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6"/>
  </p:sldMasterIdLst>
  <p:notesMasterIdLst>
    <p:notesMasterId r:id="rId51"/>
  </p:notesMasterIdLst>
  <p:handoutMasterIdLst>
    <p:handoutMasterId r:id="rId52"/>
  </p:handoutMasterIdLst>
  <p:sldIdLst>
    <p:sldId id="256" r:id="rId27"/>
    <p:sldId id="344" r:id="rId28"/>
    <p:sldId id="377" r:id="rId29"/>
    <p:sldId id="368" r:id="rId30"/>
    <p:sldId id="351" r:id="rId31"/>
    <p:sldId id="383" r:id="rId32"/>
    <p:sldId id="384" r:id="rId33"/>
    <p:sldId id="398" r:id="rId34"/>
    <p:sldId id="390" r:id="rId35"/>
    <p:sldId id="386" r:id="rId36"/>
    <p:sldId id="399" r:id="rId37"/>
    <p:sldId id="375" r:id="rId38"/>
    <p:sldId id="391" r:id="rId39"/>
    <p:sldId id="361" r:id="rId40"/>
    <p:sldId id="393" r:id="rId41"/>
    <p:sldId id="395" r:id="rId42"/>
    <p:sldId id="380" r:id="rId43"/>
    <p:sldId id="362" r:id="rId44"/>
    <p:sldId id="396" r:id="rId45"/>
    <p:sldId id="381" r:id="rId46"/>
    <p:sldId id="287" r:id="rId47"/>
    <p:sldId id="394" r:id="rId48"/>
    <p:sldId id="382" r:id="rId49"/>
    <p:sldId id="366"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4032AA-B969-6E73-DE1D-D4B9FC0CAD82}" name="Bowling, Charlena" initials="BC" userId="S::Bowling.Charlena@epa.gov::a0e016c2-cb5d-4045-9aef-a3772d4d9138" providerId="AD"/>
  <p188:author id="{4514A8AC-B028-9714-791B-4DB3FB0462AE}" name="Josephson, Ron" initials="JR" userId="S::Josephson.Ron@epa.gov::16aad684-2c30-4ba2-8738-63a80277e4e2" providerId="AD"/>
  <p188:author id="{1E8542DD-461D-06AA-7C49-2091A23794D2}" name="Callan, Richard" initials="CR" userId="S::Callan.Richard@epa.gov::81ad58e8-9ea3-4af5-84cb-5ca79ca3046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hn, Intaek" initials="HI" lastIdx="3" clrIdx="0">
    <p:extLst>
      <p:ext uri="{19B8F6BF-5375-455C-9EA6-DF929625EA0E}">
        <p15:presenceInfo xmlns:p15="http://schemas.microsoft.com/office/powerpoint/2012/main" userId="S-1-5-21-1339303556-449845944-1601390327-331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97B1B-48DD-4414-B3D0-44C9086467A6}" v="114" dt="2023-06-01T12:00:03.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25" autoAdjust="0"/>
  </p:normalViewPr>
  <p:slideViewPr>
    <p:cSldViewPr>
      <p:cViewPr varScale="1">
        <p:scale>
          <a:sx n="73" d="100"/>
          <a:sy n="73" d="100"/>
        </p:scale>
        <p:origin x="330" y="54"/>
      </p:cViewPr>
      <p:guideLst>
        <p:guide orient="horz" pos="2160"/>
        <p:guide pos="2880"/>
      </p:guideLst>
    </p:cSldViewPr>
  </p:slideViewPr>
  <p:outlineViewPr>
    <p:cViewPr>
      <p:scale>
        <a:sx n="33" d="100"/>
        <a:sy n="33" d="100"/>
      </p:scale>
      <p:origin x="0" y="-3600"/>
    </p:cViewPr>
  </p:outlineViewPr>
  <p:notesTextViewPr>
    <p:cViewPr>
      <p:scale>
        <a:sx n="3" d="2"/>
        <a:sy n="3" d="2"/>
      </p:scale>
      <p:origin x="0" y="0"/>
    </p:cViewPr>
  </p:notesTextViewPr>
  <p:sorterViewPr>
    <p:cViewPr varScale="1">
      <p:scale>
        <a:sx n="1" d="1"/>
        <a:sy n="1" d="1"/>
      </p:scale>
      <p:origin x="0" y="-4886"/>
    </p:cViewPr>
  </p:sorterViewPr>
  <p:notesViewPr>
    <p:cSldViewPr>
      <p:cViewPr varScale="1">
        <p:scale>
          <a:sx n="53" d="100"/>
          <a:sy n="53" d="100"/>
        </p:scale>
        <p:origin x="178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Master" Target="slideMasters/slideMaster1.xml"/><Relationship Id="rId39" Type="http://schemas.openxmlformats.org/officeDocument/2006/relationships/slide" Target="slides/slide13.xml"/><Relationship Id="rId21" Type="http://schemas.openxmlformats.org/officeDocument/2006/relationships/customXml" Target="../customXml/item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slide" Target="slides/slide3.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customXml" Target="../customXml/item5.xml"/><Relationship Id="rId19" Type="http://schemas.openxmlformats.org/officeDocument/2006/relationships/customXml" Target="../customXml/item1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59" Type="http://schemas.microsoft.com/office/2015/10/relationships/revisionInfo" Target="revisionInfo.xml"/><Relationship Id="rId20" Type="http://schemas.openxmlformats.org/officeDocument/2006/relationships/customXml" Target="../customXml/item20.xml"/><Relationship Id="rId41" Type="http://schemas.openxmlformats.org/officeDocument/2006/relationships/slide" Target="slides/slide15.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tableStyles" Target="tableStyles.xml"/><Relationship Id="rId10" Type="http://schemas.openxmlformats.org/officeDocument/2006/relationships/customXml" Target="../customXml/item10.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handoutMaster" Target="handoutMasters/handoutMaster1.xml"/><Relationship Id="rId6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t, Christine" userId="19182387-737a-4020-b6d7-1c58d3d4a3cd" providerId="ADAL" clId="{1B297B1B-48DD-4414-B3D0-44C9086467A6}"/>
    <pc:docChg chg="undo custSel modSld">
      <pc:chgData name="Sit, Christine" userId="19182387-737a-4020-b6d7-1c58d3d4a3cd" providerId="ADAL" clId="{1B297B1B-48DD-4414-B3D0-44C9086467A6}" dt="2023-06-01T12:00:03.156" v="123" actId="14100"/>
      <pc:docMkLst>
        <pc:docMk/>
      </pc:docMkLst>
      <pc:sldChg chg="modSp mod">
        <pc:chgData name="Sit, Christine" userId="19182387-737a-4020-b6d7-1c58d3d4a3cd" providerId="ADAL" clId="{1B297B1B-48DD-4414-B3D0-44C9086467A6}" dt="2023-06-01T11:50:34.272" v="10" actId="14100"/>
        <pc:sldMkLst>
          <pc:docMk/>
          <pc:sldMk cId="3541959084" sldId="256"/>
        </pc:sldMkLst>
        <pc:spChg chg="mod">
          <ac:chgData name="Sit, Christine" userId="19182387-737a-4020-b6d7-1c58d3d4a3cd" providerId="ADAL" clId="{1B297B1B-48DD-4414-B3D0-44C9086467A6}" dt="2023-06-01T11:50:34.272" v="10" actId="14100"/>
          <ac:spMkLst>
            <pc:docMk/>
            <pc:sldMk cId="3541959084" sldId="256"/>
            <ac:spMk id="6" creationId="{00000000-0000-0000-0000-000000000000}"/>
          </ac:spMkLst>
        </pc:spChg>
      </pc:sldChg>
      <pc:sldChg chg="modSp">
        <pc:chgData name="Sit, Christine" userId="19182387-737a-4020-b6d7-1c58d3d4a3cd" providerId="ADAL" clId="{1B297B1B-48DD-4414-B3D0-44C9086467A6}" dt="2023-06-01T11:58:38.911" v="115" actId="13244"/>
        <pc:sldMkLst>
          <pc:docMk/>
          <pc:sldMk cId="2794324843" sldId="287"/>
        </pc:sldMkLst>
        <pc:spChg chg="mod">
          <ac:chgData name="Sit, Christine" userId="19182387-737a-4020-b6d7-1c58d3d4a3cd" providerId="ADAL" clId="{1B297B1B-48DD-4414-B3D0-44C9086467A6}" dt="2023-06-01T11:58:38.911" v="115" actId="13244"/>
          <ac:spMkLst>
            <pc:docMk/>
            <pc:sldMk cId="2794324843" sldId="287"/>
            <ac:spMk id="3" creationId="{639BF625-E626-4B6F-A583-08D34640DC6A}"/>
          </ac:spMkLst>
        </pc:spChg>
      </pc:sldChg>
      <pc:sldChg chg="addSp delSp modSp mod">
        <pc:chgData name="Sit, Christine" userId="19182387-737a-4020-b6d7-1c58d3d4a3cd" providerId="ADAL" clId="{1B297B1B-48DD-4414-B3D0-44C9086467A6}" dt="2023-06-01T11:59:30.745" v="122" actId="13244"/>
        <pc:sldMkLst>
          <pc:docMk/>
          <pc:sldMk cId="2257992983" sldId="344"/>
        </pc:sldMkLst>
        <pc:spChg chg="mod">
          <ac:chgData name="Sit, Christine" userId="19182387-737a-4020-b6d7-1c58d3d4a3cd" providerId="ADAL" clId="{1B297B1B-48DD-4414-B3D0-44C9086467A6}" dt="2023-06-01T11:50:39.381" v="11" actId="33553"/>
          <ac:spMkLst>
            <pc:docMk/>
            <pc:sldMk cId="2257992983" sldId="344"/>
            <ac:spMk id="3" creationId="{00000000-0000-0000-0000-000000000000}"/>
          </ac:spMkLst>
        </pc:spChg>
        <pc:spChg chg="mod">
          <ac:chgData name="Sit, Christine" userId="19182387-737a-4020-b6d7-1c58d3d4a3cd" providerId="ADAL" clId="{1B297B1B-48DD-4414-B3D0-44C9086467A6}" dt="2023-06-01T11:59:30.745" v="122" actId="13244"/>
          <ac:spMkLst>
            <pc:docMk/>
            <pc:sldMk cId="2257992983" sldId="344"/>
            <ac:spMk id="4" creationId="{00000000-0000-0000-0000-000000000000}"/>
          </ac:spMkLst>
        </pc:spChg>
        <pc:spChg chg="mod">
          <ac:chgData name="Sit, Christine" userId="19182387-737a-4020-b6d7-1c58d3d4a3cd" providerId="ADAL" clId="{1B297B1B-48DD-4414-B3D0-44C9086467A6}" dt="2023-06-01T11:53:52.522" v="72" actId="14100"/>
          <ac:spMkLst>
            <pc:docMk/>
            <pc:sldMk cId="2257992983" sldId="344"/>
            <ac:spMk id="5" creationId="{00000000-0000-0000-0000-000000000000}"/>
          </ac:spMkLst>
        </pc:spChg>
        <pc:spChg chg="add del mod">
          <ac:chgData name="Sit, Christine" userId="19182387-737a-4020-b6d7-1c58d3d4a3cd" providerId="ADAL" clId="{1B297B1B-48DD-4414-B3D0-44C9086467A6}" dt="2023-06-01T11:53:15.858" v="58" actId="22"/>
          <ac:spMkLst>
            <pc:docMk/>
            <pc:sldMk cId="2257992983" sldId="344"/>
            <ac:spMk id="8" creationId="{64CF604B-C9C0-23BB-6CFA-966E501BC5D2}"/>
          </ac:spMkLst>
        </pc:spChg>
        <pc:spChg chg="add mod">
          <ac:chgData name="Sit, Christine" userId="19182387-737a-4020-b6d7-1c58d3d4a3cd" providerId="ADAL" clId="{1B297B1B-48DD-4414-B3D0-44C9086467A6}" dt="2023-06-01T11:54:03.223" v="76" actId="1076"/>
          <ac:spMkLst>
            <pc:docMk/>
            <pc:sldMk cId="2257992983" sldId="344"/>
            <ac:spMk id="10" creationId="{46F9D6C9-27E4-69FA-396F-A3D74FE378B5}"/>
          </ac:spMkLst>
        </pc:spChg>
        <pc:picChg chg="mod">
          <ac:chgData name="Sit, Christine" userId="19182387-737a-4020-b6d7-1c58d3d4a3cd" providerId="ADAL" clId="{1B297B1B-48DD-4414-B3D0-44C9086467A6}" dt="2023-06-01T11:53:59.693" v="75" actId="1076"/>
          <ac:picMkLst>
            <pc:docMk/>
            <pc:sldMk cId="2257992983" sldId="344"/>
            <ac:picMk id="6" creationId="{7C405EDE-3DB8-4561-B1E4-608D9B43166F}"/>
          </ac:picMkLst>
        </pc:picChg>
      </pc:sldChg>
      <pc:sldChg chg="modSp mod">
        <pc:chgData name="Sit, Christine" userId="19182387-737a-4020-b6d7-1c58d3d4a3cd" providerId="ADAL" clId="{1B297B1B-48DD-4414-B3D0-44C9086467A6}" dt="2023-06-01T11:55:14.618" v="81" actId="13244"/>
        <pc:sldMkLst>
          <pc:docMk/>
          <pc:sldMk cId="1814570191" sldId="351"/>
        </pc:sldMkLst>
        <pc:spChg chg="mod">
          <ac:chgData name="Sit, Christine" userId="19182387-737a-4020-b6d7-1c58d3d4a3cd" providerId="ADAL" clId="{1B297B1B-48DD-4414-B3D0-44C9086467A6}" dt="2023-06-01T11:50:56.581" v="14" actId="33553"/>
          <ac:spMkLst>
            <pc:docMk/>
            <pc:sldMk cId="1814570191" sldId="351"/>
            <ac:spMk id="2" creationId="{00000000-0000-0000-0000-000000000000}"/>
          </ac:spMkLst>
        </pc:spChg>
        <pc:spChg chg="mod">
          <ac:chgData name="Sit, Christine" userId="19182387-737a-4020-b6d7-1c58d3d4a3cd" providerId="ADAL" clId="{1B297B1B-48DD-4414-B3D0-44C9086467A6}" dt="2023-06-01T11:55:14.618" v="81" actId="13244"/>
          <ac:spMkLst>
            <pc:docMk/>
            <pc:sldMk cId="1814570191" sldId="351"/>
            <ac:spMk id="4" creationId="{00000000-0000-0000-0000-000000000000}"/>
          </ac:spMkLst>
        </pc:spChg>
      </pc:sldChg>
      <pc:sldChg chg="modSp mod">
        <pc:chgData name="Sit, Christine" userId="19182387-737a-4020-b6d7-1c58d3d4a3cd" providerId="ADAL" clId="{1B297B1B-48DD-4414-B3D0-44C9086467A6}" dt="2023-06-01T11:57:46.583" v="108" actId="13244"/>
        <pc:sldMkLst>
          <pc:docMk/>
          <pc:sldMk cId="4223370184" sldId="361"/>
        </pc:sldMkLst>
        <pc:spChg chg="mod">
          <ac:chgData name="Sit, Christine" userId="19182387-737a-4020-b6d7-1c58d3d4a3cd" providerId="ADAL" clId="{1B297B1B-48DD-4414-B3D0-44C9086467A6}" dt="2023-06-01T11:51:01.128" v="15" actId="33553"/>
          <ac:spMkLst>
            <pc:docMk/>
            <pc:sldMk cId="4223370184" sldId="361"/>
            <ac:spMk id="2" creationId="{00000000-0000-0000-0000-000000000000}"/>
          </ac:spMkLst>
        </pc:spChg>
        <pc:spChg chg="mod">
          <ac:chgData name="Sit, Christine" userId="19182387-737a-4020-b6d7-1c58d3d4a3cd" providerId="ADAL" clId="{1B297B1B-48DD-4414-B3D0-44C9086467A6}" dt="2023-06-01T11:57:42.960" v="107" actId="13244"/>
          <ac:spMkLst>
            <pc:docMk/>
            <pc:sldMk cId="4223370184" sldId="361"/>
            <ac:spMk id="4" creationId="{00000000-0000-0000-0000-000000000000}"/>
          </ac:spMkLst>
        </pc:spChg>
        <pc:spChg chg="mod">
          <ac:chgData name="Sit, Christine" userId="19182387-737a-4020-b6d7-1c58d3d4a3cd" providerId="ADAL" clId="{1B297B1B-48DD-4414-B3D0-44C9086467A6}" dt="2023-06-01T11:57:46.583" v="108" actId="13244"/>
          <ac:spMkLst>
            <pc:docMk/>
            <pc:sldMk cId="4223370184" sldId="361"/>
            <ac:spMk id="7" creationId="{A0A9A532-750E-4A8E-ABFB-AEA00E26DB58}"/>
          </ac:spMkLst>
        </pc:spChg>
      </pc:sldChg>
      <pc:sldChg chg="modSp mod">
        <pc:chgData name="Sit, Christine" userId="19182387-737a-4020-b6d7-1c58d3d4a3cd" providerId="ADAL" clId="{1B297B1B-48DD-4414-B3D0-44C9086467A6}" dt="2023-06-01T11:58:17.046" v="112" actId="13244"/>
        <pc:sldMkLst>
          <pc:docMk/>
          <pc:sldMk cId="557846509" sldId="362"/>
        </pc:sldMkLst>
        <pc:spChg chg="mod">
          <ac:chgData name="Sit, Christine" userId="19182387-737a-4020-b6d7-1c58d3d4a3cd" providerId="ADAL" clId="{1B297B1B-48DD-4414-B3D0-44C9086467A6}" dt="2023-06-01T11:51:15.533" v="19" actId="33553"/>
          <ac:spMkLst>
            <pc:docMk/>
            <pc:sldMk cId="557846509" sldId="362"/>
            <ac:spMk id="2" creationId="{00000000-0000-0000-0000-000000000000}"/>
          </ac:spMkLst>
        </pc:spChg>
        <pc:spChg chg="mod">
          <ac:chgData name="Sit, Christine" userId="19182387-737a-4020-b6d7-1c58d3d4a3cd" providerId="ADAL" clId="{1B297B1B-48DD-4414-B3D0-44C9086467A6}" dt="2023-06-01T11:52:33.464" v="44" actId="20577"/>
          <ac:spMkLst>
            <pc:docMk/>
            <pc:sldMk cId="557846509" sldId="362"/>
            <ac:spMk id="3" creationId="{00000000-0000-0000-0000-000000000000}"/>
          </ac:spMkLst>
        </pc:spChg>
        <pc:spChg chg="mod">
          <ac:chgData name="Sit, Christine" userId="19182387-737a-4020-b6d7-1c58d3d4a3cd" providerId="ADAL" clId="{1B297B1B-48DD-4414-B3D0-44C9086467A6}" dt="2023-06-01T11:58:17.046" v="112" actId="13244"/>
          <ac:spMkLst>
            <pc:docMk/>
            <pc:sldMk cId="557846509" sldId="362"/>
            <ac:spMk id="4" creationId="{00000000-0000-0000-0000-000000000000}"/>
          </ac:spMkLst>
        </pc:spChg>
      </pc:sldChg>
      <pc:sldChg chg="modSp mod">
        <pc:chgData name="Sit, Christine" userId="19182387-737a-4020-b6d7-1c58d3d4a3cd" providerId="ADAL" clId="{1B297B1B-48DD-4414-B3D0-44C9086467A6}" dt="2023-06-01T11:58:58.184" v="118" actId="13244"/>
        <pc:sldMkLst>
          <pc:docMk/>
          <pc:sldMk cId="2303146504" sldId="366"/>
        </pc:sldMkLst>
        <pc:spChg chg="mod">
          <ac:chgData name="Sit, Christine" userId="19182387-737a-4020-b6d7-1c58d3d4a3cd" providerId="ADAL" clId="{1B297B1B-48DD-4414-B3D0-44C9086467A6}" dt="2023-06-01T11:52:18.554" v="40" actId="6549"/>
          <ac:spMkLst>
            <pc:docMk/>
            <pc:sldMk cId="2303146504" sldId="366"/>
            <ac:spMk id="3" creationId="{00000000-0000-0000-0000-000000000000}"/>
          </ac:spMkLst>
        </pc:spChg>
        <pc:spChg chg="mod">
          <ac:chgData name="Sit, Christine" userId="19182387-737a-4020-b6d7-1c58d3d4a3cd" providerId="ADAL" clId="{1B297B1B-48DD-4414-B3D0-44C9086467A6}" dt="2023-06-01T11:58:58.184" v="118" actId="13244"/>
          <ac:spMkLst>
            <pc:docMk/>
            <pc:sldMk cId="2303146504" sldId="366"/>
            <ac:spMk id="4" creationId="{00000000-0000-0000-0000-000000000000}"/>
          </ac:spMkLst>
        </pc:spChg>
      </pc:sldChg>
      <pc:sldChg chg="modSp mod">
        <pc:chgData name="Sit, Christine" userId="19182387-737a-4020-b6d7-1c58d3d4a3cd" providerId="ADAL" clId="{1B297B1B-48DD-4414-B3D0-44C9086467A6}" dt="2023-06-01T11:55:02.882" v="80" actId="13244"/>
        <pc:sldMkLst>
          <pc:docMk/>
          <pc:sldMk cId="2881890900" sldId="368"/>
        </pc:sldMkLst>
        <pc:spChg chg="mod">
          <ac:chgData name="Sit, Christine" userId="19182387-737a-4020-b6d7-1c58d3d4a3cd" providerId="ADAL" clId="{1B297B1B-48DD-4414-B3D0-44C9086467A6}" dt="2023-06-01T11:50:50.982" v="13" actId="33553"/>
          <ac:spMkLst>
            <pc:docMk/>
            <pc:sldMk cId="2881890900" sldId="368"/>
            <ac:spMk id="2" creationId="{00000000-0000-0000-0000-000000000000}"/>
          </ac:spMkLst>
        </pc:spChg>
        <pc:spChg chg="mod">
          <ac:chgData name="Sit, Christine" userId="19182387-737a-4020-b6d7-1c58d3d4a3cd" providerId="ADAL" clId="{1B297B1B-48DD-4414-B3D0-44C9086467A6}" dt="2023-06-01T11:55:02.882" v="80" actId="13244"/>
          <ac:spMkLst>
            <pc:docMk/>
            <pc:sldMk cId="2881890900" sldId="368"/>
            <ac:spMk id="4" creationId="{00000000-0000-0000-0000-000000000000}"/>
          </ac:spMkLst>
        </pc:spChg>
      </pc:sldChg>
      <pc:sldChg chg="modSp">
        <pc:chgData name="Sit, Christine" userId="19182387-737a-4020-b6d7-1c58d3d4a3cd" providerId="ADAL" clId="{1B297B1B-48DD-4414-B3D0-44C9086467A6}" dt="2023-06-01T11:57:25.963" v="104" actId="13244"/>
        <pc:sldMkLst>
          <pc:docMk/>
          <pc:sldMk cId="67425907" sldId="375"/>
        </pc:sldMkLst>
        <pc:spChg chg="mod">
          <ac:chgData name="Sit, Christine" userId="19182387-737a-4020-b6d7-1c58d3d4a3cd" providerId="ADAL" clId="{1B297B1B-48DD-4414-B3D0-44C9086467A6}" dt="2023-06-01T11:57:25.963" v="104" actId="13244"/>
          <ac:spMkLst>
            <pc:docMk/>
            <pc:sldMk cId="67425907" sldId="375"/>
            <ac:spMk id="4" creationId="{00000000-0000-0000-0000-000000000000}"/>
          </ac:spMkLst>
        </pc:spChg>
      </pc:sldChg>
      <pc:sldChg chg="modSp mod">
        <pc:chgData name="Sit, Christine" userId="19182387-737a-4020-b6d7-1c58d3d4a3cd" providerId="ADAL" clId="{1B297B1B-48DD-4414-B3D0-44C9086467A6}" dt="2023-06-01T11:54:50.321" v="79" actId="13244"/>
        <pc:sldMkLst>
          <pc:docMk/>
          <pc:sldMk cId="3109531103" sldId="377"/>
        </pc:sldMkLst>
        <pc:spChg chg="mod">
          <ac:chgData name="Sit, Christine" userId="19182387-737a-4020-b6d7-1c58d3d4a3cd" providerId="ADAL" clId="{1B297B1B-48DD-4414-B3D0-44C9086467A6}" dt="2023-06-01T11:50:48.697" v="12" actId="33553"/>
          <ac:spMkLst>
            <pc:docMk/>
            <pc:sldMk cId="3109531103" sldId="377"/>
            <ac:spMk id="3" creationId="{00000000-0000-0000-0000-000000000000}"/>
          </ac:spMkLst>
        </pc:spChg>
        <pc:spChg chg="mod">
          <ac:chgData name="Sit, Christine" userId="19182387-737a-4020-b6d7-1c58d3d4a3cd" providerId="ADAL" clId="{1B297B1B-48DD-4414-B3D0-44C9086467A6}" dt="2023-06-01T11:54:50.321" v="79" actId="13244"/>
          <ac:spMkLst>
            <pc:docMk/>
            <pc:sldMk cId="3109531103" sldId="377"/>
            <ac:spMk id="4" creationId="{00000000-0000-0000-0000-000000000000}"/>
          </ac:spMkLst>
        </pc:spChg>
        <pc:spChg chg="mod">
          <ac:chgData name="Sit, Christine" userId="19182387-737a-4020-b6d7-1c58d3d4a3cd" providerId="ADAL" clId="{1B297B1B-48DD-4414-B3D0-44C9086467A6}" dt="2023-06-01T11:52:54.477" v="54" actId="20577"/>
          <ac:spMkLst>
            <pc:docMk/>
            <pc:sldMk cId="3109531103" sldId="377"/>
            <ac:spMk id="5" creationId="{00000000-0000-0000-0000-000000000000}"/>
          </ac:spMkLst>
        </pc:spChg>
      </pc:sldChg>
      <pc:sldChg chg="modSp mod">
        <pc:chgData name="Sit, Christine" userId="19182387-737a-4020-b6d7-1c58d3d4a3cd" providerId="ADAL" clId="{1B297B1B-48DD-4414-B3D0-44C9086467A6}" dt="2023-06-01T11:58:09.475" v="111" actId="13244"/>
        <pc:sldMkLst>
          <pc:docMk/>
          <pc:sldMk cId="1944835883" sldId="380"/>
        </pc:sldMkLst>
        <pc:spChg chg="mod">
          <ac:chgData name="Sit, Christine" userId="19182387-737a-4020-b6d7-1c58d3d4a3cd" providerId="ADAL" clId="{1B297B1B-48DD-4414-B3D0-44C9086467A6}" dt="2023-06-01T11:51:12.844" v="18" actId="33553"/>
          <ac:spMkLst>
            <pc:docMk/>
            <pc:sldMk cId="1944835883" sldId="380"/>
            <ac:spMk id="2" creationId="{1A51EE61-05A4-490D-8CF4-A5D807FC1C2E}"/>
          </ac:spMkLst>
        </pc:spChg>
        <pc:spChg chg="mod">
          <ac:chgData name="Sit, Christine" userId="19182387-737a-4020-b6d7-1c58d3d4a3cd" providerId="ADAL" clId="{1B297B1B-48DD-4414-B3D0-44C9086467A6}" dt="2023-06-01T11:58:09.475" v="111" actId="13244"/>
          <ac:spMkLst>
            <pc:docMk/>
            <pc:sldMk cId="1944835883" sldId="380"/>
            <ac:spMk id="4" creationId="{401D9AD5-71A6-410C-955E-A7E7D757F932}"/>
          </ac:spMkLst>
        </pc:spChg>
      </pc:sldChg>
      <pc:sldChg chg="delSp modSp mod">
        <pc:chgData name="Sit, Christine" userId="19182387-737a-4020-b6d7-1c58d3d4a3cd" providerId="ADAL" clId="{1B297B1B-48DD-4414-B3D0-44C9086467A6}" dt="2023-06-01T11:58:31.686" v="114" actId="13244"/>
        <pc:sldMkLst>
          <pc:docMk/>
          <pc:sldMk cId="668152925" sldId="381"/>
        </pc:sldMkLst>
        <pc:spChg chg="mod">
          <ac:chgData name="Sit, Christine" userId="19182387-737a-4020-b6d7-1c58d3d4a3cd" providerId="ADAL" clId="{1B297B1B-48DD-4414-B3D0-44C9086467A6}" dt="2023-06-01T11:51:26.861" v="24" actId="33553"/>
          <ac:spMkLst>
            <pc:docMk/>
            <pc:sldMk cId="668152925" sldId="381"/>
            <ac:spMk id="2" creationId="{00000000-0000-0000-0000-000000000000}"/>
          </ac:spMkLst>
        </pc:spChg>
        <pc:spChg chg="mod">
          <ac:chgData name="Sit, Christine" userId="19182387-737a-4020-b6d7-1c58d3d4a3cd" providerId="ADAL" clId="{1B297B1B-48DD-4414-B3D0-44C9086467A6}" dt="2023-06-01T11:58:31.686" v="114" actId="13244"/>
          <ac:spMkLst>
            <pc:docMk/>
            <pc:sldMk cId="668152925" sldId="381"/>
            <ac:spMk id="4" creationId="{00000000-0000-0000-0000-000000000000}"/>
          </ac:spMkLst>
        </pc:spChg>
        <pc:spChg chg="del">
          <ac:chgData name="Sit, Christine" userId="19182387-737a-4020-b6d7-1c58d3d4a3cd" providerId="ADAL" clId="{1B297B1B-48DD-4414-B3D0-44C9086467A6}" dt="2023-06-01T11:38:21.998" v="0" actId="478"/>
          <ac:spMkLst>
            <pc:docMk/>
            <pc:sldMk cId="668152925" sldId="381"/>
            <ac:spMk id="5" creationId="{1C5F9DEB-DAF4-4726-AF15-7CAB81355F75}"/>
          </ac:spMkLst>
        </pc:spChg>
      </pc:sldChg>
      <pc:sldChg chg="modSp mod">
        <pc:chgData name="Sit, Christine" userId="19182387-737a-4020-b6d7-1c58d3d4a3cd" providerId="ADAL" clId="{1B297B1B-48DD-4414-B3D0-44C9086467A6}" dt="2023-06-01T11:58:51.061" v="117" actId="13244"/>
        <pc:sldMkLst>
          <pc:docMk/>
          <pc:sldMk cId="2130909410" sldId="382"/>
        </pc:sldMkLst>
        <pc:spChg chg="mod">
          <ac:chgData name="Sit, Christine" userId="19182387-737a-4020-b6d7-1c58d3d4a3cd" providerId="ADAL" clId="{1B297B1B-48DD-4414-B3D0-44C9086467A6}" dt="2023-06-01T11:52:09.517" v="35" actId="20577"/>
          <ac:spMkLst>
            <pc:docMk/>
            <pc:sldMk cId="2130909410" sldId="382"/>
            <ac:spMk id="2" creationId="{00000000-0000-0000-0000-000000000000}"/>
          </ac:spMkLst>
        </pc:spChg>
        <pc:spChg chg="mod">
          <ac:chgData name="Sit, Christine" userId="19182387-737a-4020-b6d7-1c58d3d4a3cd" providerId="ADAL" clId="{1B297B1B-48DD-4414-B3D0-44C9086467A6}" dt="2023-06-01T11:58:51.061" v="117" actId="13244"/>
          <ac:spMkLst>
            <pc:docMk/>
            <pc:sldMk cId="2130909410" sldId="382"/>
            <ac:spMk id="4" creationId="{00000000-0000-0000-0000-000000000000}"/>
          </ac:spMkLst>
        </pc:spChg>
      </pc:sldChg>
      <pc:sldChg chg="modSp">
        <pc:chgData name="Sit, Christine" userId="19182387-737a-4020-b6d7-1c58d3d4a3cd" providerId="ADAL" clId="{1B297B1B-48DD-4414-B3D0-44C9086467A6}" dt="2023-06-01T12:00:03.156" v="123" actId="14100"/>
        <pc:sldMkLst>
          <pc:docMk/>
          <pc:sldMk cId="3215562557" sldId="383"/>
        </pc:sldMkLst>
        <pc:spChg chg="mod">
          <ac:chgData name="Sit, Christine" userId="19182387-737a-4020-b6d7-1c58d3d4a3cd" providerId="ADAL" clId="{1B297B1B-48DD-4414-B3D0-44C9086467A6}" dt="2023-06-01T11:55:26.175" v="82" actId="13244"/>
          <ac:spMkLst>
            <pc:docMk/>
            <pc:sldMk cId="3215562557" sldId="383"/>
            <ac:spMk id="4" creationId="{00000000-0000-0000-0000-000000000000}"/>
          </ac:spMkLst>
        </pc:spChg>
        <pc:spChg chg="mod">
          <ac:chgData name="Sit, Christine" userId="19182387-737a-4020-b6d7-1c58d3d4a3cd" providerId="ADAL" clId="{1B297B1B-48DD-4414-B3D0-44C9086467A6}" dt="2023-06-01T12:00:03.156" v="123" actId="14100"/>
          <ac:spMkLst>
            <pc:docMk/>
            <pc:sldMk cId="3215562557" sldId="383"/>
            <ac:spMk id="5" creationId="{00000000-0000-0000-0000-000000000000}"/>
          </ac:spMkLst>
        </pc:spChg>
      </pc:sldChg>
      <pc:sldChg chg="modSp">
        <pc:chgData name="Sit, Christine" userId="19182387-737a-4020-b6d7-1c58d3d4a3cd" providerId="ADAL" clId="{1B297B1B-48DD-4414-B3D0-44C9086467A6}" dt="2023-06-01T11:56:12.369" v="89" actId="13244"/>
        <pc:sldMkLst>
          <pc:docMk/>
          <pc:sldMk cId="280183401" sldId="384"/>
        </pc:sldMkLst>
        <pc:spChg chg="mod">
          <ac:chgData name="Sit, Christine" userId="19182387-737a-4020-b6d7-1c58d3d4a3cd" providerId="ADAL" clId="{1B297B1B-48DD-4414-B3D0-44C9086467A6}" dt="2023-06-01T11:56:07.655" v="88" actId="13244"/>
          <ac:spMkLst>
            <pc:docMk/>
            <pc:sldMk cId="280183401" sldId="384"/>
            <ac:spMk id="2" creationId="{9ED1394A-14FC-42B5-B75E-0E1D13A6DF69}"/>
          </ac:spMkLst>
        </pc:spChg>
        <pc:spChg chg="mod">
          <ac:chgData name="Sit, Christine" userId="19182387-737a-4020-b6d7-1c58d3d4a3cd" providerId="ADAL" clId="{1B297B1B-48DD-4414-B3D0-44C9086467A6}" dt="2023-06-01T11:55:58.339" v="86" actId="13244"/>
          <ac:spMkLst>
            <pc:docMk/>
            <pc:sldMk cId="280183401" sldId="384"/>
            <ac:spMk id="3" creationId="{00000000-0000-0000-0000-000000000000}"/>
          </ac:spMkLst>
        </pc:spChg>
        <pc:spChg chg="mod">
          <ac:chgData name="Sit, Christine" userId="19182387-737a-4020-b6d7-1c58d3d4a3cd" providerId="ADAL" clId="{1B297B1B-48DD-4414-B3D0-44C9086467A6}" dt="2023-06-01T11:55:37.892" v="83" actId="13244"/>
          <ac:spMkLst>
            <pc:docMk/>
            <pc:sldMk cId="280183401" sldId="384"/>
            <ac:spMk id="4" creationId="{00000000-0000-0000-0000-000000000000}"/>
          </ac:spMkLst>
        </pc:spChg>
        <pc:spChg chg="mod">
          <ac:chgData name="Sit, Christine" userId="19182387-737a-4020-b6d7-1c58d3d4a3cd" providerId="ADAL" clId="{1B297B1B-48DD-4414-B3D0-44C9086467A6}" dt="2023-06-01T11:56:03.486" v="87" actId="13244"/>
          <ac:spMkLst>
            <pc:docMk/>
            <pc:sldMk cId="280183401" sldId="384"/>
            <ac:spMk id="5" creationId="{00000000-0000-0000-0000-000000000000}"/>
          </ac:spMkLst>
        </pc:spChg>
        <pc:spChg chg="mod">
          <ac:chgData name="Sit, Christine" userId="19182387-737a-4020-b6d7-1c58d3d4a3cd" providerId="ADAL" clId="{1B297B1B-48DD-4414-B3D0-44C9086467A6}" dt="2023-06-01T11:56:12.369" v="89" actId="13244"/>
          <ac:spMkLst>
            <pc:docMk/>
            <pc:sldMk cId="280183401" sldId="384"/>
            <ac:spMk id="6" creationId="{F128A70D-A813-4825-9B4C-03880900373B}"/>
          </ac:spMkLst>
        </pc:spChg>
      </pc:sldChg>
      <pc:sldChg chg="modSp">
        <pc:chgData name="Sit, Christine" userId="19182387-737a-4020-b6d7-1c58d3d4a3cd" providerId="ADAL" clId="{1B297B1B-48DD-4414-B3D0-44C9086467A6}" dt="2023-06-01T11:56:55.086" v="98" actId="962"/>
        <pc:sldMkLst>
          <pc:docMk/>
          <pc:sldMk cId="3692549480" sldId="386"/>
        </pc:sldMkLst>
        <pc:spChg chg="mod">
          <ac:chgData name="Sit, Christine" userId="19182387-737a-4020-b6d7-1c58d3d4a3cd" providerId="ADAL" clId="{1B297B1B-48DD-4414-B3D0-44C9086467A6}" dt="2023-06-01T11:56:55.086" v="98" actId="962"/>
          <ac:spMkLst>
            <pc:docMk/>
            <pc:sldMk cId="3692549480" sldId="386"/>
            <ac:spMk id="4" creationId="{00000000-0000-0000-0000-000000000000}"/>
          </ac:spMkLst>
        </pc:spChg>
        <pc:spChg chg="mod">
          <ac:chgData name="Sit, Christine" userId="19182387-737a-4020-b6d7-1c58d3d4a3cd" providerId="ADAL" clId="{1B297B1B-48DD-4414-B3D0-44C9086467A6}" dt="2023-06-01T11:52:45.941" v="50" actId="20577"/>
          <ac:spMkLst>
            <pc:docMk/>
            <pc:sldMk cId="3692549480" sldId="386"/>
            <ac:spMk id="5" creationId="{00000000-0000-0000-0000-000000000000}"/>
          </ac:spMkLst>
        </pc:spChg>
        <pc:spChg chg="mod">
          <ac:chgData name="Sit, Christine" userId="19182387-737a-4020-b6d7-1c58d3d4a3cd" providerId="ADAL" clId="{1B297B1B-48DD-4414-B3D0-44C9086467A6}" dt="2023-06-01T11:56:54.014" v="96" actId="962"/>
          <ac:spMkLst>
            <pc:docMk/>
            <pc:sldMk cId="3692549480" sldId="386"/>
            <ac:spMk id="6" creationId="{F128A70D-A813-4825-9B4C-03880900373B}"/>
          </ac:spMkLst>
        </pc:spChg>
      </pc:sldChg>
      <pc:sldChg chg="modSp">
        <pc:chgData name="Sit, Christine" userId="19182387-737a-4020-b6d7-1c58d3d4a3cd" providerId="ADAL" clId="{1B297B1B-48DD-4414-B3D0-44C9086467A6}" dt="2023-06-01T11:56:38.554" v="93" actId="962"/>
        <pc:sldMkLst>
          <pc:docMk/>
          <pc:sldMk cId="2654560008" sldId="390"/>
        </pc:sldMkLst>
        <pc:spChg chg="mod">
          <ac:chgData name="Sit, Christine" userId="19182387-737a-4020-b6d7-1c58d3d4a3cd" providerId="ADAL" clId="{1B297B1B-48DD-4414-B3D0-44C9086467A6}" dt="2023-06-01T11:51:59.065" v="32" actId="20577"/>
          <ac:spMkLst>
            <pc:docMk/>
            <pc:sldMk cId="2654560008" sldId="390"/>
            <ac:spMk id="3" creationId="{00000000-0000-0000-0000-000000000000}"/>
          </ac:spMkLst>
        </pc:spChg>
        <pc:spChg chg="mod">
          <ac:chgData name="Sit, Christine" userId="19182387-737a-4020-b6d7-1c58d3d4a3cd" providerId="ADAL" clId="{1B297B1B-48DD-4414-B3D0-44C9086467A6}" dt="2023-06-01T11:56:37.534" v="92" actId="13244"/>
          <ac:spMkLst>
            <pc:docMk/>
            <pc:sldMk cId="2654560008" sldId="390"/>
            <ac:spMk id="4" creationId="{00000000-0000-0000-0000-000000000000}"/>
          </ac:spMkLst>
        </pc:spChg>
        <pc:spChg chg="mod">
          <ac:chgData name="Sit, Christine" userId="19182387-737a-4020-b6d7-1c58d3d4a3cd" providerId="ADAL" clId="{1B297B1B-48DD-4414-B3D0-44C9086467A6}" dt="2023-06-01T11:52:47.524" v="51" actId="20577"/>
          <ac:spMkLst>
            <pc:docMk/>
            <pc:sldMk cId="2654560008" sldId="390"/>
            <ac:spMk id="5" creationId="{00000000-0000-0000-0000-000000000000}"/>
          </ac:spMkLst>
        </pc:spChg>
        <pc:spChg chg="mod">
          <ac:chgData name="Sit, Christine" userId="19182387-737a-4020-b6d7-1c58d3d4a3cd" providerId="ADAL" clId="{1B297B1B-48DD-4414-B3D0-44C9086467A6}" dt="2023-06-01T11:56:38.554" v="93" actId="962"/>
          <ac:spMkLst>
            <pc:docMk/>
            <pc:sldMk cId="2654560008" sldId="390"/>
            <ac:spMk id="6" creationId="{F128A70D-A813-4825-9B4C-03880900373B}"/>
          </ac:spMkLst>
        </pc:spChg>
      </pc:sldChg>
      <pc:sldChg chg="modSp">
        <pc:chgData name="Sit, Christine" userId="19182387-737a-4020-b6d7-1c58d3d4a3cd" providerId="ADAL" clId="{1B297B1B-48DD-4414-B3D0-44C9086467A6}" dt="2023-06-01T11:57:31.779" v="105" actId="13244"/>
        <pc:sldMkLst>
          <pc:docMk/>
          <pc:sldMk cId="1717878001" sldId="391"/>
        </pc:sldMkLst>
        <pc:spChg chg="mod">
          <ac:chgData name="Sit, Christine" userId="19182387-737a-4020-b6d7-1c58d3d4a3cd" providerId="ADAL" clId="{1B297B1B-48DD-4414-B3D0-44C9086467A6}" dt="2023-06-01T11:57:31.779" v="105" actId="13244"/>
          <ac:spMkLst>
            <pc:docMk/>
            <pc:sldMk cId="1717878001" sldId="391"/>
            <ac:spMk id="4" creationId="{00000000-0000-0000-0000-000000000000}"/>
          </ac:spMkLst>
        </pc:spChg>
        <pc:spChg chg="mod">
          <ac:chgData name="Sit, Christine" userId="19182387-737a-4020-b6d7-1c58d3d4a3cd" providerId="ADAL" clId="{1B297B1B-48DD-4414-B3D0-44C9086467A6}" dt="2023-06-01T11:52:38.056" v="48" actId="20577"/>
          <ac:spMkLst>
            <pc:docMk/>
            <pc:sldMk cId="1717878001" sldId="391"/>
            <ac:spMk id="5" creationId="{00000000-0000-0000-0000-000000000000}"/>
          </ac:spMkLst>
        </pc:spChg>
      </pc:sldChg>
      <pc:sldChg chg="modSp mod">
        <pc:chgData name="Sit, Christine" userId="19182387-737a-4020-b6d7-1c58d3d4a3cd" providerId="ADAL" clId="{1B297B1B-48DD-4414-B3D0-44C9086467A6}" dt="2023-06-01T11:57:57.139" v="109" actId="13244"/>
        <pc:sldMkLst>
          <pc:docMk/>
          <pc:sldMk cId="2587778238" sldId="393"/>
        </pc:sldMkLst>
        <pc:spChg chg="mod">
          <ac:chgData name="Sit, Christine" userId="19182387-737a-4020-b6d7-1c58d3d4a3cd" providerId="ADAL" clId="{1B297B1B-48DD-4414-B3D0-44C9086467A6}" dt="2023-06-01T11:52:05.189" v="34" actId="20577"/>
          <ac:spMkLst>
            <pc:docMk/>
            <pc:sldMk cId="2587778238" sldId="393"/>
            <ac:spMk id="2" creationId="{00000000-0000-0000-0000-000000000000}"/>
          </ac:spMkLst>
        </pc:spChg>
        <pc:spChg chg="mod">
          <ac:chgData name="Sit, Christine" userId="19182387-737a-4020-b6d7-1c58d3d4a3cd" providerId="ADAL" clId="{1B297B1B-48DD-4414-B3D0-44C9086467A6}" dt="2023-06-01T11:57:57.139" v="109" actId="13244"/>
          <ac:spMkLst>
            <pc:docMk/>
            <pc:sldMk cId="2587778238" sldId="393"/>
            <ac:spMk id="4" creationId="{00000000-0000-0000-0000-000000000000}"/>
          </ac:spMkLst>
        </pc:spChg>
      </pc:sldChg>
      <pc:sldChg chg="modSp mod">
        <pc:chgData name="Sit, Christine" userId="19182387-737a-4020-b6d7-1c58d3d4a3cd" providerId="ADAL" clId="{1B297B1B-48DD-4414-B3D0-44C9086467A6}" dt="2023-06-01T11:58:44.285" v="116" actId="13244"/>
        <pc:sldMkLst>
          <pc:docMk/>
          <pc:sldMk cId="2155219950" sldId="394"/>
        </pc:sldMkLst>
        <pc:spChg chg="mod">
          <ac:chgData name="Sit, Christine" userId="19182387-737a-4020-b6d7-1c58d3d4a3cd" providerId="ADAL" clId="{1B297B1B-48DD-4414-B3D0-44C9086467A6}" dt="2023-06-01T11:51:30.869" v="25" actId="33553"/>
          <ac:spMkLst>
            <pc:docMk/>
            <pc:sldMk cId="2155219950" sldId="394"/>
            <ac:spMk id="2" creationId="{00000000-0000-0000-0000-000000000000}"/>
          </ac:spMkLst>
        </pc:spChg>
        <pc:spChg chg="mod">
          <ac:chgData name="Sit, Christine" userId="19182387-737a-4020-b6d7-1c58d3d4a3cd" providerId="ADAL" clId="{1B297B1B-48DD-4414-B3D0-44C9086467A6}" dt="2023-06-01T11:52:13.701" v="38" actId="6549"/>
          <ac:spMkLst>
            <pc:docMk/>
            <pc:sldMk cId="2155219950" sldId="394"/>
            <ac:spMk id="3" creationId="{00000000-0000-0000-0000-000000000000}"/>
          </ac:spMkLst>
        </pc:spChg>
        <pc:spChg chg="mod">
          <ac:chgData name="Sit, Christine" userId="19182387-737a-4020-b6d7-1c58d3d4a3cd" providerId="ADAL" clId="{1B297B1B-48DD-4414-B3D0-44C9086467A6}" dt="2023-06-01T11:58:44.285" v="116" actId="13244"/>
          <ac:spMkLst>
            <pc:docMk/>
            <pc:sldMk cId="2155219950" sldId="394"/>
            <ac:spMk id="4" creationId="{00000000-0000-0000-0000-000000000000}"/>
          </ac:spMkLst>
        </pc:spChg>
      </pc:sldChg>
      <pc:sldChg chg="modSp mod">
        <pc:chgData name="Sit, Christine" userId="19182387-737a-4020-b6d7-1c58d3d4a3cd" providerId="ADAL" clId="{1B297B1B-48DD-4414-B3D0-44C9086467A6}" dt="2023-06-01T11:58:03.038" v="110" actId="13244"/>
        <pc:sldMkLst>
          <pc:docMk/>
          <pc:sldMk cId="3780424791" sldId="395"/>
        </pc:sldMkLst>
        <pc:spChg chg="mod">
          <ac:chgData name="Sit, Christine" userId="19182387-737a-4020-b6d7-1c58d3d4a3cd" providerId="ADAL" clId="{1B297B1B-48DD-4414-B3D0-44C9086467A6}" dt="2023-06-01T11:51:05.030" v="16" actId="33553"/>
          <ac:spMkLst>
            <pc:docMk/>
            <pc:sldMk cId="3780424791" sldId="395"/>
            <ac:spMk id="2" creationId="{00000000-0000-0000-0000-000000000000}"/>
          </ac:spMkLst>
        </pc:spChg>
        <pc:spChg chg="mod">
          <ac:chgData name="Sit, Christine" userId="19182387-737a-4020-b6d7-1c58d3d4a3cd" providerId="ADAL" clId="{1B297B1B-48DD-4414-B3D0-44C9086467A6}" dt="2023-06-01T11:58:03.038" v="110" actId="13244"/>
          <ac:spMkLst>
            <pc:docMk/>
            <pc:sldMk cId="3780424791" sldId="395"/>
            <ac:spMk id="4" creationId="{00000000-0000-0000-0000-000000000000}"/>
          </ac:spMkLst>
        </pc:spChg>
      </pc:sldChg>
      <pc:sldChg chg="modSp mod">
        <pc:chgData name="Sit, Christine" userId="19182387-737a-4020-b6d7-1c58d3d4a3cd" providerId="ADAL" clId="{1B297B1B-48DD-4414-B3D0-44C9086467A6}" dt="2023-06-01T11:58:24.867" v="113" actId="13244"/>
        <pc:sldMkLst>
          <pc:docMk/>
          <pc:sldMk cId="2965703103" sldId="396"/>
        </pc:sldMkLst>
        <pc:spChg chg="mod">
          <ac:chgData name="Sit, Christine" userId="19182387-737a-4020-b6d7-1c58d3d4a3cd" providerId="ADAL" clId="{1B297B1B-48DD-4414-B3D0-44C9086467A6}" dt="2023-06-01T11:52:25.665" v="41" actId="27636"/>
          <ac:spMkLst>
            <pc:docMk/>
            <pc:sldMk cId="2965703103" sldId="396"/>
            <ac:spMk id="2" creationId="{00000000-0000-0000-0000-000000000000}"/>
          </ac:spMkLst>
        </pc:spChg>
        <pc:spChg chg="mod">
          <ac:chgData name="Sit, Christine" userId="19182387-737a-4020-b6d7-1c58d3d4a3cd" providerId="ADAL" clId="{1B297B1B-48DD-4414-B3D0-44C9086467A6}" dt="2023-06-01T11:52:30.736" v="42" actId="1076"/>
          <ac:spMkLst>
            <pc:docMk/>
            <pc:sldMk cId="2965703103" sldId="396"/>
            <ac:spMk id="3" creationId="{00000000-0000-0000-0000-000000000000}"/>
          </ac:spMkLst>
        </pc:spChg>
        <pc:spChg chg="mod">
          <ac:chgData name="Sit, Christine" userId="19182387-737a-4020-b6d7-1c58d3d4a3cd" providerId="ADAL" clId="{1B297B1B-48DD-4414-B3D0-44C9086467A6}" dt="2023-06-01T11:58:24.867" v="113" actId="13244"/>
          <ac:spMkLst>
            <pc:docMk/>
            <pc:sldMk cId="2965703103" sldId="396"/>
            <ac:spMk id="4" creationId="{00000000-0000-0000-0000-000000000000}"/>
          </ac:spMkLst>
        </pc:spChg>
      </pc:sldChg>
      <pc:sldChg chg="modSp">
        <pc:chgData name="Sit, Christine" userId="19182387-737a-4020-b6d7-1c58d3d4a3cd" providerId="ADAL" clId="{1B297B1B-48DD-4414-B3D0-44C9086467A6}" dt="2023-06-01T11:56:28.365" v="91" actId="13244"/>
        <pc:sldMkLst>
          <pc:docMk/>
          <pc:sldMk cId="2276000519" sldId="398"/>
        </pc:sldMkLst>
        <pc:spChg chg="mod">
          <ac:chgData name="Sit, Christine" userId="19182387-737a-4020-b6d7-1c58d3d4a3cd" providerId="ADAL" clId="{1B297B1B-48DD-4414-B3D0-44C9086467A6}" dt="2023-06-01T11:51:57.546" v="30" actId="20577"/>
          <ac:spMkLst>
            <pc:docMk/>
            <pc:sldMk cId="2276000519" sldId="398"/>
            <ac:spMk id="3" creationId="{00000000-0000-0000-0000-000000000000}"/>
          </ac:spMkLst>
        </pc:spChg>
        <pc:spChg chg="mod">
          <ac:chgData name="Sit, Christine" userId="19182387-737a-4020-b6d7-1c58d3d4a3cd" providerId="ADAL" clId="{1B297B1B-48DD-4414-B3D0-44C9086467A6}" dt="2023-06-01T11:56:28.365" v="91" actId="13244"/>
          <ac:spMkLst>
            <pc:docMk/>
            <pc:sldMk cId="2276000519" sldId="398"/>
            <ac:spMk id="4" creationId="{00000000-0000-0000-0000-000000000000}"/>
          </ac:spMkLst>
        </pc:spChg>
        <pc:spChg chg="mod">
          <ac:chgData name="Sit, Christine" userId="19182387-737a-4020-b6d7-1c58d3d4a3cd" providerId="ADAL" clId="{1B297B1B-48DD-4414-B3D0-44C9086467A6}" dt="2023-06-01T11:52:48.593" v="52" actId="20577"/>
          <ac:spMkLst>
            <pc:docMk/>
            <pc:sldMk cId="2276000519" sldId="398"/>
            <ac:spMk id="5" creationId="{00000000-0000-0000-0000-000000000000}"/>
          </ac:spMkLst>
        </pc:spChg>
        <pc:spChg chg="mod">
          <ac:chgData name="Sit, Christine" userId="19182387-737a-4020-b6d7-1c58d3d4a3cd" providerId="ADAL" clId="{1B297B1B-48DD-4414-B3D0-44C9086467A6}" dt="2023-06-01T11:56:25.530" v="90" actId="962"/>
          <ac:spMkLst>
            <pc:docMk/>
            <pc:sldMk cId="2276000519" sldId="398"/>
            <ac:spMk id="6" creationId="{F128A70D-A813-4825-9B4C-03880900373B}"/>
          </ac:spMkLst>
        </pc:spChg>
      </pc:sldChg>
      <pc:sldChg chg="modSp">
        <pc:chgData name="Sit, Christine" userId="19182387-737a-4020-b6d7-1c58d3d4a3cd" providerId="ADAL" clId="{1B297B1B-48DD-4414-B3D0-44C9086467A6}" dt="2023-06-01T11:57:09.280" v="103" actId="13244"/>
        <pc:sldMkLst>
          <pc:docMk/>
          <pc:sldMk cId="2537383824" sldId="399"/>
        </pc:sldMkLst>
        <pc:spChg chg="mod">
          <ac:chgData name="Sit, Christine" userId="19182387-737a-4020-b6d7-1c58d3d4a3cd" providerId="ADAL" clId="{1B297B1B-48DD-4414-B3D0-44C9086467A6}" dt="2023-06-01T11:54:13.109" v="77" actId="20577"/>
          <ac:spMkLst>
            <pc:docMk/>
            <pc:sldMk cId="2537383824" sldId="399"/>
            <ac:spMk id="3" creationId="{00000000-0000-0000-0000-000000000000}"/>
          </ac:spMkLst>
        </pc:spChg>
        <pc:spChg chg="mod">
          <ac:chgData name="Sit, Christine" userId="19182387-737a-4020-b6d7-1c58d3d4a3cd" providerId="ADAL" clId="{1B297B1B-48DD-4414-B3D0-44C9086467A6}" dt="2023-06-01T11:57:09.280" v="103" actId="13244"/>
          <ac:spMkLst>
            <pc:docMk/>
            <pc:sldMk cId="2537383824" sldId="399"/>
            <ac:spMk id="4" creationId="{00000000-0000-0000-0000-000000000000}"/>
          </ac:spMkLst>
        </pc:spChg>
        <pc:spChg chg="mod">
          <ac:chgData name="Sit, Christine" userId="19182387-737a-4020-b6d7-1c58d3d4a3cd" providerId="ADAL" clId="{1B297B1B-48DD-4414-B3D0-44C9086467A6}" dt="2023-06-01T11:52:42.499" v="49" actId="20577"/>
          <ac:spMkLst>
            <pc:docMk/>
            <pc:sldMk cId="2537383824" sldId="399"/>
            <ac:spMk id="5" creationId="{00000000-0000-0000-0000-000000000000}"/>
          </ac:spMkLst>
        </pc:spChg>
        <pc:spChg chg="mod">
          <ac:chgData name="Sit, Christine" userId="19182387-737a-4020-b6d7-1c58d3d4a3cd" providerId="ADAL" clId="{1B297B1B-48DD-4414-B3D0-44C9086467A6}" dt="2023-06-01T11:57:07.645" v="102" actId="962"/>
          <ac:spMkLst>
            <pc:docMk/>
            <pc:sldMk cId="2537383824" sldId="399"/>
            <ac:spMk id="6" creationId="{F128A70D-A813-4825-9B4C-03880900373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42D80-80DE-4B1B-80F3-A4C5A6D7AC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7998335-6C0A-4EBD-8FB9-5C705A0459B8}">
      <dgm:prSet phldrT="[Text]"/>
      <dgm:spPr/>
      <dgm:t>
        <a:bodyPr/>
        <a:lstStyle/>
        <a:p>
          <a:pPr algn="l"/>
          <a:r>
            <a:rPr lang="en-US" b="0" dirty="0">
              <a:solidFill>
                <a:schemeClr val="bg1"/>
              </a:solidFill>
              <a:latin typeface="+mn-lt"/>
            </a:rPr>
            <a:t>Public and private nonprofit institutions/organizations</a:t>
          </a:r>
          <a:endParaRPr lang="en-US" dirty="0">
            <a:solidFill>
              <a:schemeClr val="bg1"/>
            </a:solidFill>
          </a:endParaRPr>
        </a:p>
      </dgm:t>
    </dgm:pt>
    <dgm:pt modelId="{73CCD066-AFE9-4DCF-B1B3-BA8D0DE8DC5D}" type="parTrans" cxnId="{D68D719D-E951-467F-9550-403EAF57C38D}">
      <dgm:prSet/>
      <dgm:spPr/>
      <dgm:t>
        <a:bodyPr/>
        <a:lstStyle/>
        <a:p>
          <a:endParaRPr lang="en-US"/>
        </a:p>
      </dgm:t>
    </dgm:pt>
    <dgm:pt modelId="{1C8952A8-0B4D-4882-AA17-5DA633642E25}" type="sibTrans" cxnId="{D68D719D-E951-467F-9550-403EAF57C38D}">
      <dgm:prSet/>
      <dgm:spPr/>
      <dgm:t>
        <a:bodyPr/>
        <a:lstStyle/>
        <a:p>
          <a:endParaRPr lang="en-US"/>
        </a:p>
      </dgm:t>
    </dgm:pt>
    <dgm:pt modelId="{FF7FF4BF-22B1-4999-9EBB-E77E0F6E48C9}">
      <dgm:prSet phldrT="[Text]"/>
      <dgm:spPr/>
      <dgm:t>
        <a:bodyPr/>
        <a:lstStyle/>
        <a:p>
          <a:pPr algn="l"/>
          <a:r>
            <a:rPr lang="en-US" dirty="0"/>
            <a:t>Public and private universities and colleges located in the United States</a:t>
          </a:r>
        </a:p>
      </dgm:t>
      <dgm:extLst>
        <a:ext uri="{E40237B7-FDA0-4F09-8148-C483321AD2D9}">
          <dgm14:cNvPr xmlns:dgm14="http://schemas.microsoft.com/office/drawing/2010/diagram" id="0" name="" descr="Eligibility Information&#10;"/>
        </a:ext>
      </dgm:extLst>
    </dgm:pt>
    <dgm:pt modelId="{C6A907F1-A15E-490B-B2B7-7EF45774A9F5}" type="parTrans" cxnId="{F39E266A-83D5-4C13-B0B5-F9C045CC5A6C}">
      <dgm:prSet/>
      <dgm:spPr/>
      <dgm:t>
        <a:bodyPr/>
        <a:lstStyle/>
        <a:p>
          <a:endParaRPr lang="en-US"/>
        </a:p>
      </dgm:t>
    </dgm:pt>
    <dgm:pt modelId="{CB2C776A-5AF3-4BDD-A37F-BD8DAFDECF26}" type="sibTrans" cxnId="{F39E266A-83D5-4C13-B0B5-F9C045CC5A6C}">
      <dgm:prSet/>
      <dgm:spPr/>
      <dgm:t>
        <a:bodyPr/>
        <a:lstStyle/>
        <a:p>
          <a:endParaRPr lang="en-US"/>
        </a:p>
      </dgm:t>
    </dgm:pt>
    <dgm:pt modelId="{1C7758FD-83E2-49BB-9E92-57F1A06FC084}">
      <dgm:prSet/>
      <dgm:spPr/>
      <dgm:t>
        <a:bodyPr/>
        <a:lstStyle/>
        <a:p>
          <a:pPr algn="l"/>
          <a:r>
            <a:rPr lang="en-US" b="0" dirty="0">
              <a:solidFill>
                <a:schemeClr val="bg1"/>
              </a:solidFill>
              <a:latin typeface="+mn-lt"/>
            </a:rPr>
            <a:t>Hospitals located in the U.S</a:t>
          </a:r>
          <a:endParaRPr lang="en-US" dirty="0">
            <a:solidFill>
              <a:schemeClr val="bg1"/>
            </a:solidFill>
          </a:endParaRPr>
        </a:p>
      </dgm:t>
    </dgm:pt>
    <dgm:pt modelId="{3DE3EF81-E15F-4F4F-B4C8-DD25064C60B9}" type="parTrans" cxnId="{C9A7A774-5032-4B10-8539-FA5EE38EB4BE}">
      <dgm:prSet/>
      <dgm:spPr/>
      <dgm:t>
        <a:bodyPr/>
        <a:lstStyle/>
        <a:p>
          <a:endParaRPr lang="en-US"/>
        </a:p>
      </dgm:t>
    </dgm:pt>
    <dgm:pt modelId="{8CE2ECD6-DEB4-4A9B-9DA3-F1E660867F8A}" type="sibTrans" cxnId="{C9A7A774-5032-4B10-8539-FA5EE38EB4BE}">
      <dgm:prSet/>
      <dgm:spPr/>
      <dgm:t>
        <a:bodyPr/>
        <a:lstStyle/>
        <a:p>
          <a:endParaRPr lang="en-US"/>
        </a:p>
      </dgm:t>
    </dgm:pt>
    <dgm:pt modelId="{08D09B31-EC13-436C-B26A-C3ACC0F9C3C4}" type="pres">
      <dgm:prSet presAssocID="{42042D80-80DE-4B1B-80F3-A4C5A6D7ACE0}" presName="linear" presStyleCnt="0">
        <dgm:presLayoutVars>
          <dgm:animLvl val="lvl"/>
          <dgm:resizeHandles val="exact"/>
        </dgm:presLayoutVars>
      </dgm:prSet>
      <dgm:spPr/>
    </dgm:pt>
    <dgm:pt modelId="{FAAE352F-249B-40DE-B171-27F53D399E3B}" type="pres">
      <dgm:prSet presAssocID="{27998335-6C0A-4EBD-8FB9-5C705A0459B8}" presName="parentText" presStyleLbl="node1" presStyleIdx="0" presStyleCnt="3" custLinFactNeighborX="-971">
        <dgm:presLayoutVars>
          <dgm:chMax val="0"/>
          <dgm:bulletEnabled val="1"/>
        </dgm:presLayoutVars>
      </dgm:prSet>
      <dgm:spPr/>
    </dgm:pt>
    <dgm:pt modelId="{1E8ECAA9-F963-4543-8C5A-BE64A47D9C70}" type="pres">
      <dgm:prSet presAssocID="{1C8952A8-0B4D-4882-AA17-5DA633642E25}" presName="spacer" presStyleCnt="0"/>
      <dgm:spPr/>
    </dgm:pt>
    <dgm:pt modelId="{1294238B-3071-4640-BBD0-7C9646407346}" type="pres">
      <dgm:prSet presAssocID="{FF7FF4BF-22B1-4999-9EBB-E77E0F6E48C9}" presName="parentText" presStyleLbl="node1" presStyleIdx="1" presStyleCnt="3" custLinFactNeighborY="4184">
        <dgm:presLayoutVars>
          <dgm:chMax val="0"/>
          <dgm:bulletEnabled val="1"/>
        </dgm:presLayoutVars>
      </dgm:prSet>
      <dgm:spPr/>
    </dgm:pt>
    <dgm:pt modelId="{58B1D241-0B90-4CFB-9178-D39B50FAEF25}" type="pres">
      <dgm:prSet presAssocID="{CB2C776A-5AF3-4BDD-A37F-BD8DAFDECF26}" presName="spacer" presStyleCnt="0"/>
      <dgm:spPr/>
    </dgm:pt>
    <dgm:pt modelId="{26DB7ECC-73D2-440F-ACC8-3FCBECFDE060}" type="pres">
      <dgm:prSet presAssocID="{1C7758FD-83E2-49BB-9E92-57F1A06FC084}" presName="parentText" presStyleLbl="node1" presStyleIdx="2" presStyleCnt="3">
        <dgm:presLayoutVars>
          <dgm:chMax val="0"/>
          <dgm:bulletEnabled val="1"/>
        </dgm:presLayoutVars>
      </dgm:prSet>
      <dgm:spPr/>
    </dgm:pt>
  </dgm:ptLst>
  <dgm:cxnLst>
    <dgm:cxn modelId="{9C24171D-98A7-4466-AAC8-6221CB62518B}" type="presOf" srcId="{FF7FF4BF-22B1-4999-9EBB-E77E0F6E48C9}" destId="{1294238B-3071-4640-BBD0-7C9646407346}" srcOrd="0" destOrd="0" presId="urn:microsoft.com/office/officeart/2005/8/layout/vList2"/>
    <dgm:cxn modelId="{89E94468-6257-4B02-931D-2EA3700B8B24}" type="presOf" srcId="{27998335-6C0A-4EBD-8FB9-5C705A0459B8}" destId="{FAAE352F-249B-40DE-B171-27F53D399E3B}" srcOrd="0" destOrd="0" presId="urn:microsoft.com/office/officeart/2005/8/layout/vList2"/>
    <dgm:cxn modelId="{F39E266A-83D5-4C13-B0B5-F9C045CC5A6C}" srcId="{42042D80-80DE-4B1B-80F3-A4C5A6D7ACE0}" destId="{FF7FF4BF-22B1-4999-9EBB-E77E0F6E48C9}" srcOrd="1" destOrd="0" parTransId="{C6A907F1-A15E-490B-B2B7-7EF45774A9F5}" sibTransId="{CB2C776A-5AF3-4BDD-A37F-BD8DAFDECF26}"/>
    <dgm:cxn modelId="{C9A7A774-5032-4B10-8539-FA5EE38EB4BE}" srcId="{42042D80-80DE-4B1B-80F3-A4C5A6D7ACE0}" destId="{1C7758FD-83E2-49BB-9E92-57F1A06FC084}" srcOrd="2" destOrd="0" parTransId="{3DE3EF81-E15F-4F4F-B4C8-DD25064C60B9}" sibTransId="{8CE2ECD6-DEB4-4A9B-9DA3-F1E660867F8A}"/>
    <dgm:cxn modelId="{C371FC9C-8673-4387-9655-3F7517B05059}" type="presOf" srcId="{1C7758FD-83E2-49BB-9E92-57F1A06FC084}" destId="{26DB7ECC-73D2-440F-ACC8-3FCBECFDE060}" srcOrd="0" destOrd="0" presId="urn:microsoft.com/office/officeart/2005/8/layout/vList2"/>
    <dgm:cxn modelId="{D68D719D-E951-467F-9550-403EAF57C38D}" srcId="{42042D80-80DE-4B1B-80F3-A4C5A6D7ACE0}" destId="{27998335-6C0A-4EBD-8FB9-5C705A0459B8}" srcOrd="0" destOrd="0" parTransId="{73CCD066-AFE9-4DCF-B1B3-BA8D0DE8DC5D}" sibTransId="{1C8952A8-0B4D-4882-AA17-5DA633642E25}"/>
    <dgm:cxn modelId="{94F6CFB4-83DA-4BAE-ADE5-B543F32A1FA6}" type="presOf" srcId="{42042D80-80DE-4B1B-80F3-A4C5A6D7ACE0}" destId="{08D09B31-EC13-436C-B26A-C3ACC0F9C3C4}" srcOrd="0" destOrd="0" presId="urn:microsoft.com/office/officeart/2005/8/layout/vList2"/>
    <dgm:cxn modelId="{5A047AC8-8AE7-464F-B491-FC221902F94A}" type="presParOf" srcId="{08D09B31-EC13-436C-B26A-C3ACC0F9C3C4}" destId="{FAAE352F-249B-40DE-B171-27F53D399E3B}" srcOrd="0" destOrd="0" presId="urn:microsoft.com/office/officeart/2005/8/layout/vList2"/>
    <dgm:cxn modelId="{048F8518-3F44-415D-A8B6-ACFBEFC63399}" type="presParOf" srcId="{08D09B31-EC13-436C-B26A-C3ACC0F9C3C4}" destId="{1E8ECAA9-F963-4543-8C5A-BE64A47D9C70}" srcOrd="1" destOrd="0" presId="urn:microsoft.com/office/officeart/2005/8/layout/vList2"/>
    <dgm:cxn modelId="{EB01393D-9124-4516-95A5-2575F0AFC47A}" type="presParOf" srcId="{08D09B31-EC13-436C-B26A-C3ACC0F9C3C4}" destId="{1294238B-3071-4640-BBD0-7C9646407346}" srcOrd="2" destOrd="0" presId="urn:microsoft.com/office/officeart/2005/8/layout/vList2"/>
    <dgm:cxn modelId="{D1334193-62CA-46CA-8748-4E59717270D4}" type="presParOf" srcId="{08D09B31-EC13-436C-B26A-C3ACC0F9C3C4}" destId="{58B1D241-0B90-4CFB-9178-D39B50FAEF25}" srcOrd="3" destOrd="0" presId="urn:microsoft.com/office/officeart/2005/8/layout/vList2"/>
    <dgm:cxn modelId="{5BD0F7C4-9AEF-4AAB-8853-4F73C987CBEC}" type="presParOf" srcId="{08D09B31-EC13-436C-B26A-C3ACC0F9C3C4}" destId="{26DB7ECC-73D2-440F-ACC8-3FCBECFDE06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E352F-249B-40DE-B171-27F53D399E3B}">
      <dsp:nvSpPr>
        <dsp:cNvPr id="0" name=""/>
        <dsp:cNvSpPr/>
      </dsp:nvSpPr>
      <dsp:spPr>
        <a:xfrm>
          <a:off x="0" y="52238"/>
          <a:ext cx="7620000"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kern="1200" dirty="0">
              <a:solidFill>
                <a:schemeClr val="bg1"/>
              </a:solidFill>
              <a:latin typeface="+mn-lt"/>
            </a:rPr>
            <a:t>Public and private nonprofit institutions/organizations</a:t>
          </a:r>
          <a:endParaRPr lang="en-US" sz="2600" kern="1200" dirty="0">
            <a:solidFill>
              <a:schemeClr val="bg1"/>
            </a:solidFill>
          </a:endParaRPr>
        </a:p>
      </dsp:txBody>
      <dsp:txXfrm>
        <a:off x="50420" y="102658"/>
        <a:ext cx="7519160" cy="932014"/>
      </dsp:txXfrm>
    </dsp:sp>
    <dsp:sp modelId="{1294238B-3071-4640-BBD0-7C9646407346}">
      <dsp:nvSpPr>
        <dsp:cNvPr id="0" name=""/>
        <dsp:cNvSpPr/>
      </dsp:nvSpPr>
      <dsp:spPr>
        <a:xfrm>
          <a:off x="0" y="1163105"/>
          <a:ext cx="7620000"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Public and private universities and colleges located in the United States</a:t>
          </a:r>
        </a:p>
      </dsp:txBody>
      <dsp:txXfrm>
        <a:off x="50420" y="1213525"/>
        <a:ext cx="7519160" cy="932014"/>
      </dsp:txXfrm>
    </dsp:sp>
    <dsp:sp modelId="{26DB7ECC-73D2-440F-ACC8-3FCBECFDE060}">
      <dsp:nvSpPr>
        <dsp:cNvPr id="0" name=""/>
        <dsp:cNvSpPr/>
      </dsp:nvSpPr>
      <dsp:spPr>
        <a:xfrm>
          <a:off x="0" y="2267707"/>
          <a:ext cx="7620000" cy="1032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kern="1200" dirty="0">
              <a:solidFill>
                <a:schemeClr val="bg1"/>
              </a:solidFill>
              <a:latin typeface="+mn-lt"/>
            </a:rPr>
            <a:t>Hospitals located in the U.S</a:t>
          </a:r>
          <a:endParaRPr lang="en-US" sz="2600" kern="1200" dirty="0">
            <a:solidFill>
              <a:schemeClr val="bg1"/>
            </a:solidFill>
          </a:endParaRPr>
        </a:p>
      </dsp:txBody>
      <dsp:txXfrm>
        <a:off x="50420" y="2318127"/>
        <a:ext cx="7519160" cy="9320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7735" cy="466088"/>
          </a:xfrm>
          <a:prstGeom prst="rect">
            <a:avLst/>
          </a:prstGeom>
        </p:spPr>
        <p:txBody>
          <a:bodyPr vert="horz" lIns="91267" tIns="45632" rIns="91267" bIns="45632" rtlCol="0"/>
          <a:lstStyle>
            <a:lvl1pPr algn="l">
              <a:defRPr sz="1200"/>
            </a:lvl1pPr>
          </a:lstStyle>
          <a:p>
            <a:endParaRPr lang="en-US" dirty="0"/>
          </a:p>
        </p:txBody>
      </p:sp>
      <p:sp>
        <p:nvSpPr>
          <p:cNvPr id="3" name="Date Placeholder 2"/>
          <p:cNvSpPr>
            <a:spLocks noGrp="1"/>
          </p:cNvSpPr>
          <p:nvPr>
            <p:ph type="dt" sz="quarter" idx="1"/>
          </p:nvPr>
        </p:nvSpPr>
        <p:spPr>
          <a:xfrm>
            <a:off x="3971084" y="4"/>
            <a:ext cx="3037735" cy="466088"/>
          </a:xfrm>
          <a:prstGeom prst="rect">
            <a:avLst/>
          </a:prstGeom>
        </p:spPr>
        <p:txBody>
          <a:bodyPr vert="horz" lIns="91267" tIns="45632" rIns="91267" bIns="45632" rtlCol="0"/>
          <a:lstStyle>
            <a:lvl1pPr algn="r">
              <a:defRPr sz="1200"/>
            </a:lvl1pPr>
          </a:lstStyle>
          <a:p>
            <a:fld id="{EF855B10-A8E2-4201-9C8E-612C07AF3D05}" type="datetimeFigureOut">
              <a:rPr lang="en-US" smtClean="0"/>
              <a:t>6/1/2023</a:t>
            </a:fld>
            <a:endParaRPr lang="en-US" dirty="0"/>
          </a:p>
        </p:txBody>
      </p:sp>
      <p:sp>
        <p:nvSpPr>
          <p:cNvPr id="4" name="Footer Placeholder 3"/>
          <p:cNvSpPr>
            <a:spLocks noGrp="1"/>
          </p:cNvSpPr>
          <p:nvPr>
            <p:ph type="ftr" sz="quarter" idx="2"/>
          </p:nvPr>
        </p:nvSpPr>
        <p:spPr>
          <a:xfrm>
            <a:off x="3" y="8830312"/>
            <a:ext cx="3037735" cy="466088"/>
          </a:xfrm>
          <a:prstGeom prst="rect">
            <a:avLst/>
          </a:prstGeom>
        </p:spPr>
        <p:txBody>
          <a:bodyPr vert="horz" lIns="91267" tIns="45632" rIns="91267" bIns="456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4" y="8830312"/>
            <a:ext cx="3037735" cy="466088"/>
          </a:xfrm>
          <a:prstGeom prst="rect">
            <a:avLst/>
          </a:prstGeom>
        </p:spPr>
        <p:txBody>
          <a:bodyPr vert="horz" lIns="91267" tIns="45632" rIns="91267" bIns="45632" rtlCol="0" anchor="b"/>
          <a:lstStyle>
            <a:lvl1pPr algn="r">
              <a:defRPr sz="1200"/>
            </a:lvl1pPr>
          </a:lstStyle>
          <a:p>
            <a:fld id="{8FD76DD3-48D1-4C27-AC25-9F187ECCFE3D}" type="slidenum">
              <a:rPr lang="en-US" smtClean="0"/>
              <a:t>‹#›</a:t>
            </a:fld>
            <a:endParaRPr lang="en-US" dirty="0"/>
          </a:p>
        </p:txBody>
      </p:sp>
    </p:spTree>
    <p:extLst>
      <p:ext uri="{BB962C8B-B14F-4D97-AF65-F5344CB8AC3E}">
        <p14:creationId xmlns:p14="http://schemas.microsoft.com/office/powerpoint/2010/main" val="4002920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8" tIns="46572" rIns="93148" bIns="46572" rtlCol="0"/>
          <a:lstStyle>
            <a:lvl1pPr algn="l">
              <a:defRPr sz="1200"/>
            </a:lvl1pPr>
          </a:lstStyle>
          <a:p>
            <a:endParaRPr lang="en-US" dirty="0"/>
          </a:p>
        </p:txBody>
      </p:sp>
      <p:sp>
        <p:nvSpPr>
          <p:cNvPr id="3" name="Date Placeholder 2"/>
          <p:cNvSpPr>
            <a:spLocks noGrp="1"/>
          </p:cNvSpPr>
          <p:nvPr>
            <p:ph type="dt" idx="1"/>
          </p:nvPr>
        </p:nvSpPr>
        <p:spPr>
          <a:xfrm>
            <a:off x="3970942" y="0"/>
            <a:ext cx="3037840" cy="464820"/>
          </a:xfrm>
          <a:prstGeom prst="rect">
            <a:avLst/>
          </a:prstGeom>
        </p:spPr>
        <p:txBody>
          <a:bodyPr vert="horz" lIns="93148" tIns="46572" rIns="93148" bIns="46572" rtlCol="0"/>
          <a:lstStyle>
            <a:lvl1pPr algn="r">
              <a:defRPr sz="1200"/>
            </a:lvl1pPr>
          </a:lstStyle>
          <a:p>
            <a:fld id="{658CD3B5-B3A2-479F-AC32-40C996F82EB0}" type="datetimeFigureOut">
              <a:rPr lang="en-US" smtClean="0"/>
              <a:pPr/>
              <a:t>6/1/2023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8" tIns="46572" rIns="93148" bIns="46572" rtlCol="0" anchor="ctr"/>
          <a:lstStyle/>
          <a:p>
            <a:endParaRPr lang="en-US" dirty="0"/>
          </a:p>
        </p:txBody>
      </p:sp>
      <p:sp>
        <p:nvSpPr>
          <p:cNvPr id="5" name="Notes Placeholder 4"/>
          <p:cNvSpPr>
            <a:spLocks noGrp="1"/>
          </p:cNvSpPr>
          <p:nvPr>
            <p:ph type="body" sz="quarter" idx="3"/>
          </p:nvPr>
        </p:nvSpPr>
        <p:spPr>
          <a:xfrm>
            <a:off x="701040" y="4415794"/>
            <a:ext cx="5608320" cy="4183380"/>
          </a:xfrm>
          <a:prstGeom prst="rect">
            <a:avLst/>
          </a:prstGeom>
        </p:spPr>
        <p:txBody>
          <a:bodyPr vert="horz" lIns="93148" tIns="46572" rIns="93148" bIns="4657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48" tIns="46572" rIns="93148" bIns="465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70"/>
            <a:ext cx="3037840" cy="464820"/>
          </a:xfrm>
          <a:prstGeom prst="rect">
            <a:avLst/>
          </a:prstGeom>
        </p:spPr>
        <p:txBody>
          <a:bodyPr vert="horz" lIns="93148" tIns="46572" rIns="93148" bIns="46572" rtlCol="0" anchor="b"/>
          <a:lstStyle>
            <a:lvl1pPr algn="r">
              <a:defRPr sz="1200"/>
            </a:lvl1pPr>
          </a:lstStyle>
          <a:p>
            <a:fld id="{49EE4D71-1CBD-4053-A361-2337617C0F39}" type="slidenum">
              <a:rPr lang="en-US" smtClean="0"/>
              <a:pPr/>
              <a:t>‹#›</a:t>
            </a:fld>
            <a:endParaRPr lang="en-US" dirty="0"/>
          </a:p>
        </p:txBody>
      </p:sp>
    </p:spTree>
    <p:extLst>
      <p:ext uri="{BB962C8B-B14F-4D97-AF65-F5344CB8AC3E}">
        <p14:creationId xmlns:p14="http://schemas.microsoft.com/office/powerpoint/2010/main" val="3057834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EE4D71-1CBD-4053-A361-2337617C0F39}" type="slidenum">
              <a:rPr lang="en-US" smtClean="0"/>
              <a:pPr/>
              <a:t>1</a:t>
            </a:fld>
            <a:endParaRPr lang="en-US" dirty="0"/>
          </a:p>
        </p:txBody>
      </p:sp>
    </p:spTree>
    <p:extLst>
      <p:ext uri="{BB962C8B-B14F-4D97-AF65-F5344CB8AC3E}">
        <p14:creationId xmlns:p14="http://schemas.microsoft.com/office/powerpoint/2010/main" val="1641817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13</a:t>
            </a:fld>
            <a:endParaRPr lang="en-US" dirty="0"/>
          </a:p>
        </p:txBody>
      </p:sp>
    </p:spTree>
    <p:extLst>
      <p:ext uri="{BB962C8B-B14F-4D97-AF65-F5344CB8AC3E}">
        <p14:creationId xmlns:p14="http://schemas.microsoft.com/office/powerpoint/2010/main" val="2891680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14</a:t>
            </a:fld>
            <a:endParaRPr lang="en-US" dirty="0"/>
          </a:p>
        </p:txBody>
      </p:sp>
    </p:spTree>
    <p:extLst>
      <p:ext uri="{BB962C8B-B14F-4D97-AF65-F5344CB8AC3E}">
        <p14:creationId xmlns:p14="http://schemas.microsoft.com/office/powerpoint/2010/main" val="406981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Agencies and National Laboratories funded by Federal Agencies may not apply. Federally-funded Research and Development Centers (FFRDCs) may cooperate or collaborate with eligible applicants.</a:t>
            </a:r>
          </a:p>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15</a:t>
            </a:fld>
            <a:endParaRPr lang="en-US" dirty="0"/>
          </a:p>
        </p:txBody>
      </p:sp>
    </p:spTree>
    <p:extLst>
      <p:ext uri="{BB962C8B-B14F-4D97-AF65-F5344CB8AC3E}">
        <p14:creationId xmlns:p14="http://schemas.microsoft.com/office/powerpoint/2010/main" val="3751124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Agencies and National Laboratories funded by Federal Agencies may not apply. Federally-funded Research and Development Centers (FFRDCs) may cooperate or collaborate with eligible applicants.</a:t>
            </a:r>
          </a:p>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16</a:t>
            </a:fld>
            <a:endParaRPr lang="en-US" dirty="0"/>
          </a:p>
        </p:txBody>
      </p:sp>
    </p:spTree>
    <p:extLst>
      <p:ext uri="{BB962C8B-B14F-4D97-AF65-F5344CB8AC3E}">
        <p14:creationId xmlns:p14="http://schemas.microsoft.com/office/powerpoint/2010/main" val="2543220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18</a:t>
            </a:fld>
            <a:endParaRPr lang="en-US" dirty="0"/>
          </a:p>
        </p:txBody>
      </p:sp>
    </p:spTree>
    <p:extLst>
      <p:ext uri="{BB962C8B-B14F-4D97-AF65-F5344CB8AC3E}">
        <p14:creationId xmlns:p14="http://schemas.microsoft.com/office/powerpoint/2010/main" val="2357260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If you are receiving cost share assistance from outside sources, we encourage you to obtain letters of support from </a:t>
            </a:r>
            <a:r>
              <a:rPr lang="en-US" b="0"/>
              <a:t>these organizations.</a:t>
            </a:r>
            <a:endParaRPr lang="en-US" b="0"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19</a:t>
            </a:fld>
            <a:endParaRPr lang="en-US" dirty="0"/>
          </a:p>
        </p:txBody>
      </p:sp>
    </p:spTree>
    <p:extLst>
      <p:ext uri="{BB962C8B-B14F-4D97-AF65-F5344CB8AC3E}">
        <p14:creationId xmlns:p14="http://schemas.microsoft.com/office/powerpoint/2010/main" val="1730776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solidFill>
                  <a:srgbClr val="000000"/>
                </a:solidFill>
                <a:effectLst/>
                <a:latin typeface="Times New Roman" panose="02020603050405020304" pitchFamily="18" charset="0"/>
                <a:ea typeface="Times New Roman" panose="02020603050405020304" pitchFamily="18" charset="0"/>
              </a:rPr>
              <a:t>Note: Letters of intent or support must be part of the application; letters submitted separately will not be accepted. Any letter of intent or support that exceeds one brief paragraph (excluding letterhead and salutations), is considered part of the Research Plan and is included in the 15-page Research Plan limit. </a:t>
            </a:r>
          </a:p>
          <a:p>
            <a:endParaRPr lang="en-US" sz="180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D657D1B-A785-4E52-A0B8-98B63920A9A4}" type="slidenum">
              <a:rPr lang="en-US" smtClean="0"/>
              <a:t>21</a:t>
            </a:fld>
            <a:endParaRPr lang="en-US"/>
          </a:p>
        </p:txBody>
      </p:sp>
    </p:spTree>
    <p:extLst>
      <p:ext uri="{BB962C8B-B14F-4D97-AF65-F5344CB8AC3E}">
        <p14:creationId xmlns:p14="http://schemas.microsoft.com/office/powerpoint/2010/main" val="963244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22</a:t>
            </a:fld>
            <a:endParaRPr lang="en-US" dirty="0"/>
          </a:p>
        </p:txBody>
      </p:sp>
    </p:spTree>
    <p:extLst>
      <p:ext uri="{BB962C8B-B14F-4D97-AF65-F5344CB8AC3E}">
        <p14:creationId xmlns:p14="http://schemas.microsoft.com/office/powerpoint/2010/main" val="162379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23</a:t>
            </a:fld>
            <a:endParaRPr lang="en-US" dirty="0"/>
          </a:p>
        </p:txBody>
      </p:sp>
    </p:spTree>
    <p:extLst>
      <p:ext uri="{BB962C8B-B14F-4D97-AF65-F5344CB8AC3E}">
        <p14:creationId xmlns:p14="http://schemas.microsoft.com/office/powerpoint/2010/main" val="53417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5</a:t>
            </a:fld>
            <a:endParaRPr lang="en-US" dirty="0"/>
          </a:p>
        </p:txBody>
      </p:sp>
    </p:spTree>
    <p:extLst>
      <p:ext uri="{BB962C8B-B14F-4D97-AF65-F5344CB8AC3E}">
        <p14:creationId xmlns:p14="http://schemas.microsoft.com/office/powerpoint/2010/main" val="385747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6</a:t>
            </a:fld>
            <a:endParaRPr lang="en-US" dirty="0"/>
          </a:p>
        </p:txBody>
      </p:sp>
    </p:spTree>
    <p:extLst>
      <p:ext uri="{BB962C8B-B14F-4D97-AF65-F5344CB8AC3E}">
        <p14:creationId xmlns:p14="http://schemas.microsoft.com/office/powerpoint/2010/main" val="406041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lvl="0" indent="-285750">
              <a:spcBef>
                <a:spcPct val="20000"/>
              </a:spcBef>
              <a:spcAft>
                <a:spcPts val="600"/>
              </a:spcAft>
              <a:buClr>
                <a:srgbClr val="9BBB59">
                  <a:lumMod val="75000"/>
                </a:srgbClr>
              </a:buClr>
              <a:buSzPct val="15000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7</a:t>
            </a:fld>
            <a:endParaRPr lang="en-US" dirty="0"/>
          </a:p>
        </p:txBody>
      </p:sp>
    </p:spTree>
    <p:extLst>
      <p:ext uri="{BB962C8B-B14F-4D97-AF65-F5344CB8AC3E}">
        <p14:creationId xmlns:p14="http://schemas.microsoft.com/office/powerpoint/2010/main" val="417001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sz="1200" dirty="0">
              <a:solidFill>
                <a:srgbClr val="0070C0"/>
              </a:solidFill>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8</a:t>
            </a:fld>
            <a:endParaRPr lang="en-US" dirty="0"/>
          </a:p>
        </p:txBody>
      </p:sp>
    </p:spTree>
    <p:extLst>
      <p:ext uri="{BB962C8B-B14F-4D97-AF65-F5344CB8AC3E}">
        <p14:creationId xmlns:p14="http://schemas.microsoft.com/office/powerpoint/2010/main" val="224074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9</a:t>
            </a:fld>
            <a:endParaRPr lang="en-US" dirty="0"/>
          </a:p>
        </p:txBody>
      </p:sp>
    </p:spTree>
    <p:extLst>
      <p:ext uri="{BB962C8B-B14F-4D97-AF65-F5344CB8AC3E}">
        <p14:creationId xmlns:p14="http://schemas.microsoft.com/office/powerpoint/2010/main" val="2952865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sz="700"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10</a:t>
            </a:fld>
            <a:endParaRPr lang="en-US" dirty="0"/>
          </a:p>
        </p:txBody>
      </p:sp>
    </p:spTree>
    <p:extLst>
      <p:ext uri="{BB962C8B-B14F-4D97-AF65-F5344CB8AC3E}">
        <p14:creationId xmlns:p14="http://schemas.microsoft.com/office/powerpoint/2010/main" val="2601286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11</a:t>
            </a:fld>
            <a:endParaRPr lang="en-US" dirty="0"/>
          </a:p>
        </p:txBody>
      </p:sp>
    </p:spTree>
    <p:extLst>
      <p:ext uri="{BB962C8B-B14F-4D97-AF65-F5344CB8AC3E}">
        <p14:creationId xmlns:p14="http://schemas.microsoft.com/office/powerpoint/2010/main" val="522464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12</a:t>
            </a:fld>
            <a:endParaRPr lang="en-US" dirty="0"/>
          </a:p>
        </p:txBody>
      </p:sp>
    </p:spTree>
    <p:extLst>
      <p:ext uri="{BB962C8B-B14F-4D97-AF65-F5344CB8AC3E}">
        <p14:creationId xmlns:p14="http://schemas.microsoft.com/office/powerpoint/2010/main" val="435218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c">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s/Charts">
    <p:spTree>
      <p:nvGrpSpPr>
        <p:cNvPr id="1" name=""/>
        <p:cNvGrpSpPr/>
        <p:nvPr/>
      </p:nvGrpSpPr>
      <p:grpSpPr>
        <a:xfrm>
          <a:off x="0" y="0"/>
          <a:ext cx="0" cy="0"/>
          <a:chOff x="0" y="0"/>
          <a:chExt cx="0" cy="0"/>
        </a:xfrm>
      </p:grpSpPr>
      <p:pic>
        <p:nvPicPr>
          <p:cNvPr id="5" name="Picture 4"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4" name="Picture Placeholder 3"/>
          <p:cNvSpPr>
            <a:spLocks noGrp="1"/>
          </p:cNvSpPr>
          <p:nvPr>
            <p:ph type="pic" sz="quarter" idx="10"/>
          </p:nvPr>
        </p:nvSpPr>
        <p:spPr>
          <a:xfrm>
            <a:off x="762000" y="1600200"/>
            <a:ext cx="7543800" cy="4724400"/>
          </a:xfrm>
        </p:spPr>
        <p:txBody>
          <a:bodyPr/>
          <a:lstStyle>
            <a:lvl1pPr>
              <a:buClrTx/>
              <a:defRPr/>
            </a:lvl1pPr>
          </a:lstStyle>
          <a:p>
            <a:endParaRPr lang="en-US" dirty="0"/>
          </a:p>
        </p:txBody>
      </p:sp>
      <p:sp>
        <p:nvSpPr>
          <p:cNvPr id="6" name="Text Placeholder 12"/>
          <p:cNvSpPr>
            <a:spLocks noGrp="1"/>
          </p:cNvSpPr>
          <p:nvPr>
            <p:ph type="body" sz="quarter" idx="11"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rgbClr val="0070C0"/>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75000"/>
                  </a:schemeClr>
                </a:solidFill>
                <a:effectLst/>
                <a:uLnTx/>
                <a:uFillTx/>
                <a:latin typeface="Gill Sans MT" pitchFamily="34" charset="0"/>
                <a:ea typeface="+mj-ea"/>
                <a:cs typeface="+mj-cs"/>
              </a:rPr>
              <a:t>Title Goes Here</a:t>
            </a:r>
          </a:p>
        </p:txBody>
      </p:sp>
      <p:sp>
        <p:nvSpPr>
          <p:cNvPr id="8" name="Date Placeholder 7"/>
          <p:cNvSpPr>
            <a:spLocks noGrp="1"/>
          </p:cNvSpPr>
          <p:nvPr>
            <p:ph type="dt" sz="half" idx="12"/>
          </p:nvPr>
        </p:nvSpPr>
        <p:spPr/>
        <p:txBody>
          <a:bodyPr/>
          <a:lstStyle/>
          <a:p>
            <a:endParaRPr lang="en-US" dirty="0"/>
          </a:p>
        </p:txBody>
      </p:sp>
      <p:sp>
        <p:nvSpPr>
          <p:cNvPr id="9" name="Slide Number Placeholder 8"/>
          <p:cNvSpPr>
            <a:spLocks noGrp="1"/>
          </p:cNvSpPr>
          <p:nvPr>
            <p:ph type="sldNum" sz="quarter" idx="13"/>
          </p:nvPr>
        </p:nvSpPr>
        <p:spPr>
          <a:xfrm>
            <a:off x="6858000" y="6356350"/>
            <a:ext cx="21336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10" name="Footer Placeholder 9"/>
          <p:cNvSpPr>
            <a:spLocks noGrp="1"/>
          </p:cNvSpPr>
          <p:nvPr>
            <p:ph type="ftr" sz="quarter" idx="14"/>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New Sections">
    <p:spTree>
      <p:nvGrpSpPr>
        <p:cNvPr id="1" name=""/>
        <p:cNvGrpSpPr/>
        <p:nvPr/>
      </p:nvGrpSpPr>
      <p:grpSpPr>
        <a:xfrm>
          <a:off x="0" y="0"/>
          <a:ext cx="0" cy="0"/>
          <a:chOff x="0" y="0"/>
          <a:chExt cx="0" cy="0"/>
        </a:xfrm>
      </p:grpSpPr>
      <p:pic>
        <p:nvPicPr>
          <p:cNvPr id="6" name="Picture 5" descr="pp_ord_blanc4.jpg"/>
          <p:cNvPicPr>
            <a:picLocks noChangeAspect="1"/>
          </p:cNvPicPr>
          <p:nvPr userDrawn="1"/>
        </p:nvPicPr>
        <p:blipFill>
          <a:blip r:embed="rId2" cstate="print"/>
          <a:stretch>
            <a:fillRect/>
          </a:stretch>
        </p:blipFill>
        <p:spPr>
          <a:xfrm>
            <a:off x="0" y="268"/>
            <a:ext cx="9143999" cy="6857463"/>
          </a:xfrm>
          <a:prstGeom prst="rect">
            <a:avLst/>
          </a:prstGeom>
        </p:spPr>
      </p:pic>
      <p:sp>
        <p:nvSpPr>
          <p:cNvPr id="5" name="Text Placeholder 1"/>
          <p:cNvSpPr>
            <a:spLocks noGrp="1"/>
          </p:cNvSpPr>
          <p:nvPr userDrawn="1">
            <p:ph type="body" sz="quarter" idx="4294967295" hasCustomPrompt="1"/>
          </p:nvPr>
        </p:nvSpPr>
        <p:spPr>
          <a:xfrm>
            <a:off x="1219200" y="2590800"/>
            <a:ext cx="6705600" cy="2438400"/>
          </a:xfrm>
        </p:spPr>
        <p:txBody>
          <a:bodyPr>
            <a:normAutofit fontScale="92500"/>
          </a:bodyPr>
          <a:lstStyle>
            <a:lvl1pPr>
              <a:defRPr/>
            </a:lvl1pPr>
          </a:lstStyle>
          <a:p>
            <a:pPr marL="0" lvl="0" algn="ctr">
              <a:spcBef>
                <a:spcPts val="0"/>
              </a:spcBef>
              <a:buNone/>
              <a:defRPr/>
            </a:pPr>
            <a:r>
              <a:rPr lang="en-US" sz="4800" b="1" i="0" dirty="0">
                <a:solidFill>
                  <a:schemeClr val="accent3">
                    <a:lumMod val="75000"/>
                  </a:schemeClr>
                </a:solidFill>
                <a:latin typeface="Gill Sans MT" pitchFamily="34" charset="0"/>
              </a:rPr>
              <a:t>Title</a:t>
            </a:r>
            <a:br>
              <a:rPr lang="en-US" sz="8800" b="1" i="0" dirty="0">
                <a:solidFill>
                  <a:schemeClr val="accent3">
                    <a:lumMod val="75000"/>
                  </a:schemeClr>
                </a:solidFill>
                <a:latin typeface="Gill Sans MT" pitchFamily="34" charset="0"/>
              </a:rPr>
            </a:br>
            <a:r>
              <a:rPr lang="en-US" sz="3200" b="1" i="0" dirty="0">
                <a:solidFill>
                  <a:schemeClr val="tx1"/>
                </a:solidFill>
                <a:latin typeface="Gill Sans MT" pitchFamily="34" charset="0"/>
              </a:rPr>
              <a:t>Presenter's</a:t>
            </a:r>
            <a:r>
              <a:rPr lang="en-US" b="1" dirty="0">
                <a:latin typeface="Gill Sans MT" pitchFamily="34" charset="0"/>
              </a:rPr>
              <a:t> Name</a:t>
            </a:r>
            <a:br>
              <a:rPr lang="en-US" sz="5400" b="1" dirty="0">
                <a:latin typeface="Gill Sans MT" pitchFamily="34" charset="0"/>
              </a:rPr>
            </a:br>
            <a:r>
              <a:rPr lang="en-US" sz="2000" b="0" dirty="0">
                <a:latin typeface="Gill Sans MT" pitchFamily="34" charset="0"/>
              </a:rPr>
              <a:t>Presenter’s Title</a:t>
            </a:r>
            <a:endParaRPr lang="en-US" sz="2000" dirty="0">
              <a:latin typeface="Gill Sans MT" pitchFamily="34" charset="0"/>
            </a:endParaRPr>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th Images">
    <p:spTree>
      <p:nvGrpSpPr>
        <p:cNvPr id="1" name=""/>
        <p:cNvGrpSpPr/>
        <p:nvPr/>
      </p:nvGrpSpPr>
      <p:grpSpPr>
        <a:xfrm>
          <a:off x="0" y="0"/>
          <a:ext cx="0" cy="0"/>
          <a:chOff x="0" y="0"/>
          <a:chExt cx="0" cy="0"/>
        </a:xfrm>
      </p:grpSpPr>
      <p:pic>
        <p:nvPicPr>
          <p:cNvPr id="6" name="Picture 5"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13" name="Text Placeholder 12"/>
          <p:cNvSpPr>
            <a:spLocks noGrp="1"/>
          </p:cNvSpPr>
          <p:nvPr>
            <p:ph type="body" sz="quarter" idx="10"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rgbClr val="0070C0"/>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75000"/>
                  </a:schemeClr>
                </a:solidFill>
                <a:effectLst/>
                <a:uLnTx/>
                <a:uFillTx/>
                <a:latin typeface="Gill Sans MT" pitchFamily="34" charset="0"/>
                <a:ea typeface="+mj-ea"/>
                <a:cs typeface="+mj-cs"/>
              </a:rPr>
              <a:t>Title Goes Here</a:t>
            </a:r>
          </a:p>
        </p:txBody>
      </p:sp>
      <p:sp>
        <p:nvSpPr>
          <p:cNvPr id="17" name="Picture Placeholder 16"/>
          <p:cNvSpPr>
            <a:spLocks noGrp="1"/>
          </p:cNvSpPr>
          <p:nvPr>
            <p:ph type="pic" sz="quarter" idx="12"/>
          </p:nvPr>
        </p:nvSpPr>
        <p:spPr>
          <a:xfrm>
            <a:off x="6248400" y="1524000"/>
            <a:ext cx="2743200" cy="2133600"/>
          </a:xfrm>
        </p:spPr>
        <p:txBody>
          <a:bodyPr/>
          <a:lstStyle/>
          <a:p>
            <a:endParaRPr lang="en-US" dirty="0"/>
          </a:p>
        </p:txBody>
      </p:sp>
      <p:sp>
        <p:nvSpPr>
          <p:cNvPr id="19" name="Picture Placeholder 18"/>
          <p:cNvSpPr>
            <a:spLocks noGrp="1"/>
          </p:cNvSpPr>
          <p:nvPr>
            <p:ph type="pic" sz="quarter" idx="13"/>
          </p:nvPr>
        </p:nvSpPr>
        <p:spPr>
          <a:xfrm>
            <a:off x="6248400" y="3886200"/>
            <a:ext cx="2743200" cy="2209800"/>
          </a:xfrm>
        </p:spPr>
        <p:txBody>
          <a:bodyPr/>
          <a:lstStyle/>
          <a:p>
            <a:endParaRPr lang="en-US" dirty="0"/>
          </a:p>
        </p:txBody>
      </p:sp>
      <p:sp>
        <p:nvSpPr>
          <p:cNvPr id="21" name="Text Placeholder 20"/>
          <p:cNvSpPr>
            <a:spLocks noGrp="1"/>
          </p:cNvSpPr>
          <p:nvPr>
            <p:ph type="body" sz="quarter" idx="14" hasCustomPrompt="1"/>
          </p:nvPr>
        </p:nvSpPr>
        <p:spPr>
          <a:xfrm>
            <a:off x="152400" y="1447800"/>
            <a:ext cx="5943600" cy="5257800"/>
          </a:xfrm>
        </p:spPr>
        <p:txBody>
          <a:bodyPr>
            <a:normAutofit/>
          </a:bodyPr>
          <a:lstStyle>
            <a:lvl1pPr marL="0">
              <a:spcAft>
                <a:spcPts val="600"/>
              </a:spcAft>
              <a:buClr>
                <a:schemeClr val="accent3">
                  <a:lumMod val="75000"/>
                </a:schemeClr>
              </a:buClr>
              <a:buSzPct val="150000"/>
              <a:defRPr sz="1600" b="1" baseline="0">
                <a:latin typeface="Gill Sans MT" pitchFamily="34" charset="0"/>
              </a:defRPr>
            </a:lvl1pPr>
            <a:lvl2pPr>
              <a:defRPr sz="1600" b="1">
                <a:latin typeface="Gill Sans MT" pitchFamily="34" charset="0"/>
              </a:defRPr>
            </a:lvl2pPr>
            <a:lvl3pPr>
              <a:defRPr sz="1600" b="1">
                <a:latin typeface="Gill Sans MT" pitchFamily="34" charset="0"/>
              </a:defRPr>
            </a:lvl3pPr>
            <a:lvl4pPr>
              <a:defRPr sz="1600" b="1">
                <a:latin typeface="Gill Sans MT" pitchFamily="34" charset="0"/>
              </a:defRPr>
            </a:lvl4pPr>
            <a:lvl5pPr>
              <a:defRPr sz="1600" b="1">
                <a:latin typeface="Gill Sans MT" pitchFamily="34" charset="0"/>
              </a:defRPr>
            </a:lvl5pPr>
          </a:lstStyle>
          <a:p>
            <a:pPr lvl="0"/>
            <a:r>
              <a:rPr lang="en-US" dirty="0"/>
              <a:t>Bullet 1</a:t>
            </a:r>
          </a:p>
          <a:p>
            <a:pPr lvl="0"/>
            <a:r>
              <a:rPr lang="en-US" dirty="0"/>
              <a:t>Bullet 2</a:t>
            </a:r>
          </a:p>
          <a:p>
            <a:pPr lvl="0"/>
            <a:r>
              <a:rPr lang="en-US" dirty="0"/>
              <a:t>Bullet 3</a:t>
            </a:r>
          </a:p>
          <a:p>
            <a:pPr lvl="0"/>
            <a:r>
              <a:rPr lang="en-US" dirty="0"/>
              <a:t>Bullet 4</a:t>
            </a:r>
          </a:p>
          <a:p>
            <a:pPr lvl="0"/>
            <a:r>
              <a:rPr lang="en-US" dirty="0"/>
              <a:t>Bullet 5</a:t>
            </a:r>
          </a:p>
          <a:p>
            <a:pPr lvl="0"/>
            <a:r>
              <a:rPr lang="en-US" dirty="0"/>
              <a:t>Bullet 6</a:t>
            </a:r>
          </a:p>
          <a:p>
            <a:pPr lvl="0"/>
            <a:r>
              <a:rPr lang="en-US" dirty="0"/>
              <a:t>Bullet 7</a:t>
            </a:r>
          </a:p>
          <a:p>
            <a:pPr lvl="0"/>
            <a:r>
              <a:rPr lang="en-US" dirty="0"/>
              <a:t>Bullet 8</a:t>
            </a:r>
          </a:p>
          <a:p>
            <a:pPr lvl="0"/>
            <a:r>
              <a:rPr lang="en-US" dirty="0"/>
              <a:t>Bullet 9</a:t>
            </a:r>
          </a:p>
          <a:p>
            <a:pPr lvl="0"/>
            <a:r>
              <a:rPr lang="en-US" dirty="0"/>
              <a:t>Bullet 10</a:t>
            </a:r>
          </a:p>
        </p:txBody>
      </p:sp>
      <p:sp>
        <p:nvSpPr>
          <p:cNvPr id="8" name="Date Placeholder 7"/>
          <p:cNvSpPr>
            <a:spLocks noGrp="1"/>
          </p:cNvSpPr>
          <p:nvPr>
            <p:ph type="dt" sz="half" idx="15"/>
          </p:nvPr>
        </p:nvSpPr>
        <p:spPr/>
        <p:txBody>
          <a:bodyPr/>
          <a:lstStyle/>
          <a:p>
            <a:endParaRPr lang="en-US" dirty="0"/>
          </a:p>
        </p:txBody>
      </p:sp>
      <p:sp>
        <p:nvSpPr>
          <p:cNvPr id="9" name="Slide Number Placeholder 8"/>
          <p:cNvSpPr>
            <a:spLocks noGrp="1"/>
          </p:cNvSpPr>
          <p:nvPr>
            <p:ph type="sldNum" sz="quarter" idx="16"/>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10" name="Footer Placeholder 9"/>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pic>
        <p:nvPicPr>
          <p:cNvPr id="6" name="Picture 5"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11" name="Text Placeholder 12"/>
          <p:cNvSpPr>
            <a:spLocks noGrp="1"/>
          </p:cNvSpPr>
          <p:nvPr>
            <p:ph type="body" sz="quarter" idx="10"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chemeClr val="accent5">
                    <a:lumMod val="75000"/>
                  </a:schemeClr>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75000"/>
                  </a:schemeClr>
                </a:solidFill>
                <a:effectLst/>
                <a:uLnTx/>
                <a:uFillTx/>
                <a:latin typeface="Gill Sans MT" pitchFamily="34" charset="0"/>
                <a:ea typeface="+mj-ea"/>
                <a:cs typeface="+mj-cs"/>
              </a:rPr>
              <a:t>Title Goes Here</a:t>
            </a:r>
          </a:p>
        </p:txBody>
      </p:sp>
      <p:sp>
        <p:nvSpPr>
          <p:cNvPr id="16" name="Text Placeholder 15"/>
          <p:cNvSpPr>
            <a:spLocks noGrp="1"/>
          </p:cNvSpPr>
          <p:nvPr>
            <p:ph type="body" sz="quarter" idx="11" hasCustomPrompt="1"/>
          </p:nvPr>
        </p:nvSpPr>
        <p:spPr>
          <a:xfrm>
            <a:off x="152400" y="1447800"/>
            <a:ext cx="8839200" cy="4876800"/>
          </a:xfrm>
        </p:spPr>
        <p:txBody>
          <a:bodyPr>
            <a:normAutofit/>
          </a:bodyPr>
          <a:lstStyle>
            <a:lvl1pPr>
              <a:spcAft>
                <a:spcPts val="600"/>
              </a:spcAft>
              <a:buClr>
                <a:schemeClr val="accent3">
                  <a:lumMod val="75000"/>
                </a:schemeClr>
              </a:buClr>
              <a:buSzPct val="150000"/>
              <a:defRPr sz="1600" b="1">
                <a:latin typeface="Gill Sans MT" pitchFamily="34" charset="0"/>
              </a:defRPr>
            </a:lvl1pPr>
            <a:lvl2pPr>
              <a:defRPr sz="1600" b="1">
                <a:latin typeface="Gill Sans MT" pitchFamily="34" charset="0"/>
              </a:defRPr>
            </a:lvl2pPr>
            <a:lvl3pPr>
              <a:defRPr sz="1600" b="1">
                <a:latin typeface="Gill Sans MT" pitchFamily="34" charset="0"/>
              </a:defRPr>
            </a:lvl3pPr>
            <a:lvl4pPr>
              <a:defRPr sz="1600" b="1">
                <a:latin typeface="Gill Sans MT" pitchFamily="34" charset="0"/>
              </a:defRPr>
            </a:lvl4pPr>
            <a:lvl5pPr>
              <a:defRPr sz="1600" b="1">
                <a:latin typeface="Gill Sans MT" pitchFamily="34" charset="0"/>
              </a:defRPr>
            </a:lvl5pPr>
          </a:lstStyle>
          <a:p>
            <a:pPr lvl="0"/>
            <a:r>
              <a:rPr lang="en-US" dirty="0"/>
              <a:t>Bullet 1</a:t>
            </a:r>
          </a:p>
          <a:p>
            <a:pPr lvl="0"/>
            <a:r>
              <a:rPr lang="en-US" dirty="0"/>
              <a:t>Bullet 2</a:t>
            </a:r>
          </a:p>
          <a:p>
            <a:pPr lvl="0"/>
            <a:r>
              <a:rPr lang="en-US" dirty="0"/>
              <a:t>Bullet 3</a:t>
            </a:r>
          </a:p>
          <a:p>
            <a:pPr lvl="0"/>
            <a:r>
              <a:rPr lang="en-US" dirty="0"/>
              <a:t>Bullet 4</a:t>
            </a:r>
          </a:p>
          <a:p>
            <a:pPr lvl="0"/>
            <a:r>
              <a:rPr lang="en-US" dirty="0"/>
              <a:t>Bullet 5</a:t>
            </a:r>
          </a:p>
          <a:p>
            <a:pPr lvl="0"/>
            <a:r>
              <a:rPr lang="en-US" dirty="0"/>
              <a:t>Bullet 6</a:t>
            </a:r>
          </a:p>
          <a:p>
            <a:pPr lvl="0"/>
            <a:r>
              <a:rPr lang="en-US" dirty="0"/>
              <a:t>Bullet 7</a:t>
            </a:r>
          </a:p>
          <a:p>
            <a:pPr lvl="0"/>
            <a:r>
              <a:rPr lang="en-US" dirty="0"/>
              <a:t>Bullet 8</a:t>
            </a:r>
          </a:p>
          <a:p>
            <a:pPr lvl="0"/>
            <a:r>
              <a:rPr lang="en-US" dirty="0"/>
              <a:t>Bullet 9</a:t>
            </a:r>
          </a:p>
          <a:p>
            <a:pPr lvl="0"/>
            <a:r>
              <a:rPr lang="en-US" dirty="0"/>
              <a:t>Bullet 10</a:t>
            </a:r>
          </a:p>
          <a:p>
            <a:pPr lvl="0"/>
            <a:r>
              <a:rPr lang="en-US" dirty="0"/>
              <a:t>Bullet 11</a:t>
            </a:r>
          </a:p>
          <a:p>
            <a:pPr lvl="0"/>
            <a:r>
              <a:rPr lang="en-US" dirty="0"/>
              <a:t>Bullet 12</a:t>
            </a:r>
          </a:p>
          <a:p>
            <a:pPr lvl="0"/>
            <a:r>
              <a:rPr lang="en-US" dirty="0"/>
              <a:t>Bullet 13</a:t>
            </a:r>
          </a:p>
          <a:p>
            <a:pPr lvl="0"/>
            <a:endParaRPr lang="en-US" dirty="0"/>
          </a:p>
          <a:p>
            <a:pPr lvl="0"/>
            <a:endParaRPr lang="en-US" dirty="0"/>
          </a:p>
        </p:txBody>
      </p:sp>
      <p:sp>
        <p:nvSpPr>
          <p:cNvPr id="7" name="Date Placeholder 6"/>
          <p:cNvSpPr>
            <a:spLocks noGrp="1"/>
          </p:cNvSpPr>
          <p:nvPr>
            <p:ph type="dt" sz="half" idx="12"/>
          </p:nvPr>
        </p:nvSpPr>
        <p:spPr/>
        <p:txBody>
          <a:bodyPr/>
          <a:lstStyle/>
          <a:p>
            <a:endParaRPr lang="en-US" dirty="0"/>
          </a:p>
        </p:txBody>
      </p:sp>
      <p:sp>
        <p:nvSpPr>
          <p:cNvPr id="8" name="Slide Number Placeholder 7"/>
          <p:cNvSpPr>
            <a:spLocks noGrp="1"/>
          </p:cNvSpPr>
          <p:nvPr>
            <p:ph type="sldNum" sz="quarter" idx="13"/>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9" name="Footer Placeholder 8"/>
          <p:cNvSpPr>
            <a:spLocks noGrp="1"/>
          </p:cNvSpPr>
          <p:nvPr>
            <p:ph type="ftr" sz="quarter" idx="14"/>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65C0-4EA7-4ADF-87A5-58FB5B76B7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E737E-1488-4B1E-9D05-17B813B628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a:extLst>
              <a:ext uri="{FF2B5EF4-FFF2-40B4-BE49-F238E27FC236}">
                <a16:creationId xmlns:a16="http://schemas.microsoft.com/office/drawing/2014/main" id="{D498B625-4968-4D6D-8FCA-5875B039839D}"/>
              </a:ext>
            </a:extLst>
          </p:cNvPr>
          <p:cNvSpPr>
            <a:spLocks noGrp="1" noChangeArrowheads="1"/>
          </p:cNvSpPr>
          <p:nvPr>
            <p:ph type="sldNum" sz="quarter" idx="4"/>
          </p:nvPr>
        </p:nvSpPr>
        <p:spPr>
          <a:xfrm>
            <a:off x="7080953" y="6530878"/>
            <a:ext cx="1905000" cy="278561"/>
          </a:xfrm>
          <a:prstGeom prst="rect">
            <a:avLst/>
          </a:prstGeom>
        </p:spPr>
        <p:txBody>
          <a:bodyPr anchor="ctr"/>
          <a:lstStyle>
            <a:lvl1pPr algn="r">
              <a:defRPr sz="1050" smtClean="0">
                <a:solidFill>
                  <a:schemeClr val="bg1">
                    <a:lumMod val="85000"/>
                  </a:schemeClr>
                </a:solidFill>
              </a:defRPr>
            </a:lvl1pPr>
          </a:lstStyle>
          <a:p>
            <a:fld id="{12C80C7B-1DE2-4FD7-9AB9-740667D82627}" type="slidenum">
              <a:rPr lang="en-US" smtClean="0"/>
              <a:pPr/>
              <a:t>‹#›</a:t>
            </a:fld>
            <a:endParaRPr lang="en-US"/>
          </a:p>
        </p:txBody>
      </p:sp>
      <p:pic>
        <p:nvPicPr>
          <p:cNvPr id="5" name="Picture 4" descr="Logo&#10;&#10;Description automatically generated">
            <a:extLst>
              <a:ext uri="{FF2B5EF4-FFF2-40B4-BE49-F238E27FC236}">
                <a16:creationId xmlns:a16="http://schemas.microsoft.com/office/drawing/2014/main" id="{3D4230AC-B57B-4ADC-84A3-797A990143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047" y="6524426"/>
            <a:ext cx="518903" cy="276748"/>
          </a:xfrm>
          <a:prstGeom prst="rect">
            <a:avLst/>
          </a:prstGeom>
        </p:spPr>
      </p:pic>
    </p:spTree>
    <p:extLst>
      <p:ext uri="{BB962C8B-B14F-4D97-AF65-F5344CB8AC3E}">
        <p14:creationId xmlns:p14="http://schemas.microsoft.com/office/powerpoint/2010/main" val="210254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FAE4D-9488-4B48-8F4A-A56CB5A28AF9}" type="slidenum">
              <a:rPr lang="en-US" smtClean="0"/>
              <a:pPr/>
              <a:t>‹#›</a:t>
            </a:fld>
            <a:endParaRPr lang="en-US" dirty="0"/>
          </a:p>
        </p:txBody>
      </p:sp>
      <p:pic>
        <p:nvPicPr>
          <p:cNvPr id="7" name="Picture 6" descr="pp_ord_blanc1.jpg"/>
          <p:cNvPicPr>
            <a:picLocks noChangeAspect="1"/>
          </p:cNvPicPr>
          <p:nvPr userDrawn="1"/>
        </p:nvPicPr>
        <p:blipFill>
          <a:blip r:embed="rId8" cstate="print"/>
          <a:stretch>
            <a:fillRect/>
          </a:stretch>
        </p:blipFill>
        <p:spPr>
          <a:xfrm>
            <a:off x="0" y="268"/>
            <a:ext cx="9144000" cy="6857464"/>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49" r:id="rId2"/>
    <p:sldLayoutId id="2147483653" r:id="rId3"/>
    <p:sldLayoutId id="2147483654" r:id="rId4"/>
    <p:sldLayoutId id="2147483655" r:id="rId5"/>
    <p:sldLayoutId id="2147483657" r:id="rId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epa.gov/grants/grants-policy-issuance-gpi-16-01-epa-subaward-policy-epa-assistance-agreement-recipients"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epa.gov/grants/exceptions-grantsgov-submission-requirement"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epa.gov/research-grants/research-funding-opportunities-how-apply-and-required-forms"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epa.gov/planandbudget/strategicplan"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1.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5.xml"/><Relationship Id="rId5" Type="http://schemas.openxmlformats.org/officeDocument/2006/relationships/image" Target="../media/image11.sv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descr="title"/>
          <p:cNvSpPr>
            <a:spLocks noGrp="1"/>
          </p:cNvSpPr>
          <p:nvPr>
            <p:ph type="title" idx="4294967295"/>
          </p:nvPr>
        </p:nvSpPr>
        <p:spPr>
          <a:xfrm>
            <a:off x="609600" y="1905000"/>
            <a:ext cx="7924800" cy="4419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mn-cs"/>
              </a:rPr>
              <a:t>National Priorities</a:t>
            </a:r>
            <a:r>
              <a:rPr kumimoji="0" lang="en-US" sz="3200" b="0"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mn-cs"/>
              </a:rPr>
              <a:t>: Evaluation of Antimicrobial Resistance in Wastewater and Sewage Sludge Treatment and its Impact on the Environment</a:t>
            </a:r>
            <a:endParaRPr kumimoji="0" lang="en-US" sz="2800" b="0" i="0" u="none" strike="noStrike" kern="1200" cap="none" spc="0" normalizeH="0" baseline="0" noProof="0" dirty="0">
              <a:ln>
                <a:noFill/>
              </a:ln>
              <a:solidFill>
                <a:schemeClr val="accent3">
                  <a:lumMod val="75000"/>
                </a:schemeClr>
              </a:solidFill>
              <a:effectLst/>
              <a:uLnTx/>
              <a:uFillTx/>
              <a:latin typeface="+mn-lt"/>
              <a:ea typeface="+mn-ea"/>
              <a:cs typeface="+mn-cs"/>
            </a:endParaRP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3500" b="1" i="0" u="none" strike="noStrike" kern="1200" cap="none" spc="0" normalizeH="0" baseline="0" noProof="0" dirty="0">
                <a:ln>
                  <a:noFill/>
                </a:ln>
                <a:solidFill>
                  <a:schemeClr val="accent3">
                    <a:lumMod val="75000"/>
                  </a:schemeClr>
                </a:solidFill>
                <a:effectLst/>
                <a:uLnTx/>
                <a:uFillTx/>
                <a:latin typeface="+mn-lt"/>
                <a:ea typeface="+mn-ea"/>
                <a:cs typeface="+mn-cs"/>
              </a:rPr>
              <a:t>Informational Webinar for Applicants</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300" b="1" i="0" u="none" strike="noStrike" kern="1200" cap="none" spc="0" normalizeH="0" baseline="0" noProof="0" dirty="0">
              <a:ln>
                <a:noFill/>
              </a:ln>
              <a:solidFill>
                <a:srgbClr val="0070C0"/>
              </a:solidFill>
              <a:effectLst/>
              <a:uLnTx/>
              <a:uFillTx/>
              <a:latin typeface="+mn-lt"/>
              <a:ea typeface="+mn-ea"/>
              <a:cs typeface="+mn-cs"/>
            </a:endParaRP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300" b="1" i="0" u="none" strike="noStrike" kern="1200" cap="none" spc="0" normalizeH="0" baseline="0" noProof="0" dirty="0">
                <a:ln>
                  <a:noFill/>
                </a:ln>
                <a:solidFill>
                  <a:srgbClr val="0070C0"/>
                </a:solidFill>
                <a:effectLst/>
                <a:uLnTx/>
                <a:uFillTx/>
                <a:latin typeface="+mn-lt"/>
                <a:ea typeface="+mn-ea"/>
                <a:cs typeface="+mn-cs"/>
              </a:rPr>
              <a:t>EPA National Priorities RFA</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300" b="1" i="0" u="none" strike="noStrike" kern="1200" cap="none" spc="0" normalizeH="0" baseline="0" noProof="0" dirty="0">
              <a:ln>
                <a:noFill/>
              </a:ln>
              <a:solidFill>
                <a:srgbClr val="0070C0"/>
              </a:solidFill>
              <a:effectLst/>
              <a:uLnTx/>
              <a:uFillTx/>
              <a:latin typeface="+mn-lt"/>
              <a:ea typeface="+mn-ea"/>
              <a:cs typeface="+mn-cs"/>
            </a:endParaRP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300" b="1" i="0" u="none" strike="noStrike" kern="1200" cap="none" spc="0" normalizeH="0" baseline="0" noProof="0" dirty="0">
                <a:ln>
                  <a:noFill/>
                </a:ln>
                <a:solidFill>
                  <a:srgbClr val="0070C0"/>
                </a:solidFill>
                <a:effectLst/>
                <a:uLnTx/>
                <a:uFillTx/>
                <a:latin typeface="+mn-lt"/>
                <a:ea typeface="+mn-ea"/>
                <a:cs typeface="+mn-cs"/>
              </a:rPr>
              <a:t>June 1, 2023</a:t>
            </a:r>
          </a:p>
        </p:txBody>
      </p:sp>
    </p:spTree>
    <p:extLst>
      <p:ext uri="{BB962C8B-B14F-4D97-AF65-F5344CB8AC3E}">
        <p14:creationId xmlns:p14="http://schemas.microsoft.com/office/powerpoint/2010/main" val="3541959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C183D7F6-B498-43B3-948B-1728B52AA6E4}">
                <adec:decorative xmlns:adec="http://schemas.microsoft.com/office/drawing/2017/decorative" val="0"/>
              </a:ext>
            </a:extLst>
          </p:cNvPr>
          <p:cNvSpPr>
            <a:spLocks noGrp="1"/>
          </p:cNvSpPr>
          <p:nvPr>
            <p:ph type="sldNum" sz="quarter" idx="13"/>
          </p:nvPr>
        </p:nvSpPr>
        <p:spPr/>
        <p:txBody>
          <a:bodyPr/>
          <a:lstStyle/>
          <a:p>
            <a:fld id="{6D3FAE4D-9488-4B48-8F4A-A56CB5A28AF9}" type="slidenum">
              <a:rPr lang="en-US" sz="2400" b="0" smtClean="0"/>
              <a:pPr/>
              <a:t>10</a:t>
            </a:fld>
            <a:endParaRPr lang="en-US" sz="2400" b="0" dirty="0"/>
          </a:p>
        </p:txBody>
      </p:sp>
      <p:sp>
        <p:nvSpPr>
          <p:cNvPr id="6" name="Rectangle: Rounded Corners 5">
            <a:extLst>
              <a:ext uri="{FF2B5EF4-FFF2-40B4-BE49-F238E27FC236}">
                <a16:creationId xmlns:a16="http://schemas.microsoft.com/office/drawing/2014/main" id="{F128A70D-A813-4825-9B4C-03880900373B}"/>
              </a:ext>
              <a:ext uri="{C183D7F6-B498-43B3-948B-1728B52AA6E4}">
                <adec:decorative xmlns:adec="http://schemas.microsoft.com/office/drawing/2017/decorative" val="1"/>
              </a:ext>
            </a:extLst>
          </p:cNvPr>
          <p:cNvSpPr/>
          <p:nvPr/>
        </p:nvSpPr>
        <p:spPr>
          <a:xfrm>
            <a:off x="281355" y="1524000"/>
            <a:ext cx="8581290" cy="137160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descr="Research Area 2"/>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2</a:t>
            </a:r>
          </a:p>
        </p:txBody>
      </p:sp>
      <p:sp>
        <p:nvSpPr>
          <p:cNvPr id="5" name="Text Placeholder 4" descr="Research Area 2"/>
          <p:cNvSpPr>
            <a:spLocks noGrp="1"/>
          </p:cNvSpPr>
          <p:nvPr>
            <p:ph type="body" sz="quarter" idx="11"/>
          </p:nvPr>
        </p:nvSpPr>
        <p:spPr>
          <a:xfrm>
            <a:off x="348769" y="1565783"/>
            <a:ext cx="8446461" cy="1288033"/>
          </a:xfrm>
        </p:spPr>
        <p:txBody>
          <a:bodyPr>
            <a:noAutofit/>
          </a:bodyPr>
          <a:lstStyle/>
          <a:p>
            <a:pPr marL="0" indent="0" algn="ctr">
              <a:buSzPct val="100000"/>
              <a:buNone/>
            </a:pPr>
            <a:r>
              <a:rPr lang="en-US" sz="2400" dirty="0">
                <a:solidFill>
                  <a:schemeClr val="bg1"/>
                </a:solidFill>
                <a:latin typeface="+mn-lt"/>
              </a:rPr>
              <a:t>Understanding the environmental burden and public health impact of antimicrobial resistant genes and bacteria from different municipal wastewater sources</a:t>
            </a:r>
          </a:p>
        </p:txBody>
      </p:sp>
      <p:sp>
        <p:nvSpPr>
          <p:cNvPr id="2" name="TextBox 1" descr="Research Area 2">
            <a:extLst>
              <a:ext uri="{FF2B5EF4-FFF2-40B4-BE49-F238E27FC236}">
                <a16:creationId xmlns:a16="http://schemas.microsoft.com/office/drawing/2014/main" id="{9ED1394A-14FC-42B5-B75E-0E1D13A6DF69}"/>
              </a:ext>
            </a:extLst>
          </p:cNvPr>
          <p:cNvSpPr txBox="1"/>
          <p:nvPr/>
        </p:nvSpPr>
        <p:spPr>
          <a:xfrm>
            <a:off x="281355" y="3277276"/>
            <a:ext cx="8581290" cy="2536079"/>
          </a:xfrm>
          <a:prstGeom prst="rect">
            <a:avLst/>
          </a:prstGeom>
          <a:noFill/>
        </p:spPr>
        <p:txBody>
          <a:bodyPr wrap="square" rtlCol="0">
            <a:spAutoFit/>
          </a:bodyPr>
          <a:lstStyle/>
          <a:p>
            <a:pPr marL="342900" lvl="0" indent="-342900">
              <a:spcBef>
                <a:spcPct val="20000"/>
              </a:spcBef>
              <a:spcAft>
                <a:spcPts val="1200"/>
              </a:spcAft>
              <a:buClr>
                <a:srgbClr val="9BBB59">
                  <a:lumMod val="75000"/>
                </a:srgbClr>
              </a:buClr>
              <a:buSzPct val="150000"/>
              <a:buFont typeface="Arial" pitchFamily="34" charset="0"/>
              <a:buChar char="•"/>
            </a:pPr>
            <a:r>
              <a:rPr lang="en-US" sz="2400" b="1" dirty="0">
                <a:solidFill>
                  <a:srgbClr val="0070C0"/>
                </a:solidFill>
              </a:rPr>
              <a:t>Objective: </a:t>
            </a:r>
            <a:r>
              <a:rPr lang="en-US" sz="2400" dirty="0">
                <a:solidFill>
                  <a:srgbClr val="0070C0"/>
                </a:solidFill>
              </a:rPr>
              <a:t>Characterize the different wastewater sources so that the relative contributions can be determined and compared to other sources such as agriculture</a:t>
            </a:r>
          </a:p>
          <a:p>
            <a:pPr marL="342900" lvl="0" indent="-342900">
              <a:spcBef>
                <a:spcPct val="20000"/>
              </a:spcBef>
              <a:spcAft>
                <a:spcPts val="600"/>
              </a:spcAft>
              <a:buClr>
                <a:srgbClr val="9BBB59">
                  <a:lumMod val="75000"/>
                </a:srgbClr>
              </a:buClr>
              <a:buSzPct val="150000"/>
              <a:buFont typeface="Arial" pitchFamily="34" charset="0"/>
              <a:buChar char="•"/>
            </a:pPr>
            <a:r>
              <a:rPr lang="en-US" sz="2400" dirty="0">
                <a:solidFill>
                  <a:srgbClr val="0070C0"/>
                </a:solidFill>
              </a:rPr>
              <a:t>Includes the development and demonstration of risk assessment models that could be used for risk assessments and relative source contribution studies</a:t>
            </a:r>
          </a:p>
        </p:txBody>
      </p:sp>
    </p:spTree>
    <p:extLst>
      <p:ext uri="{BB962C8B-B14F-4D97-AF65-F5344CB8AC3E}">
        <p14:creationId xmlns:p14="http://schemas.microsoft.com/office/powerpoint/2010/main" val="369254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C183D7F6-B498-43B3-948B-1728B52AA6E4}">
                <adec:decorative xmlns:adec="http://schemas.microsoft.com/office/drawing/2017/decorative" val="0"/>
              </a:ext>
            </a:extLst>
          </p:cNvPr>
          <p:cNvSpPr>
            <a:spLocks noGrp="1"/>
          </p:cNvSpPr>
          <p:nvPr>
            <p:ph type="sldNum" sz="quarter" idx="13"/>
          </p:nvPr>
        </p:nvSpPr>
        <p:spPr/>
        <p:txBody>
          <a:bodyPr/>
          <a:lstStyle/>
          <a:p>
            <a:fld id="{6D3FAE4D-9488-4B48-8F4A-A56CB5A28AF9}" type="slidenum">
              <a:rPr lang="en-US" sz="2400" b="0" smtClean="0"/>
              <a:pPr/>
              <a:t>11</a:t>
            </a:fld>
            <a:endParaRPr lang="en-US" sz="2400" b="0" dirty="0"/>
          </a:p>
        </p:txBody>
      </p:sp>
      <p:sp>
        <p:nvSpPr>
          <p:cNvPr id="6" name="Rectangle: Rounded Corners 5">
            <a:extLst>
              <a:ext uri="{FF2B5EF4-FFF2-40B4-BE49-F238E27FC236}">
                <a16:creationId xmlns:a16="http://schemas.microsoft.com/office/drawing/2014/main" id="{F128A70D-A813-4825-9B4C-03880900373B}"/>
              </a:ext>
              <a:ext uri="{C183D7F6-B498-43B3-948B-1728B52AA6E4}">
                <adec:decorative xmlns:adec="http://schemas.microsoft.com/office/drawing/2017/decorative" val="1"/>
              </a:ext>
            </a:extLst>
          </p:cNvPr>
          <p:cNvSpPr/>
          <p:nvPr/>
        </p:nvSpPr>
        <p:spPr>
          <a:xfrm>
            <a:off x="415796" y="1346060"/>
            <a:ext cx="8534400" cy="63514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descr="Research Area 1"/>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2 </a:t>
            </a:r>
          </a:p>
        </p:txBody>
      </p:sp>
      <p:sp>
        <p:nvSpPr>
          <p:cNvPr id="5" name="Text Placeholder 4" descr="Research Area 1"/>
          <p:cNvSpPr>
            <a:spLocks noGrp="1"/>
          </p:cNvSpPr>
          <p:nvPr>
            <p:ph type="body" sz="quarter" idx="11"/>
          </p:nvPr>
        </p:nvSpPr>
        <p:spPr>
          <a:xfrm>
            <a:off x="-117604" y="1371390"/>
            <a:ext cx="8534400" cy="545590"/>
          </a:xfrm>
        </p:spPr>
        <p:txBody>
          <a:bodyPr>
            <a:noAutofit/>
          </a:bodyPr>
          <a:lstStyle/>
          <a:p>
            <a:pPr marL="0" indent="0" algn="ctr">
              <a:buSzPct val="100000"/>
              <a:buNone/>
            </a:pPr>
            <a:r>
              <a:rPr lang="en-US" sz="2800" dirty="0">
                <a:solidFill>
                  <a:schemeClr val="bg1"/>
                </a:solidFill>
                <a:latin typeface="+mn-lt"/>
              </a:rPr>
              <a:t>Sub-topics</a:t>
            </a:r>
          </a:p>
        </p:txBody>
      </p:sp>
      <p:sp>
        <p:nvSpPr>
          <p:cNvPr id="2" name="TextBox 1" descr="Research Area 1">
            <a:extLst>
              <a:ext uri="{FF2B5EF4-FFF2-40B4-BE49-F238E27FC236}">
                <a16:creationId xmlns:a16="http://schemas.microsoft.com/office/drawing/2014/main" id="{9ED1394A-14FC-42B5-B75E-0E1D13A6DF69}"/>
              </a:ext>
            </a:extLst>
          </p:cNvPr>
          <p:cNvSpPr txBox="1"/>
          <p:nvPr/>
        </p:nvSpPr>
        <p:spPr>
          <a:xfrm>
            <a:off x="0" y="2072074"/>
            <a:ext cx="9170988" cy="4785926"/>
          </a:xfrm>
          <a:prstGeom prst="rect">
            <a:avLst/>
          </a:prstGeom>
          <a:noFill/>
        </p:spPr>
        <p:txBody>
          <a:bodyPr wrap="square" rtlCol="0">
            <a:spAutoFit/>
          </a:bodyPr>
          <a:lstStyle/>
          <a:p>
            <a:pPr marL="34290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Relative significance of wastewater effluent as a source of ARB and ARGs in receiving waters compared to other non-wastewater sources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Relative contribution of AMR from combined sewer overflows (CSOs), septic systems, and small systems, to receiving surface waters.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Impact from gene transfer in the environment, compared to other non-wastewater related pathways </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Research to determine how effluent measurements could be used to estimate human health risks associated with water reuse, primary contact recreation, and other potential exposures</a:t>
            </a:r>
          </a:p>
          <a:p>
            <a:pPr marL="34290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Significance of AMR from land-applied biosolids on human and animal health and the environment</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Appropriate mitigation and management practices that can reduce the AMR risk from land-applied biosolids</a:t>
            </a:r>
          </a:p>
        </p:txBody>
      </p:sp>
    </p:spTree>
    <p:extLst>
      <p:ext uri="{BB962C8B-B14F-4D97-AF65-F5344CB8AC3E}">
        <p14:creationId xmlns:p14="http://schemas.microsoft.com/office/powerpoint/2010/main" val="2537383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z="2400" b="0" smtClean="0"/>
              <a:pPr/>
              <a:t>12</a:t>
            </a:fld>
            <a:endParaRPr lang="en-US" sz="2400" b="0" dirty="0"/>
          </a:p>
        </p:txBody>
      </p:sp>
      <p:sp>
        <p:nvSpPr>
          <p:cNvPr id="3" name="Text Placeholder 2"/>
          <p:cNvSpPr>
            <a:spLocks noGrp="1"/>
          </p:cNvSpPr>
          <p:nvPr>
            <p:ph type="title" idx="4294967295"/>
          </p:nvPr>
        </p:nvSpPr>
        <p:spPr>
          <a:xfrm>
            <a:off x="2590800" y="457200"/>
            <a:ext cx="6580188"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Example Outputs</a:t>
            </a:r>
          </a:p>
        </p:txBody>
      </p:sp>
      <p:sp>
        <p:nvSpPr>
          <p:cNvPr id="5" name="Text Placeholder 4" descr="Example Outputs"/>
          <p:cNvSpPr>
            <a:spLocks noGrp="1"/>
          </p:cNvSpPr>
          <p:nvPr>
            <p:ph type="body" sz="quarter" idx="11"/>
          </p:nvPr>
        </p:nvSpPr>
        <p:spPr>
          <a:xfrm>
            <a:off x="152400" y="1433512"/>
            <a:ext cx="8857673" cy="5105400"/>
          </a:xfrm>
        </p:spPr>
        <p:txBody>
          <a:bodyPr>
            <a:normAutofit fontScale="92500"/>
          </a:bodyPr>
          <a:lstStyle/>
          <a:p>
            <a:pPr marL="0" lvl="0" indent="0">
              <a:buNone/>
            </a:pPr>
            <a:r>
              <a:rPr lang="en-US" sz="2000" dirty="0">
                <a:solidFill>
                  <a:srgbClr val="0070C0"/>
                </a:solidFill>
                <a:latin typeface="+mn-lt"/>
              </a:rPr>
              <a:t>Outputs may include:</a:t>
            </a:r>
          </a:p>
          <a:p>
            <a:pPr marL="342900" marR="0" lvl="0" indent="-342900">
              <a:spcBef>
                <a:spcPts val="0"/>
              </a:spcBef>
              <a:spcAft>
                <a:spcPts val="0"/>
              </a:spcAft>
              <a:buSzPct val="100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Bench, pilot, or full-scale testing at wastewater facilities and biosolids land application sites.</a:t>
            </a:r>
          </a:p>
          <a:p>
            <a:pPr marL="342900" marR="0" lvl="0" indent="-342900">
              <a:spcBef>
                <a:spcPts val="0"/>
              </a:spcBef>
              <a:spcAft>
                <a:spcPts val="0"/>
              </a:spcAft>
              <a:buSzPct val="100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Development of appropriate frameworks and methodologies for quantifying risk related to AMR in treated wastewater discharge, water reuse, and biosolids (and biosolids products) land application and beneficial use.</a:t>
            </a:r>
          </a:p>
          <a:p>
            <a:pPr marL="342900" marR="0" lvl="0" indent="-342900">
              <a:spcBef>
                <a:spcPts val="0"/>
              </a:spcBef>
              <a:spcAft>
                <a:spcPts val="0"/>
              </a:spcAft>
              <a:buSzPct val="100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Research and testing reports and peer reviewed publications pertaining to the research areas listed above. </a:t>
            </a:r>
          </a:p>
          <a:p>
            <a:pPr marL="342900" marR="0" lvl="0" indent="-342900">
              <a:spcBef>
                <a:spcPts val="0"/>
              </a:spcBef>
              <a:spcAft>
                <a:spcPts val="0"/>
              </a:spcAft>
              <a:buSzPct val="100000"/>
              <a:buFont typeface="Symbol" panose="05050102010706020507" pitchFamily="18" charset="2"/>
              <a:buChar char=""/>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Workshops and webinars to disseminate information to states and utilities.</a:t>
            </a:r>
          </a:p>
          <a:p>
            <a:pPr marL="342900" marR="0" lvl="0" indent="-342900">
              <a:spcBef>
                <a:spcPts val="0"/>
              </a:spcBef>
              <a:spcAft>
                <a:spcPts val="0"/>
              </a:spcAft>
              <a:buSzPct val="100000"/>
              <a:buFont typeface="Symbol" panose="05050102010706020507" pitchFamily="18" charset="2"/>
              <a:buChar char=""/>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Guidance documents for utilities and states including targets and ways to integrate with other networks</a:t>
            </a:r>
            <a:endParaRPr lang="en-US" sz="2200" dirty="0">
              <a:latin typeface="Times New Roman" panose="02020603050405020304" pitchFamily="18" charset="0"/>
            </a:endParaRPr>
          </a:p>
          <a:p>
            <a:pPr marL="342900" marR="0" lvl="0" indent="-342900">
              <a:spcBef>
                <a:spcPts val="0"/>
              </a:spcBef>
              <a:spcAft>
                <a:spcPts val="0"/>
              </a:spcAft>
              <a:buSzPct val="100000"/>
              <a:buFont typeface="Symbol" panose="05050102010706020507" pitchFamily="18" charset="2"/>
              <a:buChar char=""/>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Risk assessments along with development of risk models and source apportionment studies.</a:t>
            </a:r>
          </a:p>
          <a:p>
            <a:pPr marL="342900" marR="0" lvl="0" indent="-342900">
              <a:spcBef>
                <a:spcPts val="0"/>
              </a:spcBef>
              <a:spcAft>
                <a:spcPts val="0"/>
              </a:spcAft>
              <a:buSzPct val="100000"/>
              <a:buFont typeface="Symbol" panose="05050102010706020507" pitchFamily="18" charset="2"/>
              <a:buChar char=""/>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200" b="0" dirty="0">
                <a:solidFill>
                  <a:srgbClr val="0070C0"/>
                </a:solidFill>
                <a:latin typeface="+mn-lt"/>
              </a:rPr>
              <a:t>Guidance on effective treatment processes and operational configurations for the management of ARB and ARGs in wastewater.</a:t>
            </a:r>
          </a:p>
        </p:txBody>
      </p:sp>
    </p:spTree>
    <p:extLst>
      <p:ext uri="{BB962C8B-B14F-4D97-AF65-F5344CB8AC3E}">
        <p14:creationId xmlns:p14="http://schemas.microsoft.com/office/powerpoint/2010/main" val="6742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z="2400" b="0" smtClean="0"/>
              <a:pPr/>
              <a:t>13</a:t>
            </a:fld>
            <a:endParaRPr lang="en-US" sz="2400" b="0" dirty="0"/>
          </a:p>
        </p:txBody>
      </p:sp>
      <p:sp>
        <p:nvSpPr>
          <p:cNvPr id="3" name="Text Placeholder 2"/>
          <p:cNvSpPr>
            <a:spLocks noGrp="1"/>
          </p:cNvSpPr>
          <p:nvPr>
            <p:ph type="title" idx="4294967295"/>
          </p:nvPr>
        </p:nvSpPr>
        <p:spPr>
          <a:xfrm>
            <a:off x="2590800" y="457200"/>
            <a:ext cx="6580188"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Example Outcomes</a:t>
            </a:r>
          </a:p>
        </p:txBody>
      </p:sp>
      <p:sp>
        <p:nvSpPr>
          <p:cNvPr id="5" name="Text Placeholder 4" descr="Example Outcomes"/>
          <p:cNvSpPr>
            <a:spLocks noGrp="1"/>
          </p:cNvSpPr>
          <p:nvPr>
            <p:ph type="body" sz="quarter" idx="11"/>
          </p:nvPr>
        </p:nvSpPr>
        <p:spPr>
          <a:xfrm>
            <a:off x="152400" y="1398343"/>
            <a:ext cx="8686800" cy="5140569"/>
          </a:xfrm>
        </p:spPr>
        <p:txBody>
          <a:bodyPr>
            <a:normAutofit fontScale="92500" lnSpcReduction="10000"/>
          </a:bodyPr>
          <a:lstStyle/>
          <a:p>
            <a:pPr marL="0" indent="0">
              <a:buNone/>
            </a:pPr>
            <a:r>
              <a:rPr lang="en-US" sz="2600" dirty="0">
                <a:solidFill>
                  <a:srgbClr val="0070C0"/>
                </a:solidFill>
                <a:latin typeface="+mn-lt"/>
              </a:rPr>
              <a:t>Outcomes may include:</a:t>
            </a:r>
          </a:p>
          <a:p>
            <a:pPr marL="342900" marR="0" lvl="0" indent="-342900">
              <a:spcBef>
                <a:spcPts val="0"/>
              </a:spcBef>
              <a:spcAft>
                <a:spcPts val="0"/>
              </a:spcAft>
              <a:buFont typeface="Symbol" panose="05050102010706020507" pitchFamily="18" charset="2"/>
              <a:buChar char=""/>
            </a:pPr>
            <a:r>
              <a:rPr lang="en-US" sz="2600" b="0" dirty="0">
                <a:solidFill>
                  <a:srgbClr val="0070C0"/>
                </a:solidFill>
                <a:latin typeface="+mn-lt"/>
              </a:rPr>
              <a:t>A better understanding of the nature and extent of opportunistic pathogens and better understanding of the nature, extent, selection, and removal of ARB and ARGs found in municipal wastewater effluent and biosolids as well as the conditions associated with their occurrence and growth.</a:t>
            </a:r>
          </a:p>
          <a:p>
            <a:pPr marL="0" marR="0" lvl="0" indent="0">
              <a:spcBef>
                <a:spcPts val="0"/>
              </a:spcBef>
              <a:spcAft>
                <a:spcPts val="0"/>
              </a:spcAft>
              <a:buNone/>
            </a:pPr>
            <a:endParaRPr lang="en-US" sz="2600" b="0" dirty="0">
              <a:solidFill>
                <a:srgbClr val="0070C0"/>
              </a:solidFill>
              <a:latin typeface="+mn-lt"/>
            </a:endParaRPr>
          </a:p>
          <a:p>
            <a:pPr marL="342900" marR="0" lvl="0" indent="-342900">
              <a:spcBef>
                <a:spcPts val="0"/>
              </a:spcBef>
              <a:spcAft>
                <a:spcPts val="0"/>
              </a:spcAft>
              <a:buFont typeface="Symbol" panose="05050102010706020507" pitchFamily="18" charset="2"/>
              <a:buChar char=""/>
            </a:pPr>
            <a:r>
              <a:rPr lang="en-US" sz="2600" b="0" dirty="0">
                <a:solidFill>
                  <a:srgbClr val="0070C0"/>
                </a:solidFill>
                <a:latin typeface="+mn-lt"/>
              </a:rPr>
              <a:t>Improved understanding of the environmental burden and public health impact of ARB and ARGs from different municipal wastewater sources on downstream applications and from biosolids use on the environment.</a:t>
            </a:r>
          </a:p>
          <a:p>
            <a:pPr marL="0" marR="0" lvl="0" indent="0">
              <a:spcBef>
                <a:spcPts val="0"/>
              </a:spcBef>
              <a:spcAft>
                <a:spcPts val="0"/>
              </a:spcAft>
              <a:buNone/>
            </a:pPr>
            <a:endParaRPr lang="en-US" sz="2600" b="0" dirty="0">
              <a:solidFill>
                <a:srgbClr val="0070C0"/>
              </a:solidFill>
              <a:latin typeface="+mn-lt"/>
            </a:endParaRPr>
          </a:p>
          <a:p>
            <a:pPr marL="342900" marR="0" lvl="0" indent="-342900">
              <a:spcBef>
                <a:spcPts val="0"/>
              </a:spcBef>
              <a:spcAft>
                <a:spcPts val="0"/>
              </a:spcAft>
              <a:buFont typeface="Symbol" panose="05050102010706020507" pitchFamily="18" charset="2"/>
              <a:buChar char=""/>
              <a:tabLst>
                <a:tab pos="-914400" algn="l"/>
                <a:tab pos="-457200" algn="l"/>
                <a:tab pos="0" algn="l"/>
                <a:tab pos="2286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600" b="0" dirty="0">
                <a:solidFill>
                  <a:srgbClr val="0070C0"/>
                </a:solidFill>
                <a:latin typeface="+mn-lt"/>
              </a:rPr>
              <a:t>Better planning and increased ability for states, municipalities, and wastewater treatment facilities to identify and manage human health and ecosystem risks from ARB and ARGs.</a:t>
            </a:r>
          </a:p>
        </p:txBody>
      </p:sp>
    </p:spTree>
    <p:extLst>
      <p:ext uri="{BB962C8B-B14F-4D97-AF65-F5344CB8AC3E}">
        <p14:creationId xmlns:p14="http://schemas.microsoft.com/office/powerpoint/2010/main" val="1717878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14</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Eligibility Information</a:t>
            </a:r>
          </a:p>
        </p:txBody>
      </p:sp>
      <p:sp>
        <p:nvSpPr>
          <p:cNvPr id="7" name="TextBox 6" descr="Eligibility Information&#10;">
            <a:extLst>
              <a:ext uri="{FF2B5EF4-FFF2-40B4-BE49-F238E27FC236}">
                <a16:creationId xmlns:a16="http://schemas.microsoft.com/office/drawing/2014/main" id="{A0A9A532-750E-4A8E-ABFB-AEA00E26DB58}"/>
              </a:ext>
            </a:extLst>
          </p:cNvPr>
          <p:cNvSpPr txBox="1"/>
          <p:nvPr/>
        </p:nvSpPr>
        <p:spPr>
          <a:xfrm>
            <a:off x="745524" y="1604143"/>
            <a:ext cx="8077200" cy="523220"/>
          </a:xfrm>
          <a:prstGeom prst="rect">
            <a:avLst/>
          </a:prstGeom>
          <a:noFill/>
        </p:spPr>
        <p:txBody>
          <a:bodyPr wrap="square" rtlCol="0">
            <a:spAutoFit/>
          </a:bodyPr>
          <a:lstStyle/>
          <a:p>
            <a:r>
              <a:rPr lang="en-US" sz="2800" b="1" dirty="0">
                <a:solidFill>
                  <a:srgbClr val="0070C0"/>
                </a:solidFill>
              </a:rPr>
              <a:t>Eligible to Apply (Section III. Eligibility Information)</a:t>
            </a:r>
            <a:endParaRPr lang="en-US" sz="2800" b="1" dirty="0"/>
          </a:p>
        </p:txBody>
      </p:sp>
      <p:graphicFrame>
        <p:nvGraphicFramePr>
          <p:cNvPr id="5" name="Diagram 4" descr="Eligible to apply box">
            <a:extLst>
              <a:ext uri="{FF2B5EF4-FFF2-40B4-BE49-F238E27FC236}">
                <a16:creationId xmlns:a16="http://schemas.microsoft.com/office/drawing/2014/main" id="{201C850A-30C1-4D85-BB20-921ABEFBE8D3}"/>
              </a:ext>
            </a:extLst>
          </p:cNvPr>
          <p:cNvGraphicFramePr/>
          <p:nvPr>
            <p:extLst>
              <p:ext uri="{D42A27DB-BD31-4B8C-83A1-F6EECF244321}">
                <p14:modId xmlns:p14="http://schemas.microsoft.com/office/powerpoint/2010/main" val="560187836"/>
              </p:ext>
            </p:extLst>
          </p:nvPr>
        </p:nvGraphicFramePr>
        <p:xfrm>
          <a:off x="762000" y="2356997"/>
          <a:ext cx="7620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3370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15</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Eligibility Information  </a:t>
            </a:r>
          </a:p>
        </p:txBody>
      </p:sp>
      <p:sp>
        <p:nvSpPr>
          <p:cNvPr id="7" name="TextBox 6" descr="Eligibility Information&#10;">
            <a:extLst>
              <a:ext uri="{FF2B5EF4-FFF2-40B4-BE49-F238E27FC236}">
                <a16:creationId xmlns:a16="http://schemas.microsoft.com/office/drawing/2014/main" id="{A0A9A532-750E-4A8E-ABFB-AEA00E26DB58}"/>
              </a:ext>
            </a:extLst>
          </p:cNvPr>
          <p:cNvSpPr txBox="1"/>
          <p:nvPr/>
        </p:nvSpPr>
        <p:spPr>
          <a:xfrm>
            <a:off x="533400" y="1752600"/>
            <a:ext cx="8153400" cy="4339650"/>
          </a:xfrm>
          <a:prstGeom prst="rect">
            <a:avLst/>
          </a:prstGeom>
          <a:noFill/>
        </p:spPr>
        <p:txBody>
          <a:bodyPr wrap="square" rtlCol="0">
            <a:spAutoFit/>
          </a:bodyPr>
          <a:lstStyle/>
          <a:p>
            <a:pPr>
              <a:buClr>
                <a:schemeClr val="accent3"/>
              </a:buClr>
              <a:buSzPct val="150000"/>
            </a:pPr>
            <a:r>
              <a:rPr lang="en-US" sz="2800" dirty="0">
                <a:solidFill>
                  <a:srgbClr val="0070C0"/>
                </a:solidFill>
              </a:rPr>
              <a:t>Entities that are </a:t>
            </a:r>
            <a:r>
              <a:rPr lang="en-US" sz="2800" b="1" dirty="0">
                <a:solidFill>
                  <a:srgbClr val="0070C0"/>
                </a:solidFill>
              </a:rPr>
              <a:t>NOT eligible</a:t>
            </a:r>
          </a:p>
          <a:p>
            <a:pPr marL="914400" lvl="1" indent="-457200">
              <a:buClr>
                <a:schemeClr val="accent3"/>
              </a:buClr>
              <a:buSzPct val="150000"/>
              <a:buFont typeface="Arial" panose="020B0604020202020204" pitchFamily="34" charset="0"/>
              <a:buChar char="•"/>
            </a:pPr>
            <a:r>
              <a:rPr lang="en-US" sz="2800" dirty="0">
                <a:solidFill>
                  <a:srgbClr val="0070C0"/>
                </a:solidFill>
              </a:rPr>
              <a:t>U.S. State, territorial, and local governments</a:t>
            </a:r>
          </a:p>
          <a:p>
            <a:pPr marL="914400" lvl="1" indent="-457200">
              <a:buClr>
                <a:schemeClr val="accent3"/>
              </a:buClr>
              <a:buSzPct val="150000"/>
              <a:buFont typeface="Arial" panose="020B0604020202020204" pitchFamily="34" charset="0"/>
              <a:buChar char="•"/>
            </a:pPr>
            <a:r>
              <a:rPr lang="en-US" sz="2800" dirty="0">
                <a:solidFill>
                  <a:srgbClr val="0070C0"/>
                </a:solidFill>
              </a:rPr>
              <a:t>Federally recognized Indian Tribal Governments</a:t>
            </a:r>
          </a:p>
          <a:p>
            <a:pPr marL="914400" lvl="1" indent="-457200">
              <a:buClr>
                <a:schemeClr val="accent3"/>
              </a:buClr>
              <a:buSzPct val="150000"/>
              <a:buFont typeface="Arial" panose="020B0604020202020204" pitchFamily="34" charset="0"/>
              <a:buChar char="•"/>
            </a:pPr>
            <a:r>
              <a:rPr lang="en-US" sz="2800" dirty="0">
                <a:solidFill>
                  <a:srgbClr val="0070C0"/>
                </a:solidFill>
              </a:rPr>
              <a:t>Profit-making companies</a:t>
            </a:r>
          </a:p>
          <a:p>
            <a:pPr marL="914400" lvl="1" indent="-457200">
              <a:buClr>
                <a:schemeClr val="accent3"/>
              </a:buClr>
              <a:buSzPct val="150000"/>
              <a:buFont typeface="Arial" panose="020B0604020202020204" pitchFamily="34" charset="0"/>
              <a:buChar char="•"/>
            </a:pPr>
            <a:r>
              <a:rPr lang="en-US" sz="2800" dirty="0">
                <a:solidFill>
                  <a:srgbClr val="0070C0"/>
                </a:solidFill>
              </a:rPr>
              <a:t>Foreign governments </a:t>
            </a:r>
          </a:p>
          <a:p>
            <a:pPr marL="914400" lvl="1" indent="-457200">
              <a:buClr>
                <a:schemeClr val="accent3"/>
              </a:buClr>
              <a:buSzPct val="150000"/>
              <a:buFont typeface="Arial" panose="020B0604020202020204" pitchFamily="34" charset="0"/>
              <a:buChar char="•"/>
            </a:pPr>
            <a:r>
              <a:rPr lang="en-US" sz="2800" dirty="0">
                <a:solidFill>
                  <a:srgbClr val="0070C0"/>
                </a:solidFill>
              </a:rPr>
              <a:t>International organizations </a:t>
            </a:r>
          </a:p>
          <a:p>
            <a:pPr marL="914400" lvl="1" indent="-457200">
              <a:buClr>
                <a:schemeClr val="accent3"/>
              </a:buClr>
              <a:buSzPct val="150000"/>
              <a:buFont typeface="Arial" panose="020B0604020202020204" pitchFamily="34" charset="0"/>
              <a:buChar char="•"/>
            </a:pPr>
            <a:r>
              <a:rPr lang="en-US" sz="2800" dirty="0">
                <a:solidFill>
                  <a:srgbClr val="0070C0"/>
                </a:solidFill>
              </a:rPr>
              <a:t>Federally-Funded Research and Development Centers (FFRDCs)</a:t>
            </a:r>
          </a:p>
          <a:p>
            <a:pPr marL="914400" lvl="1" indent="-457200">
              <a:buClr>
                <a:schemeClr val="accent3"/>
              </a:buClr>
              <a:buSzPct val="150000"/>
              <a:buFont typeface="Arial" panose="020B0604020202020204" pitchFamily="34" charset="0"/>
              <a:buChar char="•"/>
            </a:pPr>
            <a:r>
              <a:rPr lang="en-US" sz="2800" dirty="0">
                <a:solidFill>
                  <a:srgbClr val="0070C0"/>
                </a:solidFill>
              </a:rPr>
              <a:t>Federal agencies</a:t>
            </a:r>
          </a:p>
          <a:p>
            <a:pPr marL="457200" indent="-457200">
              <a:buClr>
                <a:schemeClr val="accent3"/>
              </a:buClr>
              <a:buSzPct val="150000"/>
              <a:buFont typeface="Arial" panose="020B0604020202020204" pitchFamily="34" charset="0"/>
              <a:buChar char="•"/>
            </a:pPr>
            <a:endParaRPr lang="en-US" sz="2400" dirty="0">
              <a:solidFill>
                <a:srgbClr val="0070C0"/>
              </a:solidFill>
            </a:endParaRPr>
          </a:p>
        </p:txBody>
      </p:sp>
    </p:spTree>
    <p:extLst>
      <p:ext uri="{BB962C8B-B14F-4D97-AF65-F5344CB8AC3E}">
        <p14:creationId xmlns:p14="http://schemas.microsoft.com/office/powerpoint/2010/main" val="258777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16</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Eligibility Information (2)</a:t>
            </a:r>
          </a:p>
        </p:txBody>
      </p:sp>
      <p:sp>
        <p:nvSpPr>
          <p:cNvPr id="7" name="TextBox 6" descr="Eligibility Information&#10;">
            <a:extLst>
              <a:ext uri="{FF2B5EF4-FFF2-40B4-BE49-F238E27FC236}">
                <a16:creationId xmlns:a16="http://schemas.microsoft.com/office/drawing/2014/main" id="{A0A9A532-750E-4A8E-ABFB-AEA00E26DB58}"/>
              </a:ext>
            </a:extLst>
          </p:cNvPr>
          <p:cNvSpPr txBox="1"/>
          <p:nvPr/>
        </p:nvSpPr>
        <p:spPr>
          <a:xfrm>
            <a:off x="76200" y="1642435"/>
            <a:ext cx="8991600" cy="4216539"/>
          </a:xfrm>
          <a:prstGeom prst="rect">
            <a:avLst/>
          </a:prstGeom>
          <a:noFill/>
        </p:spPr>
        <p:txBody>
          <a:bodyPr wrap="square" rtlCol="0">
            <a:spAutoFit/>
          </a:bodyPr>
          <a:lstStyle/>
          <a:p>
            <a:pPr marL="457200" indent="-457200">
              <a:buClr>
                <a:schemeClr val="accent3"/>
              </a:buClr>
              <a:buSzPct val="150000"/>
              <a:buFont typeface="Arial" panose="020B0604020202020204" pitchFamily="34" charset="0"/>
              <a:buChar char="•"/>
            </a:pPr>
            <a:r>
              <a:rPr lang="en-US" sz="2400" dirty="0">
                <a:solidFill>
                  <a:srgbClr val="0070C0"/>
                </a:solidFill>
              </a:rPr>
              <a:t>Note that eligible entities can partner with some ineligible entities under EPA’s Subaward Policy, which can be found at </a:t>
            </a:r>
            <a:r>
              <a:rPr lang="en-US" sz="2400" dirty="0">
                <a:solidFill>
                  <a:srgbClr val="0070C0"/>
                </a:solidFill>
                <a:hlinkClick r:id="rId3">
                  <a:extLst>
                    <a:ext uri="{A12FA001-AC4F-418D-AE19-62706E023703}">
                      <ahyp:hlinkClr xmlns:ahyp="http://schemas.microsoft.com/office/drawing/2018/hyperlinkcolor" val="tx"/>
                    </a:ext>
                  </a:extLst>
                </a:hlinkClick>
              </a:rPr>
              <a:t>https://www.epa.gov/grants/grants-policy-issuance-gpi-16-01-epa-subaward-policy-epa-assistance-agreement-recipients</a:t>
            </a:r>
            <a:r>
              <a:rPr lang="en-US" sz="2400" dirty="0">
                <a:solidFill>
                  <a:srgbClr val="0070C0"/>
                </a:solidFill>
              </a:rPr>
              <a:t>.</a:t>
            </a:r>
          </a:p>
          <a:p>
            <a:pPr marL="914400" lvl="1" indent="-457200">
              <a:buClr>
                <a:schemeClr val="accent3"/>
              </a:buClr>
              <a:buSzPct val="150000"/>
              <a:buFont typeface="Arial" panose="020B0604020202020204" pitchFamily="34" charset="0"/>
              <a:buChar char="•"/>
            </a:pPr>
            <a:r>
              <a:rPr lang="en-US" sz="2400" dirty="0">
                <a:solidFill>
                  <a:srgbClr val="0070C0"/>
                </a:solidFill>
              </a:rPr>
              <a:t>Some non-eligible institutions/organizations may be on subawards of eligible applicants</a:t>
            </a:r>
          </a:p>
          <a:p>
            <a:pPr>
              <a:buClr>
                <a:schemeClr val="accent3"/>
              </a:buClr>
              <a:buSzPct val="150000"/>
            </a:pPr>
            <a:endParaRPr lang="en-US" sz="2000" dirty="0">
              <a:solidFill>
                <a:srgbClr val="0070C0"/>
              </a:solidFill>
            </a:endParaRPr>
          </a:p>
          <a:p>
            <a:pPr marL="457200" indent="-457200">
              <a:buClr>
                <a:schemeClr val="accent3"/>
              </a:buClr>
              <a:buSzPct val="150000"/>
              <a:buFont typeface="Arial" panose="020B0604020202020204" pitchFamily="34" charset="0"/>
              <a:buChar char="•"/>
            </a:pPr>
            <a:r>
              <a:rPr lang="en-US" sz="2400" dirty="0">
                <a:solidFill>
                  <a:srgbClr val="0070C0"/>
                </a:solidFill>
              </a:rPr>
              <a:t>For-profit companies may be consultants</a:t>
            </a:r>
          </a:p>
          <a:p>
            <a:pPr marL="914400" lvl="1" indent="-457200">
              <a:buClr>
                <a:schemeClr val="accent3"/>
              </a:buClr>
              <a:buSzPct val="150000"/>
              <a:buFont typeface="Arial" panose="020B0604020202020204" pitchFamily="34" charset="0"/>
              <a:buChar char="•"/>
            </a:pPr>
            <a:r>
              <a:rPr lang="en-US" sz="2000" dirty="0">
                <a:solidFill>
                  <a:srgbClr val="0070C0"/>
                </a:solidFill>
              </a:rPr>
              <a:t>For-profit companies are NOT eligible and may NOT be subawardees</a:t>
            </a:r>
          </a:p>
          <a:p>
            <a:pPr marL="914400" lvl="1" indent="-457200">
              <a:buClr>
                <a:schemeClr val="accent3"/>
              </a:buClr>
              <a:buSzPct val="150000"/>
              <a:buFont typeface="Arial" panose="020B0604020202020204" pitchFamily="34" charset="0"/>
              <a:buChar char="•"/>
            </a:pPr>
            <a:r>
              <a:rPr lang="en-US" sz="2000" dirty="0">
                <a:solidFill>
                  <a:srgbClr val="0070C0"/>
                </a:solidFill>
              </a:rPr>
              <a:t>Consultants are not to be considered key personnel on a grant application</a:t>
            </a:r>
          </a:p>
          <a:p>
            <a:pPr marL="914400" lvl="1" indent="-457200">
              <a:buClr>
                <a:schemeClr val="accent3"/>
              </a:buClr>
              <a:buSzPct val="150000"/>
              <a:buFont typeface="Arial" panose="020B0604020202020204" pitchFamily="34" charset="0"/>
              <a:buChar char="•"/>
            </a:pPr>
            <a:r>
              <a:rPr lang="en-US" sz="2000" dirty="0">
                <a:solidFill>
                  <a:srgbClr val="0070C0"/>
                </a:solidFill>
              </a:rPr>
              <a:t>Contracts/Consultants are subject to competitive procurement requirements (see Section (IV.C.5.iv.f))</a:t>
            </a:r>
          </a:p>
        </p:txBody>
      </p:sp>
    </p:spTree>
    <p:extLst>
      <p:ext uri="{BB962C8B-B14F-4D97-AF65-F5344CB8AC3E}">
        <p14:creationId xmlns:p14="http://schemas.microsoft.com/office/powerpoint/2010/main" val="378042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1D9AD5-71A6-410C-955E-A7E7D757F932}"/>
              </a:ext>
            </a:extLst>
          </p:cNvPr>
          <p:cNvSpPr>
            <a:spLocks noGrp="1"/>
          </p:cNvSpPr>
          <p:nvPr>
            <p:ph type="sldNum" sz="quarter" idx="13"/>
          </p:nvPr>
        </p:nvSpPr>
        <p:spPr/>
        <p:txBody>
          <a:bodyPr/>
          <a:lstStyle/>
          <a:p>
            <a:fld id="{6D3FAE4D-9488-4B48-8F4A-A56CB5A28AF9}" type="slidenum">
              <a:rPr lang="en-US" smtClean="0"/>
              <a:pPr/>
              <a:t>17</a:t>
            </a:fld>
            <a:endParaRPr lang="en-US" dirty="0"/>
          </a:p>
        </p:txBody>
      </p:sp>
      <p:sp>
        <p:nvSpPr>
          <p:cNvPr id="2" name="Text Placeholder 1">
            <a:extLst>
              <a:ext uri="{FF2B5EF4-FFF2-40B4-BE49-F238E27FC236}">
                <a16:creationId xmlns:a16="http://schemas.microsoft.com/office/drawing/2014/main" id="{1A51EE61-05A4-490D-8CF4-A5D807FC1C2E}"/>
              </a:ext>
            </a:extLst>
          </p:cNvPr>
          <p:cNvSpPr>
            <a:spLocks noGrp="1"/>
          </p:cNvSpPr>
          <p:nvPr>
            <p:ph type="title" idx="4294967295"/>
          </p:nvPr>
        </p:nvSpPr>
        <p:spPr>
          <a:xfrm>
            <a:off x="3048000" y="4953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Gill Sans MT" pitchFamily="34" charset="0"/>
                <a:ea typeface="+mn-ea"/>
                <a:cs typeface="+mn-cs"/>
              </a:rPr>
              <a:t>Eligibility Information (3)</a:t>
            </a:r>
          </a:p>
        </p:txBody>
      </p:sp>
      <p:sp>
        <p:nvSpPr>
          <p:cNvPr id="3" name="Text Placeholder 2">
            <a:extLst>
              <a:ext uri="{FF2B5EF4-FFF2-40B4-BE49-F238E27FC236}">
                <a16:creationId xmlns:a16="http://schemas.microsoft.com/office/drawing/2014/main" id="{7191CD5D-EBDA-4D31-B69D-8A7C2B810CC6}"/>
              </a:ext>
            </a:extLst>
          </p:cNvPr>
          <p:cNvSpPr>
            <a:spLocks noGrp="1"/>
          </p:cNvSpPr>
          <p:nvPr>
            <p:ph type="body" sz="quarter" idx="11"/>
          </p:nvPr>
        </p:nvSpPr>
        <p:spPr>
          <a:xfrm>
            <a:off x="152400" y="1447800"/>
            <a:ext cx="8839200" cy="4908550"/>
          </a:xfrm>
        </p:spPr>
        <p:txBody>
          <a:bodyPr>
            <a:no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solidFill>
                  <a:srgbClr val="0070C0"/>
                </a:solidFill>
                <a:effectLst/>
                <a:uLnTx/>
                <a:uFillTx/>
                <a:latin typeface="Calibri" panose="020F0502020204030204"/>
                <a:ea typeface="+mn-ea"/>
                <a:cs typeface="+mn-cs"/>
              </a:rPr>
              <a:t>Applications must be submitted via Grants.gov</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If you cannot access Grants.gov, see </a:t>
            </a: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https://www.epa.gov/grants/exceptions-grantsgov-submission-requirement</a:t>
            </a: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You must have SAM.gov registration ACTIVE in order to apply via Grants.gov.</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solidFill>
                  <a:srgbClr val="0070C0"/>
                </a:solidFill>
                <a:effectLst/>
                <a:uLnTx/>
                <a:uFillTx/>
                <a:latin typeface="Calibri" panose="020F0502020204030204"/>
                <a:ea typeface="+mn-ea"/>
                <a:cs typeface="+mn-cs"/>
              </a:rPr>
              <a:t>Applications that exceed federal funding or performance period time limits will not be reviewed.</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Start date does not really matter, as long as period of performance is within </a:t>
            </a:r>
            <a:r>
              <a:rPr lang="en-US" sz="2000" b="0" dirty="0">
                <a:solidFill>
                  <a:srgbClr val="0070C0"/>
                </a:solidFill>
                <a:latin typeface="Calibri" panose="020F0502020204030204"/>
              </a:rPr>
              <a:t>three</a:t>
            </a: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 years.</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Research usually starts six to nine months after the close of the RFA.</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solidFill>
                  <a:srgbClr val="0070C0"/>
                </a:solidFill>
                <a:effectLst/>
                <a:uLnTx/>
                <a:uFillTx/>
                <a:latin typeface="Calibri" panose="020F0502020204030204"/>
                <a:ea typeface="+mn-ea"/>
                <a:cs typeface="+mn-cs"/>
              </a:rPr>
              <a:t>Cost shared amounts must be described in the budget justification under each applicable category. </a:t>
            </a:r>
            <a:r>
              <a:rPr kumimoji="0" lang="en-US" sz="2000" b="0" i="0" u="none" strike="noStrike" kern="1200" cap="none" spc="0" normalizeH="0" baseline="0" noProof="0" dirty="0">
                <a:ln>
                  <a:noFill/>
                </a:ln>
                <a:solidFill>
                  <a:srgbClr val="0070C0"/>
                </a:solidFill>
                <a:effectLst/>
                <a:uLnTx/>
                <a:uFillTx/>
                <a:latin typeface="Calibri" panose="020F0502020204030204"/>
                <a:ea typeface="+mn-ea"/>
                <a:cs typeface="+mn-cs"/>
              </a:rPr>
              <a:t>(See Section IV. C. 5. iv).</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solidFill>
                  <a:srgbClr val="0070C0"/>
                </a:solidFill>
                <a:effectLst/>
                <a:uLnTx/>
                <a:uFillTx/>
                <a:latin typeface="Calibri" panose="020F0502020204030204"/>
                <a:ea typeface="+mn-ea"/>
                <a:cs typeface="+mn-cs"/>
              </a:rPr>
              <a:t>Applications from ineligible organizations, or that are somehow not substantially compliant, will not be reviewed.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solidFill>
                  <a:srgbClr val="0070C0"/>
                </a:solidFill>
                <a:effectLst/>
                <a:uLnTx/>
                <a:uFillTx/>
                <a:latin typeface="Calibri" panose="020F0502020204030204"/>
                <a:ea typeface="+mn-ea"/>
                <a:cs typeface="+mn-cs"/>
              </a:rPr>
              <a:t>Organizations and PIs may submit more than one application, as long as they are substantially different.</a:t>
            </a:r>
          </a:p>
        </p:txBody>
      </p:sp>
    </p:spTree>
    <p:extLst>
      <p:ext uri="{BB962C8B-B14F-4D97-AF65-F5344CB8AC3E}">
        <p14:creationId xmlns:p14="http://schemas.microsoft.com/office/powerpoint/2010/main" val="1944835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18</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Application Materials and Process</a:t>
            </a:r>
          </a:p>
        </p:txBody>
      </p:sp>
      <p:sp>
        <p:nvSpPr>
          <p:cNvPr id="3" name="Text Placeholder 2" descr="Application Materials and Process&#10;"/>
          <p:cNvSpPr>
            <a:spLocks noGrp="1"/>
          </p:cNvSpPr>
          <p:nvPr>
            <p:ph type="body" sz="quarter" idx="11"/>
          </p:nvPr>
        </p:nvSpPr>
        <p:spPr>
          <a:xfrm>
            <a:off x="152400" y="1600200"/>
            <a:ext cx="8839200" cy="4876800"/>
          </a:xfrm>
        </p:spPr>
        <p:txBody>
          <a:bodyPr>
            <a:normAutofit/>
          </a:bodyPr>
          <a:lstStyle/>
          <a:p>
            <a:r>
              <a:rPr lang="en-US" sz="2400" b="0" dirty="0">
                <a:solidFill>
                  <a:srgbClr val="0070C0"/>
                </a:solidFill>
                <a:latin typeface="+mn-lt"/>
              </a:rPr>
              <a:t>Section</a:t>
            </a:r>
            <a:r>
              <a:rPr lang="en-US" sz="2400" dirty="0">
                <a:solidFill>
                  <a:srgbClr val="0070C0"/>
                </a:solidFill>
                <a:latin typeface="+mn-lt"/>
              </a:rPr>
              <a:t> IV. Application And Submission Information </a:t>
            </a:r>
            <a:r>
              <a:rPr lang="en-US" sz="2400" b="0" dirty="0">
                <a:solidFill>
                  <a:srgbClr val="0070C0"/>
                </a:solidFill>
                <a:latin typeface="+mn-lt"/>
              </a:rPr>
              <a:t>of the RFA</a:t>
            </a:r>
          </a:p>
          <a:p>
            <a:r>
              <a:rPr lang="en-US" sz="2400" b="0" dirty="0">
                <a:solidFill>
                  <a:srgbClr val="0070C0"/>
                </a:solidFill>
                <a:latin typeface="+mn-lt"/>
              </a:rPr>
              <a:t>To apply under this solicitation, use the application package available at </a:t>
            </a:r>
            <a:r>
              <a:rPr lang="en-US" sz="2400" dirty="0">
                <a:solidFill>
                  <a:srgbClr val="0070C0"/>
                </a:solidFill>
                <a:latin typeface="+mn-lt"/>
              </a:rPr>
              <a:t>Grants.gov </a:t>
            </a:r>
          </a:p>
          <a:p>
            <a:r>
              <a:rPr lang="en-US" sz="2400" b="0" dirty="0">
                <a:solidFill>
                  <a:srgbClr val="0070C0"/>
                </a:solidFill>
                <a:latin typeface="+mn-lt"/>
              </a:rPr>
              <a:t>For further submission information see: </a:t>
            </a:r>
            <a:r>
              <a:rPr lang="en-US" sz="2400" dirty="0">
                <a:solidFill>
                  <a:srgbClr val="0070C0"/>
                </a:solidFill>
                <a:latin typeface="+mn-lt"/>
              </a:rPr>
              <a:t>RFA Section IV.F.</a:t>
            </a:r>
            <a:r>
              <a:rPr lang="en-US" sz="2400" b="0" dirty="0">
                <a:solidFill>
                  <a:srgbClr val="0070C0"/>
                </a:solidFill>
                <a:latin typeface="+mn-lt"/>
              </a:rPr>
              <a:t> “Submission Instructions and other Submission Requirements”  </a:t>
            </a:r>
          </a:p>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lang="en-US" sz="2400" b="0" dirty="0">
                <a:solidFill>
                  <a:srgbClr val="0070C0"/>
                </a:solidFill>
                <a:latin typeface="+mn-lt"/>
              </a:rPr>
              <a:t>Note: All necessary forms are included in the electronic application package, with the exception of the current and pending support form, available at: </a:t>
            </a:r>
            <a:r>
              <a:rPr kumimoji="0" lang="en-US" sz="2400" b="0" i="0" u="none" strike="noStrike" kern="1200" cap="none" spc="0" normalizeH="0" baseline="0" noProof="0" dirty="0">
                <a:ln>
                  <a:noFill/>
                </a:ln>
                <a:solidFill>
                  <a:srgbClr val="256469"/>
                </a:solidFill>
                <a:effectLst/>
                <a:uLnTx/>
                <a:uFillTx/>
                <a:latin typeface="Calibri" panose="020F0502020204030204"/>
                <a:ea typeface="+mn-ea"/>
                <a:cs typeface="+mn-cs"/>
                <a:hlinkClick r:id="rId3"/>
              </a:rPr>
              <a:t>https://www.epa.gov/research-grants/research-funding-opportunities-how-apply-and-required-forms</a:t>
            </a:r>
            <a:r>
              <a:rPr kumimoji="0" lang="en-US" sz="2600" b="0" i="0" u="none" strike="noStrike" kern="1200" cap="none" spc="0" normalizeH="0" baseline="0" noProof="0" dirty="0">
                <a:ln>
                  <a:noFill/>
                </a:ln>
                <a:solidFill>
                  <a:srgbClr val="256469"/>
                </a:solidFill>
                <a:effectLst/>
                <a:uLnTx/>
                <a:uFillTx/>
                <a:latin typeface="Calibri" panose="020F0502020204030204"/>
                <a:ea typeface="+mn-ea"/>
                <a:cs typeface="+mn-cs"/>
              </a:rPr>
              <a:t>   </a:t>
            </a:r>
          </a:p>
        </p:txBody>
      </p:sp>
      <p:sp>
        <p:nvSpPr>
          <p:cNvPr id="6" name="Rectangle 5" descr="Application Materials and Process&#10;">
            <a:extLst>
              <a:ext uri="{FF2B5EF4-FFF2-40B4-BE49-F238E27FC236}">
                <a16:creationId xmlns:a16="http://schemas.microsoft.com/office/drawing/2014/main" id="{008760AF-764E-430E-BEDE-08D658628D03}"/>
              </a:ext>
            </a:extLst>
          </p:cNvPr>
          <p:cNvSpPr/>
          <p:nvPr/>
        </p:nvSpPr>
        <p:spPr>
          <a:xfrm rot="10800000" flipV="1">
            <a:off x="533400" y="5398908"/>
            <a:ext cx="7848600"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solidFill>
                  <a:schemeClr val="accent3"/>
                </a:solidFill>
                <a:effectLst/>
              </a:rPr>
              <a:t>Make sure to include the current and pending support form as part of the project narrative of your Grants.gov submission</a:t>
            </a:r>
          </a:p>
        </p:txBody>
      </p:sp>
    </p:spTree>
    <p:extLst>
      <p:ext uri="{BB962C8B-B14F-4D97-AF65-F5344CB8AC3E}">
        <p14:creationId xmlns:p14="http://schemas.microsoft.com/office/powerpoint/2010/main" val="55784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19</a:t>
            </a:fld>
            <a:endParaRPr lang="en-US" dirty="0"/>
          </a:p>
        </p:txBody>
      </p:sp>
      <p:sp>
        <p:nvSpPr>
          <p:cNvPr id="2" name="Text Placeholder 1"/>
          <p:cNvSpPr>
            <a:spLocks noGrp="1"/>
          </p:cNvSpPr>
          <p:nvPr>
            <p:ph type="title" idx="4294967295"/>
          </p:nvPr>
        </p:nvSpPr>
        <p:spPr>
          <a:xfrm>
            <a:off x="3124200" y="334762"/>
            <a:ext cx="5638800" cy="86614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Application Materials and Process-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Cost Sharing</a:t>
            </a:r>
          </a:p>
        </p:txBody>
      </p:sp>
      <p:sp>
        <p:nvSpPr>
          <p:cNvPr id="3" name="Text Placeholder 2" descr="cost sharing&#10;"/>
          <p:cNvSpPr>
            <a:spLocks noGrp="1"/>
          </p:cNvSpPr>
          <p:nvPr>
            <p:ph type="body" sz="quarter" idx="11"/>
          </p:nvPr>
        </p:nvSpPr>
        <p:spPr>
          <a:xfrm>
            <a:off x="228600" y="1426147"/>
            <a:ext cx="8686800" cy="5295328"/>
          </a:xfrm>
        </p:spPr>
        <p:txBody>
          <a:bodyPr>
            <a:normAutofit/>
          </a:bodyPr>
          <a:lstStyle/>
          <a:p>
            <a:r>
              <a:rPr lang="en-US" sz="2000" dirty="0">
                <a:solidFill>
                  <a:srgbClr val="0070C0"/>
                </a:solidFill>
                <a:latin typeface="+mn-lt"/>
              </a:rPr>
              <a:t>Each applicant must contribute a minimum non-federal cost share/match of 25% of the federal funds awarded. </a:t>
            </a:r>
            <a:r>
              <a:rPr lang="en-US" sz="2000" b="0" dirty="0">
                <a:solidFill>
                  <a:srgbClr val="0070C0"/>
                </a:solidFill>
                <a:latin typeface="+mn-lt"/>
              </a:rPr>
              <a:t>This is equivalent at a minimum to 20% of the total project costs. (See section II. B)</a:t>
            </a:r>
          </a:p>
          <a:p>
            <a:r>
              <a:rPr lang="en-US" sz="2000" b="0" dirty="0">
                <a:solidFill>
                  <a:srgbClr val="0070C0"/>
                </a:solidFill>
                <a:latin typeface="+mn-lt"/>
              </a:rPr>
              <a:t>For example, if an applicant requests $2,375,000 in EPA funds, a minimum of $593,750  must be included. Including matching, total project costs can exceed $2,968,750  (if the applicant proposes more than the minimum required non-federal cost share/match), however, the federally funded portion of the budget must not exceed $2,375,000.</a:t>
            </a:r>
          </a:p>
          <a:p>
            <a:r>
              <a:rPr lang="en-US" sz="2000" b="0" dirty="0">
                <a:solidFill>
                  <a:srgbClr val="0070C0"/>
                </a:solidFill>
                <a:latin typeface="+mn-lt"/>
              </a:rPr>
              <a:t>The cost share/match may be provided in cash or can come from in-kind contributions-subject to the regulations governing matching fund requirements at 2 CFR § 200.306, but generally not from other federal sources.</a:t>
            </a:r>
          </a:p>
          <a:p>
            <a:r>
              <a:rPr lang="en-US" sz="2000" b="0" dirty="0">
                <a:solidFill>
                  <a:srgbClr val="0070C0"/>
                </a:solidFill>
                <a:latin typeface="+mn-lt"/>
              </a:rPr>
              <a:t>Cost share/matching funds are considered grant funds and are included in the total award amount. </a:t>
            </a:r>
          </a:p>
          <a:p>
            <a:r>
              <a:rPr lang="en-US" sz="2000" dirty="0">
                <a:solidFill>
                  <a:srgbClr val="0070C0"/>
                </a:solidFill>
                <a:latin typeface="+mn-lt"/>
              </a:rPr>
              <a:t>Cost shared amounts must be described in the budget justification under each applicable category. (See Section IV. C. 5. iv)</a:t>
            </a:r>
          </a:p>
        </p:txBody>
      </p:sp>
    </p:spTree>
    <p:extLst>
      <p:ext uri="{BB962C8B-B14F-4D97-AF65-F5344CB8AC3E}">
        <p14:creationId xmlns:p14="http://schemas.microsoft.com/office/powerpoint/2010/main" val="296570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2</a:t>
            </a:fld>
            <a:endParaRPr lang="en-US" dirty="0"/>
          </a:p>
        </p:txBody>
      </p:sp>
      <p:sp>
        <p:nvSpPr>
          <p:cNvPr id="3" name="Text Placeholder 2"/>
          <p:cNvSpPr>
            <a:spLocks noGrp="1"/>
          </p:cNvSpPr>
          <p:nvPr>
            <p:ph type="title" idx="4294967295"/>
          </p:nvPr>
        </p:nvSpPr>
        <p:spPr>
          <a:xfrm>
            <a:off x="3379788" y="4572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Webinar Objectives</a:t>
            </a:r>
          </a:p>
        </p:txBody>
      </p:sp>
      <p:sp>
        <p:nvSpPr>
          <p:cNvPr id="5" name="Text Placeholder 4" descr="objectives"/>
          <p:cNvSpPr>
            <a:spLocks noGrp="1"/>
          </p:cNvSpPr>
          <p:nvPr>
            <p:ph type="body" sz="quarter" idx="11"/>
          </p:nvPr>
        </p:nvSpPr>
        <p:spPr>
          <a:xfrm>
            <a:off x="232719" y="1662112"/>
            <a:ext cx="8678562" cy="685800"/>
          </a:xfrm>
        </p:spPr>
        <p:txBody>
          <a:bodyPr>
            <a:normAutofit/>
          </a:bodyPr>
          <a:lstStyle/>
          <a:p>
            <a:pPr marL="514350" indent="-514350">
              <a:buSzPct val="100000"/>
              <a:buFont typeface="+mj-lt"/>
              <a:buAutoNum type="arabicPeriod"/>
            </a:pPr>
            <a:r>
              <a:rPr lang="en-US" sz="3000" b="0" dirty="0">
                <a:solidFill>
                  <a:srgbClr val="0070C0"/>
                </a:solidFill>
                <a:latin typeface="+mn-lt"/>
              </a:rPr>
              <a:t>Review application Information for the EPA RFA: </a:t>
            </a:r>
          </a:p>
        </p:txBody>
      </p:sp>
      <p:pic>
        <p:nvPicPr>
          <p:cNvPr id="6" name="Graphic 5">
            <a:extLst>
              <a:ext uri="{FF2B5EF4-FFF2-40B4-BE49-F238E27FC236}">
                <a16:creationId xmlns:a16="http://schemas.microsoft.com/office/drawing/2014/main" id="{7C405EDE-3DB8-4561-B1E4-608D9B43166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29600" y="4800600"/>
            <a:ext cx="609600" cy="609600"/>
          </a:xfrm>
          <a:prstGeom prst="rect">
            <a:avLst/>
          </a:prstGeom>
        </p:spPr>
      </p:pic>
      <p:sp>
        <p:nvSpPr>
          <p:cNvPr id="7" name="Rectangle 6">
            <a:extLst>
              <a:ext uri="{FF2B5EF4-FFF2-40B4-BE49-F238E27FC236}">
                <a16:creationId xmlns:a16="http://schemas.microsoft.com/office/drawing/2014/main" id="{C2909C15-129A-400E-B8B3-54D2DFF3ECEB}"/>
              </a:ext>
            </a:extLst>
          </p:cNvPr>
          <p:cNvSpPr/>
          <p:nvPr/>
        </p:nvSpPr>
        <p:spPr>
          <a:xfrm>
            <a:off x="495300" y="2442957"/>
            <a:ext cx="8153400" cy="138499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a:ln/>
                <a:solidFill>
                  <a:schemeClr val="accent3"/>
                </a:solidFill>
              </a:rPr>
              <a:t>“</a:t>
            </a:r>
            <a:r>
              <a:rPr lang="en-US" sz="2800" b="1" cap="none" spc="0" dirty="0">
                <a:ln/>
                <a:solidFill>
                  <a:schemeClr val="accent3"/>
                </a:solidFill>
                <a:effectLst/>
                <a:latin typeface="+mn-lt"/>
              </a:rPr>
              <a:t>National Priorities: Evaluation of Antimicrobial Resistance in Wastewater and Sewage Sludge Treatment and its Impact on the Environment” </a:t>
            </a:r>
            <a:endParaRPr lang="en-US" sz="2800" b="1" cap="none" spc="0" dirty="0">
              <a:ln/>
              <a:solidFill>
                <a:schemeClr val="accent3"/>
              </a:solidFill>
              <a:effectLst/>
            </a:endParaRPr>
          </a:p>
        </p:txBody>
      </p:sp>
      <p:sp>
        <p:nvSpPr>
          <p:cNvPr id="10" name="TextBox 9">
            <a:extLst>
              <a:ext uri="{FF2B5EF4-FFF2-40B4-BE49-F238E27FC236}">
                <a16:creationId xmlns:a16="http://schemas.microsoft.com/office/drawing/2014/main" id="{46F9D6C9-27E4-69FA-396F-A3D74FE378B5}"/>
              </a:ext>
            </a:extLst>
          </p:cNvPr>
          <p:cNvSpPr txBox="1"/>
          <p:nvPr/>
        </p:nvSpPr>
        <p:spPr>
          <a:xfrm>
            <a:off x="304800" y="4328135"/>
            <a:ext cx="8153399" cy="1646605"/>
          </a:xfrm>
          <a:prstGeom prst="rect">
            <a:avLst/>
          </a:prstGeom>
          <a:noFill/>
        </p:spPr>
        <p:txBody>
          <a:bodyPr wrap="square">
            <a:spAutoFit/>
          </a:bodyPr>
          <a:lstStyle/>
          <a:p>
            <a:pPr marL="514350" marR="0" lvl="0" indent="-514350" algn="l" defTabSz="914400" rtl="0" eaLnBrk="1" fontAlgn="auto" latinLnBrk="0" hangingPunct="1">
              <a:lnSpc>
                <a:spcPct val="100000"/>
              </a:lnSpc>
              <a:spcBef>
                <a:spcPct val="20000"/>
              </a:spcBef>
              <a:spcAft>
                <a:spcPts val="600"/>
              </a:spcAft>
              <a:buClr>
                <a:srgbClr val="9BBB59">
                  <a:lumMod val="75000"/>
                </a:srgbClr>
              </a:buClr>
              <a:buSzPct val="100000"/>
              <a:buFont typeface="+mj-lt"/>
              <a:buAutoNum type="arabicPeriod" startAt="2"/>
              <a:tabLst/>
              <a:defRPr/>
            </a:pPr>
            <a:r>
              <a:rPr kumimoji="0" lang="en-US" sz="3000" b="0" i="0" u="none" strike="noStrike" kern="1200" cap="none" spc="0" normalizeH="0" baseline="0" noProof="0" dirty="0">
                <a:ln>
                  <a:noFill/>
                </a:ln>
                <a:solidFill>
                  <a:srgbClr val="0070C0"/>
                </a:solidFill>
                <a:effectLst/>
                <a:uLnTx/>
                <a:uFillTx/>
                <a:latin typeface="Calibri"/>
                <a:ea typeface="+mn-ea"/>
                <a:cs typeface="+mn-cs"/>
              </a:rPr>
              <a:t>Provide guidance for eligibility, submission, technical aspects of application process</a:t>
            </a:r>
          </a:p>
          <a:p>
            <a:pPr marL="514350" marR="0" lvl="0" indent="-514350" algn="l" defTabSz="914400" rtl="0" eaLnBrk="1" fontAlgn="auto" latinLnBrk="0" hangingPunct="1">
              <a:lnSpc>
                <a:spcPct val="100000"/>
              </a:lnSpc>
              <a:spcBef>
                <a:spcPct val="20000"/>
              </a:spcBef>
              <a:spcAft>
                <a:spcPts val="600"/>
              </a:spcAft>
              <a:buClr>
                <a:srgbClr val="9BBB59">
                  <a:lumMod val="75000"/>
                </a:srgbClr>
              </a:buClr>
              <a:buSzPct val="100000"/>
              <a:buFont typeface="+mj-lt"/>
              <a:buAutoNum type="arabicPeriod" startAt="3"/>
              <a:tabLst/>
              <a:defRPr/>
            </a:pPr>
            <a:r>
              <a:rPr kumimoji="0" lang="en-US" sz="3000" b="0" i="0" u="none" strike="noStrike" kern="1200" cap="none" spc="0" normalizeH="0" baseline="0" noProof="0" dirty="0">
                <a:ln>
                  <a:noFill/>
                </a:ln>
                <a:solidFill>
                  <a:srgbClr val="0070C0"/>
                </a:solidFill>
                <a:effectLst/>
                <a:uLnTx/>
                <a:uFillTx/>
                <a:latin typeface="Calibri"/>
                <a:ea typeface="+mn-ea"/>
                <a:cs typeface="+mn-cs"/>
              </a:rPr>
              <a:t>Answer questions about the application process</a:t>
            </a:r>
          </a:p>
        </p:txBody>
      </p:sp>
    </p:spTree>
    <p:extLst>
      <p:ext uri="{BB962C8B-B14F-4D97-AF65-F5344CB8AC3E}">
        <p14:creationId xmlns:p14="http://schemas.microsoft.com/office/powerpoint/2010/main" val="225799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20</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Electronic Submissions</a:t>
            </a:r>
          </a:p>
        </p:txBody>
      </p:sp>
      <p:sp>
        <p:nvSpPr>
          <p:cNvPr id="3" name="Text Placeholder 2"/>
          <p:cNvSpPr>
            <a:spLocks noGrp="1"/>
          </p:cNvSpPr>
          <p:nvPr>
            <p:ph type="body" sz="quarter" idx="11"/>
          </p:nvPr>
        </p:nvSpPr>
        <p:spPr>
          <a:xfrm>
            <a:off x="152400" y="1600200"/>
            <a:ext cx="8839200" cy="4876800"/>
          </a:xfrm>
        </p:spPr>
        <p:txBody>
          <a:bodyPr>
            <a:normAutofit lnSpcReduction="10000"/>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mn-cs"/>
              </a:rPr>
              <a:t>Details are provided in Section IV.F. “Submission Instructions and Other Submission Requirements.”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If you have trouble with Grants.gov, perform the following steps </a:t>
            </a:r>
            <a:r>
              <a:rPr kumimoji="0" lang="en-US" sz="1700" b="1"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before</a:t>
            </a: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 the close of the RFA (Section IV.F.5.):</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Contact Grants.gov Support Center before the application deadline date.</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Document the Grants.gov ticket/case number.</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Send an email with the FON (EPA-G2023-ORD-F1) in the subject line to electronic-grant-submissions@epa.gov before the application deadline time and date and must include the following:</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 Grants.gov ticket/case number(s)</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ii. Description of the issue</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iii. The entire application package in PDF format.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You may resubmit an application before the deadline, but changes are not permitted after an RFA closes.  If we see duplicates of the same application, we will process the most recent one.</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If you are experiencing a natural disaster and cannot submit on time, please contact us immediately.</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Letters of support or intent from EPA employees are prohibited, and we will remove such letters if we find them.</a:t>
            </a:r>
            <a:endParaRPr lang="en-US" sz="2400" dirty="0">
              <a:ln w="22225">
                <a:solidFill>
                  <a:srgbClr val="FF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668152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39BF625-E626-4B6F-A583-08D34640DC6A}"/>
              </a:ext>
            </a:extLst>
          </p:cNvPr>
          <p:cNvSpPr>
            <a:spLocks noGrp="1"/>
          </p:cNvSpPr>
          <p:nvPr>
            <p:ph type="sldNum" sz="quarter" idx="4"/>
          </p:nvPr>
        </p:nvSpPr>
        <p:spPr/>
        <p:txBody>
          <a:bodyPr/>
          <a:lstStyle/>
          <a:p>
            <a:fld id="{12C80C7B-1DE2-4FD7-9AB9-740667D82627}" type="slidenum">
              <a:rPr lang="en-US" smtClean="0"/>
              <a:pPr/>
              <a:t>21</a:t>
            </a:fld>
            <a:endParaRPr lang="en-US"/>
          </a:p>
        </p:txBody>
      </p:sp>
      <p:sp>
        <p:nvSpPr>
          <p:cNvPr id="2" name="Title 1">
            <a:extLst>
              <a:ext uri="{FF2B5EF4-FFF2-40B4-BE49-F238E27FC236}">
                <a16:creationId xmlns:a16="http://schemas.microsoft.com/office/drawing/2014/main" id="{6FFF896F-CBD4-43F5-8DFE-7A80306E95B8}"/>
              </a:ext>
            </a:extLst>
          </p:cNvPr>
          <p:cNvSpPr>
            <a:spLocks noGrp="1"/>
          </p:cNvSpPr>
          <p:nvPr>
            <p:ph type="title"/>
          </p:nvPr>
        </p:nvSpPr>
        <p:spPr>
          <a:xfrm>
            <a:off x="381000" y="0"/>
            <a:ext cx="8229600" cy="762000"/>
          </a:xfrm>
        </p:spPr>
        <p:txBody>
          <a:bodyPr>
            <a:normAutofit/>
          </a:bodyPr>
          <a:lstStyle/>
          <a:p>
            <a:r>
              <a:rPr lang="en-US" sz="3200" b="1" dirty="0">
                <a:solidFill>
                  <a:srgbClr val="0070C0"/>
                </a:solidFill>
                <a:latin typeface="+mn-lt"/>
                <a:ea typeface="+mn-ea"/>
                <a:cs typeface="+mn-cs"/>
              </a:rPr>
              <a:t>Application Content</a:t>
            </a:r>
          </a:p>
        </p:txBody>
      </p:sp>
      <p:graphicFrame>
        <p:nvGraphicFramePr>
          <p:cNvPr id="4" name="Table 4">
            <a:extLst>
              <a:ext uri="{FF2B5EF4-FFF2-40B4-BE49-F238E27FC236}">
                <a16:creationId xmlns:a16="http://schemas.microsoft.com/office/drawing/2014/main" id="{9BA66352-95A0-4508-8DD0-FFF39CC27C11}"/>
              </a:ext>
            </a:extLst>
          </p:cNvPr>
          <p:cNvGraphicFramePr>
            <a:graphicFrameLocks noGrp="1"/>
          </p:cNvGraphicFramePr>
          <p:nvPr>
            <p:ph idx="1"/>
            <p:extLst>
              <p:ext uri="{D42A27DB-BD31-4B8C-83A1-F6EECF244321}">
                <p14:modId xmlns:p14="http://schemas.microsoft.com/office/powerpoint/2010/main" val="530041043"/>
              </p:ext>
            </p:extLst>
          </p:nvPr>
        </p:nvGraphicFramePr>
        <p:xfrm>
          <a:off x="419100" y="685800"/>
          <a:ext cx="8153400" cy="6028749"/>
        </p:xfrm>
        <a:graphic>
          <a:graphicData uri="http://schemas.openxmlformats.org/drawingml/2006/table">
            <a:tbl>
              <a:tblPr firstRow="1" bandRow="1">
                <a:tableStyleId>{5C22544A-7EE6-4342-B048-85BDC9FD1C3A}</a:tableStyleId>
              </a:tblPr>
              <a:tblGrid>
                <a:gridCol w="4623061">
                  <a:extLst>
                    <a:ext uri="{9D8B030D-6E8A-4147-A177-3AD203B41FA5}">
                      <a16:colId xmlns:a16="http://schemas.microsoft.com/office/drawing/2014/main" val="4229355369"/>
                    </a:ext>
                  </a:extLst>
                </a:gridCol>
                <a:gridCol w="1265506">
                  <a:extLst>
                    <a:ext uri="{9D8B030D-6E8A-4147-A177-3AD203B41FA5}">
                      <a16:colId xmlns:a16="http://schemas.microsoft.com/office/drawing/2014/main" val="2297930731"/>
                    </a:ext>
                  </a:extLst>
                </a:gridCol>
                <a:gridCol w="2264833">
                  <a:extLst>
                    <a:ext uri="{9D8B030D-6E8A-4147-A177-3AD203B41FA5}">
                      <a16:colId xmlns:a16="http://schemas.microsoft.com/office/drawing/2014/main" val="1815250562"/>
                    </a:ext>
                  </a:extLst>
                </a:gridCol>
              </a:tblGrid>
              <a:tr h="298509">
                <a:tc>
                  <a:txBody>
                    <a:bodyPr/>
                    <a:lstStyle/>
                    <a:p>
                      <a:r>
                        <a:rPr lang="en-US" sz="1400" dirty="0"/>
                        <a:t>Component</a:t>
                      </a:r>
                    </a:p>
                  </a:txBody>
                  <a:tcPr marL="68580" marR="68580" marT="34290" marB="34290"/>
                </a:tc>
                <a:tc>
                  <a:txBody>
                    <a:bodyPr/>
                    <a:lstStyle/>
                    <a:p>
                      <a:r>
                        <a:rPr lang="en-US" sz="1400"/>
                        <a:t>RFA Section</a:t>
                      </a:r>
                    </a:p>
                  </a:txBody>
                  <a:tcPr marL="68580" marR="68580" marT="34290" marB="34290"/>
                </a:tc>
                <a:tc>
                  <a:txBody>
                    <a:bodyPr/>
                    <a:lstStyle/>
                    <a:p>
                      <a:r>
                        <a:rPr lang="en-US" sz="1400" dirty="0"/>
                        <a:t>Page Limit</a:t>
                      </a:r>
                    </a:p>
                  </a:txBody>
                  <a:tcPr marL="68580" marR="68580" marT="34290" marB="34290"/>
                </a:tc>
                <a:extLst>
                  <a:ext uri="{0D108BD9-81ED-4DB2-BD59-A6C34878D82A}">
                    <a16:rowId xmlns:a16="http://schemas.microsoft.com/office/drawing/2014/main" val="1480448879"/>
                  </a:ext>
                </a:extLst>
              </a:tr>
              <a:tr h="298509">
                <a:tc>
                  <a:txBody>
                    <a:bodyPr/>
                    <a:lstStyle/>
                    <a:p>
                      <a:r>
                        <a:rPr lang="en-US" sz="1600" baseline="30000" dirty="0"/>
                        <a:t>¥</a:t>
                      </a:r>
                      <a:r>
                        <a:rPr lang="en-US" sz="1600" dirty="0"/>
                        <a:t>Standard Form 424</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IV.C.1</a:t>
                      </a:r>
                    </a:p>
                  </a:txBody>
                  <a:tcPr marL="68580" marR="68580" marT="34290" marB="34290"/>
                </a:tc>
                <a:tc>
                  <a:txBody>
                    <a:bodyPr/>
                    <a:lstStyle/>
                    <a:p>
                      <a:r>
                        <a:rPr lang="en-US" sz="1600"/>
                        <a:t>N/A</a:t>
                      </a:r>
                    </a:p>
                  </a:txBody>
                  <a:tcPr marL="68580" marR="68580" marT="34290" marB="34290"/>
                </a:tc>
                <a:extLst>
                  <a:ext uri="{0D108BD9-81ED-4DB2-BD59-A6C34878D82A}">
                    <a16:rowId xmlns:a16="http://schemas.microsoft.com/office/drawing/2014/main" val="4161217810"/>
                  </a:ext>
                </a:extLst>
              </a:tr>
              <a:tr h="504378">
                <a:tc>
                  <a:txBody>
                    <a:bodyPr/>
                    <a:lstStyle/>
                    <a:p>
                      <a:r>
                        <a:rPr lang="en-US" sz="1600" baseline="30000" dirty="0"/>
                        <a:t>¥</a:t>
                      </a:r>
                      <a:r>
                        <a:rPr lang="en-US" sz="1600" dirty="0"/>
                        <a:t>Key Contacts, EPA Form 5700-54; </a:t>
                      </a:r>
                    </a:p>
                    <a:p>
                      <a:r>
                        <a:rPr lang="en-US" sz="1600" dirty="0"/>
                        <a:t>Additional Key Contacts, if appropriate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IV.C.2</a:t>
                      </a:r>
                    </a:p>
                  </a:txBody>
                  <a:tcPr marL="68580" marR="68580" marT="34290" marB="34290"/>
                </a:tc>
                <a:tc>
                  <a:txBody>
                    <a:bodyPr/>
                    <a:lstStyle/>
                    <a:p>
                      <a:r>
                        <a:rPr lang="en-US" sz="1600" dirty="0"/>
                        <a:t>N/A</a:t>
                      </a:r>
                    </a:p>
                  </a:txBody>
                  <a:tcPr marL="68580" marR="68580" marT="34290" marB="34290"/>
                </a:tc>
                <a:extLst>
                  <a:ext uri="{0D108BD9-81ED-4DB2-BD59-A6C34878D82A}">
                    <a16:rowId xmlns:a16="http://schemas.microsoft.com/office/drawing/2014/main" val="3836163802"/>
                  </a:ext>
                </a:extLst>
              </a:tr>
              <a:tr h="504378">
                <a:tc>
                  <a:txBody>
                    <a:bodyPr/>
                    <a:lstStyle/>
                    <a:p>
                      <a:r>
                        <a:rPr lang="en-US" sz="1600" baseline="30000"/>
                        <a:t>¥</a:t>
                      </a:r>
                      <a:r>
                        <a:rPr lang="en-US" sz="1600"/>
                        <a:t>EPA Form 4700-4, Preaward Compliance Review Report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IV.C.3</a:t>
                      </a:r>
                    </a:p>
                  </a:txBody>
                  <a:tcPr marL="68580" marR="68580" marT="34290" marB="34290"/>
                </a:tc>
                <a:tc>
                  <a:txBody>
                    <a:bodyPr/>
                    <a:lstStyle/>
                    <a:p>
                      <a:r>
                        <a:rPr lang="en-US" sz="1600" dirty="0"/>
                        <a:t>N/A</a:t>
                      </a:r>
                    </a:p>
                  </a:txBody>
                  <a:tcPr marL="68580" marR="68580" marT="34290" marB="34290"/>
                </a:tc>
                <a:extLst>
                  <a:ext uri="{0D108BD9-81ED-4DB2-BD59-A6C34878D82A}">
                    <a16:rowId xmlns:a16="http://schemas.microsoft.com/office/drawing/2014/main" val="4086647926"/>
                  </a:ext>
                </a:extLst>
              </a:tr>
              <a:tr h="298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30000"/>
                        <a:t>¥</a:t>
                      </a:r>
                      <a:r>
                        <a:rPr lang="en-US" sz="1600"/>
                        <a:t>Budget (Standard Form 424A, Section B)</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IV.C.4</a:t>
                      </a:r>
                    </a:p>
                  </a:txBody>
                  <a:tcPr marL="68580" marR="68580" marT="34290" marB="34290"/>
                </a:tc>
                <a:tc>
                  <a:txBody>
                    <a:bodyPr/>
                    <a:lstStyle/>
                    <a:p>
                      <a:r>
                        <a:rPr lang="en-US" sz="1600" dirty="0"/>
                        <a:t>N/A</a:t>
                      </a:r>
                    </a:p>
                  </a:txBody>
                  <a:tcPr marL="68580" marR="68580" marT="34290" marB="34290"/>
                </a:tc>
                <a:extLst>
                  <a:ext uri="{0D108BD9-81ED-4DB2-BD59-A6C34878D82A}">
                    <a16:rowId xmlns:a16="http://schemas.microsoft.com/office/drawing/2014/main" val="3006686695"/>
                  </a:ext>
                </a:extLst>
              </a:tr>
              <a:tr h="298509">
                <a:tc>
                  <a:txBody>
                    <a:bodyPr/>
                    <a:lstStyle/>
                    <a:p>
                      <a:r>
                        <a:rPr lang="en-US" sz="1600"/>
                        <a:t>Table of Content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a:t>
                      </a:r>
                    </a:p>
                  </a:txBody>
                  <a:tcPr marL="68580" marR="68580" marT="34290" marB="34290"/>
                </a:tc>
                <a:tc>
                  <a:txBody>
                    <a:bodyPr/>
                    <a:lstStyle/>
                    <a:p>
                      <a:r>
                        <a:rPr lang="en-US" sz="1600" dirty="0"/>
                        <a:t>none</a:t>
                      </a:r>
                    </a:p>
                  </a:txBody>
                  <a:tcPr marL="68580" marR="68580" marT="34290" marB="34290"/>
                </a:tc>
                <a:extLst>
                  <a:ext uri="{0D108BD9-81ED-4DB2-BD59-A6C34878D82A}">
                    <a16:rowId xmlns:a16="http://schemas.microsoft.com/office/drawing/2014/main" val="4231437893"/>
                  </a:ext>
                </a:extLst>
              </a:tr>
              <a:tr h="298509">
                <a:tc>
                  <a:txBody>
                    <a:bodyPr/>
                    <a:lstStyle/>
                    <a:p>
                      <a:r>
                        <a:rPr lang="en-US" sz="1600"/>
                        <a:t>Abstract</a:t>
                      </a:r>
                    </a:p>
                  </a:txBody>
                  <a:tcPr marL="68580" marR="68580" marT="34290" marB="34290"/>
                </a:tc>
                <a:tc>
                  <a:txBody>
                    <a:bodyPr/>
                    <a:lstStyle/>
                    <a:p>
                      <a:r>
                        <a:rPr lang="en-US" sz="1600"/>
                        <a:t>IV.C.5.ii</a:t>
                      </a:r>
                    </a:p>
                  </a:txBody>
                  <a:tcPr marL="68580" marR="68580" marT="34290" marB="34290"/>
                </a:tc>
                <a:tc>
                  <a:txBody>
                    <a:bodyPr/>
                    <a:lstStyle/>
                    <a:p>
                      <a:r>
                        <a:rPr lang="en-US" sz="1600" dirty="0"/>
                        <a:t>1</a:t>
                      </a:r>
                    </a:p>
                  </a:txBody>
                  <a:tcPr marL="68580" marR="68580" marT="34290" marB="34290"/>
                </a:tc>
                <a:extLst>
                  <a:ext uri="{0D108BD9-81ED-4DB2-BD59-A6C34878D82A}">
                    <a16:rowId xmlns:a16="http://schemas.microsoft.com/office/drawing/2014/main" val="746124813"/>
                  </a:ext>
                </a:extLst>
              </a:tr>
              <a:tr h="298509">
                <a:tc>
                  <a:txBody>
                    <a:bodyPr/>
                    <a:lstStyle/>
                    <a:p>
                      <a:r>
                        <a:rPr lang="en-US" sz="1600"/>
                        <a:t>Research Plan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IV.C.5.iii.a</a:t>
                      </a:r>
                    </a:p>
                  </a:txBody>
                  <a:tcPr marL="68580" marR="68580" marT="34290" marB="34290"/>
                </a:tc>
                <a:tc>
                  <a:txBody>
                    <a:bodyPr/>
                    <a:lstStyle/>
                    <a:p>
                      <a:r>
                        <a:rPr lang="en-US" sz="1600" dirty="0"/>
                        <a:t>15</a:t>
                      </a:r>
                    </a:p>
                  </a:txBody>
                  <a:tcPr marL="68580" marR="68580" marT="34290" marB="34290"/>
                </a:tc>
                <a:extLst>
                  <a:ext uri="{0D108BD9-81ED-4DB2-BD59-A6C34878D82A}">
                    <a16:rowId xmlns:a16="http://schemas.microsoft.com/office/drawing/2014/main" val="1990447530"/>
                  </a:ext>
                </a:extLst>
              </a:tr>
              <a:tr h="298509">
                <a:tc>
                  <a:txBody>
                    <a:bodyPr/>
                    <a:lstStyle/>
                    <a:p>
                      <a:r>
                        <a:rPr lang="en-US" sz="1600"/>
                        <a:t>Quality Assurance Statement (QAS)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IV.C.5.iii.b</a:t>
                      </a:r>
                    </a:p>
                  </a:txBody>
                  <a:tcPr marL="68580" marR="68580" marT="34290" marB="34290"/>
                </a:tc>
                <a:tc>
                  <a:txBody>
                    <a:bodyPr/>
                    <a:lstStyle/>
                    <a:p>
                      <a:r>
                        <a:rPr lang="en-US" sz="1600"/>
                        <a:t>3</a:t>
                      </a:r>
                    </a:p>
                  </a:txBody>
                  <a:tcPr marL="68580" marR="68580" marT="34290" marB="34290"/>
                </a:tc>
                <a:extLst>
                  <a:ext uri="{0D108BD9-81ED-4DB2-BD59-A6C34878D82A}">
                    <a16:rowId xmlns:a16="http://schemas.microsoft.com/office/drawing/2014/main" val="798227352"/>
                  </a:ext>
                </a:extLst>
              </a:tr>
              <a:tr h="298509">
                <a:tc>
                  <a:txBody>
                    <a:bodyPr/>
                    <a:lstStyle/>
                    <a:p>
                      <a:r>
                        <a:rPr lang="en-US" sz="1600"/>
                        <a:t>Human Subjects Research Statement (HSRS)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IV.C.5.iii.c</a:t>
                      </a:r>
                    </a:p>
                  </a:txBody>
                  <a:tcPr marL="68580" marR="68580" marT="34290" marB="34290"/>
                </a:tc>
                <a:tc>
                  <a:txBody>
                    <a:bodyPr/>
                    <a:lstStyle/>
                    <a:p>
                      <a:r>
                        <a:rPr lang="en-US" sz="1600" dirty="0"/>
                        <a:t>4</a:t>
                      </a:r>
                    </a:p>
                  </a:txBody>
                  <a:tcPr marL="68580" marR="68580" marT="0" marB="0"/>
                </a:tc>
                <a:extLst>
                  <a:ext uri="{0D108BD9-81ED-4DB2-BD59-A6C34878D82A}">
                    <a16:rowId xmlns:a16="http://schemas.microsoft.com/office/drawing/2014/main" val="3846332638"/>
                  </a:ext>
                </a:extLst>
              </a:tr>
              <a:tr h="298509">
                <a:tc>
                  <a:txBody>
                    <a:bodyPr/>
                    <a:lstStyle/>
                    <a:p>
                      <a:r>
                        <a:rPr lang="en-US" sz="1600"/>
                        <a:t>Scientific Data Management Plan (SDMP)</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IV.C.5.iii.d</a:t>
                      </a:r>
                    </a:p>
                  </a:txBody>
                  <a:tcPr marL="68580" marR="68580" marT="34290" marB="34290"/>
                </a:tc>
                <a:tc>
                  <a:txBody>
                    <a:bodyPr/>
                    <a:lstStyle/>
                    <a:p>
                      <a:r>
                        <a:rPr lang="en-US" sz="1600" dirty="0"/>
                        <a:t>2</a:t>
                      </a:r>
                    </a:p>
                  </a:txBody>
                  <a:tcPr marL="68580" marR="68580" marT="34290" marB="34290"/>
                </a:tc>
                <a:extLst>
                  <a:ext uri="{0D108BD9-81ED-4DB2-BD59-A6C34878D82A}">
                    <a16:rowId xmlns:a16="http://schemas.microsoft.com/office/drawing/2014/main" val="462550712"/>
                  </a:ext>
                </a:extLst>
              </a:tr>
              <a:tr h="298509">
                <a:tc>
                  <a:txBody>
                    <a:bodyPr/>
                    <a:lstStyle/>
                    <a:p>
                      <a:r>
                        <a:rPr lang="en-US" sz="1600"/>
                        <a:t>Early Career Verification (early career applicants only)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IV.C.5.iii.e</a:t>
                      </a:r>
                    </a:p>
                  </a:txBody>
                  <a:tcPr marL="68580" marR="68580" marT="34290" marB="34290"/>
                </a:tc>
                <a:tc>
                  <a:txBody>
                    <a:bodyPr/>
                    <a:lstStyle/>
                    <a:p>
                      <a:r>
                        <a:rPr lang="en-US" sz="1600" dirty="0"/>
                        <a:t>1</a:t>
                      </a:r>
                    </a:p>
                  </a:txBody>
                  <a:tcPr marL="68580" marR="68580" marT="34290" marB="34290"/>
                </a:tc>
                <a:extLst>
                  <a:ext uri="{0D108BD9-81ED-4DB2-BD59-A6C34878D82A}">
                    <a16:rowId xmlns:a16="http://schemas.microsoft.com/office/drawing/2014/main" val="3886836427"/>
                  </a:ext>
                </a:extLst>
              </a:tr>
              <a:tr h="298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References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IV.C.5.iii.f</a:t>
                      </a:r>
                    </a:p>
                  </a:txBody>
                  <a:tcPr marL="68580" marR="68580" marT="34290" marB="34290"/>
                </a:tc>
                <a:tc>
                  <a:txBody>
                    <a:bodyPr/>
                    <a:lstStyle/>
                    <a:p>
                      <a:r>
                        <a:rPr lang="en-US" sz="1600" dirty="0"/>
                        <a:t>none</a:t>
                      </a:r>
                    </a:p>
                  </a:txBody>
                  <a:tcPr marL="68580" marR="68580" marT="34290" marB="34290"/>
                </a:tc>
                <a:extLst>
                  <a:ext uri="{0D108BD9-81ED-4DB2-BD59-A6C34878D82A}">
                    <a16:rowId xmlns:a16="http://schemas.microsoft.com/office/drawing/2014/main" val="238484147"/>
                  </a:ext>
                </a:extLst>
              </a:tr>
              <a:tr h="298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Budget Justification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IV.C.5.iv</a:t>
                      </a:r>
                    </a:p>
                  </a:txBody>
                  <a:tcPr marL="68580" marR="68580" marT="34290" marB="34290"/>
                </a:tc>
                <a:tc>
                  <a:txBody>
                    <a:bodyPr/>
                    <a:lstStyle/>
                    <a:p>
                      <a:r>
                        <a:rPr lang="en-US" sz="1600" dirty="0"/>
                        <a:t>3</a:t>
                      </a:r>
                    </a:p>
                  </a:txBody>
                  <a:tcPr marL="68580" marR="68580" marT="34290" marB="34290"/>
                </a:tc>
                <a:extLst>
                  <a:ext uri="{0D108BD9-81ED-4DB2-BD59-A6C34878D82A}">
                    <a16:rowId xmlns:a16="http://schemas.microsoft.com/office/drawing/2014/main" val="776342364"/>
                  </a:ext>
                </a:extLst>
              </a:tr>
              <a:tr h="298509">
                <a:tc>
                  <a:txBody>
                    <a:bodyPr/>
                    <a:lstStyle/>
                    <a:p>
                      <a:r>
                        <a:rPr lang="en-US" sz="1600"/>
                        <a:t>Resume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IV.C.5.v</a:t>
                      </a:r>
                    </a:p>
                  </a:txBody>
                  <a:tcPr marL="68580" marR="68580" marT="34290" marB="34290"/>
                </a:tc>
                <a:tc>
                  <a:txBody>
                    <a:bodyPr/>
                    <a:lstStyle/>
                    <a:p>
                      <a:r>
                        <a:rPr lang="en-US" sz="1600" dirty="0"/>
                        <a:t>2 per each investigator/ senior personnel</a:t>
                      </a:r>
                    </a:p>
                  </a:txBody>
                  <a:tcPr marL="68580" marR="68580" marT="34290" marB="34290"/>
                </a:tc>
                <a:extLst>
                  <a:ext uri="{0D108BD9-81ED-4DB2-BD59-A6C34878D82A}">
                    <a16:rowId xmlns:a16="http://schemas.microsoft.com/office/drawing/2014/main" val="2988480599"/>
                  </a:ext>
                </a:extLst>
              </a:tr>
              <a:tr h="298509">
                <a:tc>
                  <a:txBody>
                    <a:bodyPr/>
                    <a:lstStyle/>
                    <a:p>
                      <a:r>
                        <a:rPr lang="en-US" sz="1600" baseline="30000"/>
                        <a:t>¥</a:t>
                      </a:r>
                      <a:r>
                        <a:rPr lang="en-US" sz="1600"/>
                        <a:t>Current and Pending Support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IV.C.5.vi</a:t>
                      </a:r>
                    </a:p>
                  </a:txBody>
                  <a:tcPr marL="68580" marR="68580" marT="34290" marB="34290"/>
                </a:tc>
                <a:tc>
                  <a:txBody>
                    <a:bodyPr/>
                    <a:lstStyle/>
                    <a:p>
                      <a:r>
                        <a:rPr lang="en-US" sz="1600" dirty="0"/>
                        <a:t>N/A</a:t>
                      </a:r>
                    </a:p>
                  </a:txBody>
                  <a:tcPr marL="68580" marR="68580" marT="34290" marB="34290"/>
                </a:tc>
                <a:extLst>
                  <a:ext uri="{0D108BD9-81ED-4DB2-BD59-A6C34878D82A}">
                    <a16:rowId xmlns:a16="http://schemas.microsoft.com/office/drawing/2014/main" val="186915792"/>
                  </a:ext>
                </a:extLst>
              </a:tr>
              <a:tr h="298509">
                <a:tc>
                  <a:txBody>
                    <a:bodyPr/>
                    <a:lstStyle/>
                    <a:p>
                      <a:r>
                        <a:rPr lang="en-US" sz="1600"/>
                        <a:t>Letters of Intent/Letters of Support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IV.C.5.vii.a</a:t>
                      </a:r>
                    </a:p>
                  </a:txBody>
                  <a:tcPr marL="68580" marR="68580" marT="34290" marB="34290"/>
                </a:tc>
                <a:tc>
                  <a:txBody>
                    <a:bodyPr/>
                    <a:lstStyle/>
                    <a:p>
                      <a:r>
                        <a:rPr lang="en-US" sz="1600" dirty="0"/>
                        <a:t>1 per letter</a:t>
                      </a:r>
                    </a:p>
                  </a:txBody>
                  <a:tcPr marL="68580" marR="68580" marT="34290" marB="34290"/>
                </a:tc>
                <a:extLst>
                  <a:ext uri="{0D108BD9-81ED-4DB2-BD59-A6C34878D82A}">
                    <a16:rowId xmlns:a16="http://schemas.microsoft.com/office/drawing/2014/main" val="159303799"/>
                  </a:ext>
                </a:extLst>
              </a:tr>
            </a:tbl>
          </a:graphicData>
        </a:graphic>
      </p:graphicFrame>
    </p:spTree>
    <p:extLst>
      <p:ext uri="{BB962C8B-B14F-4D97-AF65-F5344CB8AC3E}">
        <p14:creationId xmlns:p14="http://schemas.microsoft.com/office/powerpoint/2010/main" val="2794324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22</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Application Review Information</a:t>
            </a:r>
          </a:p>
        </p:txBody>
      </p:sp>
      <p:sp>
        <p:nvSpPr>
          <p:cNvPr id="3" name="Text Placeholder 2" descr="Peer Review Criteria&#10;"/>
          <p:cNvSpPr>
            <a:spLocks noGrp="1"/>
          </p:cNvSpPr>
          <p:nvPr>
            <p:ph type="body" sz="quarter" idx="11"/>
          </p:nvPr>
        </p:nvSpPr>
        <p:spPr>
          <a:xfrm>
            <a:off x="352419" y="1371600"/>
            <a:ext cx="4250473" cy="1836195"/>
          </a:xfrm>
        </p:spPr>
        <p:txBody>
          <a:bodyPr>
            <a:normAutofit/>
          </a:bodyPr>
          <a:lstStyle/>
          <a:p>
            <a:pPr marL="0" indent="0">
              <a:buNone/>
            </a:pPr>
            <a:r>
              <a:rPr lang="en-US" sz="2400" dirty="0">
                <a:solidFill>
                  <a:srgbClr val="0070C0"/>
                </a:solidFill>
                <a:latin typeface="+mn-lt"/>
              </a:rPr>
              <a:t>Peer Review Criteria</a:t>
            </a:r>
          </a:p>
          <a:p>
            <a:pPr marL="857250" lvl="1" indent="-457200">
              <a:spcBef>
                <a:spcPts val="0"/>
              </a:spcBef>
              <a:buSzPct val="100000"/>
              <a:buFont typeface="+mj-lt"/>
              <a:buAutoNum type="arabicPeriod"/>
            </a:pPr>
            <a:r>
              <a:rPr lang="en-US" sz="2000" b="0" dirty="0">
                <a:solidFill>
                  <a:srgbClr val="0070C0"/>
                </a:solidFill>
                <a:latin typeface="+mn-lt"/>
              </a:rPr>
              <a:t>Research Merit	</a:t>
            </a:r>
          </a:p>
          <a:p>
            <a:pPr marL="857250" lvl="1" indent="-457200">
              <a:spcBef>
                <a:spcPts val="0"/>
              </a:spcBef>
              <a:buSzPct val="100000"/>
              <a:buFont typeface="+mj-lt"/>
              <a:buAutoNum type="arabicPeriod"/>
            </a:pPr>
            <a:r>
              <a:rPr lang="en-US" sz="2000" b="0" dirty="0">
                <a:solidFill>
                  <a:srgbClr val="0070C0"/>
                </a:solidFill>
                <a:latin typeface="+mn-lt"/>
              </a:rPr>
              <a:t>Responsiveness</a:t>
            </a:r>
          </a:p>
          <a:p>
            <a:pPr marL="857250" lvl="1" indent="-457200">
              <a:spcBef>
                <a:spcPts val="0"/>
              </a:spcBef>
              <a:buSzPct val="100000"/>
              <a:buFont typeface="+mj-lt"/>
              <a:buAutoNum type="arabicPeriod"/>
            </a:pPr>
            <a:r>
              <a:rPr lang="en-US" sz="2000" b="0" dirty="0">
                <a:solidFill>
                  <a:srgbClr val="0070C0"/>
                </a:solidFill>
                <a:latin typeface="+mn-lt"/>
              </a:rPr>
              <a:t>Project Management</a:t>
            </a:r>
            <a:endParaRPr lang="en-US" sz="2400" b="0" dirty="0">
              <a:solidFill>
                <a:srgbClr val="0070C0"/>
              </a:solidFill>
              <a:highlight>
                <a:srgbClr val="FFFF00"/>
              </a:highlight>
              <a:latin typeface="+mn-lt"/>
            </a:endParaRPr>
          </a:p>
        </p:txBody>
      </p:sp>
      <p:sp>
        <p:nvSpPr>
          <p:cNvPr id="7" name="TextBox 6" descr="review criteria">
            <a:extLst>
              <a:ext uri="{FF2B5EF4-FFF2-40B4-BE49-F238E27FC236}">
                <a16:creationId xmlns:a16="http://schemas.microsoft.com/office/drawing/2014/main" id="{F74240F5-5469-4D10-9314-7262908C06FA}"/>
              </a:ext>
            </a:extLst>
          </p:cNvPr>
          <p:cNvSpPr txBox="1"/>
          <p:nvPr/>
        </p:nvSpPr>
        <p:spPr>
          <a:xfrm>
            <a:off x="352419" y="2887682"/>
            <a:ext cx="8486780" cy="3636893"/>
          </a:xfrm>
          <a:prstGeom prst="rect">
            <a:avLst/>
          </a:prstGeom>
          <a:noFill/>
        </p:spPr>
        <p:txBody>
          <a:bodyPr wrap="square" rtlCol="0">
            <a:spAutoFit/>
          </a:bodyPr>
          <a:lstStyle/>
          <a:p>
            <a:pPr>
              <a:buClr>
                <a:schemeClr val="accent3"/>
              </a:buClr>
              <a:buSzPct val="150000"/>
            </a:pPr>
            <a:r>
              <a:rPr lang="en-US" sz="2400" b="1" dirty="0">
                <a:solidFill>
                  <a:srgbClr val="0070C0"/>
                </a:solidFill>
                <a:latin typeface="+mn-lt"/>
              </a:rPr>
              <a:t>Relevancy Review Criteria</a:t>
            </a:r>
          </a:p>
          <a:p>
            <a:pPr marL="800100" lvl="1" indent="-342900">
              <a:spcAft>
                <a:spcPts val="800"/>
              </a:spcAft>
              <a:buAutoNum type="arabicPeriod"/>
            </a:pPr>
            <a:r>
              <a:rPr lang="en-US" sz="1600" dirty="0">
                <a:solidFill>
                  <a:srgbClr val="0070C0"/>
                </a:solidFill>
              </a:rPr>
              <a:t>The degree to which the proposed science/research is relevant to EPA’s priorities as described in this solicitation and Goal 5: Ensure Clean and Safe Water for All Communities, Objective 5.1: Ensure Safe Drinking Water and Reliable Water Infrastructure, and Objective 5.2: Protect and Restore Waterbodies and Watersheds, of EPA’s</a:t>
            </a:r>
            <a:r>
              <a:rPr lang="en-US" sz="1600" dirty="0">
                <a:solidFill>
                  <a:srgbClr val="0070C0"/>
                </a:solidFill>
                <a:hlinkClick r:id="rId3">
                  <a:extLst>
                    <a:ext uri="{A12FA001-AC4F-418D-AE19-62706E023703}">
                      <ahyp:hlinkClr xmlns:ahyp="http://schemas.microsoft.com/office/drawing/2018/hyperlinkcolor" val="tx"/>
                    </a:ext>
                  </a:extLst>
                </a:hlinkClick>
              </a:rPr>
              <a:t> FY2022-2026 Strategic Plan</a:t>
            </a:r>
            <a:r>
              <a:rPr lang="en-US" sz="1600" dirty="0">
                <a:solidFill>
                  <a:srgbClr val="0070C0"/>
                </a:solidFill>
              </a:rPr>
              <a:t>.</a:t>
            </a:r>
          </a:p>
          <a:p>
            <a:pPr marL="800100" lvl="1" indent="-342900">
              <a:spcAft>
                <a:spcPts val="800"/>
              </a:spcAft>
              <a:buFont typeface="+mj-lt"/>
              <a:buAutoNum type="arabicPeriod" startAt="2"/>
            </a:pPr>
            <a:r>
              <a:rPr lang="en-US" sz="1600" dirty="0">
                <a:solidFill>
                  <a:srgbClr val="0070C0"/>
                </a:solidFill>
              </a:rPr>
              <a:t>The degree to which results (i.e., outputs/outcomes) of the research have broad application or affect large segments of society.</a:t>
            </a:r>
          </a:p>
          <a:p>
            <a:pPr marL="800100" lvl="1" indent="-342900">
              <a:spcAft>
                <a:spcPts val="1800"/>
              </a:spcAft>
              <a:buFont typeface="+mj-lt"/>
              <a:buAutoNum type="arabicPeriod" startAt="3"/>
            </a:pPr>
            <a:r>
              <a:rPr lang="en-US" sz="1600" dirty="0">
                <a:solidFill>
                  <a:srgbClr val="0070C0"/>
                </a:solidFill>
              </a:rPr>
              <a:t>The degree to which the research is designed to produce data and methods that can immediately and/or with little to no translation be utilized by the public, states, and tribes to better assess or manage environmental problems. </a:t>
            </a:r>
          </a:p>
          <a:p>
            <a:r>
              <a:rPr lang="en-US" b="0" dirty="0">
                <a:solidFill>
                  <a:srgbClr val="0070C0"/>
                </a:solidFill>
                <a:latin typeface="+mn-lt"/>
              </a:rPr>
              <a:t>See </a:t>
            </a:r>
            <a:r>
              <a:rPr lang="en-US" dirty="0">
                <a:solidFill>
                  <a:srgbClr val="0070C0"/>
                </a:solidFill>
                <a:latin typeface="+mn-lt"/>
              </a:rPr>
              <a:t>Section V </a:t>
            </a:r>
            <a:r>
              <a:rPr lang="en-US" b="0" dirty="0">
                <a:solidFill>
                  <a:srgbClr val="0070C0"/>
                </a:solidFill>
                <a:latin typeface="+mn-lt"/>
              </a:rPr>
              <a:t>for more detail on the above criteria and other review components</a:t>
            </a:r>
            <a:endParaRPr lang="en-US" sz="2000" b="0" dirty="0">
              <a:solidFill>
                <a:srgbClr val="0070C0"/>
              </a:solidFill>
              <a:latin typeface="+mn-lt"/>
            </a:endParaRPr>
          </a:p>
        </p:txBody>
      </p:sp>
    </p:spTree>
    <p:extLst>
      <p:ext uri="{BB962C8B-B14F-4D97-AF65-F5344CB8AC3E}">
        <p14:creationId xmlns:p14="http://schemas.microsoft.com/office/powerpoint/2010/main" val="2155219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FAE4D-9488-4B48-8F4A-A56CB5A28AF9}" type="slidenum">
              <a:rPr kumimoji="0" lang="en-US" sz="3200" b="1" i="0" u="none" strike="noStrike" kern="1200" cap="none" spc="0" normalizeH="0" baseline="0" noProof="0" smtClean="0">
                <a:ln>
                  <a:noFill/>
                </a:ln>
                <a:solidFill>
                  <a:prstClr val="black"/>
                </a:solidFill>
                <a:effectLst/>
                <a:uLnTx/>
                <a:uFillTx/>
                <a:latin typeface="Gill Sans MT"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3200" b="1" i="0" u="none" strike="noStrike" kern="1200" cap="none" spc="0" normalizeH="0" baseline="0" noProof="0" dirty="0">
              <a:ln>
                <a:noFill/>
              </a:ln>
              <a:solidFill>
                <a:prstClr val="black"/>
              </a:solidFill>
              <a:effectLst/>
              <a:uLnTx/>
              <a:uFillTx/>
              <a:latin typeface="Gill Sans MT" pitchFamily="34" charset="0"/>
              <a:ea typeface="+mn-ea"/>
              <a:cs typeface="+mn-cs"/>
            </a:endParaRPr>
          </a:p>
        </p:txBody>
      </p:sp>
      <p:sp>
        <p:nvSpPr>
          <p:cNvPr id="2" name="Text Placeholder 1"/>
          <p:cNvSpPr>
            <a:spLocks noGrp="1"/>
          </p:cNvSpPr>
          <p:nvPr>
            <p:ph type="title" idx="4294967295"/>
          </p:nvPr>
        </p:nvSpPr>
        <p:spPr>
          <a:xfrm>
            <a:off x="3048000" y="533400"/>
            <a:ext cx="59436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10" normalizeH="0" baseline="0" noProof="0" dirty="0">
                <a:ln>
                  <a:noFill/>
                </a:ln>
                <a:solidFill>
                  <a:srgbClr val="0070C0"/>
                </a:solidFill>
                <a:effectLst/>
                <a:uLnTx/>
                <a:uFillTx/>
                <a:latin typeface="+mj-lt"/>
                <a:ea typeface="+mn-ea"/>
                <a:cs typeface="+mn-cs"/>
              </a:rPr>
              <a:t>Agency Contacts </a:t>
            </a:r>
            <a:endParaRPr kumimoji="0" lang="en-US" sz="3200" b="1" i="0" u="none" strike="noStrike" kern="1200" cap="none" spc="0" normalizeH="0" baseline="0" noProof="0" dirty="0">
              <a:ln>
                <a:noFill/>
              </a:ln>
              <a:solidFill>
                <a:srgbClr val="0070C0"/>
              </a:solidFill>
              <a:effectLst/>
              <a:uLnTx/>
              <a:uFillTx/>
              <a:latin typeface="+mj-lt"/>
              <a:ea typeface="+mn-ea"/>
              <a:cs typeface="+mn-cs"/>
            </a:endParaRPr>
          </a:p>
        </p:txBody>
      </p:sp>
      <p:sp>
        <p:nvSpPr>
          <p:cNvPr id="3" name="Text Placeholder 2" descr="Agency Contacts&#10;"/>
          <p:cNvSpPr>
            <a:spLocks noGrp="1"/>
          </p:cNvSpPr>
          <p:nvPr>
            <p:ph type="body" sz="quarter" idx="11"/>
          </p:nvPr>
        </p:nvSpPr>
        <p:spPr>
          <a:xfrm>
            <a:off x="335280" y="1370711"/>
            <a:ext cx="8839200" cy="4876800"/>
          </a:xfrm>
        </p:spPr>
        <p:txBody>
          <a:bodyPr>
            <a:normAutofit/>
          </a:bodyPr>
          <a:lstStyle/>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Technical Contact: </a:t>
            </a:r>
            <a:r>
              <a:rPr lang="en-US" sz="2800" b="0" dirty="0">
                <a:solidFill>
                  <a:srgbClr val="002060"/>
                </a:solidFill>
                <a:latin typeface="+mn-lt"/>
                <a:cs typeface="Arial"/>
              </a:rPr>
              <a:t>Ben Packard</a:t>
            </a:r>
            <a:r>
              <a:rPr lang="en-US" sz="2800" b="0" dirty="0">
                <a:solidFill>
                  <a:srgbClr val="0070C0"/>
                </a:solidFill>
                <a:latin typeface="+mn-lt"/>
                <a:cs typeface="Arial"/>
              </a:rPr>
              <a:t>, Project Officer (packard.benjamin@epa.gov); phone: 202-564-4811</a:t>
            </a:r>
            <a:endParaRPr lang="en-US" sz="2800" dirty="0">
              <a:solidFill>
                <a:srgbClr val="002060"/>
              </a:solidFill>
              <a:latin typeface="+mn-lt"/>
              <a:cs typeface="Arial"/>
            </a:endParaRP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Eligibility and Peer Review Contact: </a:t>
            </a:r>
            <a:r>
              <a:rPr lang="en-US" sz="2800" b="0" dirty="0">
                <a:latin typeface="+mn-lt"/>
                <a:cs typeface="Arial"/>
              </a:rPr>
              <a:t>Ron Josephson</a:t>
            </a:r>
            <a:r>
              <a:rPr lang="en-US" sz="2800" b="0" dirty="0">
                <a:solidFill>
                  <a:srgbClr val="0070C0"/>
                </a:solidFill>
                <a:latin typeface="+mn-lt"/>
                <a:cs typeface="Arial"/>
              </a:rPr>
              <a:t>, Eligibility Officer (josephson.ron@epa.gov); phone: 202-564-7823</a:t>
            </a:r>
          </a:p>
          <a:p>
            <a:pPr marL="337185"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Electronic Submissions:</a:t>
            </a:r>
            <a:r>
              <a:rPr lang="en-US" sz="2800" b="0" dirty="0">
                <a:solidFill>
                  <a:srgbClr val="0070C0"/>
                </a:solidFill>
                <a:latin typeface="+mn-lt"/>
                <a:cs typeface="Arial"/>
              </a:rPr>
              <a:t>                                           electronic-grant-submissions@epa.gov</a:t>
            </a:r>
          </a:p>
          <a:p>
            <a:pPr marL="12700" indent="0">
              <a:spcBef>
                <a:spcPts val="1010"/>
              </a:spcBef>
              <a:spcAft>
                <a:spcPts val="0"/>
              </a:spcAft>
              <a:buClr>
                <a:srgbClr val="00338D"/>
              </a:buClr>
              <a:buNone/>
              <a:tabLst>
                <a:tab pos="337185" algn="l"/>
                <a:tab pos="337820" algn="l"/>
              </a:tabLst>
            </a:pPr>
            <a:endParaRPr lang="en-US" sz="2400" b="0" dirty="0">
              <a:solidFill>
                <a:srgbClr val="0070C0"/>
              </a:solidFill>
              <a:latin typeface="+mn-lt"/>
              <a:cs typeface="Arial"/>
            </a:endParaRPr>
          </a:p>
          <a:p>
            <a:pPr marL="12700" indent="0">
              <a:spcBef>
                <a:spcPts val="1010"/>
              </a:spcBef>
              <a:spcAft>
                <a:spcPts val="0"/>
              </a:spcAft>
              <a:buClr>
                <a:srgbClr val="00338D"/>
              </a:buClr>
              <a:buNone/>
              <a:tabLst>
                <a:tab pos="337185" algn="l"/>
                <a:tab pos="337820" algn="l"/>
              </a:tabLst>
            </a:pPr>
            <a:r>
              <a:rPr lang="en-US" sz="2400" b="0" dirty="0">
                <a:solidFill>
                  <a:srgbClr val="0070C0"/>
                </a:solidFill>
                <a:latin typeface="+mn-lt"/>
                <a:cs typeface="Arial"/>
              </a:rPr>
              <a:t>If interested in joining the </a:t>
            </a:r>
            <a:r>
              <a:rPr lang="en-US" sz="2400" dirty="0">
                <a:solidFill>
                  <a:srgbClr val="0070C0"/>
                </a:solidFill>
                <a:latin typeface="+mn-lt"/>
                <a:cs typeface="Arial"/>
              </a:rPr>
              <a:t>Peer Review Panel</a:t>
            </a:r>
            <a:r>
              <a:rPr lang="en-US" sz="2400" b="0" dirty="0">
                <a:solidFill>
                  <a:srgbClr val="0070C0"/>
                </a:solidFill>
                <a:latin typeface="+mn-lt"/>
                <a:cs typeface="Arial"/>
              </a:rPr>
              <a:t> rather than applying, please contact Ron Josephson.</a:t>
            </a:r>
            <a:endParaRPr lang="en-US" sz="2800" b="0" dirty="0">
              <a:solidFill>
                <a:srgbClr val="0070C0"/>
              </a:solidFill>
              <a:latin typeface="+mn-lt"/>
              <a:cs typeface="Arial"/>
            </a:endParaRPr>
          </a:p>
        </p:txBody>
      </p:sp>
      <p:pic>
        <p:nvPicPr>
          <p:cNvPr id="10" name="Graphic 9" descr="Monitor">
            <a:extLst>
              <a:ext uri="{FF2B5EF4-FFF2-40B4-BE49-F238E27FC236}">
                <a16:creationId xmlns:a16="http://schemas.microsoft.com/office/drawing/2014/main" id="{60086264-4C7F-4C75-95FD-A29479CF91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81800" y="3804103"/>
            <a:ext cx="647700" cy="647700"/>
          </a:xfrm>
          <a:prstGeom prst="rect">
            <a:avLst/>
          </a:prstGeom>
        </p:spPr>
      </p:pic>
    </p:spTree>
    <p:extLst>
      <p:ext uri="{BB962C8B-B14F-4D97-AF65-F5344CB8AC3E}">
        <p14:creationId xmlns:p14="http://schemas.microsoft.com/office/powerpoint/2010/main" val="2130909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24</a:t>
            </a:fld>
            <a:endParaRPr lang="en-US" dirty="0"/>
          </a:p>
        </p:txBody>
      </p:sp>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Q &amp; A</a:t>
            </a:r>
          </a:p>
        </p:txBody>
      </p:sp>
      <p:sp>
        <p:nvSpPr>
          <p:cNvPr id="3" name="Text Placeholder 2" descr="Thank you!&#10;"/>
          <p:cNvSpPr>
            <a:spLocks noGrp="1"/>
          </p:cNvSpPr>
          <p:nvPr>
            <p:ph type="title" idx="4294967295"/>
          </p:nvPr>
        </p:nvSpPr>
        <p:spPr>
          <a:xfrm>
            <a:off x="152400" y="2514600"/>
            <a:ext cx="8839200" cy="381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20000"/>
              </a:spcBef>
              <a:spcAft>
                <a:spcPts val="600"/>
              </a:spcAft>
              <a:buClr>
                <a:srgbClr val="C00000"/>
              </a:buClr>
              <a:buSzPct val="150000"/>
              <a:buFont typeface="Arial" pitchFamily="34" charset="0"/>
              <a:buNone/>
              <a:tabLst/>
              <a:defRPr/>
            </a:pPr>
            <a:r>
              <a:rPr kumimoji="0" lang="en-US" sz="7200" b="1" i="0" u="none" strike="noStrike" kern="1200" cap="none" spc="0" normalizeH="0" baseline="0" noProof="0" dirty="0">
                <a:ln>
                  <a:noFill/>
                </a:ln>
                <a:solidFill>
                  <a:srgbClr val="0070C0"/>
                </a:solidFill>
                <a:effectLst/>
                <a:uLnTx/>
                <a:uFillTx/>
                <a:latin typeface="+mn-lt"/>
                <a:ea typeface="+mn-ea"/>
                <a:cs typeface="+mn-cs"/>
              </a:rPr>
              <a:t>Thank you!</a:t>
            </a:r>
          </a:p>
        </p:txBody>
      </p:sp>
    </p:spTree>
    <p:extLst>
      <p:ext uri="{BB962C8B-B14F-4D97-AF65-F5344CB8AC3E}">
        <p14:creationId xmlns:p14="http://schemas.microsoft.com/office/powerpoint/2010/main" val="230314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3</a:t>
            </a:fld>
            <a:endParaRPr lang="en-US" dirty="0"/>
          </a:p>
        </p:txBody>
      </p:sp>
      <p:sp>
        <p:nvSpPr>
          <p:cNvPr id="3" name="Text Placeholder 2"/>
          <p:cNvSpPr>
            <a:spLocks noGrp="1"/>
          </p:cNvSpPr>
          <p:nvPr>
            <p:ph type="title" idx="4294967295"/>
          </p:nvPr>
        </p:nvSpPr>
        <p:spPr>
          <a:xfrm>
            <a:off x="3379788" y="4572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Webinar Ground Rules</a:t>
            </a:r>
          </a:p>
        </p:txBody>
      </p:sp>
      <p:sp>
        <p:nvSpPr>
          <p:cNvPr id="5" name="Text Placeholder 4" descr="Webinar Ground Rules"/>
          <p:cNvSpPr>
            <a:spLocks noGrp="1"/>
          </p:cNvSpPr>
          <p:nvPr>
            <p:ph type="body" sz="quarter" idx="11"/>
          </p:nvPr>
        </p:nvSpPr>
        <p:spPr>
          <a:xfrm>
            <a:off x="457199" y="1828800"/>
            <a:ext cx="8194009" cy="4572000"/>
          </a:xfrm>
        </p:spPr>
        <p:txBody>
          <a:bodyPr>
            <a:normAutofit/>
          </a:bodyPr>
          <a:lstStyle/>
          <a:p>
            <a:r>
              <a:rPr lang="en-US" sz="2800" b="0" dirty="0">
                <a:solidFill>
                  <a:srgbClr val="0070C0"/>
                </a:solidFill>
                <a:latin typeface="+mn-lt"/>
              </a:rPr>
              <a:t>You may type your questions in the comments box</a:t>
            </a:r>
          </a:p>
          <a:p>
            <a:r>
              <a:rPr lang="en-US" sz="2800" b="0" dirty="0">
                <a:solidFill>
                  <a:srgbClr val="0070C0"/>
                </a:solidFill>
                <a:latin typeface="+mn-lt"/>
              </a:rPr>
              <a:t>We will address questions at the end of the presentation</a:t>
            </a:r>
          </a:p>
          <a:p>
            <a:r>
              <a:rPr lang="en-US" sz="2800" b="0" dirty="0">
                <a:solidFill>
                  <a:srgbClr val="0070C0"/>
                </a:solidFill>
                <a:latin typeface="+mn-lt"/>
              </a:rPr>
              <a:t>No specific research project or idea can be discussed but clarifying questions on the RFA announcement may be answered</a:t>
            </a:r>
          </a:p>
          <a:p>
            <a:r>
              <a:rPr lang="en-US" sz="2800" b="0" dirty="0">
                <a:solidFill>
                  <a:srgbClr val="0070C0"/>
                </a:solidFill>
                <a:latin typeface="+mn-lt"/>
              </a:rPr>
              <a:t>These slides will be provided after the webinar on the RFA website</a:t>
            </a:r>
          </a:p>
        </p:txBody>
      </p:sp>
      <p:pic>
        <p:nvPicPr>
          <p:cNvPr id="9" name="Picture 8" descr="comments logo&#10;">
            <a:extLst>
              <a:ext uri="{FF2B5EF4-FFF2-40B4-BE49-F238E27FC236}">
                <a16:creationId xmlns:a16="http://schemas.microsoft.com/office/drawing/2014/main" id="{44363906-4572-4764-9A92-BBD2A228EB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5668" y="1797908"/>
            <a:ext cx="611079" cy="611079"/>
          </a:xfrm>
          <a:prstGeom prst="rect">
            <a:avLst/>
          </a:prstGeom>
        </p:spPr>
      </p:pic>
    </p:spTree>
    <p:extLst>
      <p:ext uri="{BB962C8B-B14F-4D97-AF65-F5344CB8AC3E}">
        <p14:creationId xmlns:p14="http://schemas.microsoft.com/office/powerpoint/2010/main" val="310953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FAE4D-9488-4B48-8F4A-A56CB5A28AF9}" type="slidenum">
              <a:rPr kumimoji="0" lang="en-US" sz="3200" b="1" i="0" u="none" strike="noStrike" kern="1200" cap="none" spc="0" normalizeH="0" baseline="0" noProof="0" smtClean="0">
                <a:ln>
                  <a:noFill/>
                </a:ln>
                <a:solidFill>
                  <a:prstClr val="black"/>
                </a:solidFill>
                <a:effectLst/>
                <a:uLnTx/>
                <a:uFillTx/>
                <a:latin typeface="Gill Sans MT"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3200" b="1" i="0" u="none" strike="noStrike" kern="1200" cap="none" spc="0" normalizeH="0" baseline="0" noProof="0" dirty="0">
              <a:ln>
                <a:noFill/>
              </a:ln>
              <a:solidFill>
                <a:prstClr val="black"/>
              </a:solidFill>
              <a:effectLst/>
              <a:uLnTx/>
              <a:uFillTx/>
              <a:latin typeface="Gill Sans MT" pitchFamily="34" charset="0"/>
              <a:ea typeface="+mn-ea"/>
              <a:cs typeface="+mn-cs"/>
            </a:endParaRPr>
          </a:p>
        </p:txBody>
      </p:sp>
      <p:sp>
        <p:nvSpPr>
          <p:cNvPr id="2" name="Text Placeholder 1"/>
          <p:cNvSpPr>
            <a:spLocks noGrp="1"/>
          </p:cNvSpPr>
          <p:nvPr>
            <p:ph type="title" idx="4294967295"/>
          </p:nvPr>
        </p:nvSpPr>
        <p:spPr>
          <a:xfrm>
            <a:off x="3048000" y="533400"/>
            <a:ext cx="59436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10" normalizeH="0" baseline="0" noProof="0" dirty="0">
                <a:ln>
                  <a:noFill/>
                </a:ln>
                <a:solidFill>
                  <a:srgbClr val="0070C0"/>
                </a:solidFill>
                <a:effectLst/>
                <a:uLnTx/>
                <a:uFillTx/>
                <a:latin typeface="+mj-lt"/>
                <a:ea typeface="+mn-ea"/>
                <a:cs typeface="+mn-cs"/>
              </a:rPr>
              <a:t>Agency Contacts</a:t>
            </a:r>
            <a:endParaRPr kumimoji="0" lang="en-US" sz="3200" b="1" i="0" u="none" strike="noStrike" kern="1200" cap="none" spc="0" normalizeH="0" baseline="0" noProof="0" dirty="0">
              <a:ln>
                <a:noFill/>
              </a:ln>
              <a:solidFill>
                <a:srgbClr val="0070C0"/>
              </a:solidFill>
              <a:effectLst/>
              <a:uLnTx/>
              <a:uFillTx/>
              <a:latin typeface="+mj-lt"/>
              <a:ea typeface="+mn-ea"/>
              <a:cs typeface="+mn-cs"/>
            </a:endParaRPr>
          </a:p>
        </p:txBody>
      </p:sp>
      <p:sp>
        <p:nvSpPr>
          <p:cNvPr id="3" name="Text Placeholder 2" descr="Agency Contacts&#10;"/>
          <p:cNvSpPr>
            <a:spLocks noGrp="1"/>
          </p:cNvSpPr>
          <p:nvPr>
            <p:ph type="body" sz="quarter" idx="11"/>
          </p:nvPr>
        </p:nvSpPr>
        <p:spPr>
          <a:xfrm>
            <a:off x="152400" y="1829435"/>
            <a:ext cx="8839200" cy="4876800"/>
          </a:xfrm>
        </p:spPr>
        <p:txBody>
          <a:bodyPr>
            <a:normAutofit/>
          </a:bodyPr>
          <a:lstStyle/>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Technical Contact: </a:t>
            </a:r>
            <a:r>
              <a:rPr lang="en-US" sz="2800" b="0" dirty="0">
                <a:solidFill>
                  <a:srgbClr val="002060"/>
                </a:solidFill>
                <a:latin typeface="+mn-lt"/>
                <a:cs typeface="Arial"/>
              </a:rPr>
              <a:t>Ben Packard, Project Officer </a:t>
            </a:r>
            <a:r>
              <a:rPr lang="en-US" sz="2800" b="0" dirty="0">
                <a:solidFill>
                  <a:srgbClr val="0070C0"/>
                </a:solidFill>
                <a:latin typeface="+mn-lt"/>
                <a:cs typeface="Arial"/>
              </a:rPr>
              <a:t>(packard.benjamin@epa.gov); phone: 202-564-7673</a:t>
            </a:r>
            <a:endParaRPr lang="en-US" sz="2800" dirty="0">
              <a:solidFill>
                <a:srgbClr val="002060"/>
              </a:solidFill>
              <a:latin typeface="+mn-lt"/>
              <a:cs typeface="Arial"/>
            </a:endParaRP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Peer Review and Eligibility Contact: </a:t>
            </a:r>
            <a:r>
              <a:rPr lang="en-US" sz="2800" b="0" dirty="0">
                <a:latin typeface="+mn-lt"/>
                <a:cs typeface="Arial"/>
              </a:rPr>
              <a:t>Ron Josephson</a:t>
            </a:r>
            <a:r>
              <a:rPr lang="en-US" sz="2800" b="0" dirty="0">
                <a:solidFill>
                  <a:srgbClr val="0070C0"/>
                </a:solidFill>
                <a:latin typeface="+mn-lt"/>
                <a:cs typeface="Arial"/>
              </a:rPr>
              <a:t>, </a:t>
            </a:r>
            <a:r>
              <a:rPr lang="en-US" sz="2800" b="0" dirty="0">
                <a:latin typeface="+mn-lt"/>
                <a:cs typeface="Arial"/>
              </a:rPr>
              <a:t>Eligibility Officer </a:t>
            </a:r>
            <a:r>
              <a:rPr lang="en-US" sz="2800" b="0" dirty="0">
                <a:solidFill>
                  <a:srgbClr val="0070C0"/>
                </a:solidFill>
                <a:latin typeface="+mn-lt"/>
                <a:cs typeface="Arial"/>
              </a:rPr>
              <a:t>(josephson.ron@epa.gov); phone: 202-564-7823</a:t>
            </a:r>
          </a:p>
          <a:p>
            <a:pPr marL="337185" lvl="0" indent="-324485">
              <a:lnSpc>
                <a:spcPct val="100000"/>
              </a:lnSpc>
              <a:spcBef>
                <a:spcPts val="120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Electronic Submissions:</a:t>
            </a:r>
            <a:r>
              <a:rPr lang="en-US" sz="2800" b="0" dirty="0">
                <a:solidFill>
                  <a:srgbClr val="0070C0"/>
                </a:solidFill>
                <a:latin typeface="+mn-lt"/>
                <a:cs typeface="Arial"/>
              </a:rPr>
              <a:t>                                           electronic-grant-submissions@epa.gov</a:t>
            </a:r>
          </a:p>
        </p:txBody>
      </p:sp>
      <p:pic>
        <p:nvPicPr>
          <p:cNvPr id="6" name="Graphic 5" descr="Pencil">
            <a:extLst>
              <a:ext uri="{FF2B5EF4-FFF2-40B4-BE49-F238E27FC236}">
                <a16:creationId xmlns:a16="http://schemas.microsoft.com/office/drawing/2014/main" id="{C279801C-7216-411D-B75A-90E15AAFF4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0" y="1524635"/>
            <a:ext cx="609600" cy="609600"/>
          </a:xfrm>
          <a:prstGeom prst="rect">
            <a:avLst/>
          </a:prstGeom>
        </p:spPr>
      </p:pic>
      <p:pic>
        <p:nvPicPr>
          <p:cNvPr id="10" name="Graphic 9" descr="Monitor">
            <a:extLst>
              <a:ext uri="{FF2B5EF4-FFF2-40B4-BE49-F238E27FC236}">
                <a16:creationId xmlns:a16="http://schemas.microsoft.com/office/drawing/2014/main" id="{60086264-4C7F-4C75-95FD-A29479CF91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8600" y="6032500"/>
            <a:ext cx="647700" cy="647700"/>
          </a:xfrm>
          <a:prstGeom prst="rect">
            <a:avLst/>
          </a:prstGeom>
        </p:spPr>
      </p:pic>
    </p:spTree>
    <p:extLst>
      <p:ext uri="{BB962C8B-B14F-4D97-AF65-F5344CB8AC3E}">
        <p14:creationId xmlns:p14="http://schemas.microsoft.com/office/powerpoint/2010/main" val="288189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mtClean="0"/>
              <a:pPr/>
              <a:t>5</a:t>
            </a:fld>
            <a:endParaRPr lang="en-US" dirty="0"/>
          </a:p>
        </p:txBody>
      </p:sp>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RFA &amp; Award Information</a:t>
            </a:r>
          </a:p>
        </p:txBody>
      </p:sp>
      <p:sp>
        <p:nvSpPr>
          <p:cNvPr id="3" name="Text Placeholder 2" descr="RFA &amp; Award Information&#10;"/>
          <p:cNvSpPr>
            <a:spLocks noGrp="1"/>
          </p:cNvSpPr>
          <p:nvPr>
            <p:ph type="body" sz="quarter" idx="11"/>
          </p:nvPr>
        </p:nvSpPr>
        <p:spPr>
          <a:xfrm>
            <a:off x="273009" y="1662112"/>
            <a:ext cx="8566191" cy="4876800"/>
          </a:xfrm>
        </p:spPr>
        <p:txBody>
          <a:bodyPr>
            <a:normAutofit/>
          </a:bodyPr>
          <a:lstStyle/>
          <a:p>
            <a:r>
              <a:rPr lang="en-US" sz="2400" b="0" dirty="0">
                <a:solidFill>
                  <a:srgbClr val="0070C0"/>
                </a:solidFill>
                <a:latin typeface="+mn-lt"/>
              </a:rPr>
              <a:t>RFA will close on August 16, 2023, at 11:59:59 pm Eastern Time </a:t>
            </a:r>
          </a:p>
          <a:p>
            <a:r>
              <a:rPr lang="en-US" sz="2400" b="0" dirty="0">
                <a:solidFill>
                  <a:srgbClr val="0070C0"/>
                </a:solidFill>
                <a:latin typeface="+mn-lt"/>
              </a:rPr>
              <a:t>Estimated Number of Awards: 4 grants</a:t>
            </a:r>
          </a:p>
          <a:p>
            <a:r>
              <a:rPr lang="en-US" sz="2400" b="0" dirty="0">
                <a:solidFill>
                  <a:srgbClr val="0070C0"/>
                </a:solidFill>
                <a:latin typeface="+mn-lt"/>
              </a:rPr>
              <a:t>Anticipated Funding Amount: $2.375M per grant, over 3 years.</a:t>
            </a:r>
          </a:p>
          <a:p>
            <a:r>
              <a:rPr lang="en-US" sz="2400" b="0" dirty="0">
                <a:solidFill>
                  <a:srgbClr val="0070C0"/>
                </a:solidFill>
                <a:latin typeface="+mn-lt"/>
              </a:rPr>
              <a:t>25% Cost sharing is required</a:t>
            </a:r>
          </a:p>
          <a:p>
            <a:r>
              <a:rPr lang="en-US" sz="2400" b="0" dirty="0">
                <a:solidFill>
                  <a:srgbClr val="0070C0"/>
                </a:solidFill>
                <a:latin typeface="+mn-lt"/>
              </a:rPr>
              <a:t>Proposed budget must not exceed $2.375M .</a:t>
            </a:r>
          </a:p>
          <a:p>
            <a:r>
              <a:rPr lang="en-US" sz="2400" b="0" dirty="0">
                <a:solidFill>
                  <a:srgbClr val="0070C0"/>
                </a:solidFill>
                <a:latin typeface="+mn-lt"/>
              </a:rPr>
              <a:t>Details in the section </a:t>
            </a:r>
            <a:r>
              <a:rPr lang="en-US" sz="2400" dirty="0">
                <a:solidFill>
                  <a:srgbClr val="0070C0"/>
                </a:solidFill>
                <a:latin typeface="+mn-lt"/>
              </a:rPr>
              <a:t>II. Award Information </a:t>
            </a:r>
            <a:r>
              <a:rPr lang="en-US" sz="2400" b="0" dirty="0">
                <a:solidFill>
                  <a:srgbClr val="0070C0"/>
                </a:solidFill>
                <a:latin typeface="+mn-lt"/>
              </a:rPr>
              <a:t>of the RFA.</a:t>
            </a:r>
          </a:p>
        </p:txBody>
      </p:sp>
      <p:sp>
        <p:nvSpPr>
          <p:cNvPr id="6" name="Rectangle 5" descr="Read the RFA very carefully, all necessary information is provided&#10;">
            <a:extLst>
              <a:ext uri="{FF2B5EF4-FFF2-40B4-BE49-F238E27FC236}">
                <a16:creationId xmlns:a16="http://schemas.microsoft.com/office/drawing/2014/main" id="{531BAAB4-738E-4AFB-B3CB-452096C02816}"/>
              </a:ext>
            </a:extLst>
          </p:cNvPr>
          <p:cNvSpPr/>
          <p:nvPr/>
        </p:nvSpPr>
        <p:spPr>
          <a:xfrm>
            <a:off x="64229" y="5124271"/>
            <a:ext cx="8983750"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cap="none" spc="0" dirty="0">
                <a:ln/>
                <a:solidFill>
                  <a:schemeClr val="accent3"/>
                </a:solidFill>
                <a:effectLst/>
              </a:rPr>
              <a:t>Read the RFA very carefully, all necessary information is provided</a:t>
            </a:r>
          </a:p>
        </p:txBody>
      </p:sp>
    </p:spTree>
    <p:extLst>
      <p:ext uri="{BB962C8B-B14F-4D97-AF65-F5344CB8AC3E}">
        <p14:creationId xmlns:p14="http://schemas.microsoft.com/office/powerpoint/2010/main" val="181457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z="2400" b="0" smtClean="0"/>
              <a:pPr/>
              <a:t>6</a:t>
            </a:fld>
            <a:endParaRPr lang="en-US" sz="2400" b="0" dirty="0"/>
          </a:p>
        </p:txBody>
      </p:sp>
      <p:sp>
        <p:nvSpPr>
          <p:cNvPr id="3" name="Text Placeholder 2" descr="Research Areas"/>
          <p:cNvSpPr>
            <a:spLocks noGrp="1"/>
          </p:cNvSpPr>
          <p:nvPr>
            <p:ph type="title" idx="4294967295"/>
          </p:nvPr>
        </p:nvSpPr>
        <p:spPr>
          <a:xfrm>
            <a:off x="2895600" y="457200"/>
            <a:ext cx="5791200" cy="762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Research Areas</a:t>
            </a:r>
          </a:p>
        </p:txBody>
      </p:sp>
      <p:sp>
        <p:nvSpPr>
          <p:cNvPr id="5" name="Text Placeholder 4"/>
          <p:cNvSpPr>
            <a:spLocks noGrp="1"/>
          </p:cNvSpPr>
          <p:nvPr>
            <p:ph type="body" sz="quarter" idx="11"/>
          </p:nvPr>
        </p:nvSpPr>
        <p:spPr>
          <a:xfrm>
            <a:off x="13138" y="1466672"/>
            <a:ext cx="8839200" cy="3333928"/>
          </a:xfrm>
        </p:spPr>
        <p:txBody>
          <a:bodyPr>
            <a:normAutofit/>
          </a:bodyPr>
          <a:lstStyle/>
          <a:p>
            <a:pPr marL="514350" indent="-514350">
              <a:spcBef>
                <a:spcPts val="0"/>
              </a:spcBef>
              <a:buSzPct val="100000"/>
              <a:buFont typeface="+mj-lt"/>
              <a:buAutoNum type="arabicPeriod"/>
            </a:pPr>
            <a:r>
              <a:rPr lang="en-US" sz="2400" b="0" dirty="0">
                <a:solidFill>
                  <a:schemeClr val="accent3">
                    <a:lumMod val="75000"/>
                  </a:schemeClr>
                </a:solidFill>
                <a:latin typeface="+mn-lt"/>
              </a:rPr>
              <a:t>Understanding the </a:t>
            </a:r>
            <a:r>
              <a:rPr lang="en-US" sz="2400" dirty="0">
                <a:solidFill>
                  <a:schemeClr val="accent3">
                    <a:lumMod val="75000"/>
                  </a:schemeClr>
                </a:solidFill>
                <a:latin typeface="+mn-lt"/>
              </a:rPr>
              <a:t>selection</a:t>
            </a:r>
            <a:r>
              <a:rPr lang="en-US" sz="2400" b="0" dirty="0">
                <a:solidFill>
                  <a:schemeClr val="accent3">
                    <a:lumMod val="75000"/>
                  </a:schemeClr>
                </a:solidFill>
                <a:latin typeface="+mn-lt"/>
              </a:rPr>
              <a:t> and </a:t>
            </a:r>
            <a:r>
              <a:rPr lang="en-US" sz="2400" dirty="0">
                <a:solidFill>
                  <a:schemeClr val="accent3">
                    <a:lumMod val="75000"/>
                  </a:schemeClr>
                </a:solidFill>
                <a:latin typeface="+mn-lt"/>
              </a:rPr>
              <a:t>removal</a:t>
            </a:r>
            <a:r>
              <a:rPr lang="en-US" sz="2400" b="0" dirty="0">
                <a:solidFill>
                  <a:schemeClr val="accent3">
                    <a:lumMod val="75000"/>
                  </a:schemeClr>
                </a:solidFill>
                <a:latin typeface="+mn-lt"/>
              </a:rPr>
              <a:t> of antimicrobial resistant genes (ARGs) and bacteria (ARB) throughout wastewater and biosolids treatment trains</a:t>
            </a:r>
          </a:p>
          <a:p>
            <a:pPr marL="514350" indent="-514350">
              <a:spcBef>
                <a:spcPts val="0"/>
              </a:spcBef>
              <a:spcAft>
                <a:spcPts val="0"/>
              </a:spcAft>
              <a:buSzPct val="100000"/>
              <a:buFont typeface="+mj-lt"/>
              <a:buAutoNum type="arabicPeriod"/>
            </a:pPr>
            <a:r>
              <a:rPr lang="en-US" sz="2400" b="0" dirty="0">
                <a:solidFill>
                  <a:schemeClr val="accent3">
                    <a:lumMod val="75000"/>
                  </a:schemeClr>
                </a:solidFill>
                <a:latin typeface="+mn-lt"/>
              </a:rPr>
              <a:t>Understanding the </a:t>
            </a:r>
            <a:r>
              <a:rPr lang="en-US" sz="2400" dirty="0">
                <a:solidFill>
                  <a:schemeClr val="accent3">
                    <a:lumMod val="75000"/>
                  </a:schemeClr>
                </a:solidFill>
                <a:latin typeface="+mn-lt"/>
              </a:rPr>
              <a:t>environmental burden </a:t>
            </a:r>
            <a:r>
              <a:rPr lang="en-US" sz="2400" b="0" dirty="0">
                <a:solidFill>
                  <a:schemeClr val="accent3">
                    <a:lumMod val="75000"/>
                  </a:schemeClr>
                </a:solidFill>
                <a:latin typeface="+mn-lt"/>
              </a:rPr>
              <a:t>and </a:t>
            </a:r>
            <a:r>
              <a:rPr lang="en-US" sz="2400" dirty="0">
                <a:solidFill>
                  <a:schemeClr val="accent3">
                    <a:lumMod val="75000"/>
                  </a:schemeClr>
                </a:solidFill>
                <a:latin typeface="+mn-lt"/>
              </a:rPr>
              <a:t>public health impact</a:t>
            </a:r>
            <a:r>
              <a:rPr lang="en-US" sz="2400" b="0" dirty="0">
                <a:solidFill>
                  <a:schemeClr val="accent3">
                    <a:lumMod val="75000"/>
                  </a:schemeClr>
                </a:solidFill>
                <a:latin typeface="+mn-lt"/>
              </a:rPr>
              <a:t> of ARGs and ARB from different municipal wastewater sources on downstream applications and from biosolids use on the environment </a:t>
            </a:r>
          </a:p>
        </p:txBody>
      </p:sp>
      <p:pic>
        <p:nvPicPr>
          <p:cNvPr id="6" name="Graphic 5" descr="Magnifying glass">
            <a:extLst>
              <a:ext uri="{FF2B5EF4-FFF2-40B4-BE49-F238E27FC236}">
                <a16:creationId xmlns:a16="http://schemas.microsoft.com/office/drawing/2014/main" id="{DC142B87-0BD9-409B-BC79-AB37B8CED8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4172" y="1466672"/>
            <a:ext cx="552628" cy="552628"/>
          </a:xfrm>
          <a:prstGeom prst="rect">
            <a:avLst/>
          </a:prstGeom>
        </p:spPr>
      </p:pic>
      <p:sp>
        <p:nvSpPr>
          <p:cNvPr id="2" name="TextBox 1" descr="text">
            <a:extLst>
              <a:ext uri="{FF2B5EF4-FFF2-40B4-BE49-F238E27FC236}">
                <a16:creationId xmlns:a16="http://schemas.microsoft.com/office/drawing/2014/main" id="{FEFE1B14-2F9A-4CF9-8F16-34B7F27D7BCC}"/>
              </a:ext>
            </a:extLst>
          </p:cNvPr>
          <p:cNvSpPr txBox="1"/>
          <p:nvPr/>
        </p:nvSpPr>
        <p:spPr>
          <a:xfrm>
            <a:off x="152400" y="4572000"/>
            <a:ext cx="8839200" cy="2031325"/>
          </a:xfrm>
          <a:prstGeom prst="rect">
            <a:avLst/>
          </a:prstGeom>
          <a:noFill/>
        </p:spPr>
        <p:txBody>
          <a:bodyPr wrap="square" rtlCol="0">
            <a:spAutoFit/>
          </a:bodyPr>
          <a:lstStyle/>
          <a:p>
            <a:r>
              <a:rPr lang="en-US" dirty="0">
                <a:solidFill>
                  <a:srgbClr val="0070C0"/>
                </a:solidFill>
              </a:rPr>
              <a:t>Applications under this solicitation should be </a:t>
            </a:r>
            <a:r>
              <a:rPr lang="en-US" b="1" dirty="0">
                <a:solidFill>
                  <a:srgbClr val="0070C0"/>
                </a:solidFill>
              </a:rPr>
              <a:t>national in scope </a:t>
            </a:r>
            <a:r>
              <a:rPr lang="en-US" dirty="0">
                <a:solidFill>
                  <a:srgbClr val="0070C0"/>
                </a:solidFill>
              </a:rPr>
              <a:t>and should focus on</a:t>
            </a:r>
            <a:r>
              <a:rPr lang="en-US" b="1" dirty="0">
                <a:solidFill>
                  <a:srgbClr val="0070C0"/>
                </a:solidFill>
              </a:rPr>
              <a:t> one </a:t>
            </a:r>
            <a:r>
              <a:rPr lang="en-US" dirty="0">
                <a:solidFill>
                  <a:srgbClr val="0070C0"/>
                </a:solidFill>
              </a:rPr>
              <a:t>of the research areas. </a:t>
            </a:r>
            <a:r>
              <a:rPr lang="en-US" b="1" dirty="0">
                <a:solidFill>
                  <a:srgbClr val="0070C0"/>
                </a:solidFill>
              </a:rPr>
              <a:t>Applications may address both research areas </a:t>
            </a:r>
            <a:r>
              <a:rPr lang="en-US" dirty="0">
                <a:solidFill>
                  <a:srgbClr val="0070C0"/>
                </a:solidFill>
              </a:rPr>
              <a:t>but will not necessarily be rated higher than those that address one. </a:t>
            </a:r>
          </a:p>
          <a:p>
            <a:endParaRPr lang="en-US" dirty="0">
              <a:solidFill>
                <a:srgbClr val="0070C0"/>
              </a:solidFill>
            </a:endParaRPr>
          </a:p>
          <a:p>
            <a:r>
              <a:rPr lang="en-US" dirty="0">
                <a:solidFill>
                  <a:srgbClr val="0070C0"/>
                </a:solidFill>
              </a:rPr>
              <a:t>Proposed research should address as many of the research questions listed under the selected research area as possible; however, applicants are not required to respond to all the research questions or limit the research scope to these questions. </a:t>
            </a:r>
          </a:p>
        </p:txBody>
      </p:sp>
    </p:spTree>
    <p:extLst>
      <p:ext uri="{BB962C8B-B14F-4D97-AF65-F5344CB8AC3E}">
        <p14:creationId xmlns:p14="http://schemas.microsoft.com/office/powerpoint/2010/main" val="321556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z="2400" b="0" smtClean="0"/>
              <a:pPr/>
              <a:t>7</a:t>
            </a:fld>
            <a:endParaRPr lang="en-US" sz="2400" b="0" dirty="0"/>
          </a:p>
        </p:txBody>
      </p:sp>
      <p:sp>
        <p:nvSpPr>
          <p:cNvPr id="3" name="Text Placeholder 2"/>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1</a:t>
            </a:r>
          </a:p>
        </p:txBody>
      </p:sp>
      <p:sp>
        <p:nvSpPr>
          <p:cNvPr id="6" name="Rectangle: Rounded Corners 5">
            <a:extLst>
              <a:ext uri="{FF2B5EF4-FFF2-40B4-BE49-F238E27FC236}">
                <a16:creationId xmlns:a16="http://schemas.microsoft.com/office/drawing/2014/main" id="{F128A70D-A813-4825-9B4C-03880900373B}"/>
              </a:ext>
              <a:ext uri="{C183D7F6-B498-43B3-948B-1728B52AA6E4}">
                <adec:decorative xmlns:adec="http://schemas.microsoft.com/office/drawing/2017/decorative" val="1"/>
              </a:ext>
            </a:extLst>
          </p:cNvPr>
          <p:cNvSpPr/>
          <p:nvPr/>
        </p:nvSpPr>
        <p:spPr>
          <a:xfrm>
            <a:off x="225250" y="1524000"/>
            <a:ext cx="8686800" cy="91440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 name="Text Placeholder 4" descr="Research Area 1"/>
          <p:cNvSpPr>
            <a:spLocks noGrp="1"/>
          </p:cNvSpPr>
          <p:nvPr>
            <p:ph type="body" sz="quarter" idx="11"/>
          </p:nvPr>
        </p:nvSpPr>
        <p:spPr>
          <a:xfrm>
            <a:off x="210834" y="1587430"/>
            <a:ext cx="8671726" cy="787540"/>
          </a:xfrm>
        </p:spPr>
        <p:txBody>
          <a:bodyPr>
            <a:noAutofit/>
          </a:bodyPr>
          <a:lstStyle/>
          <a:p>
            <a:pPr marL="0" indent="0" algn="ctr">
              <a:buSzPct val="100000"/>
              <a:buNone/>
            </a:pPr>
            <a:r>
              <a:rPr lang="en-US" sz="2400" dirty="0">
                <a:solidFill>
                  <a:schemeClr val="bg1"/>
                </a:solidFill>
                <a:latin typeface="+mn-lt"/>
              </a:rPr>
              <a:t>Understanding the selection and removal of ARB and ARGs throughout wastewater and biosolids treatment trains</a:t>
            </a:r>
            <a:endParaRPr lang="en-US" sz="2400" b="0" dirty="0">
              <a:solidFill>
                <a:schemeClr val="tx2">
                  <a:lumMod val="60000"/>
                  <a:lumOff val="40000"/>
                </a:schemeClr>
              </a:solidFill>
              <a:latin typeface="+mn-lt"/>
            </a:endParaRPr>
          </a:p>
        </p:txBody>
      </p:sp>
      <p:sp>
        <p:nvSpPr>
          <p:cNvPr id="2" name="TextBox 1" descr="Research Area 1">
            <a:extLst>
              <a:ext uri="{FF2B5EF4-FFF2-40B4-BE49-F238E27FC236}">
                <a16:creationId xmlns:a16="http://schemas.microsoft.com/office/drawing/2014/main" id="{9ED1394A-14FC-42B5-B75E-0E1D13A6DF69}"/>
              </a:ext>
            </a:extLst>
          </p:cNvPr>
          <p:cNvSpPr txBox="1"/>
          <p:nvPr/>
        </p:nvSpPr>
        <p:spPr>
          <a:xfrm>
            <a:off x="76200" y="2590800"/>
            <a:ext cx="8991600" cy="3428631"/>
          </a:xfrm>
          <a:prstGeom prst="rect">
            <a:avLst/>
          </a:prstGeom>
          <a:noFill/>
        </p:spPr>
        <p:txBody>
          <a:bodyPr wrap="square" rtlCol="0">
            <a:spAutoFit/>
          </a:bodyPr>
          <a:lstStyle/>
          <a:p>
            <a:pPr marL="342900" lvl="0" indent="-342900">
              <a:spcBef>
                <a:spcPct val="20000"/>
              </a:spcBef>
              <a:spcAft>
                <a:spcPts val="600"/>
              </a:spcAft>
              <a:buClr>
                <a:srgbClr val="9BBB59">
                  <a:lumMod val="75000"/>
                </a:srgbClr>
              </a:buClr>
              <a:buSzPct val="150000"/>
              <a:buFont typeface="Arial" pitchFamily="34" charset="0"/>
              <a:buChar char="•"/>
            </a:pPr>
            <a:r>
              <a:rPr lang="en-US" sz="2200" b="1" dirty="0">
                <a:solidFill>
                  <a:srgbClr val="0070C0"/>
                </a:solidFill>
              </a:rPr>
              <a:t>Objective: </a:t>
            </a:r>
            <a:r>
              <a:rPr lang="en-US" sz="2200" dirty="0">
                <a:solidFill>
                  <a:srgbClr val="0070C0"/>
                </a:solidFill>
              </a:rPr>
              <a:t>Better understand the contribution of different wastewater treatment processes including sludge treatment on the potential proliferation or removal efficiency of ARB and ARGs</a:t>
            </a:r>
          </a:p>
          <a:p>
            <a:pPr marL="342900" lvl="0" indent="-342900">
              <a:spcBef>
                <a:spcPct val="20000"/>
              </a:spcBef>
              <a:spcAft>
                <a:spcPts val="600"/>
              </a:spcAft>
              <a:buClr>
                <a:srgbClr val="9BBB59">
                  <a:lumMod val="75000"/>
                </a:srgbClr>
              </a:buClr>
              <a:buSzPct val="150000"/>
              <a:buFont typeface="Arial" pitchFamily="34" charset="0"/>
              <a:buChar char="•"/>
            </a:pPr>
            <a:r>
              <a:rPr lang="en-US" sz="2200" dirty="0">
                <a:solidFill>
                  <a:srgbClr val="0070C0"/>
                </a:solidFill>
              </a:rPr>
              <a:t>Emphasize unit processes and treatment trains broadly representative of U.S.  wastewater treatment plants (large &amp; small discharging to a variety of waterbodies) </a:t>
            </a:r>
          </a:p>
          <a:p>
            <a:pPr marL="342900" lvl="0" indent="-342900">
              <a:spcBef>
                <a:spcPct val="20000"/>
              </a:spcBef>
              <a:spcAft>
                <a:spcPts val="600"/>
              </a:spcAft>
              <a:buClr>
                <a:srgbClr val="9BBB59">
                  <a:lumMod val="75000"/>
                </a:srgbClr>
              </a:buClr>
              <a:buSzPct val="150000"/>
              <a:buFont typeface="Arial" pitchFamily="34" charset="0"/>
              <a:buChar char="•"/>
            </a:pPr>
            <a:r>
              <a:rPr lang="en-US" sz="2200" dirty="0">
                <a:solidFill>
                  <a:srgbClr val="0070C0"/>
                </a:solidFill>
              </a:rPr>
              <a:t>Research should support the development of national-scale estimates of ARB and ARG discharges from WWTP effluents, and support comparison to other non-municipal wastewater sources</a:t>
            </a:r>
            <a:r>
              <a:rPr lang="en-US" sz="2200" dirty="0">
                <a:effectLst/>
                <a:latin typeface="Times New Roman" panose="02020603050405020304" pitchFamily="18" charset="0"/>
                <a:ea typeface="Times New Roman" panose="02020603050405020304" pitchFamily="18" charset="0"/>
              </a:rPr>
              <a:t>.</a:t>
            </a:r>
            <a:endParaRPr lang="en-US" sz="2200" dirty="0">
              <a:solidFill>
                <a:srgbClr val="0070C0"/>
              </a:solidFill>
            </a:endParaRPr>
          </a:p>
        </p:txBody>
      </p:sp>
    </p:spTree>
    <p:extLst>
      <p:ext uri="{BB962C8B-B14F-4D97-AF65-F5344CB8AC3E}">
        <p14:creationId xmlns:p14="http://schemas.microsoft.com/office/powerpoint/2010/main" val="28018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F128A70D-A813-4825-9B4C-03880900373B}"/>
              </a:ext>
              <a:ext uri="{C183D7F6-B498-43B3-948B-1728B52AA6E4}">
                <adec:decorative xmlns:adec="http://schemas.microsoft.com/office/drawing/2017/decorative" val="1"/>
              </a:ext>
            </a:extLst>
          </p:cNvPr>
          <p:cNvSpPr/>
          <p:nvPr/>
        </p:nvSpPr>
        <p:spPr>
          <a:xfrm>
            <a:off x="225250" y="1346060"/>
            <a:ext cx="8686800" cy="63514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8</a:t>
            </a:fld>
            <a:endParaRPr lang="en-US" sz="2400" b="0" dirty="0"/>
          </a:p>
        </p:txBody>
      </p:sp>
      <p:sp>
        <p:nvSpPr>
          <p:cNvPr id="3" name="Text Placeholder 2" descr="Research Area 1"/>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1 </a:t>
            </a:r>
          </a:p>
        </p:txBody>
      </p:sp>
      <p:sp>
        <p:nvSpPr>
          <p:cNvPr id="5" name="Text Placeholder 4" descr="Research Area 1"/>
          <p:cNvSpPr>
            <a:spLocks noGrp="1"/>
          </p:cNvSpPr>
          <p:nvPr>
            <p:ph type="body" sz="quarter" idx="11"/>
          </p:nvPr>
        </p:nvSpPr>
        <p:spPr>
          <a:xfrm>
            <a:off x="-76200" y="1435610"/>
            <a:ext cx="8686800" cy="545590"/>
          </a:xfrm>
        </p:spPr>
        <p:txBody>
          <a:bodyPr>
            <a:noAutofit/>
          </a:bodyPr>
          <a:lstStyle/>
          <a:p>
            <a:pPr marL="0" indent="0" algn="ctr">
              <a:buSzPct val="100000"/>
              <a:buNone/>
            </a:pPr>
            <a:r>
              <a:rPr lang="en-US" sz="2800" dirty="0">
                <a:solidFill>
                  <a:schemeClr val="bg1"/>
                </a:solidFill>
                <a:latin typeface="+mn-lt"/>
              </a:rPr>
              <a:t>Sub-topics</a:t>
            </a:r>
          </a:p>
        </p:txBody>
      </p:sp>
      <p:sp>
        <p:nvSpPr>
          <p:cNvPr id="2" name="TextBox 1" descr="Research Area 1">
            <a:extLst>
              <a:ext uri="{FF2B5EF4-FFF2-40B4-BE49-F238E27FC236}">
                <a16:creationId xmlns:a16="http://schemas.microsoft.com/office/drawing/2014/main" id="{9ED1394A-14FC-42B5-B75E-0E1D13A6DF69}"/>
              </a:ext>
            </a:extLst>
          </p:cNvPr>
          <p:cNvSpPr txBox="1"/>
          <p:nvPr/>
        </p:nvSpPr>
        <p:spPr>
          <a:xfrm>
            <a:off x="195942" y="2041442"/>
            <a:ext cx="8991600" cy="4755148"/>
          </a:xfrm>
          <a:prstGeom prst="rect">
            <a:avLst/>
          </a:prstGeom>
          <a:noFill/>
        </p:spPr>
        <p:txBody>
          <a:bodyPr wrap="square" rtlCol="0">
            <a:spAutoFit/>
          </a:bodyPr>
          <a:lstStyle/>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Operational and site-specific parameters impacting antimicrobial resistance (AMR) selection, growth, and removal in conventional and advanced treatment processes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Physiochemical wastewater parameters, antibiotic concentrations, operational conditions, dry or wet weather flow</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Occurrence, mechanism, and timing of genetic mobilization of ARGs between microbial communities in WWTPs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Removal of ARB and ARGs by oxidation and disinfection processes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Impacts from combinations of conventional and advanced treatment processes</a:t>
            </a:r>
          </a:p>
          <a:p>
            <a:pPr marL="34290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Comparison of WWTP characteristics such as size of system, types of treatment processes, location, and treatment train configuration and their effect on AMR in treated wastewater discharge</a:t>
            </a:r>
          </a:p>
        </p:txBody>
      </p:sp>
    </p:spTree>
    <p:extLst>
      <p:ext uri="{BB962C8B-B14F-4D97-AF65-F5344CB8AC3E}">
        <p14:creationId xmlns:p14="http://schemas.microsoft.com/office/powerpoint/2010/main" val="227600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6D3FAE4D-9488-4B48-8F4A-A56CB5A28AF9}" type="slidenum">
              <a:rPr lang="en-US" sz="2400" b="0" smtClean="0"/>
              <a:pPr/>
              <a:t>9</a:t>
            </a:fld>
            <a:endParaRPr lang="en-US" sz="2400" b="0" dirty="0"/>
          </a:p>
        </p:txBody>
      </p:sp>
      <p:sp>
        <p:nvSpPr>
          <p:cNvPr id="6" name="Rectangle: Rounded Corners 5">
            <a:extLst>
              <a:ext uri="{FF2B5EF4-FFF2-40B4-BE49-F238E27FC236}">
                <a16:creationId xmlns:a16="http://schemas.microsoft.com/office/drawing/2014/main" id="{F128A70D-A813-4825-9B4C-03880900373B}"/>
              </a:ext>
              <a:ext uri="{C183D7F6-B498-43B3-948B-1728B52AA6E4}">
                <adec:decorative xmlns:adec="http://schemas.microsoft.com/office/drawing/2017/decorative" val="1"/>
              </a:ext>
            </a:extLst>
          </p:cNvPr>
          <p:cNvSpPr/>
          <p:nvPr/>
        </p:nvSpPr>
        <p:spPr>
          <a:xfrm>
            <a:off x="225250" y="1346060"/>
            <a:ext cx="8686800" cy="63514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descr="Research Area 1"/>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1  </a:t>
            </a:r>
          </a:p>
        </p:txBody>
      </p:sp>
      <p:sp>
        <p:nvSpPr>
          <p:cNvPr id="5" name="Text Placeholder 4" descr="Research Area 1"/>
          <p:cNvSpPr>
            <a:spLocks noGrp="1"/>
          </p:cNvSpPr>
          <p:nvPr>
            <p:ph type="body" sz="quarter" idx="11"/>
          </p:nvPr>
        </p:nvSpPr>
        <p:spPr>
          <a:xfrm>
            <a:off x="-76200" y="1435610"/>
            <a:ext cx="8686800" cy="545590"/>
          </a:xfrm>
        </p:spPr>
        <p:txBody>
          <a:bodyPr>
            <a:noAutofit/>
          </a:bodyPr>
          <a:lstStyle/>
          <a:p>
            <a:pPr marL="0" indent="0" algn="ctr">
              <a:buSzPct val="100000"/>
              <a:buNone/>
            </a:pPr>
            <a:r>
              <a:rPr lang="en-US" sz="2800" dirty="0">
                <a:solidFill>
                  <a:schemeClr val="bg1"/>
                </a:solidFill>
                <a:latin typeface="+mn-lt"/>
              </a:rPr>
              <a:t>Sub-topics</a:t>
            </a:r>
          </a:p>
        </p:txBody>
      </p:sp>
      <p:sp>
        <p:nvSpPr>
          <p:cNvPr id="2" name="TextBox 1" descr="Research Area 1">
            <a:extLst>
              <a:ext uri="{FF2B5EF4-FFF2-40B4-BE49-F238E27FC236}">
                <a16:creationId xmlns:a16="http://schemas.microsoft.com/office/drawing/2014/main" id="{9ED1394A-14FC-42B5-B75E-0E1D13A6DF69}"/>
              </a:ext>
            </a:extLst>
          </p:cNvPr>
          <p:cNvSpPr txBox="1"/>
          <p:nvPr/>
        </p:nvSpPr>
        <p:spPr>
          <a:xfrm>
            <a:off x="178676" y="2070750"/>
            <a:ext cx="8991600" cy="4616648"/>
          </a:xfrm>
          <a:prstGeom prst="rect">
            <a:avLst/>
          </a:prstGeom>
          <a:noFill/>
        </p:spPr>
        <p:txBody>
          <a:bodyPr wrap="square" rtlCol="0">
            <a:spAutoFit/>
          </a:bodyPr>
          <a:lstStyle/>
          <a:p>
            <a:pPr marL="34290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Impact from different influent wastewaters (municipal dominated vs systems including commercial and/or industrial sources, and hospitals) on ARB, ARG, and antimicrobial levels in effluent</a:t>
            </a:r>
          </a:p>
          <a:p>
            <a:pPr marL="34290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National variation regarding removal efficiencies of ARB and ARGs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Impact of watershed geography, temperature, and socioeconomic aspects on ARB and ARG levels in effluent</a:t>
            </a:r>
          </a:p>
          <a:p>
            <a:pPr marL="34290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Impact of different biosolids treatment processes such as anaerobic digestion, lime stabilization, heat drying, and composting on fate of AMR in biosolids</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Effect from different operational factors </a:t>
            </a:r>
          </a:p>
          <a:p>
            <a:pPr marL="800100" lvl="1"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Impact of biosolids treatment processes on antimicrobial residues in biosolids</a:t>
            </a:r>
          </a:p>
          <a:p>
            <a:pPr marL="342900" indent="-342900">
              <a:spcBef>
                <a:spcPct val="20000"/>
              </a:spcBef>
              <a:spcAft>
                <a:spcPts val="600"/>
              </a:spcAft>
              <a:buClr>
                <a:srgbClr val="9BBB59">
                  <a:lumMod val="75000"/>
                </a:srgbClr>
              </a:buClr>
              <a:buSzPct val="150000"/>
              <a:buFont typeface="Arial" pitchFamily="34" charset="0"/>
              <a:buChar char="•"/>
            </a:pPr>
            <a:endParaRPr lang="en-US" sz="2000" dirty="0">
              <a:solidFill>
                <a:srgbClr val="0070C0"/>
              </a:solidFill>
            </a:endParaRPr>
          </a:p>
        </p:txBody>
      </p:sp>
    </p:spTree>
    <p:extLst>
      <p:ext uri="{BB962C8B-B14F-4D97-AF65-F5344CB8AC3E}">
        <p14:creationId xmlns:p14="http://schemas.microsoft.com/office/powerpoint/2010/main" val="2654560008"/>
      </p:ext>
    </p:extLst>
  </p:cSld>
  <p:clrMapOvr>
    <a:masterClrMapping/>
  </p:clrMapOvr>
</p:sld>
</file>

<file path=ppt/theme/theme1.xml><?xml version="1.0" encoding="utf-8"?>
<a:theme xmlns:a="http://schemas.openxmlformats.org/drawingml/2006/main" name="Completely Blan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2020-06-08T21:10:59+00:00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lcf76f155ced4ddcb4097134ff3c332f xmlns="19fdee60-0a99-4eeb-903f-042f6ce3ff57">
      <Terms xmlns="http://schemas.microsoft.com/office/infopath/2007/PartnerControls"/>
    </lcf76f155ced4ddcb4097134ff3c332f>
  </documentManagement>
</p:properties>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ct:contentTypeSchema xmlns:ct="http://schemas.microsoft.com/office/2006/metadata/contentType" xmlns:ma="http://schemas.microsoft.com/office/2006/metadata/properties/metaAttributes" ct:_="" ma:_="" ma:contentTypeName="Document" ma:contentTypeID="0x010100465C5621794F4842892ABDC2B594569B" ma:contentTypeVersion="15" ma:contentTypeDescription="Create a new document." ma:contentTypeScope="" ma:versionID="6359f68e57b850cd100464b8dfbb7cd0">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19fdee60-0a99-4eeb-903f-042f6ce3ff57" xmlns:ns6="e50919df-f5ea-46fd-8a74-8e74c95a2012" targetNamespace="http://schemas.microsoft.com/office/2006/metadata/properties" ma:root="true" ma:fieldsID="435b059800adf88ae86af5c4634f8410" ns1:_="" ns2:_="" ns3:_="" ns4:_="" ns5:_="" ns6:_="">
    <xsd:import namespace="http://schemas.microsoft.com/sharepoint/v3"/>
    <xsd:import namespace="4ffa91fb-a0ff-4ac5-b2db-65c790d184a4"/>
    <xsd:import namespace="http://schemas.microsoft.com/sharepoint.v3"/>
    <xsd:import namespace="http://schemas.microsoft.com/sharepoint/v3/fields"/>
    <xsd:import namespace="19fdee60-0a99-4eeb-903f-042f6ce3ff57"/>
    <xsd:import namespace="e50919df-f5ea-46fd-8a74-8e74c95a2012"/>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AutoTags" minOccurs="0"/>
                <xsd:element ref="ns5:MediaServiceOCR" minOccurs="0"/>
                <xsd:element ref="ns5:MediaServiceGenerationTime" minOccurs="0"/>
                <xsd:element ref="ns5:MediaServiceEventHashCode" minOccurs="0"/>
                <xsd:element ref="ns5:MediaServiceDateTaken" minOccurs="0"/>
                <xsd:element ref="ns5:lcf76f155ced4ddcb4097134ff3c332f" minOccurs="0"/>
                <xsd:element ref="ns5:MediaLengthInSeconds" minOccurs="0"/>
                <xsd:element ref="ns5: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d7eadc36-84c5-4706-a4c3-5cbd828e973b}" ma:internalName="TaxCatchAllLabel" ma:readOnly="true" ma:showField="CatchAllDataLabel" ma:web="e50919df-f5ea-46fd-8a74-8e74c95a2012">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d7eadc36-84c5-4706-a4c3-5cbd828e973b}" ma:internalName="TaxCatchAll" ma:showField="CatchAllData" ma:web="e50919df-f5ea-46fd-8a74-8e74c95a20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fdee60-0a99-4eeb-903f-042f6ce3ff57"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36" nillable="true" ma:displayName="MediaServiceDateTaken" ma:hidden="true" ma:internalName="MediaServiceDateTaken"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LengthInSeconds" ma:index="39" nillable="true" ma:displayName="MediaLengthInSeconds" ma:hidden="true" ma:internalName="MediaLengthInSeconds" ma:readOnly="true">
      <xsd:simpleType>
        <xsd:restriction base="dms:Unknown"/>
      </xsd:simpleType>
    </xsd:element>
    <xsd:element name="MediaServiceLocation" ma:index="4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919df-f5ea-46fd-8a74-8e74c95a2012"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EsriMapsInfo xmlns="ESRI.ArcGIS.Mapping.OfficeIntegration.PowerPointInfo">
  <Version>Version1</Version>
  <RequiresSignIn>False</RequiresSignIn>
</EsriMapsInfo>
</file>

<file path=customXml/item7.xml><?xml version="1.0" encoding="utf-8"?>
<?mso-contentType ?>
<SharedContentType xmlns="Microsoft.SharePoint.Taxonomy.ContentTypeSync" SourceId="29f62856-1543-49d4-a736-4569d363f533" ContentTypeId="0x0101" PreviousValue="false"/>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4E380B7A-807B-4BA5-B525-F9A27A0574EA}">
  <ds:schemaRefs>
    <ds:schemaRef ds:uri="ESRI.ArcGIS.Mapping.OfficeIntegration.PowerPointInfo"/>
  </ds:schemaRefs>
</ds:datastoreItem>
</file>

<file path=customXml/itemProps10.xml><?xml version="1.0" encoding="utf-8"?>
<ds:datastoreItem xmlns:ds="http://schemas.openxmlformats.org/officeDocument/2006/customXml" ds:itemID="{92EF7F78-C401-46ED-8949-DDE44351CBC0}">
  <ds:schemaRefs>
    <ds:schemaRef ds:uri="ESRI.ArcGIS.Mapping.OfficeIntegration.PowerPointInfo"/>
  </ds:schemaRefs>
</ds:datastoreItem>
</file>

<file path=customXml/itemProps11.xml><?xml version="1.0" encoding="utf-8"?>
<ds:datastoreItem xmlns:ds="http://schemas.openxmlformats.org/officeDocument/2006/customXml" ds:itemID="{5F862F51-CEEE-4A80-A658-3AFDB4302EAB}">
  <ds:schemaRefs>
    <ds:schemaRef ds:uri="ESRI.ArcGIS.Mapping.OfficeIntegration.PowerPointInfo"/>
  </ds:schemaRefs>
</ds:datastoreItem>
</file>

<file path=customXml/itemProps12.xml><?xml version="1.0" encoding="utf-8"?>
<ds:datastoreItem xmlns:ds="http://schemas.openxmlformats.org/officeDocument/2006/customXml" ds:itemID="{3ACA0DBE-A0D1-47D5-B855-A507DF5F2599}">
  <ds:schemaRefs>
    <ds:schemaRef ds:uri="ESRI.ArcGIS.Mapping.OfficeIntegration.PowerPointInfo"/>
  </ds:schemaRefs>
</ds:datastoreItem>
</file>

<file path=customXml/itemProps13.xml><?xml version="1.0" encoding="utf-8"?>
<ds:datastoreItem xmlns:ds="http://schemas.openxmlformats.org/officeDocument/2006/customXml" ds:itemID="{F4B3C061-6588-4E02-816E-15AE9D2574FC}">
  <ds:schemaRefs>
    <ds:schemaRef ds:uri="http://schemas.microsoft.com/sharepoint/v3"/>
    <ds:schemaRef ds:uri="http://purl.org/dc/elements/1.1/"/>
    <ds:schemaRef ds:uri="http://purl.org/dc/terms/"/>
    <ds:schemaRef ds:uri="http://schemas.microsoft.com/sharepoint.v3"/>
    <ds:schemaRef ds:uri="http://schemas.microsoft.com/office/infopath/2007/PartnerControls"/>
    <ds:schemaRef ds:uri="98d5c8dc-8f03-444c-8906-b5ce1528f1ee"/>
    <ds:schemaRef ds:uri="http://schemas.microsoft.com/office/2006/documentManagement/types"/>
    <ds:schemaRef ds:uri="http://schemas.openxmlformats.org/package/2006/metadata/core-properties"/>
    <ds:schemaRef ds:uri="a3ecb4f3-6cf1-478b-8476-60f627f259e1"/>
    <ds:schemaRef ds:uri="http://schemas.microsoft.com/office/2006/metadata/properties"/>
    <ds:schemaRef ds:uri="http://purl.org/dc/dcmitype/"/>
    <ds:schemaRef ds:uri="http://schemas.microsoft.com/sharepoint/v3/fields"/>
    <ds:schemaRef ds:uri="4ffa91fb-a0ff-4ac5-b2db-65c790d184a4"/>
    <ds:schemaRef ds:uri="http://www.w3.org/XML/1998/namespace"/>
    <ds:schemaRef ds:uri="19fdee60-0a99-4eeb-903f-042f6ce3ff57"/>
  </ds:schemaRefs>
</ds:datastoreItem>
</file>

<file path=customXml/itemProps14.xml><?xml version="1.0" encoding="utf-8"?>
<ds:datastoreItem xmlns:ds="http://schemas.openxmlformats.org/officeDocument/2006/customXml" ds:itemID="{A0ADA68D-323E-46B9-B963-4035063E74D7}">
  <ds:schemaRefs>
    <ds:schemaRef ds:uri="ESRI.ArcGIS.Mapping.OfficeIntegration.PowerPointInfo"/>
  </ds:schemaRefs>
</ds:datastoreItem>
</file>

<file path=customXml/itemProps15.xml><?xml version="1.0" encoding="utf-8"?>
<ds:datastoreItem xmlns:ds="http://schemas.openxmlformats.org/officeDocument/2006/customXml" ds:itemID="{F1519044-D93D-4816-8527-0636FEB88F23}">
  <ds:schemaRefs>
    <ds:schemaRef ds:uri="ESRI.ArcGIS.Mapping.OfficeIntegration.PowerPointInfo"/>
  </ds:schemaRefs>
</ds:datastoreItem>
</file>

<file path=customXml/itemProps16.xml><?xml version="1.0" encoding="utf-8"?>
<ds:datastoreItem xmlns:ds="http://schemas.openxmlformats.org/officeDocument/2006/customXml" ds:itemID="{0087D0B3-8E48-475E-B17F-FB0D985E341C}">
  <ds:schemaRefs>
    <ds:schemaRef ds:uri="ESRI.ArcGIS.Mapping.OfficeIntegration.PowerPointInfo"/>
  </ds:schemaRefs>
</ds:datastoreItem>
</file>

<file path=customXml/itemProps17.xml><?xml version="1.0" encoding="utf-8"?>
<ds:datastoreItem xmlns:ds="http://schemas.openxmlformats.org/officeDocument/2006/customXml" ds:itemID="{A36D294B-416E-4131-BBB5-FE3A8E5E8D66}">
  <ds:schemaRefs>
    <ds:schemaRef ds:uri="ESRI.ArcGIS.Mapping.OfficeIntegration.PowerPointInfo"/>
  </ds:schemaRefs>
</ds:datastoreItem>
</file>

<file path=customXml/itemProps18.xml><?xml version="1.0" encoding="utf-8"?>
<ds:datastoreItem xmlns:ds="http://schemas.openxmlformats.org/officeDocument/2006/customXml" ds:itemID="{0D021C64-DF21-424D-A6BF-EFEA1A574F3D}">
  <ds:schemaRefs>
    <ds:schemaRef ds:uri="ESRI.ArcGIS.Mapping.OfficeIntegration.PowerPointInfo"/>
  </ds:schemaRefs>
</ds:datastoreItem>
</file>

<file path=customXml/itemProps19.xml><?xml version="1.0" encoding="utf-8"?>
<ds:datastoreItem xmlns:ds="http://schemas.openxmlformats.org/officeDocument/2006/customXml" ds:itemID="{14365950-EFF1-4DCA-86F4-E30864037C21}">
  <ds:schemaRefs>
    <ds:schemaRef ds:uri="ESRI.ArcGIS.Mapping.OfficeIntegration.PowerPointInfo"/>
  </ds:schemaRefs>
</ds:datastoreItem>
</file>

<file path=customXml/itemProps2.xml><?xml version="1.0" encoding="utf-8"?>
<ds:datastoreItem xmlns:ds="http://schemas.openxmlformats.org/officeDocument/2006/customXml" ds:itemID="{9897A88D-2E33-4185-A1BD-CEC6CBFD50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19fdee60-0a99-4eeb-903f-042f6ce3ff57"/>
    <ds:schemaRef ds:uri="e50919df-f5ea-46fd-8a74-8e74c95a2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0.xml><?xml version="1.0" encoding="utf-8"?>
<ds:datastoreItem xmlns:ds="http://schemas.openxmlformats.org/officeDocument/2006/customXml" ds:itemID="{4FFC211F-2073-4380-9B9E-820C54361FF2}">
  <ds:schemaRefs>
    <ds:schemaRef ds:uri="ESRI.ArcGIS.Mapping.OfficeIntegration.PowerPointInfo"/>
  </ds:schemaRefs>
</ds:datastoreItem>
</file>

<file path=customXml/itemProps21.xml><?xml version="1.0" encoding="utf-8"?>
<ds:datastoreItem xmlns:ds="http://schemas.openxmlformats.org/officeDocument/2006/customXml" ds:itemID="{DDACB2BD-55DE-4935-A8AB-19E24C7646C0}">
  <ds:schemaRefs>
    <ds:schemaRef ds:uri="ESRI.ArcGIS.Mapping.OfficeIntegration.PowerPointInfo"/>
  </ds:schemaRefs>
</ds:datastoreItem>
</file>

<file path=customXml/itemProps22.xml><?xml version="1.0" encoding="utf-8"?>
<ds:datastoreItem xmlns:ds="http://schemas.openxmlformats.org/officeDocument/2006/customXml" ds:itemID="{5FFDD098-58A0-485E-822B-27753F175D97}">
  <ds:schemaRefs>
    <ds:schemaRef ds:uri="ESRI.ArcGIS.Mapping.OfficeIntegration.PowerPointInfo"/>
  </ds:schemaRefs>
</ds:datastoreItem>
</file>

<file path=customXml/itemProps23.xml><?xml version="1.0" encoding="utf-8"?>
<ds:datastoreItem xmlns:ds="http://schemas.openxmlformats.org/officeDocument/2006/customXml" ds:itemID="{1A320C3D-0562-4D6F-B15D-74434230FDF5}">
  <ds:schemaRefs>
    <ds:schemaRef ds:uri="ESRI.ArcGIS.Mapping.OfficeIntegration.PowerPointInfo"/>
  </ds:schemaRefs>
</ds:datastoreItem>
</file>

<file path=customXml/itemProps24.xml><?xml version="1.0" encoding="utf-8"?>
<ds:datastoreItem xmlns:ds="http://schemas.openxmlformats.org/officeDocument/2006/customXml" ds:itemID="{32A8068A-1132-4842-8FB4-840CD490F784}">
  <ds:schemaRefs>
    <ds:schemaRef ds:uri="ESRI.ArcGIS.Mapping.OfficeIntegration.PowerPointInfo"/>
  </ds:schemaRefs>
</ds:datastoreItem>
</file>

<file path=customXml/itemProps25.xml><?xml version="1.0" encoding="utf-8"?>
<ds:datastoreItem xmlns:ds="http://schemas.openxmlformats.org/officeDocument/2006/customXml" ds:itemID="{71673AA3-0C62-437A-B8BE-25BBECC2607E}">
  <ds:schemaRefs>
    <ds:schemaRef ds:uri="ESRI.ArcGIS.Mapping.OfficeIntegration.PowerPointInfo"/>
  </ds:schemaRefs>
</ds:datastoreItem>
</file>

<file path=customXml/itemProps3.xml><?xml version="1.0" encoding="utf-8"?>
<ds:datastoreItem xmlns:ds="http://schemas.openxmlformats.org/officeDocument/2006/customXml" ds:itemID="{C7454249-75C2-4FBC-AC97-13D432FAD8C2}">
  <ds:schemaRefs>
    <ds:schemaRef ds:uri="ESRI.ArcGIS.Mapping.OfficeIntegration.PowerPointInfo"/>
  </ds:schemaRefs>
</ds:datastoreItem>
</file>

<file path=customXml/itemProps4.xml><?xml version="1.0" encoding="utf-8"?>
<ds:datastoreItem xmlns:ds="http://schemas.openxmlformats.org/officeDocument/2006/customXml" ds:itemID="{67BE2E37-8ED4-4A28-89B6-0CD5413C7C6D}">
  <ds:schemaRefs>
    <ds:schemaRef ds:uri="ESRI.ArcGIS.Mapping.OfficeIntegration.PowerPointInfo"/>
  </ds:schemaRefs>
</ds:datastoreItem>
</file>

<file path=customXml/itemProps5.xml><?xml version="1.0" encoding="utf-8"?>
<ds:datastoreItem xmlns:ds="http://schemas.openxmlformats.org/officeDocument/2006/customXml" ds:itemID="{7AB1BE82-225B-41B3-859F-3E806A352B80}">
  <ds:schemaRefs>
    <ds:schemaRef ds:uri="http://schemas.microsoft.com/sharepoint/v3/contenttype/forms"/>
  </ds:schemaRefs>
</ds:datastoreItem>
</file>

<file path=customXml/itemProps6.xml><?xml version="1.0" encoding="utf-8"?>
<ds:datastoreItem xmlns:ds="http://schemas.openxmlformats.org/officeDocument/2006/customXml" ds:itemID="{8472BA61-A1EB-4E37-A7EF-FB0BCF651437}">
  <ds:schemaRefs>
    <ds:schemaRef ds:uri="ESRI.ArcGIS.Mapping.OfficeIntegration.PowerPointInfo"/>
  </ds:schemaRefs>
</ds:datastoreItem>
</file>

<file path=customXml/itemProps7.xml><?xml version="1.0" encoding="utf-8"?>
<ds:datastoreItem xmlns:ds="http://schemas.openxmlformats.org/officeDocument/2006/customXml" ds:itemID="{C68607B2-9F64-4AD1-8961-0EF36B348E58}">
  <ds:schemaRefs>
    <ds:schemaRef ds:uri="Microsoft.SharePoint.Taxonomy.ContentTypeSync"/>
  </ds:schemaRefs>
</ds:datastoreItem>
</file>

<file path=customXml/itemProps8.xml><?xml version="1.0" encoding="utf-8"?>
<ds:datastoreItem xmlns:ds="http://schemas.openxmlformats.org/officeDocument/2006/customXml" ds:itemID="{E61B5C98-A11F-4D9B-8B91-403860067C4D}">
  <ds:schemaRefs>
    <ds:schemaRef ds:uri="ESRI.ArcGIS.Mapping.OfficeIntegration.PowerPointInfo"/>
  </ds:schemaRefs>
</ds:datastoreItem>
</file>

<file path=customXml/itemProps9.xml><?xml version="1.0" encoding="utf-8"?>
<ds:datastoreItem xmlns:ds="http://schemas.openxmlformats.org/officeDocument/2006/customXml" ds:itemID="{F6F1531A-0FA3-4226-896B-27ECD2D2D72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30203</TotalTime>
  <Words>2616</Words>
  <Application>Microsoft Office PowerPoint</Application>
  <PresentationFormat>On-screen Show (4:3)</PresentationFormat>
  <Paragraphs>256</Paragraphs>
  <Slides>24</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Symbol</vt:lpstr>
      <vt:lpstr>Times New Roman</vt:lpstr>
      <vt:lpstr>Completely Blanc</vt:lpstr>
      <vt:lpstr>National Priorities: Evaluation of Antimicrobial Resistance in Wastewater and Sewage Sludge Treatment and its Impact on the Environment Informational Webinar for Applicants  EPA National Priorities RFA  June 1, 2023</vt:lpstr>
      <vt:lpstr>Webinar Objectives</vt:lpstr>
      <vt:lpstr>Webinar Ground Rules</vt:lpstr>
      <vt:lpstr>Agency Contacts</vt:lpstr>
      <vt:lpstr>RFA &amp; Award Information</vt:lpstr>
      <vt:lpstr>Research Areas</vt:lpstr>
      <vt:lpstr>Research Area 1</vt:lpstr>
      <vt:lpstr>Research Area 1 </vt:lpstr>
      <vt:lpstr>Research Area 1  </vt:lpstr>
      <vt:lpstr>Research Area 2</vt:lpstr>
      <vt:lpstr>Research Area 2 </vt:lpstr>
      <vt:lpstr>Example Outputs</vt:lpstr>
      <vt:lpstr>Example Outcomes</vt:lpstr>
      <vt:lpstr>Eligibility Information</vt:lpstr>
      <vt:lpstr>Eligibility Information  </vt:lpstr>
      <vt:lpstr>Eligibility Information (2)</vt:lpstr>
      <vt:lpstr>Eligibility Information (3)</vt:lpstr>
      <vt:lpstr>Application Materials and Process</vt:lpstr>
      <vt:lpstr>Application Materials and Process-  Cost Sharing</vt:lpstr>
      <vt:lpstr>Electronic Submissions</vt:lpstr>
      <vt:lpstr>Application Content</vt:lpstr>
      <vt:lpstr>Application Review Information</vt:lpstr>
      <vt:lpstr>Agency Contacts </vt:lpstr>
      <vt:lpstr>Thank you!</vt:lpstr>
    </vt:vector>
  </TitlesOfParts>
  <Company>US-EPA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newuser</dc:creator>
  <cp:lastModifiedBy>Sit, Christine</cp:lastModifiedBy>
  <cp:revision>573</cp:revision>
  <cp:lastPrinted>2018-08-29T13:27:12Z</cp:lastPrinted>
  <dcterms:created xsi:type="dcterms:W3CDTF">2013-09-27T18:09:44Z</dcterms:created>
  <dcterms:modified xsi:type="dcterms:W3CDTF">2023-06-01T12:00:12Z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0x010100CEE4F25D1BA0A64E82F07063FDB2B63A</vt:lpwstr>
  </property>
  <property fmtid="{D5CDD505-2E9C-101B-9397-08002B2CF9AE}" pid="3" name="TaxKeyword">
    <vt:lpwstr/>
  </property>
  <property fmtid="{D5CDD505-2E9C-101B-9397-08002B2CF9AE}" pid="4" name="MediaServiceImageTags">
    <vt:lpwstr/>
  </property>
  <property fmtid="{D5CDD505-2E9C-101B-9397-08002B2CF9AE}" pid="5" name="e3f09c3df709400db2417a7161762d62">
    <vt:lpwstr/>
  </property>
  <property fmtid="{D5CDD505-2E9C-101B-9397-08002B2CF9AE}" pid="7" name="EPA_x0020_Subject">
    <vt:lpwstr/>
  </property>
  <property fmtid="{D5CDD505-2E9C-101B-9397-08002B2CF9AE}" pid="8" name="Document Type">
    <vt:lpwstr/>
  </property>
  <property fmtid="{D5CDD505-2E9C-101B-9397-08002B2CF9AE}" pid="9" name="EPA Subject">
    <vt:lpwstr/>
  </property>
</Properties>
</file>