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customXml/itemProps10.xml" ContentType="application/vnd.openxmlformats-officedocument.customXmlProperties+xml"/>
  <Override PartName="/customXml/itemProps11.xml" ContentType="application/vnd.openxmlformats-officedocument.customXmlProperties+xml"/>
  <Override PartName="/customXml/itemProps12.xml" ContentType="application/vnd.openxmlformats-officedocument.customXmlProperties+xml"/>
  <Override PartName="/customXml/itemProps13.xml" ContentType="application/vnd.openxmlformats-officedocument.customXmlProperties+xml"/>
  <Override PartName="/customXml/itemProps14.xml" ContentType="application/vnd.openxmlformats-officedocument.customXmlProperties+xml"/>
  <Override PartName="/customXml/itemProps15.xml" ContentType="application/vnd.openxmlformats-officedocument.customXmlProperties+xml"/>
  <Override PartName="/customXml/itemProps16.xml" ContentType="application/vnd.openxmlformats-officedocument.customXmlProperties+xml"/>
  <Override PartName="/customXml/itemProps17.xml" ContentType="application/vnd.openxmlformats-officedocument.customXmlProperties+xml"/>
  <Override PartName="/customXml/itemProps18.xml" ContentType="application/vnd.openxmlformats-officedocument.customXmlProperties+xml"/>
  <Override PartName="/customXml/itemProps19.xml" ContentType="application/vnd.openxmlformats-officedocument.customXmlProperties+xml"/>
  <Override PartName="/customXml/itemProps20.xml" ContentType="application/vnd.openxmlformats-officedocument.customXmlProperties+xml"/>
  <Override PartName="/customXml/itemProps21.xml" ContentType="application/vnd.openxmlformats-officedocument.customXmlProperties+xml"/>
  <Override PartName="/customXml/itemProps22.xml" ContentType="application/vnd.openxmlformats-officedocument.customXmlProperties+xml"/>
  <Override PartName="/customXml/itemProps23.xml" ContentType="application/vnd.openxmlformats-officedocument.customXmlProperties+xml"/>
  <Override PartName="/customXml/itemProps24.xml" ContentType="application/vnd.openxmlformats-officedocument.customXmlProperties+xml"/>
  <Override PartName="/customXml/itemProps25.xml" ContentType="application/vnd.openxmlformats-officedocument.customXmlProperties+xml"/>
  <Override PartName="/customXml/itemProps26.xml" ContentType="application/vnd.openxmlformats-officedocument.customXmlProperties+xml"/>
  <Override PartName="/customXml/itemProps27.xml" ContentType="application/vnd.openxmlformats-officedocument.customXmlProperties+xml"/>
  <Override PartName="/customXml/itemProps28.xml" ContentType="application/vnd.openxmlformats-officedocument.customXmlProperties+xml"/>
  <Override PartName="/customXml/itemProps29.xml" ContentType="application/vnd.openxmlformats-officedocument.customXmlProperties+xml"/>
  <Override PartName="/customXml/itemProps30.xml" ContentType="application/vnd.openxmlformats-officedocument.customXmlProperties+xml"/>
  <Override PartName="/customXml/itemProps31.xml" ContentType="application/vnd.openxmlformats-officedocument.customXmlProperties+xml"/>
  <Override PartName="/customXml/itemProps32.xml" ContentType="application/vnd.openxmlformats-officedocument.customXmlProperties+xml"/>
  <Override PartName="/customXml/itemProps33.xml" ContentType="application/vnd.openxmlformats-officedocument.customXmlProperties+xml"/>
  <Override PartName="/customXml/itemProps34.xml" ContentType="application/vnd.openxmlformats-officedocument.customXmlProperties+xml"/>
  <Override PartName="/customXml/itemProps35.xml" ContentType="application/vnd.openxmlformats-officedocument.customXmlProperties+xml"/>
  <Override PartName="/customXml/itemProps36.xml" ContentType="application/vnd.openxmlformats-officedocument.customXmlProperties+xml"/>
  <Override PartName="/customXml/itemProps37.xml" ContentType="application/vnd.openxmlformats-officedocument.customXmlProperties+xml"/>
  <Override PartName="/customXml/itemProps38.xml" ContentType="application/vnd.openxmlformats-officedocument.customXmlProperties+xml"/>
  <Override PartName="/customXml/itemProps39.xml" ContentType="application/vnd.openxmlformats-officedocument.customXmlProperties+xml"/>
  <Override PartName="/customXml/itemProps40.xml" ContentType="application/vnd.openxmlformats-officedocument.customXmlProperties+xml"/>
  <Override PartName="/customXml/itemProps41.xml" ContentType="application/vnd.openxmlformats-officedocument.customXmlProperties+xml"/>
  <Override PartName="/customXml/itemProps42.xml" ContentType="application/vnd.openxmlformats-officedocument.customXmlProperties+xml"/>
  <Override PartName="/customXml/itemProps43.xml" ContentType="application/vnd.openxmlformats-officedocument.customXmlProperties+xml"/>
  <Override PartName="/customXml/itemProps44.xml" ContentType="application/vnd.openxmlformats-officedocument.customXmlProperties+xml"/>
  <Override PartName="/customXml/itemProps45.xml" ContentType="application/vnd.openxmlformats-officedocument.customXmlProperties+xml"/>
  <Override PartName="/customXml/itemProps46.xml" ContentType="application/vnd.openxmlformats-officedocument.customXmlProperties+xml"/>
  <Override PartName="/customXml/itemProps47.xml" ContentType="application/vnd.openxmlformats-officedocument.customXmlProperties+xml"/>
  <Override PartName="/customXml/itemProps48.xml" ContentType="application/vnd.openxmlformats-officedocument.customXmlProperties+xml"/>
  <Override PartName="/customXml/itemProps49.xml" ContentType="application/vnd.openxmlformats-officedocument.customXmlProperties+xml"/>
  <Override PartName="/customXml/itemProps50.xml" ContentType="application/vnd.openxmlformats-officedocument.customXmlProperties+xml"/>
  <Override PartName="/customXml/itemProps51.xml" ContentType="application/vnd.openxmlformats-officedocument.customXmlProperties+xml"/>
  <Override PartName="/customXml/itemProps52.xml" ContentType="application/vnd.openxmlformats-officedocument.customXmlProperties+xml"/>
  <Override PartName="/customXml/itemProps53.xml" ContentType="application/vnd.openxmlformats-officedocument.customXmlProperties+xml"/>
  <Override PartName="/customXml/itemProps54.xml" ContentType="application/vnd.openxmlformats-officedocument.customXmlProperties+xml"/>
  <Override PartName="/customXml/itemProps55.xml" ContentType="application/vnd.openxmlformats-officedocument.customXmlProperties+xml"/>
  <Override PartName="/customXml/itemProps56.xml" ContentType="application/vnd.openxmlformats-officedocument.customXmlProperties+xml"/>
  <Override PartName="/customXml/itemProps57.xml" ContentType="application/vnd.openxmlformats-officedocument.customXmlProperties+xml"/>
  <Override PartName="/customXml/itemProps58.xml" ContentType="application/vnd.openxmlformats-officedocument.customXmlProperties+xml"/>
  <Override PartName="/customXml/itemProps59.xml" ContentType="application/vnd.openxmlformats-officedocument.customXmlProperties+xml"/>
  <Override PartName="/customXml/itemProps60.xml" ContentType="application/vnd.openxmlformats-officedocument.customXmlProperties+xml"/>
  <Override PartName="/customXml/itemProps61.xml" ContentType="application/vnd.openxmlformats-officedocument.customXmlProperties+xml"/>
  <Override PartName="/customXml/itemProps62.xml" ContentType="application/vnd.openxmlformats-officedocument.customXmlProperties+xml"/>
  <Override PartName="/customXml/itemProps63.xml" ContentType="application/vnd.openxmlformats-officedocument.customXmlProperties+xml"/>
  <Override PartName="/customXml/itemProps64.xml" ContentType="application/vnd.openxmlformats-officedocument.customXmlProperties+xml"/>
  <Override PartName="/customXml/itemProps65.xml" ContentType="application/vnd.openxmlformats-officedocument.customXmlProperties+xml"/>
  <Override PartName="/customXml/itemProps66.xml" ContentType="application/vnd.openxmlformats-officedocument.customXmlProperties+xml"/>
  <Override PartName="/customXml/itemProps67.xml" ContentType="application/vnd.openxmlformats-officedocument.customXmlProperties+xml"/>
  <Override PartName="/customXml/itemProps68.xml" ContentType="application/vnd.openxmlformats-officedocument.customXmlProperties+xml"/>
  <Override PartName="/customXml/itemProps69.xml" ContentType="application/vnd.openxmlformats-officedocument.customXmlProperties+xml"/>
  <Override PartName="/customXml/itemProps70.xml" ContentType="application/vnd.openxmlformats-officedocument.customXmlProperties+xml"/>
  <Override PartName="/customXml/itemProps71.xml" ContentType="application/vnd.openxmlformats-officedocument.customXmlProperties+xml"/>
  <Override PartName="/customXml/itemProps72.xml" ContentType="application/vnd.openxmlformats-officedocument.customXmlProperties+xml"/>
  <Override PartName="/customXml/itemProps73.xml" ContentType="application/vnd.openxmlformats-officedocument.customXmlProperties+xml"/>
  <Override PartName="/customXml/itemProps74.xml" ContentType="application/vnd.openxmlformats-officedocument.customXmlProperties+xml"/>
  <Override PartName="/customXml/itemProps75.xml" ContentType="application/vnd.openxmlformats-officedocument.customXmlProperties+xml"/>
  <Override PartName="/customXml/itemProps76.xml" ContentType="application/vnd.openxmlformats-officedocument.customXmlProperties+xml"/>
  <Override PartName="/customXml/itemProps77.xml" ContentType="application/vnd.openxmlformats-officedocument.customXmlProperties+xml"/>
  <Override PartName="/customXml/itemProps78.xml" ContentType="application/vnd.openxmlformats-officedocument.customXmlProperties+xml"/>
  <Override PartName="/customXml/itemProps79.xml" ContentType="application/vnd.openxmlformats-officedocument.customXmlProperties+xml"/>
  <Override PartName="/customXml/itemProps80.xml" ContentType="application/vnd.openxmlformats-officedocument.customXmlProperties+xml"/>
  <Override PartName="/customXml/itemProps81.xml" ContentType="application/vnd.openxmlformats-officedocument.customXmlProperties+xml"/>
  <Override PartName="/customXml/itemProps82.xml" ContentType="application/vnd.openxmlformats-officedocument.customXmlProperties+xml"/>
  <Override PartName="/customXml/itemProps83.xml" ContentType="application/vnd.openxmlformats-officedocument.customXmlProperties+xml"/>
  <Override PartName="/customXml/itemProps84.xml" ContentType="application/vnd.openxmlformats-officedocument.customXmlProperties+xml"/>
  <Override PartName="/customXml/itemProps85.xml" ContentType="application/vnd.openxmlformats-officedocument.customXmlProperties+xml"/>
  <Override PartName="/customXml/itemProps86.xml" ContentType="application/vnd.openxmlformats-officedocument.customXmlProperties+xml"/>
  <Override PartName="/customXml/itemProps87.xml" ContentType="application/vnd.openxmlformats-officedocument.customXmlProperties+xml"/>
  <Override PartName="/customXml/itemProps88.xml" ContentType="application/vnd.openxmlformats-officedocument.customXmlProperties+xml"/>
  <Override PartName="/customXml/itemProps89.xml" ContentType="application/vnd.openxmlformats-officedocument.customXmlProperties+xml"/>
  <Override PartName="/customXml/itemProps90.xml" ContentType="application/vnd.openxmlformats-officedocument.customXmlProperties+xml"/>
  <Override PartName="/customXml/itemProps91.xml" ContentType="application/vnd.openxmlformats-officedocument.customXmlProperties+xml"/>
  <Override PartName="/customXml/itemProps92.xml" ContentType="application/vnd.openxmlformats-officedocument.customXmlProperties+xml"/>
  <Override PartName="/customXml/itemProps93.xml" ContentType="application/vnd.openxmlformats-officedocument.customXmlProperties+xml"/>
  <Override PartName="/customXml/itemProps94.xml" ContentType="application/vnd.openxmlformats-officedocument.customXmlProperties+xml"/>
  <Override PartName="/customXml/itemProps95.xml" ContentType="application/vnd.openxmlformats-officedocument.customXmlProperties+xml"/>
  <Override PartName="/customXml/itemProps96.xml" ContentType="application/vnd.openxmlformats-officedocument.customXmlProperties+xml"/>
  <Override PartName="/customXml/itemProps97.xml" ContentType="application/vnd.openxmlformats-officedocument.customXmlProperties+xml"/>
  <Override PartName="/customXml/itemProps98.xml" ContentType="application/vnd.openxmlformats-officedocument.customXmlProperties+xml"/>
  <Override PartName="/customXml/itemProps99.xml" ContentType="application/vnd.openxmlformats-officedocument.customXmlProperties+xml"/>
  <Override PartName="/customXml/itemProps100.xml" ContentType="application/vnd.openxmlformats-officedocument.customXmlProperties+xml"/>
  <Override PartName="/customXml/itemProps101.xml" ContentType="application/vnd.openxmlformats-officedocument.customXmlProperties+xml"/>
  <Override PartName="/customXml/itemProps102.xml" ContentType="application/vnd.openxmlformats-officedocument.customXmlProperties+xml"/>
  <Override PartName="/customXml/itemProps103.xml" ContentType="application/vnd.openxmlformats-officedocument.customXmlProperties+xml"/>
  <Override PartName="/customXml/itemProps104.xml" ContentType="application/vnd.openxmlformats-officedocument.customXmlProperties+xml"/>
  <Override PartName="/customXml/itemProps105.xml" ContentType="application/vnd.openxmlformats-officedocument.customXmlProperties+xml"/>
  <Override PartName="/customXml/itemProps106.xml" ContentType="application/vnd.openxmlformats-officedocument.customXmlProperties+xml"/>
  <Override PartName="/customXml/itemProps107.xml" ContentType="application/vnd.openxmlformats-officedocument.customXmlProperties+xml"/>
  <Override PartName="/customXml/itemProps108.xml" ContentType="application/vnd.openxmlformats-officedocument.customXmlProperties+xml"/>
  <Override PartName="/customXml/itemProps109.xml" ContentType="application/vnd.openxmlformats-officedocument.customXmlProperties+xml"/>
  <Override PartName="/customXml/itemProps110.xml" ContentType="application/vnd.openxmlformats-officedocument.customXmlProperties+xml"/>
  <Override PartName="/customXml/itemProps111.xml" ContentType="application/vnd.openxmlformats-officedocument.customXmlProperties+xml"/>
  <Override PartName="/customXml/itemProps112.xml" ContentType="application/vnd.openxmlformats-officedocument.customXmlProperties+xml"/>
  <Override PartName="/customXml/itemProps113.xml" ContentType="application/vnd.openxmlformats-officedocument.customXmlProperties+xml"/>
  <Override PartName="/customXml/itemProps114.xml" ContentType="application/vnd.openxmlformats-officedocument.customXmlProperties+xml"/>
  <Override PartName="/customXml/itemProps115.xml" ContentType="application/vnd.openxmlformats-officedocument.customXmlProperties+xml"/>
  <Override PartName="/customXml/itemProps116.xml" ContentType="application/vnd.openxmlformats-officedocument.customXmlProperties+xml"/>
  <Override PartName="/customXml/itemProps117.xml" ContentType="application/vnd.openxmlformats-officedocument.customXmlProperties+xml"/>
  <Override PartName="/customXml/itemProps118.xml" ContentType="application/vnd.openxmlformats-officedocument.customXmlProperties+xml"/>
  <Override PartName="/customXml/itemProps119.xml" ContentType="application/vnd.openxmlformats-officedocument.customXmlProperties+xml"/>
  <Override PartName="/customXml/itemProps120.xml" ContentType="application/vnd.openxmlformats-officedocument.customXmlProperties+xml"/>
  <Override PartName="/customXml/itemProps121.xml" ContentType="application/vnd.openxmlformats-officedocument.customXmlProperties+xml"/>
  <Override PartName="/customXml/itemProps122.xml" ContentType="application/vnd.openxmlformats-officedocument.customXmlProperties+xml"/>
  <Override PartName="/customXml/itemProps123.xml" ContentType="application/vnd.openxmlformats-officedocument.customXmlProperties+xml"/>
  <Override PartName="/customXml/itemProps124.xml" ContentType="application/vnd.openxmlformats-officedocument.customXmlProperties+xml"/>
  <Override PartName="/customXml/itemProps125.xml" ContentType="application/vnd.openxmlformats-officedocument.customXmlProperties+xml"/>
  <Override PartName="/customXml/itemProps126.xml" ContentType="application/vnd.openxmlformats-officedocument.customXmlProperties+xml"/>
  <Override PartName="/customXml/itemProps127.xml" ContentType="application/vnd.openxmlformats-officedocument.customXmlProperties+xml"/>
  <Override PartName="/customXml/itemProps128.xml" ContentType="application/vnd.openxmlformats-officedocument.customXmlProperties+xml"/>
  <Override PartName="/customXml/itemProps129.xml" ContentType="application/vnd.openxmlformats-officedocument.customXmlProperties+xml"/>
  <Override PartName="/customXml/itemProps130.xml" ContentType="application/vnd.openxmlformats-officedocument.customXmlProperties+xml"/>
  <Override PartName="/customXml/itemProps131.xml" ContentType="application/vnd.openxmlformats-officedocument.customXmlProperties+xml"/>
  <Override PartName="/customXml/itemProps132.xml" ContentType="application/vnd.openxmlformats-officedocument.customXmlProperties+xml"/>
  <Override PartName="/customXml/itemProps133.xml" ContentType="application/vnd.openxmlformats-officedocument.customXmlProperties+xml"/>
  <Override PartName="/customXml/itemProps134.xml" ContentType="application/vnd.openxmlformats-officedocument.customXmlProperties+xml"/>
  <Override PartName="/customXml/itemProps135.xml" ContentType="application/vnd.openxmlformats-officedocument.customXmlProperties+xml"/>
  <Override PartName="/customXml/itemProps136.xml" ContentType="application/vnd.openxmlformats-officedocument.customXmlProperties+xml"/>
  <Override PartName="/customXml/itemProps137.xml" ContentType="application/vnd.openxmlformats-officedocument.customXmlProperties+xml"/>
  <Override PartName="/customXml/itemProps138.xml" ContentType="application/vnd.openxmlformats-officedocument.customXmlProperties+xml"/>
  <Override PartName="/customXml/itemProps139.xml" ContentType="application/vnd.openxmlformats-officedocument.customXmlProperties+xml"/>
  <Override PartName="/customXml/itemProps140.xml" ContentType="application/vnd.openxmlformats-officedocument.customXmlProperties+xml"/>
  <Override PartName="/customXml/itemProps141.xml" ContentType="application/vnd.openxmlformats-officedocument.customXmlProperties+xml"/>
  <Override PartName="/customXml/itemProps142.xml" ContentType="application/vnd.openxmlformats-officedocument.customXmlProperties+xml"/>
  <Override PartName="/customXml/itemProps143.xml" ContentType="application/vnd.openxmlformats-officedocument.customXmlProperties+xml"/>
  <Override PartName="/customXml/itemProps144.xml" ContentType="application/vnd.openxmlformats-officedocument.customXmlProperties+xml"/>
  <Override PartName="/customXml/itemProps145.xml" ContentType="application/vnd.openxmlformats-officedocument.customXmlProperties+xml"/>
  <Override PartName="/customXml/itemProps146.xml" ContentType="application/vnd.openxmlformats-officedocument.customXmlProperties+xml"/>
  <Override PartName="/customXml/itemProps147.xml" ContentType="application/vnd.openxmlformats-officedocument.customXmlProperties+xml"/>
  <Override PartName="/customXml/itemProps148.xml" ContentType="application/vnd.openxmlformats-officedocument.customXmlProperties+xml"/>
  <Override PartName="/customXml/itemProps149.xml" ContentType="application/vnd.openxmlformats-officedocument.customXmlProperties+xml"/>
  <Override PartName="/customXml/itemProps150.xml" ContentType="application/vnd.openxmlformats-officedocument.customXmlProperties+xml"/>
  <Override PartName="/customXml/itemProps151.xml" ContentType="application/vnd.openxmlformats-officedocument.customXmlProperties+xml"/>
  <Override PartName="/customXml/itemProps152.xml" ContentType="application/vnd.openxmlformats-officedocument.customXmlProperties+xml"/>
  <Override PartName="/customXml/itemProps153.xml" ContentType="application/vnd.openxmlformats-officedocument.customXmlProperties+xml"/>
  <Override PartName="/customXml/itemProps154.xml" ContentType="application/vnd.openxmlformats-officedocument.customXmlProperties+xml"/>
  <Override PartName="/customXml/itemProps155.xml" ContentType="application/vnd.openxmlformats-officedocument.customXmlProperties+xml"/>
  <Override PartName="/customXml/itemProps156.xml" ContentType="application/vnd.openxmlformats-officedocument.customXmlProperties+xml"/>
  <Override PartName="/customXml/itemProps157.xml" ContentType="application/vnd.openxmlformats-officedocument.customXmlProperties+xml"/>
  <Override PartName="/customXml/itemProps158.xml" ContentType="application/vnd.openxmlformats-officedocument.customXmlProperties+xml"/>
  <Override PartName="/customXml/itemProps159.xml" ContentType="application/vnd.openxmlformats-officedocument.customXmlProperties+xml"/>
  <Override PartName="/customXml/itemProps160.xml" ContentType="application/vnd.openxmlformats-officedocument.customXmlProperties+xml"/>
  <Override PartName="/customXml/itemProps161.xml" ContentType="application/vnd.openxmlformats-officedocument.customXmlProperties+xml"/>
  <Override PartName="/customXml/itemProps162.xml" ContentType="application/vnd.openxmlformats-officedocument.customXmlProperties+xml"/>
  <Override PartName="/customXml/itemProps163.xml" ContentType="application/vnd.openxmlformats-officedocument.customXmlProperties+xml"/>
  <Override PartName="/customXml/itemProps164.xml" ContentType="application/vnd.openxmlformats-officedocument.customXmlProperties+xml"/>
  <Override PartName="/customXml/itemProps165.xml" ContentType="application/vnd.openxmlformats-officedocument.customXmlProperties+xml"/>
  <Override PartName="/customXml/itemProps166.xml" ContentType="application/vnd.openxmlformats-officedocument.customXmlProperties+xml"/>
  <Override PartName="/customXml/itemProps167.xml" ContentType="application/vnd.openxmlformats-officedocument.customXmlProperties+xml"/>
  <Override PartName="/customXml/itemProps168.xml" ContentType="application/vnd.openxmlformats-officedocument.customXmlProperties+xml"/>
  <Override PartName="/customXml/itemProps169.xml" ContentType="application/vnd.openxmlformats-officedocument.customXmlProperties+xml"/>
  <Override PartName="/customXml/itemProps170.xml" ContentType="application/vnd.openxmlformats-officedocument.customXmlProperties+xml"/>
  <Override PartName="/customXml/itemProps171.xml" ContentType="application/vnd.openxmlformats-officedocument.customXmlProperties+xml"/>
  <Override PartName="/customXml/itemProps172.xml" ContentType="application/vnd.openxmlformats-officedocument.customXmlProperties+xml"/>
  <Override PartName="/customXml/itemProps173.xml" ContentType="application/vnd.openxmlformats-officedocument.customXmlProperties+xml"/>
  <Override PartName="/customXml/itemProps174.xml" ContentType="application/vnd.openxmlformats-officedocument.customXmlProperties+xml"/>
  <Override PartName="/customXml/itemProps175.xml" ContentType="application/vnd.openxmlformats-officedocument.customXmlProperties+xml"/>
  <Override PartName="/customXml/itemProps176.xml" ContentType="application/vnd.openxmlformats-officedocument.customXmlProperties+xml"/>
  <Override PartName="/customXml/itemProps177.xml" ContentType="application/vnd.openxmlformats-officedocument.customXmlProperties+xml"/>
  <Override PartName="/customXml/itemProps178.xml" ContentType="application/vnd.openxmlformats-officedocument.customXmlProperties+xml"/>
  <Override PartName="/customXml/itemProps179.xml" ContentType="application/vnd.openxmlformats-officedocument.customXmlProperties+xml"/>
  <Override PartName="/customXml/itemProps180.xml" ContentType="application/vnd.openxmlformats-officedocument.customXmlProperties+xml"/>
  <Override PartName="/customXml/itemProps181.xml" ContentType="application/vnd.openxmlformats-officedocument.customXmlProperties+xml"/>
  <Override PartName="/customXml/itemProps182.xml" ContentType="application/vnd.openxmlformats-officedocument.customXmlProperties+xml"/>
  <Override PartName="/customXml/itemProps183.xml" ContentType="application/vnd.openxmlformats-officedocument.customXmlProperties+xml"/>
  <Override PartName="/customXml/itemProps184.xml" ContentType="application/vnd.openxmlformats-officedocument.customXmlProperties+xml"/>
  <Override PartName="/customXml/itemProps185.xml" ContentType="application/vnd.openxmlformats-officedocument.customXmlProperties+xml"/>
  <Override PartName="/customXml/itemProps186.xml" ContentType="application/vnd.openxmlformats-officedocument.customXmlProperties+xml"/>
  <Override PartName="/customXml/itemProps187.xml" ContentType="application/vnd.openxmlformats-officedocument.customXmlProperties+xml"/>
  <Override PartName="/customXml/itemProps188.xml" ContentType="application/vnd.openxmlformats-officedocument.customXmlProperties+xml"/>
  <Override PartName="/customXml/itemProps189.xml" ContentType="application/vnd.openxmlformats-officedocument.customXmlProperties+xml"/>
  <Override PartName="/customXml/itemProps190.xml" ContentType="application/vnd.openxmlformats-officedocument.customXmlProperties+xml"/>
  <Override PartName="/customXml/itemProps191.xml" ContentType="application/vnd.openxmlformats-officedocument.customXmlProperties+xml"/>
  <Override PartName="/customXml/itemProps192.xml" ContentType="application/vnd.openxmlformats-officedocument.customXmlProperties+xml"/>
  <Override PartName="/customXml/itemProps193.xml" ContentType="application/vnd.openxmlformats-officedocument.customXmlProperties+xml"/>
  <Override PartName="/customXml/itemProps19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95"/>
  </p:sldMasterIdLst>
  <p:notesMasterIdLst>
    <p:notesMasterId r:id="rId228"/>
  </p:notesMasterIdLst>
  <p:handoutMasterIdLst>
    <p:handoutMasterId r:id="rId229"/>
  </p:handoutMasterIdLst>
  <p:sldIdLst>
    <p:sldId id="427" r:id="rId196"/>
    <p:sldId id="822" r:id="rId197"/>
    <p:sldId id="952" r:id="rId198"/>
    <p:sldId id="911" r:id="rId199"/>
    <p:sldId id="948" r:id="rId200"/>
    <p:sldId id="894" r:id="rId201"/>
    <p:sldId id="631" r:id="rId202"/>
    <p:sldId id="579" r:id="rId203"/>
    <p:sldId id="899" r:id="rId204"/>
    <p:sldId id="924" r:id="rId205"/>
    <p:sldId id="943" r:id="rId206"/>
    <p:sldId id="957" r:id="rId207"/>
    <p:sldId id="877" r:id="rId208"/>
    <p:sldId id="933" r:id="rId209"/>
    <p:sldId id="936" r:id="rId210"/>
    <p:sldId id="937" r:id="rId211"/>
    <p:sldId id="950" r:id="rId212"/>
    <p:sldId id="954" r:id="rId213"/>
    <p:sldId id="953" r:id="rId214"/>
    <p:sldId id="951" r:id="rId215"/>
    <p:sldId id="934" r:id="rId216"/>
    <p:sldId id="940" r:id="rId217"/>
    <p:sldId id="939" r:id="rId218"/>
    <p:sldId id="941" r:id="rId219"/>
    <p:sldId id="878" r:id="rId220"/>
    <p:sldId id="947" r:id="rId221"/>
    <p:sldId id="942" r:id="rId222"/>
    <p:sldId id="928" r:id="rId223"/>
    <p:sldId id="956" r:id="rId224"/>
    <p:sldId id="906" r:id="rId225"/>
    <p:sldId id="905" r:id="rId226"/>
    <p:sldId id="931" r:id="rId227"/>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5pPr>
    <a:lvl6pPr marL="2286000" algn="l" defTabSz="914400" rtl="0" eaLnBrk="1" latinLnBrk="0" hangingPunct="1">
      <a:defRPr sz="2400" kern="1200">
        <a:solidFill>
          <a:schemeClr val="tx1"/>
        </a:solidFill>
        <a:latin typeface="Arial" charset="0"/>
        <a:ea typeface="ＭＳ Ｐゴシック" pitchFamily="84" charset="-128"/>
        <a:cs typeface="+mn-cs"/>
      </a:defRPr>
    </a:lvl6pPr>
    <a:lvl7pPr marL="2743200" algn="l" defTabSz="914400" rtl="0" eaLnBrk="1" latinLnBrk="0" hangingPunct="1">
      <a:defRPr sz="2400" kern="1200">
        <a:solidFill>
          <a:schemeClr val="tx1"/>
        </a:solidFill>
        <a:latin typeface="Arial" charset="0"/>
        <a:ea typeface="ＭＳ Ｐゴシック" pitchFamily="84" charset="-128"/>
        <a:cs typeface="+mn-cs"/>
      </a:defRPr>
    </a:lvl7pPr>
    <a:lvl8pPr marL="3200400" algn="l" defTabSz="914400" rtl="0" eaLnBrk="1" latinLnBrk="0" hangingPunct="1">
      <a:defRPr sz="2400" kern="1200">
        <a:solidFill>
          <a:schemeClr val="tx1"/>
        </a:solidFill>
        <a:latin typeface="Arial" charset="0"/>
        <a:ea typeface="ＭＳ Ｐゴシック" pitchFamily="84" charset="-128"/>
        <a:cs typeface="+mn-cs"/>
      </a:defRPr>
    </a:lvl8pPr>
    <a:lvl9pPr marL="3657600" algn="l" defTabSz="914400" rtl="0" eaLnBrk="1" latinLnBrk="0" hangingPunct="1">
      <a:defRPr sz="2400" kern="1200">
        <a:solidFill>
          <a:schemeClr val="tx1"/>
        </a:solidFill>
        <a:latin typeface="Arial" charset="0"/>
        <a:ea typeface="ＭＳ Ｐゴシック" pitchFamily="8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75A811E-85C0-6FF9-6F19-203E1F5B0C60}" name="Hartman, Mark" initials="HM" userId="S::hartman.mark@epa.gov::edac2dd4-22ef-4543-b1b4-1cb7805fcd5b" providerId="AD"/>
  <p188:author id="{8CACF424-443D-E8EE-2CE0-35BE71889065}" name="Canavan, Sheila" initials="CS" userId="S::Canavan.Sheila@epa.gov::a8439cb7-2a32-4433-a617-2935e15ae4d8" providerId="AD"/>
  <p188:author id="{06791C40-8BB7-F4AA-A33E-5F7E43C41968}" name="Masten, Bethany" initials="MB" userId="S::Masten.Bethany@epa.gov::daebb872-1987-4609-a30c-07564465e04e" providerId="AD"/>
  <p188:author id="{09CA2E43-D346-AB1A-4AB8-ABBBBD77E075}" name="Keehner, Denise" initials="KD" userId="S::keehner.denise@epa.gov::3530d758-e640-4c6f-80b6-22edfaf2c534" providerId="AD"/>
  <p188:author id="{2607F35E-D5CF-6AA1-9CA3-8D1D587AE6B4}" name="Murphy, Eileen" initials="ME" userId="S::murphy.eileen@epa.gov::2031cf9b-becd-4716-8607-67c39f1bb318" providerId="AD"/>
  <p188:author id="{405BDD6C-8A0F-DB08-FADF-32DF11DE7199}" name="Garbin, Jordan" initials="GJ" userId="S::garbin.jordan@epa.gov::a8a34673-e52f-44c2-bb53-2d9c4f757dba" providerId="AD"/>
  <p188:author id="{CE6AA677-2875-500C-3813-0B692C4AA2C5}" name="Niva Kramek" initials="NGK" userId="Niva Kramek" providerId="None"/>
  <p188:author id="{9FF5E17B-5A5D-0C44-7982-E6488DF156F2}" name="Wolf, Joel" initials="WJ" userId="S::Wolf.Joel@epa.gov::8e30a4be-c1f0-43ac-a079-b9d7bcd4b1b3" providerId="AD"/>
  <p188:author id="{51FF8E86-CBFE-46F1-D9A3-59020655A05A}" name="Groeneveld, Thomas" initials="GT" userId="S::Groeneveld.Thomas@epa.gov::09c15e60-4d53-4813-8cec-91c76ff4d896" providerId="AD"/>
  <p188:author id="{C1195D8D-0DF5-5EA7-940F-240676986B61}" name="Whitby, Daniel" initials="WD" userId="S::Whitby.Daniel@epa.gov::3ac78569-3526-4cf4-869d-07a734d12608" providerId="AD"/>
  <p188:author id="{B994D7C6-5DA0-8820-D2F4-2A1B327ED467}" name="Feustel, Ingrid" initials="FI" userId="S::feustel.ingrid@epa.gov::9ba24a40-5355-4a47-ab3c-c621c7ba68e1" providerId="AD"/>
  <p188:author id="{F0CCC8CA-D6EF-FAA2-9C20-C38842B0BE3C}" name="Rice, Cody" initials="RC" userId="S::rice.cody@epa.gov::8b086a58-e5cc-4864-a530-686d3bb1a4ad" providerId="AD"/>
  <p188:author id="{97F090E2-E9CC-6D9D-5A7B-2C29C056A1CE}" name="Freedhoff, Michal" initials="FM" userId="S::freedhoff.michal@epa.gov::75ccd41c-2b4f-4200-9fd8-3633e84f146e"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9" name="Whitby, Daniel" initials="WD" lastIdx="36" clrIdx="28">
    <p:extLst>
      <p:ext uri="{19B8F6BF-5375-455C-9EA6-DF929625EA0E}">
        <p15:presenceInfo xmlns:p15="http://schemas.microsoft.com/office/powerpoint/2012/main" userId="S::Whitby.Daniel@epa.gov::3ac78569-3526-4cf4-869d-07a734d12608" providerId="AD"/>
      </p:ext>
    </p:extLst>
  </p:cmAuthor>
  <p:cmAuthor id="1" name="Anderson, Steve" initials="AS" lastIdx="7" clrIdx="0"/>
  <p:cmAuthor id="30" name="Rice, Cody" initials="RC" lastIdx="11" clrIdx="29">
    <p:extLst>
      <p:ext uri="{19B8F6BF-5375-455C-9EA6-DF929625EA0E}">
        <p15:presenceInfo xmlns:p15="http://schemas.microsoft.com/office/powerpoint/2012/main" userId="S::rice.cody@epa.gov::8b086a58-e5cc-4864-a530-686d3bb1a4ad" providerId="AD"/>
      </p:ext>
    </p:extLst>
  </p:cmAuthor>
  <p:cmAuthor id="2" name="Krasnic, Toni" initials="KT" lastIdx="9" clrIdx="1"/>
  <p:cmAuthor id="31" name="Hartman, Mark" initials="HM" lastIdx="24" clrIdx="30">
    <p:extLst>
      <p:ext uri="{19B8F6BF-5375-455C-9EA6-DF929625EA0E}">
        <p15:presenceInfo xmlns:p15="http://schemas.microsoft.com/office/powerpoint/2012/main" userId="S::Hartman.Mark@epa.gov::edac2dd4-22ef-4543-b1b4-1cb7805fcd5b" providerId="AD"/>
      </p:ext>
    </p:extLst>
  </p:cmAuthor>
  <p:cmAuthor id="3" name="Loraine" initials="L" lastIdx="9" clrIdx="2"/>
  <p:cmAuthor id="32" name="Canavan, Sheila" initials="CS" lastIdx="24" clrIdx="31">
    <p:extLst>
      <p:ext uri="{19B8F6BF-5375-455C-9EA6-DF929625EA0E}">
        <p15:presenceInfo xmlns:p15="http://schemas.microsoft.com/office/powerpoint/2012/main" userId="S::Canavan.Sheila@epa.gov::a8439cb7-2a32-4433-a617-2935e15ae4d8" providerId="AD"/>
      </p:ext>
    </p:extLst>
  </p:cmAuthor>
  <p:cmAuthor id="4" name="Doa, Maria" initials="DM" lastIdx="4" clrIdx="3"/>
  <p:cmAuthor id="33" name="Freedhoff, Michal" initials="FM" lastIdx="46" clrIdx="32">
    <p:extLst>
      <p:ext uri="{19B8F6BF-5375-455C-9EA6-DF929625EA0E}">
        <p15:presenceInfo xmlns:p15="http://schemas.microsoft.com/office/powerpoint/2012/main" userId="S::Freedhoff.Michal@epa.gov::75ccd41c-2b4f-4200-9fd8-3633e84f146e" providerId="AD"/>
      </p:ext>
    </p:extLst>
  </p:cmAuthor>
  <p:cmAuthor id="5" name="Kramek, Niva" initials="KN" lastIdx="42" clrIdx="4"/>
  <p:cmAuthor id="34" name="Mottley, Tanya" initials="MT" lastIdx="8" clrIdx="33">
    <p:extLst>
      <p:ext uri="{19B8F6BF-5375-455C-9EA6-DF929625EA0E}">
        <p15:presenceInfo xmlns:p15="http://schemas.microsoft.com/office/powerpoint/2012/main" userId="S::mottley.tanya@epa.gov::5916b9ff-9ec1-499f-bc9f-7b39821eb7f2" providerId="AD"/>
      </p:ext>
    </p:extLst>
  </p:cmAuthor>
  <p:cmAuthor id="6" name="Baier-Anderson, Caroline" initials="BC" lastIdx="5" clrIdx="5">
    <p:extLst>
      <p:ext uri="{19B8F6BF-5375-455C-9EA6-DF929625EA0E}">
        <p15:presenceInfo xmlns:p15="http://schemas.microsoft.com/office/powerpoint/2012/main" userId="S-1-5-21-1339303556-449845944-1601390327-244664" providerId="AD"/>
      </p:ext>
    </p:extLst>
  </p:cmAuthor>
  <p:cmAuthor id="7" name="Brinkerhoff, Chris" initials="BC" lastIdx="19" clrIdx="6">
    <p:extLst>
      <p:ext uri="{19B8F6BF-5375-455C-9EA6-DF929625EA0E}">
        <p15:presenceInfo xmlns:p15="http://schemas.microsoft.com/office/powerpoint/2012/main" userId="S-1-5-21-1339303556-449845944-1601390327-265714" providerId="AD"/>
      </p:ext>
    </p:extLst>
  </p:cmAuthor>
  <p:cmAuthor id="8" name="JEB" initials="JEB" lastIdx="4" clrIdx="7">
    <p:extLst>
      <p:ext uri="{19B8F6BF-5375-455C-9EA6-DF929625EA0E}">
        <p15:presenceInfo xmlns:p15="http://schemas.microsoft.com/office/powerpoint/2012/main" userId="JEB" providerId="None"/>
      </p:ext>
    </p:extLst>
  </p:cmAuthor>
  <p:cmAuthor id="9" name="Summers, Kelly" initials="SK" lastIdx="3" clrIdx="8">
    <p:extLst>
      <p:ext uri="{19B8F6BF-5375-455C-9EA6-DF929625EA0E}">
        <p15:presenceInfo xmlns:p15="http://schemas.microsoft.com/office/powerpoint/2012/main" userId="S::Summers.Kelly@epa.gov::5b1c542f-e6c5-45bf-bbaa-e9e701bf901e" providerId="AD"/>
      </p:ext>
    </p:extLst>
  </p:cmAuthor>
  <p:cmAuthor id="10" name="Niva Kramek" initials="NGK" lastIdx="118" clrIdx="9">
    <p:extLst>
      <p:ext uri="{19B8F6BF-5375-455C-9EA6-DF929625EA0E}">
        <p15:presenceInfo xmlns:p15="http://schemas.microsoft.com/office/powerpoint/2012/main" userId="Niva Kramek" providerId="None"/>
      </p:ext>
    </p:extLst>
  </p:cmAuthor>
  <p:cmAuthor id="11" name="Shuman, Amy" initials="SA" lastIdx="9" clrIdx="10">
    <p:extLst>
      <p:ext uri="{19B8F6BF-5375-455C-9EA6-DF929625EA0E}">
        <p15:presenceInfo xmlns:p15="http://schemas.microsoft.com/office/powerpoint/2012/main" userId="S::Shuman.Amy@epa.gov::4f74b25c-38d4-4a67-bd09-138ff3946c56" providerId="AD"/>
      </p:ext>
    </p:extLst>
  </p:cmAuthor>
  <p:cmAuthor id="12" name="Ana Corado" initials="AC" lastIdx="35" clrIdx="11">
    <p:extLst>
      <p:ext uri="{19B8F6BF-5375-455C-9EA6-DF929625EA0E}">
        <p15:presenceInfo xmlns:p15="http://schemas.microsoft.com/office/powerpoint/2012/main" userId="Ana Corado" providerId="None"/>
      </p:ext>
    </p:extLst>
  </p:cmAuthor>
  <p:cmAuthor id="13" name="Wolf, Joel" initials="WJ" lastIdx="115" clrIdx="12">
    <p:extLst>
      <p:ext uri="{19B8F6BF-5375-455C-9EA6-DF929625EA0E}">
        <p15:presenceInfo xmlns:p15="http://schemas.microsoft.com/office/powerpoint/2012/main" userId="S::Wolf.Joel@epa.gov::8e30a4be-c1f0-43ac-a079-b9d7bcd4b1b3" providerId="AD"/>
      </p:ext>
    </p:extLst>
  </p:cmAuthor>
  <p:cmAuthor id="14" name="Shuman, Amy" initials="SA [2]" lastIdx="2" clrIdx="13">
    <p:extLst>
      <p:ext uri="{19B8F6BF-5375-455C-9EA6-DF929625EA0E}">
        <p15:presenceInfo xmlns:p15="http://schemas.microsoft.com/office/powerpoint/2012/main" userId="Shuman, Amy" providerId="None"/>
      </p:ext>
    </p:extLst>
  </p:cmAuthor>
  <p:cmAuthor id="15" name="Rebersak, Shannon" initials="RS" lastIdx="14" clrIdx="14">
    <p:extLst>
      <p:ext uri="{19B8F6BF-5375-455C-9EA6-DF929625EA0E}">
        <p15:presenceInfo xmlns:p15="http://schemas.microsoft.com/office/powerpoint/2012/main" userId="S::rebersak.shannon@epa.gov::2e3bad07-1385-4deb-9af7-d53a589e1de2" providerId="AD"/>
      </p:ext>
    </p:extLst>
  </p:cmAuthor>
  <p:cmAuthor id="16" name="MP" initials="MP" lastIdx="1" clrIdx="15">
    <p:extLst>
      <p:ext uri="{19B8F6BF-5375-455C-9EA6-DF929625EA0E}">
        <p15:presenceInfo xmlns:p15="http://schemas.microsoft.com/office/powerpoint/2012/main" userId="MP" providerId="None"/>
      </p:ext>
    </p:extLst>
  </p:cmAuthor>
  <p:cmAuthor id="17" name="Miller, Susan" initials="MS" lastIdx="12" clrIdx="16">
    <p:extLst>
      <p:ext uri="{19B8F6BF-5375-455C-9EA6-DF929625EA0E}">
        <p15:presenceInfo xmlns:p15="http://schemas.microsoft.com/office/powerpoint/2012/main" userId="S::miller.susan@epa.gov::0f9d8d3e-12ba-4163-80b6-ea9eba22bb6b" providerId="AD"/>
      </p:ext>
    </p:extLst>
  </p:cmAuthor>
  <p:cmAuthor id="18" name="Roberts, Cindy" initials="RC" lastIdx="1" clrIdx="17">
    <p:extLst>
      <p:ext uri="{19B8F6BF-5375-455C-9EA6-DF929625EA0E}">
        <p15:presenceInfo xmlns:p15="http://schemas.microsoft.com/office/powerpoint/2012/main" userId="S::roberts.cindy@epa.gov::eb8e276e-1688-4024-bf7b-ae9514b5aeae" providerId="AD"/>
      </p:ext>
    </p:extLst>
  </p:cmAuthor>
  <p:cmAuthor id="19" name="Odusote, Gloria" initials="OG" lastIdx="1" clrIdx="18">
    <p:extLst>
      <p:ext uri="{19B8F6BF-5375-455C-9EA6-DF929625EA0E}">
        <p15:presenceInfo xmlns:p15="http://schemas.microsoft.com/office/powerpoint/2012/main" userId="S::odusote.gloria@epa.gov::9a7d33f3-32c3-4e66-a541-faa659dd6013" providerId="AD"/>
      </p:ext>
    </p:extLst>
  </p:cmAuthor>
  <p:cmAuthor id="20" name="Corado, Ana" initials="CA" lastIdx="64" clrIdx="19">
    <p:extLst>
      <p:ext uri="{19B8F6BF-5375-455C-9EA6-DF929625EA0E}">
        <p15:presenceInfo xmlns:p15="http://schemas.microsoft.com/office/powerpoint/2012/main" userId="S::Corado.Ana@epa.gov::13c9c344-aa2f-40de-90df-861e0a116ff2" providerId="AD"/>
      </p:ext>
    </p:extLst>
  </p:cmAuthor>
  <p:cmAuthor id="21" name="Garbin, Jordan" initials="GJ" lastIdx="39" clrIdx="20">
    <p:extLst>
      <p:ext uri="{19B8F6BF-5375-455C-9EA6-DF929625EA0E}">
        <p15:presenceInfo xmlns:p15="http://schemas.microsoft.com/office/powerpoint/2012/main" userId="S::garbin.jordan@epa.gov::a8a34673-e52f-44c2-bb53-2d9c4f757dba" providerId="AD"/>
      </p:ext>
    </p:extLst>
  </p:cmAuthor>
  <p:cmAuthor id="22" name="DePasquale, Daniel" initials="DD" lastIdx="17" clrIdx="21">
    <p:extLst>
      <p:ext uri="{19B8F6BF-5375-455C-9EA6-DF929625EA0E}">
        <p15:presenceInfo xmlns:p15="http://schemas.microsoft.com/office/powerpoint/2012/main" userId="S::depasquale.daniel@epa.gov::1b6127d5-d5ca-4cba-9c8f-d4314efb54f6" providerId="AD"/>
      </p:ext>
    </p:extLst>
  </p:cmAuthor>
  <p:cmAuthor id="23" name="Fisher, Bethany" initials="FB" lastIdx="2" clrIdx="22">
    <p:extLst>
      <p:ext uri="{19B8F6BF-5375-455C-9EA6-DF929625EA0E}">
        <p15:presenceInfo xmlns:p15="http://schemas.microsoft.com/office/powerpoint/2012/main" userId="S::fisher.bethany@epa.gov::f6fadd72-78db-4049-8f53-6698a7e9b409" providerId="AD"/>
      </p:ext>
    </p:extLst>
  </p:cmAuthor>
  <p:cmAuthor id="24" name="Reilly-Diakun, Jori" initials="RJ" lastIdx="3" clrIdx="23">
    <p:extLst>
      <p:ext uri="{19B8F6BF-5375-455C-9EA6-DF929625EA0E}">
        <p15:presenceInfo xmlns:p15="http://schemas.microsoft.com/office/powerpoint/2012/main" userId="S::reillydiakun.jori@epa.gov::4a684482-ba91-4ec3-b614-395b07a3acc2" providerId="AD"/>
      </p:ext>
    </p:extLst>
  </p:cmAuthor>
  <p:cmAuthor id="25" name="ORD" initials="ORD" lastIdx="4" clrIdx="24">
    <p:extLst>
      <p:ext uri="{19B8F6BF-5375-455C-9EA6-DF929625EA0E}">
        <p15:presenceInfo xmlns:p15="http://schemas.microsoft.com/office/powerpoint/2012/main" userId="ORD" providerId="None"/>
      </p:ext>
    </p:extLst>
  </p:cmAuthor>
  <p:cmAuthor id="26" name="Sharon Cooperstein" initials="CS" lastIdx="2" clrIdx="25">
    <p:extLst>
      <p:ext uri="{19B8F6BF-5375-455C-9EA6-DF929625EA0E}">
        <p15:presenceInfo xmlns:p15="http://schemas.microsoft.com/office/powerpoint/2012/main" userId="Sharon Cooperstein" providerId="None"/>
      </p:ext>
    </p:extLst>
  </p:cmAuthor>
  <p:cmAuthor id="27" name="Feustel, Ingrid" initials="FI" lastIdx="128" clrIdx="26">
    <p:extLst>
      <p:ext uri="{19B8F6BF-5375-455C-9EA6-DF929625EA0E}">
        <p15:presenceInfo xmlns:p15="http://schemas.microsoft.com/office/powerpoint/2012/main" userId="S::feustel.ingrid@epa.gov::9ba24a40-5355-4a47-ab3c-c621c7ba68e1" providerId="AD"/>
      </p:ext>
    </p:extLst>
  </p:cmAuthor>
  <p:cmAuthor id="28" name="Brown, Judith" initials="BJ" lastIdx="45" clrIdx="27">
    <p:extLst>
      <p:ext uri="{19B8F6BF-5375-455C-9EA6-DF929625EA0E}">
        <p15:presenceInfo xmlns:p15="http://schemas.microsoft.com/office/powerpoint/2012/main" userId="S::brown.judith@epa.gov::a4e250e7-e560-4f8a-87b8-861c43feca5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B8238"/>
    <a:srgbClr val="0D5128"/>
    <a:srgbClr val="1A8239"/>
    <a:srgbClr val="308E3A"/>
    <a:srgbClr val="F9F9F9"/>
    <a:srgbClr val="000000"/>
    <a:srgbClr val="DEEAF6"/>
    <a:srgbClr val="F38103"/>
    <a:srgbClr val="0F6C08"/>
    <a:srgbClr val="F4F4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690" autoAdjust="0"/>
  </p:normalViewPr>
  <p:slideViewPr>
    <p:cSldViewPr snapToGrid="0">
      <p:cViewPr varScale="1">
        <p:scale>
          <a:sx n="61" d="100"/>
          <a:sy n="61" d="100"/>
        </p:scale>
        <p:origin x="1440" y="60"/>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customXml" Target="../customXml/item117.xml"/><Relationship Id="rId21" Type="http://schemas.openxmlformats.org/officeDocument/2006/relationships/customXml" Target="../customXml/item21.xml"/><Relationship Id="rId42" Type="http://schemas.openxmlformats.org/officeDocument/2006/relationships/customXml" Target="../customXml/item42.xml"/><Relationship Id="rId63" Type="http://schemas.openxmlformats.org/officeDocument/2006/relationships/customXml" Target="../customXml/item63.xml"/><Relationship Id="rId84" Type="http://schemas.openxmlformats.org/officeDocument/2006/relationships/customXml" Target="../customXml/item84.xml"/><Relationship Id="rId138" Type="http://schemas.openxmlformats.org/officeDocument/2006/relationships/customXml" Target="../customXml/item138.xml"/><Relationship Id="rId159" Type="http://schemas.openxmlformats.org/officeDocument/2006/relationships/customXml" Target="../customXml/item159.xml"/><Relationship Id="rId170" Type="http://schemas.openxmlformats.org/officeDocument/2006/relationships/customXml" Target="../customXml/item170.xml"/><Relationship Id="rId191" Type="http://schemas.openxmlformats.org/officeDocument/2006/relationships/customXml" Target="../customXml/item191.xml"/><Relationship Id="rId205" Type="http://schemas.openxmlformats.org/officeDocument/2006/relationships/slide" Target="slides/slide10.xml"/><Relationship Id="rId226" Type="http://schemas.openxmlformats.org/officeDocument/2006/relationships/slide" Target="slides/slide31.xml"/><Relationship Id="rId107" Type="http://schemas.openxmlformats.org/officeDocument/2006/relationships/customXml" Target="../customXml/item107.xml"/><Relationship Id="rId11" Type="http://schemas.openxmlformats.org/officeDocument/2006/relationships/customXml" Target="../customXml/item11.xml"/><Relationship Id="rId32" Type="http://schemas.openxmlformats.org/officeDocument/2006/relationships/customXml" Target="../customXml/item32.xml"/><Relationship Id="rId53" Type="http://schemas.openxmlformats.org/officeDocument/2006/relationships/customXml" Target="../customXml/item53.xml"/><Relationship Id="rId74" Type="http://schemas.openxmlformats.org/officeDocument/2006/relationships/customXml" Target="../customXml/item74.xml"/><Relationship Id="rId128" Type="http://schemas.openxmlformats.org/officeDocument/2006/relationships/customXml" Target="../customXml/item128.xml"/><Relationship Id="rId149" Type="http://schemas.openxmlformats.org/officeDocument/2006/relationships/customXml" Target="../customXml/item149.xml"/><Relationship Id="rId5" Type="http://schemas.openxmlformats.org/officeDocument/2006/relationships/customXml" Target="../customXml/item5.xml"/><Relationship Id="rId95" Type="http://schemas.openxmlformats.org/officeDocument/2006/relationships/customXml" Target="../customXml/item95.xml"/><Relationship Id="rId160" Type="http://schemas.openxmlformats.org/officeDocument/2006/relationships/customXml" Target="../customXml/item160.xml"/><Relationship Id="rId181" Type="http://schemas.openxmlformats.org/officeDocument/2006/relationships/customXml" Target="../customXml/item181.xml"/><Relationship Id="rId216" Type="http://schemas.openxmlformats.org/officeDocument/2006/relationships/slide" Target="slides/slide21.xml"/><Relationship Id="rId22" Type="http://schemas.openxmlformats.org/officeDocument/2006/relationships/customXml" Target="../customXml/item22.xml"/><Relationship Id="rId43" Type="http://schemas.openxmlformats.org/officeDocument/2006/relationships/customXml" Target="../customXml/item43.xml"/><Relationship Id="rId64" Type="http://schemas.openxmlformats.org/officeDocument/2006/relationships/customXml" Target="../customXml/item64.xml"/><Relationship Id="rId118" Type="http://schemas.openxmlformats.org/officeDocument/2006/relationships/customXml" Target="../customXml/item118.xml"/><Relationship Id="rId139" Type="http://schemas.openxmlformats.org/officeDocument/2006/relationships/customXml" Target="../customXml/item139.xml"/><Relationship Id="rId85" Type="http://schemas.openxmlformats.org/officeDocument/2006/relationships/customXml" Target="../customXml/item85.xml"/><Relationship Id="rId150" Type="http://schemas.openxmlformats.org/officeDocument/2006/relationships/customXml" Target="../customXml/item150.xml"/><Relationship Id="rId171" Type="http://schemas.openxmlformats.org/officeDocument/2006/relationships/customXml" Target="../customXml/item171.xml"/><Relationship Id="rId192" Type="http://schemas.openxmlformats.org/officeDocument/2006/relationships/customXml" Target="../customXml/item192.xml"/><Relationship Id="rId206" Type="http://schemas.openxmlformats.org/officeDocument/2006/relationships/slide" Target="slides/slide11.xml"/><Relationship Id="rId227" Type="http://schemas.openxmlformats.org/officeDocument/2006/relationships/slide" Target="slides/slide32.xml"/><Relationship Id="rId12" Type="http://schemas.openxmlformats.org/officeDocument/2006/relationships/customXml" Target="../customXml/item12.xml"/><Relationship Id="rId33" Type="http://schemas.openxmlformats.org/officeDocument/2006/relationships/customXml" Target="../customXml/item33.xml"/><Relationship Id="rId108" Type="http://schemas.openxmlformats.org/officeDocument/2006/relationships/customXml" Target="../customXml/item108.xml"/><Relationship Id="rId129" Type="http://schemas.openxmlformats.org/officeDocument/2006/relationships/customXml" Target="../customXml/item129.xml"/><Relationship Id="rId54" Type="http://schemas.openxmlformats.org/officeDocument/2006/relationships/customXml" Target="../customXml/item54.xml"/><Relationship Id="rId75" Type="http://schemas.openxmlformats.org/officeDocument/2006/relationships/customXml" Target="../customXml/item75.xml"/><Relationship Id="rId96" Type="http://schemas.openxmlformats.org/officeDocument/2006/relationships/customXml" Target="../customXml/item96.xml"/><Relationship Id="rId140" Type="http://schemas.openxmlformats.org/officeDocument/2006/relationships/customXml" Target="../customXml/item140.xml"/><Relationship Id="rId161" Type="http://schemas.openxmlformats.org/officeDocument/2006/relationships/customXml" Target="../customXml/item161.xml"/><Relationship Id="rId182" Type="http://schemas.openxmlformats.org/officeDocument/2006/relationships/customXml" Target="../customXml/item182.xml"/><Relationship Id="rId217" Type="http://schemas.openxmlformats.org/officeDocument/2006/relationships/slide" Target="slides/slide22.xml"/><Relationship Id="rId6" Type="http://schemas.openxmlformats.org/officeDocument/2006/relationships/customXml" Target="../customXml/item6.xml"/><Relationship Id="rId23" Type="http://schemas.openxmlformats.org/officeDocument/2006/relationships/customXml" Target="../customXml/item23.xml"/><Relationship Id="rId119" Type="http://schemas.openxmlformats.org/officeDocument/2006/relationships/customXml" Target="../customXml/item119.xml"/><Relationship Id="rId44" Type="http://schemas.openxmlformats.org/officeDocument/2006/relationships/customXml" Target="../customXml/item44.xml"/><Relationship Id="rId65" Type="http://schemas.openxmlformats.org/officeDocument/2006/relationships/customXml" Target="../customXml/item65.xml"/><Relationship Id="rId86" Type="http://schemas.openxmlformats.org/officeDocument/2006/relationships/customXml" Target="../customXml/item86.xml"/><Relationship Id="rId130" Type="http://schemas.openxmlformats.org/officeDocument/2006/relationships/customXml" Target="../customXml/item130.xml"/><Relationship Id="rId151" Type="http://schemas.openxmlformats.org/officeDocument/2006/relationships/customXml" Target="../customXml/item151.xml"/><Relationship Id="rId172" Type="http://schemas.openxmlformats.org/officeDocument/2006/relationships/customXml" Target="../customXml/item172.xml"/><Relationship Id="rId193" Type="http://schemas.openxmlformats.org/officeDocument/2006/relationships/customXml" Target="../customXml/item193.xml"/><Relationship Id="rId207" Type="http://schemas.openxmlformats.org/officeDocument/2006/relationships/slide" Target="slides/slide12.xml"/><Relationship Id="rId228" Type="http://schemas.openxmlformats.org/officeDocument/2006/relationships/notesMaster" Target="notesMasters/notesMaster1.xml"/><Relationship Id="rId13" Type="http://schemas.openxmlformats.org/officeDocument/2006/relationships/customXml" Target="../customXml/item13.xml"/><Relationship Id="rId109" Type="http://schemas.openxmlformats.org/officeDocument/2006/relationships/customXml" Target="../customXml/item109.xml"/><Relationship Id="rId34" Type="http://schemas.openxmlformats.org/officeDocument/2006/relationships/customXml" Target="../customXml/item34.xml"/><Relationship Id="rId55" Type="http://schemas.openxmlformats.org/officeDocument/2006/relationships/customXml" Target="../customXml/item55.xml"/><Relationship Id="rId76" Type="http://schemas.openxmlformats.org/officeDocument/2006/relationships/customXml" Target="../customXml/item76.xml"/><Relationship Id="rId97" Type="http://schemas.openxmlformats.org/officeDocument/2006/relationships/customXml" Target="../customXml/item97.xml"/><Relationship Id="rId120" Type="http://schemas.openxmlformats.org/officeDocument/2006/relationships/customXml" Target="../customXml/item120.xml"/><Relationship Id="rId141" Type="http://schemas.openxmlformats.org/officeDocument/2006/relationships/customXml" Target="../customXml/item141.xml"/><Relationship Id="rId7" Type="http://schemas.openxmlformats.org/officeDocument/2006/relationships/customXml" Target="../customXml/item7.xml"/><Relationship Id="rId162" Type="http://schemas.openxmlformats.org/officeDocument/2006/relationships/customXml" Target="../customXml/item162.xml"/><Relationship Id="rId183" Type="http://schemas.openxmlformats.org/officeDocument/2006/relationships/customXml" Target="../customXml/item183.xml"/><Relationship Id="rId218" Type="http://schemas.openxmlformats.org/officeDocument/2006/relationships/slide" Target="slides/slide23.xml"/><Relationship Id="rId24" Type="http://schemas.openxmlformats.org/officeDocument/2006/relationships/customXml" Target="../customXml/item24.xml"/><Relationship Id="rId45" Type="http://schemas.openxmlformats.org/officeDocument/2006/relationships/customXml" Target="../customXml/item45.xml"/><Relationship Id="rId66" Type="http://schemas.openxmlformats.org/officeDocument/2006/relationships/customXml" Target="../customXml/item66.xml"/><Relationship Id="rId87" Type="http://schemas.openxmlformats.org/officeDocument/2006/relationships/customXml" Target="../customXml/item87.xml"/><Relationship Id="rId110" Type="http://schemas.openxmlformats.org/officeDocument/2006/relationships/customXml" Target="../customXml/item110.xml"/><Relationship Id="rId131" Type="http://schemas.openxmlformats.org/officeDocument/2006/relationships/customXml" Target="../customXml/item131.xml"/><Relationship Id="rId152" Type="http://schemas.openxmlformats.org/officeDocument/2006/relationships/customXml" Target="../customXml/item152.xml"/><Relationship Id="rId173" Type="http://schemas.openxmlformats.org/officeDocument/2006/relationships/customXml" Target="../customXml/item173.xml"/><Relationship Id="rId194" Type="http://schemas.openxmlformats.org/officeDocument/2006/relationships/customXml" Target="../customXml/item194.xml"/><Relationship Id="rId208" Type="http://schemas.openxmlformats.org/officeDocument/2006/relationships/slide" Target="slides/slide13.xml"/><Relationship Id="rId229" Type="http://schemas.openxmlformats.org/officeDocument/2006/relationships/handoutMaster" Target="handoutMasters/handoutMaster1.xml"/><Relationship Id="rId14" Type="http://schemas.openxmlformats.org/officeDocument/2006/relationships/customXml" Target="../customXml/item14.xml"/><Relationship Id="rId35" Type="http://schemas.openxmlformats.org/officeDocument/2006/relationships/customXml" Target="../customXml/item35.xml"/><Relationship Id="rId56" Type="http://schemas.openxmlformats.org/officeDocument/2006/relationships/customXml" Target="../customXml/item56.xml"/><Relationship Id="rId77" Type="http://schemas.openxmlformats.org/officeDocument/2006/relationships/customXml" Target="../customXml/item77.xml"/><Relationship Id="rId100" Type="http://schemas.openxmlformats.org/officeDocument/2006/relationships/customXml" Target="../customXml/item100.xml"/><Relationship Id="rId8" Type="http://schemas.openxmlformats.org/officeDocument/2006/relationships/customXml" Target="../customXml/item8.xml"/><Relationship Id="rId98" Type="http://schemas.openxmlformats.org/officeDocument/2006/relationships/customXml" Target="../customXml/item98.xml"/><Relationship Id="rId121" Type="http://schemas.openxmlformats.org/officeDocument/2006/relationships/customXml" Target="../customXml/item121.xml"/><Relationship Id="rId142" Type="http://schemas.openxmlformats.org/officeDocument/2006/relationships/customXml" Target="../customXml/item142.xml"/><Relationship Id="rId163" Type="http://schemas.openxmlformats.org/officeDocument/2006/relationships/customXml" Target="../customXml/item163.xml"/><Relationship Id="rId184" Type="http://schemas.openxmlformats.org/officeDocument/2006/relationships/customXml" Target="../customXml/item184.xml"/><Relationship Id="rId219" Type="http://schemas.openxmlformats.org/officeDocument/2006/relationships/slide" Target="slides/slide24.xml"/><Relationship Id="rId230" Type="http://schemas.openxmlformats.org/officeDocument/2006/relationships/commentAuthors" Target="commentAuthors.xml"/><Relationship Id="rId25" Type="http://schemas.openxmlformats.org/officeDocument/2006/relationships/customXml" Target="../customXml/item25.xml"/><Relationship Id="rId46" Type="http://schemas.openxmlformats.org/officeDocument/2006/relationships/customXml" Target="../customXml/item46.xml"/><Relationship Id="rId67" Type="http://schemas.openxmlformats.org/officeDocument/2006/relationships/customXml" Target="../customXml/item67.xml"/><Relationship Id="rId20" Type="http://schemas.openxmlformats.org/officeDocument/2006/relationships/customXml" Target="../customXml/item20.xml"/><Relationship Id="rId41" Type="http://schemas.openxmlformats.org/officeDocument/2006/relationships/customXml" Target="../customXml/item41.xml"/><Relationship Id="rId62" Type="http://schemas.openxmlformats.org/officeDocument/2006/relationships/customXml" Target="../customXml/item62.xml"/><Relationship Id="rId83" Type="http://schemas.openxmlformats.org/officeDocument/2006/relationships/customXml" Target="../customXml/item83.xml"/><Relationship Id="rId88" Type="http://schemas.openxmlformats.org/officeDocument/2006/relationships/customXml" Target="../customXml/item88.xml"/><Relationship Id="rId111" Type="http://schemas.openxmlformats.org/officeDocument/2006/relationships/customXml" Target="../customXml/item111.xml"/><Relationship Id="rId132" Type="http://schemas.openxmlformats.org/officeDocument/2006/relationships/customXml" Target="../customXml/item132.xml"/><Relationship Id="rId153" Type="http://schemas.openxmlformats.org/officeDocument/2006/relationships/customXml" Target="../customXml/item153.xml"/><Relationship Id="rId174" Type="http://schemas.openxmlformats.org/officeDocument/2006/relationships/customXml" Target="../customXml/item174.xml"/><Relationship Id="rId179" Type="http://schemas.openxmlformats.org/officeDocument/2006/relationships/customXml" Target="../customXml/item179.xml"/><Relationship Id="rId195" Type="http://schemas.openxmlformats.org/officeDocument/2006/relationships/slideMaster" Target="slideMasters/slideMaster1.xml"/><Relationship Id="rId209" Type="http://schemas.openxmlformats.org/officeDocument/2006/relationships/slide" Target="slides/slide14.xml"/><Relationship Id="rId190" Type="http://schemas.openxmlformats.org/officeDocument/2006/relationships/customXml" Target="../customXml/item190.xml"/><Relationship Id="rId204" Type="http://schemas.openxmlformats.org/officeDocument/2006/relationships/slide" Target="slides/slide9.xml"/><Relationship Id="rId220" Type="http://schemas.openxmlformats.org/officeDocument/2006/relationships/slide" Target="slides/slide25.xml"/><Relationship Id="rId225" Type="http://schemas.openxmlformats.org/officeDocument/2006/relationships/slide" Target="slides/slide30.xml"/><Relationship Id="rId15" Type="http://schemas.openxmlformats.org/officeDocument/2006/relationships/customXml" Target="../customXml/item15.xml"/><Relationship Id="rId36" Type="http://schemas.openxmlformats.org/officeDocument/2006/relationships/customXml" Target="../customXml/item36.xml"/><Relationship Id="rId57" Type="http://schemas.openxmlformats.org/officeDocument/2006/relationships/customXml" Target="../customXml/item57.xml"/><Relationship Id="rId106" Type="http://schemas.openxmlformats.org/officeDocument/2006/relationships/customXml" Target="../customXml/item106.xml"/><Relationship Id="rId127" Type="http://schemas.openxmlformats.org/officeDocument/2006/relationships/customXml" Target="../customXml/item127.xml"/><Relationship Id="rId10" Type="http://schemas.openxmlformats.org/officeDocument/2006/relationships/customXml" Target="../customXml/item10.xml"/><Relationship Id="rId31" Type="http://schemas.openxmlformats.org/officeDocument/2006/relationships/customXml" Target="../customXml/item31.xml"/><Relationship Id="rId52" Type="http://schemas.openxmlformats.org/officeDocument/2006/relationships/customXml" Target="../customXml/item52.xml"/><Relationship Id="rId73" Type="http://schemas.openxmlformats.org/officeDocument/2006/relationships/customXml" Target="../customXml/item73.xml"/><Relationship Id="rId78" Type="http://schemas.openxmlformats.org/officeDocument/2006/relationships/customXml" Target="../customXml/item78.xml"/><Relationship Id="rId94" Type="http://schemas.openxmlformats.org/officeDocument/2006/relationships/customXml" Target="../customXml/item94.xml"/><Relationship Id="rId99" Type="http://schemas.openxmlformats.org/officeDocument/2006/relationships/customXml" Target="../customXml/item99.xml"/><Relationship Id="rId101" Type="http://schemas.openxmlformats.org/officeDocument/2006/relationships/customXml" Target="../customXml/item101.xml"/><Relationship Id="rId122" Type="http://schemas.openxmlformats.org/officeDocument/2006/relationships/customXml" Target="../customXml/item122.xml"/><Relationship Id="rId143" Type="http://schemas.openxmlformats.org/officeDocument/2006/relationships/customXml" Target="../customXml/item143.xml"/><Relationship Id="rId148" Type="http://schemas.openxmlformats.org/officeDocument/2006/relationships/customXml" Target="../customXml/item148.xml"/><Relationship Id="rId164" Type="http://schemas.openxmlformats.org/officeDocument/2006/relationships/customXml" Target="../customXml/item164.xml"/><Relationship Id="rId169" Type="http://schemas.openxmlformats.org/officeDocument/2006/relationships/customXml" Target="../customXml/item169.xml"/><Relationship Id="rId185" Type="http://schemas.openxmlformats.org/officeDocument/2006/relationships/customXml" Target="../customXml/item185.xml"/><Relationship Id="rId4" Type="http://schemas.openxmlformats.org/officeDocument/2006/relationships/customXml" Target="../customXml/item4.xml"/><Relationship Id="rId9" Type="http://schemas.openxmlformats.org/officeDocument/2006/relationships/customXml" Target="../customXml/item9.xml"/><Relationship Id="rId180" Type="http://schemas.openxmlformats.org/officeDocument/2006/relationships/customXml" Target="../customXml/item180.xml"/><Relationship Id="rId210" Type="http://schemas.openxmlformats.org/officeDocument/2006/relationships/slide" Target="slides/slide15.xml"/><Relationship Id="rId215" Type="http://schemas.openxmlformats.org/officeDocument/2006/relationships/slide" Target="slides/slide20.xml"/><Relationship Id="rId236" Type="http://schemas.microsoft.com/office/2018/10/relationships/authors" Target="authors.xml"/><Relationship Id="rId26" Type="http://schemas.openxmlformats.org/officeDocument/2006/relationships/customXml" Target="../customXml/item26.xml"/><Relationship Id="rId231" Type="http://schemas.openxmlformats.org/officeDocument/2006/relationships/presProps" Target="presProps.xml"/><Relationship Id="rId47" Type="http://schemas.openxmlformats.org/officeDocument/2006/relationships/customXml" Target="../customXml/item47.xml"/><Relationship Id="rId68" Type="http://schemas.openxmlformats.org/officeDocument/2006/relationships/customXml" Target="../customXml/item68.xml"/><Relationship Id="rId89" Type="http://schemas.openxmlformats.org/officeDocument/2006/relationships/customXml" Target="../customXml/item89.xml"/><Relationship Id="rId112" Type="http://schemas.openxmlformats.org/officeDocument/2006/relationships/customXml" Target="../customXml/item112.xml"/><Relationship Id="rId133" Type="http://schemas.openxmlformats.org/officeDocument/2006/relationships/customXml" Target="../customXml/item133.xml"/><Relationship Id="rId154" Type="http://schemas.openxmlformats.org/officeDocument/2006/relationships/customXml" Target="../customXml/item154.xml"/><Relationship Id="rId175" Type="http://schemas.openxmlformats.org/officeDocument/2006/relationships/customXml" Target="../customXml/item175.xml"/><Relationship Id="rId196" Type="http://schemas.openxmlformats.org/officeDocument/2006/relationships/slide" Target="slides/slide1.xml"/><Relationship Id="rId200" Type="http://schemas.openxmlformats.org/officeDocument/2006/relationships/slide" Target="slides/slide5.xml"/><Relationship Id="rId16" Type="http://schemas.openxmlformats.org/officeDocument/2006/relationships/customXml" Target="../customXml/item16.xml"/><Relationship Id="rId221" Type="http://schemas.openxmlformats.org/officeDocument/2006/relationships/slide" Target="slides/slide26.xml"/><Relationship Id="rId37" Type="http://schemas.openxmlformats.org/officeDocument/2006/relationships/customXml" Target="../customXml/item37.xml"/><Relationship Id="rId58" Type="http://schemas.openxmlformats.org/officeDocument/2006/relationships/customXml" Target="../customXml/item58.xml"/><Relationship Id="rId79" Type="http://schemas.openxmlformats.org/officeDocument/2006/relationships/customXml" Target="../customXml/item79.xml"/><Relationship Id="rId102" Type="http://schemas.openxmlformats.org/officeDocument/2006/relationships/customXml" Target="../customXml/item102.xml"/><Relationship Id="rId123" Type="http://schemas.openxmlformats.org/officeDocument/2006/relationships/customXml" Target="../customXml/item123.xml"/><Relationship Id="rId144" Type="http://schemas.openxmlformats.org/officeDocument/2006/relationships/customXml" Target="../customXml/item144.xml"/><Relationship Id="rId90" Type="http://schemas.openxmlformats.org/officeDocument/2006/relationships/customXml" Target="../customXml/item90.xml"/><Relationship Id="rId165" Type="http://schemas.openxmlformats.org/officeDocument/2006/relationships/customXml" Target="../customXml/item165.xml"/><Relationship Id="rId186" Type="http://schemas.openxmlformats.org/officeDocument/2006/relationships/customXml" Target="../customXml/item186.xml"/><Relationship Id="rId211" Type="http://schemas.openxmlformats.org/officeDocument/2006/relationships/slide" Target="slides/slide16.xml"/><Relationship Id="rId232" Type="http://schemas.openxmlformats.org/officeDocument/2006/relationships/viewProps" Target="viewProps.xml"/><Relationship Id="rId27" Type="http://schemas.openxmlformats.org/officeDocument/2006/relationships/customXml" Target="../customXml/item27.xml"/><Relationship Id="rId48" Type="http://schemas.openxmlformats.org/officeDocument/2006/relationships/customXml" Target="../customXml/item48.xml"/><Relationship Id="rId69" Type="http://schemas.openxmlformats.org/officeDocument/2006/relationships/customXml" Target="../customXml/item69.xml"/><Relationship Id="rId113" Type="http://schemas.openxmlformats.org/officeDocument/2006/relationships/customXml" Target="../customXml/item113.xml"/><Relationship Id="rId134" Type="http://schemas.openxmlformats.org/officeDocument/2006/relationships/customXml" Target="../customXml/item134.xml"/><Relationship Id="rId80" Type="http://schemas.openxmlformats.org/officeDocument/2006/relationships/customXml" Target="../customXml/item80.xml"/><Relationship Id="rId155" Type="http://schemas.openxmlformats.org/officeDocument/2006/relationships/customXml" Target="../customXml/item155.xml"/><Relationship Id="rId176" Type="http://schemas.openxmlformats.org/officeDocument/2006/relationships/customXml" Target="../customXml/item176.xml"/><Relationship Id="rId197" Type="http://schemas.openxmlformats.org/officeDocument/2006/relationships/slide" Target="slides/slide2.xml"/><Relationship Id="rId201" Type="http://schemas.openxmlformats.org/officeDocument/2006/relationships/slide" Target="slides/slide6.xml"/><Relationship Id="rId222" Type="http://schemas.openxmlformats.org/officeDocument/2006/relationships/slide" Target="slides/slide27.xml"/><Relationship Id="rId17" Type="http://schemas.openxmlformats.org/officeDocument/2006/relationships/customXml" Target="../customXml/item17.xml"/><Relationship Id="rId38" Type="http://schemas.openxmlformats.org/officeDocument/2006/relationships/customXml" Target="../customXml/item38.xml"/><Relationship Id="rId59" Type="http://schemas.openxmlformats.org/officeDocument/2006/relationships/customXml" Target="../customXml/item59.xml"/><Relationship Id="rId103" Type="http://schemas.openxmlformats.org/officeDocument/2006/relationships/customXml" Target="../customXml/item103.xml"/><Relationship Id="rId124" Type="http://schemas.openxmlformats.org/officeDocument/2006/relationships/customXml" Target="../customXml/item124.xml"/><Relationship Id="rId70" Type="http://schemas.openxmlformats.org/officeDocument/2006/relationships/customXml" Target="../customXml/item70.xml"/><Relationship Id="rId91" Type="http://schemas.openxmlformats.org/officeDocument/2006/relationships/customXml" Target="../customXml/item91.xml"/><Relationship Id="rId145" Type="http://schemas.openxmlformats.org/officeDocument/2006/relationships/customXml" Target="../customXml/item145.xml"/><Relationship Id="rId166" Type="http://schemas.openxmlformats.org/officeDocument/2006/relationships/customXml" Target="../customXml/item166.xml"/><Relationship Id="rId187" Type="http://schemas.openxmlformats.org/officeDocument/2006/relationships/customXml" Target="../customXml/item187.xml"/><Relationship Id="rId1" Type="http://schemas.openxmlformats.org/officeDocument/2006/relationships/customXml" Target="../customXml/item1.xml"/><Relationship Id="rId212" Type="http://schemas.openxmlformats.org/officeDocument/2006/relationships/slide" Target="slides/slide17.xml"/><Relationship Id="rId233" Type="http://schemas.openxmlformats.org/officeDocument/2006/relationships/theme" Target="theme/theme1.xml"/><Relationship Id="rId28" Type="http://schemas.openxmlformats.org/officeDocument/2006/relationships/customXml" Target="../customXml/item28.xml"/><Relationship Id="rId49" Type="http://schemas.openxmlformats.org/officeDocument/2006/relationships/customXml" Target="../customXml/item49.xml"/><Relationship Id="rId114" Type="http://schemas.openxmlformats.org/officeDocument/2006/relationships/customXml" Target="../customXml/item114.xml"/><Relationship Id="rId60" Type="http://schemas.openxmlformats.org/officeDocument/2006/relationships/customXml" Target="../customXml/item60.xml"/><Relationship Id="rId81" Type="http://schemas.openxmlformats.org/officeDocument/2006/relationships/customXml" Target="../customXml/item81.xml"/><Relationship Id="rId135" Type="http://schemas.openxmlformats.org/officeDocument/2006/relationships/customXml" Target="../customXml/item135.xml"/><Relationship Id="rId156" Type="http://schemas.openxmlformats.org/officeDocument/2006/relationships/customXml" Target="../customXml/item156.xml"/><Relationship Id="rId177" Type="http://schemas.openxmlformats.org/officeDocument/2006/relationships/customXml" Target="../customXml/item177.xml"/><Relationship Id="rId198" Type="http://schemas.openxmlformats.org/officeDocument/2006/relationships/slide" Target="slides/slide3.xml"/><Relationship Id="rId202" Type="http://schemas.openxmlformats.org/officeDocument/2006/relationships/slide" Target="slides/slide7.xml"/><Relationship Id="rId223" Type="http://schemas.openxmlformats.org/officeDocument/2006/relationships/slide" Target="slides/slide28.xml"/><Relationship Id="rId18" Type="http://schemas.openxmlformats.org/officeDocument/2006/relationships/customXml" Target="../customXml/item18.xml"/><Relationship Id="rId39" Type="http://schemas.openxmlformats.org/officeDocument/2006/relationships/customXml" Target="../customXml/item39.xml"/><Relationship Id="rId50" Type="http://schemas.openxmlformats.org/officeDocument/2006/relationships/customXml" Target="../customXml/item50.xml"/><Relationship Id="rId104" Type="http://schemas.openxmlformats.org/officeDocument/2006/relationships/customXml" Target="../customXml/item104.xml"/><Relationship Id="rId125" Type="http://schemas.openxmlformats.org/officeDocument/2006/relationships/customXml" Target="../customXml/item125.xml"/><Relationship Id="rId146" Type="http://schemas.openxmlformats.org/officeDocument/2006/relationships/customXml" Target="../customXml/item146.xml"/><Relationship Id="rId167" Type="http://schemas.openxmlformats.org/officeDocument/2006/relationships/customXml" Target="../customXml/item167.xml"/><Relationship Id="rId188" Type="http://schemas.openxmlformats.org/officeDocument/2006/relationships/customXml" Target="../customXml/item188.xml"/><Relationship Id="rId71" Type="http://schemas.openxmlformats.org/officeDocument/2006/relationships/customXml" Target="../customXml/item71.xml"/><Relationship Id="rId92" Type="http://schemas.openxmlformats.org/officeDocument/2006/relationships/customXml" Target="../customXml/item92.xml"/><Relationship Id="rId213" Type="http://schemas.openxmlformats.org/officeDocument/2006/relationships/slide" Target="slides/slide18.xml"/><Relationship Id="rId234" Type="http://schemas.openxmlformats.org/officeDocument/2006/relationships/tableStyles" Target="tableStyles.xml"/><Relationship Id="rId2" Type="http://schemas.openxmlformats.org/officeDocument/2006/relationships/customXml" Target="../customXml/item2.xml"/><Relationship Id="rId29" Type="http://schemas.openxmlformats.org/officeDocument/2006/relationships/customXml" Target="../customXml/item29.xml"/><Relationship Id="rId40" Type="http://schemas.openxmlformats.org/officeDocument/2006/relationships/customXml" Target="../customXml/item40.xml"/><Relationship Id="rId115" Type="http://schemas.openxmlformats.org/officeDocument/2006/relationships/customXml" Target="../customXml/item115.xml"/><Relationship Id="rId136" Type="http://schemas.openxmlformats.org/officeDocument/2006/relationships/customXml" Target="../customXml/item136.xml"/><Relationship Id="rId157" Type="http://schemas.openxmlformats.org/officeDocument/2006/relationships/customXml" Target="../customXml/item157.xml"/><Relationship Id="rId178" Type="http://schemas.openxmlformats.org/officeDocument/2006/relationships/customXml" Target="../customXml/item178.xml"/><Relationship Id="rId61" Type="http://schemas.openxmlformats.org/officeDocument/2006/relationships/customXml" Target="../customXml/item61.xml"/><Relationship Id="rId82" Type="http://schemas.openxmlformats.org/officeDocument/2006/relationships/customXml" Target="../customXml/item82.xml"/><Relationship Id="rId199" Type="http://schemas.openxmlformats.org/officeDocument/2006/relationships/slide" Target="slides/slide4.xml"/><Relationship Id="rId203" Type="http://schemas.openxmlformats.org/officeDocument/2006/relationships/slide" Target="slides/slide8.xml"/><Relationship Id="rId19" Type="http://schemas.openxmlformats.org/officeDocument/2006/relationships/customXml" Target="../customXml/item19.xml"/><Relationship Id="rId224" Type="http://schemas.openxmlformats.org/officeDocument/2006/relationships/slide" Target="slides/slide29.xml"/><Relationship Id="rId30" Type="http://schemas.openxmlformats.org/officeDocument/2006/relationships/customXml" Target="../customXml/item30.xml"/><Relationship Id="rId105" Type="http://schemas.openxmlformats.org/officeDocument/2006/relationships/customXml" Target="../customXml/item105.xml"/><Relationship Id="rId126" Type="http://schemas.openxmlformats.org/officeDocument/2006/relationships/customXml" Target="../customXml/item126.xml"/><Relationship Id="rId147" Type="http://schemas.openxmlformats.org/officeDocument/2006/relationships/customXml" Target="../customXml/item147.xml"/><Relationship Id="rId168" Type="http://schemas.openxmlformats.org/officeDocument/2006/relationships/customXml" Target="../customXml/item168.xml"/><Relationship Id="rId51" Type="http://schemas.openxmlformats.org/officeDocument/2006/relationships/customXml" Target="../customXml/item51.xml"/><Relationship Id="rId72" Type="http://schemas.openxmlformats.org/officeDocument/2006/relationships/customXml" Target="../customXml/item72.xml"/><Relationship Id="rId93" Type="http://schemas.openxmlformats.org/officeDocument/2006/relationships/customXml" Target="../customXml/item93.xml"/><Relationship Id="rId189" Type="http://schemas.openxmlformats.org/officeDocument/2006/relationships/customXml" Target="../customXml/item189.xml"/><Relationship Id="rId3" Type="http://schemas.openxmlformats.org/officeDocument/2006/relationships/customXml" Target="../customXml/item3.xml"/><Relationship Id="rId214" Type="http://schemas.openxmlformats.org/officeDocument/2006/relationships/slide" Target="slides/slide19.xml"/><Relationship Id="rId235" Type="http://schemas.microsoft.com/office/2016/11/relationships/changesInfo" Target="changesInfos/changesInfo1.xml"/><Relationship Id="rId116" Type="http://schemas.openxmlformats.org/officeDocument/2006/relationships/customXml" Target="../customXml/item116.xml"/><Relationship Id="rId137" Type="http://schemas.openxmlformats.org/officeDocument/2006/relationships/customXml" Target="../customXml/item137.xml"/><Relationship Id="rId158" Type="http://schemas.openxmlformats.org/officeDocument/2006/relationships/customXml" Target="../customXml/item15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ramek, Niva" userId="979986b1-2005-41bf-8b83-3c1b697e1ed1" providerId="ADAL" clId="{EFCB6036-9336-4F89-BD6C-4F1694998B3E}"/>
    <pc:docChg chg="custSel modSld">
      <pc:chgData name="Kramek, Niva" userId="979986b1-2005-41bf-8b83-3c1b697e1ed1" providerId="ADAL" clId="{EFCB6036-9336-4F89-BD6C-4F1694998B3E}" dt="2023-06-01T20:13:44.034" v="24" actId="20577"/>
      <pc:docMkLst>
        <pc:docMk/>
      </pc:docMkLst>
      <pc:sldChg chg="modNotesTx">
        <pc:chgData name="Kramek, Niva" userId="979986b1-2005-41bf-8b83-3c1b697e1ed1" providerId="ADAL" clId="{EFCB6036-9336-4F89-BD6C-4F1694998B3E}" dt="2023-06-01T20:08:03.649" v="1" actId="6549"/>
        <pc:sldMkLst>
          <pc:docMk/>
          <pc:sldMk cId="3017869334" sldId="894"/>
        </pc:sldMkLst>
      </pc:sldChg>
      <pc:sldChg chg="modSp mod">
        <pc:chgData name="Kramek, Niva" userId="979986b1-2005-41bf-8b83-3c1b697e1ed1" providerId="ADAL" clId="{EFCB6036-9336-4F89-BD6C-4F1694998B3E}" dt="2023-06-01T20:12:45.890" v="17" actId="20577"/>
        <pc:sldMkLst>
          <pc:docMk/>
          <pc:sldMk cId="2342613092" sldId="928"/>
        </pc:sldMkLst>
        <pc:spChg chg="mod">
          <ac:chgData name="Kramek, Niva" userId="979986b1-2005-41bf-8b83-3c1b697e1ed1" providerId="ADAL" clId="{EFCB6036-9336-4F89-BD6C-4F1694998B3E}" dt="2023-06-01T20:12:45.890" v="17" actId="20577"/>
          <ac:spMkLst>
            <pc:docMk/>
            <pc:sldMk cId="2342613092" sldId="928"/>
            <ac:spMk id="3" creationId="{F3304709-24CA-4DA1-84B2-B2707D3A9721}"/>
          </ac:spMkLst>
        </pc:spChg>
      </pc:sldChg>
      <pc:sldChg chg="modSp mod">
        <pc:chgData name="Kramek, Niva" userId="979986b1-2005-41bf-8b83-3c1b697e1ed1" providerId="ADAL" clId="{EFCB6036-9336-4F89-BD6C-4F1694998B3E}" dt="2023-06-01T20:13:44.034" v="24" actId="20577"/>
        <pc:sldMkLst>
          <pc:docMk/>
          <pc:sldMk cId="1865994784" sldId="942"/>
        </pc:sldMkLst>
        <pc:spChg chg="mod">
          <ac:chgData name="Kramek, Niva" userId="979986b1-2005-41bf-8b83-3c1b697e1ed1" providerId="ADAL" clId="{EFCB6036-9336-4F89-BD6C-4F1694998B3E}" dt="2023-06-01T20:13:44.034" v="24" actId="20577"/>
          <ac:spMkLst>
            <pc:docMk/>
            <pc:sldMk cId="1865994784" sldId="942"/>
            <ac:spMk id="3" creationId="{C69377E1-4B24-78F7-4DFE-F1B1369543C9}"/>
          </ac:spMkLst>
        </pc:spChg>
      </pc:sldChg>
      <pc:sldChg chg="modNotesTx">
        <pc:chgData name="Kramek, Niva" userId="979986b1-2005-41bf-8b83-3c1b697e1ed1" providerId="ADAL" clId="{EFCB6036-9336-4F89-BD6C-4F1694998B3E}" dt="2023-06-01T20:07:56.644" v="0" actId="6549"/>
        <pc:sldMkLst>
          <pc:docMk/>
          <pc:sldMk cId="2203994959" sldId="948"/>
        </pc:sldMkLst>
      </pc:sldChg>
      <pc:sldChg chg="modSp mod modNotesTx">
        <pc:chgData name="Kramek, Niva" userId="979986b1-2005-41bf-8b83-3c1b697e1ed1" providerId="ADAL" clId="{EFCB6036-9336-4F89-BD6C-4F1694998B3E}" dt="2023-06-01T20:10:25.132" v="8" actId="27636"/>
        <pc:sldMkLst>
          <pc:docMk/>
          <pc:sldMk cId="3875219516" sldId="954"/>
        </pc:sldMkLst>
        <pc:spChg chg="mod">
          <ac:chgData name="Kramek, Niva" userId="979986b1-2005-41bf-8b83-3c1b697e1ed1" providerId="ADAL" clId="{EFCB6036-9336-4F89-BD6C-4F1694998B3E}" dt="2023-06-01T20:10:25.132" v="8" actId="27636"/>
          <ac:spMkLst>
            <pc:docMk/>
            <pc:sldMk cId="3875219516" sldId="954"/>
            <ac:spMk id="3" creationId="{D5579888-C7B8-BAB2-2FE5-F34376E2EA3D}"/>
          </ac:spMkLst>
        </pc:spChg>
        <pc:spChg chg="mod">
          <ac:chgData name="Kramek, Niva" userId="979986b1-2005-41bf-8b83-3c1b697e1ed1" providerId="ADAL" clId="{EFCB6036-9336-4F89-BD6C-4F1694998B3E}" dt="2023-06-01T20:09:35.855" v="5" actId="1076"/>
          <ac:spMkLst>
            <pc:docMk/>
            <pc:sldMk cId="3875219516" sldId="954"/>
            <ac:spMk id="6" creationId="{60AD313D-B1B2-D644-CF59-9A4E8ADB5BCE}"/>
          </ac:spMkLst>
        </pc:spChg>
      </pc:sldChg>
    </pc:docChg>
  </pc:docChgLst>
  <pc:docChgLst>
    <pc:chgData name="Garbin, Jordan" userId="a8a34673-e52f-44c2-bb53-2d9c4f757dba" providerId="ADAL" clId="{7921DC32-C7E1-43B1-8C13-C6CCD8B3E295}"/>
    <pc:docChg chg="undo redo custSel modSld">
      <pc:chgData name="Garbin, Jordan" userId="a8a34673-e52f-44c2-bb53-2d9c4f757dba" providerId="ADAL" clId="{7921DC32-C7E1-43B1-8C13-C6CCD8B3E295}" dt="2023-06-07T19:36:59.156" v="225" actId="255"/>
      <pc:docMkLst>
        <pc:docMk/>
      </pc:docMkLst>
      <pc:sldChg chg="modSp mod">
        <pc:chgData name="Garbin, Jordan" userId="a8a34673-e52f-44c2-bb53-2d9c4f757dba" providerId="ADAL" clId="{7921DC32-C7E1-43B1-8C13-C6CCD8B3E295}" dt="2023-06-07T19:36:59.156" v="225" actId="255"/>
        <pc:sldMkLst>
          <pc:docMk/>
          <pc:sldMk cId="3069242591" sldId="631"/>
        </pc:sldMkLst>
        <pc:spChg chg="mod">
          <ac:chgData name="Garbin, Jordan" userId="a8a34673-e52f-44c2-bb53-2d9c4f757dba" providerId="ADAL" clId="{7921DC32-C7E1-43B1-8C13-C6CCD8B3E295}" dt="2023-06-07T19:36:59.156" v="225" actId="255"/>
          <ac:spMkLst>
            <pc:docMk/>
            <pc:sldMk cId="3069242591" sldId="631"/>
            <ac:spMk id="5" creationId="{A46A12B5-ED72-C92A-FE7A-E79C1E320A95}"/>
          </ac:spMkLst>
        </pc:spChg>
      </pc:sldChg>
      <pc:sldChg chg="delSp mod">
        <pc:chgData name="Garbin, Jordan" userId="a8a34673-e52f-44c2-bb53-2d9c4f757dba" providerId="ADAL" clId="{7921DC32-C7E1-43B1-8C13-C6CCD8B3E295}" dt="2023-05-31T17:16:06.381" v="9" actId="478"/>
        <pc:sldMkLst>
          <pc:docMk/>
          <pc:sldMk cId="2214714536" sldId="878"/>
        </pc:sldMkLst>
        <pc:spChg chg="del">
          <ac:chgData name="Garbin, Jordan" userId="a8a34673-e52f-44c2-bb53-2d9c4f757dba" providerId="ADAL" clId="{7921DC32-C7E1-43B1-8C13-C6CCD8B3E295}" dt="2023-05-31T17:16:06.381" v="9" actId="478"/>
          <ac:spMkLst>
            <pc:docMk/>
            <pc:sldMk cId="2214714536" sldId="878"/>
            <ac:spMk id="6" creationId="{0F71EEAD-A332-FA2A-6CF6-AC5B9402FC05}"/>
          </ac:spMkLst>
        </pc:spChg>
      </pc:sldChg>
      <pc:sldChg chg="delSp mod">
        <pc:chgData name="Garbin, Jordan" userId="a8a34673-e52f-44c2-bb53-2d9c4f757dba" providerId="ADAL" clId="{7921DC32-C7E1-43B1-8C13-C6CCD8B3E295}" dt="2023-05-31T17:15:13.796" v="3" actId="478"/>
        <pc:sldMkLst>
          <pc:docMk/>
          <pc:sldMk cId="1023733527" sldId="905"/>
        </pc:sldMkLst>
        <pc:spChg chg="del">
          <ac:chgData name="Garbin, Jordan" userId="a8a34673-e52f-44c2-bb53-2d9c4f757dba" providerId="ADAL" clId="{7921DC32-C7E1-43B1-8C13-C6CCD8B3E295}" dt="2023-05-31T17:15:13.796" v="3" actId="478"/>
          <ac:spMkLst>
            <pc:docMk/>
            <pc:sldMk cId="1023733527" sldId="905"/>
            <ac:spMk id="6" creationId="{C9268D40-6CD3-AE86-DE29-3B880CFF5A5B}"/>
          </ac:spMkLst>
        </pc:spChg>
      </pc:sldChg>
      <pc:sldChg chg="delSp mod">
        <pc:chgData name="Garbin, Jordan" userId="a8a34673-e52f-44c2-bb53-2d9c4f757dba" providerId="ADAL" clId="{7921DC32-C7E1-43B1-8C13-C6CCD8B3E295}" dt="2023-05-31T17:15:20.342" v="4" actId="478"/>
        <pc:sldMkLst>
          <pc:docMk/>
          <pc:sldMk cId="2586857265" sldId="906"/>
        </pc:sldMkLst>
        <pc:spChg chg="del">
          <ac:chgData name="Garbin, Jordan" userId="a8a34673-e52f-44c2-bb53-2d9c4f757dba" providerId="ADAL" clId="{7921DC32-C7E1-43B1-8C13-C6CCD8B3E295}" dt="2023-05-31T17:15:20.342" v="4" actId="478"/>
          <ac:spMkLst>
            <pc:docMk/>
            <pc:sldMk cId="2586857265" sldId="906"/>
            <ac:spMk id="4" creationId="{14D829D6-3884-B48E-0978-26CC053C3500}"/>
          </ac:spMkLst>
        </pc:spChg>
      </pc:sldChg>
      <pc:sldChg chg="delSp mod">
        <pc:chgData name="Garbin, Jordan" userId="a8a34673-e52f-44c2-bb53-2d9c4f757dba" providerId="ADAL" clId="{7921DC32-C7E1-43B1-8C13-C6CCD8B3E295}" dt="2023-05-31T17:15:38.165" v="6" actId="478"/>
        <pc:sldMkLst>
          <pc:docMk/>
          <pc:sldMk cId="2342613092" sldId="928"/>
        </pc:sldMkLst>
        <pc:spChg chg="del">
          <ac:chgData name="Garbin, Jordan" userId="a8a34673-e52f-44c2-bb53-2d9c4f757dba" providerId="ADAL" clId="{7921DC32-C7E1-43B1-8C13-C6CCD8B3E295}" dt="2023-05-31T17:15:38.165" v="6" actId="478"/>
          <ac:spMkLst>
            <pc:docMk/>
            <pc:sldMk cId="2342613092" sldId="928"/>
            <ac:spMk id="7" creationId="{95B0046F-AC7F-26A9-EDB6-6172B11775D6}"/>
          </ac:spMkLst>
        </pc:spChg>
      </pc:sldChg>
      <pc:sldChg chg="delSp modSp mod">
        <pc:chgData name="Garbin, Jordan" userId="a8a34673-e52f-44c2-bb53-2d9c4f757dba" providerId="ADAL" clId="{7921DC32-C7E1-43B1-8C13-C6CCD8B3E295}" dt="2023-05-31T17:15:06.892" v="2" actId="478"/>
        <pc:sldMkLst>
          <pc:docMk/>
          <pc:sldMk cId="2678938855" sldId="931"/>
        </pc:sldMkLst>
        <pc:spChg chg="del mod">
          <ac:chgData name="Garbin, Jordan" userId="a8a34673-e52f-44c2-bb53-2d9c4f757dba" providerId="ADAL" clId="{7921DC32-C7E1-43B1-8C13-C6CCD8B3E295}" dt="2023-05-31T17:15:06.892" v="2" actId="478"/>
          <ac:spMkLst>
            <pc:docMk/>
            <pc:sldMk cId="2678938855" sldId="931"/>
            <ac:spMk id="7" creationId="{19475EA6-EA3A-D23F-99B1-854D1C0B73E8}"/>
          </ac:spMkLst>
        </pc:spChg>
      </pc:sldChg>
      <pc:sldChg chg="modSp mod">
        <pc:chgData name="Garbin, Jordan" userId="a8a34673-e52f-44c2-bb53-2d9c4f757dba" providerId="ADAL" clId="{7921DC32-C7E1-43B1-8C13-C6CCD8B3E295}" dt="2023-06-01T18:17:07.267" v="43" actId="20577"/>
        <pc:sldMkLst>
          <pc:docMk/>
          <pc:sldMk cId="1882036757" sldId="933"/>
        </pc:sldMkLst>
        <pc:spChg chg="mod">
          <ac:chgData name="Garbin, Jordan" userId="a8a34673-e52f-44c2-bb53-2d9c4f757dba" providerId="ADAL" clId="{7921DC32-C7E1-43B1-8C13-C6CCD8B3E295}" dt="2023-06-01T18:17:07.267" v="43" actId="20577"/>
          <ac:spMkLst>
            <pc:docMk/>
            <pc:sldMk cId="1882036757" sldId="933"/>
            <ac:spMk id="3" creationId="{B716BF3E-D6F5-BDFB-C244-130507D92DC8}"/>
          </ac:spMkLst>
        </pc:spChg>
      </pc:sldChg>
      <pc:sldChg chg="delSp mod">
        <pc:chgData name="Garbin, Jordan" userId="a8a34673-e52f-44c2-bb53-2d9c4f757dba" providerId="ADAL" clId="{7921DC32-C7E1-43B1-8C13-C6CCD8B3E295}" dt="2023-05-31T17:16:26.822" v="14" actId="478"/>
        <pc:sldMkLst>
          <pc:docMk/>
          <pc:sldMk cId="608736193" sldId="934"/>
        </pc:sldMkLst>
        <pc:spChg chg="del">
          <ac:chgData name="Garbin, Jordan" userId="a8a34673-e52f-44c2-bb53-2d9c4f757dba" providerId="ADAL" clId="{7921DC32-C7E1-43B1-8C13-C6CCD8B3E295}" dt="2023-05-31T17:16:26.822" v="14" actId="478"/>
          <ac:spMkLst>
            <pc:docMk/>
            <pc:sldMk cId="608736193" sldId="934"/>
            <ac:spMk id="7" creationId="{D4FC6899-FD0C-29AE-F438-08AD5A86F1F3}"/>
          </ac:spMkLst>
        </pc:spChg>
      </pc:sldChg>
      <pc:sldChg chg="delSp mod delCm">
        <pc:chgData name="Garbin, Jordan" userId="a8a34673-e52f-44c2-bb53-2d9c4f757dba" providerId="ADAL" clId="{7921DC32-C7E1-43B1-8C13-C6CCD8B3E295}" dt="2023-05-31T17:19:46.724" v="23"/>
        <pc:sldMkLst>
          <pc:docMk/>
          <pc:sldMk cId="2489289764" sldId="937"/>
        </pc:sldMkLst>
        <pc:spChg chg="del">
          <ac:chgData name="Garbin, Jordan" userId="a8a34673-e52f-44c2-bb53-2d9c4f757dba" providerId="ADAL" clId="{7921DC32-C7E1-43B1-8C13-C6CCD8B3E295}" dt="2023-05-31T17:18:02.816" v="22" actId="478"/>
          <ac:spMkLst>
            <pc:docMk/>
            <pc:sldMk cId="2489289764" sldId="937"/>
            <ac:spMk id="8" creationId="{1692C628-1C69-5668-8F45-DB0BAAA1E7A2}"/>
          </ac:spMkLst>
        </pc:spChg>
      </pc:sldChg>
      <pc:sldChg chg="delSp mod">
        <pc:chgData name="Garbin, Jordan" userId="a8a34673-e52f-44c2-bb53-2d9c4f757dba" providerId="ADAL" clId="{7921DC32-C7E1-43B1-8C13-C6CCD8B3E295}" dt="2023-05-31T17:16:17.337" v="12" actId="478"/>
        <pc:sldMkLst>
          <pc:docMk/>
          <pc:sldMk cId="3821276956" sldId="939"/>
        </pc:sldMkLst>
        <pc:spChg chg="del">
          <ac:chgData name="Garbin, Jordan" userId="a8a34673-e52f-44c2-bb53-2d9c4f757dba" providerId="ADAL" clId="{7921DC32-C7E1-43B1-8C13-C6CCD8B3E295}" dt="2023-05-31T17:16:17.337" v="12" actId="478"/>
          <ac:spMkLst>
            <pc:docMk/>
            <pc:sldMk cId="3821276956" sldId="939"/>
            <ac:spMk id="7" creationId="{B0CC8A5C-BF75-AEAD-E3A5-0306354752C6}"/>
          </ac:spMkLst>
        </pc:spChg>
      </pc:sldChg>
      <pc:sldChg chg="delSp mod">
        <pc:chgData name="Garbin, Jordan" userId="a8a34673-e52f-44c2-bb53-2d9c4f757dba" providerId="ADAL" clId="{7921DC32-C7E1-43B1-8C13-C6CCD8B3E295}" dt="2023-05-31T17:16:22.661" v="13" actId="478"/>
        <pc:sldMkLst>
          <pc:docMk/>
          <pc:sldMk cId="4038805975" sldId="940"/>
        </pc:sldMkLst>
        <pc:spChg chg="del">
          <ac:chgData name="Garbin, Jordan" userId="a8a34673-e52f-44c2-bb53-2d9c4f757dba" providerId="ADAL" clId="{7921DC32-C7E1-43B1-8C13-C6CCD8B3E295}" dt="2023-05-31T17:16:22.661" v="13" actId="478"/>
          <ac:spMkLst>
            <pc:docMk/>
            <pc:sldMk cId="4038805975" sldId="940"/>
            <ac:spMk id="7" creationId="{7F444F22-DDB9-B50A-EAEC-18F5FF9EF94A}"/>
          </ac:spMkLst>
        </pc:spChg>
      </pc:sldChg>
      <pc:sldChg chg="delSp modSp mod">
        <pc:chgData name="Garbin, Jordan" userId="a8a34673-e52f-44c2-bb53-2d9c4f757dba" providerId="ADAL" clId="{7921DC32-C7E1-43B1-8C13-C6CCD8B3E295}" dt="2023-06-01T18:25:50.345" v="192" actId="1036"/>
        <pc:sldMkLst>
          <pc:docMk/>
          <pc:sldMk cId="1630616708" sldId="941"/>
        </pc:sldMkLst>
        <pc:spChg chg="mod">
          <ac:chgData name="Garbin, Jordan" userId="a8a34673-e52f-44c2-bb53-2d9c4f757dba" providerId="ADAL" clId="{7921DC32-C7E1-43B1-8C13-C6CCD8B3E295}" dt="2023-06-01T18:25:50.345" v="192" actId="1036"/>
          <ac:spMkLst>
            <pc:docMk/>
            <pc:sldMk cId="1630616708" sldId="941"/>
            <ac:spMk id="3" creationId="{85751933-65BF-E4C6-BC95-259FED870C91}"/>
          </ac:spMkLst>
        </pc:spChg>
        <pc:spChg chg="del mod">
          <ac:chgData name="Garbin, Jordan" userId="a8a34673-e52f-44c2-bb53-2d9c4f757dba" providerId="ADAL" clId="{7921DC32-C7E1-43B1-8C13-C6CCD8B3E295}" dt="2023-05-31T17:16:13.314" v="11" actId="478"/>
          <ac:spMkLst>
            <pc:docMk/>
            <pc:sldMk cId="1630616708" sldId="941"/>
            <ac:spMk id="7" creationId="{D77A1408-5826-3960-4B3E-186BBBCA486B}"/>
          </ac:spMkLst>
        </pc:spChg>
      </pc:sldChg>
      <pc:sldChg chg="delSp mod">
        <pc:chgData name="Garbin, Jordan" userId="a8a34673-e52f-44c2-bb53-2d9c4f757dba" providerId="ADAL" clId="{7921DC32-C7E1-43B1-8C13-C6CCD8B3E295}" dt="2023-05-31T17:15:42.186" v="7" actId="478"/>
        <pc:sldMkLst>
          <pc:docMk/>
          <pc:sldMk cId="1865994784" sldId="942"/>
        </pc:sldMkLst>
        <pc:spChg chg="del">
          <ac:chgData name="Garbin, Jordan" userId="a8a34673-e52f-44c2-bb53-2d9c4f757dba" providerId="ADAL" clId="{7921DC32-C7E1-43B1-8C13-C6CCD8B3E295}" dt="2023-05-31T17:15:42.186" v="7" actId="478"/>
          <ac:spMkLst>
            <pc:docMk/>
            <pc:sldMk cId="1865994784" sldId="942"/>
            <ac:spMk id="7" creationId="{8D5868E7-B04A-C8C2-89FA-46B5A37E482C}"/>
          </ac:spMkLst>
        </pc:spChg>
      </pc:sldChg>
      <pc:sldChg chg="delSp mod">
        <pc:chgData name="Garbin, Jordan" userId="a8a34673-e52f-44c2-bb53-2d9c4f757dba" providerId="ADAL" clId="{7921DC32-C7E1-43B1-8C13-C6CCD8B3E295}" dt="2023-05-31T17:15:59.265" v="8" actId="478"/>
        <pc:sldMkLst>
          <pc:docMk/>
          <pc:sldMk cId="2419642515" sldId="947"/>
        </pc:sldMkLst>
        <pc:spChg chg="del">
          <ac:chgData name="Garbin, Jordan" userId="a8a34673-e52f-44c2-bb53-2d9c4f757dba" providerId="ADAL" clId="{7921DC32-C7E1-43B1-8C13-C6CCD8B3E295}" dt="2023-05-31T17:15:59.265" v="8" actId="478"/>
          <ac:spMkLst>
            <pc:docMk/>
            <pc:sldMk cId="2419642515" sldId="947"/>
            <ac:spMk id="7" creationId="{D36147E1-2E41-335E-EEAE-4650C7753D07}"/>
          </ac:spMkLst>
        </pc:spChg>
      </pc:sldChg>
      <pc:sldChg chg="delSp mod">
        <pc:chgData name="Garbin, Jordan" userId="a8a34673-e52f-44c2-bb53-2d9c4f757dba" providerId="ADAL" clId="{7921DC32-C7E1-43B1-8C13-C6CCD8B3E295}" dt="2023-05-31T17:17:59.300" v="21" actId="478"/>
        <pc:sldMkLst>
          <pc:docMk/>
          <pc:sldMk cId="1793393605" sldId="950"/>
        </pc:sldMkLst>
        <pc:spChg chg="del">
          <ac:chgData name="Garbin, Jordan" userId="a8a34673-e52f-44c2-bb53-2d9c4f757dba" providerId="ADAL" clId="{7921DC32-C7E1-43B1-8C13-C6CCD8B3E295}" dt="2023-05-31T17:17:59.300" v="21" actId="478"/>
          <ac:spMkLst>
            <pc:docMk/>
            <pc:sldMk cId="1793393605" sldId="950"/>
            <ac:spMk id="9" creationId="{D5E72A15-9064-8AC9-93A3-728CB184AF55}"/>
          </ac:spMkLst>
        </pc:spChg>
      </pc:sldChg>
      <pc:sldChg chg="delSp mod">
        <pc:chgData name="Garbin, Jordan" userId="a8a34673-e52f-44c2-bb53-2d9c4f757dba" providerId="ADAL" clId="{7921DC32-C7E1-43B1-8C13-C6CCD8B3E295}" dt="2023-05-31T17:16:30.905" v="15" actId="478"/>
        <pc:sldMkLst>
          <pc:docMk/>
          <pc:sldMk cId="4123481796" sldId="951"/>
        </pc:sldMkLst>
        <pc:spChg chg="del">
          <ac:chgData name="Garbin, Jordan" userId="a8a34673-e52f-44c2-bb53-2d9c4f757dba" providerId="ADAL" clId="{7921DC32-C7E1-43B1-8C13-C6CCD8B3E295}" dt="2023-05-31T17:16:30.905" v="15" actId="478"/>
          <ac:spMkLst>
            <pc:docMk/>
            <pc:sldMk cId="4123481796" sldId="951"/>
            <ac:spMk id="6" creationId="{175F11C6-C19B-C377-A4E0-C0B1CE6D521B}"/>
          </ac:spMkLst>
        </pc:spChg>
      </pc:sldChg>
      <pc:sldChg chg="modSp mod">
        <pc:chgData name="Garbin, Jordan" userId="a8a34673-e52f-44c2-bb53-2d9c4f757dba" providerId="ADAL" clId="{7921DC32-C7E1-43B1-8C13-C6CCD8B3E295}" dt="2023-06-01T18:15:05.914" v="24" actId="255"/>
        <pc:sldMkLst>
          <pc:docMk/>
          <pc:sldMk cId="2721429960" sldId="952"/>
        </pc:sldMkLst>
        <pc:spChg chg="mod">
          <ac:chgData name="Garbin, Jordan" userId="a8a34673-e52f-44c2-bb53-2d9c4f757dba" providerId="ADAL" clId="{7921DC32-C7E1-43B1-8C13-C6CCD8B3E295}" dt="2023-06-01T18:15:05.914" v="24" actId="255"/>
          <ac:spMkLst>
            <pc:docMk/>
            <pc:sldMk cId="2721429960" sldId="952"/>
            <ac:spMk id="3" creationId="{1C0E2423-22C3-7B38-444D-3A0701D551ED}"/>
          </ac:spMkLst>
        </pc:spChg>
      </pc:sldChg>
      <pc:sldChg chg="delSp mod">
        <pc:chgData name="Garbin, Jordan" userId="a8a34673-e52f-44c2-bb53-2d9c4f757dba" providerId="ADAL" clId="{7921DC32-C7E1-43B1-8C13-C6CCD8B3E295}" dt="2023-05-31T17:16:34.311" v="16" actId="478"/>
        <pc:sldMkLst>
          <pc:docMk/>
          <pc:sldMk cId="3989387470" sldId="953"/>
        </pc:sldMkLst>
        <pc:spChg chg="del">
          <ac:chgData name="Garbin, Jordan" userId="a8a34673-e52f-44c2-bb53-2d9c4f757dba" providerId="ADAL" clId="{7921DC32-C7E1-43B1-8C13-C6CCD8B3E295}" dt="2023-05-31T17:16:34.311" v="16" actId="478"/>
          <ac:spMkLst>
            <pc:docMk/>
            <pc:sldMk cId="3989387470" sldId="953"/>
            <ac:spMk id="6" creationId="{02A3C101-B552-E5CF-21A9-C22C745D256F}"/>
          </ac:spMkLst>
        </pc:spChg>
      </pc:sldChg>
      <pc:sldChg chg="delSp modSp mod delCm">
        <pc:chgData name="Garbin, Jordan" userId="a8a34673-e52f-44c2-bb53-2d9c4f757dba" providerId="ADAL" clId="{7921DC32-C7E1-43B1-8C13-C6CCD8B3E295}" dt="2023-06-01T18:19:43.536" v="177" actId="1036"/>
        <pc:sldMkLst>
          <pc:docMk/>
          <pc:sldMk cId="3875219516" sldId="954"/>
        </pc:sldMkLst>
        <pc:spChg chg="mod">
          <ac:chgData name="Garbin, Jordan" userId="a8a34673-e52f-44c2-bb53-2d9c4f757dba" providerId="ADAL" clId="{7921DC32-C7E1-43B1-8C13-C6CCD8B3E295}" dt="2023-06-01T18:19:36.736" v="174" actId="1035"/>
          <ac:spMkLst>
            <pc:docMk/>
            <pc:sldMk cId="3875219516" sldId="954"/>
            <ac:spMk id="2" creationId="{18A45A70-9F60-9DA2-30BF-96EE99F2B644}"/>
          </ac:spMkLst>
        </pc:spChg>
        <pc:spChg chg="mod">
          <ac:chgData name="Garbin, Jordan" userId="a8a34673-e52f-44c2-bb53-2d9c4f757dba" providerId="ADAL" clId="{7921DC32-C7E1-43B1-8C13-C6CCD8B3E295}" dt="2023-06-01T18:19:43.536" v="177" actId="1036"/>
          <ac:spMkLst>
            <pc:docMk/>
            <pc:sldMk cId="3875219516" sldId="954"/>
            <ac:spMk id="3" creationId="{D5579888-C7B8-BAB2-2FE5-F34376E2EA3D}"/>
          </ac:spMkLst>
        </pc:spChg>
        <pc:spChg chg="mod">
          <ac:chgData name="Garbin, Jordan" userId="a8a34673-e52f-44c2-bb53-2d9c4f757dba" providerId="ADAL" clId="{7921DC32-C7E1-43B1-8C13-C6CCD8B3E295}" dt="2023-06-01T18:19:31.401" v="168" actId="1035"/>
          <ac:spMkLst>
            <pc:docMk/>
            <pc:sldMk cId="3875219516" sldId="954"/>
            <ac:spMk id="6" creationId="{60AD313D-B1B2-D644-CF59-9A4E8ADB5BCE}"/>
          </ac:spMkLst>
        </pc:spChg>
        <pc:spChg chg="del mod">
          <ac:chgData name="Garbin, Jordan" userId="a8a34673-e52f-44c2-bb53-2d9c4f757dba" providerId="ADAL" clId="{7921DC32-C7E1-43B1-8C13-C6CCD8B3E295}" dt="2023-05-31T17:16:42.634" v="18" actId="478"/>
          <ac:spMkLst>
            <pc:docMk/>
            <pc:sldMk cId="3875219516" sldId="954"/>
            <ac:spMk id="7" creationId="{BBBA7383-68E8-839B-DBCE-921068C1CCB8}"/>
          </ac:spMkLst>
        </pc:spChg>
      </pc:sldChg>
      <pc:sldChg chg="delSp mod">
        <pc:chgData name="Garbin, Jordan" userId="a8a34673-e52f-44c2-bb53-2d9c4f757dba" providerId="ADAL" clId="{7921DC32-C7E1-43B1-8C13-C6CCD8B3E295}" dt="2023-05-31T17:15:24.659" v="5" actId="478"/>
        <pc:sldMkLst>
          <pc:docMk/>
          <pc:sldMk cId="1579922245" sldId="956"/>
        </pc:sldMkLst>
        <pc:spChg chg="del">
          <ac:chgData name="Garbin, Jordan" userId="a8a34673-e52f-44c2-bb53-2d9c4f757dba" providerId="ADAL" clId="{7921DC32-C7E1-43B1-8C13-C6CCD8B3E295}" dt="2023-05-31T17:15:24.659" v="5" actId="478"/>
          <ac:spMkLst>
            <pc:docMk/>
            <pc:sldMk cId="1579922245" sldId="956"/>
            <ac:spMk id="7" creationId="{7A9F47EC-8A38-5D3D-B84C-E5FC97DD6B5D}"/>
          </ac:spMkLst>
        </pc:spChg>
      </pc:sldChg>
    </pc:docChg>
  </pc:docChgLst>
  <pc:docChgLst>
    <pc:chgData name="Whitby, Daniel" userId="3ac78569-3526-4cf4-869d-07a734d12608" providerId="ADAL" clId="{64D35DE4-332C-4029-BBB3-321271ECE105}"/>
    <pc:docChg chg="custSel modSld">
      <pc:chgData name="Whitby, Daniel" userId="3ac78569-3526-4cf4-869d-07a734d12608" providerId="ADAL" clId="{64D35DE4-332C-4029-BBB3-321271ECE105}" dt="2023-05-31T17:19:54.889" v="36"/>
      <pc:docMkLst>
        <pc:docMk/>
      </pc:docMkLst>
      <pc:sldChg chg="modSp mod">
        <pc:chgData name="Whitby, Daniel" userId="3ac78569-3526-4cf4-869d-07a734d12608" providerId="ADAL" clId="{64D35DE4-332C-4029-BBB3-321271ECE105}" dt="2023-05-31T17:11:56.273" v="0" actId="20577"/>
        <pc:sldMkLst>
          <pc:docMk/>
          <pc:sldMk cId="0" sldId="427"/>
        </pc:sldMkLst>
        <pc:spChg chg="mod">
          <ac:chgData name="Whitby, Daniel" userId="3ac78569-3526-4cf4-869d-07a734d12608" providerId="ADAL" clId="{64D35DE4-332C-4029-BBB3-321271ECE105}" dt="2023-05-31T17:11:56.273" v="0" actId="20577"/>
          <ac:spMkLst>
            <pc:docMk/>
            <pc:sldMk cId="0" sldId="427"/>
            <ac:spMk id="17411" creationId="{00000000-0000-0000-0000-000000000000}"/>
          </ac:spMkLst>
        </pc:spChg>
      </pc:sldChg>
      <pc:sldChg chg="delSp mod">
        <pc:chgData name="Whitby, Daniel" userId="3ac78569-3526-4cf4-869d-07a734d12608" providerId="ADAL" clId="{64D35DE4-332C-4029-BBB3-321271ECE105}" dt="2023-05-31T17:14:57.246" v="7" actId="21"/>
        <pc:sldMkLst>
          <pc:docMk/>
          <pc:sldMk cId="1107510896" sldId="579"/>
        </pc:sldMkLst>
        <pc:spChg chg="del">
          <ac:chgData name="Whitby, Daniel" userId="3ac78569-3526-4cf4-869d-07a734d12608" providerId="ADAL" clId="{64D35DE4-332C-4029-BBB3-321271ECE105}" dt="2023-05-31T17:14:57.246" v="7" actId="21"/>
          <ac:spMkLst>
            <pc:docMk/>
            <pc:sldMk cId="1107510896" sldId="579"/>
            <ac:spMk id="5" creationId="{20AEBF27-A6AE-1039-A81B-7D11C6B21B3E}"/>
          </ac:spMkLst>
        </pc:spChg>
      </pc:sldChg>
      <pc:sldChg chg="delSp mod">
        <pc:chgData name="Whitby, Daniel" userId="3ac78569-3526-4cf4-869d-07a734d12608" providerId="ADAL" clId="{64D35DE4-332C-4029-BBB3-321271ECE105}" dt="2023-05-31T17:14:38.830" v="6" actId="21"/>
        <pc:sldMkLst>
          <pc:docMk/>
          <pc:sldMk cId="3069242591" sldId="631"/>
        </pc:sldMkLst>
        <pc:spChg chg="del">
          <ac:chgData name="Whitby, Daniel" userId="3ac78569-3526-4cf4-869d-07a734d12608" providerId="ADAL" clId="{64D35DE4-332C-4029-BBB3-321271ECE105}" dt="2023-05-31T17:14:38.830" v="6" actId="21"/>
          <ac:spMkLst>
            <pc:docMk/>
            <pc:sldMk cId="3069242591" sldId="631"/>
            <ac:spMk id="7" creationId="{A662B075-3265-0F97-4121-3EB0567E3998}"/>
          </ac:spMkLst>
        </pc:spChg>
      </pc:sldChg>
      <pc:sldChg chg="delSp mod">
        <pc:chgData name="Whitby, Daniel" userId="3ac78569-3526-4cf4-869d-07a734d12608" providerId="ADAL" clId="{64D35DE4-332C-4029-BBB3-321271ECE105}" dt="2023-05-31T17:17:51.801" v="13" actId="21"/>
        <pc:sldMkLst>
          <pc:docMk/>
          <pc:sldMk cId="1177287544" sldId="877"/>
        </pc:sldMkLst>
        <pc:spChg chg="del">
          <ac:chgData name="Whitby, Daniel" userId="3ac78569-3526-4cf4-869d-07a734d12608" providerId="ADAL" clId="{64D35DE4-332C-4029-BBB3-321271ECE105}" dt="2023-05-31T17:17:51.801" v="13" actId="21"/>
          <ac:spMkLst>
            <pc:docMk/>
            <pc:sldMk cId="1177287544" sldId="877"/>
            <ac:spMk id="6" creationId="{6D6769A3-E678-4CA8-DA0D-6A2615160B91}"/>
          </ac:spMkLst>
        </pc:spChg>
      </pc:sldChg>
      <pc:sldChg chg="delSp mod">
        <pc:chgData name="Whitby, Daniel" userId="3ac78569-3526-4cf4-869d-07a734d12608" providerId="ADAL" clId="{64D35DE4-332C-4029-BBB3-321271ECE105}" dt="2023-05-31T17:14:24.193" v="5" actId="21"/>
        <pc:sldMkLst>
          <pc:docMk/>
          <pc:sldMk cId="3017869334" sldId="894"/>
        </pc:sldMkLst>
        <pc:spChg chg="del">
          <ac:chgData name="Whitby, Daniel" userId="3ac78569-3526-4cf4-869d-07a734d12608" providerId="ADAL" clId="{64D35DE4-332C-4029-BBB3-321271ECE105}" dt="2023-05-31T17:14:24.193" v="5" actId="21"/>
          <ac:spMkLst>
            <pc:docMk/>
            <pc:sldMk cId="3017869334" sldId="894"/>
            <ac:spMk id="6" creationId="{1E582818-8AD3-FD83-A0AD-14FED8808686}"/>
          </ac:spMkLst>
        </pc:spChg>
      </pc:sldChg>
      <pc:sldChg chg="delSp mod">
        <pc:chgData name="Whitby, Daniel" userId="3ac78569-3526-4cf4-869d-07a734d12608" providerId="ADAL" clId="{64D35DE4-332C-4029-BBB3-321271ECE105}" dt="2023-05-31T17:15:16.328" v="8" actId="21"/>
        <pc:sldMkLst>
          <pc:docMk/>
          <pc:sldMk cId="576982342" sldId="899"/>
        </pc:sldMkLst>
        <pc:spChg chg="del">
          <ac:chgData name="Whitby, Daniel" userId="3ac78569-3526-4cf4-869d-07a734d12608" providerId="ADAL" clId="{64D35DE4-332C-4029-BBB3-321271ECE105}" dt="2023-05-31T17:15:16.328" v="8" actId="21"/>
          <ac:spMkLst>
            <pc:docMk/>
            <pc:sldMk cId="576982342" sldId="899"/>
            <ac:spMk id="5" creationId="{7A967669-C5EE-EAFE-3328-F334FB19ACCD}"/>
          </ac:spMkLst>
        </pc:spChg>
      </pc:sldChg>
      <pc:sldChg chg="delSp mod delCm">
        <pc:chgData name="Whitby, Daniel" userId="3ac78569-3526-4cf4-869d-07a734d12608" providerId="ADAL" clId="{64D35DE4-332C-4029-BBB3-321271ECE105}" dt="2023-05-31T17:12:46.739" v="3"/>
        <pc:sldMkLst>
          <pc:docMk/>
          <pc:sldMk cId="347581848" sldId="911"/>
        </pc:sldMkLst>
        <pc:spChg chg="del">
          <ac:chgData name="Whitby, Daniel" userId="3ac78569-3526-4cf4-869d-07a734d12608" providerId="ADAL" clId="{64D35DE4-332C-4029-BBB3-321271ECE105}" dt="2023-05-31T17:12:43.828" v="2" actId="21"/>
          <ac:spMkLst>
            <pc:docMk/>
            <pc:sldMk cId="347581848" sldId="911"/>
            <ac:spMk id="7" creationId="{6DCC482D-6ABE-1324-CF5F-F7A91B1CCD8F}"/>
          </ac:spMkLst>
        </pc:spChg>
      </pc:sldChg>
      <pc:sldChg chg="delSp mod delCm">
        <pc:chgData name="Whitby, Daniel" userId="3ac78569-3526-4cf4-869d-07a734d12608" providerId="ADAL" clId="{64D35DE4-332C-4029-BBB3-321271ECE105}" dt="2023-05-31T17:16:46.394" v="10" actId="21"/>
        <pc:sldMkLst>
          <pc:docMk/>
          <pc:sldMk cId="1880675969" sldId="924"/>
        </pc:sldMkLst>
        <pc:spChg chg="del">
          <ac:chgData name="Whitby, Daniel" userId="3ac78569-3526-4cf4-869d-07a734d12608" providerId="ADAL" clId="{64D35DE4-332C-4029-BBB3-321271ECE105}" dt="2023-05-31T17:16:46.394" v="10" actId="21"/>
          <ac:spMkLst>
            <pc:docMk/>
            <pc:sldMk cId="1880675969" sldId="924"/>
            <ac:spMk id="7" creationId="{698FFB64-24E1-9C6B-6ECA-9AD8E84BFB46}"/>
          </ac:spMkLst>
        </pc:spChg>
      </pc:sldChg>
      <pc:sldChg chg="delSp modSp mod delCm">
        <pc:chgData name="Whitby, Daniel" userId="3ac78569-3526-4cf4-869d-07a734d12608" providerId="ADAL" clId="{64D35DE4-332C-4029-BBB3-321271ECE105}" dt="2023-05-31T17:18:58.727" v="33" actId="207"/>
        <pc:sldMkLst>
          <pc:docMk/>
          <pc:sldMk cId="1882036757" sldId="933"/>
        </pc:sldMkLst>
        <pc:spChg chg="mod">
          <ac:chgData name="Whitby, Daniel" userId="3ac78569-3526-4cf4-869d-07a734d12608" providerId="ADAL" clId="{64D35DE4-332C-4029-BBB3-321271ECE105}" dt="2023-05-31T17:18:58.727" v="33" actId="207"/>
          <ac:spMkLst>
            <pc:docMk/>
            <pc:sldMk cId="1882036757" sldId="933"/>
            <ac:spMk id="3" creationId="{B716BF3E-D6F5-BDFB-C244-130507D92DC8}"/>
          </ac:spMkLst>
        </pc:spChg>
        <pc:spChg chg="del">
          <ac:chgData name="Whitby, Daniel" userId="3ac78569-3526-4cf4-869d-07a734d12608" providerId="ADAL" clId="{64D35DE4-332C-4029-BBB3-321271ECE105}" dt="2023-05-31T17:18:14.657" v="14" actId="21"/>
          <ac:spMkLst>
            <pc:docMk/>
            <pc:sldMk cId="1882036757" sldId="933"/>
            <ac:spMk id="7" creationId="{9C7BE601-5994-D67C-95FA-C36340436F8D}"/>
          </ac:spMkLst>
        </pc:spChg>
      </pc:sldChg>
      <pc:sldChg chg="delSp mod">
        <pc:chgData name="Whitby, Daniel" userId="3ac78569-3526-4cf4-869d-07a734d12608" providerId="ADAL" clId="{64D35DE4-332C-4029-BBB3-321271ECE105}" dt="2023-05-31T17:19:28.185" v="34" actId="21"/>
        <pc:sldMkLst>
          <pc:docMk/>
          <pc:sldMk cId="3928228876" sldId="936"/>
        </pc:sldMkLst>
        <pc:spChg chg="del">
          <ac:chgData name="Whitby, Daniel" userId="3ac78569-3526-4cf4-869d-07a734d12608" providerId="ADAL" clId="{64D35DE4-332C-4029-BBB3-321271ECE105}" dt="2023-05-31T17:19:28.185" v="34" actId="21"/>
          <ac:spMkLst>
            <pc:docMk/>
            <pc:sldMk cId="3928228876" sldId="936"/>
            <ac:spMk id="11" creationId="{D00DE467-0209-0D13-F569-0CD49FC7FEA4}"/>
          </ac:spMkLst>
        </pc:spChg>
      </pc:sldChg>
      <pc:sldChg chg="delSp mod delCm">
        <pc:chgData name="Whitby, Daniel" userId="3ac78569-3526-4cf4-869d-07a734d12608" providerId="ADAL" clId="{64D35DE4-332C-4029-BBB3-321271ECE105}" dt="2023-05-31T17:19:54.889" v="36"/>
        <pc:sldMkLst>
          <pc:docMk/>
          <pc:sldMk cId="2489289764" sldId="937"/>
        </pc:sldMkLst>
        <pc:spChg chg="del">
          <ac:chgData name="Whitby, Daniel" userId="3ac78569-3526-4cf4-869d-07a734d12608" providerId="ADAL" clId="{64D35DE4-332C-4029-BBB3-321271ECE105}" dt="2023-05-31T17:19:52.722" v="35" actId="21"/>
          <ac:spMkLst>
            <pc:docMk/>
            <pc:sldMk cId="2489289764" sldId="937"/>
            <ac:spMk id="8" creationId="{1692C628-1C69-5668-8F45-DB0BAAA1E7A2}"/>
          </ac:spMkLst>
        </pc:spChg>
      </pc:sldChg>
      <pc:sldChg chg="delSp mod">
        <pc:chgData name="Whitby, Daniel" userId="3ac78569-3526-4cf4-869d-07a734d12608" providerId="ADAL" clId="{64D35DE4-332C-4029-BBB3-321271ECE105}" dt="2023-05-31T17:17:05.179" v="11" actId="21"/>
        <pc:sldMkLst>
          <pc:docMk/>
          <pc:sldMk cId="2469157929" sldId="943"/>
        </pc:sldMkLst>
        <pc:spChg chg="del">
          <ac:chgData name="Whitby, Daniel" userId="3ac78569-3526-4cf4-869d-07a734d12608" providerId="ADAL" clId="{64D35DE4-332C-4029-BBB3-321271ECE105}" dt="2023-05-31T17:17:05.179" v="11" actId="21"/>
          <ac:spMkLst>
            <pc:docMk/>
            <pc:sldMk cId="2469157929" sldId="943"/>
            <ac:spMk id="7" creationId="{6AA19054-194B-218C-578C-9004C17400C0}"/>
          </ac:spMkLst>
        </pc:spChg>
      </pc:sldChg>
      <pc:sldChg chg="delSp mod">
        <pc:chgData name="Whitby, Daniel" userId="3ac78569-3526-4cf4-869d-07a734d12608" providerId="ADAL" clId="{64D35DE4-332C-4029-BBB3-321271ECE105}" dt="2023-05-31T17:13:01.950" v="4" actId="21"/>
        <pc:sldMkLst>
          <pc:docMk/>
          <pc:sldMk cId="2203994959" sldId="948"/>
        </pc:sldMkLst>
        <pc:spChg chg="del">
          <ac:chgData name="Whitby, Daniel" userId="3ac78569-3526-4cf4-869d-07a734d12608" providerId="ADAL" clId="{64D35DE4-332C-4029-BBB3-321271ECE105}" dt="2023-05-31T17:13:01.950" v="4" actId="21"/>
          <ac:spMkLst>
            <pc:docMk/>
            <pc:sldMk cId="2203994959" sldId="948"/>
            <ac:spMk id="6" creationId="{08C84835-5441-F9EC-7690-45341FF68ED6}"/>
          </ac:spMkLst>
        </pc:spChg>
      </pc:sldChg>
      <pc:sldChg chg="delSp mod">
        <pc:chgData name="Whitby, Daniel" userId="3ac78569-3526-4cf4-869d-07a734d12608" providerId="ADAL" clId="{64D35DE4-332C-4029-BBB3-321271ECE105}" dt="2023-05-31T17:12:35.735" v="1" actId="21"/>
        <pc:sldMkLst>
          <pc:docMk/>
          <pc:sldMk cId="2721429960" sldId="952"/>
        </pc:sldMkLst>
        <pc:spChg chg="del">
          <ac:chgData name="Whitby, Daniel" userId="3ac78569-3526-4cf4-869d-07a734d12608" providerId="ADAL" clId="{64D35DE4-332C-4029-BBB3-321271ECE105}" dt="2023-05-31T17:12:35.735" v="1" actId="21"/>
          <ac:spMkLst>
            <pc:docMk/>
            <pc:sldMk cId="2721429960" sldId="952"/>
            <ac:spMk id="10" creationId="{84D45D61-2D1A-11E3-D833-28DFC27A1716}"/>
          </ac:spMkLst>
        </pc:spChg>
      </pc:sldChg>
      <pc:sldChg chg="delSp mod">
        <pc:chgData name="Whitby, Daniel" userId="3ac78569-3526-4cf4-869d-07a734d12608" providerId="ADAL" clId="{64D35DE4-332C-4029-BBB3-321271ECE105}" dt="2023-05-31T17:17:35.806" v="12" actId="21"/>
        <pc:sldMkLst>
          <pc:docMk/>
          <pc:sldMk cId="1364011882" sldId="957"/>
        </pc:sldMkLst>
        <pc:spChg chg="del">
          <ac:chgData name="Whitby, Daniel" userId="3ac78569-3526-4cf4-869d-07a734d12608" providerId="ADAL" clId="{64D35DE4-332C-4029-BBB3-321271ECE105}" dt="2023-05-31T17:17:35.806" v="12" actId="21"/>
          <ac:spMkLst>
            <pc:docMk/>
            <pc:sldMk cId="1364011882" sldId="957"/>
            <ac:spMk id="8" creationId="{C8B564A6-4AE6-EC78-DA1B-0F31B1790260}"/>
          </ac:spMkLst>
        </pc:spChg>
      </pc:sldChg>
    </pc:docChg>
  </pc:docChgLst>
  <pc:docChgLst>
    <pc:chgData name="Feustel, Ingrid" userId="S::feustel.ingrid@epa.gov::9ba24a40-5355-4a47-ab3c-c621c7ba68e1" providerId="AD" clId="Web-{E4A05820-F6E4-4B4F-E073-9643240DD157}"/>
    <pc:docChg chg="modSld">
      <pc:chgData name="Feustel, Ingrid" userId="S::feustel.ingrid@epa.gov::9ba24a40-5355-4a47-ab3c-c621c7ba68e1" providerId="AD" clId="Web-{E4A05820-F6E4-4B4F-E073-9643240DD157}" dt="2023-06-01T20:13:43.335" v="7" actId="20577"/>
      <pc:docMkLst>
        <pc:docMk/>
      </pc:docMkLst>
      <pc:sldChg chg="modSp">
        <pc:chgData name="Feustel, Ingrid" userId="S::feustel.ingrid@epa.gov::9ba24a40-5355-4a47-ab3c-c621c7ba68e1" providerId="AD" clId="Web-{E4A05820-F6E4-4B4F-E073-9643240DD157}" dt="2023-06-01T20:13:43.335" v="7" actId="20577"/>
        <pc:sldMkLst>
          <pc:docMk/>
          <pc:sldMk cId="1865994784" sldId="942"/>
        </pc:sldMkLst>
        <pc:spChg chg="mod">
          <ac:chgData name="Feustel, Ingrid" userId="S::feustel.ingrid@epa.gov::9ba24a40-5355-4a47-ab3c-c621c7ba68e1" providerId="AD" clId="Web-{E4A05820-F6E4-4B4F-E073-9643240DD157}" dt="2023-06-01T20:13:43.335" v="7" actId="20577"/>
          <ac:spMkLst>
            <pc:docMk/>
            <pc:sldMk cId="1865994784" sldId="942"/>
            <ac:spMk id="3" creationId="{C69377E1-4B24-78F7-4DFE-F1B1369543C9}"/>
          </ac:spMkLst>
        </pc:spChg>
      </pc:sldChg>
    </pc:docChg>
  </pc:docChgLst>
  <pc:docChgLst>
    <pc:chgData name="Garbin, Jordan" userId="a8a34673-e52f-44c2-bb53-2d9c4f757dba" providerId="ADAL" clId="{6F074034-4B0F-4B6E-97EE-CDD47903E5E1}"/>
    <pc:docChg chg="modSld">
      <pc:chgData name="Garbin, Jordan" userId="a8a34673-e52f-44c2-bb53-2d9c4f757dba" providerId="ADAL" clId="{6F074034-4B0F-4B6E-97EE-CDD47903E5E1}" dt="2023-06-07T19:43:01.581" v="0" actId="20577"/>
      <pc:docMkLst>
        <pc:docMk/>
      </pc:docMkLst>
      <pc:sldChg chg="modNotesTx">
        <pc:chgData name="Garbin, Jordan" userId="a8a34673-e52f-44c2-bb53-2d9c4f757dba" providerId="ADAL" clId="{6F074034-4B0F-4B6E-97EE-CDD47903E5E1}" dt="2023-06-07T19:43:01.581" v="0" actId="20577"/>
        <pc:sldMkLst>
          <pc:docMk/>
          <pc:sldMk cId="0" sldId="427"/>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7B93682-E869-44B1-9EFA-EE5652B3A947}" type="doc">
      <dgm:prSet loTypeId="urn:microsoft.com/office/officeart/2005/8/layout/default" loCatId="list" qsTypeId="urn:microsoft.com/office/officeart/2005/8/quickstyle/simple1" qsCatId="simple" csTypeId="urn:microsoft.com/office/officeart/2005/8/colors/accent6_2" csCatId="accent6" phldr="1"/>
      <dgm:spPr/>
      <dgm:t>
        <a:bodyPr/>
        <a:lstStyle/>
        <a:p>
          <a:endParaRPr lang="en-US"/>
        </a:p>
      </dgm:t>
    </dgm:pt>
    <dgm:pt modelId="{B469C230-5624-4E3E-93E8-7001E5CF320C}">
      <dgm:prSet phldrT="[Text]" custT="1"/>
      <dgm:spPr>
        <a:gradFill flip="none" rotWithShape="0">
          <a:gsLst>
            <a:gs pos="0">
              <a:srgbClr val="92D050">
                <a:shade val="30000"/>
                <a:satMod val="115000"/>
              </a:srgbClr>
            </a:gs>
            <a:gs pos="50000">
              <a:srgbClr val="92D050">
                <a:shade val="67500"/>
                <a:satMod val="115000"/>
              </a:srgbClr>
            </a:gs>
            <a:gs pos="100000">
              <a:srgbClr val="92D050">
                <a:shade val="100000"/>
                <a:satMod val="115000"/>
              </a:srgbClr>
            </a:gs>
          </a:gsLst>
          <a:lin ang="5400000" scaled="1"/>
          <a:tileRect/>
        </a:gradFill>
      </dgm:spPr>
      <dgm:t>
        <a:bodyPr/>
        <a:lstStyle/>
        <a:p>
          <a:r>
            <a:rPr lang="en-US" sz="1600">
              <a:solidFill>
                <a:schemeClr val="tx1"/>
              </a:solidFill>
            </a:rPr>
            <a:t>Acute central nervous system effects from inhalation and dermal exposures</a:t>
          </a:r>
        </a:p>
      </dgm:t>
    </dgm:pt>
    <dgm:pt modelId="{9090BCFA-8B70-4C40-B552-B6CD01D83D23}" type="parTrans" cxnId="{DE8DC7C0-48AE-474E-B063-8C8495C8FE85}">
      <dgm:prSet/>
      <dgm:spPr/>
      <dgm:t>
        <a:bodyPr/>
        <a:lstStyle/>
        <a:p>
          <a:endParaRPr lang="en-US"/>
        </a:p>
      </dgm:t>
    </dgm:pt>
    <dgm:pt modelId="{397F0DFF-B7E1-4AAF-BA38-1595980EE664}" type="sibTrans" cxnId="{DE8DC7C0-48AE-474E-B063-8C8495C8FE85}">
      <dgm:prSet/>
      <dgm:spPr/>
      <dgm:t>
        <a:bodyPr/>
        <a:lstStyle/>
        <a:p>
          <a:endParaRPr lang="en-US"/>
        </a:p>
      </dgm:t>
    </dgm:pt>
    <dgm:pt modelId="{7BA5C242-5C48-418F-B91C-2F247EBD1576}">
      <dgm:prSet phldrT="[Text]" custT="1"/>
      <dgm:spPr>
        <a:gradFill flip="none" rotWithShape="0">
          <a:gsLst>
            <a:gs pos="0">
              <a:srgbClr val="1B8238">
                <a:shade val="30000"/>
                <a:satMod val="115000"/>
              </a:srgbClr>
            </a:gs>
            <a:gs pos="50000">
              <a:srgbClr val="1B8238">
                <a:shade val="67500"/>
                <a:satMod val="115000"/>
              </a:srgbClr>
            </a:gs>
            <a:gs pos="100000">
              <a:srgbClr val="1B8238">
                <a:shade val="100000"/>
                <a:satMod val="115000"/>
              </a:srgbClr>
            </a:gs>
          </a:gsLst>
          <a:lin ang="5400000" scaled="1"/>
          <a:tileRect/>
        </a:gradFill>
      </dgm:spPr>
      <dgm:t>
        <a:bodyPr/>
        <a:lstStyle/>
        <a:p>
          <a:r>
            <a:rPr lang="en-US" sz="2000" b="0" u="none"/>
            <a:t>Chronic liver effects from inhalation and dermal exposures</a:t>
          </a:r>
        </a:p>
      </dgm:t>
    </dgm:pt>
    <dgm:pt modelId="{B0616967-0FC8-4DBD-8E24-B88944BB0694}" type="parTrans" cxnId="{7F29FBF3-DED9-4042-A6B4-59AEC011E0AC}">
      <dgm:prSet/>
      <dgm:spPr/>
      <dgm:t>
        <a:bodyPr/>
        <a:lstStyle/>
        <a:p>
          <a:endParaRPr lang="en-US"/>
        </a:p>
      </dgm:t>
    </dgm:pt>
    <dgm:pt modelId="{0472FAFC-8863-47F9-B20B-BEE547F88377}" type="sibTrans" cxnId="{7F29FBF3-DED9-4042-A6B4-59AEC011E0AC}">
      <dgm:prSet/>
      <dgm:spPr/>
      <dgm:t>
        <a:bodyPr/>
        <a:lstStyle/>
        <a:p>
          <a:endParaRPr lang="en-US"/>
        </a:p>
      </dgm:t>
    </dgm:pt>
    <dgm:pt modelId="{F2178485-46AB-4987-BACD-8D03DD8ACD9C}">
      <dgm:prSet phldrT="[Text]"/>
      <dgm:spPr>
        <a:gradFill flip="none" rotWithShape="0">
          <a:gsLst>
            <a:gs pos="0">
              <a:srgbClr val="92D050">
                <a:shade val="30000"/>
                <a:satMod val="115000"/>
              </a:srgbClr>
            </a:gs>
            <a:gs pos="50000">
              <a:srgbClr val="92D050">
                <a:shade val="67500"/>
                <a:satMod val="115000"/>
              </a:srgbClr>
            </a:gs>
            <a:gs pos="100000">
              <a:srgbClr val="92D050">
                <a:shade val="100000"/>
                <a:satMod val="115000"/>
              </a:srgbClr>
            </a:gs>
          </a:gsLst>
          <a:lin ang="5400000" scaled="1"/>
          <a:tileRect/>
        </a:gradFill>
      </dgm:spPr>
      <dgm:t>
        <a:bodyPr/>
        <a:lstStyle/>
        <a:p>
          <a:r>
            <a:rPr lang="en-US">
              <a:solidFill>
                <a:schemeClr val="tx1"/>
              </a:solidFill>
            </a:rPr>
            <a:t>Chronic cancer effects from inhalation exposures</a:t>
          </a:r>
        </a:p>
      </dgm:t>
    </dgm:pt>
    <dgm:pt modelId="{4A304AF2-5D06-483E-A7A2-293A438B6CFD}" type="parTrans" cxnId="{F32FD271-4829-4EA9-8E36-0B836F4D8363}">
      <dgm:prSet/>
      <dgm:spPr/>
      <dgm:t>
        <a:bodyPr/>
        <a:lstStyle/>
        <a:p>
          <a:endParaRPr lang="en-US"/>
        </a:p>
      </dgm:t>
    </dgm:pt>
    <dgm:pt modelId="{D2587586-000C-449B-9F65-B5FA9812F38D}" type="sibTrans" cxnId="{F32FD271-4829-4EA9-8E36-0B836F4D8363}">
      <dgm:prSet/>
      <dgm:spPr/>
      <dgm:t>
        <a:bodyPr/>
        <a:lstStyle/>
        <a:p>
          <a:endParaRPr lang="en-US"/>
        </a:p>
      </dgm:t>
    </dgm:pt>
    <dgm:pt modelId="{4AC47DA1-0A61-4267-A392-D1FCA9482346}" type="pres">
      <dgm:prSet presAssocID="{67B93682-E869-44B1-9EFA-EE5652B3A947}" presName="diagram" presStyleCnt="0">
        <dgm:presLayoutVars>
          <dgm:dir/>
          <dgm:resizeHandles val="exact"/>
        </dgm:presLayoutVars>
      </dgm:prSet>
      <dgm:spPr/>
    </dgm:pt>
    <dgm:pt modelId="{A4F0FE9B-8294-4406-95FF-85CE28A4E80E}" type="pres">
      <dgm:prSet presAssocID="{B469C230-5624-4E3E-93E8-7001E5CF320C}" presName="node" presStyleLbl="node1" presStyleIdx="0" presStyleCnt="3" custScaleX="76204" custScaleY="72136" custLinFactX="19117" custLinFactNeighborX="100000" custLinFactNeighborY="-7206">
        <dgm:presLayoutVars>
          <dgm:bulletEnabled val="1"/>
        </dgm:presLayoutVars>
      </dgm:prSet>
      <dgm:spPr>
        <a:prstGeom prst="roundRect">
          <a:avLst/>
        </a:prstGeom>
      </dgm:spPr>
    </dgm:pt>
    <dgm:pt modelId="{54071401-2A3A-4EEA-A804-B2BBEB72A4DD}" type="pres">
      <dgm:prSet presAssocID="{397F0DFF-B7E1-4AAF-BA38-1595980EE664}" presName="sibTrans" presStyleCnt="0"/>
      <dgm:spPr/>
    </dgm:pt>
    <dgm:pt modelId="{BD5F0B35-DF8B-49FA-B2D0-5066F4D71E34}" type="pres">
      <dgm:prSet presAssocID="{7BA5C242-5C48-418F-B91C-2F247EBD1576}" presName="node" presStyleLbl="node1" presStyleIdx="1" presStyleCnt="3" custScaleX="112902" custScaleY="93687" custLinFactX="-10062" custLinFactNeighborX="-100000" custLinFactNeighborY="-9185">
        <dgm:presLayoutVars>
          <dgm:bulletEnabled val="1"/>
        </dgm:presLayoutVars>
      </dgm:prSet>
      <dgm:spPr>
        <a:prstGeom prst="roundRect">
          <a:avLst/>
        </a:prstGeom>
      </dgm:spPr>
    </dgm:pt>
    <dgm:pt modelId="{4FFE0EDC-6DA9-4186-93EB-7F438B1BC6DF}" type="pres">
      <dgm:prSet presAssocID="{0472FAFC-8863-47F9-B20B-BEE547F88377}" presName="sibTrans" presStyleCnt="0"/>
      <dgm:spPr/>
    </dgm:pt>
    <dgm:pt modelId="{AA3B51A1-EA5B-453D-A467-E2462FAF2239}" type="pres">
      <dgm:prSet presAssocID="{F2178485-46AB-4987-BACD-8D03DD8ACD9C}" presName="node" presStyleLbl="node1" presStyleIdx="2" presStyleCnt="3" custScaleX="71034" custScaleY="73075" custLinFactNeighborX="-8546" custLinFactNeighborY="-7206">
        <dgm:presLayoutVars>
          <dgm:bulletEnabled val="1"/>
        </dgm:presLayoutVars>
      </dgm:prSet>
      <dgm:spPr>
        <a:prstGeom prst="roundRect">
          <a:avLst/>
        </a:prstGeom>
      </dgm:spPr>
    </dgm:pt>
  </dgm:ptLst>
  <dgm:cxnLst>
    <dgm:cxn modelId="{F7233810-9388-41B5-AC0A-902D577930AE}" type="presOf" srcId="{67B93682-E869-44B1-9EFA-EE5652B3A947}" destId="{4AC47DA1-0A61-4267-A392-D1FCA9482346}" srcOrd="0" destOrd="0" presId="urn:microsoft.com/office/officeart/2005/8/layout/default"/>
    <dgm:cxn modelId="{2121303C-7626-4AEE-846B-7AE775086F25}" type="presOf" srcId="{7BA5C242-5C48-418F-B91C-2F247EBD1576}" destId="{BD5F0B35-DF8B-49FA-B2D0-5066F4D71E34}" srcOrd="0" destOrd="0" presId="urn:microsoft.com/office/officeart/2005/8/layout/default"/>
    <dgm:cxn modelId="{F32FD271-4829-4EA9-8E36-0B836F4D8363}" srcId="{67B93682-E869-44B1-9EFA-EE5652B3A947}" destId="{F2178485-46AB-4987-BACD-8D03DD8ACD9C}" srcOrd="2" destOrd="0" parTransId="{4A304AF2-5D06-483E-A7A2-293A438B6CFD}" sibTransId="{D2587586-000C-449B-9F65-B5FA9812F38D}"/>
    <dgm:cxn modelId="{03057674-F469-462C-934B-1AEC2B4F7F61}" type="presOf" srcId="{B469C230-5624-4E3E-93E8-7001E5CF320C}" destId="{A4F0FE9B-8294-4406-95FF-85CE28A4E80E}" srcOrd="0" destOrd="0" presId="urn:microsoft.com/office/officeart/2005/8/layout/default"/>
    <dgm:cxn modelId="{DE8DC7C0-48AE-474E-B063-8C8495C8FE85}" srcId="{67B93682-E869-44B1-9EFA-EE5652B3A947}" destId="{B469C230-5624-4E3E-93E8-7001E5CF320C}" srcOrd="0" destOrd="0" parTransId="{9090BCFA-8B70-4C40-B552-B6CD01D83D23}" sibTransId="{397F0DFF-B7E1-4AAF-BA38-1595980EE664}"/>
    <dgm:cxn modelId="{A36013C8-338A-4662-B421-0D369790F5F9}" type="presOf" srcId="{F2178485-46AB-4987-BACD-8D03DD8ACD9C}" destId="{AA3B51A1-EA5B-453D-A467-E2462FAF2239}" srcOrd="0" destOrd="0" presId="urn:microsoft.com/office/officeart/2005/8/layout/default"/>
    <dgm:cxn modelId="{7F29FBF3-DED9-4042-A6B4-59AEC011E0AC}" srcId="{67B93682-E869-44B1-9EFA-EE5652B3A947}" destId="{7BA5C242-5C48-418F-B91C-2F247EBD1576}" srcOrd="1" destOrd="0" parTransId="{B0616967-0FC8-4DBD-8E24-B88944BB0694}" sibTransId="{0472FAFC-8863-47F9-B20B-BEE547F88377}"/>
    <dgm:cxn modelId="{10198A41-ED05-45DB-BE72-27F2D42FED6D}" type="presParOf" srcId="{4AC47DA1-0A61-4267-A392-D1FCA9482346}" destId="{A4F0FE9B-8294-4406-95FF-85CE28A4E80E}" srcOrd="0" destOrd="0" presId="urn:microsoft.com/office/officeart/2005/8/layout/default"/>
    <dgm:cxn modelId="{72BF7A0F-D2D1-44DD-BCB1-71FB391976F3}" type="presParOf" srcId="{4AC47DA1-0A61-4267-A392-D1FCA9482346}" destId="{54071401-2A3A-4EEA-A804-B2BBEB72A4DD}" srcOrd="1" destOrd="0" presId="urn:microsoft.com/office/officeart/2005/8/layout/default"/>
    <dgm:cxn modelId="{2F801602-2974-4C40-B79C-B3AAC1CBC13E}" type="presParOf" srcId="{4AC47DA1-0A61-4267-A392-D1FCA9482346}" destId="{BD5F0B35-DF8B-49FA-B2D0-5066F4D71E34}" srcOrd="2" destOrd="0" presId="urn:microsoft.com/office/officeart/2005/8/layout/default"/>
    <dgm:cxn modelId="{AD861053-1BB7-4ECD-BDAE-4EB92EE46EDE}" type="presParOf" srcId="{4AC47DA1-0A61-4267-A392-D1FCA9482346}" destId="{4FFE0EDC-6DA9-4186-93EB-7F438B1BC6DF}" srcOrd="3" destOrd="0" presId="urn:microsoft.com/office/officeart/2005/8/layout/default"/>
    <dgm:cxn modelId="{5401B772-A318-425B-A530-A901FC71A783}" type="presParOf" srcId="{4AC47DA1-0A61-4267-A392-D1FCA9482346}" destId="{AA3B51A1-EA5B-453D-A467-E2462FAF2239}" srcOrd="4" destOrd="0" presId="urn:microsoft.com/office/officeart/2005/8/layout/default"/>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E85940C-A81F-4B4E-B092-6974123CD4D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A460E78F-943E-415E-8163-D014EFE856CA}">
      <dgm:prSet/>
      <dgm:spPr>
        <a:gradFill flip="none" rotWithShape="0">
          <a:gsLst>
            <a:gs pos="0">
              <a:srgbClr val="1A8239">
                <a:shade val="30000"/>
                <a:satMod val="115000"/>
              </a:srgbClr>
            </a:gs>
            <a:gs pos="50000">
              <a:srgbClr val="1A8239">
                <a:shade val="67500"/>
                <a:satMod val="115000"/>
              </a:srgbClr>
            </a:gs>
            <a:gs pos="100000">
              <a:srgbClr val="1A8239">
                <a:shade val="100000"/>
                <a:satMod val="115000"/>
              </a:srgbClr>
            </a:gs>
          </a:gsLst>
          <a:lin ang="5400000" scaled="1"/>
          <a:tileRect/>
        </a:gradFill>
        <a:ln>
          <a:noFill/>
        </a:ln>
      </dgm:spPr>
      <dgm:t>
        <a:bodyPr/>
        <a:lstStyle/>
        <a:p>
          <a:r>
            <a:rPr lang="en-US" b="1" u="none"/>
            <a:t>EPA’s proposed rule would:</a:t>
          </a:r>
          <a:endParaRPr lang="en-US" u="none"/>
        </a:p>
      </dgm:t>
    </dgm:pt>
    <dgm:pt modelId="{A3DF8C02-9CE7-43BF-8C78-CF296DA54755}" type="parTrans" cxnId="{2153F2D8-7A6C-47F0-9916-195F6E1F5A40}">
      <dgm:prSet/>
      <dgm:spPr/>
      <dgm:t>
        <a:bodyPr/>
        <a:lstStyle/>
        <a:p>
          <a:endParaRPr lang="en-US"/>
        </a:p>
      </dgm:t>
    </dgm:pt>
    <dgm:pt modelId="{54ADDC4E-6BBF-4046-AEA3-F1B061A2FA4E}" type="sibTrans" cxnId="{2153F2D8-7A6C-47F0-9916-195F6E1F5A40}">
      <dgm:prSet/>
      <dgm:spPr/>
      <dgm:t>
        <a:bodyPr/>
        <a:lstStyle/>
        <a:p>
          <a:endParaRPr lang="en-US"/>
        </a:p>
      </dgm:t>
    </dgm:pt>
    <dgm:pt modelId="{D123054C-0533-48BB-AB4A-863CA27F09D9}">
      <dgm:prSet/>
      <dgm:spPr>
        <a:gradFill flip="none" rotWithShape="0">
          <a:gsLst>
            <a:gs pos="0">
              <a:srgbClr val="92D050">
                <a:shade val="30000"/>
                <a:satMod val="115000"/>
              </a:srgbClr>
            </a:gs>
            <a:gs pos="50000">
              <a:srgbClr val="92D050">
                <a:shade val="67500"/>
                <a:satMod val="115000"/>
              </a:srgbClr>
            </a:gs>
            <a:gs pos="100000">
              <a:srgbClr val="92D050">
                <a:shade val="100000"/>
                <a:satMod val="115000"/>
              </a:srgbClr>
            </a:gs>
          </a:gsLst>
          <a:lin ang="5400000" scaled="1"/>
          <a:tileRect/>
        </a:gradFill>
        <a:ln>
          <a:noFill/>
        </a:ln>
      </dgm:spPr>
      <dgm:t>
        <a:bodyPr/>
        <a:lstStyle/>
        <a:p>
          <a:r>
            <a:rPr lang="en-US">
              <a:solidFill>
                <a:schemeClr val="tx1"/>
              </a:solidFill>
            </a:rPr>
            <a:t>Prohibit manufacture, processing, and distribution of </a:t>
          </a:r>
          <a:r>
            <a:rPr lang="en-US" strike="noStrike">
              <a:solidFill>
                <a:schemeClr val="tx1"/>
              </a:solidFill>
            </a:rPr>
            <a:t>methylene chloride</a:t>
          </a:r>
          <a:r>
            <a:rPr lang="en-US">
              <a:solidFill>
                <a:srgbClr val="0D5128"/>
              </a:solidFill>
            </a:rPr>
            <a:t> </a:t>
          </a:r>
          <a:r>
            <a:rPr lang="en-US">
              <a:solidFill>
                <a:schemeClr val="tx1"/>
              </a:solidFill>
            </a:rPr>
            <a:t>for all consumer uses</a:t>
          </a:r>
        </a:p>
      </dgm:t>
    </dgm:pt>
    <dgm:pt modelId="{736FE4EF-3763-48F1-8E67-87B98D3E4327}" type="parTrans" cxnId="{96FE4C7E-FA9C-44BA-8F0E-C6D7D205A273}">
      <dgm:prSet/>
      <dgm:spPr/>
      <dgm:t>
        <a:bodyPr/>
        <a:lstStyle/>
        <a:p>
          <a:endParaRPr lang="en-US"/>
        </a:p>
      </dgm:t>
    </dgm:pt>
    <dgm:pt modelId="{0B437D09-51A9-4FB3-BD38-58B635F38597}" type="sibTrans" cxnId="{96FE4C7E-FA9C-44BA-8F0E-C6D7D205A273}">
      <dgm:prSet/>
      <dgm:spPr/>
      <dgm:t>
        <a:bodyPr/>
        <a:lstStyle/>
        <a:p>
          <a:endParaRPr lang="en-US"/>
        </a:p>
      </dgm:t>
    </dgm:pt>
    <dgm:pt modelId="{5C054B6D-2F3C-4A08-AF00-04EC66BF803D}">
      <dgm:prSet/>
      <dgm:spPr>
        <a:gradFill flip="none" rotWithShape="0">
          <a:gsLst>
            <a:gs pos="0">
              <a:srgbClr val="92D050">
                <a:shade val="30000"/>
                <a:satMod val="115000"/>
              </a:srgbClr>
            </a:gs>
            <a:gs pos="50000">
              <a:srgbClr val="92D050">
                <a:shade val="67500"/>
                <a:satMod val="115000"/>
              </a:srgbClr>
            </a:gs>
            <a:gs pos="100000">
              <a:srgbClr val="92D050">
                <a:shade val="100000"/>
                <a:satMod val="115000"/>
              </a:srgbClr>
            </a:gs>
          </a:gsLst>
          <a:lin ang="5400000" scaled="1"/>
          <a:tileRect/>
        </a:gradFill>
        <a:ln>
          <a:noFill/>
        </a:ln>
      </dgm:spPr>
      <dgm:t>
        <a:bodyPr/>
        <a:lstStyle/>
        <a:p>
          <a:r>
            <a:rPr lang="en-US">
              <a:solidFill>
                <a:schemeClr val="tx1"/>
              </a:solidFill>
            </a:rPr>
            <a:t>Prohibit most industrial and commercial uses</a:t>
          </a:r>
        </a:p>
      </dgm:t>
    </dgm:pt>
    <dgm:pt modelId="{59398482-C856-43E1-ADBD-668906B94C64}" type="parTrans" cxnId="{0ED08A79-BBE9-4EB7-8E6E-2DECE85EB6C8}">
      <dgm:prSet/>
      <dgm:spPr/>
      <dgm:t>
        <a:bodyPr/>
        <a:lstStyle/>
        <a:p>
          <a:endParaRPr lang="en-US"/>
        </a:p>
      </dgm:t>
    </dgm:pt>
    <dgm:pt modelId="{0590BF18-FF8C-4840-ABB5-C6F7DACF524A}" type="sibTrans" cxnId="{0ED08A79-BBE9-4EB7-8E6E-2DECE85EB6C8}">
      <dgm:prSet/>
      <dgm:spPr/>
      <dgm:t>
        <a:bodyPr/>
        <a:lstStyle/>
        <a:p>
          <a:endParaRPr lang="en-US"/>
        </a:p>
      </dgm:t>
    </dgm:pt>
    <dgm:pt modelId="{A8FC2C25-EBE2-472B-B41B-4F834070AA61}">
      <dgm:prSet/>
      <dgm:spPr>
        <a:gradFill flip="none" rotWithShape="0">
          <a:gsLst>
            <a:gs pos="0">
              <a:srgbClr val="92D050">
                <a:shade val="30000"/>
                <a:satMod val="115000"/>
              </a:srgbClr>
            </a:gs>
            <a:gs pos="50000">
              <a:srgbClr val="92D050">
                <a:shade val="67500"/>
                <a:satMod val="115000"/>
              </a:srgbClr>
            </a:gs>
            <a:gs pos="100000">
              <a:srgbClr val="92D050">
                <a:shade val="100000"/>
                <a:satMod val="115000"/>
              </a:srgbClr>
            </a:gs>
          </a:gsLst>
          <a:lin ang="5400000" scaled="1"/>
          <a:tileRect/>
        </a:gradFill>
        <a:ln>
          <a:noFill/>
        </a:ln>
      </dgm:spPr>
      <dgm:t>
        <a:bodyPr/>
        <a:lstStyle/>
        <a:p>
          <a:r>
            <a:rPr lang="en-US">
              <a:solidFill>
                <a:schemeClr val="tx1"/>
              </a:solidFill>
            </a:rPr>
            <a:t>Require a Workplace Chemical Protection Program (WCPP) for certain uses</a:t>
          </a:r>
        </a:p>
      </dgm:t>
    </dgm:pt>
    <dgm:pt modelId="{E8F6C86A-4F7B-4998-AB8B-A5D256B90641}" type="parTrans" cxnId="{0C0654E0-2377-4743-A68D-9C160CF6D559}">
      <dgm:prSet/>
      <dgm:spPr/>
      <dgm:t>
        <a:bodyPr/>
        <a:lstStyle/>
        <a:p>
          <a:endParaRPr lang="en-US"/>
        </a:p>
      </dgm:t>
    </dgm:pt>
    <dgm:pt modelId="{30A7312E-4F74-451D-A60B-427986E6D095}" type="sibTrans" cxnId="{0C0654E0-2377-4743-A68D-9C160CF6D559}">
      <dgm:prSet/>
      <dgm:spPr/>
      <dgm:t>
        <a:bodyPr/>
        <a:lstStyle/>
        <a:p>
          <a:endParaRPr lang="en-US"/>
        </a:p>
      </dgm:t>
    </dgm:pt>
    <dgm:pt modelId="{E4999880-A8AF-45C8-9E7F-468273DE9374}">
      <dgm:prSet/>
      <dgm:spPr>
        <a:gradFill flip="none" rotWithShape="0">
          <a:gsLst>
            <a:gs pos="0">
              <a:srgbClr val="92D050">
                <a:shade val="30000"/>
                <a:satMod val="115000"/>
              </a:srgbClr>
            </a:gs>
            <a:gs pos="50000">
              <a:srgbClr val="92D050">
                <a:shade val="67500"/>
                <a:satMod val="115000"/>
              </a:srgbClr>
            </a:gs>
            <a:gs pos="100000">
              <a:srgbClr val="92D050">
                <a:shade val="100000"/>
                <a:satMod val="115000"/>
              </a:srgbClr>
            </a:gs>
          </a:gsLst>
          <a:lin ang="5400000" scaled="1"/>
          <a:tileRect/>
        </a:gradFill>
        <a:ln>
          <a:noFill/>
        </a:ln>
      </dgm:spPr>
      <dgm:t>
        <a:bodyPr/>
        <a:lstStyle/>
        <a:p>
          <a:r>
            <a:rPr lang="en-US">
              <a:solidFill>
                <a:schemeClr val="tx1"/>
              </a:solidFill>
            </a:rPr>
            <a:t>Include two critical use exemptions under TSCA section 6(g)</a:t>
          </a:r>
        </a:p>
      </dgm:t>
    </dgm:pt>
    <dgm:pt modelId="{DA5BDA3D-EF5C-44A2-A7DC-5A600336F1B0}" type="parTrans" cxnId="{5AC6B756-B04B-4E1B-BF2F-E82391871887}">
      <dgm:prSet/>
      <dgm:spPr/>
      <dgm:t>
        <a:bodyPr/>
        <a:lstStyle/>
        <a:p>
          <a:endParaRPr lang="en-US"/>
        </a:p>
      </dgm:t>
    </dgm:pt>
    <dgm:pt modelId="{57A93909-5867-4E4B-92BD-49B12DA0B072}" type="sibTrans" cxnId="{5AC6B756-B04B-4E1B-BF2F-E82391871887}">
      <dgm:prSet/>
      <dgm:spPr/>
      <dgm:t>
        <a:bodyPr/>
        <a:lstStyle/>
        <a:p>
          <a:endParaRPr lang="en-US"/>
        </a:p>
      </dgm:t>
    </dgm:pt>
    <dgm:pt modelId="{32F75A6F-5550-4315-BD09-A08E848E2A37}">
      <dgm:prSet/>
      <dgm:spPr>
        <a:gradFill flip="none" rotWithShape="0">
          <a:gsLst>
            <a:gs pos="0">
              <a:srgbClr val="92D050">
                <a:shade val="30000"/>
                <a:satMod val="115000"/>
              </a:srgbClr>
            </a:gs>
            <a:gs pos="50000">
              <a:srgbClr val="92D050">
                <a:shade val="67500"/>
                <a:satMod val="115000"/>
              </a:srgbClr>
            </a:gs>
            <a:gs pos="100000">
              <a:srgbClr val="92D050">
                <a:shade val="100000"/>
                <a:satMod val="115000"/>
              </a:srgbClr>
            </a:gs>
          </a:gsLst>
          <a:lin ang="5400000" scaled="1"/>
          <a:tileRect/>
        </a:gradFill>
        <a:ln>
          <a:noFill/>
        </a:ln>
      </dgm:spPr>
      <dgm:t>
        <a:bodyPr/>
        <a:lstStyle/>
        <a:p>
          <a:r>
            <a:rPr lang="en-US">
              <a:solidFill>
                <a:schemeClr val="tx1"/>
              </a:solidFill>
            </a:rPr>
            <a:t>Establish recordkeeping and downstream notification requirements</a:t>
          </a:r>
          <a:endParaRPr lang="en-US" strike="sngStrike">
            <a:solidFill>
              <a:schemeClr val="tx1"/>
            </a:solidFill>
          </a:endParaRPr>
        </a:p>
      </dgm:t>
    </dgm:pt>
    <dgm:pt modelId="{61919AE8-AF0B-4599-B477-BF1BD4DE70CF}" type="parTrans" cxnId="{57012A09-3D45-412A-88CF-27F5AE03DA86}">
      <dgm:prSet/>
      <dgm:spPr/>
      <dgm:t>
        <a:bodyPr/>
        <a:lstStyle/>
        <a:p>
          <a:endParaRPr lang="en-US"/>
        </a:p>
      </dgm:t>
    </dgm:pt>
    <dgm:pt modelId="{8021340B-DBDB-493B-9D3E-BF9D9E59BBB9}" type="sibTrans" cxnId="{57012A09-3D45-412A-88CF-27F5AE03DA86}">
      <dgm:prSet/>
      <dgm:spPr/>
      <dgm:t>
        <a:bodyPr/>
        <a:lstStyle/>
        <a:p>
          <a:endParaRPr lang="en-US"/>
        </a:p>
      </dgm:t>
    </dgm:pt>
    <dgm:pt modelId="{8E28AC93-FBB7-4114-BE0D-E0279FE3F9E6}" type="pres">
      <dgm:prSet presAssocID="{FE85940C-A81F-4B4E-B092-6974123CD4D9}" presName="Name0" presStyleCnt="0">
        <dgm:presLayoutVars>
          <dgm:dir/>
          <dgm:animLvl val="lvl"/>
          <dgm:resizeHandles val="exact"/>
        </dgm:presLayoutVars>
      </dgm:prSet>
      <dgm:spPr/>
    </dgm:pt>
    <dgm:pt modelId="{1F537319-707A-43CD-9032-6FEA0282BA8F}" type="pres">
      <dgm:prSet presAssocID="{A460E78F-943E-415E-8163-D014EFE856CA}" presName="linNode" presStyleCnt="0"/>
      <dgm:spPr/>
    </dgm:pt>
    <dgm:pt modelId="{7729D413-6073-4E6F-AB81-AE5DEBC1A102}" type="pres">
      <dgm:prSet presAssocID="{A460E78F-943E-415E-8163-D014EFE856CA}" presName="parentText" presStyleLbl="node1" presStyleIdx="0" presStyleCnt="1">
        <dgm:presLayoutVars>
          <dgm:chMax val="1"/>
          <dgm:bulletEnabled val="1"/>
        </dgm:presLayoutVars>
      </dgm:prSet>
      <dgm:spPr/>
    </dgm:pt>
    <dgm:pt modelId="{6CEEB903-0EB9-45B2-922F-8298A79EFDD4}" type="pres">
      <dgm:prSet presAssocID="{A460E78F-943E-415E-8163-D014EFE856CA}" presName="descendantText" presStyleLbl="alignAccFollowNode1" presStyleIdx="0" presStyleCnt="1">
        <dgm:presLayoutVars>
          <dgm:bulletEnabled val="1"/>
        </dgm:presLayoutVars>
      </dgm:prSet>
      <dgm:spPr/>
    </dgm:pt>
  </dgm:ptLst>
  <dgm:cxnLst>
    <dgm:cxn modelId="{57012A09-3D45-412A-88CF-27F5AE03DA86}" srcId="{A460E78F-943E-415E-8163-D014EFE856CA}" destId="{32F75A6F-5550-4315-BD09-A08E848E2A37}" srcOrd="4" destOrd="0" parTransId="{61919AE8-AF0B-4599-B477-BF1BD4DE70CF}" sibTransId="{8021340B-DBDB-493B-9D3E-BF9D9E59BBB9}"/>
    <dgm:cxn modelId="{9AF9A32E-6ADC-46B4-8DDC-22069ABCB112}" type="presOf" srcId="{A8FC2C25-EBE2-472B-B41B-4F834070AA61}" destId="{6CEEB903-0EB9-45B2-922F-8298A79EFDD4}" srcOrd="0" destOrd="2" presId="urn:microsoft.com/office/officeart/2005/8/layout/vList5"/>
    <dgm:cxn modelId="{F6327C5B-AE46-448E-851B-F7D9695B01F6}" type="presOf" srcId="{D123054C-0533-48BB-AB4A-863CA27F09D9}" destId="{6CEEB903-0EB9-45B2-922F-8298A79EFDD4}" srcOrd="0" destOrd="0" presId="urn:microsoft.com/office/officeart/2005/8/layout/vList5"/>
    <dgm:cxn modelId="{892DFB41-0C52-4F77-A901-A89D096956C9}" type="presOf" srcId="{FE85940C-A81F-4B4E-B092-6974123CD4D9}" destId="{8E28AC93-FBB7-4114-BE0D-E0279FE3F9E6}" srcOrd="0" destOrd="0" presId="urn:microsoft.com/office/officeart/2005/8/layout/vList5"/>
    <dgm:cxn modelId="{D9524543-8152-4763-9C2B-A88809F198BD}" type="presOf" srcId="{E4999880-A8AF-45C8-9E7F-468273DE9374}" destId="{6CEEB903-0EB9-45B2-922F-8298A79EFDD4}" srcOrd="0" destOrd="3" presId="urn:microsoft.com/office/officeart/2005/8/layout/vList5"/>
    <dgm:cxn modelId="{5AC6B756-B04B-4E1B-BF2F-E82391871887}" srcId="{A460E78F-943E-415E-8163-D014EFE856CA}" destId="{E4999880-A8AF-45C8-9E7F-468273DE9374}" srcOrd="3" destOrd="0" parTransId="{DA5BDA3D-EF5C-44A2-A7DC-5A600336F1B0}" sibTransId="{57A93909-5867-4E4B-92BD-49B12DA0B072}"/>
    <dgm:cxn modelId="{0ED08A79-BBE9-4EB7-8E6E-2DECE85EB6C8}" srcId="{A460E78F-943E-415E-8163-D014EFE856CA}" destId="{5C054B6D-2F3C-4A08-AF00-04EC66BF803D}" srcOrd="1" destOrd="0" parTransId="{59398482-C856-43E1-ADBD-668906B94C64}" sibTransId="{0590BF18-FF8C-4840-ABB5-C6F7DACF524A}"/>
    <dgm:cxn modelId="{96FE4C7E-FA9C-44BA-8F0E-C6D7D205A273}" srcId="{A460E78F-943E-415E-8163-D014EFE856CA}" destId="{D123054C-0533-48BB-AB4A-863CA27F09D9}" srcOrd="0" destOrd="0" parTransId="{736FE4EF-3763-48F1-8E67-87B98D3E4327}" sibTransId="{0B437D09-51A9-4FB3-BD38-58B635F38597}"/>
    <dgm:cxn modelId="{B21FC085-E054-4B12-A0C4-1651ECC9C08A}" type="presOf" srcId="{32F75A6F-5550-4315-BD09-A08E848E2A37}" destId="{6CEEB903-0EB9-45B2-922F-8298A79EFDD4}" srcOrd="0" destOrd="4" presId="urn:microsoft.com/office/officeart/2005/8/layout/vList5"/>
    <dgm:cxn modelId="{72E4E18F-3097-4B0F-912B-4F53736BBE5F}" type="presOf" srcId="{5C054B6D-2F3C-4A08-AF00-04EC66BF803D}" destId="{6CEEB903-0EB9-45B2-922F-8298A79EFDD4}" srcOrd="0" destOrd="1" presId="urn:microsoft.com/office/officeart/2005/8/layout/vList5"/>
    <dgm:cxn modelId="{11CD6FAF-11D4-467A-8C51-BAC1D8518670}" type="presOf" srcId="{A460E78F-943E-415E-8163-D014EFE856CA}" destId="{7729D413-6073-4E6F-AB81-AE5DEBC1A102}" srcOrd="0" destOrd="0" presId="urn:microsoft.com/office/officeart/2005/8/layout/vList5"/>
    <dgm:cxn modelId="{2153F2D8-7A6C-47F0-9916-195F6E1F5A40}" srcId="{FE85940C-A81F-4B4E-B092-6974123CD4D9}" destId="{A460E78F-943E-415E-8163-D014EFE856CA}" srcOrd="0" destOrd="0" parTransId="{A3DF8C02-9CE7-43BF-8C78-CF296DA54755}" sibTransId="{54ADDC4E-6BBF-4046-AEA3-F1B061A2FA4E}"/>
    <dgm:cxn modelId="{0C0654E0-2377-4743-A68D-9C160CF6D559}" srcId="{A460E78F-943E-415E-8163-D014EFE856CA}" destId="{A8FC2C25-EBE2-472B-B41B-4F834070AA61}" srcOrd="2" destOrd="0" parTransId="{E8F6C86A-4F7B-4998-AB8B-A5D256B90641}" sibTransId="{30A7312E-4F74-451D-A60B-427986E6D095}"/>
    <dgm:cxn modelId="{85146BF5-FF7E-4096-8B25-9DC2DEA21B8D}" type="presParOf" srcId="{8E28AC93-FBB7-4114-BE0D-E0279FE3F9E6}" destId="{1F537319-707A-43CD-9032-6FEA0282BA8F}" srcOrd="0" destOrd="0" presId="urn:microsoft.com/office/officeart/2005/8/layout/vList5"/>
    <dgm:cxn modelId="{E1D7C4D5-8A02-4563-A69A-A1D6FEA51179}" type="presParOf" srcId="{1F537319-707A-43CD-9032-6FEA0282BA8F}" destId="{7729D413-6073-4E6F-AB81-AE5DEBC1A102}" srcOrd="0" destOrd="0" presId="urn:microsoft.com/office/officeart/2005/8/layout/vList5"/>
    <dgm:cxn modelId="{B6BCFC17-61E9-4E46-BF45-590314ED335E}" type="presParOf" srcId="{1F537319-707A-43CD-9032-6FEA0282BA8F}" destId="{6CEEB903-0EB9-45B2-922F-8298A79EFDD4}"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F0FE9B-8294-4406-95FF-85CE28A4E80E}">
      <dsp:nvSpPr>
        <dsp:cNvPr id="0" name=""/>
        <dsp:cNvSpPr/>
      </dsp:nvSpPr>
      <dsp:spPr>
        <a:xfrm>
          <a:off x="3079403" y="190850"/>
          <a:ext cx="1969820" cy="1118799"/>
        </a:xfrm>
        <a:prstGeom prst="roundRect">
          <a:avLst/>
        </a:prstGeom>
        <a:gradFill flip="none" rotWithShape="0">
          <a:gsLst>
            <a:gs pos="0">
              <a:srgbClr val="92D050">
                <a:shade val="30000"/>
                <a:satMod val="115000"/>
              </a:srgbClr>
            </a:gs>
            <a:gs pos="50000">
              <a:srgbClr val="92D050">
                <a:shade val="67500"/>
                <a:satMod val="115000"/>
              </a:srgbClr>
            </a:gs>
            <a:gs pos="100000">
              <a:srgbClr val="92D050">
                <a:shade val="100000"/>
                <a:satMod val="115000"/>
              </a:srgbClr>
            </a:gs>
          </a:gsLst>
          <a:lin ang="5400000" scaled="1"/>
          <a:tileRect/>
        </a:gra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solidFill>
                <a:schemeClr val="tx1"/>
              </a:solidFill>
            </a:rPr>
            <a:t>Acute central nervous system effects from inhalation and dermal exposures</a:t>
          </a:r>
        </a:p>
      </dsp:txBody>
      <dsp:txXfrm>
        <a:off x="3134018" y="245465"/>
        <a:ext cx="1860590" cy="1009569"/>
      </dsp:txXfrm>
    </dsp:sp>
    <dsp:sp modelId="{BD5F0B35-DF8B-49FA-B2D0-5066F4D71E34}">
      <dsp:nvSpPr>
        <dsp:cNvPr id="0" name=""/>
        <dsp:cNvSpPr/>
      </dsp:nvSpPr>
      <dsp:spPr>
        <a:xfrm>
          <a:off x="0" y="0"/>
          <a:ext cx="2918437" cy="1453046"/>
        </a:xfrm>
        <a:prstGeom prst="roundRect">
          <a:avLst/>
        </a:prstGeom>
        <a:gradFill flip="none" rotWithShape="0">
          <a:gsLst>
            <a:gs pos="0">
              <a:srgbClr val="1B8238">
                <a:shade val="30000"/>
                <a:satMod val="115000"/>
              </a:srgbClr>
            </a:gs>
            <a:gs pos="50000">
              <a:srgbClr val="1B8238">
                <a:shade val="67500"/>
                <a:satMod val="115000"/>
              </a:srgbClr>
            </a:gs>
            <a:gs pos="100000">
              <a:srgbClr val="1B8238">
                <a:shade val="100000"/>
                <a:satMod val="115000"/>
              </a:srgbClr>
            </a:gs>
          </a:gsLst>
          <a:lin ang="5400000" scaled="1"/>
          <a:tileRect/>
        </a:gra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0" u="none" kern="1200"/>
            <a:t>Chronic liver effects from inhalation and dermal exposures</a:t>
          </a:r>
        </a:p>
      </dsp:txBody>
      <dsp:txXfrm>
        <a:off x="70932" y="70932"/>
        <a:ext cx="2776573" cy="1311182"/>
      </dsp:txXfrm>
    </dsp:sp>
    <dsp:sp modelId="{AA3B51A1-EA5B-453D-A467-E2462FAF2239}">
      <dsp:nvSpPr>
        <dsp:cNvPr id="0" name=""/>
        <dsp:cNvSpPr/>
      </dsp:nvSpPr>
      <dsp:spPr>
        <a:xfrm>
          <a:off x="5184648" y="183569"/>
          <a:ext cx="1836179" cy="1133362"/>
        </a:xfrm>
        <a:prstGeom prst="roundRect">
          <a:avLst/>
        </a:prstGeom>
        <a:gradFill flip="none" rotWithShape="0">
          <a:gsLst>
            <a:gs pos="0">
              <a:srgbClr val="92D050">
                <a:shade val="30000"/>
                <a:satMod val="115000"/>
              </a:srgbClr>
            </a:gs>
            <a:gs pos="50000">
              <a:srgbClr val="92D050">
                <a:shade val="67500"/>
                <a:satMod val="115000"/>
              </a:srgbClr>
            </a:gs>
            <a:gs pos="100000">
              <a:srgbClr val="92D050">
                <a:shade val="100000"/>
                <a:satMod val="115000"/>
              </a:srgbClr>
            </a:gs>
          </a:gsLst>
          <a:lin ang="5400000" scaled="1"/>
          <a:tileRect/>
        </a:gra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solidFill>
                <a:schemeClr val="tx1"/>
              </a:solidFill>
            </a:rPr>
            <a:t>Chronic cancer effects from inhalation exposures</a:t>
          </a:r>
        </a:p>
      </dsp:txBody>
      <dsp:txXfrm>
        <a:off x="5239974" y="238895"/>
        <a:ext cx="1725527" cy="10227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EEB903-0EB9-45B2-922F-8298A79EFDD4}">
      <dsp:nvSpPr>
        <dsp:cNvPr id="0" name=""/>
        <dsp:cNvSpPr/>
      </dsp:nvSpPr>
      <dsp:spPr>
        <a:xfrm rot="5400000">
          <a:off x="3538747" y="-252050"/>
          <a:ext cx="3626433" cy="5037143"/>
        </a:xfrm>
        <a:prstGeom prst="round2SameRect">
          <a:avLst/>
        </a:prstGeom>
        <a:gradFill flip="none" rotWithShape="0">
          <a:gsLst>
            <a:gs pos="0">
              <a:srgbClr val="92D050">
                <a:shade val="30000"/>
                <a:satMod val="115000"/>
              </a:srgbClr>
            </a:gs>
            <a:gs pos="50000">
              <a:srgbClr val="92D050">
                <a:shade val="67500"/>
                <a:satMod val="115000"/>
              </a:srgbClr>
            </a:gs>
            <a:gs pos="100000">
              <a:srgbClr val="92D050">
                <a:shade val="100000"/>
                <a:satMod val="115000"/>
              </a:srgbClr>
            </a:gs>
          </a:gsLst>
          <a:lin ang="5400000" scaled="1"/>
          <a:tileRect/>
        </a:gra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a:lnSpc>
              <a:spcPct val="90000"/>
            </a:lnSpc>
            <a:spcBef>
              <a:spcPct val="0"/>
            </a:spcBef>
            <a:spcAft>
              <a:spcPct val="15000"/>
            </a:spcAft>
            <a:buChar char="•"/>
          </a:pPr>
          <a:r>
            <a:rPr lang="en-US" sz="1900" kern="1200">
              <a:solidFill>
                <a:schemeClr val="tx1"/>
              </a:solidFill>
            </a:rPr>
            <a:t>Prohibit manufacture, processing, and distribution of </a:t>
          </a:r>
          <a:r>
            <a:rPr lang="en-US" sz="1900" strike="noStrike" kern="1200">
              <a:solidFill>
                <a:schemeClr val="tx1"/>
              </a:solidFill>
            </a:rPr>
            <a:t>methylene chloride</a:t>
          </a:r>
          <a:r>
            <a:rPr lang="en-US" sz="1900" kern="1200">
              <a:solidFill>
                <a:srgbClr val="0D5128"/>
              </a:solidFill>
            </a:rPr>
            <a:t> </a:t>
          </a:r>
          <a:r>
            <a:rPr lang="en-US" sz="1900" kern="1200">
              <a:solidFill>
                <a:schemeClr val="tx1"/>
              </a:solidFill>
            </a:rPr>
            <a:t>for all consumer uses</a:t>
          </a:r>
        </a:p>
        <a:p>
          <a:pPr marL="171450" lvl="1" indent="-171450" algn="l" defTabSz="844550">
            <a:lnSpc>
              <a:spcPct val="90000"/>
            </a:lnSpc>
            <a:spcBef>
              <a:spcPct val="0"/>
            </a:spcBef>
            <a:spcAft>
              <a:spcPct val="15000"/>
            </a:spcAft>
            <a:buChar char="•"/>
          </a:pPr>
          <a:r>
            <a:rPr lang="en-US" sz="1900" kern="1200">
              <a:solidFill>
                <a:schemeClr val="tx1"/>
              </a:solidFill>
            </a:rPr>
            <a:t>Prohibit most industrial and commercial uses</a:t>
          </a:r>
        </a:p>
        <a:p>
          <a:pPr marL="171450" lvl="1" indent="-171450" algn="l" defTabSz="844550">
            <a:lnSpc>
              <a:spcPct val="90000"/>
            </a:lnSpc>
            <a:spcBef>
              <a:spcPct val="0"/>
            </a:spcBef>
            <a:spcAft>
              <a:spcPct val="15000"/>
            </a:spcAft>
            <a:buChar char="•"/>
          </a:pPr>
          <a:r>
            <a:rPr lang="en-US" sz="1900" kern="1200">
              <a:solidFill>
                <a:schemeClr val="tx1"/>
              </a:solidFill>
            </a:rPr>
            <a:t>Require a Workplace Chemical Protection Program (WCPP) for certain uses</a:t>
          </a:r>
        </a:p>
        <a:p>
          <a:pPr marL="171450" lvl="1" indent="-171450" algn="l" defTabSz="844550">
            <a:lnSpc>
              <a:spcPct val="90000"/>
            </a:lnSpc>
            <a:spcBef>
              <a:spcPct val="0"/>
            </a:spcBef>
            <a:spcAft>
              <a:spcPct val="15000"/>
            </a:spcAft>
            <a:buChar char="•"/>
          </a:pPr>
          <a:r>
            <a:rPr lang="en-US" sz="1900" kern="1200">
              <a:solidFill>
                <a:schemeClr val="tx1"/>
              </a:solidFill>
            </a:rPr>
            <a:t>Include two critical use exemptions under TSCA section 6(g)</a:t>
          </a:r>
        </a:p>
        <a:p>
          <a:pPr marL="171450" lvl="1" indent="-171450" algn="l" defTabSz="844550">
            <a:lnSpc>
              <a:spcPct val="90000"/>
            </a:lnSpc>
            <a:spcBef>
              <a:spcPct val="0"/>
            </a:spcBef>
            <a:spcAft>
              <a:spcPct val="15000"/>
            </a:spcAft>
            <a:buChar char="•"/>
          </a:pPr>
          <a:r>
            <a:rPr lang="en-US" sz="1900" kern="1200">
              <a:solidFill>
                <a:schemeClr val="tx1"/>
              </a:solidFill>
            </a:rPr>
            <a:t>Establish recordkeeping and downstream notification requirements</a:t>
          </a:r>
          <a:endParaRPr lang="en-US" sz="1900" strike="sngStrike" kern="1200">
            <a:solidFill>
              <a:schemeClr val="tx1"/>
            </a:solidFill>
          </a:endParaRPr>
        </a:p>
      </dsp:txBody>
      <dsp:txXfrm rot="-5400000">
        <a:off x="2833392" y="630333"/>
        <a:ext cx="4860115" cy="3272377"/>
      </dsp:txXfrm>
    </dsp:sp>
    <dsp:sp modelId="{7729D413-6073-4E6F-AB81-AE5DEBC1A102}">
      <dsp:nvSpPr>
        <dsp:cNvPr id="0" name=""/>
        <dsp:cNvSpPr/>
      </dsp:nvSpPr>
      <dsp:spPr>
        <a:xfrm>
          <a:off x="0" y="0"/>
          <a:ext cx="2833392" cy="4533042"/>
        </a:xfrm>
        <a:prstGeom prst="roundRect">
          <a:avLst/>
        </a:prstGeom>
        <a:gradFill flip="none" rotWithShape="0">
          <a:gsLst>
            <a:gs pos="0">
              <a:srgbClr val="1A8239">
                <a:shade val="30000"/>
                <a:satMod val="115000"/>
              </a:srgbClr>
            </a:gs>
            <a:gs pos="50000">
              <a:srgbClr val="1A8239">
                <a:shade val="67500"/>
                <a:satMod val="115000"/>
              </a:srgbClr>
            </a:gs>
            <a:gs pos="100000">
              <a:srgbClr val="1A8239">
                <a:shade val="100000"/>
                <a:satMod val="115000"/>
              </a:srgbClr>
            </a:gs>
          </a:gsLst>
          <a:lin ang="5400000" scaled="1"/>
          <a:tileRect/>
        </a:gra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74295" rIns="148590" bIns="74295" numCol="1" spcCol="1270" anchor="ctr" anchorCtr="0">
          <a:noAutofit/>
        </a:bodyPr>
        <a:lstStyle/>
        <a:p>
          <a:pPr marL="0" lvl="0" indent="0" algn="ctr" defTabSz="1733550">
            <a:lnSpc>
              <a:spcPct val="90000"/>
            </a:lnSpc>
            <a:spcBef>
              <a:spcPct val="0"/>
            </a:spcBef>
            <a:spcAft>
              <a:spcPct val="35000"/>
            </a:spcAft>
            <a:buNone/>
          </a:pPr>
          <a:r>
            <a:rPr lang="en-US" sz="3900" b="1" u="none" kern="1200"/>
            <a:t>EPA’s proposed rule would:</a:t>
          </a:r>
          <a:endParaRPr lang="en-US" sz="3900" u="none" kern="1200"/>
        </a:p>
      </dsp:txBody>
      <dsp:txXfrm>
        <a:off x="138315" y="138315"/>
        <a:ext cx="2556762" cy="4256412"/>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37840" cy="464820"/>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defRPr sz="1200"/>
            </a:lvl1pPr>
          </a:lstStyle>
          <a:p>
            <a:pPr>
              <a:defRPr/>
            </a:pPr>
            <a:endParaRPr lang="en-US"/>
          </a:p>
        </p:txBody>
      </p:sp>
      <p:sp>
        <p:nvSpPr>
          <p:cNvPr id="10243" name="Rectangle 3"/>
          <p:cNvSpPr>
            <a:spLocks noGrp="1" noChangeArrowheads="1"/>
          </p:cNvSpPr>
          <p:nvPr>
            <p:ph type="dt" sz="quarter" idx="1"/>
          </p:nvPr>
        </p:nvSpPr>
        <p:spPr bwMode="auto">
          <a:xfrm>
            <a:off x="3972560" y="0"/>
            <a:ext cx="3037840" cy="464820"/>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lgn="r">
              <a:defRPr sz="1200"/>
            </a:lvl1pPr>
          </a:lstStyle>
          <a:p>
            <a:pPr>
              <a:defRPr/>
            </a:pPr>
            <a:endParaRPr lang="en-US"/>
          </a:p>
        </p:txBody>
      </p:sp>
      <p:sp>
        <p:nvSpPr>
          <p:cNvPr id="10244" name="Rectangle 4"/>
          <p:cNvSpPr>
            <a:spLocks noGrp="1" noChangeArrowheads="1"/>
          </p:cNvSpPr>
          <p:nvPr>
            <p:ph type="ftr" sz="quarter" idx="2"/>
          </p:nvPr>
        </p:nvSpPr>
        <p:spPr bwMode="auto">
          <a:xfrm>
            <a:off x="0" y="8831580"/>
            <a:ext cx="3037840" cy="464820"/>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defRPr sz="1200"/>
            </a:lvl1pPr>
          </a:lstStyle>
          <a:p>
            <a:pPr>
              <a:defRPr/>
            </a:pPr>
            <a:r>
              <a:rPr lang="en-US"/>
              <a:t>U.S. Environmental Protection - Internal Deliberative use only, do not cite, quote or release</a:t>
            </a:r>
          </a:p>
        </p:txBody>
      </p:sp>
      <p:sp>
        <p:nvSpPr>
          <p:cNvPr id="10245" name="Rectangle 5"/>
          <p:cNvSpPr>
            <a:spLocks noGrp="1" noChangeArrowheads="1"/>
          </p:cNvSpPr>
          <p:nvPr>
            <p:ph type="sldNum" sz="quarter" idx="3"/>
          </p:nvPr>
        </p:nvSpPr>
        <p:spPr bwMode="auto">
          <a:xfrm>
            <a:off x="3972560" y="8831580"/>
            <a:ext cx="3037840" cy="464820"/>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lgn="r">
              <a:defRPr sz="1200"/>
            </a:lvl1pPr>
          </a:lstStyle>
          <a:p>
            <a:pPr>
              <a:defRPr/>
            </a:pPr>
            <a:fld id="{DD4A04B7-9DB2-4455-9F31-5DBBAD8E1C4E}" type="slidenum">
              <a:rPr lang="en-US"/>
              <a:pPr>
                <a:defRPr/>
              </a:pPr>
              <a:t>‹#›</a:t>
            </a:fld>
            <a:endParaRPr lang="en-US"/>
          </a:p>
        </p:txBody>
      </p:sp>
    </p:spTree>
    <p:extLst>
      <p:ext uri="{BB962C8B-B14F-4D97-AF65-F5344CB8AC3E}">
        <p14:creationId xmlns:p14="http://schemas.microsoft.com/office/powerpoint/2010/main" val="1528199119"/>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7840" cy="464820"/>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defRPr sz="1200"/>
            </a:lvl1pPr>
          </a:lstStyle>
          <a:p>
            <a:pPr>
              <a:defRPr/>
            </a:pPr>
            <a:endParaRPr lang="en-US"/>
          </a:p>
        </p:txBody>
      </p:sp>
      <p:sp>
        <p:nvSpPr>
          <p:cNvPr id="3075" name="Rectangle 3"/>
          <p:cNvSpPr>
            <a:spLocks noGrp="1" noChangeArrowheads="1"/>
          </p:cNvSpPr>
          <p:nvPr>
            <p:ph type="dt" idx="1"/>
          </p:nvPr>
        </p:nvSpPr>
        <p:spPr bwMode="auto">
          <a:xfrm>
            <a:off x="3972560" y="0"/>
            <a:ext cx="3037840" cy="464820"/>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lgn="r">
              <a:defRPr sz="1200"/>
            </a:lvl1pPr>
          </a:lstStyle>
          <a:p>
            <a:pPr>
              <a:defRPr/>
            </a:pPr>
            <a:endParaRPr lang="en-US"/>
          </a:p>
        </p:txBody>
      </p:sp>
      <p:sp>
        <p:nvSpPr>
          <p:cNvPr id="37892"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34720" y="4415791"/>
            <a:ext cx="5140960" cy="4183380"/>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831580"/>
            <a:ext cx="3037840" cy="464820"/>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defRPr sz="1200"/>
            </a:lvl1pPr>
          </a:lstStyle>
          <a:p>
            <a:pPr>
              <a:defRPr/>
            </a:pPr>
            <a:r>
              <a:rPr lang="en-US"/>
              <a:t>U.S. Environmental Protection - Internal Deliberative use only, do not cite, quote or release</a:t>
            </a:r>
          </a:p>
        </p:txBody>
      </p:sp>
      <p:sp>
        <p:nvSpPr>
          <p:cNvPr id="3079" name="Rectangle 7"/>
          <p:cNvSpPr>
            <a:spLocks noGrp="1" noChangeArrowheads="1"/>
          </p:cNvSpPr>
          <p:nvPr>
            <p:ph type="sldNum" sz="quarter" idx="5"/>
          </p:nvPr>
        </p:nvSpPr>
        <p:spPr bwMode="auto">
          <a:xfrm>
            <a:off x="3972560" y="8831580"/>
            <a:ext cx="3037840" cy="464820"/>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lgn="r">
              <a:defRPr sz="1200"/>
            </a:lvl1pPr>
          </a:lstStyle>
          <a:p>
            <a:pPr>
              <a:defRPr/>
            </a:pPr>
            <a:fld id="{6BA63AC6-13A7-4475-A8BD-56FB8C4CBD10}" type="slidenum">
              <a:rPr lang="en-US"/>
              <a:pPr>
                <a:defRPr/>
              </a:pPr>
              <a:t>‹#›</a:t>
            </a:fld>
            <a:endParaRPr lang="en-US"/>
          </a:p>
        </p:txBody>
      </p:sp>
    </p:spTree>
    <p:extLst>
      <p:ext uri="{BB962C8B-B14F-4D97-AF65-F5344CB8AC3E}">
        <p14:creationId xmlns:p14="http://schemas.microsoft.com/office/powerpoint/2010/main" val="742109093"/>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charset="0"/>
        <a:ea typeface="ＭＳ Ｐゴシック" pitchFamily="84"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84"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84"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84"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8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E03A1CFB-82AF-4BE9-8586-C105BDB9C437}" type="slidenum">
              <a:rPr lang="en-US" smtClean="0"/>
              <a:pPr/>
              <a:t>1</a:t>
            </a:fld>
            <a:endParaRPr lang="en-US"/>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endParaRPr lang="en-US" dirty="0"/>
          </a:p>
        </p:txBody>
      </p:sp>
      <p:sp>
        <p:nvSpPr>
          <p:cNvPr id="2" name="Footer Placeholder 1">
            <a:extLst>
              <a:ext uri="{FF2B5EF4-FFF2-40B4-BE49-F238E27FC236}">
                <a16:creationId xmlns:a16="http://schemas.microsoft.com/office/drawing/2014/main" id="{7EF9F776-C1C8-4DBD-A360-9F57E1015AD0}"/>
              </a:ext>
            </a:extLst>
          </p:cNvPr>
          <p:cNvSpPr>
            <a:spLocks noGrp="1"/>
          </p:cNvSpPr>
          <p:nvPr>
            <p:ph type="ftr" sz="quarter" idx="4"/>
          </p:nvPr>
        </p:nvSpPr>
        <p:spPr/>
        <p:txBody>
          <a:bodyPr/>
          <a:lstStyle/>
          <a:p>
            <a:pPr>
              <a:defRPr/>
            </a:pPr>
            <a:r>
              <a:rPr lang="en-US"/>
              <a:t>U.S. Environmental Protection - Internal Deliberative use only, do not cite, quote or release</a:t>
            </a:r>
          </a:p>
        </p:txBody>
      </p:sp>
    </p:spTree>
    <p:extLst>
      <p:ext uri="{BB962C8B-B14F-4D97-AF65-F5344CB8AC3E}">
        <p14:creationId xmlns:p14="http://schemas.microsoft.com/office/powerpoint/2010/main" val="30359255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pPr>
              <a:defRPr/>
            </a:pPr>
            <a:r>
              <a:rPr lang="en-US"/>
              <a:t>U.S. Environmental Protection - Internal Deliberative use only, do not cite, quote or release</a:t>
            </a:r>
          </a:p>
        </p:txBody>
      </p:sp>
      <p:sp>
        <p:nvSpPr>
          <p:cNvPr id="5" name="Slide Number Placeholder 4"/>
          <p:cNvSpPr>
            <a:spLocks noGrp="1"/>
          </p:cNvSpPr>
          <p:nvPr>
            <p:ph type="sldNum" sz="quarter" idx="5"/>
          </p:nvPr>
        </p:nvSpPr>
        <p:spPr/>
        <p:txBody>
          <a:bodyPr/>
          <a:lstStyle/>
          <a:p>
            <a:pPr>
              <a:defRPr/>
            </a:pPr>
            <a:fld id="{6BA63AC6-13A7-4475-A8BD-56FB8C4CBD10}" type="slidenum">
              <a:rPr lang="en-US" smtClean="0"/>
              <a:pPr>
                <a:defRPr/>
              </a:pPr>
              <a:t>23</a:t>
            </a:fld>
            <a:endParaRPr lang="en-US"/>
          </a:p>
        </p:txBody>
      </p:sp>
    </p:spTree>
    <p:extLst>
      <p:ext uri="{BB962C8B-B14F-4D97-AF65-F5344CB8AC3E}">
        <p14:creationId xmlns:p14="http://schemas.microsoft.com/office/powerpoint/2010/main" val="31528125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pPr>
              <a:defRPr/>
            </a:pPr>
            <a:r>
              <a:rPr lang="en-US"/>
              <a:t>U.S. Environmental Protection - Internal Deliberative use only, do not cite, quote or release</a:t>
            </a:r>
          </a:p>
        </p:txBody>
      </p:sp>
      <p:sp>
        <p:nvSpPr>
          <p:cNvPr id="5" name="Slide Number Placeholder 4"/>
          <p:cNvSpPr>
            <a:spLocks noGrp="1"/>
          </p:cNvSpPr>
          <p:nvPr>
            <p:ph type="sldNum" sz="quarter" idx="5"/>
          </p:nvPr>
        </p:nvSpPr>
        <p:spPr/>
        <p:txBody>
          <a:bodyPr/>
          <a:lstStyle/>
          <a:p>
            <a:pPr>
              <a:defRPr/>
            </a:pPr>
            <a:fld id="{6BA63AC6-13A7-4475-A8BD-56FB8C4CBD10}" type="slidenum">
              <a:rPr lang="en-US" smtClean="0"/>
              <a:pPr>
                <a:defRPr/>
              </a:pPr>
              <a:t>25</a:t>
            </a:fld>
            <a:endParaRPr lang="en-US"/>
          </a:p>
        </p:txBody>
      </p:sp>
    </p:spTree>
    <p:extLst>
      <p:ext uri="{BB962C8B-B14F-4D97-AF65-F5344CB8AC3E}">
        <p14:creationId xmlns:p14="http://schemas.microsoft.com/office/powerpoint/2010/main" val="40378842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pPr>
              <a:defRPr/>
            </a:pPr>
            <a:r>
              <a:rPr lang="en-US"/>
              <a:t>U.S. Environmental Protection - Internal Deliberative use only, do not cite, quote or release</a:t>
            </a:r>
          </a:p>
        </p:txBody>
      </p:sp>
      <p:sp>
        <p:nvSpPr>
          <p:cNvPr id="5" name="Slide Number Placeholder 4"/>
          <p:cNvSpPr>
            <a:spLocks noGrp="1"/>
          </p:cNvSpPr>
          <p:nvPr>
            <p:ph type="sldNum" sz="quarter" idx="5"/>
          </p:nvPr>
        </p:nvSpPr>
        <p:spPr/>
        <p:txBody>
          <a:bodyPr/>
          <a:lstStyle/>
          <a:p>
            <a:pPr>
              <a:defRPr/>
            </a:pPr>
            <a:fld id="{6BA63AC6-13A7-4475-A8BD-56FB8C4CBD10}" type="slidenum">
              <a:rPr lang="en-US" smtClean="0"/>
              <a:pPr>
                <a:defRPr/>
              </a:pPr>
              <a:t>28</a:t>
            </a:fld>
            <a:endParaRPr lang="en-US"/>
          </a:p>
        </p:txBody>
      </p:sp>
    </p:spTree>
    <p:extLst>
      <p:ext uri="{BB962C8B-B14F-4D97-AF65-F5344CB8AC3E}">
        <p14:creationId xmlns:p14="http://schemas.microsoft.com/office/powerpoint/2010/main" val="38181112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6BA63AC6-13A7-4475-A8BD-56FB8C4CBD10}" type="slidenum">
              <a:rPr lang="en-US" smtClean="0"/>
              <a:pPr>
                <a:defRPr/>
              </a:pPr>
              <a:t>2</a:t>
            </a:fld>
            <a:endParaRPr lang="en-US"/>
          </a:p>
        </p:txBody>
      </p:sp>
      <p:sp>
        <p:nvSpPr>
          <p:cNvPr id="5" name="Footer Placeholder 4">
            <a:extLst>
              <a:ext uri="{FF2B5EF4-FFF2-40B4-BE49-F238E27FC236}">
                <a16:creationId xmlns:a16="http://schemas.microsoft.com/office/drawing/2014/main" id="{B056666B-DADE-42B3-8655-21F5D25B2348}"/>
              </a:ext>
            </a:extLst>
          </p:cNvPr>
          <p:cNvSpPr>
            <a:spLocks noGrp="1"/>
          </p:cNvSpPr>
          <p:nvPr>
            <p:ph type="ftr" sz="quarter" idx="4"/>
          </p:nvPr>
        </p:nvSpPr>
        <p:spPr/>
        <p:txBody>
          <a:bodyPr/>
          <a:lstStyle/>
          <a:p>
            <a:pPr>
              <a:defRPr/>
            </a:pPr>
            <a:r>
              <a:rPr lang="en-US"/>
              <a:t>U.S. Environmental Protection - Internal Deliberative use only, do not cite, quote or release</a:t>
            </a:r>
          </a:p>
        </p:txBody>
      </p:sp>
    </p:spTree>
    <p:extLst>
      <p:ext uri="{BB962C8B-B14F-4D97-AF65-F5344CB8AC3E}">
        <p14:creationId xmlns:p14="http://schemas.microsoft.com/office/powerpoint/2010/main" val="28468090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pPr>
              <a:defRPr/>
            </a:pPr>
            <a:r>
              <a:rPr lang="en-US"/>
              <a:t>U.S. Environmental Protection - Internal Deliberative use only, do not cite, quote or release</a:t>
            </a:r>
          </a:p>
        </p:txBody>
      </p:sp>
      <p:sp>
        <p:nvSpPr>
          <p:cNvPr id="5" name="Slide Number Placeholder 4"/>
          <p:cNvSpPr>
            <a:spLocks noGrp="1"/>
          </p:cNvSpPr>
          <p:nvPr>
            <p:ph type="sldNum" sz="quarter" idx="5"/>
          </p:nvPr>
        </p:nvSpPr>
        <p:spPr/>
        <p:txBody>
          <a:bodyPr/>
          <a:lstStyle/>
          <a:p>
            <a:pPr>
              <a:defRPr/>
            </a:pPr>
            <a:fld id="{6BA63AC6-13A7-4475-A8BD-56FB8C4CBD10}" type="slidenum">
              <a:rPr lang="en-US" smtClean="0"/>
              <a:pPr>
                <a:defRPr/>
              </a:pPr>
              <a:t>5</a:t>
            </a:fld>
            <a:endParaRPr lang="en-US"/>
          </a:p>
        </p:txBody>
      </p:sp>
    </p:spTree>
    <p:extLst>
      <p:ext uri="{BB962C8B-B14F-4D97-AF65-F5344CB8AC3E}">
        <p14:creationId xmlns:p14="http://schemas.microsoft.com/office/powerpoint/2010/main" val="13814182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27E6FDED-E998-423C-9200-840CAB17DAB7}" type="slidenum">
              <a:rPr lang="en-US" smtClean="0"/>
              <a:pPr>
                <a:defRPr/>
              </a:pPr>
              <a:t>6</a:t>
            </a:fld>
            <a:endParaRPr lang="en-US"/>
          </a:p>
        </p:txBody>
      </p:sp>
    </p:spTree>
    <p:extLst>
      <p:ext uri="{BB962C8B-B14F-4D97-AF65-F5344CB8AC3E}">
        <p14:creationId xmlns:p14="http://schemas.microsoft.com/office/powerpoint/2010/main" val="2107560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C880169-F956-4067-AE8A-B94F6BEEFDA5}" type="slidenum">
              <a:rPr lang="en-US" smtClean="0"/>
              <a:pPr/>
              <a:t>7</a:t>
            </a:fld>
            <a:endParaRPr lang="en-US"/>
          </a:p>
        </p:txBody>
      </p:sp>
    </p:spTree>
    <p:extLst>
      <p:ext uri="{BB962C8B-B14F-4D97-AF65-F5344CB8AC3E}">
        <p14:creationId xmlns:p14="http://schemas.microsoft.com/office/powerpoint/2010/main" val="15701598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C880169-F956-4067-AE8A-B94F6BEEFDA5}" type="slidenum">
              <a:rPr lang="en-US" smtClean="0"/>
              <a:pPr/>
              <a:t>8</a:t>
            </a:fld>
            <a:endParaRPr lang="en-US"/>
          </a:p>
        </p:txBody>
      </p:sp>
    </p:spTree>
    <p:extLst>
      <p:ext uri="{BB962C8B-B14F-4D97-AF65-F5344CB8AC3E}">
        <p14:creationId xmlns:p14="http://schemas.microsoft.com/office/powerpoint/2010/main" val="2050155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27E6FDED-E998-423C-9200-840CAB17DAB7}" type="slidenum">
              <a:rPr lang="en-US" smtClean="0"/>
              <a:pPr>
                <a:defRPr/>
              </a:pPr>
              <a:t>9</a:t>
            </a:fld>
            <a:endParaRPr lang="en-US"/>
          </a:p>
        </p:txBody>
      </p:sp>
    </p:spTree>
    <p:extLst>
      <p:ext uri="{BB962C8B-B14F-4D97-AF65-F5344CB8AC3E}">
        <p14:creationId xmlns:p14="http://schemas.microsoft.com/office/powerpoint/2010/main" val="21021427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pPr>
              <a:defRPr/>
            </a:pPr>
            <a:r>
              <a:rPr lang="en-US"/>
              <a:t>U.S. Environmental Protection - Internal Deliberative use only, do not cite, quote or release</a:t>
            </a:r>
          </a:p>
        </p:txBody>
      </p:sp>
      <p:sp>
        <p:nvSpPr>
          <p:cNvPr id="5" name="Slide Number Placeholder 4"/>
          <p:cNvSpPr>
            <a:spLocks noGrp="1"/>
          </p:cNvSpPr>
          <p:nvPr>
            <p:ph type="sldNum" sz="quarter" idx="5"/>
          </p:nvPr>
        </p:nvSpPr>
        <p:spPr/>
        <p:txBody>
          <a:bodyPr/>
          <a:lstStyle/>
          <a:p>
            <a:pPr>
              <a:defRPr/>
            </a:pPr>
            <a:fld id="{6BA63AC6-13A7-4475-A8BD-56FB8C4CBD10}" type="slidenum">
              <a:rPr lang="en-US" smtClean="0"/>
              <a:pPr>
                <a:defRPr/>
              </a:pPr>
              <a:t>13</a:t>
            </a:fld>
            <a:endParaRPr lang="en-US"/>
          </a:p>
        </p:txBody>
      </p:sp>
    </p:spTree>
    <p:extLst>
      <p:ext uri="{BB962C8B-B14F-4D97-AF65-F5344CB8AC3E}">
        <p14:creationId xmlns:p14="http://schemas.microsoft.com/office/powerpoint/2010/main" val="11432881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0"/>
              </a:spcBef>
              <a:spcAft>
                <a:spcPts val="0"/>
              </a:spcAft>
            </a:pPr>
            <a:endParaRPr lang="en-US">
              <a:effectLst/>
            </a:endParaRPr>
          </a:p>
        </p:txBody>
      </p:sp>
      <p:sp>
        <p:nvSpPr>
          <p:cNvPr id="4" name="Slide Number Placeholder 3"/>
          <p:cNvSpPr>
            <a:spLocks noGrp="1"/>
          </p:cNvSpPr>
          <p:nvPr>
            <p:ph type="sldNum" sz="quarter" idx="5"/>
          </p:nvPr>
        </p:nvSpPr>
        <p:spPr/>
        <p:txBody>
          <a:bodyPr/>
          <a:lstStyle/>
          <a:p>
            <a:pPr>
              <a:defRPr/>
            </a:pPr>
            <a:fld id="{27E6FDED-E998-423C-9200-840CAB17DAB7}" type="slidenum">
              <a:rPr lang="en-US" smtClean="0"/>
              <a:pPr>
                <a:defRPr/>
              </a:pPr>
              <a:t>18</a:t>
            </a:fld>
            <a:endParaRPr lang="en-US"/>
          </a:p>
        </p:txBody>
      </p:sp>
    </p:spTree>
    <p:extLst>
      <p:ext uri="{BB962C8B-B14F-4D97-AF65-F5344CB8AC3E}">
        <p14:creationId xmlns:p14="http://schemas.microsoft.com/office/powerpoint/2010/main" val="39842788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7"/>
          <p:cNvPicPr>
            <a:picLocks noChangeAspect="1" noChangeArrowheads="1"/>
          </p:cNvPicPr>
          <p:nvPr userDrawn="1"/>
        </p:nvPicPr>
        <p:blipFill>
          <a:blip r:embed="rId2" cstate="print"/>
          <a:srcRect t="4126" b="3030"/>
          <a:stretch>
            <a:fillRect/>
          </a:stretch>
        </p:blipFill>
        <p:spPr bwMode="auto">
          <a:xfrm>
            <a:off x="0" y="0"/>
            <a:ext cx="9144000" cy="6858000"/>
          </a:xfrm>
          <a:prstGeom prst="rect">
            <a:avLst/>
          </a:prstGeom>
          <a:noFill/>
          <a:ln w="9525">
            <a:noFill/>
            <a:miter lim="800000"/>
            <a:headEnd/>
            <a:tailEnd/>
          </a:ln>
        </p:spPr>
      </p:pic>
      <p:pic>
        <p:nvPicPr>
          <p:cNvPr id="5" name="Picture 18"/>
          <p:cNvPicPr>
            <a:picLocks noChangeAspect="1" noChangeArrowheads="1"/>
          </p:cNvPicPr>
          <p:nvPr userDrawn="1"/>
        </p:nvPicPr>
        <p:blipFill>
          <a:blip r:embed="rId3" cstate="print"/>
          <a:srcRect/>
          <a:stretch>
            <a:fillRect/>
          </a:stretch>
        </p:blipFill>
        <p:spPr bwMode="auto">
          <a:xfrm>
            <a:off x="2133600" y="1676400"/>
            <a:ext cx="4876800" cy="4481513"/>
          </a:xfrm>
          <a:prstGeom prst="rect">
            <a:avLst/>
          </a:prstGeom>
          <a:noFill/>
          <a:ln w="9525">
            <a:noFill/>
            <a:miter lim="800000"/>
            <a:headEnd/>
            <a:tailEnd/>
          </a:ln>
        </p:spPr>
      </p:pic>
      <p:sp>
        <p:nvSpPr>
          <p:cNvPr id="15363" name="Rectangle 3"/>
          <p:cNvSpPr>
            <a:spLocks noGrp="1" noChangeArrowheads="1"/>
          </p:cNvSpPr>
          <p:nvPr>
            <p:ph type="ctrTitle"/>
          </p:nvPr>
        </p:nvSpPr>
        <p:spPr>
          <a:xfrm>
            <a:off x="685800" y="2286000"/>
            <a:ext cx="7772400" cy="1143000"/>
          </a:xfrm>
        </p:spPr>
        <p:txBody>
          <a:bodyPr/>
          <a:lstStyle>
            <a:lvl1pPr>
              <a:defRPr sz="3600" b="1">
                <a:solidFill>
                  <a:srgbClr val="000000"/>
                </a:solidFill>
              </a:defRPr>
            </a:lvl1pPr>
          </a:lstStyle>
          <a:p>
            <a:r>
              <a:rPr lang="en-US"/>
              <a:t>Click to edit Master title style</a:t>
            </a:r>
          </a:p>
        </p:txBody>
      </p:sp>
      <p:sp>
        <p:nvSpPr>
          <p:cNvPr id="15364" name="Rectangle 4"/>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6" name="Rectangle 5"/>
          <p:cNvSpPr>
            <a:spLocks noGrp="1" noChangeArrowheads="1"/>
          </p:cNvSpPr>
          <p:nvPr>
            <p:ph type="dt" sz="half" idx="10"/>
          </p:nvPr>
        </p:nvSpPr>
        <p:spPr/>
        <p:txBody>
          <a:bodyPr/>
          <a:lstStyle>
            <a:lvl1pPr>
              <a:defRPr/>
            </a:lvl1pPr>
          </a:lstStyle>
          <a:p>
            <a:pPr>
              <a:defRPr/>
            </a:pPr>
            <a:fld id="{5563770B-6622-403D-8C7C-A482319F0A09}" type="datetime1">
              <a:rPr lang="en-US" smtClean="0"/>
              <a:t>6/7/2023</a:t>
            </a:fld>
            <a:endParaRPr lang="en-US"/>
          </a:p>
        </p:txBody>
      </p:sp>
      <p:sp>
        <p:nvSpPr>
          <p:cNvPr id="7" name="Rectangle 6"/>
          <p:cNvSpPr>
            <a:spLocks noGrp="1" noChangeArrowheads="1"/>
          </p:cNvSpPr>
          <p:nvPr>
            <p:ph type="ftr" sz="quarter" idx="11"/>
          </p:nvPr>
        </p:nvSpPr>
        <p:spPr>
          <a:xfrm>
            <a:off x="2667000" y="6248400"/>
            <a:ext cx="3810000" cy="457200"/>
          </a:xfrm>
        </p:spPr>
        <p:txBody>
          <a:bodyPr/>
          <a:lstStyle>
            <a:lvl1pPr>
              <a:defRPr sz="1400"/>
            </a:lvl1pPr>
          </a:lstStyle>
          <a:p>
            <a:pPr>
              <a:defRPr/>
            </a:pPr>
            <a:r>
              <a:rPr lang="en-US"/>
              <a:t>U.S. Environmental Protection Agency *** EO12866/13563 Deliberative – Do Not Cite, Quote or Release During Review ***</a:t>
            </a:r>
          </a:p>
        </p:txBody>
      </p:sp>
      <p:sp>
        <p:nvSpPr>
          <p:cNvPr id="8" name="Rectangle 7"/>
          <p:cNvSpPr>
            <a:spLocks noGrp="1" noChangeArrowheads="1"/>
          </p:cNvSpPr>
          <p:nvPr>
            <p:ph type="sldNum" sz="quarter" idx="12"/>
          </p:nvPr>
        </p:nvSpPr>
        <p:spPr/>
        <p:txBody>
          <a:bodyPr/>
          <a:lstStyle>
            <a:lvl1pPr>
              <a:defRPr/>
            </a:lvl1pPr>
          </a:lstStyle>
          <a:p>
            <a:pPr>
              <a:defRPr/>
            </a:pPr>
            <a:fld id="{616F4D7A-EC01-4767-B82B-5BBF8FEDD81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4" name="Picture 4" descr="colorchange_epa_seal pantone trim"/>
          <p:cNvPicPr>
            <a:picLocks noChangeAspect="1" noChangeArrowheads="1"/>
          </p:cNvPicPr>
          <p:nvPr userDrawn="1"/>
        </p:nvPicPr>
        <p:blipFill>
          <a:blip r:embed="rId2" cstate="print"/>
          <a:srcRect/>
          <a:stretch>
            <a:fillRect/>
          </a:stretch>
        </p:blipFill>
        <p:spPr bwMode="auto">
          <a:xfrm>
            <a:off x="6553200" y="76200"/>
            <a:ext cx="990600" cy="990600"/>
          </a:xfrm>
          <a:prstGeom prst="rect">
            <a:avLst/>
          </a:prstGeom>
          <a:noFill/>
          <a:ln w="9525">
            <a:noFill/>
            <a:miter lim="800000"/>
            <a:headEnd/>
            <a:tailEnd/>
          </a:ln>
        </p:spPr>
      </p:pic>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a:t>
            </a:r>
            <a:r>
              <a:rPr lang="en-US" err="1"/>
              <a:t>lev</a:t>
            </a:r>
            <a:endParaRPr lang="en-US"/>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7FDA5268-A121-4A21-9003-A9FDBA78222B}" type="datetime1">
              <a:rPr lang="en-US" smtClean="0"/>
              <a:t>6/7/2023</a:t>
            </a:fld>
            <a:endParaRPr lang="en-US"/>
          </a:p>
        </p:txBody>
      </p:sp>
      <p:sp>
        <p:nvSpPr>
          <p:cNvPr id="6" name="Footer Placeholder 4"/>
          <p:cNvSpPr>
            <a:spLocks noGrp="1"/>
          </p:cNvSpPr>
          <p:nvPr>
            <p:ph type="ftr" sz="quarter" idx="11"/>
          </p:nvPr>
        </p:nvSpPr>
        <p:spPr/>
        <p:txBody>
          <a:bodyPr/>
          <a:lstStyle>
            <a:lvl1pPr>
              <a:defRPr sz="1400"/>
            </a:lvl1pPr>
          </a:lstStyle>
          <a:p>
            <a:pPr>
              <a:defRPr/>
            </a:pPr>
            <a:r>
              <a:rPr lang="en-US"/>
              <a:t>U.S. Environmental Protection Agency *** EO12866/13563 Deliberative – Do Not Cite, Quote or Release During Review ***</a:t>
            </a:r>
          </a:p>
        </p:txBody>
      </p:sp>
      <p:sp>
        <p:nvSpPr>
          <p:cNvPr id="7" name="Slide Number Placeholder 5"/>
          <p:cNvSpPr>
            <a:spLocks noGrp="1"/>
          </p:cNvSpPr>
          <p:nvPr>
            <p:ph type="sldNum" sz="quarter" idx="12"/>
          </p:nvPr>
        </p:nvSpPr>
        <p:spPr/>
        <p:txBody>
          <a:bodyPr/>
          <a:lstStyle>
            <a:lvl1pPr>
              <a:defRPr/>
            </a:lvl1pPr>
          </a:lstStyle>
          <a:p>
            <a:pPr>
              <a:defRPr/>
            </a:pPr>
            <a:fld id="{F1925688-201B-474C-9119-3E14FB4E2A1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4" name="Picture 4" descr="colorchange_epa_seal pantone trim"/>
          <p:cNvPicPr>
            <a:picLocks noChangeAspect="1" noChangeArrowheads="1"/>
          </p:cNvPicPr>
          <p:nvPr userDrawn="1"/>
        </p:nvPicPr>
        <p:blipFill>
          <a:blip r:embed="rId2" cstate="print"/>
          <a:srcRect/>
          <a:stretch>
            <a:fillRect/>
          </a:stretch>
        </p:blipFill>
        <p:spPr bwMode="auto">
          <a:xfrm>
            <a:off x="6553200" y="76200"/>
            <a:ext cx="990600" cy="990600"/>
          </a:xfrm>
          <a:prstGeom prst="rect">
            <a:avLst/>
          </a:prstGeom>
          <a:noFill/>
          <a:ln w="9525">
            <a:noFill/>
            <a:miter lim="800000"/>
            <a:headEnd/>
            <a:tailEnd/>
          </a:ln>
        </p:spPr>
      </p:pic>
      <p:sp>
        <p:nvSpPr>
          <p:cNvPr id="2" name="Vertical Title 1"/>
          <p:cNvSpPr>
            <a:spLocks noGrp="1"/>
          </p:cNvSpPr>
          <p:nvPr>
            <p:ph type="title" orient="vert"/>
          </p:nvPr>
        </p:nvSpPr>
        <p:spPr>
          <a:xfrm>
            <a:off x="6515100" y="1600200"/>
            <a:ext cx="1943100" cy="4495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1600200"/>
            <a:ext cx="5676900" cy="4495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BEAD7790-97A3-437F-96DA-C92DC41FA5F4}" type="datetime1">
              <a:rPr lang="en-US" smtClean="0"/>
              <a:t>6/7/2023</a:t>
            </a:fld>
            <a:endParaRPr lang="en-US"/>
          </a:p>
        </p:txBody>
      </p:sp>
      <p:sp>
        <p:nvSpPr>
          <p:cNvPr id="6" name="Footer Placeholder 4"/>
          <p:cNvSpPr>
            <a:spLocks noGrp="1"/>
          </p:cNvSpPr>
          <p:nvPr>
            <p:ph type="ftr" sz="quarter" idx="11"/>
          </p:nvPr>
        </p:nvSpPr>
        <p:spPr/>
        <p:txBody>
          <a:bodyPr/>
          <a:lstStyle>
            <a:lvl1pPr>
              <a:defRPr sz="1400"/>
            </a:lvl1pPr>
          </a:lstStyle>
          <a:p>
            <a:pPr>
              <a:defRPr/>
            </a:pPr>
            <a:r>
              <a:rPr lang="en-US"/>
              <a:t>U.S. Environmental Protection Agency *** EO12866/13563 Deliberative – Do Not Cite, Quote or Release During Review ***</a:t>
            </a:r>
          </a:p>
        </p:txBody>
      </p:sp>
      <p:sp>
        <p:nvSpPr>
          <p:cNvPr id="7" name="Slide Number Placeholder 5"/>
          <p:cNvSpPr>
            <a:spLocks noGrp="1"/>
          </p:cNvSpPr>
          <p:nvPr>
            <p:ph type="sldNum" sz="quarter" idx="12"/>
          </p:nvPr>
        </p:nvSpPr>
        <p:spPr/>
        <p:txBody>
          <a:bodyPr/>
          <a:lstStyle>
            <a:lvl1pPr>
              <a:defRPr/>
            </a:lvl1pPr>
          </a:lstStyle>
          <a:p>
            <a:pPr>
              <a:defRPr/>
            </a:pPr>
            <a:fld id="{57473726-ADDA-4E33-A447-99936F6B8CA0}"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pic>
        <p:nvPicPr>
          <p:cNvPr id="5" name="Picture 7" descr="colorchange_epa_seal pantone trim"/>
          <p:cNvPicPr>
            <a:picLocks noChangeAspect="1" noChangeArrowheads="1"/>
          </p:cNvPicPr>
          <p:nvPr userDrawn="1"/>
        </p:nvPicPr>
        <p:blipFill>
          <a:blip r:embed="rId2" cstate="print"/>
          <a:srcRect/>
          <a:stretch>
            <a:fillRect/>
          </a:stretch>
        </p:blipFill>
        <p:spPr bwMode="auto">
          <a:xfrm>
            <a:off x="6553200" y="76200"/>
            <a:ext cx="990600" cy="990600"/>
          </a:xfrm>
          <a:prstGeom prst="rect">
            <a:avLst/>
          </a:prstGeom>
          <a:noFill/>
          <a:ln w="9525">
            <a:noFill/>
            <a:miter lim="800000"/>
            <a:headEnd/>
            <a:tailEnd/>
          </a:ln>
        </p:spPr>
      </p:pic>
      <p:sp>
        <p:nvSpPr>
          <p:cNvPr id="2" name="Title 1"/>
          <p:cNvSpPr>
            <a:spLocks noGrp="1"/>
          </p:cNvSpPr>
          <p:nvPr>
            <p:ph type="title"/>
          </p:nvPr>
        </p:nvSpPr>
        <p:spPr>
          <a:xfrm>
            <a:off x="762000" y="1600200"/>
            <a:ext cx="7620000" cy="990600"/>
          </a:xfrm>
        </p:spPr>
        <p:txBody>
          <a:bodyPr/>
          <a:lstStyle/>
          <a:p>
            <a:r>
              <a:rPr lang="en-US"/>
              <a:t>Click to edit Master title style</a:t>
            </a:r>
          </a:p>
        </p:txBody>
      </p:sp>
      <p:sp>
        <p:nvSpPr>
          <p:cNvPr id="3" name="ClipArt Placeholder 2"/>
          <p:cNvSpPr>
            <a:spLocks noGrp="1"/>
          </p:cNvSpPr>
          <p:nvPr>
            <p:ph type="clipArt" sz="half" idx="1"/>
          </p:nvPr>
        </p:nvSpPr>
        <p:spPr>
          <a:xfrm>
            <a:off x="685800" y="2667000"/>
            <a:ext cx="3810000" cy="3429000"/>
          </a:xfrm>
        </p:spPr>
        <p:txBody>
          <a:bodyPr/>
          <a:lstStyle/>
          <a:p>
            <a:pPr lvl="0"/>
            <a:endParaRPr lang="en-US" noProof="0"/>
          </a:p>
        </p:txBody>
      </p:sp>
      <p:sp>
        <p:nvSpPr>
          <p:cNvPr id="4" name="Text Placeholder 3"/>
          <p:cNvSpPr>
            <a:spLocks noGrp="1"/>
          </p:cNvSpPr>
          <p:nvPr>
            <p:ph type="body" sz="half" idx="2"/>
          </p:nvPr>
        </p:nvSpPr>
        <p:spPr>
          <a:xfrm>
            <a:off x="4648200" y="2667000"/>
            <a:ext cx="3810000" cy="3429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4"/>
          <p:cNvSpPr>
            <a:spLocks noGrp="1"/>
          </p:cNvSpPr>
          <p:nvPr>
            <p:ph type="dt" sz="half" idx="10"/>
          </p:nvPr>
        </p:nvSpPr>
        <p:spPr/>
        <p:txBody>
          <a:bodyPr/>
          <a:lstStyle>
            <a:lvl1pPr>
              <a:defRPr/>
            </a:lvl1pPr>
          </a:lstStyle>
          <a:p>
            <a:pPr>
              <a:defRPr/>
            </a:pPr>
            <a:fld id="{67D1E248-39C1-445D-8E71-82821870CC9E}" type="datetime1">
              <a:rPr lang="en-US" smtClean="0"/>
              <a:t>6/7/2023</a:t>
            </a:fld>
            <a:endParaRPr lang="en-US"/>
          </a:p>
        </p:txBody>
      </p:sp>
      <p:sp>
        <p:nvSpPr>
          <p:cNvPr id="7" name="Footer Placeholder 5"/>
          <p:cNvSpPr>
            <a:spLocks noGrp="1"/>
          </p:cNvSpPr>
          <p:nvPr>
            <p:ph type="ftr" sz="quarter" idx="11"/>
          </p:nvPr>
        </p:nvSpPr>
        <p:spPr/>
        <p:txBody>
          <a:bodyPr/>
          <a:lstStyle>
            <a:lvl1pPr>
              <a:defRPr/>
            </a:lvl1pPr>
          </a:lstStyle>
          <a:p>
            <a:pPr>
              <a:defRPr/>
            </a:pPr>
            <a:r>
              <a:rPr lang="en-US"/>
              <a:t>U.S. Environmental Protection Agency *** EO12866/13563 Deliberative – Do Not Cite, Quote or Release During Review ***</a:t>
            </a:r>
          </a:p>
        </p:txBody>
      </p:sp>
      <p:sp>
        <p:nvSpPr>
          <p:cNvPr id="8" name="Slide Number Placeholder 6"/>
          <p:cNvSpPr>
            <a:spLocks noGrp="1"/>
          </p:cNvSpPr>
          <p:nvPr>
            <p:ph type="sldNum" sz="quarter" idx="12"/>
          </p:nvPr>
        </p:nvSpPr>
        <p:spPr/>
        <p:txBody>
          <a:bodyPr/>
          <a:lstStyle>
            <a:lvl1pPr>
              <a:defRPr/>
            </a:lvl1pPr>
          </a:lstStyle>
          <a:p>
            <a:pPr>
              <a:defRPr/>
            </a:pPr>
            <a:fld id="{BC123CDC-7CC4-473B-A802-6B2737CAA616}"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pic>
        <p:nvPicPr>
          <p:cNvPr id="4" name="Picture 4" descr="colorchange_epa_seal pantone trim"/>
          <p:cNvPicPr>
            <a:picLocks noChangeAspect="1" noChangeArrowheads="1"/>
          </p:cNvPicPr>
          <p:nvPr userDrawn="1"/>
        </p:nvPicPr>
        <p:blipFill>
          <a:blip r:embed="rId2" cstate="print"/>
          <a:srcRect/>
          <a:stretch>
            <a:fillRect/>
          </a:stretch>
        </p:blipFill>
        <p:spPr bwMode="auto">
          <a:xfrm>
            <a:off x="6553200" y="76200"/>
            <a:ext cx="990600" cy="990600"/>
          </a:xfrm>
          <a:prstGeom prst="rect">
            <a:avLst/>
          </a:prstGeom>
          <a:noFill/>
          <a:ln w="9525">
            <a:noFill/>
            <a:miter lim="800000"/>
            <a:headEnd/>
            <a:tailEnd/>
          </a:ln>
        </p:spPr>
      </p:pic>
      <p:sp>
        <p:nvSpPr>
          <p:cNvPr id="2" name="Title 1"/>
          <p:cNvSpPr>
            <a:spLocks noGrp="1"/>
          </p:cNvSpPr>
          <p:nvPr>
            <p:ph type="title"/>
          </p:nvPr>
        </p:nvSpPr>
        <p:spPr>
          <a:xfrm>
            <a:off x="762000" y="1600200"/>
            <a:ext cx="7620000" cy="990600"/>
          </a:xfrm>
        </p:spPr>
        <p:txBody>
          <a:bodyPr/>
          <a:lstStyle/>
          <a:p>
            <a:r>
              <a:rPr lang="en-US"/>
              <a:t>Click to edit Master title style</a:t>
            </a:r>
          </a:p>
        </p:txBody>
      </p:sp>
      <p:sp>
        <p:nvSpPr>
          <p:cNvPr id="3" name="SmartArt Placeholder 2"/>
          <p:cNvSpPr>
            <a:spLocks noGrp="1"/>
          </p:cNvSpPr>
          <p:nvPr>
            <p:ph type="dgm" idx="1"/>
          </p:nvPr>
        </p:nvSpPr>
        <p:spPr>
          <a:xfrm>
            <a:off x="685800" y="2667000"/>
            <a:ext cx="7772400" cy="3429000"/>
          </a:xfrm>
        </p:spPr>
        <p:txBody>
          <a:bodyPr/>
          <a:lstStyle/>
          <a:p>
            <a:pPr lvl="0"/>
            <a:endParaRPr lang="en-US" noProof="0"/>
          </a:p>
        </p:txBody>
      </p:sp>
      <p:sp>
        <p:nvSpPr>
          <p:cNvPr id="5" name="Date Placeholder 3"/>
          <p:cNvSpPr>
            <a:spLocks noGrp="1"/>
          </p:cNvSpPr>
          <p:nvPr>
            <p:ph type="dt" sz="half" idx="10"/>
          </p:nvPr>
        </p:nvSpPr>
        <p:spPr/>
        <p:txBody>
          <a:bodyPr/>
          <a:lstStyle>
            <a:lvl1pPr>
              <a:defRPr/>
            </a:lvl1pPr>
          </a:lstStyle>
          <a:p>
            <a:pPr>
              <a:defRPr/>
            </a:pPr>
            <a:fld id="{87295771-5D14-44D5-B64B-94D9DA98E095}" type="datetime1">
              <a:rPr lang="en-US" smtClean="0"/>
              <a:t>6/7/2023</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U.S. Environmental Protection Agency *** EO12866/13563 Deliberative – Do Not Cite, Quote or Release During Review ***</a:t>
            </a:r>
          </a:p>
        </p:txBody>
      </p:sp>
      <p:sp>
        <p:nvSpPr>
          <p:cNvPr id="7" name="Slide Number Placeholder 5"/>
          <p:cNvSpPr>
            <a:spLocks noGrp="1"/>
          </p:cNvSpPr>
          <p:nvPr>
            <p:ph type="sldNum" sz="quarter" idx="12"/>
          </p:nvPr>
        </p:nvSpPr>
        <p:spPr/>
        <p:txBody>
          <a:bodyPr/>
          <a:lstStyle>
            <a:lvl1pPr>
              <a:defRPr/>
            </a:lvl1pPr>
          </a:lstStyle>
          <a:p>
            <a:pPr>
              <a:defRPr/>
            </a:pPr>
            <a:fld id="{DDC49195-D0DC-4042-9818-D52EA8C4B1B4}"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pic>
        <p:nvPicPr>
          <p:cNvPr id="5" name="Picture 7" descr="colorchange_epa_seal pantone trim"/>
          <p:cNvPicPr>
            <a:picLocks noChangeAspect="1" noChangeArrowheads="1"/>
          </p:cNvPicPr>
          <p:nvPr userDrawn="1"/>
        </p:nvPicPr>
        <p:blipFill>
          <a:blip r:embed="rId2" cstate="print"/>
          <a:srcRect/>
          <a:stretch>
            <a:fillRect/>
          </a:stretch>
        </p:blipFill>
        <p:spPr bwMode="auto">
          <a:xfrm>
            <a:off x="6553200" y="76200"/>
            <a:ext cx="990600" cy="990600"/>
          </a:xfrm>
          <a:prstGeom prst="rect">
            <a:avLst/>
          </a:prstGeom>
          <a:noFill/>
          <a:ln w="9525">
            <a:noFill/>
            <a:miter lim="800000"/>
            <a:headEnd/>
            <a:tailEnd/>
          </a:ln>
        </p:spPr>
      </p:pic>
      <p:sp>
        <p:nvSpPr>
          <p:cNvPr id="2" name="Title 1"/>
          <p:cNvSpPr>
            <a:spLocks noGrp="1"/>
          </p:cNvSpPr>
          <p:nvPr>
            <p:ph type="title"/>
          </p:nvPr>
        </p:nvSpPr>
        <p:spPr>
          <a:xfrm>
            <a:off x="762000" y="1600200"/>
            <a:ext cx="7620000" cy="990600"/>
          </a:xfrm>
        </p:spPr>
        <p:txBody>
          <a:bodyPr/>
          <a:lstStyle/>
          <a:p>
            <a:r>
              <a:rPr lang="en-US"/>
              <a:t>Click to edit Master title style</a:t>
            </a:r>
          </a:p>
        </p:txBody>
      </p:sp>
      <p:sp>
        <p:nvSpPr>
          <p:cNvPr id="3" name="Text Placeholder 2"/>
          <p:cNvSpPr>
            <a:spLocks noGrp="1"/>
          </p:cNvSpPr>
          <p:nvPr>
            <p:ph type="body" sz="half" idx="1"/>
          </p:nvPr>
        </p:nvSpPr>
        <p:spPr>
          <a:xfrm>
            <a:off x="685800" y="2667000"/>
            <a:ext cx="3810000" cy="3429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667000"/>
            <a:ext cx="3810000" cy="3429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4"/>
          <p:cNvSpPr>
            <a:spLocks noGrp="1"/>
          </p:cNvSpPr>
          <p:nvPr>
            <p:ph type="dt" sz="half" idx="10"/>
          </p:nvPr>
        </p:nvSpPr>
        <p:spPr/>
        <p:txBody>
          <a:bodyPr/>
          <a:lstStyle>
            <a:lvl1pPr>
              <a:defRPr/>
            </a:lvl1pPr>
          </a:lstStyle>
          <a:p>
            <a:pPr>
              <a:defRPr/>
            </a:pPr>
            <a:fld id="{777DC166-CE54-4FCB-8149-47FB37300EAC}" type="datetime1">
              <a:rPr lang="en-US" smtClean="0"/>
              <a:t>6/7/2023</a:t>
            </a:fld>
            <a:endParaRPr lang="en-US"/>
          </a:p>
        </p:txBody>
      </p:sp>
      <p:sp>
        <p:nvSpPr>
          <p:cNvPr id="7" name="Footer Placeholder 5"/>
          <p:cNvSpPr>
            <a:spLocks noGrp="1"/>
          </p:cNvSpPr>
          <p:nvPr>
            <p:ph type="ftr" sz="quarter" idx="11"/>
          </p:nvPr>
        </p:nvSpPr>
        <p:spPr/>
        <p:txBody>
          <a:bodyPr/>
          <a:lstStyle>
            <a:lvl1pPr>
              <a:defRPr/>
            </a:lvl1pPr>
          </a:lstStyle>
          <a:p>
            <a:pPr>
              <a:defRPr/>
            </a:pPr>
            <a:r>
              <a:rPr lang="en-US"/>
              <a:t>U.S. Environmental Protection Agency *** EO12866/13563 Deliberative – Do Not Cite, Quote or Release During Review ***</a:t>
            </a:r>
          </a:p>
        </p:txBody>
      </p:sp>
      <p:sp>
        <p:nvSpPr>
          <p:cNvPr id="8" name="Slide Number Placeholder 6"/>
          <p:cNvSpPr>
            <a:spLocks noGrp="1"/>
          </p:cNvSpPr>
          <p:nvPr>
            <p:ph type="sldNum" sz="quarter" idx="12"/>
          </p:nvPr>
        </p:nvSpPr>
        <p:spPr/>
        <p:txBody>
          <a:bodyPr/>
          <a:lstStyle>
            <a:lvl1pPr>
              <a:defRPr/>
            </a:lvl1pPr>
          </a:lstStyle>
          <a:p>
            <a:pPr>
              <a:defRPr/>
            </a:pPr>
            <a:fld id="{38CA502E-0FC0-4E57-B9EF-3FC34A471E87}"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pic>
        <p:nvPicPr>
          <p:cNvPr id="3" name="Picture 4" descr="colorchange_epa_seal pantone trim"/>
          <p:cNvPicPr>
            <a:picLocks noChangeAspect="1" noChangeArrowheads="1"/>
          </p:cNvPicPr>
          <p:nvPr userDrawn="1"/>
        </p:nvPicPr>
        <p:blipFill>
          <a:blip r:embed="rId2" cstate="print"/>
          <a:srcRect/>
          <a:stretch>
            <a:fillRect/>
          </a:stretch>
        </p:blipFill>
        <p:spPr bwMode="auto">
          <a:xfrm>
            <a:off x="6553200" y="76200"/>
            <a:ext cx="990600" cy="990600"/>
          </a:xfrm>
          <a:prstGeom prst="rect">
            <a:avLst/>
          </a:prstGeom>
          <a:noFill/>
          <a:ln w="9525">
            <a:noFill/>
            <a:miter lim="800000"/>
            <a:headEnd/>
            <a:tailEnd/>
          </a:ln>
        </p:spPr>
      </p:pic>
      <p:sp>
        <p:nvSpPr>
          <p:cNvPr id="2" name="Content Placeholder 1"/>
          <p:cNvSpPr>
            <a:spLocks noGrp="1"/>
          </p:cNvSpPr>
          <p:nvPr>
            <p:ph/>
          </p:nvPr>
        </p:nvSpPr>
        <p:spPr>
          <a:xfrm>
            <a:off x="685800" y="1600200"/>
            <a:ext cx="77724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
          <p:cNvSpPr>
            <a:spLocks noGrp="1"/>
          </p:cNvSpPr>
          <p:nvPr>
            <p:ph type="dt" sz="half" idx="10"/>
          </p:nvPr>
        </p:nvSpPr>
        <p:spPr/>
        <p:txBody>
          <a:bodyPr/>
          <a:lstStyle>
            <a:lvl1pPr>
              <a:defRPr/>
            </a:lvl1pPr>
          </a:lstStyle>
          <a:p>
            <a:pPr>
              <a:defRPr/>
            </a:pPr>
            <a:fld id="{B3AAC512-42F7-483C-A425-90744F4845EB}" type="datetime1">
              <a:rPr lang="en-US" smtClean="0"/>
              <a:t>6/7/2023</a:t>
            </a:fld>
            <a:endParaRPr lang="en-US"/>
          </a:p>
        </p:txBody>
      </p:sp>
      <p:sp>
        <p:nvSpPr>
          <p:cNvPr id="5" name="Footer Placeholder 3"/>
          <p:cNvSpPr>
            <a:spLocks noGrp="1"/>
          </p:cNvSpPr>
          <p:nvPr>
            <p:ph type="ftr" sz="quarter" idx="11"/>
          </p:nvPr>
        </p:nvSpPr>
        <p:spPr/>
        <p:txBody>
          <a:bodyPr/>
          <a:lstStyle>
            <a:lvl1pPr>
              <a:defRPr/>
            </a:lvl1pPr>
          </a:lstStyle>
          <a:p>
            <a:pPr>
              <a:defRPr/>
            </a:pPr>
            <a:r>
              <a:rPr lang="en-US"/>
              <a:t>U.S. Environmental Protection Agency *** EO12866/13563 Deliberative – Do Not Cite, Quote or Release During Review ***</a:t>
            </a:r>
          </a:p>
        </p:txBody>
      </p:sp>
      <p:sp>
        <p:nvSpPr>
          <p:cNvPr id="6" name="Slide Number Placeholder 4"/>
          <p:cNvSpPr>
            <a:spLocks noGrp="1"/>
          </p:cNvSpPr>
          <p:nvPr>
            <p:ph type="sldNum" sz="quarter" idx="12"/>
          </p:nvPr>
        </p:nvSpPr>
        <p:spPr/>
        <p:txBody>
          <a:bodyPr/>
          <a:lstStyle>
            <a:lvl1pPr>
              <a:defRPr/>
            </a:lvl1pPr>
          </a:lstStyle>
          <a:p>
            <a:pPr>
              <a:defRPr/>
            </a:pPr>
            <a:fld id="{EF30D843-86B5-41AE-BD44-D224DF14C3E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4" descr="colorchange_epa_seal pantone trim"/>
          <p:cNvPicPr>
            <a:picLocks noChangeAspect="1" noChangeArrowheads="1"/>
          </p:cNvPicPr>
          <p:nvPr userDrawn="1"/>
        </p:nvPicPr>
        <p:blipFill>
          <a:blip r:embed="rId2" cstate="print"/>
          <a:srcRect/>
          <a:stretch>
            <a:fillRect/>
          </a:stretch>
        </p:blipFill>
        <p:spPr bwMode="auto">
          <a:xfrm>
            <a:off x="6553200" y="76200"/>
            <a:ext cx="990600" cy="990600"/>
          </a:xfrm>
          <a:prstGeom prst="rect">
            <a:avLst/>
          </a:prstGeom>
          <a:noFill/>
          <a:ln w="9525">
            <a:noFill/>
            <a:miter lim="800000"/>
            <a:headEnd/>
            <a:tailEnd/>
          </a:ln>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73E934CF-2223-489C-9A75-A7101A11858C}" type="datetime1">
              <a:rPr lang="en-US" smtClean="0"/>
              <a:t>6/7/2023</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U.S. Environmental Protection Agency *** EO12866/13563 Deliberative – Do Not Cite, Quote or Release During Review ***</a:t>
            </a:r>
          </a:p>
        </p:txBody>
      </p:sp>
      <p:sp>
        <p:nvSpPr>
          <p:cNvPr id="7" name="Slide Number Placeholder 5"/>
          <p:cNvSpPr>
            <a:spLocks noGrp="1"/>
          </p:cNvSpPr>
          <p:nvPr>
            <p:ph type="sldNum" sz="quarter" idx="12"/>
          </p:nvPr>
        </p:nvSpPr>
        <p:spPr/>
        <p:txBody>
          <a:bodyPr/>
          <a:lstStyle>
            <a:lvl1pPr>
              <a:defRPr/>
            </a:lvl1pPr>
          </a:lstStyle>
          <a:p>
            <a:pPr>
              <a:defRPr/>
            </a:pPr>
            <a:fld id="{669C2884-559B-45FB-9DDB-AADF6386758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4" descr="colorchange_epa_seal pantone trim"/>
          <p:cNvPicPr>
            <a:picLocks noChangeAspect="1" noChangeArrowheads="1"/>
          </p:cNvPicPr>
          <p:nvPr userDrawn="1"/>
        </p:nvPicPr>
        <p:blipFill>
          <a:blip r:embed="rId2" cstate="print"/>
          <a:srcRect/>
          <a:stretch>
            <a:fillRect/>
          </a:stretch>
        </p:blipFill>
        <p:spPr bwMode="auto">
          <a:xfrm>
            <a:off x="6553200" y="76200"/>
            <a:ext cx="990600" cy="990600"/>
          </a:xfrm>
          <a:prstGeom prst="rect">
            <a:avLst/>
          </a:prstGeom>
          <a:noFill/>
          <a:ln w="9525">
            <a:noFill/>
            <a:miter lim="800000"/>
            <a:headEnd/>
            <a:tailEnd/>
          </a:ln>
        </p:spPr>
      </p:pic>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DC3307D-25D3-4E70-B368-01DCE7BA05A7}" type="datetime1">
              <a:rPr lang="en-US" smtClean="0"/>
              <a:t>6/7/2023</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U.S. Environmental Protection Agency *** EO12866/13563 Deliberative – Do Not Cite, Quote or Release During Review ***</a:t>
            </a:r>
          </a:p>
        </p:txBody>
      </p:sp>
      <p:sp>
        <p:nvSpPr>
          <p:cNvPr id="7" name="Slide Number Placeholder 5"/>
          <p:cNvSpPr>
            <a:spLocks noGrp="1"/>
          </p:cNvSpPr>
          <p:nvPr>
            <p:ph type="sldNum" sz="quarter" idx="12"/>
          </p:nvPr>
        </p:nvSpPr>
        <p:spPr/>
        <p:txBody>
          <a:bodyPr/>
          <a:lstStyle>
            <a:lvl1pPr>
              <a:defRPr/>
            </a:lvl1pPr>
          </a:lstStyle>
          <a:p>
            <a:pPr>
              <a:defRPr/>
            </a:pPr>
            <a:fld id="{A99D76D7-9083-4C78-876A-0F457A6191E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7" descr="colorchange_epa_seal pantone trim"/>
          <p:cNvPicPr>
            <a:picLocks noChangeAspect="1" noChangeArrowheads="1"/>
          </p:cNvPicPr>
          <p:nvPr userDrawn="1"/>
        </p:nvPicPr>
        <p:blipFill>
          <a:blip r:embed="rId2" cstate="print"/>
          <a:srcRect/>
          <a:stretch>
            <a:fillRect/>
          </a:stretch>
        </p:blipFill>
        <p:spPr bwMode="auto">
          <a:xfrm>
            <a:off x="6553200" y="76200"/>
            <a:ext cx="990600" cy="990600"/>
          </a:xfrm>
          <a:prstGeom prst="rect">
            <a:avLst/>
          </a:prstGeom>
          <a:noFill/>
          <a:ln w="9525">
            <a:noFill/>
            <a:miter lim="800000"/>
            <a:headEnd/>
            <a:tailEnd/>
          </a:ln>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2667000"/>
            <a:ext cx="3810000" cy="3429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667000"/>
            <a:ext cx="3810000" cy="3429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4"/>
          <p:cNvSpPr>
            <a:spLocks noGrp="1"/>
          </p:cNvSpPr>
          <p:nvPr>
            <p:ph type="dt" sz="half" idx="10"/>
          </p:nvPr>
        </p:nvSpPr>
        <p:spPr/>
        <p:txBody>
          <a:bodyPr/>
          <a:lstStyle>
            <a:lvl1pPr>
              <a:defRPr/>
            </a:lvl1pPr>
          </a:lstStyle>
          <a:p>
            <a:pPr>
              <a:defRPr/>
            </a:pPr>
            <a:fld id="{269D7BB5-01F2-4145-8DC1-B406A1726CA9}" type="datetime1">
              <a:rPr lang="en-US" smtClean="0"/>
              <a:t>6/7/2023</a:t>
            </a:fld>
            <a:endParaRPr lang="en-US"/>
          </a:p>
        </p:txBody>
      </p:sp>
      <p:sp>
        <p:nvSpPr>
          <p:cNvPr id="7" name="Footer Placeholder 5"/>
          <p:cNvSpPr>
            <a:spLocks noGrp="1"/>
          </p:cNvSpPr>
          <p:nvPr>
            <p:ph type="ftr" sz="quarter" idx="11"/>
          </p:nvPr>
        </p:nvSpPr>
        <p:spPr/>
        <p:txBody>
          <a:bodyPr/>
          <a:lstStyle>
            <a:lvl1pPr>
              <a:defRPr sz="1400"/>
            </a:lvl1pPr>
          </a:lstStyle>
          <a:p>
            <a:pPr>
              <a:defRPr/>
            </a:pPr>
            <a:r>
              <a:rPr lang="en-US"/>
              <a:t>U.S. Environmental Protection Agency *** EO12866/13563 Deliberative – Do Not Cite, Quote or Release During Review ***</a:t>
            </a:r>
          </a:p>
        </p:txBody>
      </p:sp>
      <p:sp>
        <p:nvSpPr>
          <p:cNvPr id="8" name="Slide Number Placeholder 6"/>
          <p:cNvSpPr>
            <a:spLocks noGrp="1"/>
          </p:cNvSpPr>
          <p:nvPr>
            <p:ph type="sldNum" sz="quarter" idx="12"/>
          </p:nvPr>
        </p:nvSpPr>
        <p:spPr/>
        <p:txBody>
          <a:bodyPr/>
          <a:lstStyle>
            <a:lvl1pPr>
              <a:defRPr/>
            </a:lvl1pPr>
          </a:lstStyle>
          <a:p>
            <a:pPr>
              <a:defRPr/>
            </a:pPr>
            <a:fld id="{C6BD3C20-0CB9-4920-B7A8-7A48C0D9EC3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4" descr="colorchange_epa_seal pantone trim"/>
          <p:cNvPicPr>
            <a:picLocks noChangeAspect="1" noChangeArrowheads="1"/>
          </p:cNvPicPr>
          <p:nvPr userDrawn="1"/>
        </p:nvPicPr>
        <p:blipFill>
          <a:blip r:embed="rId2" cstate="print"/>
          <a:srcRect/>
          <a:stretch>
            <a:fillRect/>
          </a:stretch>
        </p:blipFill>
        <p:spPr bwMode="auto">
          <a:xfrm>
            <a:off x="6553200" y="76200"/>
            <a:ext cx="990600" cy="990600"/>
          </a:xfrm>
          <a:prstGeom prst="rect">
            <a:avLst/>
          </a:prstGeom>
          <a:noFill/>
          <a:ln w="9525">
            <a:noFill/>
            <a:miter lim="800000"/>
            <a:headEnd/>
            <a:tailEnd/>
          </a:ln>
        </p:spPr>
      </p:pic>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6"/>
          <p:cNvSpPr>
            <a:spLocks noGrp="1"/>
          </p:cNvSpPr>
          <p:nvPr>
            <p:ph type="dt" sz="half" idx="10"/>
          </p:nvPr>
        </p:nvSpPr>
        <p:spPr/>
        <p:txBody>
          <a:bodyPr/>
          <a:lstStyle>
            <a:lvl1pPr>
              <a:defRPr/>
            </a:lvl1pPr>
          </a:lstStyle>
          <a:p>
            <a:pPr>
              <a:defRPr/>
            </a:pPr>
            <a:fld id="{41982FC3-A7AF-4743-A8CB-BC7B090075A4}" type="datetime1">
              <a:rPr lang="en-US" smtClean="0"/>
              <a:t>6/7/2023</a:t>
            </a:fld>
            <a:endParaRPr lang="en-US"/>
          </a:p>
        </p:txBody>
      </p:sp>
      <p:sp>
        <p:nvSpPr>
          <p:cNvPr id="9" name="Footer Placeholder 7"/>
          <p:cNvSpPr>
            <a:spLocks noGrp="1"/>
          </p:cNvSpPr>
          <p:nvPr>
            <p:ph type="ftr" sz="quarter" idx="11"/>
          </p:nvPr>
        </p:nvSpPr>
        <p:spPr/>
        <p:txBody>
          <a:bodyPr/>
          <a:lstStyle>
            <a:lvl1pPr>
              <a:defRPr/>
            </a:lvl1pPr>
          </a:lstStyle>
          <a:p>
            <a:pPr>
              <a:defRPr/>
            </a:pPr>
            <a:r>
              <a:rPr lang="en-US"/>
              <a:t>U.S. Environmental Protection Agency *** EO12866/13563 Deliberative – Do Not Cite, Quote or Release During Review ***</a:t>
            </a:r>
          </a:p>
        </p:txBody>
      </p:sp>
      <p:sp>
        <p:nvSpPr>
          <p:cNvPr id="10" name="Slide Number Placeholder 8"/>
          <p:cNvSpPr>
            <a:spLocks noGrp="1"/>
          </p:cNvSpPr>
          <p:nvPr>
            <p:ph type="sldNum" sz="quarter" idx="12"/>
          </p:nvPr>
        </p:nvSpPr>
        <p:spPr/>
        <p:txBody>
          <a:bodyPr/>
          <a:lstStyle>
            <a:lvl1pPr>
              <a:defRPr/>
            </a:lvl1pPr>
          </a:lstStyle>
          <a:p>
            <a:pPr>
              <a:defRPr/>
            </a:pPr>
            <a:fld id="{9C51013A-B52A-4902-A994-B2B3FB55222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4" descr="colorchange_epa_seal pantone trim"/>
          <p:cNvPicPr>
            <a:picLocks noChangeAspect="1" noChangeArrowheads="1"/>
          </p:cNvPicPr>
          <p:nvPr userDrawn="1"/>
        </p:nvPicPr>
        <p:blipFill>
          <a:blip r:embed="rId2" cstate="print"/>
          <a:srcRect/>
          <a:stretch>
            <a:fillRect/>
          </a:stretch>
        </p:blipFill>
        <p:spPr bwMode="auto">
          <a:xfrm>
            <a:off x="6553200" y="76200"/>
            <a:ext cx="990600" cy="990600"/>
          </a:xfrm>
          <a:prstGeom prst="rect">
            <a:avLst/>
          </a:prstGeom>
          <a:noFill/>
          <a:ln w="9525">
            <a:noFill/>
            <a:miter lim="800000"/>
            <a:headEnd/>
            <a:tailEnd/>
          </a:ln>
        </p:spPr>
      </p:pic>
      <p:sp>
        <p:nvSpPr>
          <p:cNvPr id="2" name="Title 1"/>
          <p:cNvSpPr>
            <a:spLocks noGrp="1"/>
          </p:cNvSpPr>
          <p:nvPr>
            <p:ph type="title"/>
          </p:nvPr>
        </p:nvSpPr>
        <p:spPr/>
        <p:txBody>
          <a:bodyPr/>
          <a:lstStyle/>
          <a:p>
            <a:r>
              <a:rPr lang="en-US"/>
              <a:t>Click to edit Master title style</a:t>
            </a:r>
          </a:p>
        </p:txBody>
      </p:sp>
      <p:sp>
        <p:nvSpPr>
          <p:cNvPr id="4" name="Date Placeholder 2"/>
          <p:cNvSpPr>
            <a:spLocks noGrp="1"/>
          </p:cNvSpPr>
          <p:nvPr>
            <p:ph type="dt" sz="half" idx="10"/>
          </p:nvPr>
        </p:nvSpPr>
        <p:spPr/>
        <p:txBody>
          <a:bodyPr/>
          <a:lstStyle>
            <a:lvl1pPr>
              <a:defRPr/>
            </a:lvl1pPr>
          </a:lstStyle>
          <a:p>
            <a:pPr>
              <a:defRPr/>
            </a:pPr>
            <a:fld id="{6DD65F23-CE42-4D1C-8E0C-DCF00A8A8ECC}" type="datetime1">
              <a:rPr lang="en-US" smtClean="0"/>
              <a:t>6/7/2023</a:t>
            </a:fld>
            <a:endParaRPr lang="en-US"/>
          </a:p>
        </p:txBody>
      </p:sp>
      <p:sp>
        <p:nvSpPr>
          <p:cNvPr id="5" name="Footer Placeholder 3"/>
          <p:cNvSpPr>
            <a:spLocks noGrp="1"/>
          </p:cNvSpPr>
          <p:nvPr>
            <p:ph type="ftr" sz="quarter" idx="11"/>
          </p:nvPr>
        </p:nvSpPr>
        <p:spPr/>
        <p:txBody>
          <a:bodyPr/>
          <a:lstStyle>
            <a:lvl1pPr>
              <a:defRPr sz="1400"/>
            </a:lvl1pPr>
          </a:lstStyle>
          <a:p>
            <a:pPr>
              <a:defRPr/>
            </a:pPr>
            <a:r>
              <a:rPr lang="en-US"/>
              <a:t>U.S. Environmental Protection Agency *** EO12866/13563 Deliberative – Do Not Cite, Quote or Release During Review ***</a:t>
            </a:r>
          </a:p>
        </p:txBody>
      </p:sp>
      <p:sp>
        <p:nvSpPr>
          <p:cNvPr id="6" name="Slide Number Placeholder 4"/>
          <p:cNvSpPr>
            <a:spLocks noGrp="1"/>
          </p:cNvSpPr>
          <p:nvPr>
            <p:ph type="sldNum" sz="quarter" idx="12"/>
          </p:nvPr>
        </p:nvSpPr>
        <p:spPr/>
        <p:txBody>
          <a:bodyPr/>
          <a:lstStyle>
            <a:lvl1pPr>
              <a:defRPr/>
            </a:lvl1pPr>
          </a:lstStyle>
          <a:p>
            <a:pPr>
              <a:defRPr/>
            </a:pPr>
            <a:fld id="{BC426AE6-6998-4FF3-ADB0-C99D3A2772B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7" descr="colorchange_epa_seal pantone trim"/>
          <p:cNvPicPr>
            <a:picLocks noChangeAspect="1" noChangeArrowheads="1"/>
          </p:cNvPicPr>
          <p:nvPr userDrawn="1"/>
        </p:nvPicPr>
        <p:blipFill>
          <a:blip r:embed="rId2" cstate="print"/>
          <a:srcRect/>
          <a:stretch>
            <a:fillRect/>
          </a:stretch>
        </p:blipFill>
        <p:spPr bwMode="auto">
          <a:xfrm>
            <a:off x="6553200" y="76200"/>
            <a:ext cx="990600" cy="990600"/>
          </a:xfrm>
          <a:prstGeom prst="rect">
            <a:avLst/>
          </a:prstGeom>
          <a:noFill/>
          <a:ln w="9525">
            <a:noFill/>
            <a:miter lim="800000"/>
            <a:headEnd/>
            <a:tailEnd/>
          </a:ln>
        </p:spPr>
      </p:pic>
      <p:sp>
        <p:nvSpPr>
          <p:cNvPr id="3" name="Date Placeholder 1"/>
          <p:cNvSpPr>
            <a:spLocks noGrp="1"/>
          </p:cNvSpPr>
          <p:nvPr>
            <p:ph type="dt" sz="half" idx="10"/>
          </p:nvPr>
        </p:nvSpPr>
        <p:spPr/>
        <p:txBody>
          <a:bodyPr/>
          <a:lstStyle>
            <a:lvl1pPr>
              <a:defRPr/>
            </a:lvl1pPr>
          </a:lstStyle>
          <a:p>
            <a:pPr>
              <a:defRPr/>
            </a:pPr>
            <a:fld id="{A36835F2-0203-45DD-9E7D-4F02A5ACF075}" type="datetime1">
              <a:rPr lang="en-US" smtClean="0"/>
              <a:t>6/7/2023</a:t>
            </a:fld>
            <a:endParaRPr lang="en-US"/>
          </a:p>
        </p:txBody>
      </p:sp>
      <p:sp>
        <p:nvSpPr>
          <p:cNvPr id="4" name="Footer Placeholder 2"/>
          <p:cNvSpPr>
            <a:spLocks noGrp="1"/>
          </p:cNvSpPr>
          <p:nvPr>
            <p:ph type="ftr" sz="quarter" idx="11"/>
          </p:nvPr>
        </p:nvSpPr>
        <p:spPr/>
        <p:txBody>
          <a:bodyPr/>
          <a:lstStyle>
            <a:lvl1pPr>
              <a:defRPr sz="1400"/>
            </a:lvl1pPr>
          </a:lstStyle>
          <a:p>
            <a:pPr>
              <a:defRPr/>
            </a:pPr>
            <a:r>
              <a:rPr lang="en-US"/>
              <a:t>U.S. Environmental Protection Agency *** EO12866/13563 Deliberative – Do Not Cite, Quote or Release During Review ***</a:t>
            </a:r>
          </a:p>
        </p:txBody>
      </p:sp>
      <p:sp>
        <p:nvSpPr>
          <p:cNvPr id="5" name="Slide Number Placeholder 3"/>
          <p:cNvSpPr>
            <a:spLocks noGrp="1"/>
          </p:cNvSpPr>
          <p:nvPr>
            <p:ph type="sldNum" sz="quarter" idx="12"/>
          </p:nvPr>
        </p:nvSpPr>
        <p:spPr/>
        <p:txBody>
          <a:bodyPr/>
          <a:lstStyle>
            <a:lvl1pPr>
              <a:defRPr/>
            </a:lvl1pPr>
          </a:lstStyle>
          <a:p>
            <a:pPr>
              <a:defRPr/>
            </a:pPr>
            <a:fld id="{FCF1FB22-1858-4C2B-8433-EC939811D3F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7" descr="colorchange_epa_seal pantone trim"/>
          <p:cNvPicPr>
            <a:picLocks noChangeAspect="1" noChangeArrowheads="1"/>
          </p:cNvPicPr>
          <p:nvPr userDrawn="1"/>
        </p:nvPicPr>
        <p:blipFill>
          <a:blip r:embed="rId2" cstate="print"/>
          <a:srcRect/>
          <a:stretch>
            <a:fillRect/>
          </a:stretch>
        </p:blipFill>
        <p:spPr bwMode="auto">
          <a:xfrm>
            <a:off x="6553200" y="76200"/>
            <a:ext cx="990600" cy="990600"/>
          </a:xfrm>
          <a:prstGeom prst="rect">
            <a:avLst/>
          </a:prstGeom>
          <a:noFill/>
          <a:ln w="9525">
            <a:noFill/>
            <a:miter lim="800000"/>
            <a:headEnd/>
            <a:tailEnd/>
          </a:ln>
        </p:spPr>
      </p:pic>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Date Placeholder 4"/>
          <p:cNvSpPr>
            <a:spLocks noGrp="1"/>
          </p:cNvSpPr>
          <p:nvPr>
            <p:ph type="dt" sz="half" idx="10"/>
          </p:nvPr>
        </p:nvSpPr>
        <p:spPr/>
        <p:txBody>
          <a:bodyPr/>
          <a:lstStyle>
            <a:lvl1pPr>
              <a:defRPr/>
            </a:lvl1pPr>
          </a:lstStyle>
          <a:p>
            <a:pPr>
              <a:defRPr/>
            </a:pPr>
            <a:fld id="{D54FF6B3-4B0A-4B9A-830E-B0EC4CDB255D}" type="datetime1">
              <a:rPr lang="en-US" smtClean="0"/>
              <a:t>6/7/2023</a:t>
            </a:fld>
            <a:endParaRPr lang="en-US"/>
          </a:p>
        </p:txBody>
      </p:sp>
      <p:sp>
        <p:nvSpPr>
          <p:cNvPr id="7" name="Footer Placeholder 5"/>
          <p:cNvSpPr>
            <a:spLocks noGrp="1"/>
          </p:cNvSpPr>
          <p:nvPr>
            <p:ph type="ftr" sz="quarter" idx="11"/>
          </p:nvPr>
        </p:nvSpPr>
        <p:spPr/>
        <p:txBody>
          <a:bodyPr/>
          <a:lstStyle>
            <a:lvl1pPr>
              <a:defRPr sz="1400"/>
            </a:lvl1pPr>
          </a:lstStyle>
          <a:p>
            <a:pPr>
              <a:defRPr/>
            </a:pPr>
            <a:r>
              <a:rPr lang="en-US"/>
              <a:t>U.S. Environmental Protection Agency *** EO12866/13563 Deliberative – Do Not Cite, Quote or Release During Review ***</a:t>
            </a:r>
          </a:p>
        </p:txBody>
      </p:sp>
      <p:sp>
        <p:nvSpPr>
          <p:cNvPr id="8" name="Slide Number Placeholder 6"/>
          <p:cNvSpPr>
            <a:spLocks noGrp="1"/>
          </p:cNvSpPr>
          <p:nvPr>
            <p:ph type="sldNum" sz="quarter" idx="12"/>
          </p:nvPr>
        </p:nvSpPr>
        <p:spPr/>
        <p:txBody>
          <a:bodyPr/>
          <a:lstStyle>
            <a:lvl1pPr>
              <a:defRPr/>
            </a:lvl1pPr>
          </a:lstStyle>
          <a:p>
            <a:pPr>
              <a:defRPr/>
            </a:pPr>
            <a:fld id="{D57C5D54-88CC-43BE-8BB5-25E6200A481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7" descr="colorchange_epa_seal pantone trim"/>
          <p:cNvPicPr>
            <a:picLocks noChangeAspect="1" noChangeArrowheads="1"/>
          </p:cNvPicPr>
          <p:nvPr userDrawn="1"/>
        </p:nvPicPr>
        <p:blipFill>
          <a:blip r:embed="rId2" cstate="print"/>
          <a:srcRect/>
          <a:stretch>
            <a:fillRect/>
          </a:stretch>
        </p:blipFill>
        <p:spPr bwMode="auto">
          <a:xfrm>
            <a:off x="6553200" y="76200"/>
            <a:ext cx="990600" cy="990600"/>
          </a:xfrm>
          <a:prstGeom prst="rect">
            <a:avLst/>
          </a:prstGeom>
          <a:noFill/>
          <a:ln w="9525">
            <a:noFill/>
            <a:miter lim="800000"/>
            <a:headEnd/>
            <a:tailEnd/>
          </a:ln>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Date Placeholder 4"/>
          <p:cNvSpPr>
            <a:spLocks noGrp="1"/>
          </p:cNvSpPr>
          <p:nvPr>
            <p:ph type="dt" sz="half" idx="10"/>
          </p:nvPr>
        </p:nvSpPr>
        <p:spPr/>
        <p:txBody>
          <a:bodyPr/>
          <a:lstStyle>
            <a:lvl1pPr>
              <a:defRPr/>
            </a:lvl1pPr>
          </a:lstStyle>
          <a:p>
            <a:pPr>
              <a:defRPr/>
            </a:pPr>
            <a:fld id="{9F8814C9-755B-415F-8D54-66D7B59E26C3}" type="datetime1">
              <a:rPr lang="en-US" smtClean="0"/>
              <a:t>6/7/2023</a:t>
            </a:fld>
            <a:endParaRPr lang="en-US"/>
          </a:p>
        </p:txBody>
      </p:sp>
      <p:sp>
        <p:nvSpPr>
          <p:cNvPr id="7" name="Footer Placeholder 5"/>
          <p:cNvSpPr>
            <a:spLocks noGrp="1"/>
          </p:cNvSpPr>
          <p:nvPr>
            <p:ph type="ftr" sz="quarter" idx="11"/>
          </p:nvPr>
        </p:nvSpPr>
        <p:spPr/>
        <p:txBody>
          <a:bodyPr/>
          <a:lstStyle>
            <a:lvl1pPr>
              <a:defRPr sz="1400"/>
            </a:lvl1pPr>
          </a:lstStyle>
          <a:p>
            <a:pPr>
              <a:defRPr/>
            </a:pPr>
            <a:r>
              <a:rPr lang="en-US"/>
              <a:t>U.S. Environmental Protection Agency *** EO12866/13563 Deliberative – Do Not Cite, Quote or Release During Review ***</a:t>
            </a:r>
          </a:p>
        </p:txBody>
      </p:sp>
      <p:sp>
        <p:nvSpPr>
          <p:cNvPr id="8" name="Slide Number Placeholder 6"/>
          <p:cNvSpPr>
            <a:spLocks noGrp="1"/>
          </p:cNvSpPr>
          <p:nvPr>
            <p:ph type="sldNum" sz="quarter" idx="12"/>
          </p:nvPr>
        </p:nvSpPr>
        <p:spPr/>
        <p:txBody>
          <a:bodyPr/>
          <a:lstStyle>
            <a:lvl1pPr>
              <a:defRPr/>
            </a:lvl1pPr>
          </a:lstStyle>
          <a:p>
            <a:pPr>
              <a:defRPr/>
            </a:pPr>
            <a:fld id="{18C64FB9-4976-4ACB-9A2E-DD5F21EC2F2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7"/>
          <p:cNvPicPr>
            <a:picLocks noChangeAspect="1" noChangeArrowheads="1"/>
          </p:cNvPicPr>
          <p:nvPr userDrawn="1"/>
        </p:nvPicPr>
        <p:blipFill>
          <a:blip r:embed="rId17" cstate="print"/>
          <a:srcRect t="4126" b="3030"/>
          <a:stretch>
            <a:fillRect/>
          </a:stretch>
        </p:blipFill>
        <p:spPr bwMode="auto">
          <a:xfrm>
            <a:off x="0" y="0"/>
            <a:ext cx="9144000" cy="68580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762000" y="1600200"/>
            <a:ext cx="76200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685800" y="2667000"/>
            <a:ext cx="7772400" cy="3429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vl1pPr>
          </a:lstStyle>
          <a:p>
            <a:pPr>
              <a:defRPr/>
            </a:pPr>
            <a:fld id="{5A02F229-07C7-4B5D-9197-883A7CB1B804}" type="datetime1">
              <a:rPr lang="en-US" smtClean="0"/>
              <a:t>6/7/2023</a:t>
            </a:fld>
            <a:endParaRPr lang="en-US"/>
          </a:p>
        </p:txBody>
      </p:sp>
      <p:sp>
        <p:nvSpPr>
          <p:cNvPr id="1029" name="Rectangle 5"/>
          <p:cNvSpPr>
            <a:spLocks noGrp="1" noChangeArrowheads="1"/>
          </p:cNvSpPr>
          <p:nvPr>
            <p:ph type="ftr" sz="quarter" idx="3"/>
          </p:nvPr>
        </p:nvSpPr>
        <p:spPr bwMode="auto">
          <a:xfrm>
            <a:off x="1905000" y="6248400"/>
            <a:ext cx="54864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lvl1pPr>
          </a:lstStyle>
          <a:p>
            <a:pPr>
              <a:defRPr/>
            </a:pPr>
            <a:r>
              <a:rPr lang="en-US"/>
              <a:t>U.S. Environmental Protection Agency *** EO12866/13563 Deliberative – Do Not Cite, Quote or Release During Review ***</a:t>
            </a: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lvl1pPr>
          </a:lstStyle>
          <a:p>
            <a:pPr>
              <a:defRPr/>
            </a:pPr>
            <a:fld id="{51D63B9D-4DD2-42B0-A659-6DEE7BCD770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309" r:id="rId1"/>
    <p:sldLayoutId id="2147484310" r:id="rId2"/>
    <p:sldLayoutId id="2147484311" r:id="rId3"/>
    <p:sldLayoutId id="2147484312" r:id="rId4"/>
    <p:sldLayoutId id="2147484313" r:id="rId5"/>
    <p:sldLayoutId id="2147484314" r:id="rId6"/>
    <p:sldLayoutId id="2147484315" r:id="rId7"/>
    <p:sldLayoutId id="2147484316" r:id="rId8"/>
    <p:sldLayoutId id="2147484317" r:id="rId9"/>
    <p:sldLayoutId id="2147484318" r:id="rId10"/>
    <p:sldLayoutId id="2147484319" r:id="rId11"/>
    <p:sldLayoutId id="2147484320" r:id="rId12"/>
    <p:sldLayoutId id="2147484321" r:id="rId13"/>
    <p:sldLayoutId id="2147484322" r:id="rId14"/>
    <p:sldLayoutId id="2147484323" r:id="rId15"/>
  </p:sldLayoutIdLst>
  <p:hf hdr="0" dt="0"/>
  <p:txStyles>
    <p:titleStyle>
      <a:lvl1pPr algn="ctr" rtl="0" eaLnBrk="0" fontAlgn="base" hangingPunct="0">
        <a:spcBef>
          <a:spcPct val="0"/>
        </a:spcBef>
        <a:spcAft>
          <a:spcPct val="0"/>
        </a:spcAft>
        <a:defRPr sz="3200">
          <a:solidFill>
            <a:schemeClr val="tx1"/>
          </a:solidFill>
          <a:latin typeface="+mj-lt"/>
          <a:ea typeface="+mj-ea"/>
          <a:cs typeface="+mj-cs"/>
        </a:defRPr>
      </a:lvl1pPr>
      <a:lvl2pPr algn="ctr" rtl="0" eaLnBrk="0" fontAlgn="base" hangingPunct="0">
        <a:spcBef>
          <a:spcPct val="0"/>
        </a:spcBef>
        <a:spcAft>
          <a:spcPct val="0"/>
        </a:spcAft>
        <a:defRPr sz="3200">
          <a:solidFill>
            <a:schemeClr val="tx1"/>
          </a:solidFill>
          <a:latin typeface="Arial" charset="0"/>
          <a:ea typeface="ＭＳ Ｐゴシック" pitchFamily="84" charset="-128"/>
        </a:defRPr>
      </a:lvl2pPr>
      <a:lvl3pPr algn="ctr" rtl="0" eaLnBrk="0" fontAlgn="base" hangingPunct="0">
        <a:spcBef>
          <a:spcPct val="0"/>
        </a:spcBef>
        <a:spcAft>
          <a:spcPct val="0"/>
        </a:spcAft>
        <a:defRPr sz="3200">
          <a:solidFill>
            <a:schemeClr val="tx1"/>
          </a:solidFill>
          <a:latin typeface="Arial" charset="0"/>
          <a:ea typeface="ＭＳ Ｐゴシック" pitchFamily="84" charset="-128"/>
        </a:defRPr>
      </a:lvl3pPr>
      <a:lvl4pPr algn="ctr" rtl="0" eaLnBrk="0" fontAlgn="base" hangingPunct="0">
        <a:spcBef>
          <a:spcPct val="0"/>
        </a:spcBef>
        <a:spcAft>
          <a:spcPct val="0"/>
        </a:spcAft>
        <a:defRPr sz="3200">
          <a:solidFill>
            <a:schemeClr val="tx1"/>
          </a:solidFill>
          <a:latin typeface="Arial" charset="0"/>
          <a:ea typeface="ＭＳ Ｐゴシック" pitchFamily="84" charset="-128"/>
        </a:defRPr>
      </a:lvl4pPr>
      <a:lvl5pPr algn="ctr" rtl="0" eaLnBrk="0" fontAlgn="base" hangingPunct="0">
        <a:spcBef>
          <a:spcPct val="0"/>
        </a:spcBef>
        <a:spcAft>
          <a:spcPct val="0"/>
        </a:spcAft>
        <a:defRPr sz="3200">
          <a:solidFill>
            <a:schemeClr val="tx1"/>
          </a:solidFill>
          <a:latin typeface="Arial" charset="0"/>
          <a:ea typeface="ＭＳ Ｐゴシック" pitchFamily="84" charset="-128"/>
        </a:defRPr>
      </a:lvl5pPr>
      <a:lvl6pPr marL="457200" algn="ctr" rtl="0" fontAlgn="base">
        <a:spcBef>
          <a:spcPct val="0"/>
        </a:spcBef>
        <a:spcAft>
          <a:spcPct val="0"/>
        </a:spcAft>
        <a:defRPr sz="3200">
          <a:solidFill>
            <a:schemeClr val="tx1"/>
          </a:solidFill>
          <a:latin typeface="Arial" charset="0"/>
          <a:ea typeface="ＭＳ Ｐゴシック" pitchFamily="84" charset="-128"/>
        </a:defRPr>
      </a:lvl6pPr>
      <a:lvl7pPr marL="914400" algn="ctr" rtl="0" fontAlgn="base">
        <a:spcBef>
          <a:spcPct val="0"/>
        </a:spcBef>
        <a:spcAft>
          <a:spcPct val="0"/>
        </a:spcAft>
        <a:defRPr sz="3200">
          <a:solidFill>
            <a:schemeClr val="tx1"/>
          </a:solidFill>
          <a:latin typeface="Arial" charset="0"/>
          <a:ea typeface="ＭＳ Ｐゴシック" pitchFamily="84" charset="-128"/>
        </a:defRPr>
      </a:lvl7pPr>
      <a:lvl8pPr marL="1371600" algn="ctr" rtl="0" fontAlgn="base">
        <a:spcBef>
          <a:spcPct val="0"/>
        </a:spcBef>
        <a:spcAft>
          <a:spcPct val="0"/>
        </a:spcAft>
        <a:defRPr sz="3200">
          <a:solidFill>
            <a:schemeClr val="tx1"/>
          </a:solidFill>
          <a:latin typeface="Arial" charset="0"/>
          <a:ea typeface="ＭＳ Ｐゴシック" pitchFamily="84" charset="-128"/>
        </a:defRPr>
      </a:lvl8pPr>
      <a:lvl9pPr marL="1828800" algn="ctr" rtl="0" fontAlgn="base">
        <a:spcBef>
          <a:spcPct val="0"/>
        </a:spcBef>
        <a:spcAft>
          <a:spcPct val="0"/>
        </a:spcAft>
        <a:defRPr sz="3200">
          <a:solidFill>
            <a:schemeClr val="tx1"/>
          </a:solidFill>
          <a:latin typeface="Arial" charset="0"/>
          <a:ea typeface="ＭＳ Ｐゴシック" pitchFamily="84" charset="-128"/>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ea typeface="+mn-ea"/>
        </a:defRPr>
      </a:lvl2pPr>
      <a:lvl3pPr marL="1143000" indent="-228600" algn="l" rtl="0" eaLnBrk="0" fontAlgn="base" hangingPunct="0">
        <a:spcBef>
          <a:spcPct val="20000"/>
        </a:spcBef>
        <a:spcAft>
          <a:spcPct val="0"/>
        </a:spcAft>
        <a:buChar char="•"/>
        <a:defRPr sz="2000">
          <a:solidFill>
            <a:schemeClr val="tx1"/>
          </a:solidFill>
          <a:latin typeface="+mn-lt"/>
          <a:ea typeface="+mn-ea"/>
        </a:defRPr>
      </a:lvl3pPr>
      <a:lvl4pPr marL="1600200" indent="-228600" algn="l" rtl="0" eaLnBrk="0" fontAlgn="base" hangingPunct="0">
        <a:spcBef>
          <a:spcPct val="20000"/>
        </a:spcBef>
        <a:spcAft>
          <a:spcPct val="0"/>
        </a:spcAft>
        <a:buChar char="–"/>
        <a:defRPr>
          <a:solidFill>
            <a:schemeClr val="tx1"/>
          </a:solidFill>
          <a:latin typeface="+mn-lt"/>
          <a:ea typeface="+mn-ea"/>
        </a:defRPr>
      </a:lvl4pPr>
      <a:lvl5pPr marL="2057400" indent="-228600" algn="l" rtl="0" eaLnBrk="0" fontAlgn="base" hangingPunct="0">
        <a:spcBef>
          <a:spcPct val="20000"/>
        </a:spcBef>
        <a:spcAft>
          <a:spcPct val="0"/>
        </a:spcAft>
        <a:buChar char="»"/>
        <a:defRPr sz="1600">
          <a:solidFill>
            <a:schemeClr val="tx1"/>
          </a:solidFill>
          <a:latin typeface="+mn-lt"/>
          <a:ea typeface="+mn-ea"/>
        </a:defRPr>
      </a:lvl5pPr>
      <a:lvl6pPr marL="2514600" indent="-228600" algn="l" rtl="0" fontAlgn="base">
        <a:spcBef>
          <a:spcPct val="20000"/>
        </a:spcBef>
        <a:spcAft>
          <a:spcPct val="0"/>
        </a:spcAft>
        <a:buChar char="»"/>
        <a:defRPr sz="1600">
          <a:solidFill>
            <a:schemeClr val="tx1"/>
          </a:solidFill>
          <a:latin typeface="+mn-lt"/>
          <a:ea typeface="+mn-ea"/>
        </a:defRPr>
      </a:lvl6pPr>
      <a:lvl7pPr marL="2971800" indent="-228600" algn="l" rtl="0" fontAlgn="base">
        <a:spcBef>
          <a:spcPct val="20000"/>
        </a:spcBef>
        <a:spcAft>
          <a:spcPct val="0"/>
        </a:spcAft>
        <a:buChar char="»"/>
        <a:defRPr sz="1600">
          <a:solidFill>
            <a:schemeClr val="tx1"/>
          </a:solidFill>
          <a:latin typeface="+mn-lt"/>
          <a:ea typeface="+mn-ea"/>
        </a:defRPr>
      </a:lvl7pPr>
      <a:lvl8pPr marL="3429000" indent="-228600" algn="l" rtl="0" fontAlgn="base">
        <a:spcBef>
          <a:spcPct val="20000"/>
        </a:spcBef>
        <a:spcAft>
          <a:spcPct val="0"/>
        </a:spcAft>
        <a:buChar char="»"/>
        <a:defRPr sz="1600">
          <a:solidFill>
            <a:schemeClr val="tx1"/>
          </a:solidFill>
          <a:latin typeface="+mn-lt"/>
          <a:ea typeface="+mn-ea"/>
        </a:defRPr>
      </a:lvl8pPr>
      <a:lvl9pPr marL="3886200" indent="-228600" algn="l" rtl="0" fontAlgn="base">
        <a:spcBef>
          <a:spcPct val="20000"/>
        </a:spcBef>
        <a:spcAft>
          <a:spcPct val="0"/>
        </a:spcAft>
        <a:buChar char="»"/>
        <a:defRPr sz="16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epa.gov/assessing-and-managing-chemicals-under-tsca/risk-management-methylene-chlorid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hyperlink" Target="https://www.epa.gov/assessing-and-managing-chemicals-under-tsca/chemicals-undergoing-risk-evaluation-under-tsca" TargetMode="External"/><Relationship Id="rId3" Type="http://schemas.openxmlformats.org/officeDocument/2006/relationships/hyperlink" Target="https://www.regulations.gov/docket/EPA-HQ-OPPT-2019-0437" TargetMode="External"/><Relationship Id="rId7" Type="http://schemas.openxmlformats.org/officeDocument/2006/relationships/hyperlink" Target="https://www.epa.gov/assessing-and-managing-chemicals-under-tsca/frank-r-lautenberg-chemical-safety-21st-century-act" TargetMode="External"/><Relationship Id="rId2" Type="http://schemas.openxmlformats.org/officeDocument/2006/relationships/hyperlink" Target="https://www.epa.gov/assessing-and-managing-chemicals-under-tsca/risk-management-methylene-chloride" TargetMode="External"/><Relationship Id="rId1" Type="http://schemas.openxmlformats.org/officeDocument/2006/relationships/slideLayout" Target="../slideLayouts/slideLayout2.xml"/><Relationship Id="rId6" Type="http://schemas.openxmlformats.org/officeDocument/2006/relationships/hyperlink" Target="http://www.regulations.gov/" TargetMode="External"/><Relationship Id="rId5" Type="http://schemas.openxmlformats.org/officeDocument/2006/relationships/hyperlink" Target="https://www.regulations.gov/docket/EPA-HQ-OPPT-2020-0465" TargetMode="External"/><Relationship Id="rId4" Type="http://schemas.openxmlformats.org/officeDocument/2006/relationships/hyperlink" Target="https://www.regulations.gov/docket/EPA-HQ-OPPT-2016-0742" TargetMode="External"/><Relationship Id="rId9" Type="http://schemas.openxmlformats.org/officeDocument/2006/relationships/hyperlink" Target="https://www.epa.gov/assessing-and-managing-chemicals-under-tsca/current-chemical-risk-management-activities"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mailto:MethyleneChlorideTSCA@epa.gov" TargetMode="External"/><Relationship Id="rId2" Type="http://schemas.openxmlformats.org/officeDocument/2006/relationships/hyperlink" Target="https://www.regulations.gov/search?filter=EPA-HQ-OPPT-2020-0465"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ctrTitle"/>
          </p:nvPr>
        </p:nvSpPr>
        <p:spPr>
          <a:xfrm>
            <a:off x="1097279" y="912345"/>
            <a:ext cx="7010400" cy="2667000"/>
          </a:xfrm>
        </p:spPr>
        <p:txBody>
          <a:bodyPr/>
          <a:lstStyle/>
          <a:p>
            <a:pPr eaLnBrk="1" hangingPunct="1"/>
            <a:r>
              <a:rPr lang="en-US" sz="3200"/>
              <a:t>Methylene Chloride</a:t>
            </a:r>
            <a:br>
              <a:rPr lang="en-US" sz="3200">
                <a:solidFill>
                  <a:schemeClr val="tx1"/>
                </a:solidFill>
              </a:rPr>
            </a:br>
            <a:r>
              <a:rPr lang="en-US" sz="3200"/>
              <a:t>Proposed</a:t>
            </a:r>
            <a:r>
              <a:rPr lang="en-US" sz="3200">
                <a:solidFill>
                  <a:srgbClr val="7030A0"/>
                </a:solidFill>
              </a:rPr>
              <a:t> </a:t>
            </a:r>
            <a:r>
              <a:rPr lang="en-US" sz="3200">
                <a:solidFill>
                  <a:schemeClr val="tx1"/>
                </a:solidFill>
              </a:rPr>
              <a:t>Rulemaking under </a:t>
            </a:r>
            <a:br>
              <a:rPr lang="en-US" sz="3200">
                <a:solidFill>
                  <a:schemeClr val="tx1"/>
                </a:solidFill>
              </a:rPr>
            </a:br>
            <a:r>
              <a:rPr lang="en-US" sz="3200">
                <a:solidFill>
                  <a:schemeClr val="tx1"/>
                </a:solidFill>
              </a:rPr>
              <a:t>TSCA Section 6(a)</a:t>
            </a:r>
            <a:br>
              <a:rPr lang="en-US" sz="2400"/>
            </a:br>
            <a:endParaRPr lang="en-US" sz="3200">
              <a:solidFill>
                <a:schemeClr val="tx1"/>
              </a:solidFill>
            </a:endParaRPr>
          </a:p>
        </p:txBody>
      </p:sp>
      <p:sp>
        <p:nvSpPr>
          <p:cNvPr id="17411" name="Rectangle 3"/>
          <p:cNvSpPr>
            <a:spLocks noGrp="1" noChangeArrowheads="1"/>
          </p:cNvSpPr>
          <p:nvPr>
            <p:ph type="subTitle" idx="1"/>
          </p:nvPr>
        </p:nvSpPr>
        <p:spPr>
          <a:xfrm>
            <a:off x="647700" y="3121686"/>
            <a:ext cx="7848600" cy="3325348"/>
          </a:xfrm>
        </p:spPr>
        <p:txBody>
          <a:bodyPr/>
          <a:lstStyle/>
          <a:p>
            <a:r>
              <a:rPr lang="en-US" sz="1800" b="1">
                <a:latin typeface="Arial"/>
                <a:cs typeface="Arial"/>
              </a:rPr>
              <a:t>Public Webinar</a:t>
            </a:r>
            <a:endParaRPr lang="en-US" sz="1800">
              <a:solidFill>
                <a:srgbClr val="000000"/>
              </a:solidFill>
            </a:endParaRPr>
          </a:p>
          <a:p>
            <a:r>
              <a:rPr lang="en-US" sz="1800">
                <a:solidFill>
                  <a:srgbClr val="000000"/>
                </a:solidFill>
              </a:rPr>
              <a:t>RIN 2070-AK70</a:t>
            </a:r>
          </a:p>
          <a:p>
            <a:r>
              <a:rPr lang="en-US" sz="1800">
                <a:solidFill>
                  <a:srgbClr val="000000"/>
                </a:solidFill>
              </a:rPr>
              <a:t>June 7, 2023</a:t>
            </a:r>
          </a:p>
          <a:p>
            <a:r>
              <a:rPr lang="en-US" sz="1800">
                <a:solidFill>
                  <a:srgbClr val="000000"/>
                </a:solidFill>
              </a:rPr>
              <a:t>Office of Chemical Safety and Pollution Prevention</a:t>
            </a:r>
            <a:endParaRPr lang="en-US" sz="1800" strike="sngStrike">
              <a:solidFill>
                <a:srgbClr val="000000"/>
              </a:solidFill>
              <a:cs typeface="Arial"/>
            </a:endParaRPr>
          </a:p>
          <a:p>
            <a:r>
              <a:rPr lang="en-US" sz="1800">
                <a:solidFill>
                  <a:srgbClr val="000000"/>
                </a:solidFill>
              </a:rPr>
              <a:t>U.S. Environmental Protection Agency</a:t>
            </a:r>
            <a:endParaRPr lang="en-US" sz="1800">
              <a:solidFill>
                <a:srgbClr val="000000"/>
              </a:solidFill>
              <a:cs typeface="Arial"/>
            </a:endParaRPr>
          </a:p>
          <a:p>
            <a:endParaRPr lang="en-US" sz="1800">
              <a:solidFill>
                <a:srgbClr val="FF0000"/>
              </a:solidFill>
            </a:endParaRPr>
          </a:p>
          <a:p>
            <a:endParaRPr lang="en-US" sz="1600">
              <a:solidFill>
                <a:srgbClr val="FF0000"/>
              </a:solidFill>
              <a:cs typeface="Arial"/>
            </a:endParaRPr>
          </a:p>
          <a:p>
            <a:r>
              <a:rPr lang="en-US" sz="1600" i="1">
                <a:solidFill>
                  <a:srgbClr val="000000"/>
                </a:solidFill>
                <a:cs typeface="Arial"/>
              </a:rPr>
              <a:t>For more information: </a:t>
            </a:r>
            <a:r>
              <a:rPr lang="en-US" sz="1600" i="1">
                <a:solidFill>
                  <a:srgbClr val="000000"/>
                </a:solidFill>
                <a:cs typeface="Arial"/>
                <a:hlinkClick r:id="rId3"/>
              </a:rPr>
              <a:t>https://www.epa.gov/assessing-and-managing-chemicals-under-tsca/risk-management-methylene-chloride</a:t>
            </a:r>
            <a:r>
              <a:rPr lang="en-US" sz="1600" i="1">
                <a:solidFill>
                  <a:srgbClr val="000000"/>
                </a:solidFill>
                <a:cs typeface="Arial"/>
              </a:rPr>
              <a:t> </a:t>
            </a:r>
          </a:p>
          <a:p>
            <a:endParaRPr lang="en-US" sz="1600">
              <a:solidFill>
                <a:srgbClr val="FF0000"/>
              </a:solidFill>
              <a:cs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93AF7E-D8BC-E2CB-8D56-A74EA5900F07}"/>
              </a:ext>
            </a:extLst>
          </p:cNvPr>
          <p:cNvSpPr>
            <a:spLocks noGrp="1"/>
          </p:cNvSpPr>
          <p:nvPr>
            <p:ph type="title"/>
          </p:nvPr>
        </p:nvSpPr>
        <p:spPr>
          <a:xfrm>
            <a:off x="762000" y="985693"/>
            <a:ext cx="7620000" cy="990600"/>
          </a:xfrm>
        </p:spPr>
        <p:txBody>
          <a:bodyPr/>
          <a:lstStyle/>
          <a:p>
            <a:r>
              <a:rPr lang="en-US" b="1"/>
              <a:t>Developing Effective Regulations</a:t>
            </a:r>
            <a:endParaRPr lang="en-US" b="1" strike="sngStrike"/>
          </a:p>
        </p:txBody>
      </p:sp>
      <p:sp>
        <p:nvSpPr>
          <p:cNvPr id="3" name="Content Placeholder 2">
            <a:extLst>
              <a:ext uri="{FF2B5EF4-FFF2-40B4-BE49-F238E27FC236}">
                <a16:creationId xmlns:a16="http://schemas.microsoft.com/office/drawing/2014/main" id="{2B96DA6D-826C-6B21-B55C-C3464C5D8093}"/>
              </a:ext>
            </a:extLst>
          </p:cNvPr>
          <p:cNvSpPr>
            <a:spLocks noGrp="1"/>
          </p:cNvSpPr>
          <p:nvPr>
            <p:ph idx="1"/>
          </p:nvPr>
        </p:nvSpPr>
        <p:spPr>
          <a:xfrm>
            <a:off x="541283" y="1891863"/>
            <a:ext cx="8215744" cy="4218652"/>
          </a:xfrm>
        </p:spPr>
        <p:txBody>
          <a:bodyPr>
            <a:normAutofit fontScale="92500"/>
          </a:bodyPr>
          <a:lstStyle/>
          <a:p>
            <a:pPr marL="0" indent="0">
              <a:buNone/>
            </a:pPr>
            <a:r>
              <a:rPr lang="en-US" sz="2400" b="1"/>
              <a:t>EPA’s priority is to address identified unreasonable risks</a:t>
            </a:r>
          </a:p>
          <a:p>
            <a:r>
              <a:rPr lang="en-US" sz="2400"/>
              <a:t>TSCA additionally requires EPA’s proposal to consider:</a:t>
            </a:r>
          </a:p>
          <a:p>
            <a:pPr lvl="1"/>
            <a:r>
              <a:rPr lang="en-US" sz="2100"/>
              <a:t>Effects and magnitude of exposure to human health and the environment</a:t>
            </a:r>
          </a:p>
          <a:p>
            <a:pPr lvl="2"/>
            <a:r>
              <a:rPr lang="en-US" sz="1700"/>
              <a:t>For this, EPA included potential risks from the ambient air pathway to </a:t>
            </a:r>
            <a:r>
              <a:rPr lang="en-US" sz="1700" err="1"/>
              <a:t>fenceline</a:t>
            </a:r>
            <a:r>
              <a:rPr lang="en-US" sz="1700"/>
              <a:t> communities (EPA’s analysis identified a small number of facilities) and potential risks from water pathway to </a:t>
            </a:r>
            <a:r>
              <a:rPr lang="en-US" sz="1700" err="1"/>
              <a:t>fenceline</a:t>
            </a:r>
            <a:r>
              <a:rPr lang="en-US" sz="1700"/>
              <a:t> communities </a:t>
            </a:r>
          </a:p>
          <a:p>
            <a:pPr lvl="1"/>
            <a:r>
              <a:rPr lang="en-US" sz="2100"/>
              <a:t>Benefits of a chemical substance</a:t>
            </a:r>
          </a:p>
          <a:p>
            <a:pPr lvl="1"/>
            <a:r>
              <a:rPr lang="en-US" sz="2100"/>
              <a:t>Economic consequences of the rule</a:t>
            </a:r>
          </a:p>
          <a:p>
            <a:pPr lvl="1"/>
            <a:r>
              <a:rPr lang="en-US" sz="2100"/>
              <a:t>Availability of alternatives</a:t>
            </a:r>
          </a:p>
          <a:p>
            <a:r>
              <a:rPr lang="en-US" sz="2400"/>
              <a:t>EPA’s proposal is based on best available science and reasonably available information</a:t>
            </a:r>
          </a:p>
        </p:txBody>
      </p:sp>
      <p:sp>
        <p:nvSpPr>
          <p:cNvPr id="4" name="Footer Placeholder 3">
            <a:extLst>
              <a:ext uri="{FF2B5EF4-FFF2-40B4-BE49-F238E27FC236}">
                <a16:creationId xmlns:a16="http://schemas.microsoft.com/office/drawing/2014/main" id="{5AE59DE0-D009-D299-C50A-C3D4AEB78A14}"/>
              </a:ext>
            </a:extLst>
          </p:cNvPr>
          <p:cNvSpPr>
            <a:spLocks noGrp="1"/>
          </p:cNvSpPr>
          <p:nvPr>
            <p:ph type="ftr" sz="quarter" idx="11"/>
          </p:nvPr>
        </p:nvSpPr>
        <p:spPr/>
        <p:txBody>
          <a:bodyPr/>
          <a:lstStyle/>
          <a:p>
            <a:pPr>
              <a:defRPr/>
            </a:pPr>
            <a:r>
              <a:rPr lang="en-US"/>
              <a:t>U.S. Environmental Protection Agency</a:t>
            </a:r>
          </a:p>
        </p:txBody>
      </p:sp>
      <p:sp>
        <p:nvSpPr>
          <p:cNvPr id="5" name="Slide Number Placeholder 4">
            <a:extLst>
              <a:ext uri="{FF2B5EF4-FFF2-40B4-BE49-F238E27FC236}">
                <a16:creationId xmlns:a16="http://schemas.microsoft.com/office/drawing/2014/main" id="{B9CB79C2-7E29-BA7C-6B18-0ECF4E149B9A}"/>
              </a:ext>
            </a:extLst>
          </p:cNvPr>
          <p:cNvSpPr>
            <a:spLocks noGrp="1"/>
          </p:cNvSpPr>
          <p:nvPr>
            <p:ph type="sldNum" sz="quarter" idx="12"/>
          </p:nvPr>
        </p:nvSpPr>
        <p:spPr/>
        <p:txBody>
          <a:bodyPr/>
          <a:lstStyle/>
          <a:p>
            <a:pPr>
              <a:defRPr/>
            </a:pPr>
            <a:r>
              <a:rPr lang="en-US"/>
              <a:t>10</a:t>
            </a:r>
          </a:p>
        </p:txBody>
      </p:sp>
    </p:spTree>
    <p:extLst>
      <p:ext uri="{BB962C8B-B14F-4D97-AF65-F5344CB8AC3E}">
        <p14:creationId xmlns:p14="http://schemas.microsoft.com/office/powerpoint/2010/main" val="18806759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8AD64-67CB-09A9-2A8C-E755FE01051A}"/>
              </a:ext>
            </a:extLst>
          </p:cNvPr>
          <p:cNvSpPr>
            <a:spLocks noGrp="1"/>
          </p:cNvSpPr>
          <p:nvPr>
            <p:ph type="title"/>
          </p:nvPr>
        </p:nvSpPr>
        <p:spPr>
          <a:xfrm>
            <a:off x="263236" y="1016941"/>
            <a:ext cx="8617527" cy="990600"/>
          </a:xfrm>
        </p:spPr>
        <p:txBody>
          <a:bodyPr/>
          <a:lstStyle/>
          <a:p>
            <a:r>
              <a:rPr lang="en-US" b="1"/>
              <a:t>Developing Effective Regulations (cont.)</a:t>
            </a:r>
          </a:p>
        </p:txBody>
      </p:sp>
      <p:sp>
        <p:nvSpPr>
          <p:cNvPr id="3" name="Content Placeholder 2">
            <a:extLst>
              <a:ext uri="{FF2B5EF4-FFF2-40B4-BE49-F238E27FC236}">
                <a16:creationId xmlns:a16="http://schemas.microsoft.com/office/drawing/2014/main" id="{96611900-E563-3A93-4C31-80D13A038EC6}"/>
              </a:ext>
            </a:extLst>
          </p:cNvPr>
          <p:cNvSpPr>
            <a:spLocks noGrp="1"/>
          </p:cNvSpPr>
          <p:nvPr>
            <p:ph idx="1"/>
          </p:nvPr>
        </p:nvSpPr>
        <p:spPr>
          <a:xfrm>
            <a:off x="685800" y="1902378"/>
            <a:ext cx="7772400" cy="4269827"/>
          </a:xfrm>
        </p:spPr>
        <p:txBody>
          <a:bodyPr/>
          <a:lstStyle/>
          <a:p>
            <a:pPr marL="0" indent="0">
              <a:buNone/>
            </a:pPr>
            <a:r>
              <a:rPr lang="en-US" sz="2400"/>
              <a:t>EPA’s goal is to promulgate regulations that are both practical and protective. EPA’s proposal: </a:t>
            </a:r>
          </a:p>
          <a:p>
            <a:r>
              <a:rPr lang="en-US" sz="2000"/>
              <a:t>Presents a familiar regulatory framework for occupational and consumer exposure</a:t>
            </a:r>
          </a:p>
          <a:p>
            <a:r>
              <a:rPr lang="en-US" sz="2000"/>
              <a:t>Ensures that consumers do not have access to methylene chloride-containing products</a:t>
            </a:r>
            <a:endParaRPr lang="en-US" sz="2000" strike="sngStrike"/>
          </a:p>
          <a:p>
            <a:r>
              <a:rPr lang="en-US" sz="2000"/>
              <a:t>Prohibits certain occupational uses where EPA determined an inability to comply with the proposed WCPP requirements</a:t>
            </a:r>
            <a:endParaRPr lang="en-US" sz="2000" strike="sngStrike"/>
          </a:p>
          <a:p>
            <a:r>
              <a:rPr lang="en-US" sz="2000"/>
              <a:t>Meets TSCA requirement to address risk to the extent necessary so that it is no longer unreasonable, including risk to PESS</a:t>
            </a:r>
          </a:p>
          <a:p>
            <a:r>
              <a:rPr lang="en-US" sz="2000"/>
              <a:t>Requires recordkeeping to ensure rule is enforceable</a:t>
            </a:r>
          </a:p>
          <a:p>
            <a:pPr lvl="1"/>
            <a:endParaRPr lang="en-US" sz="2000"/>
          </a:p>
          <a:p>
            <a:endParaRPr lang="en-US"/>
          </a:p>
        </p:txBody>
      </p:sp>
      <p:sp>
        <p:nvSpPr>
          <p:cNvPr id="4" name="Footer Placeholder 3">
            <a:extLst>
              <a:ext uri="{FF2B5EF4-FFF2-40B4-BE49-F238E27FC236}">
                <a16:creationId xmlns:a16="http://schemas.microsoft.com/office/drawing/2014/main" id="{97BE6B96-053F-4FF5-3D1A-124BB9CA71CD}"/>
              </a:ext>
            </a:extLst>
          </p:cNvPr>
          <p:cNvSpPr>
            <a:spLocks noGrp="1"/>
          </p:cNvSpPr>
          <p:nvPr>
            <p:ph type="ftr" sz="quarter" idx="11"/>
          </p:nvPr>
        </p:nvSpPr>
        <p:spPr/>
        <p:txBody>
          <a:bodyPr/>
          <a:lstStyle/>
          <a:p>
            <a:pPr>
              <a:defRPr/>
            </a:pPr>
            <a:r>
              <a:rPr lang="en-US"/>
              <a:t>U.S. Environmental Protection Agency</a:t>
            </a:r>
          </a:p>
        </p:txBody>
      </p:sp>
      <p:sp>
        <p:nvSpPr>
          <p:cNvPr id="5" name="Slide Number Placeholder 4">
            <a:extLst>
              <a:ext uri="{FF2B5EF4-FFF2-40B4-BE49-F238E27FC236}">
                <a16:creationId xmlns:a16="http://schemas.microsoft.com/office/drawing/2014/main" id="{97C33CC2-A210-E8F6-7727-1BDA1BDCB611}"/>
              </a:ext>
            </a:extLst>
          </p:cNvPr>
          <p:cNvSpPr>
            <a:spLocks noGrp="1"/>
          </p:cNvSpPr>
          <p:nvPr>
            <p:ph type="sldNum" sz="quarter" idx="12"/>
          </p:nvPr>
        </p:nvSpPr>
        <p:spPr/>
        <p:txBody>
          <a:bodyPr/>
          <a:lstStyle/>
          <a:p>
            <a:pPr>
              <a:defRPr/>
            </a:pPr>
            <a:fld id="{669C2884-559B-45FB-9DDB-AADF63867580}" type="slidenum">
              <a:rPr lang="en-US" smtClean="0"/>
              <a:pPr>
                <a:defRPr/>
              </a:pPr>
              <a:t>11</a:t>
            </a:fld>
            <a:endParaRPr lang="en-US"/>
          </a:p>
        </p:txBody>
      </p:sp>
    </p:spTree>
    <p:extLst>
      <p:ext uri="{BB962C8B-B14F-4D97-AF65-F5344CB8AC3E}">
        <p14:creationId xmlns:p14="http://schemas.microsoft.com/office/powerpoint/2010/main" val="24691579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75523-D22B-4C88-C13A-F3C18A4E975F}"/>
              </a:ext>
            </a:extLst>
          </p:cNvPr>
          <p:cNvSpPr>
            <a:spLocks noGrp="1"/>
          </p:cNvSpPr>
          <p:nvPr>
            <p:ph type="title"/>
          </p:nvPr>
        </p:nvSpPr>
        <p:spPr>
          <a:xfrm>
            <a:off x="451944" y="1027386"/>
            <a:ext cx="8240111" cy="990600"/>
          </a:xfrm>
        </p:spPr>
        <p:txBody>
          <a:bodyPr/>
          <a:lstStyle/>
          <a:p>
            <a:r>
              <a:rPr lang="en-US" b="1"/>
              <a:t>Developing Effective Regulations (cont.)</a:t>
            </a:r>
          </a:p>
        </p:txBody>
      </p:sp>
      <p:sp>
        <p:nvSpPr>
          <p:cNvPr id="3" name="Content Placeholder 2">
            <a:extLst>
              <a:ext uri="{FF2B5EF4-FFF2-40B4-BE49-F238E27FC236}">
                <a16:creationId xmlns:a16="http://schemas.microsoft.com/office/drawing/2014/main" id="{8A330976-1E9C-0E97-E989-A5DBE38F3435}"/>
              </a:ext>
            </a:extLst>
          </p:cNvPr>
          <p:cNvSpPr>
            <a:spLocks noGrp="1"/>
          </p:cNvSpPr>
          <p:nvPr>
            <p:ph idx="1"/>
          </p:nvPr>
        </p:nvSpPr>
        <p:spPr>
          <a:xfrm>
            <a:off x="685800" y="1807778"/>
            <a:ext cx="7772400" cy="4440621"/>
          </a:xfrm>
        </p:spPr>
        <p:txBody>
          <a:bodyPr>
            <a:normAutofit lnSpcReduction="10000"/>
          </a:bodyPr>
          <a:lstStyle/>
          <a:p>
            <a:r>
              <a:rPr lang="en-US" sz="2400"/>
              <a:t>EPA requests comment on all elements of the proposed and alternative regulatory action in the proposed rulemaking</a:t>
            </a:r>
            <a:endParaRPr lang="en-US" sz="2400">
              <a:highlight>
                <a:srgbClr val="FFFF00"/>
              </a:highlight>
            </a:endParaRPr>
          </a:p>
          <a:p>
            <a:r>
              <a:rPr lang="en-US" sz="2400">
                <a:cs typeface="+mn-cs"/>
              </a:rPr>
              <a:t>Based on consideration </a:t>
            </a:r>
            <a:r>
              <a:rPr lang="en-US" sz="2400"/>
              <a:t>of </a:t>
            </a:r>
            <a:r>
              <a:rPr lang="en-US" sz="2400">
                <a:cs typeface="+mn-cs"/>
              </a:rPr>
              <a:t>new or additional information submitted to EPA on the proposed rule, EPA may in the final rule modify elements of the proposed regulatory action</a:t>
            </a:r>
            <a:r>
              <a:rPr lang="en-US" sz="2400"/>
              <a:t> </a:t>
            </a:r>
            <a:endParaRPr lang="en-US" sz="2400">
              <a:cs typeface="Arial"/>
            </a:endParaRPr>
          </a:p>
          <a:p>
            <a:r>
              <a:rPr lang="en-US" sz="2400"/>
              <a:t>Public comments could result in changes to elements of the proposed regulatory actions when this rule is finalized</a:t>
            </a:r>
          </a:p>
          <a:p>
            <a:pPr lvl="1"/>
            <a:r>
              <a:rPr lang="en-US" sz="2000"/>
              <a:t>Timelines for phase out could be lengthened or shortened</a:t>
            </a:r>
          </a:p>
          <a:p>
            <a:pPr lvl="1"/>
            <a:r>
              <a:rPr lang="en-US" sz="2000"/>
              <a:t>WCPP could have conditions added, modified, or eliminated</a:t>
            </a:r>
          </a:p>
        </p:txBody>
      </p:sp>
      <p:sp>
        <p:nvSpPr>
          <p:cNvPr id="4" name="Footer Placeholder 3">
            <a:extLst>
              <a:ext uri="{FF2B5EF4-FFF2-40B4-BE49-F238E27FC236}">
                <a16:creationId xmlns:a16="http://schemas.microsoft.com/office/drawing/2014/main" id="{85C6F237-8BBE-7DF6-C43E-9102511C925F}"/>
              </a:ext>
            </a:extLst>
          </p:cNvPr>
          <p:cNvSpPr>
            <a:spLocks noGrp="1"/>
          </p:cNvSpPr>
          <p:nvPr>
            <p:ph type="ftr" sz="quarter" idx="11"/>
          </p:nvPr>
        </p:nvSpPr>
        <p:spPr/>
        <p:txBody>
          <a:bodyPr/>
          <a:lstStyle/>
          <a:p>
            <a:pPr>
              <a:defRPr/>
            </a:pPr>
            <a:r>
              <a:rPr lang="en-US"/>
              <a:t>U.S. Environmental Protection Agency</a:t>
            </a:r>
          </a:p>
        </p:txBody>
      </p:sp>
      <p:sp>
        <p:nvSpPr>
          <p:cNvPr id="5" name="Slide Number Placeholder 4">
            <a:extLst>
              <a:ext uri="{FF2B5EF4-FFF2-40B4-BE49-F238E27FC236}">
                <a16:creationId xmlns:a16="http://schemas.microsoft.com/office/drawing/2014/main" id="{07ED54EE-D3D9-6451-8B08-85B4F6813D23}"/>
              </a:ext>
            </a:extLst>
          </p:cNvPr>
          <p:cNvSpPr>
            <a:spLocks noGrp="1"/>
          </p:cNvSpPr>
          <p:nvPr>
            <p:ph type="sldNum" sz="quarter" idx="12"/>
          </p:nvPr>
        </p:nvSpPr>
        <p:spPr/>
        <p:txBody>
          <a:bodyPr/>
          <a:lstStyle/>
          <a:p>
            <a:pPr>
              <a:defRPr/>
            </a:pPr>
            <a:fld id="{669C2884-559B-45FB-9DDB-AADF63867580}" type="slidenum">
              <a:rPr lang="en-US" smtClean="0"/>
              <a:pPr>
                <a:defRPr/>
              </a:pPr>
              <a:t>12</a:t>
            </a:fld>
            <a:endParaRPr lang="en-US"/>
          </a:p>
        </p:txBody>
      </p:sp>
    </p:spTree>
    <p:extLst>
      <p:ext uri="{BB962C8B-B14F-4D97-AF65-F5344CB8AC3E}">
        <p14:creationId xmlns:p14="http://schemas.microsoft.com/office/powerpoint/2010/main" val="13640118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DF620-9790-41AB-B5DB-32788075BAA8}"/>
              </a:ext>
            </a:extLst>
          </p:cNvPr>
          <p:cNvSpPr>
            <a:spLocks noGrp="1"/>
          </p:cNvSpPr>
          <p:nvPr>
            <p:ph type="title"/>
          </p:nvPr>
        </p:nvSpPr>
        <p:spPr>
          <a:xfrm>
            <a:off x="685799" y="970665"/>
            <a:ext cx="7620000" cy="990600"/>
          </a:xfrm>
        </p:spPr>
        <p:txBody>
          <a:bodyPr/>
          <a:lstStyle/>
          <a:p>
            <a:r>
              <a:rPr lang="en-US" b="1">
                <a:solidFill>
                  <a:srgbClr val="000000"/>
                </a:solidFill>
              </a:rPr>
              <a:t>The Proposed Regulation</a:t>
            </a:r>
            <a:endParaRPr lang="en-US" b="1">
              <a:solidFill>
                <a:srgbClr val="000000"/>
              </a:solidFill>
              <a:cs typeface="Arial"/>
            </a:endParaRPr>
          </a:p>
        </p:txBody>
      </p:sp>
      <p:graphicFrame>
        <p:nvGraphicFramePr>
          <p:cNvPr id="5" name="Content Placeholder 4">
            <a:extLst>
              <a:ext uri="{FF2B5EF4-FFF2-40B4-BE49-F238E27FC236}">
                <a16:creationId xmlns:a16="http://schemas.microsoft.com/office/drawing/2014/main" id="{89CB8E60-A3A2-7F3F-BFAD-2F00A852ADBC}"/>
              </a:ext>
            </a:extLst>
          </p:cNvPr>
          <p:cNvGraphicFramePr>
            <a:graphicFrameLocks noGrp="1"/>
          </p:cNvGraphicFramePr>
          <p:nvPr>
            <p:ph idx="1"/>
            <p:extLst>
              <p:ext uri="{D42A27DB-BD31-4B8C-83A1-F6EECF244321}">
                <p14:modId xmlns:p14="http://schemas.microsoft.com/office/powerpoint/2010/main" val="1289650059"/>
              </p:ext>
            </p:extLst>
          </p:nvPr>
        </p:nvGraphicFramePr>
        <p:xfrm>
          <a:off x="587664" y="1715359"/>
          <a:ext cx="7870536" cy="453304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Footer Placeholder 5">
            <a:extLst>
              <a:ext uri="{FF2B5EF4-FFF2-40B4-BE49-F238E27FC236}">
                <a16:creationId xmlns:a16="http://schemas.microsoft.com/office/drawing/2014/main" id="{896DA84A-21D9-4E51-8FA5-744E4893D3AF}"/>
              </a:ext>
            </a:extLst>
          </p:cNvPr>
          <p:cNvSpPr>
            <a:spLocks noGrp="1"/>
          </p:cNvSpPr>
          <p:nvPr>
            <p:ph type="ftr" sz="quarter" idx="11"/>
          </p:nvPr>
        </p:nvSpPr>
        <p:spPr>
          <a:xfrm>
            <a:off x="1304818" y="6248400"/>
            <a:ext cx="6534364" cy="457200"/>
          </a:xfrm>
        </p:spPr>
        <p:txBody>
          <a:bodyPr/>
          <a:lstStyle/>
          <a:p>
            <a:pPr>
              <a:lnSpc>
                <a:spcPts val="1795"/>
              </a:lnSpc>
            </a:pPr>
            <a:r>
              <a:rPr lang="en-US"/>
              <a:t>U.S. </a:t>
            </a:r>
            <a:r>
              <a:rPr lang="en-US" spc="-10"/>
              <a:t>Environmental</a:t>
            </a:r>
            <a:r>
              <a:rPr lang="en-US" spc="-20"/>
              <a:t> Protection</a:t>
            </a:r>
            <a:r>
              <a:rPr lang="en-US" spc="-105"/>
              <a:t> </a:t>
            </a:r>
            <a:r>
              <a:rPr lang="en-US" spc="-10"/>
              <a:t>Agency</a:t>
            </a:r>
          </a:p>
        </p:txBody>
      </p:sp>
      <p:sp>
        <p:nvSpPr>
          <p:cNvPr id="4" name="Slide Number Placeholder 3">
            <a:extLst>
              <a:ext uri="{FF2B5EF4-FFF2-40B4-BE49-F238E27FC236}">
                <a16:creationId xmlns:a16="http://schemas.microsoft.com/office/drawing/2014/main" id="{86771E6C-7D97-43BA-82AC-921DCAF81E9F}"/>
              </a:ext>
            </a:extLst>
          </p:cNvPr>
          <p:cNvSpPr>
            <a:spLocks noGrp="1"/>
          </p:cNvSpPr>
          <p:nvPr>
            <p:ph type="sldNum" sz="quarter" idx="12"/>
          </p:nvPr>
        </p:nvSpPr>
        <p:spPr/>
        <p:txBody>
          <a:bodyPr/>
          <a:lstStyle/>
          <a:p>
            <a:pPr>
              <a:defRPr/>
            </a:pPr>
            <a:r>
              <a:rPr lang="en-US"/>
              <a:t>13</a:t>
            </a:r>
            <a:endParaRPr lang="en-US" strike="sngStrike"/>
          </a:p>
        </p:txBody>
      </p:sp>
    </p:spTree>
    <p:extLst>
      <p:ext uri="{BB962C8B-B14F-4D97-AF65-F5344CB8AC3E}">
        <p14:creationId xmlns:p14="http://schemas.microsoft.com/office/powerpoint/2010/main" val="11772875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716BF3E-D6F5-BDFB-C244-130507D92DC8}"/>
              </a:ext>
            </a:extLst>
          </p:cNvPr>
          <p:cNvSpPr>
            <a:spLocks noGrp="1"/>
          </p:cNvSpPr>
          <p:nvPr>
            <p:ph idx="1"/>
          </p:nvPr>
        </p:nvSpPr>
        <p:spPr>
          <a:xfrm>
            <a:off x="685800" y="2288940"/>
            <a:ext cx="7772400" cy="4416660"/>
          </a:xfrm>
        </p:spPr>
        <p:txBody>
          <a:bodyPr/>
          <a:lstStyle/>
          <a:p>
            <a:r>
              <a:rPr lang="en-US" sz="2400"/>
              <a:t>EPA determined methylene chloride could not be used safely in consumer products</a:t>
            </a:r>
          </a:p>
          <a:p>
            <a:pPr lvl="1"/>
            <a:r>
              <a:rPr lang="en-US" sz="2000"/>
              <a:t>TSCA allows EPA to regulate upstream of consumers to address unreasonable risk </a:t>
            </a:r>
          </a:p>
          <a:p>
            <a:pPr lvl="1"/>
            <a:r>
              <a:rPr lang="en-US" sz="2000">
                <a:cs typeface="+mn-cs"/>
              </a:rPr>
              <a:t>The proposed rule would prohibit manufacturing (including import), processing, and distribution for consumer use, and provides time for retailers to phase out their consumer product inventory</a:t>
            </a:r>
            <a:endParaRPr lang="en-US" sz="2000" strike="sngStrike">
              <a:highlight>
                <a:srgbClr val="00FF00"/>
              </a:highlight>
              <a:cs typeface="+mn-cs"/>
            </a:endParaRPr>
          </a:p>
          <a:p>
            <a:pPr lvl="2"/>
            <a:r>
              <a:rPr lang="en-US" sz="1600">
                <a:cs typeface="+mn-cs"/>
              </a:rPr>
              <a:t>EPA concluded that some alternate approaches were not feasible. As an example, a protective weight fraction limit would be so low that it would essentially function as a prohibition</a:t>
            </a:r>
          </a:p>
          <a:p>
            <a:pPr lvl="1"/>
            <a:r>
              <a:rPr lang="en-US" sz="2000"/>
              <a:t>In almost all cases, alternatives are available</a:t>
            </a:r>
          </a:p>
          <a:p>
            <a:pPr marL="457200" lvl="1" indent="0">
              <a:buNone/>
            </a:pPr>
            <a:endParaRPr lang="en-US" sz="2000" strike="sngStrike">
              <a:cs typeface="+mn-cs"/>
            </a:endParaRPr>
          </a:p>
        </p:txBody>
      </p:sp>
      <p:sp>
        <p:nvSpPr>
          <p:cNvPr id="4" name="Slide Number Placeholder 3">
            <a:extLst>
              <a:ext uri="{FF2B5EF4-FFF2-40B4-BE49-F238E27FC236}">
                <a16:creationId xmlns:a16="http://schemas.microsoft.com/office/drawing/2014/main" id="{C1014E96-8A74-FB70-AE1B-D7324531C4E7}"/>
              </a:ext>
            </a:extLst>
          </p:cNvPr>
          <p:cNvSpPr>
            <a:spLocks noGrp="1"/>
          </p:cNvSpPr>
          <p:nvPr>
            <p:ph type="sldNum" sz="quarter" idx="12"/>
          </p:nvPr>
        </p:nvSpPr>
        <p:spPr/>
        <p:txBody>
          <a:bodyPr/>
          <a:lstStyle/>
          <a:p>
            <a:pPr>
              <a:defRPr/>
            </a:pPr>
            <a:r>
              <a:rPr lang="en-US"/>
              <a:t>14</a:t>
            </a:r>
            <a:endParaRPr lang="en-US" strike="sngStrike"/>
          </a:p>
        </p:txBody>
      </p:sp>
      <p:sp>
        <p:nvSpPr>
          <p:cNvPr id="5" name="Footer Placeholder 4">
            <a:extLst>
              <a:ext uri="{FF2B5EF4-FFF2-40B4-BE49-F238E27FC236}">
                <a16:creationId xmlns:a16="http://schemas.microsoft.com/office/drawing/2014/main" id="{2C1DA125-DFB2-CFE3-7F08-9A65BCBF23B4}"/>
              </a:ext>
            </a:extLst>
          </p:cNvPr>
          <p:cNvSpPr>
            <a:spLocks noGrp="1"/>
          </p:cNvSpPr>
          <p:nvPr>
            <p:ph type="ftr" sz="quarter" idx="3"/>
          </p:nvPr>
        </p:nvSpPr>
        <p:spPr bwMode="auto">
          <a:xfrm>
            <a:off x="2057400" y="6248400"/>
            <a:ext cx="50292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defPPr>
              <a:defRPr lang="en-US"/>
            </a:defPPr>
            <a:lvl1pPr algn="ctr" rtl="0" eaLnBrk="0" fontAlgn="base" hangingPunct="0">
              <a:spcBef>
                <a:spcPct val="0"/>
              </a:spcBef>
              <a:spcAft>
                <a:spcPct val="0"/>
              </a:spcAft>
              <a:defRPr sz="1400" kern="1200">
                <a:solidFill>
                  <a:schemeClr val="tx1"/>
                </a:solidFill>
                <a:latin typeface="Arial" charset="0"/>
                <a:ea typeface="ＭＳ Ｐゴシック" pitchFamily="84"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5pPr>
            <a:lvl6pPr marL="2286000" algn="l" defTabSz="914400" rtl="0" eaLnBrk="1" latinLnBrk="0" hangingPunct="1">
              <a:defRPr sz="2400" kern="1200">
                <a:solidFill>
                  <a:schemeClr val="tx1"/>
                </a:solidFill>
                <a:latin typeface="Arial" charset="0"/>
                <a:ea typeface="ＭＳ Ｐゴシック" pitchFamily="84" charset="-128"/>
                <a:cs typeface="+mn-cs"/>
              </a:defRPr>
            </a:lvl6pPr>
            <a:lvl7pPr marL="2743200" algn="l" defTabSz="914400" rtl="0" eaLnBrk="1" latinLnBrk="0" hangingPunct="1">
              <a:defRPr sz="2400" kern="1200">
                <a:solidFill>
                  <a:schemeClr val="tx1"/>
                </a:solidFill>
                <a:latin typeface="Arial" charset="0"/>
                <a:ea typeface="ＭＳ Ｐゴシック" pitchFamily="84" charset="-128"/>
                <a:cs typeface="+mn-cs"/>
              </a:defRPr>
            </a:lvl7pPr>
            <a:lvl8pPr marL="3200400" algn="l" defTabSz="914400" rtl="0" eaLnBrk="1" latinLnBrk="0" hangingPunct="1">
              <a:defRPr sz="2400" kern="1200">
                <a:solidFill>
                  <a:schemeClr val="tx1"/>
                </a:solidFill>
                <a:latin typeface="Arial" charset="0"/>
                <a:ea typeface="ＭＳ Ｐゴシック" pitchFamily="84" charset="-128"/>
                <a:cs typeface="+mn-cs"/>
              </a:defRPr>
            </a:lvl8pPr>
            <a:lvl9pPr marL="3657600" algn="l" defTabSz="914400" rtl="0" eaLnBrk="1" latinLnBrk="0" hangingPunct="1">
              <a:defRPr sz="2400" kern="1200">
                <a:solidFill>
                  <a:schemeClr val="tx1"/>
                </a:solidFill>
                <a:latin typeface="Arial" charset="0"/>
                <a:ea typeface="ＭＳ Ｐゴシック" pitchFamily="84" charset="-128"/>
                <a:cs typeface="+mn-cs"/>
              </a:defRPr>
            </a:lvl9pPr>
          </a:lstStyle>
          <a:p>
            <a:pPr>
              <a:defRPr/>
            </a:pPr>
            <a:r>
              <a:rPr lang="en-US"/>
              <a:t>U.S. Environmental Protection Agency</a:t>
            </a:r>
            <a:endParaRPr lang="en-US" sz="1100"/>
          </a:p>
        </p:txBody>
      </p:sp>
      <p:sp>
        <p:nvSpPr>
          <p:cNvPr id="8" name="Title 1">
            <a:extLst>
              <a:ext uri="{FF2B5EF4-FFF2-40B4-BE49-F238E27FC236}">
                <a16:creationId xmlns:a16="http://schemas.microsoft.com/office/drawing/2014/main" id="{36590001-A2F7-515F-8DAA-2F6ADFC8E860}"/>
              </a:ext>
            </a:extLst>
          </p:cNvPr>
          <p:cNvSpPr>
            <a:spLocks noGrp="1"/>
          </p:cNvSpPr>
          <p:nvPr>
            <p:ph type="title"/>
          </p:nvPr>
        </p:nvSpPr>
        <p:spPr>
          <a:xfrm>
            <a:off x="144966" y="1203760"/>
            <a:ext cx="8854068" cy="990600"/>
          </a:xfrm>
        </p:spPr>
        <p:txBody>
          <a:bodyPr/>
          <a:lstStyle/>
          <a:p>
            <a:r>
              <a:rPr lang="en-US" b="1"/>
              <a:t>Proposed Regulation: Consumer Uses</a:t>
            </a:r>
            <a:endParaRPr lang="en-US"/>
          </a:p>
        </p:txBody>
      </p:sp>
    </p:spTree>
    <p:extLst>
      <p:ext uri="{BB962C8B-B14F-4D97-AF65-F5344CB8AC3E}">
        <p14:creationId xmlns:p14="http://schemas.microsoft.com/office/powerpoint/2010/main" val="18820367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44E93-4B42-D114-5AE6-54C2D24DB7E5}"/>
              </a:ext>
            </a:extLst>
          </p:cNvPr>
          <p:cNvSpPr>
            <a:spLocks noGrp="1"/>
          </p:cNvSpPr>
          <p:nvPr>
            <p:ph type="title"/>
          </p:nvPr>
        </p:nvSpPr>
        <p:spPr>
          <a:xfrm>
            <a:off x="144966" y="1004064"/>
            <a:ext cx="8854068" cy="990600"/>
          </a:xfrm>
        </p:spPr>
        <p:txBody>
          <a:bodyPr/>
          <a:lstStyle/>
          <a:p>
            <a:r>
              <a:rPr lang="en-US" b="1"/>
              <a:t>Proposed Regulation: Consumer Uses</a:t>
            </a:r>
            <a:endParaRPr lang="en-US"/>
          </a:p>
        </p:txBody>
      </p:sp>
      <p:sp>
        <p:nvSpPr>
          <p:cNvPr id="3" name="Content Placeholder 2">
            <a:extLst>
              <a:ext uri="{FF2B5EF4-FFF2-40B4-BE49-F238E27FC236}">
                <a16:creationId xmlns:a16="http://schemas.microsoft.com/office/drawing/2014/main" id="{51078B2E-D63F-120C-1330-7005F4E6C342}"/>
              </a:ext>
            </a:extLst>
          </p:cNvPr>
          <p:cNvSpPr>
            <a:spLocks noGrp="1"/>
          </p:cNvSpPr>
          <p:nvPr>
            <p:ph idx="1"/>
          </p:nvPr>
        </p:nvSpPr>
        <p:spPr>
          <a:xfrm>
            <a:off x="304800" y="1994664"/>
            <a:ext cx="7816516" cy="3958784"/>
          </a:xfrm>
        </p:spPr>
        <p:txBody>
          <a:bodyPr/>
          <a:lstStyle/>
          <a:p>
            <a:pPr marL="0" indent="0">
              <a:buNone/>
            </a:pPr>
            <a:r>
              <a:rPr lang="en-US" sz="1800"/>
              <a:t>EPA is prohibiting manufacture, processing, and distribution in commerce of methylene chloride for all consumer use, including:</a:t>
            </a:r>
          </a:p>
          <a:p>
            <a:r>
              <a:rPr lang="en-US" sz="1600"/>
              <a:t>Solvent in aerosol degreasers/cleaners</a:t>
            </a:r>
          </a:p>
          <a:p>
            <a:r>
              <a:rPr lang="en-US" sz="1600"/>
              <a:t>Adhesives and sealants</a:t>
            </a:r>
          </a:p>
          <a:p>
            <a:r>
              <a:rPr lang="en-US" sz="1600"/>
              <a:t>Brush cleaners for paints and coatings</a:t>
            </a:r>
          </a:p>
          <a:p>
            <a:r>
              <a:rPr lang="en-US" sz="1600"/>
              <a:t>Adhesive and caulk removers</a:t>
            </a:r>
          </a:p>
          <a:p>
            <a:r>
              <a:rPr lang="en-US" sz="1600"/>
              <a:t>Metal degreasers</a:t>
            </a:r>
          </a:p>
          <a:p>
            <a:r>
              <a:rPr lang="en-US" sz="1600"/>
              <a:t>Automotive care products (functional fluids for air conditioners) </a:t>
            </a:r>
          </a:p>
          <a:p>
            <a:r>
              <a:rPr lang="en-US" sz="1600"/>
              <a:t>Automotive care products (degreasers) </a:t>
            </a:r>
          </a:p>
          <a:p>
            <a:r>
              <a:rPr lang="en-US" sz="1600"/>
              <a:t>Lubricants and greases</a:t>
            </a:r>
          </a:p>
          <a:p>
            <a:r>
              <a:rPr lang="en-US" sz="1600"/>
              <a:t>Cold pipe insulation</a:t>
            </a:r>
          </a:p>
          <a:p>
            <a:r>
              <a:rPr lang="en-US" sz="1600"/>
              <a:t>Arts, crafts, and hobby materials glue</a:t>
            </a:r>
          </a:p>
          <a:p>
            <a:r>
              <a:rPr lang="en-US" sz="1600"/>
              <a:t>Anti-spatter welding aerosol</a:t>
            </a:r>
          </a:p>
          <a:p>
            <a:r>
              <a:rPr lang="en-US" sz="1600"/>
              <a:t>Carbon removers and other brush cleaners</a:t>
            </a:r>
            <a:endParaRPr lang="en-US" sz="2000"/>
          </a:p>
        </p:txBody>
      </p:sp>
      <p:sp>
        <p:nvSpPr>
          <p:cNvPr id="4" name="Footer Placeholder 3">
            <a:extLst>
              <a:ext uri="{FF2B5EF4-FFF2-40B4-BE49-F238E27FC236}">
                <a16:creationId xmlns:a16="http://schemas.microsoft.com/office/drawing/2014/main" id="{AB4E46DA-7B28-40B4-BA2E-588D75C760CC}"/>
              </a:ext>
            </a:extLst>
          </p:cNvPr>
          <p:cNvSpPr>
            <a:spLocks noGrp="1"/>
          </p:cNvSpPr>
          <p:nvPr>
            <p:ph type="ftr" sz="quarter" idx="11"/>
          </p:nvPr>
        </p:nvSpPr>
        <p:spPr>
          <a:xfrm>
            <a:off x="1905000" y="6233535"/>
            <a:ext cx="5486400" cy="457200"/>
          </a:xfrm>
        </p:spPr>
        <p:txBody>
          <a:bodyPr/>
          <a:lstStyle/>
          <a:p>
            <a:pPr>
              <a:defRPr/>
            </a:pPr>
            <a:r>
              <a:rPr lang="en-US"/>
              <a:t>U.S. Environmental Protection Agency</a:t>
            </a:r>
          </a:p>
        </p:txBody>
      </p:sp>
      <p:sp>
        <p:nvSpPr>
          <p:cNvPr id="5" name="Slide Number Placeholder 4">
            <a:extLst>
              <a:ext uri="{FF2B5EF4-FFF2-40B4-BE49-F238E27FC236}">
                <a16:creationId xmlns:a16="http://schemas.microsoft.com/office/drawing/2014/main" id="{600F7A57-714B-687A-6335-4B5644AD59B9}"/>
              </a:ext>
            </a:extLst>
          </p:cNvPr>
          <p:cNvSpPr>
            <a:spLocks noGrp="1"/>
          </p:cNvSpPr>
          <p:nvPr>
            <p:ph type="sldNum" sz="quarter" idx="12"/>
          </p:nvPr>
        </p:nvSpPr>
        <p:spPr/>
        <p:txBody>
          <a:bodyPr/>
          <a:lstStyle/>
          <a:p>
            <a:pPr>
              <a:defRPr/>
            </a:pPr>
            <a:r>
              <a:rPr lang="en-US"/>
              <a:t>15</a:t>
            </a:r>
            <a:endParaRPr lang="en-US" strike="sngStrike"/>
          </a:p>
        </p:txBody>
      </p:sp>
    </p:spTree>
    <p:extLst>
      <p:ext uri="{BB962C8B-B14F-4D97-AF65-F5344CB8AC3E}">
        <p14:creationId xmlns:p14="http://schemas.microsoft.com/office/powerpoint/2010/main" val="39282288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EBB73-8895-EEBA-0229-5D447EB969E5}"/>
              </a:ext>
            </a:extLst>
          </p:cNvPr>
          <p:cNvSpPr>
            <a:spLocks noGrp="1"/>
          </p:cNvSpPr>
          <p:nvPr>
            <p:ph type="title"/>
          </p:nvPr>
        </p:nvSpPr>
        <p:spPr>
          <a:xfrm>
            <a:off x="762000" y="1145387"/>
            <a:ext cx="7620000" cy="990600"/>
          </a:xfrm>
        </p:spPr>
        <p:txBody>
          <a:bodyPr/>
          <a:lstStyle/>
          <a:p>
            <a:r>
              <a:rPr lang="en-US" sz="3000" b="1"/>
              <a:t>Proposed Regulation: Industrial and </a:t>
            </a:r>
            <a:r>
              <a:rPr lang="en-US" sz="3000" b="1">
                <a:solidFill>
                  <a:schemeClr val="tx2"/>
                </a:solidFill>
              </a:rPr>
              <a:t>Commercial Use</a:t>
            </a:r>
            <a:endParaRPr lang="en-US" sz="3000" strike="sngStrike">
              <a:solidFill>
                <a:schemeClr val="tx2"/>
              </a:solidFill>
            </a:endParaRPr>
          </a:p>
        </p:txBody>
      </p:sp>
      <p:sp>
        <p:nvSpPr>
          <p:cNvPr id="3" name="Content Placeholder 2">
            <a:extLst>
              <a:ext uri="{FF2B5EF4-FFF2-40B4-BE49-F238E27FC236}">
                <a16:creationId xmlns:a16="http://schemas.microsoft.com/office/drawing/2014/main" id="{6979E157-25AF-E984-8AB4-CB8A11C68383}"/>
              </a:ext>
            </a:extLst>
          </p:cNvPr>
          <p:cNvSpPr>
            <a:spLocks noGrp="1"/>
          </p:cNvSpPr>
          <p:nvPr>
            <p:ph idx="1"/>
          </p:nvPr>
        </p:nvSpPr>
        <p:spPr>
          <a:xfrm>
            <a:off x="685800" y="2164371"/>
            <a:ext cx="7772400" cy="3999761"/>
          </a:xfrm>
        </p:spPr>
        <p:txBody>
          <a:bodyPr/>
          <a:lstStyle/>
          <a:p>
            <a:r>
              <a:rPr lang="en-US" sz="2200">
                <a:solidFill>
                  <a:schemeClr val="tx2"/>
                </a:solidFill>
              </a:rPr>
              <a:t>EPA considers each use individually including factors such as:</a:t>
            </a:r>
          </a:p>
          <a:p>
            <a:pPr lvl="1"/>
            <a:r>
              <a:rPr lang="en-US" sz="1900">
                <a:solidFill>
                  <a:schemeClr val="tx2"/>
                </a:solidFill>
              </a:rPr>
              <a:t>Aspects of particular work activities that may create challenges for Workplace Chemical Protection Program (WCPP) implementation (e.g., challenges with meeting the ECEL, need to develop an industrial hygiene program) </a:t>
            </a:r>
          </a:p>
          <a:p>
            <a:pPr lvl="1"/>
            <a:r>
              <a:rPr lang="en-US" sz="1900">
                <a:solidFill>
                  <a:schemeClr val="tx2"/>
                </a:solidFill>
              </a:rPr>
              <a:t>Potential for regrettable substitution, among other factors. </a:t>
            </a:r>
          </a:p>
          <a:p>
            <a:r>
              <a:rPr lang="en-US" sz="2200">
                <a:solidFill>
                  <a:schemeClr val="tx2"/>
                </a:solidFill>
              </a:rPr>
              <a:t>Uncertainty about WCPP implementation is a driving factor</a:t>
            </a:r>
          </a:p>
          <a:p>
            <a:r>
              <a:rPr lang="en-US" sz="2200">
                <a:solidFill>
                  <a:schemeClr val="tx2"/>
                </a:solidFill>
              </a:rPr>
              <a:t>Staggered implementation within the supply chain to assure orderly phase out</a:t>
            </a:r>
          </a:p>
          <a:p>
            <a:pPr lvl="1"/>
            <a:endParaRPr lang="en-US"/>
          </a:p>
        </p:txBody>
      </p:sp>
      <p:sp>
        <p:nvSpPr>
          <p:cNvPr id="4" name="Footer Placeholder 3">
            <a:extLst>
              <a:ext uri="{FF2B5EF4-FFF2-40B4-BE49-F238E27FC236}">
                <a16:creationId xmlns:a16="http://schemas.microsoft.com/office/drawing/2014/main" id="{2026B851-F6E5-FADD-2CD0-E6B600C2C74F}"/>
              </a:ext>
            </a:extLst>
          </p:cNvPr>
          <p:cNvSpPr>
            <a:spLocks noGrp="1"/>
          </p:cNvSpPr>
          <p:nvPr>
            <p:ph type="ftr" sz="quarter" idx="11"/>
          </p:nvPr>
        </p:nvSpPr>
        <p:spPr/>
        <p:txBody>
          <a:bodyPr/>
          <a:lstStyle/>
          <a:p>
            <a:pPr>
              <a:defRPr/>
            </a:pPr>
            <a:r>
              <a:rPr lang="en-US"/>
              <a:t>U.S. Environmental Protection Agency</a:t>
            </a:r>
          </a:p>
        </p:txBody>
      </p:sp>
      <p:sp>
        <p:nvSpPr>
          <p:cNvPr id="5" name="Slide Number Placeholder 4">
            <a:extLst>
              <a:ext uri="{FF2B5EF4-FFF2-40B4-BE49-F238E27FC236}">
                <a16:creationId xmlns:a16="http://schemas.microsoft.com/office/drawing/2014/main" id="{411702C7-C63E-6BC5-7AB0-9916665711BA}"/>
              </a:ext>
            </a:extLst>
          </p:cNvPr>
          <p:cNvSpPr>
            <a:spLocks noGrp="1"/>
          </p:cNvSpPr>
          <p:nvPr>
            <p:ph type="sldNum" sz="quarter" idx="12"/>
          </p:nvPr>
        </p:nvSpPr>
        <p:spPr/>
        <p:txBody>
          <a:bodyPr/>
          <a:lstStyle/>
          <a:p>
            <a:pPr>
              <a:defRPr/>
            </a:pPr>
            <a:r>
              <a:rPr lang="en-US"/>
              <a:t>16</a:t>
            </a:r>
            <a:endParaRPr lang="en-US" strike="sngStrike"/>
          </a:p>
        </p:txBody>
      </p:sp>
    </p:spTree>
    <p:extLst>
      <p:ext uri="{BB962C8B-B14F-4D97-AF65-F5344CB8AC3E}">
        <p14:creationId xmlns:p14="http://schemas.microsoft.com/office/powerpoint/2010/main" val="24892897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DA1EE10-0DC5-63A6-BE58-F6A710A0FF2C}"/>
              </a:ext>
            </a:extLst>
          </p:cNvPr>
          <p:cNvSpPr>
            <a:spLocks noGrp="1"/>
          </p:cNvSpPr>
          <p:nvPr>
            <p:ph idx="1"/>
          </p:nvPr>
        </p:nvSpPr>
        <p:spPr>
          <a:xfrm>
            <a:off x="128751" y="2644281"/>
            <a:ext cx="2866697" cy="3376929"/>
          </a:xfrm>
        </p:spPr>
        <p:txBody>
          <a:bodyPr/>
          <a:lstStyle/>
          <a:p>
            <a:r>
              <a:rPr lang="en-US" sz="1400">
                <a:ea typeface="Calibri" panose="020F0502020204030204" pitchFamily="34" charset="0"/>
                <a:cs typeface="Arial" panose="020B0604020202020204" pitchFamily="34" charset="0"/>
              </a:rPr>
              <a:t>S</a:t>
            </a:r>
            <a:r>
              <a:rPr lang="en-US" sz="1400">
                <a:effectLst/>
                <a:ea typeface="Calibri" panose="020F0502020204030204" pitchFamily="34" charset="0"/>
                <a:cs typeface="Arial" panose="020B0604020202020204" pitchFamily="34" charset="0"/>
              </a:rPr>
              <a:t>olvent for batch vapor degreasing</a:t>
            </a:r>
          </a:p>
          <a:p>
            <a:pPr>
              <a:spcBef>
                <a:spcPts val="0"/>
              </a:spcBef>
            </a:pPr>
            <a:r>
              <a:rPr lang="en-US" sz="1400">
                <a:ea typeface="Calibri" panose="020F0502020204030204" pitchFamily="34" charset="0"/>
                <a:cs typeface="Arial" panose="020B0604020202020204" pitchFamily="34" charset="0"/>
              </a:rPr>
              <a:t>S</a:t>
            </a:r>
            <a:r>
              <a:rPr lang="en-US" sz="1400">
                <a:effectLst/>
                <a:ea typeface="Calibri" panose="020F0502020204030204" pitchFamily="34" charset="0"/>
                <a:cs typeface="Arial" panose="020B0604020202020204" pitchFamily="34" charset="0"/>
              </a:rPr>
              <a:t>olvent for in-line vapor degreasing</a:t>
            </a:r>
            <a:endParaRPr lang="en-US" sz="1400">
              <a:ea typeface="Calibri" panose="020F0502020204030204" pitchFamily="34" charset="0"/>
              <a:cs typeface="Arial" panose="020B0604020202020204" pitchFamily="34" charset="0"/>
            </a:endParaRPr>
          </a:p>
          <a:p>
            <a:pPr>
              <a:spcBef>
                <a:spcPts val="0"/>
              </a:spcBef>
            </a:pPr>
            <a:r>
              <a:rPr lang="en-US" sz="1400">
                <a:ea typeface="Calibri" panose="020F0502020204030204" pitchFamily="34" charset="0"/>
                <a:cs typeface="Arial" panose="020B0604020202020204" pitchFamily="34" charset="0"/>
              </a:rPr>
              <a:t>S</a:t>
            </a:r>
            <a:r>
              <a:rPr lang="en-US" sz="1400">
                <a:effectLst/>
                <a:ea typeface="Calibri" panose="020F0502020204030204" pitchFamily="34" charset="0"/>
                <a:cs typeface="Arial" panose="020B0604020202020204" pitchFamily="34" charset="0"/>
              </a:rPr>
              <a:t>olvent for cold cleaning</a:t>
            </a:r>
          </a:p>
          <a:p>
            <a:pPr>
              <a:spcBef>
                <a:spcPts val="0"/>
              </a:spcBef>
            </a:pPr>
            <a:r>
              <a:rPr lang="en-US" sz="1400">
                <a:ea typeface="Calibri" panose="020F0502020204030204" pitchFamily="34" charset="0"/>
                <a:cs typeface="Arial" panose="020B0604020202020204" pitchFamily="34" charset="0"/>
              </a:rPr>
              <a:t>S</a:t>
            </a:r>
            <a:r>
              <a:rPr lang="en-US" sz="1400">
                <a:effectLst/>
                <a:ea typeface="Calibri" panose="020F0502020204030204" pitchFamily="34" charset="0"/>
                <a:cs typeface="Arial" panose="020B0604020202020204" pitchFamily="34" charset="0"/>
              </a:rPr>
              <a:t>olvent for aerosol spray degreaser/cleaner</a:t>
            </a:r>
            <a:endParaRPr lang="en-US" sz="1400">
              <a:ea typeface="Calibri" panose="020F0502020204030204" pitchFamily="34" charset="0"/>
              <a:cs typeface="Arial" panose="020B0604020202020204" pitchFamily="34" charset="0"/>
            </a:endParaRPr>
          </a:p>
          <a:p>
            <a:pPr>
              <a:spcBef>
                <a:spcPts val="0"/>
              </a:spcBef>
            </a:pPr>
            <a:r>
              <a:rPr lang="en-US" sz="1400">
                <a:ea typeface="Calibri" panose="020F0502020204030204" pitchFamily="34" charset="0"/>
                <a:cs typeface="Arial" panose="020B0604020202020204" pitchFamily="34" charset="0"/>
              </a:rPr>
              <a:t>A</a:t>
            </a:r>
            <a:r>
              <a:rPr lang="en-US" sz="1400">
                <a:effectLst/>
                <a:ea typeface="Calibri" panose="020F0502020204030204" pitchFamily="34" charset="0"/>
                <a:cs typeface="Arial" panose="020B0604020202020204" pitchFamily="34" charset="0"/>
              </a:rPr>
              <a:t>dhesives, sealants and caulks</a:t>
            </a:r>
          </a:p>
          <a:p>
            <a:pPr>
              <a:spcBef>
                <a:spcPts val="0"/>
              </a:spcBef>
            </a:pPr>
            <a:r>
              <a:rPr lang="en-US" sz="1400">
                <a:ea typeface="Calibri" panose="020F0502020204030204" pitchFamily="34" charset="0"/>
                <a:cs typeface="Arial" panose="020B0604020202020204" pitchFamily="34" charset="0"/>
              </a:rPr>
              <a:t>P</a:t>
            </a:r>
            <a:r>
              <a:rPr lang="en-US" sz="1400">
                <a:effectLst/>
                <a:ea typeface="Calibri" panose="020F0502020204030204" pitchFamily="34" charset="0"/>
                <a:cs typeface="Arial" panose="020B0604020202020204" pitchFamily="34" charset="0"/>
              </a:rPr>
              <a:t>aints and coatings</a:t>
            </a:r>
            <a:endParaRPr lang="en-US" sz="1400">
              <a:ea typeface="Calibri" panose="020F0502020204030204" pitchFamily="34" charset="0"/>
              <a:cs typeface="Arial" panose="020B0604020202020204" pitchFamily="34" charset="0"/>
            </a:endParaRPr>
          </a:p>
          <a:p>
            <a:pPr>
              <a:spcBef>
                <a:spcPts val="0"/>
              </a:spcBef>
            </a:pPr>
            <a:r>
              <a:rPr lang="en-US" sz="1400">
                <a:ea typeface="Calibri" panose="020F0502020204030204" pitchFamily="34" charset="0"/>
                <a:cs typeface="Arial" panose="020B0604020202020204" pitchFamily="34" charset="0"/>
              </a:rPr>
              <a:t>P</a:t>
            </a:r>
            <a:r>
              <a:rPr lang="en-US" sz="1400">
                <a:effectLst/>
                <a:ea typeface="Calibri" panose="020F0502020204030204" pitchFamily="34" charset="0"/>
                <a:cs typeface="Arial" panose="020B0604020202020204" pitchFamily="34" charset="0"/>
              </a:rPr>
              <a:t>aint and coating removers </a:t>
            </a:r>
          </a:p>
          <a:p>
            <a:pPr>
              <a:spcBef>
                <a:spcPts val="0"/>
              </a:spcBef>
            </a:pPr>
            <a:r>
              <a:rPr lang="en-US" sz="1400">
                <a:ea typeface="Calibri" panose="020F0502020204030204" pitchFamily="34" charset="0"/>
                <a:cs typeface="Arial" panose="020B0604020202020204" pitchFamily="34" charset="0"/>
              </a:rPr>
              <a:t>A</a:t>
            </a:r>
            <a:r>
              <a:rPr lang="en-US" sz="1400">
                <a:effectLst/>
                <a:ea typeface="Calibri" panose="020F0502020204030204" pitchFamily="34" charset="0"/>
                <a:cs typeface="Arial" panose="020B0604020202020204" pitchFamily="34" charset="0"/>
              </a:rPr>
              <a:t>dhesive and caulk removers</a:t>
            </a:r>
          </a:p>
          <a:p>
            <a:pPr>
              <a:spcBef>
                <a:spcPts val="0"/>
              </a:spcBef>
            </a:pPr>
            <a:r>
              <a:rPr lang="en-US" sz="1400">
                <a:ea typeface="Calibri" panose="020F0502020204030204" pitchFamily="34" charset="0"/>
                <a:cs typeface="Arial" panose="020B0604020202020204" pitchFamily="34" charset="0"/>
              </a:rPr>
              <a:t>M</a:t>
            </a:r>
            <a:r>
              <a:rPr lang="en-US" sz="1400">
                <a:effectLst/>
                <a:ea typeface="Calibri" panose="020F0502020204030204" pitchFamily="34" charset="0"/>
                <a:cs typeface="Arial" panose="020B0604020202020204" pitchFamily="34" charset="0"/>
              </a:rPr>
              <a:t>etal degreasers</a:t>
            </a:r>
          </a:p>
          <a:p>
            <a:pPr marL="0" indent="0">
              <a:spcBef>
                <a:spcPts val="0"/>
              </a:spcBef>
              <a:buNone/>
            </a:pPr>
            <a:endParaRPr lang="en-US" sz="1200">
              <a:effectLst/>
              <a:latin typeface="Calibri" panose="020F0502020204030204" pitchFamily="34" charset="0"/>
              <a:ea typeface="Calibri" panose="020F0502020204030204" pitchFamily="34" charset="0"/>
              <a:cs typeface="Arial" panose="020B0604020202020204" pitchFamily="34" charset="0"/>
            </a:endParaRPr>
          </a:p>
          <a:p>
            <a:endParaRPr lang="en-US" sz="1600"/>
          </a:p>
        </p:txBody>
      </p:sp>
      <p:sp>
        <p:nvSpPr>
          <p:cNvPr id="5" name="Slide Number Placeholder 4">
            <a:extLst>
              <a:ext uri="{FF2B5EF4-FFF2-40B4-BE49-F238E27FC236}">
                <a16:creationId xmlns:a16="http://schemas.microsoft.com/office/drawing/2014/main" id="{EB5102E7-EF09-4EF9-3652-4AFF4ACA1718}"/>
              </a:ext>
            </a:extLst>
          </p:cNvPr>
          <p:cNvSpPr>
            <a:spLocks noGrp="1"/>
          </p:cNvSpPr>
          <p:nvPr>
            <p:ph type="sldNum" sz="quarter" idx="12"/>
          </p:nvPr>
        </p:nvSpPr>
        <p:spPr>
          <a:xfrm>
            <a:off x="6553200" y="6451600"/>
            <a:ext cx="1905000" cy="457200"/>
          </a:xfrm>
        </p:spPr>
        <p:txBody>
          <a:bodyPr/>
          <a:lstStyle/>
          <a:p>
            <a:pPr>
              <a:defRPr/>
            </a:pPr>
            <a:r>
              <a:rPr lang="en-US"/>
              <a:t>17</a:t>
            </a:r>
          </a:p>
        </p:txBody>
      </p:sp>
      <p:sp>
        <p:nvSpPr>
          <p:cNvPr id="7" name="Content Placeholder 2">
            <a:extLst>
              <a:ext uri="{FF2B5EF4-FFF2-40B4-BE49-F238E27FC236}">
                <a16:creationId xmlns:a16="http://schemas.microsoft.com/office/drawing/2014/main" id="{1366D553-DC8C-A620-56DF-298AACD575F9}"/>
              </a:ext>
            </a:extLst>
          </p:cNvPr>
          <p:cNvSpPr txBox="1">
            <a:spLocks/>
          </p:cNvSpPr>
          <p:nvPr/>
        </p:nvSpPr>
        <p:spPr bwMode="auto">
          <a:xfrm>
            <a:off x="2822026" y="2644280"/>
            <a:ext cx="2866697" cy="337692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ea typeface="+mn-ea"/>
              </a:defRPr>
            </a:lvl2pPr>
            <a:lvl3pPr marL="1143000" indent="-228600" algn="l" rtl="0" eaLnBrk="0" fontAlgn="base" hangingPunct="0">
              <a:spcBef>
                <a:spcPct val="20000"/>
              </a:spcBef>
              <a:spcAft>
                <a:spcPct val="0"/>
              </a:spcAft>
              <a:buChar char="•"/>
              <a:defRPr sz="2000">
                <a:solidFill>
                  <a:schemeClr val="tx1"/>
                </a:solidFill>
                <a:latin typeface="+mn-lt"/>
                <a:ea typeface="+mn-ea"/>
              </a:defRPr>
            </a:lvl3pPr>
            <a:lvl4pPr marL="1600200" indent="-228600" algn="l" rtl="0" eaLnBrk="0" fontAlgn="base" hangingPunct="0">
              <a:spcBef>
                <a:spcPct val="20000"/>
              </a:spcBef>
              <a:spcAft>
                <a:spcPct val="0"/>
              </a:spcAft>
              <a:buChar char="–"/>
              <a:defRPr>
                <a:solidFill>
                  <a:schemeClr val="tx1"/>
                </a:solidFill>
                <a:latin typeface="+mn-lt"/>
                <a:ea typeface="+mn-ea"/>
              </a:defRPr>
            </a:lvl4pPr>
            <a:lvl5pPr marL="2057400" indent="-228600" algn="l" rtl="0" eaLnBrk="0" fontAlgn="base" hangingPunct="0">
              <a:spcBef>
                <a:spcPct val="20000"/>
              </a:spcBef>
              <a:spcAft>
                <a:spcPct val="0"/>
              </a:spcAft>
              <a:buChar char="»"/>
              <a:defRPr sz="1600">
                <a:solidFill>
                  <a:schemeClr val="tx1"/>
                </a:solidFill>
                <a:latin typeface="+mn-lt"/>
                <a:ea typeface="+mn-ea"/>
              </a:defRPr>
            </a:lvl5pPr>
            <a:lvl6pPr marL="2514600" indent="-228600" algn="l" rtl="0" fontAlgn="base">
              <a:spcBef>
                <a:spcPct val="20000"/>
              </a:spcBef>
              <a:spcAft>
                <a:spcPct val="0"/>
              </a:spcAft>
              <a:buChar char="»"/>
              <a:defRPr sz="1600">
                <a:solidFill>
                  <a:schemeClr val="tx1"/>
                </a:solidFill>
                <a:latin typeface="+mn-lt"/>
                <a:ea typeface="+mn-ea"/>
              </a:defRPr>
            </a:lvl6pPr>
            <a:lvl7pPr marL="2971800" indent="-228600" algn="l" rtl="0" fontAlgn="base">
              <a:spcBef>
                <a:spcPct val="20000"/>
              </a:spcBef>
              <a:spcAft>
                <a:spcPct val="0"/>
              </a:spcAft>
              <a:buChar char="»"/>
              <a:defRPr sz="1600">
                <a:solidFill>
                  <a:schemeClr val="tx1"/>
                </a:solidFill>
                <a:latin typeface="+mn-lt"/>
                <a:ea typeface="+mn-ea"/>
              </a:defRPr>
            </a:lvl7pPr>
            <a:lvl8pPr marL="3429000" indent="-228600" algn="l" rtl="0" fontAlgn="base">
              <a:spcBef>
                <a:spcPct val="20000"/>
              </a:spcBef>
              <a:spcAft>
                <a:spcPct val="0"/>
              </a:spcAft>
              <a:buChar char="»"/>
              <a:defRPr sz="1600">
                <a:solidFill>
                  <a:schemeClr val="tx1"/>
                </a:solidFill>
                <a:latin typeface="+mn-lt"/>
                <a:ea typeface="+mn-ea"/>
              </a:defRPr>
            </a:lvl8pPr>
            <a:lvl9pPr marL="3886200" indent="-228600" algn="l" rtl="0" fontAlgn="base">
              <a:spcBef>
                <a:spcPct val="20000"/>
              </a:spcBef>
              <a:spcAft>
                <a:spcPct val="0"/>
              </a:spcAft>
              <a:buChar char="»"/>
              <a:defRPr sz="1600">
                <a:solidFill>
                  <a:schemeClr val="tx1"/>
                </a:solidFill>
                <a:latin typeface="+mn-lt"/>
                <a:ea typeface="+mn-ea"/>
              </a:defRPr>
            </a:lvl9pPr>
          </a:lstStyle>
          <a:p>
            <a:pPr>
              <a:spcBef>
                <a:spcPts val="0"/>
              </a:spcBef>
            </a:pPr>
            <a:r>
              <a:rPr lang="en-US" sz="1400">
                <a:ea typeface="Calibri" panose="020F0502020204030204" pitchFamily="34" charset="0"/>
                <a:cs typeface="Arial" panose="020B0604020202020204" pitchFamily="34" charset="0"/>
              </a:rPr>
              <a:t>F</a:t>
            </a:r>
            <a:r>
              <a:rPr lang="en-US" sz="1400">
                <a:effectLst/>
                <a:ea typeface="Calibri" panose="020F0502020204030204" pitchFamily="34" charset="0"/>
                <a:cs typeface="Arial" panose="020B0604020202020204" pitchFamily="34" charset="0"/>
              </a:rPr>
              <a:t>inishing products for fabric, textiles and leather</a:t>
            </a:r>
          </a:p>
          <a:p>
            <a:pPr>
              <a:spcBef>
                <a:spcPts val="0"/>
              </a:spcBef>
            </a:pPr>
            <a:r>
              <a:rPr lang="en-US" sz="1400">
                <a:ea typeface="Calibri" panose="020F0502020204030204" pitchFamily="34" charset="0"/>
                <a:cs typeface="Arial" panose="020B0604020202020204" pitchFamily="34" charset="0"/>
              </a:rPr>
              <a:t>A</a:t>
            </a:r>
            <a:r>
              <a:rPr lang="en-US" sz="1400">
                <a:effectLst/>
                <a:ea typeface="Calibri" panose="020F0502020204030204" pitchFamily="34" charset="0"/>
                <a:cs typeface="Arial" panose="020B0604020202020204" pitchFamily="34" charset="0"/>
              </a:rPr>
              <a:t>utomotive care products</a:t>
            </a:r>
            <a:endParaRPr lang="en-US" sz="1400">
              <a:effectLst/>
              <a:latin typeface="Calibri" panose="020F0502020204030204" pitchFamily="34" charset="0"/>
              <a:ea typeface="Calibri" panose="020F0502020204030204" pitchFamily="34" charset="0"/>
              <a:cs typeface="Arial" panose="020B0604020202020204" pitchFamily="34" charset="0"/>
            </a:endParaRPr>
          </a:p>
          <a:p>
            <a:pPr>
              <a:spcBef>
                <a:spcPts val="0"/>
              </a:spcBef>
            </a:pPr>
            <a:r>
              <a:rPr lang="en-US" sz="1400">
                <a:ea typeface="Calibri" panose="020F0502020204030204" pitchFamily="34" charset="0"/>
                <a:cs typeface="Arial" panose="020B0604020202020204" pitchFamily="34" charset="0"/>
              </a:rPr>
              <a:t>A</a:t>
            </a:r>
            <a:r>
              <a:rPr lang="en-US" sz="1400">
                <a:effectLst/>
                <a:ea typeface="Calibri" panose="020F0502020204030204" pitchFamily="34" charset="0"/>
                <a:cs typeface="Arial" panose="020B0604020202020204" pitchFamily="34" charset="0"/>
              </a:rPr>
              <a:t>pparel and footwear care products</a:t>
            </a:r>
          </a:p>
          <a:p>
            <a:pPr>
              <a:spcBef>
                <a:spcPts val="0"/>
              </a:spcBef>
            </a:pPr>
            <a:r>
              <a:rPr lang="en-US" sz="1400">
                <a:ea typeface="Calibri" panose="020F0502020204030204" pitchFamily="34" charset="0"/>
                <a:cs typeface="Arial" panose="020B0604020202020204" pitchFamily="34" charset="0"/>
              </a:rPr>
              <a:t>S</a:t>
            </a:r>
            <a:r>
              <a:rPr lang="en-US" sz="1400">
                <a:effectLst/>
                <a:ea typeface="Calibri" panose="020F0502020204030204" pitchFamily="34" charset="0"/>
                <a:cs typeface="Arial" panose="020B0604020202020204" pitchFamily="34" charset="0"/>
              </a:rPr>
              <a:t>pot removers for apparel and textiles</a:t>
            </a:r>
          </a:p>
          <a:p>
            <a:pPr>
              <a:spcBef>
                <a:spcPts val="0"/>
              </a:spcBef>
            </a:pPr>
            <a:r>
              <a:rPr lang="en-US" sz="1400">
                <a:effectLst/>
                <a:ea typeface="Calibri" panose="020F0502020204030204" pitchFamily="34" charset="0"/>
                <a:cs typeface="Arial" panose="020B0604020202020204" pitchFamily="34" charset="0"/>
              </a:rPr>
              <a:t>lubricants and greases</a:t>
            </a:r>
          </a:p>
          <a:p>
            <a:pPr>
              <a:spcBef>
                <a:spcPts val="0"/>
              </a:spcBef>
            </a:pPr>
            <a:r>
              <a:rPr lang="en-US" sz="1400">
                <a:ea typeface="Calibri" panose="020F0502020204030204" pitchFamily="34" charset="0"/>
                <a:cs typeface="Arial" panose="020B0604020202020204" pitchFamily="34" charset="0"/>
              </a:rPr>
              <a:t>A</a:t>
            </a:r>
            <a:r>
              <a:rPr lang="en-US" sz="1400">
                <a:effectLst/>
                <a:ea typeface="Calibri" panose="020F0502020204030204" pitchFamily="34" charset="0"/>
                <a:cs typeface="Arial" panose="020B0604020202020204" pitchFamily="34" charset="0"/>
              </a:rPr>
              <a:t>erosol degreasers and cleaners</a:t>
            </a:r>
          </a:p>
          <a:p>
            <a:pPr>
              <a:spcBef>
                <a:spcPts val="0"/>
              </a:spcBef>
            </a:pPr>
            <a:r>
              <a:rPr lang="en-US" sz="1400">
                <a:ea typeface="Calibri" panose="020F0502020204030204" pitchFamily="34" charset="0"/>
                <a:cs typeface="Arial" panose="020B0604020202020204" pitchFamily="34" charset="0"/>
              </a:rPr>
              <a:t>N</a:t>
            </a:r>
            <a:r>
              <a:rPr lang="en-US" sz="1400">
                <a:effectLst/>
                <a:ea typeface="Calibri" panose="020F0502020204030204" pitchFamily="34" charset="0"/>
                <a:cs typeface="Arial" panose="020B0604020202020204" pitchFamily="34" charset="0"/>
              </a:rPr>
              <a:t>on-aerosol degreasers and cleaners</a:t>
            </a:r>
          </a:p>
          <a:p>
            <a:pPr>
              <a:spcBef>
                <a:spcPts val="0"/>
              </a:spcBef>
            </a:pPr>
            <a:r>
              <a:rPr lang="en-US" sz="1400">
                <a:ea typeface="Calibri" panose="020F0502020204030204" pitchFamily="34" charset="0"/>
                <a:cs typeface="Arial" panose="020B0604020202020204" pitchFamily="34" charset="0"/>
              </a:rPr>
              <a:t>C</a:t>
            </a:r>
            <a:r>
              <a:rPr lang="en-US" sz="1400">
                <a:effectLst/>
                <a:ea typeface="Calibri" panose="020F0502020204030204" pitchFamily="34" charset="0"/>
                <a:cs typeface="Arial" panose="020B0604020202020204" pitchFamily="34" charset="0"/>
              </a:rPr>
              <a:t>old pipe insulations</a:t>
            </a:r>
          </a:p>
          <a:p>
            <a:pPr>
              <a:spcBef>
                <a:spcPts val="0"/>
              </a:spcBef>
            </a:pPr>
            <a:endParaRPr lang="en-US" sz="1400">
              <a:effectLst/>
              <a:latin typeface="Calibri" panose="020F0502020204030204" pitchFamily="34" charset="0"/>
              <a:ea typeface="Calibri" panose="020F0502020204030204" pitchFamily="34" charset="0"/>
              <a:cs typeface="Arial" panose="020B0604020202020204" pitchFamily="34" charset="0"/>
            </a:endParaRPr>
          </a:p>
          <a:p>
            <a:pPr>
              <a:spcBef>
                <a:spcPts val="0"/>
              </a:spcBef>
            </a:pPr>
            <a:endParaRPr lang="en-US" sz="140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sz="1600" kern="0"/>
          </a:p>
        </p:txBody>
      </p:sp>
      <p:sp>
        <p:nvSpPr>
          <p:cNvPr id="8" name="Content Placeholder 2">
            <a:extLst>
              <a:ext uri="{FF2B5EF4-FFF2-40B4-BE49-F238E27FC236}">
                <a16:creationId xmlns:a16="http://schemas.microsoft.com/office/drawing/2014/main" id="{D4AF6E8A-BD2D-1F9C-7481-F364829088B5}"/>
              </a:ext>
            </a:extLst>
          </p:cNvPr>
          <p:cNvSpPr txBox="1">
            <a:spLocks/>
          </p:cNvSpPr>
          <p:nvPr/>
        </p:nvSpPr>
        <p:spPr bwMode="auto">
          <a:xfrm>
            <a:off x="5515301" y="2650120"/>
            <a:ext cx="2866697" cy="337692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ea typeface="+mn-ea"/>
              </a:defRPr>
            </a:lvl2pPr>
            <a:lvl3pPr marL="1143000" indent="-228600" algn="l" rtl="0" eaLnBrk="0" fontAlgn="base" hangingPunct="0">
              <a:spcBef>
                <a:spcPct val="20000"/>
              </a:spcBef>
              <a:spcAft>
                <a:spcPct val="0"/>
              </a:spcAft>
              <a:buChar char="•"/>
              <a:defRPr sz="2000">
                <a:solidFill>
                  <a:schemeClr val="tx1"/>
                </a:solidFill>
                <a:latin typeface="+mn-lt"/>
                <a:ea typeface="+mn-ea"/>
              </a:defRPr>
            </a:lvl3pPr>
            <a:lvl4pPr marL="1600200" indent="-228600" algn="l" rtl="0" eaLnBrk="0" fontAlgn="base" hangingPunct="0">
              <a:spcBef>
                <a:spcPct val="20000"/>
              </a:spcBef>
              <a:spcAft>
                <a:spcPct val="0"/>
              </a:spcAft>
              <a:buChar char="–"/>
              <a:defRPr>
                <a:solidFill>
                  <a:schemeClr val="tx1"/>
                </a:solidFill>
                <a:latin typeface="+mn-lt"/>
                <a:ea typeface="+mn-ea"/>
              </a:defRPr>
            </a:lvl4pPr>
            <a:lvl5pPr marL="2057400" indent="-228600" algn="l" rtl="0" eaLnBrk="0" fontAlgn="base" hangingPunct="0">
              <a:spcBef>
                <a:spcPct val="20000"/>
              </a:spcBef>
              <a:spcAft>
                <a:spcPct val="0"/>
              </a:spcAft>
              <a:buChar char="»"/>
              <a:defRPr sz="1600">
                <a:solidFill>
                  <a:schemeClr val="tx1"/>
                </a:solidFill>
                <a:latin typeface="+mn-lt"/>
                <a:ea typeface="+mn-ea"/>
              </a:defRPr>
            </a:lvl5pPr>
            <a:lvl6pPr marL="2514600" indent="-228600" algn="l" rtl="0" fontAlgn="base">
              <a:spcBef>
                <a:spcPct val="20000"/>
              </a:spcBef>
              <a:spcAft>
                <a:spcPct val="0"/>
              </a:spcAft>
              <a:buChar char="»"/>
              <a:defRPr sz="1600">
                <a:solidFill>
                  <a:schemeClr val="tx1"/>
                </a:solidFill>
                <a:latin typeface="+mn-lt"/>
                <a:ea typeface="+mn-ea"/>
              </a:defRPr>
            </a:lvl6pPr>
            <a:lvl7pPr marL="2971800" indent="-228600" algn="l" rtl="0" fontAlgn="base">
              <a:spcBef>
                <a:spcPct val="20000"/>
              </a:spcBef>
              <a:spcAft>
                <a:spcPct val="0"/>
              </a:spcAft>
              <a:buChar char="»"/>
              <a:defRPr sz="1600">
                <a:solidFill>
                  <a:schemeClr val="tx1"/>
                </a:solidFill>
                <a:latin typeface="+mn-lt"/>
                <a:ea typeface="+mn-ea"/>
              </a:defRPr>
            </a:lvl7pPr>
            <a:lvl8pPr marL="3429000" indent="-228600" algn="l" rtl="0" fontAlgn="base">
              <a:spcBef>
                <a:spcPct val="20000"/>
              </a:spcBef>
              <a:spcAft>
                <a:spcPct val="0"/>
              </a:spcAft>
              <a:buChar char="»"/>
              <a:defRPr sz="1600">
                <a:solidFill>
                  <a:schemeClr val="tx1"/>
                </a:solidFill>
                <a:latin typeface="+mn-lt"/>
                <a:ea typeface="+mn-ea"/>
              </a:defRPr>
            </a:lvl8pPr>
            <a:lvl9pPr marL="3886200" indent="-228600" algn="l" rtl="0" fontAlgn="base">
              <a:spcBef>
                <a:spcPct val="20000"/>
              </a:spcBef>
              <a:spcAft>
                <a:spcPct val="0"/>
              </a:spcAft>
              <a:buChar char="»"/>
              <a:defRPr sz="1600">
                <a:solidFill>
                  <a:schemeClr val="tx1"/>
                </a:solidFill>
                <a:latin typeface="+mn-lt"/>
                <a:ea typeface="+mn-ea"/>
              </a:defRPr>
            </a:lvl9pPr>
          </a:lstStyle>
          <a:p>
            <a:pPr>
              <a:spcBef>
                <a:spcPts val="0"/>
              </a:spcBef>
            </a:pPr>
            <a:r>
              <a:rPr lang="en-US" sz="1400">
                <a:ea typeface="Calibri" panose="020F0502020204030204" pitchFamily="34" charset="0"/>
                <a:cs typeface="Arial" panose="020B0604020202020204" pitchFamily="34" charset="0"/>
              </a:rPr>
              <a:t>P</a:t>
            </a:r>
            <a:r>
              <a:rPr lang="en-US" sz="1400">
                <a:effectLst/>
                <a:ea typeface="Calibri" panose="020F0502020204030204" pitchFamily="34" charset="0"/>
                <a:cs typeface="Arial" panose="020B0604020202020204" pitchFamily="34" charset="0"/>
              </a:rPr>
              <a:t>rocessing aid</a:t>
            </a:r>
            <a:endParaRPr lang="en-US" sz="1400">
              <a:ea typeface="Calibri" panose="020F0502020204030204" pitchFamily="34" charset="0"/>
              <a:cs typeface="Arial" panose="020B0604020202020204" pitchFamily="34" charset="0"/>
            </a:endParaRPr>
          </a:p>
          <a:p>
            <a:pPr>
              <a:spcBef>
                <a:spcPts val="0"/>
              </a:spcBef>
            </a:pPr>
            <a:r>
              <a:rPr lang="en-US" sz="1400">
                <a:ea typeface="Calibri" panose="020F0502020204030204" pitchFamily="34" charset="0"/>
                <a:cs typeface="Arial" panose="020B0604020202020204" pitchFamily="34" charset="0"/>
              </a:rPr>
              <a:t>P</a:t>
            </a:r>
            <a:r>
              <a:rPr lang="en-US" sz="1400">
                <a:effectLst/>
                <a:ea typeface="Calibri" panose="020F0502020204030204" pitchFamily="34" charset="0"/>
                <a:cs typeface="Arial" panose="020B0604020202020204" pitchFamily="34" charset="0"/>
              </a:rPr>
              <a:t>ropellant and blowing agent</a:t>
            </a:r>
          </a:p>
          <a:p>
            <a:pPr>
              <a:spcBef>
                <a:spcPts val="0"/>
              </a:spcBef>
            </a:pPr>
            <a:r>
              <a:rPr lang="en-US" sz="1400">
                <a:ea typeface="Calibri" panose="020F0502020204030204" pitchFamily="34" charset="0"/>
                <a:cs typeface="Arial" panose="020B0604020202020204" pitchFamily="34" charset="0"/>
              </a:rPr>
              <a:t>E</a:t>
            </a:r>
            <a:r>
              <a:rPr lang="en-US" sz="1400">
                <a:effectLst/>
                <a:ea typeface="Calibri" panose="020F0502020204030204" pitchFamily="34" charset="0"/>
                <a:cs typeface="Arial" panose="020B0604020202020204" pitchFamily="34" charset="0"/>
              </a:rPr>
              <a:t>lectrical equipment, appliance, and component manufacturing</a:t>
            </a:r>
            <a:endParaRPr lang="en-US" sz="1400">
              <a:ea typeface="Calibri" panose="020F0502020204030204" pitchFamily="34" charset="0"/>
              <a:cs typeface="Arial" panose="020B0604020202020204" pitchFamily="34" charset="0"/>
            </a:endParaRPr>
          </a:p>
          <a:p>
            <a:pPr>
              <a:spcBef>
                <a:spcPts val="0"/>
              </a:spcBef>
            </a:pPr>
            <a:r>
              <a:rPr lang="en-US" sz="1400">
                <a:ea typeface="Calibri" panose="020F0502020204030204" pitchFamily="34" charset="0"/>
                <a:cs typeface="Arial" panose="020B0604020202020204" pitchFamily="34" charset="0"/>
              </a:rPr>
              <a:t>P</a:t>
            </a:r>
            <a:r>
              <a:rPr lang="en-US" sz="1400">
                <a:effectLst/>
                <a:ea typeface="Calibri" panose="020F0502020204030204" pitchFamily="34" charset="0"/>
                <a:cs typeface="Arial" panose="020B0604020202020204" pitchFamily="34" charset="0"/>
              </a:rPr>
              <a:t>lastic and rubber products manufacturing</a:t>
            </a:r>
          </a:p>
          <a:p>
            <a:pPr>
              <a:spcBef>
                <a:spcPts val="0"/>
              </a:spcBef>
            </a:pPr>
            <a:r>
              <a:rPr lang="en-US" sz="1400">
                <a:ea typeface="Calibri" panose="020F0502020204030204" pitchFamily="34" charset="0"/>
                <a:cs typeface="Arial" panose="020B0604020202020204" pitchFamily="34" charset="0"/>
              </a:rPr>
              <a:t>C</a:t>
            </a:r>
            <a:r>
              <a:rPr lang="en-US" sz="1400">
                <a:effectLst/>
                <a:ea typeface="Calibri" panose="020F0502020204030204" pitchFamily="34" charset="0"/>
                <a:cs typeface="Arial" panose="020B0604020202020204" pitchFamily="34" charset="0"/>
              </a:rPr>
              <a:t>ellulose triacetate film production</a:t>
            </a:r>
            <a:endParaRPr lang="en-US" sz="1400">
              <a:ea typeface="Calibri" panose="020F0502020204030204" pitchFamily="34" charset="0"/>
              <a:cs typeface="Arial" panose="020B0604020202020204" pitchFamily="34" charset="0"/>
            </a:endParaRPr>
          </a:p>
          <a:p>
            <a:pPr>
              <a:spcBef>
                <a:spcPts val="0"/>
              </a:spcBef>
            </a:pPr>
            <a:r>
              <a:rPr lang="en-US" sz="1400">
                <a:ea typeface="Calibri" panose="020F0502020204030204" pitchFamily="34" charset="0"/>
                <a:cs typeface="Arial" panose="020B0604020202020204" pitchFamily="34" charset="0"/>
              </a:rPr>
              <a:t>A</a:t>
            </a:r>
            <a:r>
              <a:rPr lang="en-US" sz="1400">
                <a:effectLst/>
                <a:ea typeface="Calibri" panose="020F0502020204030204" pitchFamily="34" charset="0"/>
                <a:cs typeface="Arial" panose="020B0604020202020204" pitchFamily="34" charset="0"/>
              </a:rPr>
              <a:t>nti-spatter welding aerosol</a:t>
            </a:r>
          </a:p>
          <a:p>
            <a:pPr>
              <a:spcBef>
                <a:spcPts val="0"/>
              </a:spcBef>
            </a:pPr>
            <a:r>
              <a:rPr lang="en-US" sz="1400">
                <a:ea typeface="Calibri" panose="020F0502020204030204" pitchFamily="34" charset="0"/>
                <a:cs typeface="Arial" panose="020B0604020202020204" pitchFamily="34" charset="0"/>
              </a:rPr>
              <a:t>T</a:t>
            </a:r>
            <a:r>
              <a:rPr lang="en-US" sz="1400">
                <a:effectLst/>
                <a:ea typeface="Calibri" panose="020F0502020204030204" pitchFamily="34" charset="0"/>
                <a:cs typeface="Arial" panose="020B0604020202020204" pitchFamily="34" charset="0"/>
              </a:rPr>
              <a:t>oys, playground and sporting equipment</a:t>
            </a:r>
            <a:endParaRPr lang="en-US" sz="1400" kern="0">
              <a:effectLst/>
              <a:ea typeface="Calibri" panose="020F0502020204030204" pitchFamily="34" charset="0"/>
              <a:cs typeface="Arial" panose="020B0604020202020204" pitchFamily="34" charset="0"/>
            </a:endParaRPr>
          </a:p>
          <a:p>
            <a:pPr>
              <a:spcBef>
                <a:spcPts val="0"/>
              </a:spcBef>
            </a:pPr>
            <a:r>
              <a:rPr lang="en-US" sz="1400">
                <a:ea typeface="Calibri" panose="020F0502020204030204" pitchFamily="34" charset="0"/>
                <a:cs typeface="Arial" panose="020B0604020202020204" pitchFamily="34" charset="0"/>
              </a:rPr>
              <a:t>L</a:t>
            </a:r>
            <a:r>
              <a:rPr lang="en-US" sz="1400">
                <a:effectLst/>
                <a:ea typeface="Calibri" panose="020F0502020204030204" pitchFamily="34" charset="0"/>
                <a:cs typeface="Arial" panose="020B0604020202020204" pitchFamily="34" charset="0"/>
              </a:rPr>
              <a:t>ithographic printing plate cleaner</a:t>
            </a:r>
            <a:endParaRPr lang="en-US" sz="1400" kern="0"/>
          </a:p>
        </p:txBody>
      </p:sp>
      <p:sp>
        <p:nvSpPr>
          <p:cNvPr id="6" name="Footer Placeholder 4">
            <a:extLst>
              <a:ext uri="{FF2B5EF4-FFF2-40B4-BE49-F238E27FC236}">
                <a16:creationId xmlns:a16="http://schemas.microsoft.com/office/drawing/2014/main" id="{CF545347-56F1-AD22-C503-19A4D2D97F78}"/>
              </a:ext>
            </a:extLst>
          </p:cNvPr>
          <p:cNvSpPr>
            <a:spLocks noGrp="1"/>
          </p:cNvSpPr>
          <p:nvPr>
            <p:ph type="ftr" sz="quarter" idx="3"/>
          </p:nvPr>
        </p:nvSpPr>
        <p:spPr bwMode="auto">
          <a:xfrm>
            <a:off x="2057398" y="6200228"/>
            <a:ext cx="50292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defPPr>
              <a:defRPr lang="en-US"/>
            </a:defPPr>
            <a:lvl1pPr algn="ctr" rtl="0" eaLnBrk="0" fontAlgn="base" hangingPunct="0">
              <a:spcBef>
                <a:spcPct val="0"/>
              </a:spcBef>
              <a:spcAft>
                <a:spcPct val="0"/>
              </a:spcAft>
              <a:defRPr sz="1400" kern="1200">
                <a:solidFill>
                  <a:schemeClr val="tx1"/>
                </a:solidFill>
                <a:latin typeface="Arial" charset="0"/>
                <a:ea typeface="ＭＳ Ｐゴシック" pitchFamily="84"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5pPr>
            <a:lvl6pPr marL="2286000" algn="l" defTabSz="914400" rtl="0" eaLnBrk="1" latinLnBrk="0" hangingPunct="1">
              <a:defRPr sz="2400" kern="1200">
                <a:solidFill>
                  <a:schemeClr val="tx1"/>
                </a:solidFill>
                <a:latin typeface="Arial" charset="0"/>
                <a:ea typeface="ＭＳ Ｐゴシック" pitchFamily="84" charset="-128"/>
                <a:cs typeface="+mn-cs"/>
              </a:defRPr>
            </a:lvl6pPr>
            <a:lvl7pPr marL="2743200" algn="l" defTabSz="914400" rtl="0" eaLnBrk="1" latinLnBrk="0" hangingPunct="1">
              <a:defRPr sz="2400" kern="1200">
                <a:solidFill>
                  <a:schemeClr val="tx1"/>
                </a:solidFill>
                <a:latin typeface="Arial" charset="0"/>
                <a:ea typeface="ＭＳ Ｐゴシック" pitchFamily="84" charset="-128"/>
                <a:cs typeface="+mn-cs"/>
              </a:defRPr>
            </a:lvl7pPr>
            <a:lvl8pPr marL="3200400" algn="l" defTabSz="914400" rtl="0" eaLnBrk="1" latinLnBrk="0" hangingPunct="1">
              <a:defRPr sz="2400" kern="1200">
                <a:solidFill>
                  <a:schemeClr val="tx1"/>
                </a:solidFill>
                <a:latin typeface="Arial" charset="0"/>
                <a:ea typeface="ＭＳ Ｐゴシック" pitchFamily="84" charset="-128"/>
                <a:cs typeface="+mn-cs"/>
              </a:defRPr>
            </a:lvl8pPr>
            <a:lvl9pPr marL="3657600" algn="l" defTabSz="914400" rtl="0" eaLnBrk="1" latinLnBrk="0" hangingPunct="1">
              <a:defRPr sz="2400" kern="1200">
                <a:solidFill>
                  <a:schemeClr val="tx1"/>
                </a:solidFill>
                <a:latin typeface="Arial" charset="0"/>
                <a:ea typeface="ＭＳ Ｐゴシック" pitchFamily="84" charset="-128"/>
                <a:cs typeface="+mn-cs"/>
              </a:defRPr>
            </a:lvl9pPr>
          </a:lstStyle>
          <a:p>
            <a:pPr>
              <a:defRPr/>
            </a:pPr>
            <a:r>
              <a:rPr lang="en-US"/>
              <a:t>U.S. Environmental Protection Agency</a:t>
            </a:r>
            <a:endParaRPr lang="en-US" sz="1100"/>
          </a:p>
        </p:txBody>
      </p:sp>
      <p:sp>
        <p:nvSpPr>
          <p:cNvPr id="4" name="Content Placeholder 2">
            <a:extLst>
              <a:ext uri="{FF2B5EF4-FFF2-40B4-BE49-F238E27FC236}">
                <a16:creationId xmlns:a16="http://schemas.microsoft.com/office/drawing/2014/main" id="{40F0787F-B522-45AB-2D90-155F541BD756}"/>
              </a:ext>
            </a:extLst>
          </p:cNvPr>
          <p:cNvSpPr txBox="1">
            <a:spLocks/>
          </p:cNvSpPr>
          <p:nvPr/>
        </p:nvSpPr>
        <p:spPr bwMode="auto">
          <a:xfrm>
            <a:off x="220990" y="1589007"/>
            <a:ext cx="8702017" cy="1231717"/>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ea typeface="+mn-ea"/>
              </a:defRPr>
            </a:lvl2pPr>
            <a:lvl3pPr marL="1143000" indent="-228600" algn="l" rtl="0" eaLnBrk="0" fontAlgn="base" hangingPunct="0">
              <a:spcBef>
                <a:spcPct val="20000"/>
              </a:spcBef>
              <a:spcAft>
                <a:spcPct val="0"/>
              </a:spcAft>
              <a:buChar char="•"/>
              <a:defRPr sz="2000">
                <a:solidFill>
                  <a:schemeClr val="tx1"/>
                </a:solidFill>
                <a:latin typeface="+mn-lt"/>
                <a:ea typeface="+mn-ea"/>
              </a:defRPr>
            </a:lvl3pPr>
            <a:lvl4pPr marL="1600200" indent="-228600" algn="l" rtl="0" eaLnBrk="0" fontAlgn="base" hangingPunct="0">
              <a:spcBef>
                <a:spcPct val="20000"/>
              </a:spcBef>
              <a:spcAft>
                <a:spcPct val="0"/>
              </a:spcAft>
              <a:buChar char="–"/>
              <a:defRPr>
                <a:solidFill>
                  <a:schemeClr val="tx1"/>
                </a:solidFill>
                <a:latin typeface="+mn-lt"/>
                <a:ea typeface="+mn-ea"/>
              </a:defRPr>
            </a:lvl4pPr>
            <a:lvl5pPr marL="2057400" indent="-228600" algn="l" rtl="0" eaLnBrk="0" fontAlgn="base" hangingPunct="0">
              <a:spcBef>
                <a:spcPct val="20000"/>
              </a:spcBef>
              <a:spcAft>
                <a:spcPct val="0"/>
              </a:spcAft>
              <a:buChar char="»"/>
              <a:defRPr sz="1600">
                <a:solidFill>
                  <a:schemeClr val="tx1"/>
                </a:solidFill>
                <a:latin typeface="+mn-lt"/>
                <a:ea typeface="+mn-ea"/>
              </a:defRPr>
            </a:lvl5pPr>
            <a:lvl6pPr marL="2514600" indent="-228600" algn="l" rtl="0" fontAlgn="base">
              <a:spcBef>
                <a:spcPct val="20000"/>
              </a:spcBef>
              <a:spcAft>
                <a:spcPct val="0"/>
              </a:spcAft>
              <a:buChar char="»"/>
              <a:defRPr sz="1600">
                <a:solidFill>
                  <a:schemeClr val="tx1"/>
                </a:solidFill>
                <a:latin typeface="+mn-lt"/>
                <a:ea typeface="+mn-ea"/>
              </a:defRPr>
            </a:lvl6pPr>
            <a:lvl7pPr marL="2971800" indent="-228600" algn="l" rtl="0" fontAlgn="base">
              <a:spcBef>
                <a:spcPct val="20000"/>
              </a:spcBef>
              <a:spcAft>
                <a:spcPct val="0"/>
              </a:spcAft>
              <a:buChar char="»"/>
              <a:defRPr sz="1600">
                <a:solidFill>
                  <a:schemeClr val="tx1"/>
                </a:solidFill>
                <a:latin typeface="+mn-lt"/>
                <a:ea typeface="+mn-ea"/>
              </a:defRPr>
            </a:lvl7pPr>
            <a:lvl8pPr marL="3429000" indent="-228600" algn="l" rtl="0" fontAlgn="base">
              <a:spcBef>
                <a:spcPct val="20000"/>
              </a:spcBef>
              <a:spcAft>
                <a:spcPct val="0"/>
              </a:spcAft>
              <a:buChar char="»"/>
              <a:defRPr sz="1600">
                <a:solidFill>
                  <a:schemeClr val="tx1"/>
                </a:solidFill>
                <a:latin typeface="+mn-lt"/>
                <a:ea typeface="+mn-ea"/>
              </a:defRPr>
            </a:lvl8pPr>
            <a:lvl9pPr marL="3886200" indent="-228600" algn="l" rtl="0" fontAlgn="base">
              <a:spcBef>
                <a:spcPct val="20000"/>
              </a:spcBef>
              <a:spcAft>
                <a:spcPct val="0"/>
              </a:spcAft>
              <a:buChar char="»"/>
              <a:defRPr sz="1600">
                <a:solidFill>
                  <a:schemeClr val="tx1"/>
                </a:solidFill>
                <a:latin typeface="+mn-lt"/>
                <a:ea typeface="+mn-ea"/>
              </a:defRPr>
            </a:lvl9pPr>
          </a:lstStyle>
          <a:p>
            <a:pPr marL="0" indent="0">
              <a:buNone/>
              <a:defRPr/>
            </a:pPr>
            <a:r>
              <a:rPr lang="en-US" sz="1600" b="1" kern="0">
                <a:solidFill>
                  <a:srgbClr val="000000"/>
                </a:solidFill>
                <a:latin typeface="Arial"/>
                <a:ea typeface="ＭＳ Ｐゴシック"/>
              </a:rPr>
              <a:t>All industrial and commercial uses would be prohibited</a:t>
            </a:r>
            <a:r>
              <a:rPr lang="en-US" sz="1600" b="1" kern="0">
                <a:solidFill>
                  <a:schemeClr val="tx2"/>
                </a:solidFill>
                <a:latin typeface="Arial"/>
                <a:ea typeface="ＭＳ Ｐゴシック"/>
              </a:rPr>
              <a:t>, except for uses covered by WCPP</a:t>
            </a:r>
            <a:r>
              <a:rPr lang="en-US" sz="1600" b="1" kern="0">
                <a:solidFill>
                  <a:srgbClr val="000000"/>
                </a:solidFill>
                <a:latin typeface="Arial"/>
                <a:ea typeface="ＭＳ Ｐゴシック"/>
              </a:rPr>
              <a:t>. </a:t>
            </a:r>
            <a:r>
              <a:rPr lang="en-US" sz="1600" kern="0">
                <a:solidFill>
                  <a:srgbClr val="000000"/>
                </a:solidFill>
                <a:latin typeface="Arial"/>
                <a:ea typeface="ＭＳ Ｐゴシック"/>
              </a:rPr>
              <a:t>Conditions of use that would be prohibited include industrial and commercial use of methylene chloride for</a:t>
            </a:r>
            <a:r>
              <a:rPr lang="en-US" sz="1400" kern="0">
                <a:solidFill>
                  <a:srgbClr val="000000"/>
                </a:solidFill>
                <a:latin typeface="Arial"/>
                <a:ea typeface="ＭＳ Ｐゴシック"/>
              </a:rPr>
              <a:t>:   </a:t>
            </a:r>
          </a:p>
          <a:p>
            <a:pPr marL="0" indent="0">
              <a:buFontTx/>
              <a:buNone/>
            </a:pPr>
            <a:endParaRPr lang="en-US" kern="0"/>
          </a:p>
        </p:txBody>
      </p:sp>
      <p:sp>
        <p:nvSpPr>
          <p:cNvPr id="13" name="Title 1">
            <a:extLst>
              <a:ext uri="{FF2B5EF4-FFF2-40B4-BE49-F238E27FC236}">
                <a16:creationId xmlns:a16="http://schemas.microsoft.com/office/drawing/2014/main" id="{49CBD093-7108-163B-20EB-4BA1BE4BBDB3}"/>
              </a:ext>
            </a:extLst>
          </p:cNvPr>
          <p:cNvSpPr txBox="1">
            <a:spLocks/>
          </p:cNvSpPr>
          <p:nvPr/>
        </p:nvSpPr>
        <p:spPr bwMode="auto">
          <a:xfrm>
            <a:off x="128751" y="845185"/>
            <a:ext cx="9015249"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a:solidFill>
                  <a:schemeClr val="tx1"/>
                </a:solidFill>
                <a:latin typeface="+mj-lt"/>
                <a:ea typeface="+mj-ea"/>
                <a:cs typeface="+mj-cs"/>
              </a:defRPr>
            </a:lvl1pPr>
            <a:lvl2pPr algn="ctr" rtl="0" eaLnBrk="0" fontAlgn="base" hangingPunct="0">
              <a:spcBef>
                <a:spcPct val="0"/>
              </a:spcBef>
              <a:spcAft>
                <a:spcPct val="0"/>
              </a:spcAft>
              <a:defRPr sz="3200">
                <a:solidFill>
                  <a:schemeClr val="tx1"/>
                </a:solidFill>
                <a:latin typeface="Arial" charset="0"/>
                <a:ea typeface="ＭＳ Ｐゴシック" pitchFamily="84" charset="-128"/>
              </a:defRPr>
            </a:lvl2pPr>
            <a:lvl3pPr algn="ctr" rtl="0" eaLnBrk="0" fontAlgn="base" hangingPunct="0">
              <a:spcBef>
                <a:spcPct val="0"/>
              </a:spcBef>
              <a:spcAft>
                <a:spcPct val="0"/>
              </a:spcAft>
              <a:defRPr sz="3200">
                <a:solidFill>
                  <a:schemeClr val="tx1"/>
                </a:solidFill>
                <a:latin typeface="Arial" charset="0"/>
                <a:ea typeface="ＭＳ Ｐゴシック" pitchFamily="84" charset="-128"/>
              </a:defRPr>
            </a:lvl3pPr>
            <a:lvl4pPr algn="ctr" rtl="0" eaLnBrk="0" fontAlgn="base" hangingPunct="0">
              <a:spcBef>
                <a:spcPct val="0"/>
              </a:spcBef>
              <a:spcAft>
                <a:spcPct val="0"/>
              </a:spcAft>
              <a:defRPr sz="3200">
                <a:solidFill>
                  <a:schemeClr val="tx1"/>
                </a:solidFill>
                <a:latin typeface="Arial" charset="0"/>
                <a:ea typeface="ＭＳ Ｐゴシック" pitchFamily="84" charset="-128"/>
              </a:defRPr>
            </a:lvl4pPr>
            <a:lvl5pPr algn="ctr" rtl="0" eaLnBrk="0" fontAlgn="base" hangingPunct="0">
              <a:spcBef>
                <a:spcPct val="0"/>
              </a:spcBef>
              <a:spcAft>
                <a:spcPct val="0"/>
              </a:spcAft>
              <a:defRPr sz="3200">
                <a:solidFill>
                  <a:schemeClr val="tx1"/>
                </a:solidFill>
                <a:latin typeface="Arial" charset="0"/>
                <a:ea typeface="ＭＳ Ｐゴシック" pitchFamily="84" charset="-128"/>
              </a:defRPr>
            </a:lvl5pPr>
            <a:lvl6pPr marL="457200" algn="ctr" rtl="0" fontAlgn="base">
              <a:spcBef>
                <a:spcPct val="0"/>
              </a:spcBef>
              <a:spcAft>
                <a:spcPct val="0"/>
              </a:spcAft>
              <a:defRPr sz="3200">
                <a:solidFill>
                  <a:schemeClr val="tx1"/>
                </a:solidFill>
                <a:latin typeface="Arial" charset="0"/>
                <a:ea typeface="ＭＳ Ｐゴシック" pitchFamily="84" charset="-128"/>
              </a:defRPr>
            </a:lvl6pPr>
            <a:lvl7pPr marL="914400" algn="ctr" rtl="0" fontAlgn="base">
              <a:spcBef>
                <a:spcPct val="0"/>
              </a:spcBef>
              <a:spcAft>
                <a:spcPct val="0"/>
              </a:spcAft>
              <a:defRPr sz="3200">
                <a:solidFill>
                  <a:schemeClr val="tx1"/>
                </a:solidFill>
                <a:latin typeface="Arial" charset="0"/>
                <a:ea typeface="ＭＳ Ｐゴシック" pitchFamily="84" charset="-128"/>
              </a:defRPr>
            </a:lvl7pPr>
            <a:lvl8pPr marL="1371600" algn="ctr" rtl="0" fontAlgn="base">
              <a:spcBef>
                <a:spcPct val="0"/>
              </a:spcBef>
              <a:spcAft>
                <a:spcPct val="0"/>
              </a:spcAft>
              <a:defRPr sz="3200">
                <a:solidFill>
                  <a:schemeClr val="tx1"/>
                </a:solidFill>
                <a:latin typeface="Arial" charset="0"/>
                <a:ea typeface="ＭＳ Ｐゴシック" pitchFamily="84" charset="-128"/>
              </a:defRPr>
            </a:lvl8pPr>
            <a:lvl9pPr marL="1828800" algn="ctr" rtl="0" fontAlgn="base">
              <a:spcBef>
                <a:spcPct val="0"/>
              </a:spcBef>
              <a:spcAft>
                <a:spcPct val="0"/>
              </a:spcAft>
              <a:defRPr sz="3200">
                <a:solidFill>
                  <a:schemeClr val="tx1"/>
                </a:solidFill>
                <a:latin typeface="Arial" charset="0"/>
                <a:ea typeface="ＭＳ Ｐゴシック" pitchFamily="84" charset="-128"/>
              </a:defRPr>
            </a:lvl9pPr>
          </a:lstStyle>
          <a:p>
            <a:r>
              <a:rPr lang="en-US" sz="2400" b="1" kern="0"/>
              <a:t>Proposed Regulation: Industrial and Commercial </a:t>
            </a:r>
            <a:r>
              <a:rPr lang="en-US" sz="2400" b="1" kern="0">
                <a:solidFill>
                  <a:schemeClr val="tx2"/>
                </a:solidFill>
              </a:rPr>
              <a:t>Use</a:t>
            </a:r>
            <a:endParaRPr lang="en-US" sz="2400" strike="sngStrike" kern="0">
              <a:solidFill>
                <a:schemeClr val="tx2"/>
              </a:solidFill>
            </a:endParaRPr>
          </a:p>
        </p:txBody>
      </p:sp>
    </p:spTree>
    <p:extLst>
      <p:ext uri="{BB962C8B-B14F-4D97-AF65-F5344CB8AC3E}">
        <p14:creationId xmlns:p14="http://schemas.microsoft.com/office/powerpoint/2010/main" val="17933936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45A70-9F60-9DA2-30BF-96EE99F2B644}"/>
              </a:ext>
            </a:extLst>
          </p:cNvPr>
          <p:cNvSpPr>
            <a:spLocks noGrp="1"/>
          </p:cNvSpPr>
          <p:nvPr>
            <p:ph type="title"/>
          </p:nvPr>
        </p:nvSpPr>
        <p:spPr>
          <a:xfrm>
            <a:off x="838200" y="1152091"/>
            <a:ext cx="7620000" cy="990600"/>
          </a:xfrm>
        </p:spPr>
        <p:txBody>
          <a:bodyPr/>
          <a:lstStyle/>
          <a:p>
            <a:r>
              <a:rPr lang="en-US" b="1"/>
              <a:t>Proposed Regulation: Workplace Chemical Protection Program</a:t>
            </a:r>
            <a:endParaRPr lang="en-US"/>
          </a:p>
        </p:txBody>
      </p:sp>
      <p:sp>
        <p:nvSpPr>
          <p:cNvPr id="3" name="Content Placeholder 2">
            <a:extLst>
              <a:ext uri="{FF2B5EF4-FFF2-40B4-BE49-F238E27FC236}">
                <a16:creationId xmlns:a16="http://schemas.microsoft.com/office/drawing/2014/main" id="{D5579888-C7B8-BAB2-2FE5-F34376E2EA3D}"/>
              </a:ext>
            </a:extLst>
          </p:cNvPr>
          <p:cNvSpPr>
            <a:spLocks noGrp="1"/>
          </p:cNvSpPr>
          <p:nvPr>
            <p:ph idx="1"/>
          </p:nvPr>
        </p:nvSpPr>
        <p:spPr>
          <a:xfrm>
            <a:off x="685800" y="2070887"/>
            <a:ext cx="7772400" cy="4177513"/>
          </a:xfrm>
        </p:spPr>
        <p:txBody>
          <a:bodyPr>
            <a:normAutofit/>
          </a:bodyPr>
          <a:lstStyle/>
          <a:p>
            <a:r>
              <a:rPr lang="en-US" sz="1800">
                <a:solidFill>
                  <a:srgbClr val="000000"/>
                </a:solidFill>
              </a:rPr>
              <a:t>A Workplace Chemical Protection</a:t>
            </a:r>
            <a:r>
              <a:rPr lang="en-US" sz="1800">
                <a:solidFill>
                  <a:schemeClr val="accent4"/>
                </a:solidFill>
              </a:rPr>
              <a:t> </a:t>
            </a:r>
            <a:r>
              <a:rPr lang="en-US" sz="1800"/>
              <a:t>Program (WCPP) protects people from unreasonable risk posed by occupational exposures from certain conditions of use</a:t>
            </a:r>
          </a:p>
          <a:p>
            <a:pPr lvl="1"/>
            <a:r>
              <a:rPr lang="en-US" sz="1800"/>
              <a:t>Workers are one of the potentially exposed or susceptible subpopulations (PESS) under TSCA</a:t>
            </a:r>
          </a:p>
          <a:p>
            <a:pPr lvl="1"/>
            <a:r>
              <a:rPr lang="en-US" sz="1800"/>
              <a:t>EPA consulted with OSHA and NIOSH coordinated on WCPP development, and aligned requirements where possible</a:t>
            </a:r>
          </a:p>
          <a:p>
            <a:r>
              <a:rPr lang="en-US" sz="1800">
                <a:solidFill>
                  <a:srgbClr val="000000"/>
                </a:solidFill>
              </a:rPr>
              <a:t>EPA considers multiple factors in deciding risk management for industrial and commercial conditions of use</a:t>
            </a:r>
          </a:p>
          <a:p>
            <a:r>
              <a:rPr lang="en-US" sz="1800">
                <a:solidFill>
                  <a:srgbClr val="000000"/>
                </a:solidFill>
              </a:rPr>
              <a:t>Uncertainty regarding ability to comply with an ECEL</a:t>
            </a:r>
            <a:r>
              <a:rPr lang="en-US" sz="1800">
                <a:solidFill>
                  <a:srgbClr val="000000"/>
                </a:solidFill>
                <a:cs typeface="+mn-cs"/>
              </a:rPr>
              <a:t> or preventing direct dermal contact can influence whether a condition of use is considered to be </a:t>
            </a:r>
            <a:r>
              <a:rPr lang="en-US" sz="1800">
                <a:solidFill>
                  <a:srgbClr val="000000"/>
                </a:solidFill>
              </a:rPr>
              <a:t>a candidate for WCPP </a:t>
            </a:r>
            <a:r>
              <a:rPr lang="en-US" sz="1800">
                <a:solidFill>
                  <a:srgbClr val="000000"/>
                </a:solidFill>
                <a:cs typeface="+mn-cs"/>
              </a:rPr>
              <a:t>or whether </a:t>
            </a:r>
            <a:r>
              <a:rPr lang="en-US" sz="1800">
                <a:solidFill>
                  <a:schemeClr val="tx2"/>
                </a:solidFill>
                <a:cs typeface="+mn-cs"/>
              </a:rPr>
              <a:t>prohibition is more appropriate </a:t>
            </a:r>
            <a:endParaRPr lang="en-US" sz="1800" strike="sngStrike">
              <a:solidFill>
                <a:schemeClr val="tx2"/>
              </a:solidFill>
              <a:cs typeface="Arial"/>
            </a:endParaRPr>
          </a:p>
        </p:txBody>
      </p:sp>
      <p:sp>
        <p:nvSpPr>
          <p:cNvPr id="4" name="Slide Number Placeholder 3">
            <a:extLst>
              <a:ext uri="{FF2B5EF4-FFF2-40B4-BE49-F238E27FC236}">
                <a16:creationId xmlns:a16="http://schemas.microsoft.com/office/drawing/2014/main" id="{3A4E1126-0318-E534-BA51-FFEAAA6A377E}"/>
              </a:ext>
            </a:extLst>
          </p:cNvPr>
          <p:cNvSpPr>
            <a:spLocks noGrp="1"/>
          </p:cNvSpPr>
          <p:nvPr>
            <p:ph type="sldNum" sz="quarter" idx="12"/>
          </p:nvPr>
        </p:nvSpPr>
        <p:spPr/>
        <p:txBody>
          <a:bodyPr/>
          <a:lstStyle/>
          <a:p>
            <a:pPr>
              <a:defRPr/>
            </a:pPr>
            <a:fld id="{D35345C7-F636-48E4-879B-A60F42A34109}" type="slidenum">
              <a:rPr lang="en-US" smtClean="0"/>
              <a:pPr>
                <a:defRPr/>
              </a:pPr>
              <a:t>18</a:t>
            </a:fld>
            <a:endParaRPr lang="en-US"/>
          </a:p>
        </p:txBody>
      </p:sp>
      <p:sp>
        <p:nvSpPr>
          <p:cNvPr id="6" name="Footer Placeholder 4">
            <a:extLst>
              <a:ext uri="{FF2B5EF4-FFF2-40B4-BE49-F238E27FC236}">
                <a16:creationId xmlns:a16="http://schemas.microsoft.com/office/drawing/2014/main" id="{60AD313D-B1B2-D644-CF59-9A4E8ADB5BCE}"/>
              </a:ext>
            </a:extLst>
          </p:cNvPr>
          <p:cNvSpPr txBox="1">
            <a:spLocks/>
          </p:cNvSpPr>
          <p:nvPr/>
        </p:nvSpPr>
        <p:spPr bwMode="auto">
          <a:xfrm>
            <a:off x="2057400" y="6248400"/>
            <a:ext cx="50292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defPPr>
              <a:defRPr lang="en-US"/>
            </a:defPPr>
            <a:lvl1pPr algn="ctr" rtl="0" eaLnBrk="0" fontAlgn="base" hangingPunct="0">
              <a:spcBef>
                <a:spcPct val="0"/>
              </a:spcBef>
              <a:spcAft>
                <a:spcPct val="0"/>
              </a:spcAft>
              <a:defRPr sz="1400" kern="1200">
                <a:solidFill>
                  <a:schemeClr val="tx1"/>
                </a:solidFill>
                <a:latin typeface="Arial" charset="0"/>
                <a:ea typeface="ＭＳ Ｐゴシック" pitchFamily="84"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5pPr>
            <a:lvl6pPr marL="2286000" algn="l" defTabSz="914400" rtl="0" eaLnBrk="1" latinLnBrk="0" hangingPunct="1">
              <a:defRPr sz="2400" kern="1200">
                <a:solidFill>
                  <a:schemeClr val="tx1"/>
                </a:solidFill>
                <a:latin typeface="Arial" charset="0"/>
                <a:ea typeface="ＭＳ Ｐゴシック" pitchFamily="84" charset="-128"/>
                <a:cs typeface="+mn-cs"/>
              </a:defRPr>
            </a:lvl6pPr>
            <a:lvl7pPr marL="2743200" algn="l" defTabSz="914400" rtl="0" eaLnBrk="1" latinLnBrk="0" hangingPunct="1">
              <a:defRPr sz="2400" kern="1200">
                <a:solidFill>
                  <a:schemeClr val="tx1"/>
                </a:solidFill>
                <a:latin typeface="Arial" charset="0"/>
                <a:ea typeface="ＭＳ Ｐゴシック" pitchFamily="84" charset="-128"/>
                <a:cs typeface="+mn-cs"/>
              </a:defRPr>
            </a:lvl7pPr>
            <a:lvl8pPr marL="3200400" algn="l" defTabSz="914400" rtl="0" eaLnBrk="1" latinLnBrk="0" hangingPunct="1">
              <a:defRPr sz="2400" kern="1200">
                <a:solidFill>
                  <a:schemeClr val="tx1"/>
                </a:solidFill>
                <a:latin typeface="Arial" charset="0"/>
                <a:ea typeface="ＭＳ Ｐゴシック" pitchFamily="84" charset="-128"/>
                <a:cs typeface="+mn-cs"/>
              </a:defRPr>
            </a:lvl8pPr>
            <a:lvl9pPr marL="3657600" algn="l" defTabSz="914400" rtl="0" eaLnBrk="1" latinLnBrk="0" hangingPunct="1">
              <a:defRPr sz="2400" kern="1200">
                <a:solidFill>
                  <a:schemeClr val="tx1"/>
                </a:solidFill>
                <a:latin typeface="Arial" charset="0"/>
                <a:ea typeface="ＭＳ Ｐゴシック" pitchFamily="84" charset="-128"/>
                <a:cs typeface="+mn-cs"/>
              </a:defRPr>
            </a:lvl9pPr>
          </a:lstStyle>
          <a:p>
            <a:pPr>
              <a:defRPr/>
            </a:pPr>
            <a:r>
              <a:rPr lang="en-US"/>
              <a:t>U.S. Environmental Protection Agency</a:t>
            </a:r>
            <a:endParaRPr lang="en-US" sz="1100"/>
          </a:p>
        </p:txBody>
      </p:sp>
    </p:spTree>
    <p:extLst>
      <p:ext uri="{BB962C8B-B14F-4D97-AF65-F5344CB8AC3E}">
        <p14:creationId xmlns:p14="http://schemas.microsoft.com/office/powerpoint/2010/main" val="38752195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C8BA29-15B6-40EC-987F-68EC8DAD05AC}"/>
              </a:ext>
            </a:extLst>
          </p:cNvPr>
          <p:cNvSpPr>
            <a:spLocks noGrp="1"/>
          </p:cNvSpPr>
          <p:nvPr>
            <p:ph type="title"/>
          </p:nvPr>
        </p:nvSpPr>
        <p:spPr>
          <a:xfrm>
            <a:off x="546100" y="1295400"/>
            <a:ext cx="8051800" cy="990600"/>
          </a:xfrm>
        </p:spPr>
        <p:txBody>
          <a:bodyPr/>
          <a:lstStyle/>
          <a:p>
            <a:r>
              <a:rPr lang="en-US" b="1"/>
              <a:t>Proposed Regulation: Workplace Chemical Protection Program (cont.)</a:t>
            </a:r>
          </a:p>
        </p:txBody>
      </p:sp>
      <p:sp>
        <p:nvSpPr>
          <p:cNvPr id="3" name="Content Placeholder 2">
            <a:extLst>
              <a:ext uri="{FF2B5EF4-FFF2-40B4-BE49-F238E27FC236}">
                <a16:creationId xmlns:a16="http://schemas.microsoft.com/office/drawing/2014/main" id="{8555D2BD-8A36-4C81-8235-41DE6F772D77}"/>
              </a:ext>
            </a:extLst>
          </p:cNvPr>
          <p:cNvSpPr>
            <a:spLocks noGrp="1"/>
          </p:cNvSpPr>
          <p:nvPr>
            <p:ph idx="1"/>
          </p:nvPr>
        </p:nvSpPr>
        <p:spPr>
          <a:xfrm>
            <a:off x="685800" y="2286000"/>
            <a:ext cx="7772400" cy="4031102"/>
          </a:xfrm>
        </p:spPr>
        <p:txBody>
          <a:bodyPr>
            <a:normAutofit fontScale="85000" lnSpcReduction="10000"/>
          </a:bodyPr>
          <a:lstStyle/>
          <a:p>
            <a:r>
              <a:rPr lang="en-US">
                <a:solidFill>
                  <a:srgbClr val="000000"/>
                </a:solidFill>
              </a:rPr>
              <a:t>Workplace Chemical Protection Program (WCPP)</a:t>
            </a:r>
            <a:endParaRPr lang="en-US" sz="4400">
              <a:solidFill>
                <a:srgbClr val="000000"/>
              </a:solidFill>
            </a:endParaRPr>
          </a:p>
          <a:p>
            <a:pPr lvl="1"/>
            <a:r>
              <a:rPr lang="en-US">
                <a:solidFill>
                  <a:srgbClr val="000000"/>
                </a:solidFill>
              </a:rPr>
              <a:t>Proposed inhalation exposure limits</a:t>
            </a:r>
            <a:r>
              <a:rPr lang="en-US"/>
              <a:t> (Existing Chemical Exposure Limit, or ECEL):</a:t>
            </a:r>
            <a:endParaRPr lang="en-US">
              <a:cs typeface="Arial"/>
            </a:endParaRPr>
          </a:p>
          <a:p>
            <a:pPr lvl="2"/>
            <a:r>
              <a:rPr lang="en-US">
                <a:solidFill>
                  <a:srgbClr val="000000"/>
                </a:solidFill>
              </a:rPr>
              <a:t>8-hour time-weighted average (TWA): 2 ppm (OSHA is 25 ppm)</a:t>
            </a:r>
            <a:endParaRPr lang="en-US">
              <a:solidFill>
                <a:srgbClr val="000000"/>
              </a:solidFill>
              <a:cs typeface="Arial"/>
            </a:endParaRPr>
          </a:p>
          <a:p>
            <a:pPr lvl="2"/>
            <a:r>
              <a:rPr lang="en-US">
                <a:solidFill>
                  <a:srgbClr val="000000"/>
                </a:solidFill>
              </a:rPr>
              <a:t>15-minute TWA: 16 ppm (OSHA is 125 ppm)</a:t>
            </a:r>
            <a:endParaRPr lang="en-US">
              <a:solidFill>
                <a:srgbClr val="000000"/>
              </a:solidFill>
              <a:cs typeface="Arial"/>
            </a:endParaRPr>
          </a:p>
          <a:p>
            <a:pPr lvl="1"/>
            <a:r>
              <a:rPr lang="en-US">
                <a:solidFill>
                  <a:srgbClr val="000000"/>
                </a:solidFill>
              </a:rPr>
              <a:t>Additionally includes monitoring, recordkeeping requirements, dermal requirements </a:t>
            </a:r>
            <a:endParaRPr lang="en-US">
              <a:solidFill>
                <a:srgbClr val="000000"/>
              </a:solidFill>
              <a:cs typeface="Arial"/>
            </a:endParaRPr>
          </a:p>
          <a:p>
            <a:pPr lvl="1"/>
            <a:r>
              <a:rPr lang="en-US">
                <a:solidFill>
                  <a:srgbClr val="000000"/>
                </a:solidFill>
              </a:rPr>
              <a:t>Provides flexibility for preventing exceedances of the identified EPA exposure limit and preventing direct dermal contact </a:t>
            </a:r>
            <a:endParaRPr lang="en-US">
              <a:solidFill>
                <a:srgbClr val="000000"/>
              </a:solidFill>
              <a:cs typeface="Arial"/>
            </a:endParaRPr>
          </a:p>
          <a:p>
            <a:pPr lvl="1"/>
            <a:r>
              <a:rPr lang="en-US"/>
              <a:t>Aligns with existing OSHA requirements wherever possible</a:t>
            </a:r>
          </a:p>
          <a:p>
            <a:pPr lvl="1"/>
            <a:endParaRPr lang="en-US"/>
          </a:p>
        </p:txBody>
      </p:sp>
      <p:sp>
        <p:nvSpPr>
          <p:cNvPr id="5" name="Footer Placeholder 4">
            <a:extLst>
              <a:ext uri="{FF2B5EF4-FFF2-40B4-BE49-F238E27FC236}">
                <a16:creationId xmlns:a16="http://schemas.microsoft.com/office/drawing/2014/main" id="{42C54046-360B-4A7A-A9FC-A21FC7C3C9B7}"/>
              </a:ext>
            </a:extLst>
          </p:cNvPr>
          <p:cNvSpPr>
            <a:spLocks noGrp="1"/>
          </p:cNvSpPr>
          <p:nvPr>
            <p:ph type="ftr" sz="quarter" idx="3"/>
          </p:nvPr>
        </p:nvSpPr>
        <p:spPr bwMode="auto">
          <a:xfrm>
            <a:off x="2057400" y="6248400"/>
            <a:ext cx="50292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defPPr>
              <a:defRPr lang="en-US"/>
            </a:defPPr>
            <a:lvl1pPr algn="ctr" rtl="0" eaLnBrk="0" fontAlgn="base" hangingPunct="0">
              <a:spcBef>
                <a:spcPct val="0"/>
              </a:spcBef>
              <a:spcAft>
                <a:spcPct val="0"/>
              </a:spcAft>
              <a:defRPr sz="1400" kern="1200">
                <a:solidFill>
                  <a:schemeClr val="tx1"/>
                </a:solidFill>
                <a:latin typeface="Arial" charset="0"/>
                <a:ea typeface="ＭＳ Ｐゴシック" pitchFamily="84"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5pPr>
            <a:lvl6pPr marL="2286000" algn="l" defTabSz="914400" rtl="0" eaLnBrk="1" latinLnBrk="0" hangingPunct="1">
              <a:defRPr sz="2400" kern="1200">
                <a:solidFill>
                  <a:schemeClr val="tx1"/>
                </a:solidFill>
                <a:latin typeface="Arial" charset="0"/>
                <a:ea typeface="ＭＳ Ｐゴシック" pitchFamily="84" charset="-128"/>
                <a:cs typeface="+mn-cs"/>
              </a:defRPr>
            </a:lvl6pPr>
            <a:lvl7pPr marL="2743200" algn="l" defTabSz="914400" rtl="0" eaLnBrk="1" latinLnBrk="0" hangingPunct="1">
              <a:defRPr sz="2400" kern="1200">
                <a:solidFill>
                  <a:schemeClr val="tx1"/>
                </a:solidFill>
                <a:latin typeface="Arial" charset="0"/>
                <a:ea typeface="ＭＳ Ｐゴシック" pitchFamily="84" charset="-128"/>
                <a:cs typeface="+mn-cs"/>
              </a:defRPr>
            </a:lvl7pPr>
            <a:lvl8pPr marL="3200400" algn="l" defTabSz="914400" rtl="0" eaLnBrk="1" latinLnBrk="0" hangingPunct="1">
              <a:defRPr sz="2400" kern="1200">
                <a:solidFill>
                  <a:schemeClr val="tx1"/>
                </a:solidFill>
                <a:latin typeface="Arial" charset="0"/>
                <a:ea typeface="ＭＳ Ｐゴシック" pitchFamily="84" charset="-128"/>
                <a:cs typeface="+mn-cs"/>
              </a:defRPr>
            </a:lvl8pPr>
            <a:lvl9pPr marL="3657600" algn="l" defTabSz="914400" rtl="0" eaLnBrk="1" latinLnBrk="0" hangingPunct="1">
              <a:defRPr sz="2400" kern="1200">
                <a:solidFill>
                  <a:schemeClr val="tx1"/>
                </a:solidFill>
                <a:latin typeface="Arial" charset="0"/>
                <a:ea typeface="ＭＳ Ｐゴシック" pitchFamily="84" charset="-128"/>
                <a:cs typeface="+mn-cs"/>
              </a:defRPr>
            </a:lvl9pPr>
          </a:lstStyle>
          <a:p>
            <a:pPr>
              <a:defRPr/>
            </a:pPr>
            <a:r>
              <a:rPr lang="en-US"/>
              <a:t>U.S. Environmental Protection Agency</a:t>
            </a:r>
            <a:endParaRPr lang="en-US" sz="1100"/>
          </a:p>
        </p:txBody>
      </p:sp>
      <p:sp>
        <p:nvSpPr>
          <p:cNvPr id="4" name="Slide Number Placeholder 3">
            <a:extLst>
              <a:ext uri="{FF2B5EF4-FFF2-40B4-BE49-F238E27FC236}">
                <a16:creationId xmlns:a16="http://schemas.microsoft.com/office/drawing/2014/main" id="{93ABA78A-2540-4FC4-8DB1-1AAB374A0257}"/>
              </a:ext>
            </a:extLst>
          </p:cNvPr>
          <p:cNvSpPr>
            <a:spLocks noGrp="1"/>
          </p:cNvSpPr>
          <p:nvPr>
            <p:ph type="sldNum" sz="quarter" idx="12"/>
          </p:nvPr>
        </p:nvSpPr>
        <p:spPr/>
        <p:txBody>
          <a:bodyPr/>
          <a:lstStyle/>
          <a:p>
            <a:pPr>
              <a:defRPr/>
            </a:pPr>
            <a:fld id="{D35345C7-F636-48E4-879B-A60F42A34109}" type="slidenum">
              <a:rPr lang="en-US" smtClean="0"/>
              <a:pPr>
                <a:defRPr/>
              </a:pPr>
              <a:t>19</a:t>
            </a:fld>
            <a:endParaRPr lang="en-US"/>
          </a:p>
        </p:txBody>
      </p:sp>
    </p:spTree>
    <p:extLst>
      <p:ext uri="{BB962C8B-B14F-4D97-AF65-F5344CB8AC3E}">
        <p14:creationId xmlns:p14="http://schemas.microsoft.com/office/powerpoint/2010/main" val="3989387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37A0F-F7A4-425C-968C-AB2642E55E51}"/>
              </a:ext>
            </a:extLst>
          </p:cNvPr>
          <p:cNvSpPr>
            <a:spLocks noGrp="1"/>
          </p:cNvSpPr>
          <p:nvPr>
            <p:ph type="title"/>
          </p:nvPr>
        </p:nvSpPr>
        <p:spPr>
          <a:xfrm>
            <a:off x="658586" y="1062591"/>
            <a:ext cx="7620000" cy="990600"/>
          </a:xfrm>
        </p:spPr>
        <p:txBody>
          <a:bodyPr/>
          <a:lstStyle/>
          <a:p>
            <a:r>
              <a:rPr lang="en-US" b="1"/>
              <a:t>Agenda </a:t>
            </a:r>
          </a:p>
        </p:txBody>
      </p:sp>
      <p:sp>
        <p:nvSpPr>
          <p:cNvPr id="3" name="Content Placeholder 2">
            <a:extLst>
              <a:ext uri="{FF2B5EF4-FFF2-40B4-BE49-F238E27FC236}">
                <a16:creationId xmlns:a16="http://schemas.microsoft.com/office/drawing/2014/main" id="{36130626-24EE-4ABA-9508-62A65ABABC2B}"/>
              </a:ext>
            </a:extLst>
          </p:cNvPr>
          <p:cNvSpPr>
            <a:spLocks noGrp="1"/>
          </p:cNvSpPr>
          <p:nvPr>
            <p:ph idx="1"/>
          </p:nvPr>
        </p:nvSpPr>
        <p:spPr>
          <a:xfrm>
            <a:off x="658586" y="1987549"/>
            <a:ext cx="7772400" cy="3962401"/>
          </a:xfrm>
        </p:spPr>
        <p:txBody>
          <a:bodyPr>
            <a:noAutofit/>
          </a:bodyPr>
          <a:lstStyle/>
          <a:p>
            <a:r>
              <a:rPr lang="en-US" sz="2200"/>
              <a:t>Purpose and Overview of Rulemaking</a:t>
            </a:r>
          </a:p>
          <a:p>
            <a:r>
              <a:rPr lang="en-US" sz="2200"/>
              <a:t>Methylene Chloride Background</a:t>
            </a:r>
          </a:p>
          <a:p>
            <a:r>
              <a:rPr lang="en-US" sz="2200"/>
              <a:t>TSCA Regulatory Toolbox</a:t>
            </a:r>
          </a:p>
          <a:p>
            <a:r>
              <a:rPr lang="en-US" sz="2200"/>
              <a:t>Developing Effective Regulations</a:t>
            </a:r>
          </a:p>
          <a:p>
            <a:r>
              <a:rPr lang="en-US" sz="2200"/>
              <a:t>Proposed Regulation </a:t>
            </a:r>
          </a:p>
          <a:p>
            <a:r>
              <a:rPr lang="en-US" sz="2200"/>
              <a:t>Alternative Regulatory Action </a:t>
            </a:r>
          </a:p>
          <a:p>
            <a:r>
              <a:rPr lang="en-US" sz="2200"/>
              <a:t>Benefits</a:t>
            </a:r>
          </a:p>
          <a:p>
            <a:r>
              <a:rPr lang="en-US" sz="2200"/>
              <a:t>Requests for Comment and Opportunities for Engagement </a:t>
            </a:r>
          </a:p>
          <a:p>
            <a:r>
              <a:rPr lang="en-US" sz="2200"/>
              <a:t>Next Steps</a:t>
            </a:r>
            <a:endParaRPr lang="en-US" sz="2200" strike="sngStrike">
              <a:solidFill>
                <a:srgbClr val="7030A0"/>
              </a:solidFill>
              <a:highlight>
                <a:srgbClr val="00FF00"/>
              </a:highlight>
            </a:endParaRPr>
          </a:p>
          <a:p>
            <a:r>
              <a:rPr lang="en-US" sz="2200"/>
              <a:t>Additional Resources</a:t>
            </a:r>
          </a:p>
        </p:txBody>
      </p:sp>
      <p:sp>
        <p:nvSpPr>
          <p:cNvPr id="7" name="Footer Placeholder 5">
            <a:extLst>
              <a:ext uri="{FF2B5EF4-FFF2-40B4-BE49-F238E27FC236}">
                <a16:creationId xmlns:a16="http://schemas.microsoft.com/office/drawing/2014/main" id="{6E1F7EA5-5D12-4987-BDC7-9A2FD08A77A5}"/>
              </a:ext>
            </a:extLst>
          </p:cNvPr>
          <p:cNvSpPr>
            <a:spLocks noGrp="1"/>
          </p:cNvSpPr>
          <p:nvPr>
            <p:ph type="ftr" sz="quarter" idx="11"/>
          </p:nvPr>
        </p:nvSpPr>
        <p:spPr>
          <a:xfrm>
            <a:off x="1304818" y="6248400"/>
            <a:ext cx="6534364" cy="457200"/>
          </a:xfrm>
        </p:spPr>
        <p:txBody>
          <a:bodyPr/>
          <a:lstStyle/>
          <a:p>
            <a:pPr>
              <a:lnSpc>
                <a:spcPts val="1795"/>
              </a:lnSpc>
            </a:pPr>
            <a:r>
              <a:rPr lang="en-US"/>
              <a:t>U.S. </a:t>
            </a:r>
            <a:r>
              <a:rPr lang="en-US" spc="-10"/>
              <a:t>Environmental</a:t>
            </a:r>
            <a:r>
              <a:rPr lang="en-US" spc="-20"/>
              <a:t> Protection</a:t>
            </a:r>
            <a:r>
              <a:rPr lang="en-US" spc="-105"/>
              <a:t> </a:t>
            </a:r>
            <a:r>
              <a:rPr lang="en-US" spc="-10"/>
              <a:t>Agency</a:t>
            </a:r>
          </a:p>
          <a:p>
            <a:pPr>
              <a:lnSpc>
                <a:spcPts val="1795"/>
              </a:lnSpc>
            </a:pPr>
            <a:endParaRPr lang="en-US" spc="-10"/>
          </a:p>
        </p:txBody>
      </p:sp>
      <p:sp>
        <p:nvSpPr>
          <p:cNvPr id="4" name="Slide Number Placeholder 3">
            <a:extLst>
              <a:ext uri="{FF2B5EF4-FFF2-40B4-BE49-F238E27FC236}">
                <a16:creationId xmlns:a16="http://schemas.microsoft.com/office/drawing/2014/main" id="{4B97DAE1-9D36-414C-82DC-595931B6BC76}"/>
              </a:ext>
            </a:extLst>
          </p:cNvPr>
          <p:cNvSpPr>
            <a:spLocks noGrp="1"/>
          </p:cNvSpPr>
          <p:nvPr>
            <p:ph type="sldNum" sz="quarter" idx="12"/>
          </p:nvPr>
        </p:nvSpPr>
        <p:spPr/>
        <p:txBody>
          <a:bodyPr/>
          <a:lstStyle/>
          <a:p>
            <a:pPr>
              <a:defRPr/>
            </a:pPr>
            <a:fld id="{669C2884-559B-45FB-9DDB-AADF63867580}" type="slidenum">
              <a:rPr lang="en-US" smtClean="0"/>
              <a:pPr>
                <a:defRPr/>
              </a:pPr>
              <a:t>2</a:t>
            </a:fld>
            <a:endParaRPr lang="en-US"/>
          </a:p>
        </p:txBody>
      </p:sp>
    </p:spTree>
    <p:extLst>
      <p:ext uri="{BB962C8B-B14F-4D97-AF65-F5344CB8AC3E}">
        <p14:creationId xmlns:p14="http://schemas.microsoft.com/office/powerpoint/2010/main" val="9785738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0C2A2F-B1FC-65DE-C4FC-C3E48EB436A0}"/>
              </a:ext>
            </a:extLst>
          </p:cNvPr>
          <p:cNvSpPr>
            <a:spLocks noGrp="1"/>
          </p:cNvSpPr>
          <p:nvPr>
            <p:ph type="title"/>
          </p:nvPr>
        </p:nvSpPr>
        <p:spPr>
          <a:xfrm>
            <a:off x="261937" y="1152460"/>
            <a:ext cx="8620125" cy="990600"/>
          </a:xfrm>
        </p:spPr>
        <p:txBody>
          <a:bodyPr/>
          <a:lstStyle/>
          <a:p>
            <a:r>
              <a:rPr lang="en-US" sz="2800" b="1"/>
              <a:t>Proposed Regulation: Industrial and Commercial Uses Continuing with Worker Protections</a:t>
            </a:r>
          </a:p>
        </p:txBody>
      </p:sp>
      <p:sp>
        <p:nvSpPr>
          <p:cNvPr id="3" name="Content Placeholder 2">
            <a:extLst>
              <a:ext uri="{FF2B5EF4-FFF2-40B4-BE49-F238E27FC236}">
                <a16:creationId xmlns:a16="http://schemas.microsoft.com/office/drawing/2014/main" id="{A6EE5DB1-9450-991F-5F7D-C779B8BE8C8E}"/>
              </a:ext>
            </a:extLst>
          </p:cNvPr>
          <p:cNvSpPr>
            <a:spLocks noGrp="1"/>
          </p:cNvSpPr>
          <p:nvPr>
            <p:ph idx="1"/>
          </p:nvPr>
        </p:nvSpPr>
        <p:spPr>
          <a:xfrm>
            <a:off x="457200" y="2143060"/>
            <a:ext cx="8229600" cy="3911600"/>
          </a:xfrm>
        </p:spPr>
        <p:txBody>
          <a:bodyPr/>
          <a:lstStyle/>
          <a:p>
            <a:pPr marL="342900" lvl="1" indent="-342900">
              <a:spcBef>
                <a:spcPts val="0"/>
              </a:spcBef>
              <a:buChar char="•"/>
              <a:defRPr/>
            </a:pPr>
            <a:r>
              <a:rPr lang="en-US" sz="1800">
                <a:cs typeface="Arial"/>
              </a:rPr>
              <a:t>Uses that are not prohibited would continue with strong, achievable, worker protections: </a:t>
            </a:r>
            <a:endParaRPr lang="en-US" sz="1800">
              <a:cs typeface="Arial" panose="020B0604020202020204" pitchFamily="34" charset="0"/>
            </a:endParaRPr>
          </a:p>
          <a:p>
            <a:pPr lvl="1">
              <a:lnSpc>
                <a:spcPct val="90000"/>
              </a:lnSpc>
              <a:defRPr/>
            </a:pPr>
            <a:r>
              <a:rPr lang="en-US" sz="1600">
                <a:solidFill>
                  <a:srgbClr val="000000"/>
                </a:solidFill>
              </a:rPr>
              <a:t>Manufacturing (Domestic)</a:t>
            </a:r>
            <a:endParaRPr lang="en-US" sz="1600">
              <a:solidFill>
                <a:srgbClr val="000000"/>
              </a:solidFill>
              <a:cs typeface="Arial"/>
            </a:endParaRPr>
          </a:p>
          <a:p>
            <a:pPr lvl="1">
              <a:lnSpc>
                <a:spcPct val="90000"/>
              </a:lnSpc>
              <a:defRPr/>
            </a:pPr>
            <a:r>
              <a:rPr lang="en-US" sz="1600">
                <a:solidFill>
                  <a:srgbClr val="000000"/>
                </a:solidFill>
              </a:rPr>
              <a:t>Manufacturing (Import)</a:t>
            </a:r>
            <a:endParaRPr lang="en-US" sz="1600">
              <a:solidFill>
                <a:srgbClr val="000000"/>
              </a:solidFill>
              <a:cs typeface="Arial"/>
            </a:endParaRPr>
          </a:p>
          <a:p>
            <a:pPr lvl="1">
              <a:lnSpc>
                <a:spcPct val="90000"/>
              </a:lnSpc>
              <a:defRPr/>
            </a:pPr>
            <a:r>
              <a:rPr lang="en-US" sz="1600">
                <a:solidFill>
                  <a:srgbClr val="000000"/>
                </a:solidFill>
              </a:rPr>
              <a:t>Processing: processing as a reactant (AIM Act refrigerants)</a:t>
            </a:r>
            <a:endParaRPr lang="en-US" sz="1600">
              <a:solidFill>
                <a:srgbClr val="000000"/>
              </a:solidFill>
              <a:cs typeface="Arial"/>
            </a:endParaRPr>
          </a:p>
          <a:p>
            <a:pPr lvl="1">
              <a:lnSpc>
                <a:spcPct val="90000"/>
              </a:lnSpc>
              <a:defRPr/>
            </a:pPr>
            <a:r>
              <a:rPr lang="en-US" sz="1600">
                <a:solidFill>
                  <a:srgbClr val="000000"/>
                </a:solidFill>
              </a:rPr>
              <a:t>Processing: incorporation into a formulation, mixture, or reaction products</a:t>
            </a:r>
            <a:endParaRPr lang="en-US" sz="1600">
              <a:solidFill>
                <a:srgbClr val="000000"/>
              </a:solidFill>
              <a:cs typeface="Arial"/>
            </a:endParaRPr>
          </a:p>
          <a:p>
            <a:pPr lvl="1">
              <a:lnSpc>
                <a:spcPct val="90000"/>
              </a:lnSpc>
              <a:defRPr/>
            </a:pPr>
            <a:r>
              <a:rPr lang="en-US" sz="1600">
                <a:solidFill>
                  <a:srgbClr val="000000"/>
                </a:solidFill>
              </a:rPr>
              <a:t>Processing: recycling</a:t>
            </a:r>
            <a:endParaRPr lang="en-US" sz="1600">
              <a:solidFill>
                <a:srgbClr val="000000"/>
              </a:solidFill>
              <a:cs typeface="Arial"/>
            </a:endParaRPr>
          </a:p>
          <a:p>
            <a:pPr lvl="1">
              <a:lnSpc>
                <a:spcPct val="90000"/>
              </a:lnSpc>
              <a:defRPr/>
            </a:pPr>
            <a:r>
              <a:rPr lang="en-US" sz="1600">
                <a:solidFill>
                  <a:srgbClr val="000000"/>
                </a:solidFill>
              </a:rPr>
              <a:t>Processing: repackaging</a:t>
            </a:r>
            <a:endParaRPr lang="en-US" sz="1600">
              <a:solidFill>
                <a:srgbClr val="000000"/>
              </a:solidFill>
              <a:cs typeface="Arial"/>
            </a:endParaRPr>
          </a:p>
          <a:p>
            <a:pPr lvl="1">
              <a:lnSpc>
                <a:spcPct val="90000"/>
              </a:lnSpc>
              <a:defRPr/>
            </a:pPr>
            <a:r>
              <a:rPr lang="en-US" sz="1600">
                <a:solidFill>
                  <a:srgbClr val="000000"/>
                </a:solidFill>
              </a:rPr>
              <a:t>Industrial and commercial use as a laboratory chemical</a:t>
            </a:r>
            <a:endParaRPr lang="en-US" sz="1600">
              <a:solidFill>
                <a:srgbClr val="000000"/>
              </a:solidFill>
              <a:cs typeface="Arial"/>
            </a:endParaRPr>
          </a:p>
          <a:p>
            <a:pPr lvl="1">
              <a:lnSpc>
                <a:spcPct val="90000"/>
              </a:lnSpc>
              <a:defRPr/>
            </a:pPr>
            <a:r>
              <a:rPr lang="en-US" sz="1600">
                <a:solidFill>
                  <a:srgbClr val="000000"/>
                </a:solidFill>
              </a:rPr>
              <a:t>Industrial and commercial use as a paint and coating remover from safety critical, corrosion-sensitive components of aircraft and spacecraft owned or operated by DOD, NASA, DHS, FAA</a:t>
            </a:r>
            <a:endParaRPr lang="en-US" sz="1600">
              <a:solidFill>
                <a:srgbClr val="000000"/>
              </a:solidFill>
              <a:cs typeface="Arial"/>
            </a:endParaRPr>
          </a:p>
          <a:p>
            <a:pPr lvl="1">
              <a:lnSpc>
                <a:spcPct val="90000"/>
              </a:lnSpc>
              <a:defRPr/>
            </a:pPr>
            <a:r>
              <a:rPr lang="en-US" sz="1600">
                <a:solidFill>
                  <a:srgbClr val="000000"/>
                </a:solidFill>
              </a:rPr>
              <a:t>Industrial or commercial use as a bonding agent in the production of specialty batteries for military or space applications </a:t>
            </a:r>
            <a:endParaRPr lang="en-US" sz="1600">
              <a:solidFill>
                <a:srgbClr val="000000"/>
              </a:solidFill>
              <a:cs typeface="Arial"/>
            </a:endParaRPr>
          </a:p>
          <a:p>
            <a:pPr lvl="1">
              <a:lnSpc>
                <a:spcPct val="90000"/>
              </a:lnSpc>
              <a:defRPr/>
            </a:pPr>
            <a:r>
              <a:rPr lang="en-US" sz="1600">
                <a:solidFill>
                  <a:srgbClr val="000000"/>
                </a:solidFill>
              </a:rPr>
              <a:t>Disposal</a:t>
            </a:r>
            <a:endParaRPr lang="en-US" sz="1600">
              <a:solidFill>
                <a:srgbClr val="000000"/>
              </a:solidFill>
              <a:cs typeface="Arial"/>
            </a:endParaRPr>
          </a:p>
          <a:p>
            <a:endParaRPr lang="en-US"/>
          </a:p>
        </p:txBody>
      </p:sp>
      <p:sp>
        <p:nvSpPr>
          <p:cNvPr id="4" name="Slide Number Placeholder 3">
            <a:extLst>
              <a:ext uri="{FF2B5EF4-FFF2-40B4-BE49-F238E27FC236}">
                <a16:creationId xmlns:a16="http://schemas.microsoft.com/office/drawing/2014/main" id="{41029341-CF1D-96EE-FE77-E52F8F53D3FA}"/>
              </a:ext>
            </a:extLst>
          </p:cNvPr>
          <p:cNvSpPr>
            <a:spLocks noGrp="1"/>
          </p:cNvSpPr>
          <p:nvPr>
            <p:ph type="sldNum" sz="quarter" idx="12"/>
          </p:nvPr>
        </p:nvSpPr>
        <p:spPr/>
        <p:txBody>
          <a:bodyPr/>
          <a:lstStyle/>
          <a:p>
            <a:pPr>
              <a:defRPr/>
            </a:pPr>
            <a:fld id="{D35345C7-F636-48E4-879B-A60F42A34109}" type="slidenum">
              <a:rPr lang="en-US" smtClean="0"/>
              <a:pPr>
                <a:defRPr/>
              </a:pPr>
              <a:t>20</a:t>
            </a:fld>
            <a:endParaRPr lang="en-US"/>
          </a:p>
        </p:txBody>
      </p:sp>
      <p:sp>
        <p:nvSpPr>
          <p:cNvPr id="5" name="Footer Placeholder 4">
            <a:extLst>
              <a:ext uri="{FF2B5EF4-FFF2-40B4-BE49-F238E27FC236}">
                <a16:creationId xmlns:a16="http://schemas.microsoft.com/office/drawing/2014/main" id="{61FC4E30-58FC-4367-C1E6-36A51721876B}"/>
              </a:ext>
            </a:extLst>
          </p:cNvPr>
          <p:cNvSpPr>
            <a:spLocks noGrp="1"/>
          </p:cNvSpPr>
          <p:nvPr>
            <p:ph type="ftr" sz="quarter" idx="3"/>
          </p:nvPr>
        </p:nvSpPr>
        <p:spPr bwMode="auto">
          <a:xfrm>
            <a:off x="2057400" y="6248400"/>
            <a:ext cx="50292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defPPr>
              <a:defRPr lang="en-US"/>
            </a:defPPr>
            <a:lvl1pPr algn="ctr" rtl="0" eaLnBrk="0" fontAlgn="base" hangingPunct="0">
              <a:spcBef>
                <a:spcPct val="0"/>
              </a:spcBef>
              <a:spcAft>
                <a:spcPct val="0"/>
              </a:spcAft>
              <a:defRPr sz="1400" kern="1200">
                <a:solidFill>
                  <a:schemeClr val="tx1"/>
                </a:solidFill>
                <a:latin typeface="Arial" charset="0"/>
                <a:ea typeface="ＭＳ Ｐゴシック" pitchFamily="84"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5pPr>
            <a:lvl6pPr marL="2286000" algn="l" defTabSz="914400" rtl="0" eaLnBrk="1" latinLnBrk="0" hangingPunct="1">
              <a:defRPr sz="2400" kern="1200">
                <a:solidFill>
                  <a:schemeClr val="tx1"/>
                </a:solidFill>
                <a:latin typeface="Arial" charset="0"/>
                <a:ea typeface="ＭＳ Ｐゴシック" pitchFamily="84" charset="-128"/>
                <a:cs typeface="+mn-cs"/>
              </a:defRPr>
            </a:lvl6pPr>
            <a:lvl7pPr marL="2743200" algn="l" defTabSz="914400" rtl="0" eaLnBrk="1" latinLnBrk="0" hangingPunct="1">
              <a:defRPr sz="2400" kern="1200">
                <a:solidFill>
                  <a:schemeClr val="tx1"/>
                </a:solidFill>
                <a:latin typeface="Arial" charset="0"/>
                <a:ea typeface="ＭＳ Ｐゴシック" pitchFamily="84" charset="-128"/>
                <a:cs typeface="+mn-cs"/>
              </a:defRPr>
            </a:lvl7pPr>
            <a:lvl8pPr marL="3200400" algn="l" defTabSz="914400" rtl="0" eaLnBrk="1" latinLnBrk="0" hangingPunct="1">
              <a:defRPr sz="2400" kern="1200">
                <a:solidFill>
                  <a:schemeClr val="tx1"/>
                </a:solidFill>
                <a:latin typeface="Arial" charset="0"/>
                <a:ea typeface="ＭＳ Ｐゴシック" pitchFamily="84" charset="-128"/>
                <a:cs typeface="+mn-cs"/>
              </a:defRPr>
            </a:lvl8pPr>
            <a:lvl9pPr marL="3657600" algn="l" defTabSz="914400" rtl="0" eaLnBrk="1" latinLnBrk="0" hangingPunct="1">
              <a:defRPr sz="2400" kern="1200">
                <a:solidFill>
                  <a:schemeClr val="tx1"/>
                </a:solidFill>
                <a:latin typeface="Arial" charset="0"/>
                <a:ea typeface="ＭＳ Ｐゴシック" pitchFamily="84" charset="-128"/>
                <a:cs typeface="+mn-cs"/>
              </a:defRPr>
            </a:lvl9pPr>
          </a:lstStyle>
          <a:p>
            <a:pPr>
              <a:defRPr/>
            </a:pPr>
            <a:r>
              <a:rPr lang="en-US"/>
              <a:t>U.S. Environmental Protection Agency</a:t>
            </a:r>
            <a:endParaRPr lang="en-US" sz="1100"/>
          </a:p>
        </p:txBody>
      </p:sp>
    </p:spTree>
    <p:extLst>
      <p:ext uri="{BB962C8B-B14F-4D97-AF65-F5344CB8AC3E}">
        <p14:creationId xmlns:p14="http://schemas.microsoft.com/office/powerpoint/2010/main" val="41234817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9FA27B4-E2B2-C7BF-64A4-BEB5526FF416}"/>
              </a:ext>
            </a:extLst>
          </p:cNvPr>
          <p:cNvSpPr>
            <a:spLocks noGrp="1"/>
          </p:cNvSpPr>
          <p:nvPr>
            <p:ph idx="1"/>
          </p:nvPr>
        </p:nvSpPr>
        <p:spPr>
          <a:xfrm>
            <a:off x="685800" y="2186564"/>
            <a:ext cx="7772400" cy="4061835"/>
          </a:xfrm>
        </p:spPr>
        <p:txBody>
          <a:bodyPr>
            <a:normAutofit/>
          </a:bodyPr>
          <a:lstStyle/>
          <a:p>
            <a:r>
              <a:rPr lang="en-US" sz="2400"/>
              <a:t>The methylene chloride WCPP </a:t>
            </a:r>
            <a:r>
              <a:rPr lang="en-US" sz="2400">
                <a:latin typeface="Arial" panose="020B0604020202020204" pitchFamily="34" charset="0"/>
                <a:cs typeface="Arial" panose="020B0604020202020204" pitchFamily="34" charset="0"/>
              </a:rPr>
              <a:t>reduces compliance burdens by following a familiar framework: </a:t>
            </a:r>
            <a:endParaRPr lang="en-US" sz="2400"/>
          </a:p>
          <a:p>
            <a:pPr lvl="1"/>
            <a:r>
              <a:rPr lang="en-US" sz="1800"/>
              <a:t>Initial monitoring to determine frequency of periodic monitoring </a:t>
            </a:r>
          </a:p>
          <a:p>
            <a:pPr lvl="1"/>
            <a:r>
              <a:rPr lang="en-US" sz="1800"/>
              <a:t>Periodic monitoring every 3 months, 6 months, or 5 years, based on ECEL, ECEL action level, and EPA STEL</a:t>
            </a:r>
          </a:p>
          <a:p>
            <a:pPr lvl="1"/>
            <a:r>
              <a:rPr lang="en-US" sz="1800"/>
              <a:t>Requirements to reduce exposures based on the NIOSH </a:t>
            </a:r>
            <a:r>
              <a:rPr lang="en-US" sz="1800">
                <a:solidFill>
                  <a:schemeClr val="tx2"/>
                </a:solidFill>
              </a:rPr>
              <a:t>h</a:t>
            </a:r>
            <a:r>
              <a:rPr lang="en-US" sz="1800"/>
              <a:t>ierarchy of controls</a:t>
            </a:r>
          </a:p>
          <a:p>
            <a:pPr lvl="1"/>
            <a:r>
              <a:rPr lang="en-US" sz="1800"/>
              <a:t>Respirator selection criteria to protect workers from any remaining risks</a:t>
            </a:r>
          </a:p>
          <a:p>
            <a:r>
              <a:rPr lang="en-US" sz="2200">
                <a:latin typeface="Arial" panose="020B0604020202020204" pitchFamily="34" charset="0"/>
                <a:cs typeface="Arial" panose="020B0604020202020204" pitchFamily="34" charset="0"/>
              </a:rPr>
              <a:t>EPA’s WCPP applies to Owners or Operators and Potentially Exposed Persons</a:t>
            </a:r>
          </a:p>
          <a:p>
            <a:pPr lvl="1"/>
            <a:r>
              <a:rPr lang="en-US" sz="1800">
                <a:latin typeface="Arial" panose="020B0604020202020204" pitchFamily="34" charset="0"/>
                <a:cs typeface="Arial" panose="020B0604020202020204" pitchFamily="34" charset="0"/>
              </a:rPr>
              <a:t>Broader definition than “employers” and “employees” </a:t>
            </a:r>
          </a:p>
          <a:p>
            <a:pPr marL="457200" lvl="1" indent="0">
              <a:buNone/>
            </a:pPr>
            <a:endParaRPr lang="en-US" sz="1800"/>
          </a:p>
          <a:p>
            <a:endParaRPr lang="en-US"/>
          </a:p>
        </p:txBody>
      </p:sp>
      <p:sp>
        <p:nvSpPr>
          <p:cNvPr id="4" name="Footer Placeholder 3">
            <a:extLst>
              <a:ext uri="{FF2B5EF4-FFF2-40B4-BE49-F238E27FC236}">
                <a16:creationId xmlns:a16="http://schemas.microsoft.com/office/drawing/2014/main" id="{F1F5647E-450C-91BE-42D1-C1616F3DD67C}"/>
              </a:ext>
            </a:extLst>
          </p:cNvPr>
          <p:cNvSpPr>
            <a:spLocks noGrp="1"/>
          </p:cNvSpPr>
          <p:nvPr>
            <p:ph type="ftr" sz="quarter" idx="11"/>
          </p:nvPr>
        </p:nvSpPr>
        <p:spPr>
          <a:xfrm>
            <a:off x="1905000" y="6415665"/>
            <a:ext cx="5486400" cy="457200"/>
          </a:xfrm>
        </p:spPr>
        <p:txBody>
          <a:bodyPr/>
          <a:lstStyle/>
          <a:p>
            <a:pPr>
              <a:defRPr/>
            </a:pPr>
            <a:r>
              <a:rPr lang="en-US"/>
              <a:t>U.S. Environmental Protection Agency</a:t>
            </a:r>
            <a:endParaRPr lang="en-US" strike="sngStrike"/>
          </a:p>
        </p:txBody>
      </p:sp>
      <p:sp>
        <p:nvSpPr>
          <p:cNvPr id="5" name="Slide Number Placeholder 4">
            <a:extLst>
              <a:ext uri="{FF2B5EF4-FFF2-40B4-BE49-F238E27FC236}">
                <a16:creationId xmlns:a16="http://schemas.microsoft.com/office/drawing/2014/main" id="{DF18D441-179B-0C32-690F-6E05A516899D}"/>
              </a:ext>
            </a:extLst>
          </p:cNvPr>
          <p:cNvSpPr>
            <a:spLocks noGrp="1"/>
          </p:cNvSpPr>
          <p:nvPr>
            <p:ph type="sldNum" sz="quarter" idx="12"/>
          </p:nvPr>
        </p:nvSpPr>
        <p:spPr/>
        <p:txBody>
          <a:bodyPr/>
          <a:lstStyle/>
          <a:p>
            <a:pPr>
              <a:defRPr/>
            </a:pPr>
            <a:r>
              <a:rPr lang="en-US"/>
              <a:t>21</a:t>
            </a:r>
          </a:p>
        </p:txBody>
      </p:sp>
      <p:sp>
        <p:nvSpPr>
          <p:cNvPr id="6" name="Title 1">
            <a:extLst>
              <a:ext uri="{FF2B5EF4-FFF2-40B4-BE49-F238E27FC236}">
                <a16:creationId xmlns:a16="http://schemas.microsoft.com/office/drawing/2014/main" id="{09F2A803-D75C-0A13-4444-85B785BD2160}"/>
              </a:ext>
            </a:extLst>
          </p:cNvPr>
          <p:cNvSpPr>
            <a:spLocks noGrp="1"/>
          </p:cNvSpPr>
          <p:nvPr>
            <p:ph type="title"/>
          </p:nvPr>
        </p:nvSpPr>
        <p:spPr>
          <a:xfrm>
            <a:off x="509239" y="1195964"/>
            <a:ext cx="8125522" cy="990600"/>
          </a:xfrm>
        </p:spPr>
        <p:txBody>
          <a:bodyPr/>
          <a:lstStyle/>
          <a:p>
            <a:r>
              <a:rPr lang="en-US" b="1"/>
              <a:t>Proposed Regulation: Workplace Chemical Protection Program (cont.)</a:t>
            </a:r>
          </a:p>
        </p:txBody>
      </p:sp>
    </p:spTree>
    <p:extLst>
      <p:ext uri="{BB962C8B-B14F-4D97-AF65-F5344CB8AC3E}">
        <p14:creationId xmlns:p14="http://schemas.microsoft.com/office/powerpoint/2010/main" val="6087361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BC661-67AA-72C2-2AC8-32DFFCA6844E}"/>
              </a:ext>
            </a:extLst>
          </p:cNvPr>
          <p:cNvSpPr>
            <a:spLocks noGrp="1"/>
          </p:cNvSpPr>
          <p:nvPr>
            <p:ph type="title"/>
          </p:nvPr>
        </p:nvSpPr>
        <p:spPr>
          <a:xfrm>
            <a:off x="762000" y="1181100"/>
            <a:ext cx="7620000" cy="990600"/>
          </a:xfrm>
        </p:spPr>
        <p:txBody>
          <a:bodyPr/>
          <a:lstStyle/>
          <a:p>
            <a:r>
              <a:rPr lang="en-US" sz="3200" b="1">
                <a:cs typeface="Calibri"/>
              </a:rPr>
              <a:t>Proposed Regulation: Exemptions </a:t>
            </a:r>
            <a:r>
              <a:rPr lang="en-US" b="1">
                <a:cs typeface="Calibri"/>
              </a:rPr>
              <a:t>U</a:t>
            </a:r>
            <a:r>
              <a:rPr lang="en-US" sz="3200" b="1">
                <a:cs typeface="Calibri"/>
              </a:rPr>
              <a:t>nder TSCA Section 6(g)</a:t>
            </a:r>
            <a:endParaRPr lang="en-US" b="1"/>
          </a:p>
        </p:txBody>
      </p:sp>
      <p:sp>
        <p:nvSpPr>
          <p:cNvPr id="3" name="Content Placeholder 2">
            <a:extLst>
              <a:ext uri="{FF2B5EF4-FFF2-40B4-BE49-F238E27FC236}">
                <a16:creationId xmlns:a16="http://schemas.microsoft.com/office/drawing/2014/main" id="{018367BB-5DF4-DEC0-22BA-04C9AA5EB822}"/>
              </a:ext>
            </a:extLst>
          </p:cNvPr>
          <p:cNvSpPr>
            <a:spLocks noGrp="1"/>
          </p:cNvSpPr>
          <p:nvPr>
            <p:ph idx="1"/>
          </p:nvPr>
        </p:nvSpPr>
        <p:spPr>
          <a:xfrm>
            <a:off x="685800" y="2171700"/>
            <a:ext cx="7772400" cy="3924300"/>
          </a:xfr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1800" b="0" i="0" u="none" strike="noStrike" kern="0" cap="none" spc="0" normalizeH="0" baseline="0" noProof="0">
                <a:ln>
                  <a:noFill/>
                </a:ln>
                <a:solidFill>
                  <a:srgbClr val="000000"/>
                </a:solidFill>
                <a:effectLst/>
                <a:uLnTx/>
                <a:uFillTx/>
                <a:latin typeface="Arial"/>
                <a:ea typeface="ＭＳ Ｐゴシック"/>
                <a:cs typeface="+mn-cs"/>
              </a:rPr>
              <a:t>Section 6(g)(1)(B) permits an exemption if EPA finds that compliance with the requirement, as applied with respect to the specific condition of use, would significantly disrupt: </a:t>
            </a:r>
          </a:p>
          <a:p>
            <a:pPr marL="742950" lvl="2" indent="-342900">
              <a:defRPr/>
            </a:pPr>
            <a:r>
              <a:rPr lang="en-US" sz="1600">
                <a:solidFill>
                  <a:srgbClr val="000000"/>
                </a:solidFill>
                <a:latin typeface="Arial"/>
                <a:ea typeface="ＭＳ Ｐゴシック"/>
                <a:cs typeface="+mn-cs"/>
              </a:rPr>
              <a:t>national economy </a:t>
            </a:r>
          </a:p>
          <a:p>
            <a:pPr marL="742950" lvl="2" indent="-342900">
              <a:defRPr/>
            </a:pPr>
            <a:r>
              <a:rPr lang="en-US" sz="1600">
                <a:solidFill>
                  <a:srgbClr val="000000"/>
                </a:solidFill>
                <a:latin typeface="Arial"/>
                <a:ea typeface="ＭＳ Ｐゴシック"/>
                <a:cs typeface="+mn-cs"/>
              </a:rPr>
              <a:t>national security</a:t>
            </a:r>
          </a:p>
          <a:p>
            <a:pPr marL="742950" lvl="2" indent="-342900">
              <a:defRPr/>
            </a:pPr>
            <a:r>
              <a:rPr lang="en-US" sz="1600">
                <a:solidFill>
                  <a:srgbClr val="000000"/>
                </a:solidFill>
                <a:latin typeface="Arial"/>
                <a:ea typeface="ＭＳ Ｐゴシック"/>
                <a:cs typeface="+mn-cs"/>
              </a:rPr>
              <a:t>critical infrastructure</a:t>
            </a:r>
          </a:p>
          <a:p>
            <a:pPr marL="342900" marR="0" lvl="1" indent="-342900" algn="l" defTabSz="914400" rtl="0" eaLnBrk="0" fontAlgn="base" latinLnBrk="0" hangingPunct="0">
              <a:lnSpc>
                <a:spcPct val="100000"/>
              </a:lnSpc>
              <a:spcBef>
                <a:spcPct val="20000"/>
              </a:spcBef>
              <a:spcAft>
                <a:spcPct val="0"/>
              </a:spcAft>
              <a:buClrTx/>
              <a:buSzTx/>
              <a:buFontTx/>
              <a:buChar char="•"/>
              <a:tabLst/>
              <a:defRPr/>
            </a:pPr>
            <a:r>
              <a:rPr kumimoji="0" lang="en-US" sz="1800" b="0" i="0" u="none" strike="noStrike" kern="0" cap="none" spc="0" normalizeH="0" baseline="0" noProof="0">
                <a:ln>
                  <a:noFill/>
                </a:ln>
                <a:solidFill>
                  <a:srgbClr val="000000"/>
                </a:solidFill>
                <a:effectLst/>
                <a:uLnTx/>
                <a:uFillTx/>
                <a:latin typeface="Arial"/>
                <a:ea typeface="ＭＳ Ｐゴシック"/>
                <a:cs typeface="+mn-cs"/>
              </a:rPr>
              <a:t>EPA is proposing: </a:t>
            </a:r>
          </a:p>
          <a:p>
            <a:pPr marL="742950" marR="0" lvl="2" indent="-342900" algn="l" defTabSz="914400" rtl="0" eaLnBrk="0" fontAlgn="base" latinLnBrk="0" hangingPunct="0">
              <a:lnSpc>
                <a:spcPct val="100000"/>
              </a:lnSpc>
              <a:spcBef>
                <a:spcPct val="20000"/>
              </a:spcBef>
              <a:spcAft>
                <a:spcPct val="0"/>
              </a:spcAft>
              <a:buClrTx/>
              <a:buSzTx/>
              <a:buFontTx/>
              <a:buChar char="•"/>
              <a:tabLst/>
              <a:defRPr/>
            </a:pPr>
            <a:r>
              <a:rPr kumimoji="0" lang="en-US" sz="1600" b="0" i="0" u="none" strike="noStrike" kern="0" cap="none" spc="0" normalizeH="0" baseline="0" noProof="0">
                <a:ln>
                  <a:noFill/>
                </a:ln>
                <a:solidFill>
                  <a:srgbClr val="000000"/>
                </a:solidFill>
                <a:effectLst/>
                <a:uLnTx/>
                <a:uFillTx/>
                <a:latin typeface="Arial"/>
                <a:ea typeface="ＭＳ Ｐゴシック"/>
                <a:cs typeface="+mn-cs"/>
              </a:rPr>
              <a:t>10-year exemption for commercial aviation and commercial aerospace applications from the proposed prohibition on the use of methylene chloride in commercial paint and coating removal</a:t>
            </a:r>
          </a:p>
          <a:p>
            <a:pPr marL="742950" marR="0" lvl="2" indent="-342900" algn="l" defTabSz="914400" rtl="0" eaLnBrk="0" fontAlgn="base" latinLnBrk="0" hangingPunct="0">
              <a:lnSpc>
                <a:spcPct val="100000"/>
              </a:lnSpc>
              <a:spcBef>
                <a:spcPct val="20000"/>
              </a:spcBef>
              <a:spcAft>
                <a:spcPct val="0"/>
              </a:spcAft>
              <a:buClrTx/>
              <a:buSzTx/>
              <a:buFontTx/>
              <a:buChar char="•"/>
              <a:tabLst/>
              <a:defRPr/>
            </a:pPr>
            <a:r>
              <a:rPr kumimoji="0" lang="en-US" sz="1600" b="0" i="0" u="none" strike="noStrike" kern="0" cap="none" spc="0" normalizeH="0" baseline="0" noProof="0">
                <a:ln>
                  <a:noFill/>
                </a:ln>
                <a:solidFill>
                  <a:srgbClr val="000000"/>
                </a:solidFill>
                <a:effectLst/>
                <a:uLnTx/>
                <a:uFillTx/>
                <a:latin typeface="Arial"/>
                <a:ea typeface="ＭＳ Ｐゴシック"/>
                <a:cs typeface="+mn-cs"/>
              </a:rPr>
              <a:t>10-year exemption for emergency uses of methylene chloride in furtherance of NASA’s mission</a:t>
            </a:r>
          </a:p>
          <a:p>
            <a:pPr marL="742950" marR="0" lvl="2" indent="-342900" algn="l" defTabSz="914400" rtl="0" eaLnBrk="0" fontAlgn="base" latinLnBrk="0" hangingPunct="0">
              <a:lnSpc>
                <a:spcPct val="100000"/>
              </a:lnSpc>
              <a:spcBef>
                <a:spcPct val="20000"/>
              </a:spcBef>
              <a:spcAft>
                <a:spcPct val="0"/>
              </a:spcAft>
              <a:buClrTx/>
              <a:buSzTx/>
              <a:buFontTx/>
              <a:buChar char="•"/>
              <a:tabLst/>
              <a:defRPr/>
            </a:pPr>
            <a:r>
              <a:rPr kumimoji="0" lang="en-US" sz="1600" b="0" i="0" u="none" kern="0" cap="none" spc="0" normalizeH="0" baseline="0" noProof="0">
                <a:ln>
                  <a:noFill/>
                </a:ln>
                <a:solidFill>
                  <a:srgbClr val="000000"/>
                </a:solidFill>
                <a:effectLst/>
                <a:uLnTx/>
                <a:uFillTx/>
                <a:latin typeface="Arial"/>
                <a:ea typeface="ＭＳ Ｐゴシック"/>
                <a:cs typeface="+mn-cs"/>
              </a:rPr>
              <a:t>Exempt uses </a:t>
            </a:r>
            <a:r>
              <a:rPr kumimoji="0" lang="en-US" sz="1600" b="0" i="0" u="none" kern="0" cap="none" spc="0" normalizeH="0" baseline="0" noProof="0">
                <a:ln>
                  <a:noFill/>
                </a:ln>
                <a:solidFill>
                  <a:schemeClr val="tx2"/>
                </a:solidFill>
                <a:effectLst/>
                <a:uLnTx/>
                <a:uFillTx/>
                <a:latin typeface="Arial"/>
                <a:ea typeface="ＭＳ Ｐゴシック"/>
                <a:cs typeface="+mn-cs"/>
              </a:rPr>
              <a:t>must document efforts to comply with provisions of the WCPP</a:t>
            </a:r>
            <a:endParaRPr kumimoji="0" lang="en-US" sz="1600" b="0" i="0" u="none" strike="sngStrike" kern="0" cap="none" spc="0" normalizeH="0" baseline="0" noProof="0">
              <a:ln>
                <a:noFill/>
              </a:ln>
              <a:solidFill>
                <a:schemeClr val="tx2"/>
              </a:solidFill>
              <a:effectLst/>
              <a:uLnTx/>
              <a:uFillTx/>
              <a:latin typeface="Arial"/>
              <a:ea typeface="ＭＳ Ｐゴシック"/>
              <a:cs typeface="+mn-cs"/>
            </a:endParaRPr>
          </a:p>
        </p:txBody>
      </p:sp>
      <p:sp>
        <p:nvSpPr>
          <p:cNvPr id="4" name="Footer Placeholder 3">
            <a:extLst>
              <a:ext uri="{FF2B5EF4-FFF2-40B4-BE49-F238E27FC236}">
                <a16:creationId xmlns:a16="http://schemas.microsoft.com/office/drawing/2014/main" id="{6E7E1924-A474-F79C-A105-5180CC74CE8D}"/>
              </a:ext>
            </a:extLst>
          </p:cNvPr>
          <p:cNvSpPr>
            <a:spLocks noGrp="1"/>
          </p:cNvSpPr>
          <p:nvPr>
            <p:ph type="ftr" sz="quarter" idx="11"/>
          </p:nvPr>
        </p:nvSpPr>
        <p:spPr>
          <a:xfrm>
            <a:off x="1828800" y="6248400"/>
            <a:ext cx="5486400" cy="457200"/>
          </a:xfrm>
        </p:spPr>
        <p:txBody>
          <a:bodyPr/>
          <a:lstStyle/>
          <a:p>
            <a:pPr>
              <a:defRPr/>
            </a:pPr>
            <a:r>
              <a:rPr lang="en-US"/>
              <a:t>U.S. Environmental Protection Agency</a:t>
            </a:r>
          </a:p>
        </p:txBody>
      </p:sp>
      <p:sp>
        <p:nvSpPr>
          <p:cNvPr id="5" name="Slide Number Placeholder 4">
            <a:extLst>
              <a:ext uri="{FF2B5EF4-FFF2-40B4-BE49-F238E27FC236}">
                <a16:creationId xmlns:a16="http://schemas.microsoft.com/office/drawing/2014/main" id="{4322157D-8B63-891D-62AF-93D57B64E2BA}"/>
              </a:ext>
            </a:extLst>
          </p:cNvPr>
          <p:cNvSpPr>
            <a:spLocks noGrp="1"/>
          </p:cNvSpPr>
          <p:nvPr>
            <p:ph type="sldNum" sz="quarter" idx="12"/>
          </p:nvPr>
        </p:nvSpPr>
        <p:spPr/>
        <p:txBody>
          <a:bodyPr/>
          <a:lstStyle/>
          <a:p>
            <a:pPr>
              <a:defRPr/>
            </a:pPr>
            <a:r>
              <a:rPr lang="en-US"/>
              <a:t>22</a:t>
            </a:r>
          </a:p>
        </p:txBody>
      </p:sp>
    </p:spTree>
    <p:extLst>
      <p:ext uri="{BB962C8B-B14F-4D97-AF65-F5344CB8AC3E}">
        <p14:creationId xmlns:p14="http://schemas.microsoft.com/office/powerpoint/2010/main" val="40388059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CF7A4-1D15-D71F-BEEE-00DC8025C07C}"/>
              </a:ext>
            </a:extLst>
          </p:cNvPr>
          <p:cNvSpPr>
            <a:spLocks noGrp="1"/>
          </p:cNvSpPr>
          <p:nvPr>
            <p:ph type="title"/>
          </p:nvPr>
        </p:nvSpPr>
        <p:spPr>
          <a:xfrm>
            <a:off x="110358" y="1326536"/>
            <a:ext cx="8923283" cy="990600"/>
          </a:xfrm>
        </p:spPr>
        <p:txBody>
          <a:bodyPr/>
          <a:lstStyle/>
          <a:p>
            <a:r>
              <a:rPr lang="en-US" b="1"/>
              <a:t>Proposed Requirements for </a:t>
            </a:r>
            <a:r>
              <a:rPr lang="en-US" sz="3200" b="1">
                <a:cs typeface="Calibri"/>
              </a:rPr>
              <a:t>Recordkeeping and Downstream </a:t>
            </a:r>
            <a:r>
              <a:rPr lang="en-US" b="1">
                <a:cs typeface="Calibri"/>
              </a:rPr>
              <a:t>N</a:t>
            </a:r>
            <a:r>
              <a:rPr lang="en-US" sz="3200" b="1">
                <a:cs typeface="Calibri"/>
              </a:rPr>
              <a:t>otification </a:t>
            </a:r>
            <a:endParaRPr lang="en-US" b="1"/>
          </a:p>
        </p:txBody>
      </p:sp>
      <p:sp>
        <p:nvSpPr>
          <p:cNvPr id="3" name="Content Placeholder 2">
            <a:extLst>
              <a:ext uri="{FF2B5EF4-FFF2-40B4-BE49-F238E27FC236}">
                <a16:creationId xmlns:a16="http://schemas.microsoft.com/office/drawing/2014/main" id="{899B9039-CC55-4D25-C985-999ACE770785}"/>
              </a:ext>
            </a:extLst>
          </p:cNvPr>
          <p:cNvSpPr>
            <a:spLocks noGrp="1"/>
          </p:cNvSpPr>
          <p:nvPr>
            <p:ph idx="1"/>
          </p:nvPr>
        </p:nvSpPr>
        <p:spPr>
          <a:xfrm>
            <a:off x="685800" y="2412322"/>
            <a:ext cx="7772400" cy="4257085"/>
          </a:xfrm>
        </p:spPr>
        <p:txBody>
          <a:bodyPr>
            <a:normAutofit fontScale="92500" lnSpcReduction="10000"/>
          </a:bodyPr>
          <a:lstStyle/>
          <a:p>
            <a:r>
              <a:rPr lang="en-US" sz="2400"/>
              <a:t>Downstream notification of the prohibitions would be carried out through SDS updates </a:t>
            </a:r>
          </a:p>
          <a:p>
            <a:pPr lvl="1"/>
            <a:r>
              <a:rPr lang="en-US" sz="2000"/>
              <a:t>For conditions of use that would not be prohibited under the proposed regulation, the Safety Data Sheets (SDSs) must be updated by adding information on prohibitions and relevant dates</a:t>
            </a:r>
          </a:p>
          <a:p>
            <a:pPr lvl="1"/>
            <a:r>
              <a:rPr lang="en-US" sz="2100"/>
              <a:t>Downstream notification is to spread awareness throughout the supply chain of the restrictions on methylene chloride under TSCA as well as provide information to commercial end users about allowable uses of methylene chloride</a:t>
            </a:r>
          </a:p>
          <a:p>
            <a:pPr marL="342900" lvl="1" indent="-342900">
              <a:buChar char="•"/>
            </a:pPr>
            <a:r>
              <a:rPr lang="en-US">
                <a:cs typeface="+mn-cs"/>
              </a:rPr>
              <a:t>Recordkeeping requirements include maintenance of normal business records and records related to WCPP monitoring and compliance </a:t>
            </a:r>
          </a:p>
        </p:txBody>
      </p:sp>
      <p:sp>
        <p:nvSpPr>
          <p:cNvPr id="4" name="Footer Placeholder 3">
            <a:extLst>
              <a:ext uri="{FF2B5EF4-FFF2-40B4-BE49-F238E27FC236}">
                <a16:creationId xmlns:a16="http://schemas.microsoft.com/office/drawing/2014/main" id="{E9C0672B-F378-938B-08AA-B0E10FE91B16}"/>
              </a:ext>
            </a:extLst>
          </p:cNvPr>
          <p:cNvSpPr>
            <a:spLocks noGrp="1"/>
          </p:cNvSpPr>
          <p:nvPr>
            <p:ph type="ftr" sz="quarter" idx="11"/>
          </p:nvPr>
        </p:nvSpPr>
        <p:spPr>
          <a:xfrm>
            <a:off x="1936531" y="6307393"/>
            <a:ext cx="5486400" cy="457200"/>
          </a:xfrm>
        </p:spPr>
        <p:txBody>
          <a:bodyPr/>
          <a:lstStyle/>
          <a:p>
            <a:pPr>
              <a:defRPr/>
            </a:pPr>
            <a:r>
              <a:rPr lang="en-US"/>
              <a:t>U.S. Environmental Protection Agency</a:t>
            </a:r>
          </a:p>
        </p:txBody>
      </p:sp>
      <p:sp>
        <p:nvSpPr>
          <p:cNvPr id="5" name="Slide Number Placeholder 4">
            <a:extLst>
              <a:ext uri="{FF2B5EF4-FFF2-40B4-BE49-F238E27FC236}">
                <a16:creationId xmlns:a16="http://schemas.microsoft.com/office/drawing/2014/main" id="{14FE3374-603D-2556-3EF7-F08C98547613}"/>
              </a:ext>
            </a:extLst>
          </p:cNvPr>
          <p:cNvSpPr>
            <a:spLocks noGrp="1"/>
          </p:cNvSpPr>
          <p:nvPr>
            <p:ph type="sldNum" sz="quarter" idx="12"/>
          </p:nvPr>
        </p:nvSpPr>
        <p:spPr/>
        <p:txBody>
          <a:bodyPr/>
          <a:lstStyle/>
          <a:p>
            <a:pPr>
              <a:defRPr/>
            </a:pPr>
            <a:r>
              <a:rPr lang="en-US"/>
              <a:t>23</a:t>
            </a:r>
          </a:p>
        </p:txBody>
      </p:sp>
    </p:spTree>
    <p:extLst>
      <p:ext uri="{BB962C8B-B14F-4D97-AF65-F5344CB8AC3E}">
        <p14:creationId xmlns:p14="http://schemas.microsoft.com/office/powerpoint/2010/main" val="38212769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21B88-0A9C-6A87-4020-07B3D6D1C266}"/>
              </a:ext>
            </a:extLst>
          </p:cNvPr>
          <p:cNvSpPr>
            <a:spLocks noGrp="1"/>
          </p:cNvSpPr>
          <p:nvPr>
            <p:ph type="title"/>
          </p:nvPr>
        </p:nvSpPr>
        <p:spPr>
          <a:xfrm>
            <a:off x="762000" y="948979"/>
            <a:ext cx="7620000" cy="990600"/>
          </a:xfrm>
        </p:spPr>
        <p:txBody>
          <a:bodyPr/>
          <a:lstStyle/>
          <a:p>
            <a:r>
              <a:rPr lang="en-US" b="1"/>
              <a:t>Proposed Effective Dates</a:t>
            </a:r>
          </a:p>
        </p:txBody>
      </p:sp>
      <p:sp>
        <p:nvSpPr>
          <p:cNvPr id="3" name="Content Placeholder 2">
            <a:extLst>
              <a:ext uri="{FF2B5EF4-FFF2-40B4-BE49-F238E27FC236}">
                <a16:creationId xmlns:a16="http://schemas.microsoft.com/office/drawing/2014/main" id="{85751933-65BF-E4C6-BC95-259FED870C91}"/>
              </a:ext>
            </a:extLst>
          </p:cNvPr>
          <p:cNvSpPr>
            <a:spLocks noGrp="1"/>
          </p:cNvSpPr>
          <p:nvPr>
            <p:ph idx="1"/>
          </p:nvPr>
        </p:nvSpPr>
        <p:spPr>
          <a:xfrm>
            <a:off x="685800" y="1797559"/>
            <a:ext cx="7772400" cy="4658710"/>
          </a:xfrm>
        </p:spPr>
        <p:txBody>
          <a:bodyPr>
            <a:normAutofit/>
          </a:bodyPr>
          <a:lstStyle/>
          <a:p>
            <a:pPr marL="347345" lvl="1" indent="-342900">
              <a:lnSpc>
                <a:spcPct val="110000"/>
              </a:lnSpc>
              <a:spcBef>
                <a:spcPts val="0"/>
              </a:spcBef>
              <a:buFont typeface="Calibri" panose="020F0502020204030204" pitchFamily="34" charset="0"/>
              <a:buChar char="•"/>
            </a:pPr>
            <a:r>
              <a:rPr lang="en-US" sz="2200">
                <a:cs typeface="Calibri"/>
              </a:rPr>
              <a:t>Prohibitions related to consumer and commercial uses </a:t>
            </a:r>
            <a:r>
              <a:rPr lang="en-US" sz="2200">
                <a:solidFill>
                  <a:srgbClr val="000000"/>
                </a:solidFill>
                <a:cs typeface="Calibri"/>
              </a:rPr>
              <a:t>would </a:t>
            </a:r>
            <a:r>
              <a:rPr lang="en-US" sz="2200">
                <a:cs typeface="Calibri"/>
              </a:rPr>
              <a:t>become effective: </a:t>
            </a:r>
          </a:p>
          <a:p>
            <a:pPr lvl="1">
              <a:lnSpc>
                <a:spcPct val="110000"/>
              </a:lnSpc>
              <a:buFont typeface="Calibri" panose="020F0502020204030204" pitchFamily="34" charset="0"/>
              <a:buChar char="–"/>
            </a:pPr>
            <a:r>
              <a:rPr lang="en-US" sz="1800"/>
              <a:t>3 months for manufacture, 6 months for processors, 9 months for distribution to retailers, and 12 months for retailers after publication date of final rule</a:t>
            </a:r>
          </a:p>
          <a:p>
            <a:pPr marL="347345" lvl="1" indent="-342900">
              <a:lnSpc>
                <a:spcPct val="110000"/>
              </a:lnSpc>
              <a:spcBef>
                <a:spcPts val="0"/>
              </a:spcBef>
              <a:buFont typeface="Calibri" panose="020F0502020204030204" pitchFamily="34" charset="0"/>
              <a:buChar char="•"/>
            </a:pPr>
            <a:r>
              <a:rPr lang="en-US" sz="2200">
                <a:cs typeface="Calibri"/>
              </a:rPr>
              <a:t>Compliance with </a:t>
            </a:r>
            <a:r>
              <a:rPr lang="en-US" sz="2200">
                <a:solidFill>
                  <a:srgbClr val="000000"/>
                </a:solidFill>
                <a:cs typeface="Calibri"/>
              </a:rPr>
              <a:t>a WCPP for the uses specified </a:t>
            </a:r>
            <a:r>
              <a:rPr lang="en-US" sz="2200">
                <a:cs typeface="Calibri"/>
              </a:rPr>
              <a:t>in slide </a:t>
            </a:r>
            <a:r>
              <a:rPr lang="en-US" sz="2200">
                <a:solidFill>
                  <a:schemeClr val="tx2"/>
                </a:solidFill>
                <a:cs typeface="Calibri"/>
              </a:rPr>
              <a:t>20</a:t>
            </a:r>
            <a:r>
              <a:rPr lang="en-US" sz="2200">
                <a:solidFill>
                  <a:srgbClr val="FF0000"/>
                </a:solidFill>
                <a:cs typeface="Calibri"/>
              </a:rPr>
              <a:t> </a:t>
            </a:r>
            <a:r>
              <a:rPr lang="en-US" sz="2200">
                <a:cs typeface="Calibri"/>
              </a:rPr>
              <a:t>would be required:   </a:t>
            </a:r>
          </a:p>
          <a:p>
            <a:pPr lvl="1">
              <a:lnSpc>
                <a:spcPct val="110000"/>
              </a:lnSpc>
              <a:buFont typeface="Calibri" panose="020F0502020204030204" pitchFamily="34" charset="0"/>
              <a:buChar char="–"/>
            </a:pPr>
            <a:r>
              <a:rPr lang="en-US" sz="1800"/>
              <a:t>6 months for monitoring, 9 months for designating a regulated area, 12 months for implementation of an exposure control plan after publication date of final rule</a:t>
            </a:r>
          </a:p>
        </p:txBody>
      </p:sp>
      <p:sp>
        <p:nvSpPr>
          <p:cNvPr id="4" name="Footer Placeholder 3">
            <a:extLst>
              <a:ext uri="{FF2B5EF4-FFF2-40B4-BE49-F238E27FC236}">
                <a16:creationId xmlns:a16="http://schemas.microsoft.com/office/drawing/2014/main" id="{7BD675B9-E5CE-ACED-6A53-560CFDF594B3}"/>
              </a:ext>
            </a:extLst>
          </p:cNvPr>
          <p:cNvSpPr>
            <a:spLocks noGrp="1"/>
          </p:cNvSpPr>
          <p:nvPr>
            <p:ph type="ftr" sz="quarter" idx="11"/>
          </p:nvPr>
        </p:nvSpPr>
        <p:spPr/>
        <p:txBody>
          <a:bodyPr/>
          <a:lstStyle/>
          <a:p>
            <a:pPr>
              <a:defRPr/>
            </a:pPr>
            <a:r>
              <a:rPr lang="en-US"/>
              <a:t>U.S. Environmental Protection Agency</a:t>
            </a:r>
            <a:endParaRPr lang="en-US" strike="sngStrike"/>
          </a:p>
        </p:txBody>
      </p:sp>
      <p:sp>
        <p:nvSpPr>
          <p:cNvPr id="5" name="Slide Number Placeholder 4">
            <a:extLst>
              <a:ext uri="{FF2B5EF4-FFF2-40B4-BE49-F238E27FC236}">
                <a16:creationId xmlns:a16="http://schemas.microsoft.com/office/drawing/2014/main" id="{3134814C-2787-AFDC-7025-8C2DCAE1D924}"/>
              </a:ext>
            </a:extLst>
          </p:cNvPr>
          <p:cNvSpPr>
            <a:spLocks noGrp="1"/>
          </p:cNvSpPr>
          <p:nvPr>
            <p:ph type="sldNum" sz="quarter" idx="12"/>
          </p:nvPr>
        </p:nvSpPr>
        <p:spPr/>
        <p:txBody>
          <a:bodyPr/>
          <a:lstStyle/>
          <a:p>
            <a:pPr>
              <a:defRPr/>
            </a:pPr>
            <a:r>
              <a:rPr lang="en-US"/>
              <a:t>24</a:t>
            </a:r>
            <a:endParaRPr lang="en-US" strike="sngStrike"/>
          </a:p>
        </p:txBody>
      </p:sp>
    </p:spTree>
    <p:extLst>
      <p:ext uri="{BB962C8B-B14F-4D97-AF65-F5344CB8AC3E}">
        <p14:creationId xmlns:p14="http://schemas.microsoft.com/office/powerpoint/2010/main" val="16306167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DF620-9790-41AB-B5DB-32788075BAA8}"/>
              </a:ext>
            </a:extLst>
          </p:cNvPr>
          <p:cNvSpPr>
            <a:spLocks noGrp="1"/>
          </p:cNvSpPr>
          <p:nvPr>
            <p:ph type="title"/>
          </p:nvPr>
        </p:nvSpPr>
        <p:spPr>
          <a:xfrm>
            <a:off x="685800" y="978335"/>
            <a:ext cx="7620000" cy="990600"/>
          </a:xfrm>
        </p:spPr>
        <p:txBody>
          <a:bodyPr/>
          <a:lstStyle/>
          <a:p>
            <a:r>
              <a:rPr lang="en-US" sz="2800" b="1">
                <a:solidFill>
                  <a:srgbClr val="000000"/>
                </a:solidFill>
                <a:ea typeface="+mj-lt"/>
                <a:cs typeface="+mj-lt"/>
              </a:rPr>
              <a:t>Primary Alternative Regulatory Action</a:t>
            </a:r>
          </a:p>
        </p:txBody>
      </p:sp>
      <p:sp>
        <p:nvSpPr>
          <p:cNvPr id="3" name="Content Placeholder 2">
            <a:extLst>
              <a:ext uri="{FF2B5EF4-FFF2-40B4-BE49-F238E27FC236}">
                <a16:creationId xmlns:a16="http://schemas.microsoft.com/office/drawing/2014/main" id="{F3304709-24CA-4DA1-84B2-B2707D3A9721}"/>
              </a:ext>
            </a:extLst>
          </p:cNvPr>
          <p:cNvSpPr>
            <a:spLocks noGrp="1"/>
          </p:cNvSpPr>
          <p:nvPr>
            <p:ph idx="1"/>
          </p:nvPr>
        </p:nvSpPr>
        <p:spPr>
          <a:xfrm>
            <a:off x="685800" y="1968935"/>
            <a:ext cx="7772400" cy="4473906"/>
          </a:xfrm>
        </p:spPr>
        <p:txBody>
          <a:bodyPr>
            <a:normAutofit fontScale="77500" lnSpcReduction="20000"/>
          </a:bodyPr>
          <a:lstStyle/>
          <a:p>
            <a:pPr>
              <a:lnSpc>
                <a:spcPct val="120000"/>
              </a:lnSpc>
            </a:pPr>
            <a:r>
              <a:rPr lang="en-US" sz="2900">
                <a:cs typeface="Calibri"/>
              </a:rPr>
              <a:t>TSCA requires </a:t>
            </a:r>
            <a:r>
              <a:rPr lang="en-US" sz="2900">
                <a:solidFill>
                  <a:srgbClr val="000000"/>
                </a:solidFill>
                <a:cs typeface="Calibri"/>
              </a:rPr>
              <a:t>an alternative regulatory </a:t>
            </a:r>
            <a:r>
              <a:rPr lang="en-US" sz="2900">
                <a:cs typeface="Calibri"/>
              </a:rPr>
              <a:t>action to be considered </a:t>
            </a:r>
            <a:r>
              <a:rPr lang="en-US" sz="2900">
                <a:solidFill>
                  <a:srgbClr val="000000"/>
                </a:solidFill>
                <a:cs typeface="Calibri"/>
              </a:rPr>
              <a:t>in addition to the proposal</a:t>
            </a:r>
          </a:p>
          <a:p>
            <a:pPr>
              <a:lnSpc>
                <a:spcPct val="120000"/>
              </a:lnSpc>
            </a:pPr>
            <a:r>
              <a:rPr lang="en-US" sz="2900">
                <a:solidFill>
                  <a:srgbClr val="000000"/>
                </a:solidFill>
                <a:cs typeface="Calibri"/>
              </a:rPr>
              <a:t>The primary alternative regulatory action considered is a combination of prohibition and WCPP</a:t>
            </a:r>
          </a:p>
          <a:p>
            <a:pPr>
              <a:lnSpc>
                <a:spcPct val="120000"/>
              </a:lnSpc>
            </a:pPr>
            <a:r>
              <a:rPr lang="en-US" sz="2900">
                <a:cs typeface="Calibri"/>
              </a:rPr>
              <a:t>Though it is similar in some ways to the proposed action: </a:t>
            </a:r>
          </a:p>
          <a:p>
            <a:pPr lvl="1">
              <a:lnSpc>
                <a:spcPct val="120000"/>
              </a:lnSpc>
            </a:pPr>
            <a:r>
              <a:rPr lang="en-US" sz="2500">
                <a:cs typeface="Calibri"/>
              </a:rPr>
              <a:t>There are more conditions of use considered for the WCPP </a:t>
            </a:r>
          </a:p>
          <a:p>
            <a:pPr lvl="1">
              <a:lnSpc>
                <a:spcPct val="120000"/>
              </a:lnSpc>
            </a:pPr>
            <a:r>
              <a:rPr lang="en-US" sz="2500">
                <a:cs typeface="Calibri"/>
              </a:rPr>
              <a:t>There are </a:t>
            </a:r>
            <a:r>
              <a:rPr lang="en-US" sz="2500">
                <a:solidFill>
                  <a:srgbClr val="000000"/>
                </a:solidFill>
                <a:cs typeface="Calibri"/>
              </a:rPr>
              <a:t>longer compliance timeframes for prohibition (beginning at 12 months) and the WCPP (beginning at 12 months)</a:t>
            </a:r>
          </a:p>
          <a:p>
            <a:pPr>
              <a:lnSpc>
                <a:spcPct val="120000"/>
              </a:lnSpc>
            </a:pPr>
            <a:r>
              <a:rPr lang="en-US" sz="2900">
                <a:solidFill>
                  <a:srgbClr val="000000"/>
                </a:solidFill>
                <a:cs typeface="Calibri"/>
              </a:rPr>
              <a:t>EPA has less certainty that these uses </a:t>
            </a:r>
            <a:r>
              <a:rPr lang="en-US" sz="2900">
                <a:cs typeface="Calibri"/>
              </a:rPr>
              <a:t>could</a:t>
            </a:r>
            <a:r>
              <a:rPr lang="en-US" sz="2900">
                <a:solidFill>
                  <a:srgbClr val="000000"/>
                </a:solidFill>
                <a:cs typeface="Calibri"/>
              </a:rPr>
              <a:t> implement the WCPP successfully such that unreasonable risk is addressed; requests comment</a:t>
            </a:r>
          </a:p>
          <a:p>
            <a:pPr marL="0" indent="0">
              <a:buNone/>
            </a:pPr>
            <a:endParaRPr lang="en-US" sz="2000" b="1"/>
          </a:p>
        </p:txBody>
      </p:sp>
      <p:sp>
        <p:nvSpPr>
          <p:cNvPr id="9" name="Footer Placeholder 5">
            <a:extLst>
              <a:ext uri="{FF2B5EF4-FFF2-40B4-BE49-F238E27FC236}">
                <a16:creationId xmlns:a16="http://schemas.microsoft.com/office/drawing/2014/main" id="{A27142BD-7785-4DC0-9CD6-3D8058D519D8}"/>
              </a:ext>
            </a:extLst>
          </p:cNvPr>
          <p:cNvSpPr>
            <a:spLocks noGrp="1"/>
          </p:cNvSpPr>
          <p:nvPr>
            <p:ph type="ftr" sz="quarter" idx="11"/>
          </p:nvPr>
        </p:nvSpPr>
        <p:spPr>
          <a:xfrm>
            <a:off x="1304818" y="6248400"/>
            <a:ext cx="6534364" cy="457200"/>
          </a:xfrm>
        </p:spPr>
        <p:txBody>
          <a:bodyPr/>
          <a:lstStyle/>
          <a:p>
            <a:pPr>
              <a:lnSpc>
                <a:spcPts val="1795"/>
              </a:lnSpc>
            </a:pPr>
            <a:r>
              <a:rPr lang="en-US"/>
              <a:t>U.S. </a:t>
            </a:r>
            <a:r>
              <a:rPr lang="en-US" spc="-10"/>
              <a:t>Environmental</a:t>
            </a:r>
            <a:r>
              <a:rPr lang="en-US" spc="-20"/>
              <a:t> Protection</a:t>
            </a:r>
            <a:r>
              <a:rPr lang="en-US" spc="-105"/>
              <a:t> </a:t>
            </a:r>
            <a:r>
              <a:rPr lang="en-US" spc="-10"/>
              <a:t>Agency</a:t>
            </a:r>
          </a:p>
        </p:txBody>
      </p:sp>
      <p:sp>
        <p:nvSpPr>
          <p:cNvPr id="4" name="Slide Number Placeholder 3">
            <a:extLst>
              <a:ext uri="{FF2B5EF4-FFF2-40B4-BE49-F238E27FC236}">
                <a16:creationId xmlns:a16="http://schemas.microsoft.com/office/drawing/2014/main" id="{86771E6C-7D97-43BA-82AC-921DCAF81E9F}"/>
              </a:ext>
            </a:extLst>
          </p:cNvPr>
          <p:cNvSpPr>
            <a:spLocks noGrp="1"/>
          </p:cNvSpPr>
          <p:nvPr>
            <p:ph type="sldNum" sz="quarter" idx="12"/>
          </p:nvPr>
        </p:nvSpPr>
        <p:spPr/>
        <p:txBody>
          <a:bodyPr/>
          <a:lstStyle/>
          <a:p>
            <a:pPr>
              <a:defRPr/>
            </a:pPr>
            <a:r>
              <a:rPr lang="en-US"/>
              <a:t>25</a:t>
            </a:r>
            <a:endParaRPr lang="en-US" strike="sngStrike"/>
          </a:p>
        </p:txBody>
      </p:sp>
    </p:spTree>
    <p:extLst>
      <p:ext uri="{BB962C8B-B14F-4D97-AF65-F5344CB8AC3E}">
        <p14:creationId xmlns:p14="http://schemas.microsoft.com/office/powerpoint/2010/main" val="22147145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42239-9113-96CC-AFDD-37688CA731B1}"/>
              </a:ext>
            </a:extLst>
          </p:cNvPr>
          <p:cNvSpPr>
            <a:spLocks noGrp="1"/>
          </p:cNvSpPr>
          <p:nvPr>
            <p:ph type="title"/>
          </p:nvPr>
        </p:nvSpPr>
        <p:spPr>
          <a:xfrm>
            <a:off x="762000" y="1104900"/>
            <a:ext cx="7620000" cy="990600"/>
          </a:xfrm>
        </p:spPr>
        <p:txBody>
          <a:bodyPr/>
          <a:lstStyle/>
          <a:p>
            <a:r>
              <a:rPr lang="en-US" b="1"/>
              <a:t>Primary Alternative Regulatory Action Applicability</a:t>
            </a:r>
          </a:p>
        </p:txBody>
      </p:sp>
      <p:sp>
        <p:nvSpPr>
          <p:cNvPr id="3" name="Content Placeholder 2">
            <a:extLst>
              <a:ext uri="{FF2B5EF4-FFF2-40B4-BE49-F238E27FC236}">
                <a16:creationId xmlns:a16="http://schemas.microsoft.com/office/drawing/2014/main" id="{C7904EC1-23E9-3240-BCCC-B59D46F60A75}"/>
              </a:ext>
            </a:extLst>
          </p:cNvPr>
          <p:cNvSpPr>
            <a:spLocks noGrp="1"/>
          </p:cNvSpPr>
          <p:nvPr>
            <p:ph idx="1"/>
          </p:nvPr>
        </p:nvSpPr>
        <p:spPr>
          <a:xfrm>
            <a:off x="685800" y="2095500"/>
            <a:ext cx="7772400" cy="4000500"/>
          </a:xfrm>
        </p:spPr>
        <p:txBody>
          <a:bodyPr/>
          <a:lstStyle/>
          <a:p>
            <a:r>
              <a:rPr lang="en-US" sz="2000"/>
              <a:t>Would include 8 additional uses under WCPP rather than prohibition: </a:t>
            </a:r>
          </a:p>
          <a:p>
            <a:pPr lvl="1"/>
            <a:r>
              <a:rPr lang="en-US" sz="1400"/>
              <a:t>Industrial and commercial use in finishing products for fabric, textiles, and leather</a:t>
            </a:r>
          </a:p>
          <a:p>
            <a:pPr lvl="1"/>
            <a:r>
              <a:rPr lang="en-US" sz="1400"/>
              <a:t>Industrial and commercial use as solvent that becomes part of a formulation or mixture</a:t>
            </a:r>
          </a:p>
          <a:p>
            <a:pPr lvl="1"/>
            <a:r>
              <a:rPr lang="en-US" sz="1400"/>
              <a:t>Industrial and commercial use as a processing aid</a:t>
            </a:r>
          </a:p>
          <a:p>
            <a:pPr lvl="1"/>
            <a:r>
              <a:rPr lang="en-US" sz="1400"/>
              <a:t>Industrial and commercial use for electrical equipment, appliance, and component manufacturing</a:t>
            </a:r>
          </a:p>
          <a:p>
            <a:pPr lvl="1"/>
            <a:r>
              <a:rPr lang="en-US" sz="1400"/>
              <a:t>Industrial and commercial use for plastic and rubber products manufacturing</a:t>
            </a:r>
          </a:p>
          <a:p>
            <a:pPr lvl="1"/>
            <a:r>
              <a:rPr lang="en-US" sz="1400"/>
              <a:t>Industrial and commercial use in cellulose triacetate film production</a:t>
            </a:r>
          </a:p>
          <a:p>
            <a:pPr lvl="1"/>
            <a:r>
              <a:rPr lang="en-US" sz="1400"/>
              <a:t>Industrial and commercial use for oil and gas drilling, extraction, and support activities</a:t>
            </a:r>
          </a:p>
          <a:p>
            <a:pPr lvl="1"/>
            <a:r>
              <a:rPr lang="en-US" sz="1400"/>
              <a:t>Industrial and commercial use of paint and coating remover from safety-critical, corrosion-sensitive components of aircraft owned or operated by air carriers or commercial operators</a:t>
            </a:r>
          </a:p>
          <a:p>
            <a:r>
              <a:rPr lang="en-US" sz="2000"/>
              <a:t>EPA requests comment on the degree to which these conditions of use may be able to comply with the WCPP </a:t>
            </a:r>
          </a:p>
          <a:p>
            <a:endParaRPr lang="en-US"/>
          </a:p>
        </p:txBody>
      </p:sp>
      <p:sp>
        <p:nvSpPr>
          <p:cNvPr id="4" name="Footer Placeholder 3">
            <a:extLst>
              <a:ext uri="{FF2B5EF4-FFF2-40B4-BE49-F238E27FC236}">
                <a16:creationId xmlns:a16="http://schemas.microsoft.com/office/drawing/2014/main" id="{73404735-4CEA-FCC1-FD75-711AB215963E}"/>
              </a:ext>
            </a:extLst>
          </p:cNvPr>
          <p:cNvSpPr>
            <a:spLocks noGrp="1"/>
          </p:cNvSpPr>
          <p:nvPr>
            <p:ph type="ftr" sz="quarter" idx="11"/>
          </p:nvPr>
        </p:nvSpPr>
        <p:spPr/>
        <p:txBody>
          <a:bodyPr/>
          <a:lstStyle/>
          <a:p>
            <a:pPr>
              <a:defRPr/>
            </a:pPr>
            <a:r>
              <a:rPr lang="en-US"/>
              <a:t>U.S. Environmental Protection Agency</a:t>
            </a:r>
          </a:p>
        </p:txBody>
      </p:sp>
      <p:sp>
        <p:nvSpPr>
          <p:cNvPr id="5" name="Slide Number Placeholder 4">
            <a:extLst>
              <a:ext uri="{FF2B5EF4-FFF2-40B4-BE49-F238E27FC236}">
                <a16:creationId xmlns:a16="http://schemas.microsoft.com/office/drawing/2014/main" id="{C6EB82C6-BA37-E96D-07CA-CAC680E3736D}"/>
              </a:ext>
            </a:extLst>
          </p:cNvPr>
          <p:cNvSpPr>
            <a:spLocks noGrp="1"/>
          </p:cNvSpPr>
          <p:nvPr>
            <p:ph type="sldNum" sz="quarter" idx="12"/>
          </p:nvPr>
        </p:nvSpPr>
        <p:spPr/>
        <p:txBody>
          <a:bodyPr/>
          <a:lstStyle/>
          <a:p>
            <a:pPr>
              <a:defRPr/>
            </a:pPr>
            <a:fld id="{669C2884-559B-45FB-9DDB-AADF63867580}" type="slidenum">
              <a:rPr lang="en-US" smtClean="0"/>
              <a:pPr>
                <a:defRPr/>
              </a:pPr>
              <a:t>26</a:t>
            </a:fld>
            <a:endParaRPr lang="en-US"/>
          </a:p>
        </p:txBody>
      </p:sp>
    </p:spTree>
    <p:extLst>
      <p:ext uri="{BB962C8B-B14F-4D97-AF65-F5344CB8AC3E}">
        <p14:creationId xmlns:p14="http://schemas.microsoft.com/office/powerpoint/2010/main" val="24196425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EE786-9D78-536F-6049-B301B732FC16}"/>
              </a:ext>
            </a:extLst>
          </p:cNvPr>
          <p:cNvSpPr>
            <a:spLocks noGrp="1"/>
          </p:cNvSpPr>
          <p:nvPr>
            <p:ph type="title"/>
          </p:nvPr>
        </p:nvSpPr>
        <p:spPr>
          <a:xfrm>
            <a:off x="762000" y="1016876"/>
            <a:ext cx="7620000" cy="982717"/>
          </a:xfrm>
        </p:spPr>
        <p:txBody>
          <a:bodyPr/>
          <a:lstStyle/>
          <a:p>
            <a:r>
              <a:rPr lang="en-US" b="1"/>
              <a:t>Benefits of Proposed Rule</a:t>
            </a:r>
          </a:p>
        </p:txBody>
      </p:sp>
      <p:sp>
        <p:nvSpPr>
          <p:cNvPr id="3" name="Content Placeholder 2">
            <a:extLst>
              <a:ext uri="{FF2B5EF4-FFF2-40B4-BE49-F238E27FC236}">
                <a16:creationId xmlns:a16="http://schemas.microsoft.com/office/drawing/2014/main" id="{C69377E1-4B24-78F7-4DFE-F1B1369543C9}"/>
              </a:ext>
            </a:extLst>
          </p:cNvPr>
          <p:cNvSpPr>
            <a:spLocks noGrp="1"/>
          </p:cNvSpPr>
          <p:nvPr>
            <p:ph idx="1"/>
          </p:nvPr>
        </p:nvSpPr>
        <p:spPr>
          <a:xfrm>
            <a:off x="762000" y="1886607"/>
            <a:ext cx="7620000" cy="4361793"/>
          </a:xfrm>
        </p:spPr>
        <p:txBody>
          <a:bodyPr/>
          <a:lstStyle/>
          <a:p>
            <a:pPr>
              <a:buClr>
                <a:srgbClr val="00B050"/>
              </a:buClr>
              <a:buSzPct val="175000"/>
              <a:buFont typeface="Wingdings" panose="05000000000000000000" pitchFamily="2" charset="2"/>
              <a:buChar char="ü"/>
            </a:pPr>
            <a:r>
              <a:rPr lang="en-US" sz="2400">
                <a:solidFill>
                  <a:schemeClr val="tx2"/>
                </a:solidFill>
              </a:rPr>
              <a:t>Would address unreasonable risks for consumers and bystanders</a:t>
            </a:r>
          </a:p>
          <a:p>
            <a:pPr>
              <a:buClr>
                <a:srgbClr val="00B050"/>
              </a:buClr>
              <a:buSzPct val="175000"/>
              <a:buFont typeface="Wingdings" panose="05000000000000000000" pitchFamily="2" charset="2"/>
              <a:buChar char="ü"/>
            </a:pPr>
            <a:r>
              <a:rPr lang="en-US" sz="2400">
                <a:solidFill>
                  <a:schemeClr val="tx2"/>
                </a:solidFill>
              </a:rPr>
              <a:t>Would address unreasonable risks for workers and occupational non-users</a:t>
            </a:r>
            <a:endParaRPr lang="en-US" sz="2400">
              <a:solidFill>
                <a:schemeClr val="tx2"/>
              </a:solidFill>
              <a:cs typeface="Arial"/>
            </a:endParaRPr>
          </a:p>
          <a:p>
            <a:pPr>
              <a:buClr>
                <a:srgbClr val="00B050"/>
              </a:buClr>
              <a:buSzPct val="175000"/>
              <a:buFont typeface="Wingdings" panose="05000000000000000000" pitchFamily="2" charset="2"/>
              <a:buChar char="ü"/>
            </a:pPr>
            <a:r>
              <a:rPr lang="en-US" sz="2400">
                <a:solidFill>
                  <a:schemeClr val="tx2"/>
                </a:solidFill>
              </a:rPr>
              <a:t>Would blanket the majority of facilities, </a:t>
            </a:r>
            <a:r>
              <a:rPr lang="en-US" sz="2400"/>
              <a:t>addressing</a:t>
            </a:r>
            <a:r>
              <a:rPr lang="en-US" sz="2400" strike="sngStrike">
                <a:solidFill>
                  <a:schemeClr val="tx2"/>
                </a:solidFill>
              </a:rPr>
              <a:t> </a:t>
            </a:r>
            <a:r>
              <a:rPr lang="en-US" sz="2400">
                <a:solidFill>
                  <a:schemeClr val="tx2"/>
                </a:solidFill>
              </a:rPr>
              <a:t>the potential exposures to the neighboring communities </a:t>
            </a:r>
            <a:endParaRPr lang="en-US" sz="2400">
              <a:solidFill>
                <a:schemeClr val="tx2"/>
              </a:solidFill>
              <a:cs typeface="Arial"/>
            </a:endParaRPr>
          </a:p>
          <a:p>
            <a:pPr>
              <a:buClr>
                <a:srgbClr val="00B050"/>
              </a:buClr>
              <a:buSzPct val="175000"/>
              <a:buFont typeface="Wingdings" panose="05000000000000000000" pitchFamily="2" charset="2"/>
              <a:buChar char="ü"/>
            </a:pPr>
            <a:r>
              <a:rPr lang="en-US" sz="2400">
                <a:solidFill>
                  <a:schemeClr val="tx2"/>
                </a:solidFill>
              </a:rPr>
              <a:t>Would directly address conditions of use that have previously resulted in fatalities</a:t>
            </a:r>
            <a:endParaRPr lang="en-US" sz="2400">
              <a:solidFill>
                <a:schemeClr val="tx2"/>
              </a:solidFill>
              <a:cs typeface="Arial"/>
            </a:endParaRPr>
          </a:p>
          <a:p>
            <a:pPr>
              <a:buClr>
                <a:srgbClr val="00B050"/>
              </a:buClr>
              <a:buSzPct val="175000"/>
              <a:buFont typeface="Wingdings" panose="05000000000000000000" pitchFamily="2" charset="2"/>
              <a:buChar char="ü"/>
            </a:pPr>
            <a:r>
              <a:rPr lang="en-US" sz="2400">
                <a:solidFill>
                  <a:schemeClr val="tx2"/>
                </a:solidFill>
              </a:rPr>
              <a:t>Would provide </a:t>
            </a:r>
            <a:r>
              <a:rPr lang="en-US" sz="2400"/>
              <a:t>regulated community with confidence in a protected and healthier workforce</a:t>
            </a:r>
            <a:endParaRPr lang="en-US" sz="2400">
              <a:cs typeface="Arial"/>
            </a:endParaRPr>
          </a:p>
        </p:txBody>
      </p:sp>
      <p:sp>
        <p:nvSpPr>
          <p:cNvPr id="4" name="Footer Placeholder 3">
            <a:extLst>
              <a:ext uri="{FF2B5EF4-FFF2-40B4-BE49-F238E27FC236}">
                <a16:creationId xmlns:a16="http://schemas.microsoft.com/office/drawing/2014/main" id="{725680E9-D240-30ED-6357-6CDC94E37469}"/>
              </a:ext>
            </a:extLst>
          </p:cNvPr>
          <p:cNvSpPr>
            <a:spLocks noGrp="1"/>
          </p:cNvSpPr>
          <p:nvPr>
            <p:ph type="ftr" sz="quarter" idx="11"/>
          </p:nvPr>
        </p:nvSpPr>
        <p:spPr/>
        <p:txBody>
          <a:bodyPr/>
          <a:lstStyle/>
          <a:p>
            <a:pPr>
              <a:defRPr/>
            </a:pPr>
            <a:r>
              <a:rPr lang="en-US"/>
              <a:t>U.S. Environmental Protection Agency</a:t>
            </a:r>
          </a:p>
        </p:txBody>
      </p:sp>
      <p:sp>
        <p:nvSpPr>
          <p:cNvPr id="5" name="Slide Number Placeholder 4">
            <a:extLst>
              <a:ext uri="{FF2B5EF4-FFF2-40B4-BE49-F238E27FC236}">
                <a16:creationId xmlns:a16="http://schemas.microsoft.com/office/drawing/2014/main" id="{53E6FE4E-76AC-12A5-717B-93A953321E55}"/>
              </a:ext>
            </a:extLst>
          </p:cNvPr>
          <p:cNvSpPr>
            <a:spLocks noGrp="1"/>
          </p:cNvSpPr>
          <p:nvPr>
            <p:ph type="sldNum" sz="quarter" idx="12"/>
          </p:nvPr>
        </p:nvSpPr>
        <p:spPr/>
        <p:txBody>
          <a:bodyPr/>
          <a:lstStyle/>
          <a:p>
            <a:pPr>
              <a:defRPr/>
            </a:pPr>
            <a:fld id="{669C2884-559B-45FB-9DDB-AADF63867580}" type="slidenum">
              <a:rPr lang="en-US" smtClean="0"/>
              <a:pPr>
                <a:defRPr/>
              </a:pPr>
              <a:t>27</a:t>
            </a:fld>
            <a:endParaRPr lang="en-US"/>
          </a:p>
        </p:txBody>
      </p:sp>
    </p:spTree>
    <p:extLst>
      <p:ext uri="{BB962C8B-B14F-4D97-AF65-F5344CB8AC3E}">
        <p14:creationId xmlns:p14="http://schemas.microsoft.com/office/powerpoint/2010/main" val="18659947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DF620-9790-41AB-B5DB-32788075BAA8}"/>
              </a:ext>
            </a:extLst>
          </p:cNvPr>
          <p:cNvSpPr>
            <a:spLocks noGrp="1"/>
          </p:cNvSpPr>
          <p:nvPr>
            <p:ph type="title"/>
          </p:nvPr>
        </p:nvSpPr>
        <p:spPr>
          <a:xfrm>
            <a:off x="685800" y="1126236"/>
            <a:ext cx="7620000" cy="667512"/>
          </a:xfrm>
        </p:spPr>
        <p:txBody>
          <a:bodyPr/>
          <a:lstStyle/>
          <a:p>
            <a:r>
              <a:rPr lang="en-US" sz="2800" b="1">
                <a:solidFill>
                  <a:srgbClr val="000000"/>
                </a:solidFill>
                <a:ea typeface="+mj-lt"/>
                <a:cs typeface="+mj-lt"/>
              </a:rPr>
              <a:t>Request for Comments</a:t>
            </a:r>
          </a:p>
        </p:txBody>
      </p:sp>
      <p:sp>
        <p:nvSpPr>
          <p:cNvPr id="3" name="Content Placeholder 2">
            <a:extLst>
              <a:ext uri="{FF2B5EF4-FFF2-40B4-BE49-F238E27FC236}">
                <a16:creationId xmlns:a16="http://schemas.microsoft.com/office/drawing/2014/main" id="{F3304709-24CA-4DA1-84B2-B2707D3A9721}"/>
              </a:ext>
            </a:extLst>
          </p:cNvPr>
          <p:cNvSpPr>
            <a:spLocks noGrp="1"/>
          </p:cNvSpPr>
          <p:nvPr>
            <p:ph idx="1"/>
          </p:nvPr>
        </p:nvSpPr>
        <p:spPr>
          <a:xfrm>
            <a:off x="685800" y="1811678"/>
            <a:ext cx="7772400" cy="4358367"/>
          </a:xfrm>
        </p:spPr>
        <p:txBody>
          <a:bodyPr>
            <a:normAutofit fontScale="85000" lnSpcReduction="10000"/>
          </a:bodyPr>
          <a:lstStyle/>
          <a:p>
            <a:pPr marL="0" lvl="1" indent="0">
              <a:spcBef>
                <a:spcPts val="306"/>
              </a:spcBef>
              <a:buNone/>
            </a:pPr>
            <a:endParaRPr lang="en-US" sz="2000" b="1" u="sng">
              <a:solidFill>
                <a:schemeClr val="tx2"/>
              </a:solidFill>
              <a:cs typeface="Arial"/>
            </a:endParaRPr>
          </a:p>
          <a:p>
            <a:pPr marL="0" marR="0" indent="0">
              <a:buNone/>
            </a:pPr>
            <a:r>
              <a:rPr lang="en-US" sz="1800">
                <a:solidFill>
                  <a:schemeClr val="tx2"/>
                </a:solidFill>
                <a:cs typeface="Calibri"/>
              </a:rPr>
              <a:t>EPA is requesting comments and substantiative information regarding several topics, including:</a:t>
            </a:r>
          </a:p>
          <a:p>
            <a:pPr lvl="1" indent="-342900">
              <a:buFont typeface="Symbol" panose="05050102010706020507" pitchFamily="18" charset="2"/>
              <a:buChar char=""/>
            </a:pPr>
            <a:r>
              <a:rPr lang="en-US" sz="1800">
                <a:solidFill>
                  <a:schemeClr val="tx2"/>
                </a:solidFill>
                <a:cs typeface="Calibri"/>
              </a:rPr>
              <a:t>The Workplace Chemical Protection Program (WCPP) and its various components (e.g., monitoring frequency, engineering controls, process changes)</a:t>
            </a:r>
          </a:p>
          <a:p>
            <a:pPr lvl="1" indent="-342900">
              <a:buFont typeface="Symbol" panose="05050102010706020507" pitchFamily="18" charset="2"/>
              <a:buChar char=""/>
            </a:pPr>
            <a:r>
              <a:rPr lang="en-US" sz="1800">
                <a:solidFill>
                  <a:schemeClr val="tx2"/>
                </a:solidFill>
                <a:cs typeface="Calibri"/>
              </a:rPr>
              <a:t>Feasibility of complying with and monitoring for an Existing Chemical Exposure Limit (ECEL) of 2 ppm</a:t>
            </a:r>
          </a:p>
          <a:p>
            <a:pPr lvl="1" indent="-342900">
              <a:buFont typeface="Symbol" panose="05050102010706020507" pitchFamily="18" charset="2"/>
              <a:buChar char=""/>
            </a:pPr>
            <a:r>
              <a:rPr lang="en-US" sz="1800">
                <a:cs typeface="Calibri"/>
              </a:rPr>
              <a:t>Timeframes for implementation of the requirements </a:t>
            </a:r>
          </a:p>
          <a:p>
            <a:pPr lvl="1" indent="-342900">
              <a:buFont typeface="Symbol" panose="05050102010706020507" pitchFamily="18" charset="2"/>
              <a:buChar char=""/>
            </a:pPr>
            <a:r>
              <a:rPr lang="en-US" sz="1800">
                <a:solidFill>
                  <a:srgbClr val="000000"/>
                </a:solidFill>
                <a:cs typeface="Calibri"/>
              </a:rPr>
              <a:t>Alternatives to methylene chloride as a processing aid</a:t>
            </a:r>
            <a:endParaRPr lang="en-US" sz="1800" strike="sngStrike">
              <a:solidFill>
                <a:srgbClr val="000000"/>
              </a:solidFill>
              <a:cs typeface="Calibri"/>
            </a:endParaRPr>
          </a:p>
          <a:p>
            <a:pPr lvl="1" indent="-342900">
              <a:buFont typeface="Symbol" panose="05050102010706020507" pitchFamily="18" charset="2"/>
              <a:buChar char=""/>
            </a:pPr>
            <a:r>
              <a:rPr lang="en-US" sz="1800">
                <a:solidFill>
                  <a:srgbClr val="000000"/>
                </a:solidFill>
                <a:cs typeface="Calibri"/>
              </a:rPr>
              <a:t>What regulatory flexibilities may be afforded to certain uses under the WCPP to reduce burden with compliance</a:t>
            </a:r>
          </a:p>
          <a:p>
            <a:pPr lvl="1" indent="-342900">
              <a:buFont typeface="Symbol" panose="05050102010706020507" pitchFamily="18" charset="2"/>
              <a:buChar char=""/>
            </a:pPr>
            <a:r>
              <a:rPr lang="en-US" sz="1800">
                <a:cs typeface="Calibri"/>
              </a:rPr>
              <a:t>Data on whether additional flexibilities for a compliance timeframe for furniture refinishing is needed as well as the availability of alternatives for the industry </a:t>
            </a:r>
          </a:p>
          <a:p>
            <a:pPr lvl="1" indent="-342900">
              <a:buFont typeface="Symbol" panose="05050102010706020507" pitchFamily="18" charset="2"/>
              <a:buChar char=""/>
            </a:pPr>
            <a:r>
              <a:rPr lang="en-US" sz="1800">
                <a:cs typeface="Calibri"/>
              </a:rPr>
              <a:t>The need for a </a:t>
            </a:r>
            <a:r>
              <a:rPr lang="en-US" sz="1800" i="1">
                <a:cs typeface="Calibri"/>
              </a:rPr>
              <a:t>de minimis </a:t>
            </a:r>
            <a:r>
              <a:rPr lang="en-US" sz="1800">
                <a:cs typeface="Calibri"/>
              </a:rPr>
              <a:t>level for formulations containing methylene chloride</a:t>
            </a:r>
            <a:r>
              <a:rPr lang="en-US" sz="1800">
                <a:solidFill>
                  <a:srgbClr val="000000"/>
                </a:solidFill>
                <a:cs typeface="Calibri"/>
              </a:rPr>
              <a:t> be afforded to certain uses under the WCPP</a:t>
            </a:r>
          </a:p>
          <a:p>
            <a:pPr lvl="1" indent="-342900">
              <a:buFont typeface="Symbol" panose="05050102010706020507" pitchFamily="18" charset="2"/>
              <a:buChar char=""/>
            </a:pPr>
            <a:r>
              <a:rPr lang="en-US" sz="1800">
                <a:solidFill>
                  <a:srgbClr val="000000"/>
                </a:solidFill>
                <a:cs typeface="Calibri"/>
              </a:rPr>
              <a:t>Any uses that are currently proposed to be </a:t>
            </a:r>
            <a:r>
              <a:rPr lang="en-US" sz="1800">
                <a:cs typeface="Calibri"/>
              </a:rPr>
              <a:t>prohibited that </a:t>
            </a:r>
            <a:r>
              <a:rPr lang="en-US" sz="1800">
                <a:solidFill>
                  <a:srgbClr val="000000"/>
                </a:solidFill>
                <a:cs typeface="Calibri"/>
              </a:rPr>
              <a:t>may need a longer timeframe or could meet the requirements of the WCPP</a:t>
            </a:r>
          </a:p>
        </p:txBody>
      </p:sp>
      <p:sp>
        <p:nvSpPr>
          <p:cNvPr id="9" name="Footer Placeholder 5">
            <a:extLst>
              <a:ext uri="{FF2B5EF4-FFF2-40B4-BE49-F238E27FC236}">
                <a16:creationId xmlns:a16="http://schemas.microsoft.com/office/drawing/2014/main" id="{A27142BD-7785-4DC0-9CD6-3D8058D519D8}"/>
              </a:ext>
            </a:extLst>
          </p:cNvPr>
          <p:cNvSpPr>
            <a:spLocks noGrp="1"/>
          </p:cNvSpPr>
          <p:nvPr>
            <p:ph type="ftr" sz="quarter" idx="11"/>
          </p:nvPr>
        </p:nvSpPr>
        <p:spPr>
          <a:xfrm>
            <a:off x="1304818" y="6248400"/>
            <a:ext cx="6534364" cy="457200"/>
          </a:xfrm>
        </p:spPr>
        <p:txBody>
          <a:bodyPr/>
          <a:lstStyle/>
          <a:p>
            <a:pPr>
              <a:lnSpc>
                <a:spcPts val="1795"/>
              </a:lnSpc>
            </a:pPr>
            <a:r>
              <a:rPr lang="en-US"/>
              <a:t>U.S. </a:t>
            </a:r>
            <a:r>
              <a:rPr lang="en-US" spc="-10"/>
              <a:t>Environmental</a:t>
            </a:r>
            <a:r>
              <a:rPr lang="en-US" spc="-20"/>
              <a:t> Protection</a:t>
            </a:r>
            <a:r>
              <a:rPr lang="en-US" spc="-105"/>
              <a:t> </a:t>
            </a:r>
            <a:r>
              <a:rPr lang="en-US" spc="-10"/>
              <a:t>Agency</a:t>
            </a:r>
          </a:p>
        </p:txBody>
      </p:sp>
      <p:sp>
        <p:nvSpPr>
          <p:cNvPr id="4" name="Slide Number Placeholder 3">
            <a:extLst>
              <a:ext uri="{FF2B5EF4-FFF2-40B4-BE49-F238E27FC236}">
                <a16:creationId xmlns:a16="http://schemas.microsoft.com/office/drawing/2014/main" id="{86771E6C-7D97-43BA-82AC-921DCAF81E9F}"/>
              </a:ext>
            </a:extLst>
          </p:cNvPr>
          <p:cNvSpPr>
            <a:spLocks noGrp="1"/>
          </p:cNvSpPr>
          <p:nvPr>
            <p:ph type="sldNum" sz="quarter" idx="12"/>
          </p:nvPr>
        </p:nvSpPr>
        <p:spPr/>
        <p:txBody>
          <a:bodyPr/>
          <a:lstStyle/>
          <a:p>
            <a:pPr>
              <a:defRPr/>
            </a:pPr>
            <a:r>
              <a:rPr lang="en-US"/>
              <a:t>28</a:t>
            </a:r>
          </a:p>
        </p:txBody>
      </p:sp>
    </p:spTree>
    <p:extLst>
      <p:ext uri="{BB962C8B-B14F-4D97-AF65-F5344CB8AC3E}">
        <p14:creationId xmlns:p14="http://schemas.microsoft.com/office/powerpoint/2010/main" val="23426130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27213-974E-4C9A-8D8E-39044CAE53AD}"/>
              </a:ext>
            </a:extLst>
          </p:cNvPr>
          <p:cNvSpPr>
            <a:spLocks noGrp="1"/>
          </p:cNvSpPr>
          <p:nvPr>
            <p:ph type="title"/>
          </p:nvPr>
        </p:nvSpPr>
        <p:spPr>
          <a:xfrm>
            <a:off x="762000" y="1524000"/>
            <a:ext cx="7620000" cy="990600"/>
          </a:xfrm>
        </p:spPr>
        <p:txBody>
          <a:bodyPr/>
          <a:lstStyle/>
          <a:p>
            <a:r>
              <a:rPr lang="en-US" b="1"/>
              <a:t>Types of Information that Best Informs Comments</a:t>
            </a:r>
          </a:p>
        </p:txBody>
      </p:sp>
      <p:sp>
        <p:nvSpPr>
          <p:cNvPr id="3" name="Content Placeholder 2">
            <a:extLst>
              <a:ext uri="{FF2B5EF4-FFF2-40B4-BE49-F238E27FC236}">
                <a16:creationId xmlns:a16="http://schemas.microsoft.com/office/drawing/2014/main" id="{FBAF18B1-68FE-5B2B-ECD2-0F126F11DC88}"/>
              </a:ext>
            </a:extLst>
          </p:cNvPr>
          <p:cNvSpPr>
            <a:spLocks noGrp="1"/>
          </p:cNvSpPr>
          <p:nvPr>
            <p:ph idx="1"/>
          </p:nvPr>
        </p:nvSpPr>
        <p:spPr/>
        <p:txBody>
          <a:bodyPr/>
          <a:lstStyle/>
          <a:p>
            <a:pPr marL="0" indent="0">
              <a:buNone/>
            </a:pPr>
            <a:r>
              <a:rPr lang="en-US" sz="1800"/>
              <a:t>Examples of potentially useful information for key areas of uncertainty should include information within the last 20 years containing:</a:t>
            </a:r>
          </a:p>
          <a:p>
            <a:pPr lvl="1" indent="-342900">
              <a:buFont typeface="Symbol" panose="05050102010706020507" pitchFamily="18" charset="2"/>
              <a:buChar char=""/>
            </a:pPr>
            <a:r>
              <a:rPr lang="en-US" sz="1800">
                <a:solidFill>
                  <a:srgbClr val="000000"/>
                </a:solidFill>
                <a:cs typeface="Calibri"/>
              </a:rPr>
              <a:t>Personal breathing zone and/or area monitoring data </a:t>
            </a:r>
          </a:p>
          <a:p>
            <a:pPr lvl="1" indent="-342900">
              <a:buFont typeface="Symbol" panose="05050102010706020507" pitchFamily="18" charset="2"/>
              <a:buChar char=""/>
            </a:pPr>
            <a:r>
              <a:rPr lang="en-US" sz="1800">
                <a:solidFill>
                  <a:srgbClr val="000000"/>
                </a:solidFill>
                <a:cs typeface="Calibri"/>
              </a:rPr>
              <a:t>Process emission factors</a:t>
            </a:r>
          </a:p>
          <a:p>
            <a:pPr lvl="1" indent="-342900">
              <a:buFont typeface="Symbol" panose="05050102010706020507" pitchFamily="18" charset="2"/>
              <a:buChar char=""/>
            </a:pPr>
            <a:r>
              <a:rPr lang="en-US" sz="1800">
                <a:solidFill>
                  <a:srgbClr val="000000"/>
                </a:solidFill>
                <a:cs typeface="Calibri"/>
              </a:rPr>
              <a:t>Descriptions of commercial worker activities and associated sources of exposure</a:t>
            </a:r>
          </a:p>
          <a:p>
            <a:pPr lvl="1" indent="-342900">
              <a:buFont typeface="Symbol" panose="05050102010706020507" pitchFamily="18" charset="2"/>
              <a:buChar char=""/>
            </a:pPr>
            <a:r>
              <a:rPr lang="en-US" sz="1800">
                <a:solidFill>
                  <a:srgbClr val="000000"/>
                </a:solidFill>
                <a:cs typeface="Calibri"/>
              </a:rPr>
              <a:t>Product formulation information</a:t>
            </a:r>
          </a:p>
          <a:p>
            <a:pPr lvl="1" indent="-342900">
              <a:buFont typeface="Symbol" panose="05050102010706020507" pitchFamily="18" charset="2"/>
              <a:buChar char=""/>
            </a:pPr>
            <a:r>
              <a:rPr lang="en-US" sz="1800">
                <a:solidFill>
                  <a:srgbClr val="000000"/>
                </a:solidFill>
                <a:cs typeface="Calibri"/>
              </a:rPr>
              <a:t>Relevant unpublished data</a:t>
            </a:r>
          </a:p>
        </p:txBody>
      </p:sp>
      <p:sp>
        <p:nvSpPr>
          <p:cNvPr id="4" name="Footer Placeholder 3">
            <a:extLst>
              <a:ext uri="{FF2B5EF4-FFF2-40B4-BE49-F238E27FC236}">
                <a16:creationId xmlns:a16="http://schemas.microsoft.com/office/drawing/2014/main" id="{128DB460-9AE4-0386-A1B9-DDE558E2CBDD}"/>
              </a:ext>
            </a:extLst>
          </p:cNvPr>
          <p:cNvSpPr>
            <a:spLocks noGrp="1"/>
          </p:cNvSpPr>
          <p:nvPr>
            <p:ph type="ftr" sz="quarter" idx="11"/>
          </p:nvPr>
        </p:nvSpPr>
        <p:spPr/>
        <p:txBody>
          <a:bodyPr/>
          <a:lstStyle/>
          <a:p>
            <a:pPr>
              <a:defRPr/>
            </a:pPr>
            <a:r>
              <a:rPr lang="en-US"/>
              <a:t>U.S. Environmental Protection Agency</a:t>
            </a:r>
          </a:p>
        </p:txBody>
      </p:sp>
      <p:sp>
        <p:nvSpPr>
          <p:cNvPr id="5" name="Slide Number Placeholder 4">
            <a:extLst>
              <a:ext uri="{FF2B5EF4-FFF2-40B4-BE49-F238E27FC236}">
                <a16:creationId xmlns:a16="http://schemas.microsoft.com/office/drawing/2014/main" id="{84F5A9B6-41AE-37FC-E07E-34A939B1262E}"/>
              </a:ext>
            </a:extLst>
          </p:cNvPr>
          <p:cNvSpPr>
            <a:spLocks noGrp="1"/>
          </p:cNvSpPr>
          <p:nvPr>
            <p:ph type="sldNum" sz="quarter" idx="12"/>
          </p:nvPr>
        </p:nvSpPr>
        <p:spPr/>
        <p:txBody>
          <a:bodyPr/>
          <a:lstStyle/>
          <a:p>
            <a:pPr>
              <a:defRPr/>
            </a:pPr>
            <a:fld id="{669C2884-559B-45FB-9DDB-AADF63867580}" type="slidenum">
              <a:rPr lang="en-US" smtClean="0"/>
              <a:pPr>
                <a:defRPr/>
              </a:pPr>
              <a:t>29</a:t>
            </a:fld>
            <a:endParaRPr lang="en-US"/>
          </a:p>
        </p:txBody>
      </p:sp>
    </p:spTree>
    <p:extLst>
      <p:ext uri="{BB962C8B-B14F-4D97-AF65-F5344CB8AC3E}">
        <p14:creationId xmlns:p14="http://schemas.microsoft.com/office/powerpoint/2010/main" val="1579922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7A5FA-A81E-9D97-4B5F-06A27F385A9F}"/>
              </a:ext>
            </a:extLst>
          </p:cNvPr>
          <p:cNvSpPr>
            <a:spLocks noGrp="1"/>
          </p:cNvSpPr>
          <p:nvPr>
            <p:ph type="title"/>
          </p:nvPr>
        </p:nvSpPr>
        <p:spPr>
          <a:xfrm>
            <a:off x="835570" y="1242856"/>
            <a:ext cx="7499131" cy="990600"/>
          </a:xfrm>
        </p:spPr>
        <p:txBody>
          <a:bodyPr/>
          <a:lstStyle/>
          <a:p>
            <a:r>
              <a:rPr lang="en-US" b="1"/>
              <a:t>EPA’s Proposal and the Toxics Substances Control Act (TSCA)</a:t>
            </a:r>
          </a:p>
        </p:txBody>
      </p:sp>
      <p:sp>
        <p:nvSpPr>
          <p:cNvPr id="3" name="Content Placeholder 2">
            <a:extLst>
              <a:ext uri="{FF2B5EF4-FFF2-40B4-BE49-F238E27FC236}">
                <a16:creationId xmlns:a16="http://schemas.microsoft.com/office/drawing/2014/main" id="{1C0E2423-22C3-7B38-444D-3A0701D551ED}"/>
              </a:ext>
            </a:extLst>
          </p:cNvPr>
          <p:cNvSpPr>
            <a:spLocks noGrp="1"/>
          </p:cNvSpPr>
          <p:nvPr>
            <p:ph idx="1"/>
          </p:nvPr>
        </p:nvSpPr>
        <p:spPr>
          <a:xfrm>
            <a:off x="685800" y="2345125"/>
            <a:ext cx="7772400" cy="3791605"/>
          </a:xfrm>
        </p:spPr>
        <p:txBody>
          <a:bodyPr>
            <a:normAutofit fontScale="70000" lnSpcReduction="20000"/>
          </a:bodyPr>
          <a:lstStyle/>
          <a:p>
            <a:r>
              <a:rPr lang="en-US" sz="3100"/>
              <a:t>In June 2016, Congress amended the Toxic Substances Control Act (TSCA)</a:t>
            </a:r>
          </a:p>
          <a:p>
            <a:pPr lvl="1"/>
            <a:r>
              <a:rPr lang="en-US" sz="2900"/>
              <a:t>Amended TSCA requires</a:t>
            </a:r>
            <a:r>
              <a:rPr lang="en-US" sz="2900">
                <a:solidFill>
                  <a:srgbClr val="FF0000"/>
                </a:solidFill>
              </a:rPr>
              <a:t> </a:t>
            </a:r>
            <a:r>
              <a:rPr lang="en-US" sz="2900"/>
              <a:t>EPA to assess and address risks from chemicals currently in commerce</a:t>
            </a:r>
            <a:endParaRPr lang="en-US" sz="2900">
              <a:cs typeface="Arial"/>
            </a:endParaRPr>
          </a:p>
          <a:p>
            <a:pPr lvl="1"/>
            <a:r>
              <a:rPr lang="en-US" sz="2900"/>
              <a:t>Amended TSCA imposes statutory timeframes for regulation </a:t>
            </a:r>
          </a:p>
          <a:p>
            <a:pPr lvl="1"/>
            <a:r>
              <a:rPr lang="en-US" sz="2900"/>
              <a:t>Provides protection for the public and predictability for the regulated community</a:t>
            </a:r>
            <a:endParaRPr lang="en-US" sz="2900">
              <a:cs typeface="Arial"/>
            </a:endParaRPr>
          </a:p>
          <a:p>
            <a:r>
              <a:rPr lang="en-US" sz="3100"/>
              <a:t>Methylene Chloride was identified in 2016 as one of the first chemicals for risk evaluation</a:t>
            </a:r>
            <a:endParaRPr lang="en-US" sz="3100">
              <a:cs typeface="Arial"/>
            </a:endParaRPr>
          </a:p>
          <a:p>
            <a:pPr lvl="1"/>
            <a:r>
              <a:rPr lang="en-US" sz="2900"/>
              <a:t>2020 Risk Evaluation followed a public draft and peer review process </a:t>
            </a:r>
            <a:endParaRPr lang="en-US" sz="2900">
              <a:cs typeface="Arial"/>
            </a:endParaRPr>
          </a:p>
          <a:p>
            <a:pPr lvl="1"/>
            <a:r>
              <a:rPr lang="en-US" sz="2900"/>
              <a:t>EPA determined that methylene chloride presents an unreasonable risk under its conditions of use </a:t>
            </a:r>
            <a:endParaRPr lang="en-US" sz="2900">
              <a:cs typeface="Arial"/>
            </a:endParaRPr>
          </a:p>
        </p:txBody>
      </p:sp>
      <p:sp>
        <p:nvSpPr>
          <p:cNvPr id="5" name="Slide Number Placeholder 4">
            <a:extLst>
              <a:ext uri="{FF2B5EF4-FFF2-40B4-BE49-F238E27FC236}">
                <a16:creationId xmlns:a16="http://schemas.microsoft.com/office/drawing/2014/main" id="{CA74A0BD-0D85-1D1B-2054-3E32289F5FD5}"/>
              </a:ext>
            </a:extLst>
          </p:cNvPr>
          <p:cNvSpPr>
            <a:spLocks noGrp="1"/>
          </p:cNvSpPr>
          <p:nvPr>
            <p:ph type="sldNum" sz="quarter" idx="12"/>
          </p:nvPr>
        </p:nvSpPr>
        <p:spPr/>
        <p:txBody>
          <a:bodyPr/>
          <a:lstStyle/>
          <a:p>
            <a:pPr>
              <a:defRPr/>
            </a:pPr>
            <a:fld id="{669C2884-559B-45FB-9DDB-AADF63867580}" type="slidenum">
              <a:rPr lang="en-US" smtClean="0"/>
              <a:pPr>
                <a:defRPr/>
              </a:pPr>
              <a:t>3</a:t>
            </a:fld>
            <a:endParaRPr lang="en-US"/>
          </a:p>
        </p:txBody>
      </p:sp>
      <p:sp>
        <p:nvSpPr>
          <p:cNvPr id="7" name="Footer Placeholder 5">
            <a:extLst>
              <a:ext uri="{FF2B5EF4-FFF2-40B4-BE49-F238E27FC236}">
                <a16:creationId xmlns:a16="http://schemas.microsoft.com/office/drawing/2014/main" id="{46D1D567-54B3-F2AB-2BC1-447B1399473E}"/>
              </a:ext>
            </a:extLst>
          </p:cNvPr>
          <p:cNvSpPr>
            <a:spLocks noGrp="1"/>
          </p:cNvSpPr>
          <p:nvPr>
            <p:ph type="ftr" sz="quarter" idx="11"/>
          </p:nvPr>
        </p:nvSpPr>
        <p:spPr>
          <a:xfrm>
            <a:off x="1304818" y="6248400"/>
            <a:ext cx="6534364" cy="457200"/>
          </a:xfrm>
        </p:spPr>
        <p:txBody>
          <a:bodyPr/>
          <a:lstStyle/>
          <a:p>
            <a:pPr>
              <a:lnSpc>
                <a:spcPts val="1795"/>
              </a:lnSpc>
            </a:pPr>
            <a:r>
              <a:rPr lang="en-US"/>
              <a:t>U.S. </a:t>
            </a:r>
            <a:r>
              <a:rPr lang="en-US" spc="-10"/>
              <a:t>Environmental</a:t>
            </a:r>
            <a:r>
              <a:rPr lang="en-US" spc="-20"/>
              <a:t> Protection</a:t>
            </a:r>
            <a:r>
              <a:rPr lang="en-US" spc="-105"/>
              <a:t> </a:t>
            </a:r>
            <a:r>
              <a:rPr lang="en-US" spc="-10"/>
              <a:t>Agency</a:t>
            </a:r>
          </a:p>
          <a:p>
            <a:pPr>
              <a:lnSpc>
                <a:spcPts val="1795"/>
              </a:lnSpc>
            </a:pPr>
            <a:endParaRPr lang="en-US" spc="-10"/>
          </a:p>
        </p:txBody>
      </p:sp>
    </p:spTree>
    <p:extLst>
      <p:ext uri="{BB962C8B-B14F-4D97-AF65-F5344CB8AC3E}">
        <p14:creationId xmlns:p14="http://schemas.microsoft.com/office/powerpoint/2010/main" val="27214299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56BEA-E137-46F1-95A1-53D2BFD8C412}"/>
              </a:ext>
            </a:extLst>
          </p:cNvPr>
          <p:cNvSpPr>
            <a:spLocks noGrp="1"/>
          </p:cNvSpPr>
          <p:nvPr>
            <p:ph type="title"/>
          </p:nvPr>
        </p:nvSpPr>
        <p:spPr>
          <a:xfrm>
            <a:off x="762000" y="1216748"/>
            <a:ext cx="7620000" cy="990600"/>
          </a:xfrm>
        </p:spPr>
        <p:txBody>
          <a:bodyPr/>
          <a:lstStyle/>
          <a:p>
            <a:r>
              <a:rPr lang="en-US" b="1">
                <a:solidFill>
                  <a:srgbClr val="000000"/>
                </a:solidFill>
              </a:rPr>
              <a:t>Next Steps</a:t>
            </a:r>
            <a:endParaRPr lang="en-US" strike="sngStrike">
              <a:highlight>
                <a:srgbClr val="00FF00"/>
              </a:highlight>
            </a:endParaRPr>
          </a:p>
        </p:txBody>
      </p:sp>
      <p:sp>
        <p:nvSpPr>
          <p:cNvPr id="8" name="Footer Placeholder 5">
            <a:extLst>
              <a:ext uri="{FF2B5EF4-FFF2-40B4-BE49-F238E27FC236}">
                <a16:creationId xmlns:a16="http://schemas.microsoft.com/office/drawing/2014/main" id="{DF9B0F4C-19A2-40B6-8AC7-E6C2EAE1D999}"/>
              </a:ext>
            </a:extLst>
          </p:cNvPr>
          <p:cNvSpPr>
            <a:spLocks noGrp="1"/>
          </p:cNvSpPr>
          <p:nvPr>
            <p:ph type="ftr" sz="quarter" idx="11"/>
          </p:nvPr>
        </p:nvSpPr>
        <p:spPr>
          <a:xfrm>
            <a:off x="1304818" y="6248400"/>
            <a:ext cx="6534364" cy="457200"/>
          </a:xfrm>
        </p:spPr>
        <p:txBody>
          <a:bodyPr/>
          <a:lstStyle/>
          <a:p>
            <a:pPr>
              <a:lnSpc>
                <a:spcPts val="1795"/>
              </a:lnSpc>
            </a:pPr>
            <a:r>
              <a:rPr lang="en-US"/>
              <a:t>U.S. </a:t>
            </a:r>
            <a:r>
              <a:rPr lang="en-US" spc="-10"/>
              <a:t>Environmental</a:t>
            </a:r>
            <a:r>
              <a:rPr lang="en-US" spc="-20"/>
              <a:t> Protection</a:t>
            </a:r>
            <a:r>
              <a:rPr lang="en-US" spc="-105"/>
              <a:t> </a:t>
            </a:r>
            <a:r>
              <a:rPr lang="en-US" spc="-10"/>
              <a:t>Agency</a:t>
            </a:r>
          </a:p>
        </p:txBody>
      </p:sp>
      <p:sp>
        <p:nvSpPr>
          <p:cNvPr id="5" name="Slide Number Placeholder 4">
            <a:extLst>
              <a:ext uri="{FF2B5EF4-FFF2-40B4-BE49-F238E27FC236}">
                <a16:creationId xmlns:a16="http://schemas.microsoft.com/office/drawing/2014/main" id="{7612F2CB-2A6D-45E6-801F-B06C01006B7C}"/>
              </a:ext>
            </a:extLst>
          </p:cNvPr>
          <p:cNvSpPr>
            <a:spLocks noGrp="1"/>
          </p:cNvSpPr>
          <p:nvPr>
            <p:ph type="sldNum" sz="quarter" idx="12"/>
          </p:nvPr>
        </p:nvSpPr>
        <p:spPr/>
        <p:txBody>
          <a:bodyPr/>
          <a:lstStyle/>
          <a:p>
            <a:pPr>
              <a:defRPr/>
            </a:pPr>
            <a:r>
              <a:rPr lang="en-US"/>
              <a:t>30</a:t>
            </a:r>
          </a:p>
        </p:txBody>
      </p:sp>
      <p:graphicFrame>
        <p:nvGraphicFramePr>
          <p:cNvPr id="6" name="Table 6">
            <a:extLst>
              <a:ext uri="{FF2B5EF4-FFF2-40B4-BE49-F238E27FC236}">
                <a16:creationId xmlns:a16="http://schemas.microsoft.com/office/drawing/2014/main" id="{0D3A4546-B8D3-C615-214F-884A08D58DFB}"/>
              </a:ext>
            </a:extLst>
          </p:cNvPr>
          <p:cNvGraphicFramePr>
            <a:graphicFrameLocks noGrp="1"/>
          </p:cNvGraphicFramePr>
          <p:nvPr>
            <p:extLst>
              <p:ext uri="{D42A27DB-BD31-4B8C-83A1-F6EECF244321}">
                <p14:modId xmlns:p14="http://schemas.microsoft.com/office/powerpoint/2010/main" val="2778261764"/>
              </p:ext>
            </p:extLst>
          </p:nvPr>
        </p:nvGraphicFramePr>
        <p:xfrm>
          <a:off x="762000" y="2047744"/>
          <a:ext cx="7372350" cy="3606183"/>
        </p:xfrm>
        <a:graphic>
          <a:graphicData uri="http://schemas.openxmlformats.org/drawingml/2006/table">
            <a:tbl>
              <a:tblPr firstRow="1" bandRow="1">
                <a:tableStyleId>{5C22544A-7EE6-4342-B048-85BDC9FD1C3A}</a:tableStyleId>
              </a:tblPr>
              <a:tblGrid>
                <a:gridCol w="5854981">
                  <a:extLst>
                    <a:ext uri="{9D8B030D-6E8A-4147-A177-3AD203B41FA5}">
                      <a16:colId xmlns:a16="http://schemas.microsoft.com/office/drawing/2014/main" val="48806037"/>
                    </a:ext>
                  </a:extLst>
                </a:gridCol>
                <a:gridCol w="1517369">
                  <a:extLst>
                    <a:ext uri="{9D8B030D-6E8A-4147-A177-3AD203B41FA5}">
                      <a16:colId xmlns:a16="http://schemas.microsoft.com/office/drawing/2014/main" val="1908577654"/>
                    </a:ext>
                  </a:extLst>
                </a:gridCol>
              </a:tblGrid>
              <a:tr h="647092">
                <a:tc>
                  <a:txBody>
                    <a:bodyPr/>
                    <a:lstStyle/>
                    <a:p>
                      <a:pPr algn="ctr"/>
                      <a:r>
                        <a:rPr lang="en-US">
                          <a:solidFill>
                            <a:schemeClr val="tx1"/>
                          </a:solidFill>
                        </a:rPr>
                        <a:t>Process Step</a:t>
                      </a:r>
                    </a:p>
                  </a:txBody>
                  <a:tcPr anchor="ctr"/>
                </a:tc>
                <a:tc>
                  <a:txBody>
                    <a:bodyPr/>
                    <a:lstStyle/>
                    <a:p>
                      <a:pPr algn="ctr"/>
                      <a:r>
                        <a:rPr lang="en-US" sz="1800" b="1">
                          <a:solidFill>
                            <a:schemeClr val="tx1"/>
                          </a:solidFill>
                        </a:rPr>
                        <a:t>Date</a:t>
                      </a:r>
                      <a:endParaRPr lang="en-US" b="1">
                        <a:solidFill>
                          <a:schemeClr val="tx1"/>
                        </a:solidFill>
                      </a:endParaRPr>
                    </a:p>
                  </a:txBody>
                  <a:tcPr anchor="ctr"/>
                </a:tc>
                <a:extLst>
                  <a:ext uri="{0D108BD9-81ED-4DB2-BD59-A6C34878D82A}">
                    <a16:rowId xmlns:a16="http://schemas.microsoft.com/office/drawing/2014/main" val="954557113"/>
                  </a:ext>
                </a:extLst>
              </a:tr>
              <a:tr h="5118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a:solidFill>
                            <a:schemeClr val="tx1"/>
                          </a:solidFill>
                        </a:rPr>
                        <a:t>Publication of proposed rule on methylene chloride in docket (EPA-HQ-OPPT-2020-0465) and open comment period </a:t>
                      </a:r>
                      <a:endParaRPr lang="en-US">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a:solidFill>
                            <a:schemeClr val="tx1"/>
                          </a:solidFill>
                        </a:rPr>
                        <a:t>May 3, 2023</a:t>
                      </a:r>
                      <a:endParaRPr lang="en-US" b="0">
                        <a:solidFill>
                          <a:schemeClr val="tx1"/>
                        </a:solidFill>
                      </a:endParaRPr>
                    </a:p>
                  </a:txBody>
                  <a:tcPr anchor="ctr"/>
                </a:tc>
                <a:extLst>
                  <a:ext uri="{0D108BD9-81ED-4DB2-BD59-A6C34878D82A}">
                    <a16:rowId xmlns:a16="http://schemas.microsoft.com/office/drawing/2014/main" val="1997062055"/>
                  </a:ext>
                </a:extLst>
              </a:tr>
              <a:tr h="6662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a:t>Closure of comment period: EPA will review and consider new information submitted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a:solidFill>
                            <a:schemeClr val="tx1"/>
                          </a:solidFill>
                        </a:rPr>
                        <a:t>July 3, 2023</a:t>
                      </a:r>
                      <a:endParaRPr lang="en-US" b="0">
                        <a:solidFill>
                          <a:schemeClr val="tx1"/>
                        </a:solidFill>
                      </a:endParaRPr>
                    </a:p>
                  </a:txBody>
                  <a:tcPr anchor="ctr"/>
                </a:tc>
                <a:extLst>
                  <a:ext uri="{0D108BD9-81ED-4DB2-BD59-A6C34878D82A}">
                    <a16:rowId xmlns:a16="http://schemas.microsoft.com/office/drawing/2014/main" val="2686586695"/>
                  </a:ext>
                </a:extLst>
              </a:tr>
              <a:tr h="6618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a:t>Publication of Final Rule for methylene chloride </a:t>
                      </a:r>
                      <a:r>
                        <a:rPr lang="en-US" sz="1800">
                          <a:solidFill>
                            <a:schemeClr val="tx1"/>
                          </a:solidFill>
                        </a:rPr>
                        <a:t>(estimated)</a:t>
                      </a:r>
                      <a:endParaRPr lang="en-US" sz="1800" strike="sngStrike">
                        <a:solidFill>
                          <a:schemeClr val="tx1"/>
                        </a:solidFill>
                      </a:endParaRPr>
                    </a:p>
                  </a:txBody>
                  <a:tcPr/>
                </a:tc>
                <a:tc>
                  <a:txBody>
                    <a:bodyPr/>
                    <a:lstStyle/>
                    <a:p>
                      <a:pPr algn="ctr"/>
                      <a:r>
                        <a:rPr lang="en-US" sz="1800" b="0">
                          <a:solidFill>
                            <a:schemeClr val="tx1"/>
                          </a:solidFill>
                        </a:rPr>
                        <a:t>2024</a:t>
                      </a:r>
                      <a:endParaRPr lang="en-US"/>
                    </a:p>
                  </a:txBody>
                  <a:tcPr anchor="ctr"/>
                </a:tc>
                <a:extLst>
                  <a:ext uri="{0D108BD9-81ED-4DB2-BD59-A6C34878D82A}">
                    <a16:rowId xmlns:a16="http://schemas.microsoft.com/office/drawing/2014/main" val="1916372497"/>
                  </a:ext>
                </a:extLst>
              </a:tr>
              <a:tr h="7166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strike="noStrike">
                          <a:solidFill>
                            <a:schemeClr val="tx1"/>
                          </a:solidFill>
                        </a:rPr>
                        <a:t>Prohibitions would begin</a:t>
                      </a:r>
                      <a:r>
                        <a:rPr lang="en-US" sz="1800">
                          <a:solidFill>
                            <a:schemeClr val="tx1"/>
                          </a:solidFill>
                        </a:rPr>
                        <a:t> </a:t>
                      </a:r>
                      <a:r>
                        <a:rPr lang="en-US" sz="1800" strike="noStrike"/>
                        <a:t>90</a:t>
                      </a:r>
                      <a:r>
                        <a:rPr lang="en-US" sz="1800"/>
                        <a:t> days after date of publication of final rule (estimated)</a:t>
                      </a:r>
                    </a:p>
                  </a:txBody>
                  <a:tcPr/>
                </a:tc>
                <a:tc>
                  <a:txBody>
                    <a:bodyPr/>
                    <a:lstStyle/>
                    <a:p>
                      <a:pPr algn="ctr"/>
                      <a:r>
                        <a:rPr lang="en-US" sz="1800">
                          <a:solidFill>
                            <a:schemeClr val="tx1"/>
                          </a:solidFill>
                        </a:rPr>
                        <a:t>2024</a:t>
                      </a:r>
                      <a:endParaRPr lang="en-US"/>
                    </a:p>
                  </a:txBody>
                  <a:tcPr anchor="ctr"/>
                </a:tc>
                <a:extLst>
                  <a:ext uri="{0D108BD9-81ED-4DB2-BD59-A6C34878D82A}">
                    <a16:rowId xmlns:a16="http://schemas.microsoft.com/office/drawing/2014/main" val="3800651820"/>
                  </a:ext>
                </a:extLst>
              </a:tr>
            </a:tbl>
          </a:graphicData>
        </a:graphic>
      </p:graphicFrame>
    </p:spTree>
    <p:extLst>
      <p:ext uri="{BB962C8B-B14F-4D97-AF65-F5344CB8AC3E}">
        <p14:creationId xmlns:p14="http://schemas.microsoft.com/office/powerpoint/2010/main" val="25868572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63FE9-C320-41B5-A351-030F7F747955}"/>
              </a:ext>
            </a:extLst>
          </p:cNvPr>
          <p:cNvSpPr>
            <a:spLocks noGrp="1"/>
          </p:cNvSpPr>
          <p:nvPr>
            <p:ph type="title"/>
          </p:nvPr>
        </p:nvSpPr>
        <p:spPr>
          <a:xfrm>
            <a:off x="762000" y="993227"/>
            <a:ext cx="7620000" cy="990600"/>
          </a:xfrm>
        </p:spPr>
        <p:txBody>
          <a:bodyPr/>
          <a:lstStyle/>
          <a:p>
            <a:r>
              <a:rPr lang="en-US" b="1"/>
              <a:t>Additional Resources</a:t>
            </a:r>
            <a:endParaRPr lang="en-US" b="1" strike="sngStrike"/>
          </a:p>
        </p:txBody>
      </p:sp>
      <p:sp>
        <p:nvSpPr>
          <p:cNvPr id="3" name="Content Placeholder 2">
            <a:extLst>
              <a:ext uri="{FF2B5EF4-FFF2-40B4-BE49-F238E27FC236}">
                <a16:creationId xmlns:a16="http://schemas.microsoft.com/office/drawing/2014/main" id="{246EA1CF-E672-4A11-A679-E86B84D0EB36}"/>
              </a:ext>
            </a:extLst>
          </p:cNvPr>
          <p:cNvSpPr>
            <a:spLocks noGrp="1"/>
          </p:cNvSpPr>
          <p:nvPr>
            <p:ph idx="1"/>
          </p:nvPr>
        </p:nvSpPr>
        <p:spPr>
          <a:xfrm>
            <a:off x="685800" y="1755227"/>
            <a:ext cx="8001000" cy="4721773"/>
          </a:xfrm>
        </p:spPr>
        <p:txBody>
          <a:bodyPr/>
          <a:lstStyle/>
          <a:p>
            <a:r>
              <a:rPr lang="en-US" sz="1800">
                <a:solidFill>
                  <a:srgbClr val="000000"/>
                </a:solidFill>
              </a:rPr>
              <a:t>Risk management for methylene chloride: </a:t>
            </a:r>
            <a:r>
              <a:rPr lang="en-US" sz="1800">
                <a:solidFill>
                  <a:srgbClr val="000000"/>
                </a:solidFill>
                <a:hlinkClick r:id="rId2"/>
              </a:rPr>
              <a:t>https://www.epa.gov/assessing-and-managing-chemicals-under-tsca/risk-management-methylene-chloride</a:t>
            </a:r>
            <a:r>
              <a:rPr lang="en-US" sz="1800">
                <a:solidFill>
                  <a:srgbClr val="000000"/>
                </a:solidFill>
              </a:rPr>
              <a:t> </a:t>
            </a:r>
          </a:p>
          <a:p>
            <a:r>
              <a:rPr lang="en-US" sz="1800">
                <a:solidFill>
                  <a:srgbClr val="000000"/>
                </a:solidFill>
              </a:rPr>
              <a:t>Methylene Chloride risk evaluation, supplemental risk evaluation materials, and proposed rulemaking are in dockets </a:t>
            </a:r>
            <a:r>
              <a:rPr lang="en-US" sz="1800">
                <a:solidFill>
                  <a:schemeClr val="accent1">
                    <a:lumMod val="50000"/>
                  </a:schemeClr>
                </a:solidFill>
                <a:hlinkClick r:id="rId3">
                  <a:extLst>
                    <a:ext uri="{A12FA001-AC4F-418D-AE19-62706E023703}">
                      <ahyp:hlinkClr xmlns:ahyp="http://schemas.microsoft.com/office/drawing/2018/hyperlinkcolor" val="tx"/>
                    </a:ext>
                  </a:extLst>
                </a:hlinkClick>
              </a:rPr>
              <a:t>EPA-HQ-OPPT-2019-0437</a:t>
            </a:r>
            <a:r>
              <a:rPr lang="en-US" sz="1800">
                <a:solidFill>
                  <a:schemeClr val="accent1">
                    <a:lumMod val="50000"/>
                  </a:schemeClr>
                </a:solidFill>
              </a:rPr>
              <a:t>, </a:t>
            </a:r>
            <a:r>
              <a:rPr lang="en-US" sz="1800">
                <a:solidFill>
                  <a:schemeClr val="accent1">
                    <a:lumMod val="50000"/>
                  </a:schemeClr>
                </a:solidFill>
                <a:hlinkClick r:id="rId4">
                  <a:extLst>
                    <a:ext uri="{A12FA001-AC4F-418D-AE19-62706E023703}">
                      <ahyp:hlinkClr xmlns:ahyp="http://schemas.microsoft.com/office/drawing/2018/hyperlinkcolor" val="tx"/>
                    </a:ext>
                  </a:extLst>
                </a:hlinkClick>
              </a:rPr>
              <a:t>EPA-HQ-OPPT-2016-0742</a:t>
            </a:r>
            <a:r>
              <a:rPr lang="en-US" sz="1800">
                <a:solidFill>
                  <a:srgbClr val="000000"/>
                </a:solidFill>
              </a:rPr>
              <a:t>, and </a:t>
            </a:r>
            <a:r>
              <a:rPr lang="en-US" sz="1800">
                <a:solidFill>
                  <a:schemeClr val="accent1">
                    <a:lumMod val="50000"/>
                  </a:schemeClr>
                </a:solidFill>
                <a:hlinkClick r:id="rId5"/>
              </a:rPr>
              <a:t>EPA-HQ-OPPT-2020-0465 </a:t>
            </a:r>
            <a:r>
              <a:rPr lang="en-US" sz="1800">
                <a:solidFill>
                  <a:schemeClr val="accent1">
                    <a:lumMod val="50000"/>
                  </a:schemeClr>
                </a:solidFill>
              </a:rPr>
              <a:t> </a:t>
            </a:r>
            <a:r>
              <a:rPr lang="en-US" sz="1800">
                <a:solidFill>
                  <a:srgbClr val="000000"/>
                </a:solidFill>
              </a:rPr>
              <a:t>respectively, and may be accessed through </a:t>
            </a:r>
            <a:r>
              <a:rPr lang="en-US" sz="1800">
                <a:solidFill>
                  <a:srgbClr val="000000"/>
                </a:solidFill>
                <a:hlinkClick r:id="rId6">
                  <a:extLst>
                    <a:ext uri="{A12FA001-AC4F-418D-AE19-62706E023703}">
                      <ahyp:hlinkClr xmlns:ahyp="http://schemas.microsoft.com/office/drawing/2018/hyperlinkcolor" val="tx"/>
                    </a:ext>
                  </a:extLst>
                </a:hlinkClick>
              </a:rPr>
              <a:t>www.regulations.gov</a:t>
            </a:r>
            <a:endParaRPr lang="en-US" sz="1800">
              <a:solidFill>
                <a:srgbClr val="000000"/>
              </a:solidFill>
            </a:endParaRPr>
          </a:p>
          <a:p>
            <a:r>
              <a:rPr lang="en-US" sz="1800"/>
              <a:t>General TSCA: </a:t>
            </a:r>
            <a:r>
              <a:rPr lang="en-US" sz="1800">
                <a:hlinkClick r:id="rId7"/>
              </a:rPr>
              <a:t>https://www.epa.gov/assessing-and-managing-chemicals-under-tsca/frank-r-lautenberg-chemical-safety-21st-century-act</a:t>
            </a:r>
            <a:endParaRPr lang="en-US" sz="1800"/>
          </a:p>
          <a:p>
            <a:r>
              <a:rPr lang="en-US" sz="1800"/>
              <a:t>Chemicals Undergoing Risk Evaluation under TSCA: </a:t>
            </a:r>
            <a:r>
              <a:rPr lang="en-US" sz="1800">
                <a:hlinkClick r:id="rId8"/>
              </a:rPr>
              <a:t>https://www.epa.gov/assessing-and-managing-chemicals-under-tsca/chemicals-undergoing-risk-evaluation-under-tsca</a:t>
            </a:r>
            <a:endParaRPr lang="en-US" sz="1800"/>
          </a:p>
          <a:p>
            <a:r>
              <a:rPr lang="en-US" sz="1800"/>
              <a:t>Current Chemical Risk Management Activities: </a:t>
            </a:r>
            <a:r>
              <a:rPr lang="en-US" sz="1800">
                <a:hlinkClick r:id="rId9"/>
              </a:rPr>
              <a:t>https://www.epa.gov/assessing-and-managing-chemicals-under-tsca/current-chemical-risk-management-activities</a:t>
            </a:r>
            <a:endParaRPr lang="en-US" sz="1800"/>
          </a:p>
          <a:p>
            <a:pPr marL="0" indent="0">
              <a:buNone/>
            </a:pPr>
            <a:endParaRPr lang="en-US" sz="1600">
              <a:solidFill>
                <a:srgbClr val="000000"/>
              </a:solidFill>
            </a:endParaRPr>
          </a:p>
          <a:p>
            <a:pPr marL="0" indent="0">
              <a:buNone/>
            </a:pPr>
            <a:endParaRPr lang="en-US" sz="1050">
              <a:solidFill>
                <a:srgbClr val="000000"/>
              </a:solidFill>
            </a:endParaRPr>
          </a:p>
          <a:p>
            <a:endParaRPr lang="en-US"/>
          </a:p>
        </p:txBody>
      </p:sp>
      <p:sp>
        <p:nvSpPr>
          <p:cNvPr id="7" name="Footer Placeholder 5">
            <a:extLst>
              <a:ext uri="{FF2B5EF4-FFF2-40B4-BE49-F238E27FC236}">
                <a16:creationId xmlns:a16="http://schemas.microsoft.com/office/drawing/2014/main" id="{361E4E92-970D-48B5-988C-F554AAA23D5D}"/>
              </a:ext>
            </a:extLst>
          </p:cNvPr>
          <p:cNvSpPr>
            <a:spLocks noGrp="1"/>
          </p:cNvSpPr>
          <p:nvPr>
            <p:ph type="ftr" sz="quarter" idx="11"/>
          </p:nvPr>
        </p:nvSpPr>
        <p:spPr>
          <a:xfrm>
            <a:off x="1304818" y="6345621"/>
            <a:ext cx="6534364" cy="457200"/>
          </a:xfrm>
        </p:spPr>
        <p:txBody>
          <a:bodyPr/>
          <a:lstStyle/>
          <a:p>
            <a:pPr>
              <a:lnSpc>
                <a:spcPts val="1795"/>
              </a:lnSpc>
            </a:pPr>
            <a:r>
              <a:rPr lang="en-US"/>
              <a:t>U.S. </a:t>
            </a:r>
            <a:r>
              <a:rPr lang="en-US" spc="-10"/>
              <a:t>Environmental</a:t>
            </a:r>
            <a:r>
              <a:rPr lang="en-US" spc="-20"/>
              <a:t> Protection</a:t>
            </a:r>
            <a:r>
              <a:rPr lang="en-US" spc="-105"/>
              <a:t> </a:t>
            </a:r>
            <a:r>
              <a:rPr lang="en-US" spc="-10"/>
              <a:t>Agency</a:t>
            </a:r>
          </a:p>
        </p:txBody>
      </p:sp>
      <p:sp>
        <p:nvSpPr>
          <p:cNvPr id="5" name="Slide Number Placeholder 4">
            <a:extLst>
              <a:ext uri="{FF2B5EF4-FFF2-40B4-BE49-F238E27FC236}">
                <a16:creationId xmlns:a16="http://schemas.microsoft.com/office/drawing/2014/main" id="{0B9BDE46-6F85-4B9A-8F17-B428914D64FB}"/>
              </a:ext>
            </a:extLst>
          </p:cNvPr>
          <p:cNvSpPr>
            <a:spLocks noGrp="1"/>
          </p:cNvSpPr>
          <p:nvPr>
            <p:ph type="sldNum" sz="quarter" idx="12"/>
          </p:nvPr>
        </p:nvSpPr>
        <p:spPr/>
        <p:txBody>
          <a:bodyPr/>
          <a:lstStyle/>
          <a:p>
            <a:pPr>
              <a:defRPr/>
            </a:pPr>
            <a:r>
              <a:rPr lang="en-US"/>
              <a:t>31</a:t>
            </a:r>
          </a:p>
        </p:txBody>
      </p:sp>
    </p:spTree>
    <p:extLst>
      <p:ext uri="{BB962C8B-B14F-4D97-AF65-F5344CB8AC3E}">
        <p14:creationId xmlns:p14="http://schemas.microsoft.com/office/powerpoint/2010/main" val="10237335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F45CF-03BA-C764-CCA0-6813183BF476}"/>
              </a:ext>
            </a:extLst>
          </p:cNvPr>
          <p:cNvSpPr>
            <a:spLocks noGrp="1"/>
          </p:cNvSpPr>
          <p:nvPr>
            <p:ph type="title"/>
          </p:nvPr>
        </p:nvSpPr>
        <p:spPr>
          <a:xfrm>
            <a:off x="762000" y="1400503"/>
            <a:ext cx="7620000" cy="990600"/>
          </a:xfrm>
        </p:spPr>
        <p:txBody>
          <a:bodyPr/>
          <a:lstStyle/>
          <a:p>
            <a:r>
              <a:rPr lang="en-US" b="1"/>
              <a:t>Contact Us</a:t>
            </a:r>
          </a:p>
        </p:txBody>
      </p:sp>
      <p:sp>
        <p:nvSpPr>
          <p:cNvPr id="3" name="Content Placeholder 2">
            <a:extLst>
              <a:ext uri="{FF2B5EF4-FFF2-40B4-BE49-F238E27FC236}">
                <a16:creationId xmlns:a16="http://schemas.microsoft.com/office/drawing/2014/main" id="{5A373841-13E5-CDFD-E80C-727D13D6F9CE}"/>
              </a:ext>
            </a:extLst>
          </p:cNvPr>
          <p:cNvSpPr>
            <a:spLocks noGrp="1"/>
          </p:cNvSpPr>
          <p:nvPr>
            <p:ph idx="1"/>
          </p:nvPr>
        </p:nvSpPr>
        <p:spPr>
          <a:xfrm>
            <a:off x="685800" y="2940269"/>
            <a:ext cx="7772400" cy="3429000"/>
          </a:xfrm>
        </p:spPr>
        <p:txBody>
          <a:bodyPr/>
          <a:lstStyle/>
          <a:p>
            <a:r>
              <a:rPr lang="en-US"/>
              <a:t>All comments in order to be considered should be submitted to the docket at </a:t>
            </a:r>
            <a:r>
              <a:rPr lang="en-US">
                <a:solidFill>
                  <a:srgbClr val="FF0000"/>
                </a:solidFill>
                <a:hlinkClick r:id="rId2"/>
              </a:rPr>
              <a:t>EPA-HQ-OPPT-2020-0465</a:t>
            </a:r>
            <a:endParaRPr lang="en-US"/>
          </a:p>
          <a:p>
            <a:r>
              <a:rPr lang="en-US"/>
              <a:t>For general questions, email EPA at </a:t>
            </a:r>
            <a:r>
              <a:rPr lang="en-US">
                <a:hlinkClick r:id="rId3"/>
              </a:rPr>
              <a:t>MethyleneChlorideTSCA@epa.gov</a:t>
            </a:r>
            <a:r>
              <a:rPr lang="en-US"/>
              <a:t> </a:t>
            </a:r>
          </a:p>
          <a:p>
            <a:pPr marL="0" indent="0">
              <a:buNone/>
            </a:pPr>
            <a:endParaRPr lang="en-US"/>
          </a:p>
        </p:txBody>
      </p:sp>
      <p:sp>
        <p:nvSpPr>
          <p:cNvPr id="4" name="Footer Placeholder 3">
            <a:extLst>
              <a:ext uri="{FF2B5EF4-FFF2-40B4-BE49-F238E27FC236}">
                <a16:creationId xmlns:a16="http://schemas.microsoft.com/office/drawing/2014/main" id="{4D421D65-8A2E-AE7D-3692-D0A2432C7BCC}"/>
              </a:ext>
            </a:extLst>
          </p:cNvPr>
          <p:cNvSpPr>
            <a:spLocks noGrp="1"/>
          </p:cNvSpPr>
          <p:nvPr>
            <p:ph type="ftr" sz="quarter" idx="11"/>
          </p:nvPr>
        </p:nvSpPr>
        <p:spPr/>
        <p:txBody>
          <a:bodyPr/>
          <a:lstStyle/>
          <a:p>
            <a:pPr>
              <a:defRPr/>
            </a:pPr>
            <a:r>
              <a:rPr lang="en-US"/>
              <a:t>U.S. Environmental Protection Agency</a:t>
            </a:r>
          </a:p>
        </p:txBody>
      </p:sp>
      <p:sp>
        <p:nvSpPr>
          <p:cNvPr id="5" name="Slide Number Placeholder 4">
            <a:extLst>
              <a:ext uri="{FF2B5EF4-FFF2-40B4-BE49-F238E27FC236}">
                <a16:creationId xmlns:a16="http://schemas.microsoft.com/office/drawing/2014/main" id="{52095EDB-EFA6-060E-F01A-457D9A05783C}"/>
              </a:ext>
            </a:extLst>
          </p:cNvPr>
          <p:cNvSpPr>
            <a:spLocks noGrp="1"/>
          </p:cNvSpPr>
          <p:nvPr>
            <p:ph type="sldNum" sz="quarter" idx="12"/>
          </p:nvPr>
        </p:nvSpPr>
        <p:spPr/>
        <p:txBody>
          <a:bodyPr/>
          <a:lstStyle/>
          <a:p>
            <a:pPr>
              <a:defRPr/>
            </a:pPr>
            <a:r>
              <a:rPr lang="en-US"/>
              <a:t>32</a:t>
            </a:r>
          </a:p>
        </p:txBody>
      </p:sp>
    </p:spTree>
    <p:extLst>
      <p:ext uri="{BB962C8B-B14F-4D97-AF65-F5344CB8AC3E}">
        <p14:creationId xmlns:p14="http://schemas.microsoft.com/office/powerpoint/2010/main" val="26789388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24F7F-2ADF-4C80-A6DF-765899705FF2}"/>
              </a:ext>
            </a:extLst>
          </p:cNvPr>
          <p:cNvSpPr>
            <a:spLocks noGrp="1"/>
          </p:cNvSpPr>
          <p:nvPr>
            <p:ph type="title"/>
          </p:nvPr>
        </p:nvSpPr>
        <p:spPr>
          <a:xfrm>
            <a:off x="762000" y="1081598"/>
            <a:ext cx="7620000" cy="770021"/>
          </a:xfrm>
        </p:spPr>
        <p:txBody>
          <a:bodyPr/>
          <a:lstStyle/>
          <a:p>
            <a:r>
              <a:rPr lang="en-US" b="1"/>
              <a:t>Purpose and Overview Of Rulemaking</a:t>
            </a:r>
            <a:endParaRPr lang="en-US" b="1">
              <a:cs typeface="Arial"/>
            </a:endParaRPr>
          </a:p>
        </p:txBody>
      </p:sp>
      <p:sp>
        <p:nvSpPr>
          <p:cNvPr id="3" name="Content Placeholder 2">
            <a:extLst>
              <a:ext uri="{FF2B5EF4-FFF2-40B4-BE49-F238E27FC236}">
                <a16:creationId xmlns:a16="http://schemas.microsoft.com/office/drawing/2014/main" id="{3011BCDD-B0CD-42D2-B0D2-B261F0A49BDD}"/>
              </a:ext>
            </a:extLst>
          </p:cNvPr>
          <p:cNvSpPr>
            <a:spLocks noGrp="1"/>
          </p:cNvSpPr>
          <p:nvPr>
            <p:ph idx="1"/>
          </p:nvPr>
        </p:nvSpPr>
        <p:spPr>
          <a:xfrm>
            <a:off x="323636" y="1681310"/>
            <a:ext cx="8496728" cy="4696327"/>
          </a:xfrm>
        </p:spPr>
        <p:txBody>
          <a:bodyPr/>
          <a:lstStyle/>
          <a:p>
            <a:r>
              <a:rPr lang="en-US" sz="2200"/>
              <a:t>The proposal addresses the unreasonable risk identified in the TSCA section 6 risk evaluation of methylene chloride (June 2020) which assessed all uses subject to TSCA </a:t>
            </a:r>
          </a:p>
          <a:p>
            <a:r>
              <a:rPr lang="en-US" sz="2200"/>
              <a:t>The proposed rule, when finalized, will prevent consumer and occupational deaths and illness while ensuring identified essential uses can continue safely where possible </a:t>
            </a:r>
          </a:p>
          <a:p>
            <a:pPr lvl="1"/>
            <a:r>
              <a:rPr lang="en-US" sz="1800"/>
              <a:t>EPA’s proposal would allow select uses to continue with strict workplace protections, while prohibiting all remaining uses  </a:t>
            </a:r>
          </a:p>
          <a:p>
            <a:r>
              <a:rPr lang="en-US" sz="2200"/>
              <a:t>EPA’s proposed rule is open for public comment until </a:t>
            </a:r>
            <a:r>
              <a:rPr lang="en-US" sz="2200" b="1">
                <a:solidFill>
                  <a:srgbClr val="FF0000"/>
                </a:solidFill>
              </a:rPr>
              <a:t>July 3</a:t>
            </a:r>
            <a:r>
              <a:rPr lang="en-US" sz="2200"/>
              <a:t>, 2023</a:t>
            </a:r>
            <a:endParaRPr lang="en-US" sz="2200">
              <a:highlight>
                <a:srgbClr val="FFFF00"/>
              </a:highlight>
            </a:endParaRPr>
          </a:p>
          <a:p>
            <a:r>
              <a:rPr lang="en-US" sz="2200"/>
              <a:t>EPA will then consider public comments and finalize new regulations of methylene chloride under TSCA </a:t>
            </a:r>
            <a:endParaRPr lang="en-US" sz="2200" strike="sngStrike">
              <a:highlight>
                <a:srgbClr val="FFFF00"/>
              </a:highlight>
              <a:cs typeface="Arial"/>
            </a:endParaRPr>
          </a:p>
        </p:txBody>
      </p:sp>
      <p:sp>
        <p:nvSpPr>
          <p:cNvPr id="6" name="Footer Placeholder 5">
            <a:extLst>
              <a:ext uri="{FF2B5EF4-FFF2-40B4-BE49-F238E27FC236}">
                <a16:creationId xmlns:a16="http://schemas.microsoft.com/office/drawing/2014/main" id="{A4C98C6F-D749-4C68-AB88-0DE0505B1E63}"/>
              </a:ext>
            </a:extLst>
          </p:cNvPr>
          <p:cNvSpPr>
            <a:spLocks noGrp="1"/>
          </p:cNvSpPr>
          <p:nvPr>
            <p:ph type="ftr" sz="quarter" idx="11"/>
          </p:nvPr>
        </p:nvSpPr>
        <p:spPr>
          <a:xfrm>
            <a:off x="1304818" y="6329855"/>
            <a:ext cx="6534364" cy="457200"/>
          </a:xfrm>
        </p:spPr>
        <p:txBody>
          <a:bodyPr/>
          <a:lstStyle/>
          <a:p>
            <a:pPr>
              <a:lnSpc>
                <a:spcPts val="1795"/>
              </a:lnSpc>
            </a:pPr>
            <a:r>
              <a:rPr lang="en-US"/>
              <a:t>U.S. </a:t>
            </a:r>
            <a:r>
              <a:rPr lang="en-US" spc="-10"/>
              <a:t>Environmental</a:t>
            </a:r>
            <a:r>
              <a:rPr lang="en-US" spc="-20"/>
              <a:t> Protection</a:t>
            </a:r>
            <a:r>
              <a:rPr lang="en-US" spc="-105"/>
              <a:t> </a:t>
            </a:r>
            <a:r>
              <a:rPr lang="en-US" spc="-10"/>
              <a:t>Agency</a:t>
            </a:r>
          </a:p>
          <a:p>
            <a:pPr>
              <a:lnSpc>
                <a:spcPts val="1795"/>
              </a:lnSpc>
            </a:pPr>
            <a:endParaRPr lang="en-US" spc="-10"/>
          </a:p>
        </p:txBody>
      </p:sp>
      <p:sp>
        <p:nvSpPr>
          <p:cNvPr id="5" name="Slide Number Placeholder 4">
            <a:extLst>
              <a:ext uri="{FF2B5EF4-FFF2-40B4-BE49-F238E27FC236}">
                <a16:creationId xmlns:a16="http://schemas.microsoft.com/office/drawing/2014/main" id="{15217BD3-2A31-4C4C-91AF-1C2AAF1E1372}"/>
              </a:ext>
            </a:extLst>
          </p:cNvPr>
          <p:cNvSpPr>
            <a:spLocks noGrp="1"/>
          </p:cNvSpPr>
          <p:nvPr>
            <p:ph type="sldNum" sz="quarter" idx="12"/>
          </p:nvPr>
        </p:nvSpPr>
        <p:spPr/>
        <p:txBody>
          <a:bodyPr/>
          <a:lstStyle/>
          <a:p>
            <a:pPr>
              <a:defRPr/>
            </a:pPr>
            <a:fld id="{669C2884-559B-45FB-9DDB-AADF63867580}" type="slidenum">
              <a:rPr lang="en-US" smtClean="0"/>
              <a:pPr>
                <a:defRPr/>
              </a:pPr>
              <a:t>4</a:t>
            </a:fld>
            <a:endParaRPr lang="en-US"/>
          </a:p>
        </p:txBody>
      </p:sp>
    </p:spTree>
    <p:extLst>
      <p:ext uri="{BB962C8B-B14F-4D97-AF65-F5344CB8AC3E}">
        <p14:creationId xmlns:p14="http://schemas.microsoft.com/office/powerpoint/2010/main" val="3475818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BE0397-FEEF-6BD3-110B-158E2FD08EDC}"/>
              </a:ext>
            </a:extLst>
          </p:cNvPr>
          <p:cNvSpPr>
            <a:spLocks noGrp="1"/>
          </p:cNvSpPr>
          <p:nvPr>
            <p:ph type="title"/>
          </p:nvPr>
        </p:nvSpPr>
        <p:spPr>
          <a:xfrm>
            <a:off x="762000" y="1056175"/>
            <a:ext cx="7620000" cy="990600"/>
          </a:xfrm>
        </p:spPr>
        <p:txBody>
          <a:bodyPr/>
          <a:lstStyle/>
          <a:p>
            <a:r>
              <a:rPr lang="en-US" b="1"/>
              <a:t>Methylene Chloride Background</a:t>
            </a:r>
          </a:p>
        </p:txBody>
      </p:sp>
      <p:sp>
        <p:nvSpPr>
          <p:cNvPr id="3" name="Content Placeholder 2">
            <a:extLst>
              <a:ext uri="{FF2B5EF4-FFF2-40B4-BE49-F238E27FC236}">
                <a16:creationId xmlns:a16="http://schemas.microsoft.com/office/drawing/2014/main" id="{4C4B3700-F09B-DB87-3002-D9166ED7AD28}"/>
              </a:ext>
            </a:extLst>
          </p:cNvPr>
          <p:cNvSpPr>
            <a:spLocks noGrp="1"/>
          </p:cNvSpPr>
          <p:nvPr>
            <p:ph idx="1"/>
          </p:nvPr>
        </p:nvSpPr>
        <p:spPr>
          <a:xfrm>
            <a:off x="685800" y="1988901"/>
            <a:ext cx="7772400" cy="4107100"/>
          </a:xfrm>
        </p:spPr>
        <p:txBody>
          <a:bodyPr>
            <a:normAutofit/>
          </a:bodyPr>
          <a:lstStyle/>
          <a:p>
            <a:pPr>
              <a:defRPr/>
            </a:pPr>
            <a:r>
              <a:rPr kumimoji="0" lang="en-US" sz="2200" b="0" i="0" u="none" strike="noStrike" kern="0" cap="none" spc="0" normalizeH="0" baseline="0" noProof="0">
                <a:ln>
                  <a:noFill/>
                </a:ln>
                <a:solidFill>
                  <a:srgbClr val="000000"/>
                </a:solidFill>
                <a:effectLst/>
                <a:uLnTx/>
                <a:uFillTx/>
                <a:latin typeface="Arial"/>
                <a:ea typeface="ＭＳ Ｐゴシック"/>
                <a:cs typeface="+mn-cs"/>
              </a:rPr>
              <a:t>Methylene </a:t>
            </a:r>
            <a:r>
              <a:rPr lang="en-US" sz="2200">
                <a:solidFill>
                  <a:srgbClr val="000000"/>
                </a:solidFill>
                <a:latin typeface="Arial"/>
                <a:ea typeface="ＭＳ Ｐゴシック"/>
              </a:rPr>
              <a:t>chloride is </a:t>
            </a:r>
            <a:r>
              <a:rPr kumimoji="0" lang="en-US" sz="2200" b="0" i="0" u="none" strike="noStrike" kern="0" cap="none" spc="0" normalizeH="0" baseline="0" noProof="0">
                <a:ln>
                  <a:noFill/>
                </a:ln>
                <a:solidFill>
                  <a:srgbClr val="000000"/>
                </a:solidFill>
                <a:effectLst/>
                <a:uLnTx/>
                <a:uFillTx/>
                <a:latin typeface="Arial"/>
                <a:ea typeface="ＭＳ Ｐゴシック"/>
                <a:cs typeface="+mn-cs"/>
              </a:rPr>
              <a:t>a volatile chemical used in a wide range of industrial, commercial, and consumer applications</a:t>
            </a:r>
            <a:r>
              <a:rPr lang="en-US" sz="2200">
                <a:solidFill>
                  <a:srgbClr val="000000"/>
                </a:solidFill>
                <a:latin typeface="Arial"/>
                <a:ea typeface="ＭＳ Ｐゴシック"/>
              </a:rPr>
              <a:t> </a:t>
            </a:r>
            <a:endParaRPr kumimoji="0" lang="en-US" sz="2200" b="0" i="0" u="none" strike="noStrike" kern="0" cap="none" spc="0" normalizeH="0" baseline="0" noProof="0">
              <a:ln>
                <a:noFill/>
              </a:ln>
              <a:solidFill>
                <a:srgbClr val="000000"/>
              </a:solidFill>
              <a:effectLst/>
              <a:uLnTx/>
              <a:uFillTx/>
              <a:latin typeface="Arial"/>
              <a:ea typeface="ＭＳ Ｐゴシック"/>
              <a:cs typeface="+mn-cs"/>
            </a:endParaRPr>
          </a:p>
          <a:p>
            <a:pPr>
              <a:defRPr/>
            </a:pPr>
            <a:r>
              <a:rPr lang="en-US" sz="2200">
                <a:ea typeface="+mn-lt"/>
                <a:cs typeface="+mn-lt"/>
              </a:rPr>
              <a:t>Acute methylene chloride exposure resulted in at least 85 occupational deaths </a:t>
            </a:r>
            <a:r>
              <a:rPr lang="en-US" sz="2200">
                <a:solidFill>
                  <a:srgbClr val="000000"/>
                </a:solidFill>
                <a:ea typeface="+mn-lt"/>
                <a:cs typeface="+mn-lt"/>
              </a:rPr>
              <a:t>in the U.S. </a:t>
            </a:r>
            <a:r>
              <a:rPr lang="en-US" sz="2200">
                <a:ea typeface="+mn-lt"/>
                <a:cs typeface="+mn-lt"/>
              </a:rPr>
              <a:t>between 1985-2018, with the most recent fatality in June 2020</a:t>
            </a:r>
          </a:p>
          <a:p>
            <a:pPr marR="0" lvl="1" algn="l" defTabSz="914400" rtl="0" eaLnBrk="0" fontAlgn="base" latinLnBrk="0" hangingPunct="0">
              <a:lnSpc>
                <a:spcPct val="100000"/>
              </a:lnSpc>
              <a:spcBef>
                <a:spcPct val="20000"/>
              </a:spcBef>
              <a:spcAft>
                <a:spcPct val="0"/>
              </a:spcAft>
              <a:buClrTx/>
              <a:buSzTx/>
              <a:tabLst/>
              <a:defRPr/>
            </a:pPr>
            <a:r>
              <a:rPr kumimoji="0" lang="en-US" sz="2000" b="0" i="0" u="none" strike="noStrike" kern="0" cap="none" spc="0" normalizeH="0" baseline="0" noProof="0">
                <a:ln>
                  <a:noFill/>
                </a:ln>
                <a:solidFill>
                  <a:srgbClr val="000000"/>
                </a:solidFill>
                <a:effectLst/>
                <a:uLnTx/>
                <a:uFillTx/>
                <a:latin typeface="Arial"/>
                <a:ea typeface="ＭＳ Ｐゴシック"/>
                <a:cs typeface="+mn-cs"/>
              </a:rPr>
              <a:t>Methylene chloride is an acutely lethal neurotoxicant, and chronic exposure can affect liver function and cause cancer</a:t>
            </a:r>
            <a:endParaRPr lang="en-US" sz="2000" b="0" i="0" u="none" strike="noStrike" kern="0" cap="none" spc="0" normalizeH="0" baseline="0" noProof="0">
              <a:ln>
                <a:noFill/>
              </a:ln>
              <a:solidFill>
                <a:srgbClr val="000000"/>
              </a:solidFill>
              <a:effectLst/>
              <a:uLnTx/>
              <a:uFillTx/>
              <a:latin typeface="Arial"/>
              <a:ea typeface="ＭＳ Ｐゴシック"/>
              <a:cs typeface="Arial"/>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lang="en-US" sz="2200">
                <a:solidFill>
                  <a:srgbClr val="000000"/>
                </a:solidFill>
              </a:rPr>
              <a:t>EPA found that unreasonable risk from methylene chloride is driven by risks to workers, consumers, and bystanders for 52 of the 53 conditions of use </a:t>
            </a:r>
            <a:endParaRPr lang="en-US" sz="2200" strike="sngStrike">
              <a:solidFill>
                <a:srgbClr val="000000"/>
              </a:solidFill>
            </a:endParaRPr>
          </a:p>
          <a:p>
            <a:pPr marL="0" indent="0">
              <a:buNone/>
            </a:pPr>
            <a:endParaRPr lang="en-US"/>
          </a:p>
        </p:txBody>
      </p:sp>
      <p:sp>
        <p:nvSpPr>
          <p:cNvPr id="4" name="Slide Number Placeholder 3">
            <a:extLst>
              <a:ext uri="{FF2B5EF4-FFF2-40B4-BE49-F238E27FC236}">
                <a16:creationId xmlns:a16="http://schemas.microsoft.com/office/drawing/2014/main" id="{438E42F3-D515-632C-519A-0F637FDBD1D5}"/>
              </a:ext>
            </a:extLst>
          </p:cNvPr>
          <p:cNvSpPr>
            <a:spLocks noGrp="1"/>
          </p:cNvSpPr>
          <p:nvPr>
            <p:ph type="sldNum" sz="quarter" idx="12"/>
          </p:nvPr>
        </p:nvSpPr>
        <p:spPr/>
        <p:txBody>
          <a:bodyPr/>
          <a:lstStyle/>
          <a:p>
            <a:pPr>
              <a:defRPr/>
            </a:pPr>
            <a:r>
              <a:rPr lang="en-US"/>
              <a:t>5</a:t>
            </a:r>
            <a:endParaRPr lang="en-US" strike="sngStrike"/>
          </a:p>
        </p:txBody>
      </p:sp>
      <p:sp>
        <p:nvSpPr>
          <p:cNvPr id="5" name="Footer Placeholder 4">
            <a:extLst>
              <a:ext uri="{FF2B5EF4-FFF2-40B4-BE49-F238E27FC236}">
                <a16:creationId xmlns:a16="http://schemas.microsoft.com/office/drawing/2014/main" id="{6621AE1E-94A6-4BE5-41C3-EA22D83D8D9B}"/>
              </a:ext>
            </a:extLst>
          </p:cNvPr>
          <p:cNvSpPr>
            <a:spLocks noGrp="1"/>
          </p:cNvSpPr>
          <p:nvPr>
            <p:ph type="ftr" sz="quarter" idx="3"/>
          </p:nvPr>
        </p:nvSpPr>
        <p:spPr bwMode="auto">
          <a:xfrm>
            <a:off x="2057400" y="6248400"/>
            <a:ext cx="50292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defPPr>
              <a:defRPr lang="en-US"/>
            </a:defPPr>
            <a:lvl1pPr algn="ctr" rtl="0" eaLnBrk="0" fontAlgn="base" hangingPunct="0">
              <a:spcBef>
                <a:spcPct val="0"/>
              </a:spcBef>
              <a:spcAft>
                <a:spcPct val="0"/>
              </a:spcAft>
              <a:defRPr sz="1400" kern="1200">
                <a:solidFill>
                  <a:schemeClr val="tx1"/>
                </a:solidFill>
                <a:latin typeface="Arial" charset="0"/>
                <a:ea typeface="ＭＳ Ｐゴシック" pitchFamily="84"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5pPr>
            <a:lvl6pPr marL="2286000" algn="l" defTabSz="914400" rtl="0" eaLnBrk="1" latinLnBrk="0" hangingPunct="1">
              <a:defRPr sz="2400" kern="1200">
                <a:solidFill>
                  <a:schemeClr val="tx1"/>
                </a:solidFill>
                <a:latin typeface="Arial" charset="0"/>
                <a:ea typeface="ＭＳ Ｐゴシック" pitchFamily="84" charset="-128"/>
                <a:cs typeface="+mn-cs"/>
              </a:defRPr>
            </a:lvl6pPr>
            <a:lvl7pPr marL="2743200" algn="l" defTabSz="914400" rtl="0" eaLnBrk="1" latinLnBrk="0" hangingPunct="1">
              <a:defRPr sz="2400" kern="1200">
                <a:solidFill>
                  <a:schemeClr val="tx1"/>
                </a:solidFill>
                <a:latin typeface="Arial" charset="0"/>
                <a:ea typeface="ＭＳ Ｐゴシック" pitchFamily="84" charset="-128"/>
                <a:cs typeface="+mn-cs"/>
              </a:defRPr>
            </a:lvl7pPr>
            <a:lvl8pPr marL="3200400" algn="l" defTabSz="914400" rtl="0" eaLnBrk="1" latinLnBrk="0" hangingPunct="1">
              <a:defRPr sz="2400" kern="1200">
                <a:solidFill>
                  <a:schemeClr val="tx1"/>
                </a:solidFill>
                <a:latin typeface="Arial" charset="0"/>
                <a:ea typeface="ＭＳ Ｐゴシック" pitchFamily="84" charset="-128"/>
                <a:cs typeface="+mn-cs"/>
              </a:defRPr>
            </a:lvl8pPr>
            <a:lvl9pPr marL="3657600" algn="l" defTabSz="914400" rtl="0" eaLnBrk="1" latinLnBrk="0" hangingPunct="1">
              <a:defRPr sz="2400" kern="1200">
                <a:solidFill>
                  <a:schemeClr val="tx1"/>
                </a:solidFill>
                <a:latin typeface="Arial" charset="0"/>
                <a:ea typeface="ＭＳ Ｐゴシック" pitchFamily="84" charset="-128"/>
                <a:cs typeface="+mn-cs"/>
              </a:defRPr>
            </a:lvl9pPr>
          </a:lstStyle>
          <a:p>
            <a:pPr>
              <a:defRPr/>
            </a:pPr>
            <a:r>
              <a:rPr lang="en-US"/>
              <a:t>U.S. Environmental Protection Agency</a:t>
            </a:r>
            <a:endParaRPr lang="en-US" sz="1100"/>
          </a:p>
        </p:txBody>
      </p:sp>
    </p:spTree>
    <p:extLst>
      <p:ext uri="{BB962C8B-B14F-4D97-AF65-F5344CB8AC3E}">
        <p14:creationId xmlns:p14="http://schemas.microsoft.com/office/powerpoint/2010/main" val="22039949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6693C-B789-4C89-80EF-DE67712D4B7C}"/>
              </a:ext>
            </a:extLst>
          </p:cNvPr>
          <p:cNvSpPr>
            <a:spLocks noGrp="1"/>
          </p:cNvSpPr>
          <p:nvPr>
            <p:ph type="title"/>
          </p:nvPr>
        </p:nvSpPr>
        <p:spPr>
          <a:xfrm>
            <a:off x="132240" y="1204072"/>
            <a:ext cx="8911639" cy="1084976"/>
          </a:xfrm>
        </p:spPr>
        <p:txBody>
          <a:bodyPr/>
          <a:lstStyle/>
          <a:p>
            <a:r>
              <a:rPr lang="en-US" sz="2800" b="1">
                <a:solidFill>
                  <a:srgbClr val="000000"/>
                </a:solidFill>
                <a:ea typeface="+mj-lt"/>
                <a:cs typeface="+mj-lt"/>
              </a:rPr>
              <a:t>Methylene Chloride Risk Evaluation: </a:t>
            </a:r>
            <a:br>
              <a:rPr lang="en-US" sz="2800" b="1">
                <a:solidFill>
                  <a:srgbClr val="000000"/>
                </a:solidFill>
                <a:ea typeface="+mj-lt"/>
                <a:cs typeface="+mj-lt"/>
              </a:rPr>
            </a:br>
            <a:r>
              <a:rPr lang="en-US" sz="2800" b="1">
                <a:solidFill>
                  <a:srgbClr val="000000"/>
                </a:solidFill>
                <a:ea typeface="+mj-lt"/>
                <a:cs typeface="+mj-lt"/>
              </a:rPr>
              <a:t>Unreasonable Risks for Workers and Consumers</a:t>
            </a:r>
            <a:endParaRPr lang="en-US" sz="2800">
              <a:solidFill>
                <a:srgbClr val="000000"/>
              </a:solidFill>
              <a:cs typeface="Arial"/>
            </a:endParaRPr>
          </a:p>
        </p:txBody>
      </p:sp>
      <p:sp>
        <p:nvSpPr>
          <p:cNvPr id="3" name="Content Placeholder 2">
            <a:extLst>
              <a:ext uri="{FF2B5EF4-FFF2-40B4-BE49-F238E27FC236}">
                <a16:creationId xmlns:a16="http://schemas.microsoft.com/office/drawing/2014/main" id="{62D3247A-6E91-4AD2-8CF0-96092521B238}"/>
              </a:ext>
            </a:extLst>
          </p:cNvPr>
          <p:cNvSpPr>
            <a:spLocks noGrp="1"/>
          </p:cNvSpPr>
          <p:nvPr>
            <p:ph idx="1"/>
          </p:nvPr>
        </p:nvSpPr>
        <p:spPr>
          <a:xfrm>
            <a:off x="485336" y="3869943"/>
            <a:ext cx="8416827" cy="2283207"/>
          </a:xfrm>
        </p:spPr>
        <p:txBody>
          <a:bodyPr>
            <a:normAutofit/>
          </a:bodyPr>
          <a:lstStyle/>
          <a:p>
            <a:r>
              <a:rPr lang="en-US" sz="2000" b="1">
                <a:solidFill>
                  <a:srgbClr val="1A8239"/>
                </a:solidFill>
              </a:rPr>
              <a:t>Chronic liver effects are the most sensitive endpoint driving unreasonable risk</a:t>
            </a:r>
          </a:p>
          <a:p>
            <a:r>
              <a:rPr lang="en-US" sz="2000"/>
              <a:t>Acute central nervous system effects were also considered because relatively small increases in exposure can range from blurred vision to more severe effects, including death</a:t>
            </a:r>
          </a:p>
          <a:p>
            <a:r>
              <a:rPr lang="en-US" sz="2000" kern="1200">
                <a:ea typeface="ＭＳ Ｐゴシック" pitchFamily="84" charset="-128"/>
              </a:rPr>
              <a:t>No unreasonable risk to environment</a:t>
            </a:r>
          </a:p>
        </p:txBody>
      </p:sp>
      <p:sp>
        <p:nvSpPr>
          <p:cNvPr id="11" name="Footer Placeholder 5">
            <a:extLst>
              <a:ext uri="{FF2B5EF4-FFF2-40B4-BE49-F238E27FC236}">
                <a16:creationId xmlns:a16="http://schemas.microsoft.com/office/drawing/2014/main" id="{38738117-E3BC-4F4F-B5F6-54071957F72B}"/>
              </a:ext>
            </a:extLst>
          </p:cNvPr>
          <p:cNvSpPr>
            <a:spLocks noGrp="1"/>
          </p:cNvSpPr>
          <p:nvPr>
            <p:ph type="ftr" sz="quarter" idx="11"/>
          </p:nvPr>
        </p:nvSpPr>
        <p:spPr>
          <a:xfrm>
            <a:off x="1304818" y="6248400"/>
            <a:ext cx="6534364" cy="457200"/>
          </a:xfrm>
        </p:spPr>
        <p:txBody>
          <a:bodyPr/>
          <a:lstStyle/>
          <a:p>
            <a:pPr>
              <a:lnSpc>
                <a:spcPts val="1795"/>
              </a:lnSpc>
            </a:pPr>
            <a:r>
              <a:rPr lang="en-US" dirty="0"/>
              <a:t>U.S. </a:t>
            </a:r>
            <a:r>
              <a:rPr lang="en-US" spc="-10" dirty="0"/>
              <a:t>Environmental</a:t>
            </a:r>
            <a:r>
              <a:rPr lang="en-US" spc="-20" dirty="0"/>
              <a:t> Protection</a:t>
            </a:r>
            <a:r>
              <a:rPr lang="en-US" spc="-105" dirty="0"/>
              <a:t> </a:t>
            </a:r>
            <a:r>
              <a:rPr lang="en-US" spc="-10" dirty="0"/>
              <a:t>Agency</a:t>
            </a:r>
          </a:p>
        </p:txBody>
      </p:sp>
      <p:sp>
        <p:nvSpPr>
          <p:cNvPr id="4" name="Slide Number Placeholder 3">
            <a:extLst>
              <a:ext uri="{FF2B5EF4-FFF2-40B4-BE49-F238E27FC236}">
                <a16:creationId xmlns:a16="http://schemas.microsoft.com/office/drawing/2014/main" id="{7F862FA5-2EB1-43B1-9728-096879D051D3}"/>
              </a:ext>
            </a:extLst>
          </p:cNvPr>
          <p:cNvSpPr>
            <a:spLocks noGrp="1"/>
          </p:cNvSpPr>
          <p:nvPr>
            <p:ph type="sldNum" sz="quarter" idx="12"/>
          </p:nvPr>
        </p:nvSpPr>
        <p:spPr>
          <a:xfrm>
            <a:off x="6553200" y="6248400"/>
            <a:ext cx="2085474" cy="457200"/>
          </a:xfrm>
        </p:spPr>
        <p:txBody>
          <a:bodyPr/>
          <a:lstStyle/>
          <a:p>
            <a:pPr>
              <a:defRPr/>
            </a:pPr>
            <a:r>
              <a:rPr lang="en-US"/>
              <a:t>6</a:t>
            </a:r>
            <a:endParaRPr lang="en-US" strike="sngStrike"/>
          </a:p>
        </p:txBody>
      </p:sp>
      <p:graphicFrame>
        <p:nvGraphicFramePr>
          <p:cNvPr id="8" name="Diagram 7">
            <a:extLst>
              <a:ext uri="{FF2B5EF4-FFF2-40B4-BE49-F238E27FC236}">
                <a16:creationId xmlns:a16="http://schemas.microsoft.com/office/drawing/2014/main" id="{E80AEF8C-BA75-4096-8015-198C744B925D}"/>
              </a:ext>
            </a:extLst>
          </p:cNvPr>
          <p:cNvGraphicFramePr/>
          <p:nvPr>
            <p:extLst>
              <p:ext uri="{D42A27DB-BD31-4B8C-83A1-F6EECF244321}">
                <p14:modId xmlns:p14="http://schemas.microsoft.com/office/powerpoint/2010/main" val="1107510066"/>
              </p:ext>
            </p:extLst>
          </p:nvPr>
        </p:nvGraphicFramePr>
        <p:xfrm>
          <a:off x="950976" y="2384298"/>
          <a:ext cx="7242048" cy="17240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178693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43355-F0A2-4E39-B8DC-273CCF145E22}"/>
              </a:ext>
            </a:extLst>
          </p:cNvPr>
          <p:cNvSpPr>
            <a:spLocks noGrp="1"/>
          </p:cNvSpPr>
          <p:nvPr>
            <p:ph type="title"/>
          </p:nvPr>
        </p:nvSpPr>
        <p:spPr>
          <a:xfrm>
            <a:off x="685800" y="1298448"/>
            <a:ext cx="7620000" cy="990600"/>
          </a:xfrm>
        </p:spPr>
        <p:txBody>
          <a:bodyPr/>
          <a:lstStyle/>
          <a:p>
            <a:r>
              <a:rPr lang="en-US" b="1"/>
              <a:t>TSCA Section 6(a) Regulatory Options</a:t>
            </a:r>
          </a:p>
        </p:txBody>
      </p:sp>
      <p:sp>
        <p:nvSpPr>
          <p:cNvPr id="3" name="Content Placeholder 2">
            <a:extLst>
              <a:ext uri="{FF2B5EF4-FFF2-40B4-BE49-F238E27FC236}">
                <a16:creationId xmlns:a16="http://schemas.microsoft.com/office/drawing/2014/main" id="{775432B6-EE97-40F6-A6A0-EAB43C14F7A9}"/>
              </a:ext>
            </a:extLst>
          </p:cNvPr>
          <p:cNvSpPr>
            <a:spLocks noGrp="1"/>
          </p:cNvSpPr>
          <p:nvPr>
            <p:ph idx="1"/>
          </p:nvPr>
        </p:nvSpPr>
        <p:spPr>
          <a:xfrm>
            <a:off x="685800" y="2530136"/>
            <a:ext cx="8279269" cy="3575242"/>
          </a:xfrm>
        </p:spPr>
        <p:txBody>
          <a:bodyPr>
            <a:normAutofit fontScale="70000" lnSpcReduction="20000"/>
          </a:bodyPr>
          <a:lstStyle/>
          <a:p>
            <a:r>
              <a:rPr lang="en-US" sz="2600"/>
              <a:t>TSCA provides authority to regulate entities including: </a:t>
            </a:r>
          </a:p>
          <a:p>
            <a:pPr lvl="1"/>
            <a:r>
              <a:rPr lang="en-US" sz="2600"/>
              <a:t>Distributors</a:t>
            </a:r>
            <a:endParaRPr lang="en-US" sz="2600">
              <a:cs typeface="Arial"/>
            </a:endParaRPr>
          </a:p>
          <a:p>
            <a:pPr lvl="1"/>
            <a:r>
              <a:rPr lang="en-US" sz="2600"/>
              <a:t>Manufacturers (including importers) and processors (e.g., formulators)</a:t>
            </a:r>
            <a:endParaRPr lang="en-US" sz="2600">
              <a:cs typeface="Arial"/>
            </a:endParaRPr>
          </a:p>
          <a:p>
            <a:pPr lvl="1"/>
            <a:r>
              <a:rPr lang="en-US" sz="2600"/>
              <a:t>Commercial users (workplaces and workers) </a:t>
            </a:r>
            <a:endParaRPr lang="en-US" sz="2600">
              <a:cs typeface="Arial"/>
            </a:endParaRPr>
          </a:p>
          <a:p>
            <a:pPr lvl="1"/>
            <a:r>
              <a:rPr lang="en-US" sz="2600"/>
              <a:t>Entities disposing of chemicals for commercial purposes</a:t>
            </a:r>
            <a:endParaRPr lang="en-US" sz="2600">
              <a:cs typeface="Arial"/>
            </a:endParaRPr>
          </a:p>
          <a:p>
            <a:r>
              <a:rPr lang="en-US" sz="2600"/>
              <a:t>Cannot directly regulate consumer users </a:t>
            </a:r>
            <a:endParaRPr lang="en-US" sz="2600">
              <a:cs typeface="Arial"/>
            </a:endParaRPr>
          </a:p>
          <a:p>
            <a:pPr lvl="1"/>
            <a:r>
              <a:rPr lang="en-US" sz="2600">
                <a:solidFill>
                  <a:srgbClr val="000000"/>
                </a:solidFill>
              </a:rPr>
              <a:t>Under TSCA, EPA has authority to regulate at the manufacturing, processing and distribution levels in the supply chain to eliminate or restrict the availability of chemicals and chemical-containing products for consumer use</a:t>
            </a:r>
          </a:p>
          <a:p>
            <a:pPr lvl="1"/>
            <a:r>
              <a:rPr lang="en-US" sz="2600">
                <a:solidFill>
                  <a:srgbClr val="000000"/>
                </a:solidFill>
              </a:rPr>
              <a:t>These authorities allow EPA to regulate at key points in the supply chain to effectively address unreasonable risks to consumers</a:t>
            </a:r>
          </a:p>
          <a:p>
            <a:pPr marL="0" indent="0">
              <a:buNone/>
            </a:pPr>
            <a:r>
              <a:rPr lang="en-US">
                <a:solidFill>
                  <a:srgbClr val="000000"/>
                </a:solidFill>
              </a:rPr>
              <a:t> </a:t>
            </a:r>
          </a:p>
          <a:p>
            <a:pPr marL="457200" lvl="1" indent="0">
              <a:buNone/>
            </a:pPr>
            <a:endParaRPr lang="en-US" sz="1600">
              <a:cs typeface="Arial"/>
            </a:endParaRPr>
          </a:p>
        </p:txBody>
      </p:sp>
      <p:sp>
        <p:nvSpPr>
          <p:cNvPr id="4" name="Slide Number Placeholder 3">
            <a:extLst>
              <a:ext uri="{FF2B5EF4-FFF2-40B4-BE49-F238E27FC236}">
                <a16:creationId xmlns:a16="http://schemas.microsoft.com/office/drawing/2014/main" id="{8FFDC80F-E595-97B6-9C88-36B69A08BC7B}"/>
              </a:ext>
            </a:extLst>
          </p:cNvPr>
          <p:cNvSpPr>
            <a:spLocks noGrp="1"/>
          </p:cNvSpPr>
          <p:nvPr>
            <p:ph type="sldNum" sz="quarter" idx="12"/>
          </p:nvPr>
        </p:nvSpPr>
        <p:spPr/>
        <p:txBody>
          <a:bodyPr/>
          <a:lstStyle/>
          <a:p>
            <a:pPr>
              <a:defRPr/>
            </a:pPr>
            <a:fld id="{D35345C7-F636-48E4-879B-A60F42A34109}" type="slidenum">
              <a:rPr lang="en-US" smtClean="0"/>
              <a:pPr>
                <a:defRPr/>
              </a:pPr>
              <a:t>7</a:t>
            </a:fld>
            <a:endParaRPr lang="en-US"/>
          </a:p>
        </p:txBody>
      </p:sp>
      <p:sp>
        <p:nvSpPr>
          <p:cNvPr id="5" name="Footer Placeholder 4">
            <a:extLst>
              <a:ext uri="{FF2B5EF4-FFF2-40B4-BE49-F238E27FC236}">
                <a16:creationId xmlns:a16="http://schemas.microsoft.com/office/drawing/2014/main" id="{A46A12B5-ED72-C92A-FE7A-E79C1E320A95}"/>
              </a:ext>
            </a:extLst>
          </p:cNvPr>
          <p:cNvSpPr>
            <a:spLocks noGrp="1"/>
          </p:cNvSpPr>
          <p:nvPr>
            <p:ph type="ftr" sz="quarter" idx="3"/>
          </p:nvPr>
        </p:nvSpPr>
        <p:spPr bwMode="auto">
          <a:xfrm>
            <a:off x="2057400" y="6248400"/>
            <a:ext cx="50292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defPPr>
              <a:defRPr lang="en-US"/>
            </a:defPPr>
            <a:lvl1pPr algn="ctr" rtl="0" eaLnBrk="0" fontAlgn="base" hangingPunct="0">
              <a:spcBef>
                <a:spcPct val="0"/>
              </a:spcBef>
              <a:spcAft>
                <a:spcPct val="0"/>
              </a:spcAft>
              <a:defRPr sz="1400" kern="1200">
                <a:solidFill>
                  <a:schemeClr val="tx1"/>
                </a:solidFill>
                <a:latin typeface="Arial" charset="0"/>
                <a:ea typeface="ＭＳ Ｐゴシック" pitchFamily="84"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5pPr>
            <a:lvl6pPr marL="2286000" algn="l" defTabSz="914400" rtl="0" eaLnBrk="1" latinLnBrk="0" hangingPunct="1">
              <a:defRPr sz="2400" kern="1200">
                <a:solidFill>
                  <a:schemeClr val="tx1"/>
                </a:solidFill>
                <a:latin typeface="Arial" charset="0"/>
                <a:ea typeface="ＭＳ Ｐゴシック" pitchFamily="84" charset="-128"/>
                <a:cs typeface="+mn-cs"/>
              </a:defRPr>
            </a:lvl6pPr>
            <a:lvl7pPr marL="2743200" algn="l" defTabSz="914400" rtl="0" eaLnBrk="1" latinLnBrk="0" hangingPunct="1">
              <a:defRPr sz="2400" kern="1200">
                <a:solidFill>
                  <a:schemeClr val="tx1"/>
                </a:solidFill>
                <a:latin typeface="Arial" charset="0"/>
                <a:ea typeface="ＭＳ Ｐゴシック" pitchFamily="84" charset="-128"/>
                <a:cs typeface="+mn-cs"/>
              </a:defRPr>
            </a:lvl7pPr>
            <a:lvl8pPr marL="3200400" algn="l" defTabSz="914400" rtl="0" eaLnBrk="1" latinLnBrk="0" hangingPunct="1">
              <a:defRPr sz="2400" kern="1200">
                <a:solidFill>
                  <a:schemeClr val="tx1"/>
                </a:solidFill>
                <a:latin typeface="Arial" charset="0"/>
                <a:ea typeface="ＭＳ Ｐゴシック" pitchFamily="84" charset="-128"/>
                <a:cs typeface="+mn-cs"/>
              </a:defRPr>
            </a:lvl8pPr>
            <a:lvl9pPr marL="3657600" algn="l" defTabSz="914400" rtl="0" eaLnBrk="1" latinLnBrk="0" hangingPunct="1">
              <a:defRPr sz="2400" kern="1200">
                <a:solidFill>
                  <a:schemeClr val="tx1"/>
                </a:solidFill>
                <a:latin typeface="Arial" charset="0"/>
                <a:ea typeface="ＭＳ Ｐゴシック" pitchFamily="84" charset="-128"/>
                <a:cs typeface="+mn-cs"/>
              </a:defRPr>
            </a:lvl9pPr>
          </a:lstStyle>
          <a:p>
            <a:pPr>
              <a:defRPr/>
            </a:pPr>
            <a:r>
              <a:rPr lang="en-US" dirty="0"/>
              <a:t>U.S. </a:t>
            </a:r>
            <a:r>
              <a:rPr lang="en-US" spc="-10" dirty="0"/>
              <a:t>Environmental</a:t>
            </a:r>
            <a:r>
              <a:rPr lang="en-US" spc="-20" dirty="0"/>
              <a:t> Protection</a:t>
            </a:r>
            <a:r>
              <a:rPr lang="en-US" spc="-105" dirty="0"/>
              <a:t> </a:t>
            </a:r>
            <a:r>
              <a:rPr lang="en-US" spc="-10" dirty="0"/>
              <a:t>Agency</a:t>
            </a:r>
          </a:p>
          <a:p>
            <a:pPr>
              <a:defRPr/>
            </a:pPr>
            <a:endParaRPr lang="en-US" sz="1100" dirty="0"/>
          </a:p>
        </p:txBody>
      </p:sp>
    </p:spTree>
    <p:extLst>
      <p:ext uri="{BB962C8B-B14F-4D97-AF65-F5344CB8AC3E}">
        <p14:creationId xmlns:p14="http://schemas.microsoft.com/office/powerpoint/2010/main" val="3069242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43355-F0A2-4E39-B8DC-273CCF145E22}"/>
              </a:ext>
            </a:extLst>
          </p:cNvPr>
          <p:cNvSpPr>
            <a:spLocks noGrp="1"/>
          </p:cNvSpPr>
          <p:nvPr>
            <p:ph type="title"/>
          </p:nvPr>
        </p:nvSpPr>
        <p:spPr>
          <a:xfrm>
            <a:off x="89466" y="1155412"/>
            <a:ext cx="8965068" cy="552449"/>
          </a:xfrm>
        </p:spPr>
        <p:txBody>
          <a:bodyPr/>
          <a:lstStyle/>
          <a:p>
            <a:r>
              <a:rPr lang="en-US" b="1"/>
              <a:t>TSCA Section 6(a) Regulatory Options (cont.)</a:t>
            </a:r>
          </a:p>
        </p:txBody>
      </p:sp>
      <p:sp>
        <p:nvSpPr>
          <p:cNvPr id="3" name="Content Placeholder 2">
            <a:extLst>
              <a:ext uri="{FF2B5EF4-FFF2-40B4-BE49-F238E27FC236}">
                <a16:creationId xmlns:a16="http://schemas.microsoft.com/office/drawing/2014/main" id="{775432B6-EE97-40F6-A6A0-EAB43C14F7A9}"/>
              </a:ext>
            </a:extLst>
          </p:cNvPr>
          <p:cNvSpPr>
            <a:spLocks noGrp="1"/>
          </p:cNvSpPr>
          <p:nvPr>
            <p:ph idx="1"/>
          </p:nvPr>
        </p:nvSpPr>
        <p:spPr>
          <a:xfrm>
            <a:off x="685800" y="1819564"/>
            <a:ext cx="8279269" cy="4498109"/>
          </a:xfrm>
        </p:spPr>
        <p:txBody>
          <a:bodyPr>
            <a:normAutofit lnSpcReduction="10000"/>
          </a:bodyPr>
          <a:lstStyle/>
          <a:p>
            <a:r>
              <a:rPr lang="en-US" sz="1800"/>
              <a:t>Prohibit, limit or otherwise restrict manufacture, processing or distribution in commerce</a:t>
            </a:r>
          </a:p>
          <a:p>
            <a:r>
              <a:rPr lang="en-US" sz="1800"/>
              <a:t>Prohibit, limit or otherwise restrict manufacture (includes import), processing or distribution in commerce for particular use or for use above a set concentration</a:t>
            </a:r>
          </a:p>
          <a:p>
            <a:r>
              <a:rPr lang="en-US" sz="1800"/>
              <a:t>Require minimum warnings and instructions with respect to use, distribution, and/or disposal</a:t>
            </a:r>
          </a:p>
          <a:p>
            <a:r>
              <a:rPr lang="en-US" sz="1800"/>
              <a:t>Require recordkeeping, monitoring or testing</a:t>
            </a:r>
          </a:p>
          <a:p>
            <a:r>
              <a:rPr lang="en-US" sz="1800"/>
              <a:t>Prohibit or regulate manner or method of commercial use</a:t>
            </a:r>
          </a:p>
          <a:p>
            <a:r>
              <a:rPr lang="en-US" sz="1800"/>
              <a:t>Prohibit or regulate manner or method of disposal by certain persons</a:t>
            </a:r>
          </a:p>
          <a:p>
            <a:r>
              <a:rPr lang="en-US" sz="1800"/>
              <a:t>Direct manufacturers/processors to give notice of the unreasonable risk determination to distributors, users, and the public and replace or repurchase</a:t>
            </a:r>
          </a:p>
          <a:p>
            <a:pPr marL="0" indent="0">
              <a:buNone/>
            </a:pPr>
            <a:endParaRPr lang="en-US" sz="1800"/>
          </a:p>
          <a:p>
            <a:pPr marL="0" indent="0">
              <a:buNone/>
            </a:pPr>
            <a:r>
              <a:rPr lang="en-US" sz="1800"/>
              <a:t>The section 6(a) menu of regulatory options can be applied alone or in combination.  </a:t>
            </a:r>
          </a:p>
        </p:txBody>
      </p:sp>
      <p:sp>
        <p:nvSpPr>
          <p:cNvPr id="4" name="Slide Number Placeholder 3">
            <a:extLst>
              <a:ext uri="{FF2B5EF4-FFF2-40B4-BE49-F238E27FC236}">
                <a16:creationId xmlns:a16="http://schemas.microsoft.com/office/drawing/2014/main" id="{C8298544-0159-CFFD-4977-C7FF18DB5C0F}"/>
              </a:ext>
            </a:extLst>
          </p:cNvPr>
          <p:cNvSpPr>
            <a:spLocks noGrp="1"/>
          </p:cNvSpPr>
          <p:nvPr>
            <p:ph type="sldNum" sz="quarter" idx="12"/>
          </p:nvPr>
        </p:nvSpPr>
        <p:spPr/>
        <p:txBody>
          <a:bodyPr/>
          <a:lstStyle/>
          <a:p>
            <a:pPr>
              <a:defRPr/>
            </a:pPr>
            <a:fld id="{D35345C7-F636-48E4-879B-A60F42A34109}" type="slidenum">
              <a:rPr lang="en-US" smtClean="0"/>
              <a:pPr>
                <a:defRPr/>
              </a:pPr>
              <a:t>8</a:t>
            </a:fld>
            <a:endParaRPr lang="en-US"/>
          </a:p>
        </p:txBody>
      </p:sp>
      <p:sp>
        <p:nvSpPr>
          <p:cNvPr id="7" name="Footer Placeholder 5">
            <a:extLst>
              <a:ext uri="{FF2B5EF4-FFF2-40B4-BE49-F238E27FC236}">
                <a16:creationId xmlns:a16="http://schemas.microsoft.com/office/drawing/2014/main" id="{E0E414EE-EA0F-650A-0042-3004E17D7BB1}"/>
              </a:ext>
            </a:extLst>
          </p:cNvPr>
          <p:cNvSpPr>
            <a:spLocks noGrp="1"/>
          </p:cNvSpPr>
          <p:nvPr>
            <p:ph type="ftr" sz="quarter" idx="11"/>
          </p:nvPr>
        </p:nvSpPr>
        <p:spPr>
          <a:xfrm>
            <a:off x="1304818" y="6248400"/>
            <a:ext cx="6534364" cy="457200"/>
          </a:xfrm>
        </p:spPr>
        <p:txBody>
          <a:bodyPr/>
          <a:lstStyle/>
          <a:p>
            <a:pPr>
              <a:lnSpc>
                <a:spcPts val="1795"/>
              </a:lnSpc>
            </a:pPr>
            <a:r>
              <a:rPr lang="en-US"/>
              <a:t>U.S. </a:t>
            </a:r>
            <a:r>
              <a:rPr lang="en-US" spc="-10"/>
              <a:t>Environmental</a:t>
            </a:r>
            <a:r>
              <a:rPr lang="en-US" spc="-20"/>
              <a:t> Protection</a:t>
            </a:r>
            <a:r>
              <a:rPr lang="en-US" spc="-105"/>
              <a:t> </a:t>
            </a:r>
            <a:r>
              <a:rPr lang="en-US" spc="-10"/>
              <a:t>Agency</a:t>
            </a:r>
          </a:p>
        </p:txBody>
      </p:sp>
    </p:spTree>
    <p:extLst>
      <p:ext uri="{BB962C8B-B14F-4D97-AF65-F5344CB8AC3E}">
        <p14:creationId xmlns:p14="http://schemas.microsoft.com/office/powerpoint/2010/main" val="11075108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6F33A-D60E-4EAC-903E-F16BD73AC732}"/>
              </a:ext>
            </a:extLst>
          </p:cNvPr>
          <p:cNvSpPr>
            <a:spLocks noGrp="1"/>
          </p:cNvSpPr>
          <p:nvPr>
            <p:ph type="title"/>
          </p:nvPr>
        </p:nvSpPr>
        <p:spPr>
          <a:xfrm>
            <a:off x="685800" y="1261364"/>
            <a:ext cx="7620000" cy="990600"/>
          </a:xfrm>
        </p:spPr>
        <p:txBody>
          <a:bodyPr/>
          <a:lstStyle/>
          <a:p>
            <a:r>
              <a:rPr lang="en-US" b="1"/>
              <a:t>Principles for Transparency During Risk Management</a:t>
            </a:r>
          </a:p>
        </p:txBody>
      </p:sp>
      <p:sp>
        <p:nvSpPr>
          <p:cNvPr id="3" name="Content Placeholder 2">
            <a:extLst>
              <a:ext uri="{FF2B5EF4-FFF2-40B4-BE49-F238E27FC236}">
                <a16:creationId xmlns:a16="http://schemas.microsoft.com/office/drawing/2014/main" id="{A71E42D5-5B2F-4870-95DA-4B0F0DFBC102}"/>
              </a:ext>
            </a:extLst>
          </p:cNvPr>
          <p:cNvSpPr>
            <a:spLocks noGrp="1"/>
          </p:cNvSpPr>
          <p:nvPr>
            <p:ph idx="1"/>
          </p:nvPr>
        </p:nvSpPr>
        <p:spPr>
          <a:xfrm>
            <a:off x="685800" y="2369993"/>
            <a:ext cx="7772400" cy="3878407"/>
          </a:xfrm>
        </p:spPr>
        <p:txBody>
          <a:bodyPr>
            <a:normAutofit fontScale="62500" lnSpcReduction="20000"/>
          </a:bodyPr>
          <a:lstStyle/>
          <a:p>
            <a:r>
              <a:rPr lang="en-US"/>
              <a:t>Transparent, proactive, and meaningful engagement during risk management helps EPA develop practical and protective regulations  </a:t>
            </a:r>
          </a:p>
          <a:p>
            <a:r>
              <a:rPr lang="en-US"/>
              <a:t>One-on-one meetings, public webinars, and required consultations with state and local governments, Tribes, environmental justice communities, and small businesses</a:t>
            </a:r>
          </a:p>
          <a:p>
            <a:r>
              <a:rPr lang="en-US"/>
              <a:t>Consultation and coordination with other Federal agencies</a:t>
            </a:r>
            <a:endParaRPr lang="en-US" strike="sngStrike">
              <a:solidFill>
                <a:srgbClr val="00B050"/>
              </a:solidFill>
            </a:endParaRPr>
          </a:p>
          <a:p>
            <a:pPr lvl="1"/>
            <a:r>
              <a:rPr lang="en-US"/>
              <a:t>OSHA, NIOSH, and CPSC to promote a consistent approach, facilitate compliance, and avoid duplicative requirements</a:t>
            </a:r>
          </a:p>
          <a:p>
            <a:pPr lvl="1"/>
            <a:r>
              <a:rPr lang="en-US"/>
              <a:t>DOD and NASA to determine uses that might affect U.S. critical infrastructure or national security and to facilitate compliance</a:t>
            </a:r>
          </a:p>
          <a:p>
            <a:r>
              <a:rPr lang="en-US"/>
              <a:t>Extensive dialogue helps people understand risk evaluation findings, the TSCA risk management process, and available options for managing unreasonable risks </a:t>
            </a:r>
          </a:p>
          <a:p>
            <a:r>
              <a:rPr lang="en-US"/>
              <a:t>Seeking input from stakeholders on potential risk management approaches, their effectiveness, and impacts those approaches might have on businesses, workers, and consumers </a:t>
            </a:r>
          </a:p>
        </p:txBody>
      </p:sp>
      <p:sp>
        <p:nvSpPr>
          <p:cNvPr id="4" name="Slide Number Placeholder 3">
            <a:extLst>
              <a:ext uri="{FF2B5EF4-FFF2-40B4-BE49-F238E27FC236}">
                <a16:creationId xmlns:a16="http://schemas.microsoft.com/office/drawing/2014/main" id="{A659EF12-FC64-4A00-321E-845F5D5335B4}"/>
              </a:ext>
            </a:extLst>
          </p:cNvPr>
          <p:cNvSpPr>
            <a:spLocks noGrp="1"/>
          </p:cNvSpPr>
          <p:nvPr>
            <p:ph type="sldNum" sz="quarter" idx="12"/>
          </p:nvPr>
        </p:nvSpPr>
        <p:spPr/>
        <p:txBody>
          <a:bodyPr/>
          <a:lstStyle/>
          <a:p>
            <a:pPr>
              <a:defRPr/>
            </a:pPr>
            <a:fld id="{D35345C7-F636-48E4-879B-A60F42A34109}" type="slidenum">
              <a:rPr lang="en-US" smtClean="0"/>
              <a:pPr>
                <a:defRPr/>
              </a:pPr>
              <a:t>9</a:t>
            </a:fld>
            <a:endParaRPr lang="en-US"/>
          </a:p>
        </p:txBody>
      </p:sp>
      <p:sp>
        <p:nvSpPr>
          <p:cNvPr id="6" name="Footer Placeholder 5">
            <a:extLst>
              <a:ext uri="{FF2B5EF4-FFF2-40B4-BE49-F238E27FC236}">
                <a16:creationId xmlns:a16="http://schemas.microsoft.com/office/drawing/2014/main" id="{A7741D45-588D-6F75-AA59-E3F4807D8A60}"/>
              </a:ext>
            </a:extLst>
          </p:cNvPr>
          <p:cNvSpPr>
            <a:spLocks noGrp="1"/>
          </p:cNvSpPr>
          <p:nvPr>
            <p:ph type="ftr" sz="quarter" idx="11"/>
          </p:nvPr>
        </p:nvSpPr>
        <p:spPr>
          <a:xfrm>
            <a:off x="1304818" y="6248400"/>
            <a:ext cx="6534364" cy="457200"/>
          </a:xfrm>
        </p:spPr>
        <p:txBody>
          <a:bodyPr/>
          <a:lstStyle/>
          <a:p>
            <a:pPr>
              <a:lnSpc>
                <a:spcPts val="1795"/>
              </a:lnSpc>
            </a:pPr>
            <a:r>
              <a:rPr lang="en-US"/>
              <a:t>U.S. </a:t>
            </a:r>
            <a:r>
              <a:rPr lang="en-US" spc="-10"/>
              <a:t>Environmental</a:t>
            </a:r>
            <a:r>
              <a:rPr lang="en-US" spc="-20"/>
              <a:t> Protection</a:t>
            </a:r>
            <a:r>
              <a:rPr lang="en-US" spc="-105"/>
              <a:t> </a:t>
            </a:r>
            <a:r>
              <a:rPr lang="en-US" spc="-10"/>
              <a:t>Agency</a:t>
            </a:r>
          </a:p>
        </p:txBody>
      </p:sp>
    </p:spTree>
    <p:extLst>
      <p:ext uri="{BB962C8B-B14F-4D97-AF65-F5344CB8AC3E}">
        <p14:creationId xmlns:p14="http://schemas.microsoft.com/office/powerpoint/2010/main" val="576982342"/>
      </p:ext>
    </p:extLst>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8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8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100.xml.rels><?xml version="1.0" encoding="UTF-8" standalone="yes"?>
<Relationships xmlns="http://schemas.openxmlformats.org/package/2006/relationships"><Relationship Id="rId1" Type="http://schemas.openxmlformats.org/officeDocument/2006/relationships/customXmlProps" Target="itemProps100.xml"/></Relationships>
</file>

<file path=customXml/_rels/item101.xml.rels><?xml version="1.0" encoding="UTF-8" standalone="yes"?>
<Relationships xmlns="http://schemas.openxmlformats.org/package/2006/relationships"><Relationship Id="rId1" Type="http://schemas.openxmlformats.org/officeDocument/2006/relationships/customXmlProps" Target="itemProps101.xml"/></Relationships>
</file>

<file path=customXml/_rels/item102.xml.rels><?xml version="1.0" encoding="UTF-8" standalone="yes"?>
<Relationships xmlns="http://schemas.openxmlformats.org/package/2006/relationships"><Relationship Id="rId1" Type="http://schemas.openxmlformats.org/officeDocument/2006/relationships/customXmlProps" Target="itemProps102.xml"/></Relationships>
</file>

<file path=customXml/_rels/item103.xml.rels><?xml version="1.0" encoding="UTF-8" standalone="yes"?>
<Relationships xmlns="http://schemas.openxmlformats.org/package/2006/relationships"><Relationship Id="rId1" Type="http://schemas.openxmlformats.org/officeDocument/2006/relationships/customXmlProps" Target="itemProps103.xml"/></Relationships>
</file>

<file path=customXml/_rels/item104.xml.rels><?xml version="1.0" encoding="UTF-8" standalone="yes"?>
<Relationships xmlns="http://schemas.openxmlformats.org/package/2006/relationships"><Relationship Id="rId1" Type="http://schemas.openxmlformats.org/officeDocument/2006/relationships/customXmlProps" Target="itemProps104.xml"/></Relationships>
</file>

<file path=customXml/_rels/item105.xml.rels><?xml version="1.0" encoding="UTF-8" standalone="yes"?>
<Relationships xmlns="http://schemas.openxmlformats.org/package/2006/relationships"><Relationship Id="rId1" Type="http://schemas.openxmlformats.org/officeDocument/2006/relationships/customXmlProps" Target="itemProps105.xml"/></Relationships>
</file>

<file path=customXml/_rels/item106.xml.rels><?xml version="1.0" encoding="UTF-8" standalone="yes"?>
<Relationships xmlns="http://schemas.openxmlformats.org/package/2006/relationships"><Relationship Id="rId1" Type="http://schemas.openxmlformats.org/officeDocument/2006/relationships/customXmlProps" Target="itemProps106.xml"/></Relationships>
</file>

<file path=customXml/_rels/item107.xml.rels><?xml version="1.0" encoding="UTF-8" standalone="yes"?>
<Relationships xmlns="http://schemas.openxmlformats.org/package/2006/relationships"><Relationship Id="rId1" Type="http://schemas.openxmlformats.org/officeDocument/2006/relationships/customXmlProps" Target="itemProps107.xml"/></Relationships>
</file>

<file path=customXml/_rels/item108.xml.rels><?xml version="1.0" encoding="UTF-8" standalone="yes"?>
<Relationships xmlns="http://schemas.openxmlformats.org/package/2006/relationships"><Relationship Id="rId1" Type="http://schemas.openxmlformats.org/officeDocument/2006/relationships/customXmlProps" Target="itemProps108.xml"/></Relationships>
</file>

<file path=customXml/_rels/item109.xml.rels><?xml version="1.0" encoding="UTF-8" standalone="yes"?>
<Relationships xmlns="http://schemas.openxmlformats.org/package/2006/relationships"><Relationship Id="rId1" Type="http://schemas.openxmlformats.org/officeDocument/2006/relationships/customXmlProps" Target="itemProps109.xml"/></Relationships>
</file>

<file path=customXml/_rels/item11.xml.rels><?xml version="1.0" encoding="UTF-8" standalone="yes"?>
<Relationships xmlns="http://schemas.openxmlformats.org/package/2006/relationships"><Relationship Id="rId1" Type="http://schemas.openxmlformats.org/officeDocument/2006/relationships/customXmlProps" Target="itemProps11.xml"/></Relationships>
</file>

<file path=customXml/_rels/item110.xml.rels><?xml version="1.0" encoding="UTF-8" standalone="yes"?>
<Relationships xmlns="http://schemas.openxmlformats.org/package/2006/relationships"><Relationship Id="rId1" Type="http://schemas.openxmlformats.org/officeDocument/2006/relationships/customXmlProps" Target="itemProps110.xml"/></Relationships>
</file>

<file path=customXml/_rels/item111.xml.rels><?xml version="1.0" encoding="UTF-8" standalone="yes"?>
<Relationships xmlns="http://schemas.openxmlformats.org/package/2006/relationships"><Relationship Id="rId1" Type="http://schemas.openxmlformats.org/officeDocument/2006/relationships/customXmlProps" Target="itemProps111.xml"/></Relationships>
</file>

<file path=customXml/_rels/item112.xml.rels><?xml version="1.0" encoding="UTF-8" standalone="yes"?>
<Relationships xmlns="http://schemas.openxmlformats.org/package/2006/relationships"><Relationship Id="rId1" Type="http://schemas.openxmlformats.org/officeDocument/2006/relationships/customXmlProps" Target="itemProps112.xml"/></Relationships>
</file>

<file path=customXml/_rels/item113.xml.rels><?xml version="1.0" encoding="UTF-8" standalone="yes"?>
<Relationships xmlns="http://schemas.openxmlformats.org/package/2006/relationships"><Relationship Id="rId1" Type="http://schemas.openxmlformats.org/officeDocument/2006/relationships/customXmlProps" Target="itemProps113.xml"/></Relationships>
</file>

<file path=customXml/_rels/item114.xml.rels><?xml version="1.0" encoding="UTF-8" standalone="yes"?>
<Relationships xmlns="http://schemas.openxmlformats.org/package/2006/relationships"><Relationship Id="rId1" Type="http://schemas.openxmlformats.org/officeDocument/2006/relationships/customXmlProps" Target="itemProps114.xml"/></Relationships>
</file>

<file path=customXml/_rels/item115.xml.rels><?xml version="1.0" encoding="UTF-8" standalone="yes"?>
<Relationships xmlns="http://schemas.openxmlformats.org/package/2006/relationships"><Relationship Id="rId1" Type="http://schemas.openxmlformats.org/officeDocument/2006/relationships/customXmlProps" Target="itemProps115.xml"/></Relationships>
</file>

<file path=customXml/_rels/item116.xml.rels><?xml version="1.0" encoding="UTF-8" standalone="yes"?>
<Relationships xmlns="http://schemas.openxmlformats.org/package/2006/relationships"><Relationship Id="rId1" Type="http://schemas.openxmlformats.org/officeDocument/2006/relationships/customXmlProps" Target="itemProps116.xml"/></Relationships>
</file>

<file path=customXml/_rels/item117.xml.rels><?xml version="1.0" encoding="UTF-8" standalone="yes"?>
<Relationships xmlns="http://schemas.openxmlformats.org/package/2006/relationships"><Relationship Id="rId1" Type="http://schemas.openxmlformats.org/officeDocument/2006/relationships/customXmlProps" Target="itemProps117.xml"/></Relationships>
</file>

<file path=customXml/_rels/item118.xml.rels><?xml version="1.0" encoding="UTF-8" standalone="yes"?>
<Relationships xmlns="http://schemas.openxmlformats.org/package/2006/relationships"><Relationship Id="rId1" Type="http://schemas.openxmlformats.org/officeDocument/2006/relationships/customXmlProps" Target="itemProps118.xml"/></Relationships>
</file>

<file path=customXml/_rels/item119.xml.rels><?xml version="1.0" encoding="UTF-8" standalone="yes"?>
<Relationships xmlns="http://schemas.openxmlformats.org/package/2006/relationships"><Relationship Id="rId1" Type="http://schemas.openxmlformats.org/officeDocument/2006/relationships/customXmlProps" Target="itemProps119.xml"/></Relationships>
</file>

<file path=customXml/_rels/item12.xml.rels><?xml version="1.0" encoding="UTF-8" standalone="yes"?>
<Relationships xmlns="http://schemas.openxmlformats.org/package/2006/relationships"><Relationship Id="rId1" Type="http://schemas.openxmlformats.org/officeDocument/2006/relationships/customXmlProps" Target="itemProps12.xml"/></Relationships>
</file>

<file path=customXml/_rels/item120.xml.rels><?xml version="1.0" encoding="UTF-8" standalone="yes"?>
<Relationships xmlns="http://schemas.openxmlformats.org/package/2006/relationships"><Relationship Id="rId1" Type="http://schemas.openxmlformats.org/officeDocument/2006/relationships/customXmlProps" Target="itemProps120.xml"/></Relationships>
</file>

<file path=customXml/_rels/item121.xml.rels><?xml version="1.0" encoding="UTF-8" standalone="yes"?>
<Relationships xmlns="http://schemas.openxmlformats.org/package/2006/relationships"><Relationship Id="rId1" Type="http://schemas.openxmlformats.org/officeDocument/2006/relationships/customXmlProps" Target="itemProps121.xml"/></Relationships>
</file>

<file path=customXml/_rels/item122.xml.rels><?xml version="1.0" encoding="UTF-8" standalone="yes"?>
<Relationships xmlns="http://schemas.openxmlformats.org/package/2006/relationships"><Relationship Id="rId1" Type="http://schemas.openxmlformats.org/officeDocument/2006/relationships/customXmlProps" Target="itemProps122.xml"/></Relationships>
</file>

<file path=customXml/_rels/item123.xml.rels><?xml version="1.0" encoding="UTF-8" standalone="yes"?>
<Relationships xmlns="http://schemas.openxmlformats.org/package/2006/relationships"><Relationship Id="rId1" Type="http://schemas.openxmlformats.org/officeDocument/2006/relationships/customXmlProps" Target="itemProps123.xml"/></Relationships>
</file>

<file path=customXml/_rels/item124.xml.rels><?xml version="1.0" encoding="UTF-8" standalone="yes"?>
<Relationships xmlns="http://schemas.openxmlformats.org/package/2006/relationships"><Relationship Id="rId1" Type="http://schemas.openxmlformats.org/officeDocument/2006/relationships/customXmlProps" Target="itemProps124.xml"/></Relationships>
</file>

<file path=customXml/_rels/item125.xml.rels><?xml version="1.0" encoding="UTF-8" standalone="yes"?>
<Relationships xmlns="http://schemas.openxmlformats.org/package/2006/relationships"><Relationship Id="rId1" Type="http://schemas.openxmlformats.org/officeDocument/2006/relationships/customXmlProps" Target="itemProps125.xml"/></Relationships>
</file>

<file path=customXml/_rels/item126.xml.rels><?xml version="1.0" encoding="UTF-8" standalone="yes"?>
<Relationships xmlns="http://schemas.openxmlformats.org/package/2006/relationships"><Relationship Id="rId1" Type="http://schemas.openxmlformats.org/officeDocument/2006/relationships/customXmlProps" Target="itemProps126.xml"/></Relationships>
</file>

<file path=customXml/_rels/item127.xml.rels><?xml version="1.0" encoding="UTF-8" standalone="yes"?>
<Relationships xmlns="http://schemas.openxmlformats.org/package/2006/relationships"><Relationship Id="rId1" Type="http://schemas.openxmlformats.org/officeDocument/2006/relationships/customXmlProps" Target="itemProps127.xml"/></Relationships>
</file>

<file path=customXml/_rels/item128.xml.rels><?xml version="1.0" encoding="UTF-8" standalone="yes"?>
<Relationships xmlns="http://schemas.openxmlformats.org/package/2006/relationships"><Relationship Id="rId1" Type="http://schemas.openxmlformats.org/officeDocument/2006/relationships/customXmlProps" Target="itemProps128.xml"/></Relationships>
</file>

<file path=customXml/_rels/item129.xml.rels><?xml version="1.0" encoding="UTF-8" standalone="yes"?>
<Relationships xmlns="http://schemas.openxmlformats.org/package/2006/relationships"><Relationship Id="rId1" Type="http://schemas.openxmlformats.org/officeDocument/2006/relationships/customXmlProps" Target="itemProps129.xml"/></Relationships>
</file>

<file path=customXml/_rels/item13.xml.rels><?xml version="1.0" encoding="UTF-8" standalone="yes"?>
<Relationships xmlns="http://schemas.openxmlformats.org/package/2006/relationships"><Relationship Id="rId1" Type="http://schemas.openxmlformats.org/officeDocument/2006/relationships/customXmlProps" Target="itemProps13.xml"/></Relationships>
</file>

<file path=customXml/_rels/item130.xml.rels><?xml version="1.0" encoding="UTF-8" standalone="yes"?>
<Relationships xmlns="http://schemas.openxmlformats.org/package/2006/relationships"><Relationship Id="rId1" Type="http://schemas.openxmlformats.org/officeDocument/2006/relationships/customXmlProps" Target="itemProps130.xml"/></Relationships>
</file>

<file path=customXml/_rels/item131.xml.rels><?xml version="1.0" encoding="UTF-8" standalone="yes"?>
<Relationships xmlns="http://schemas.openxmlformats.org/package/2006/relationships"><Relationship Id="rId1" Type="http://schemas.openxmlformats.org/officeDocument/2006/relationships/customXmlProps" Target="itemProps131.xml"/></Relationships>
</file>

<file path=customXml/_rels/item132.xml.rels><?xml version="1.0" encoding="UTF-8" standalone="yes"?>
<Relationships xmlns="http://schemas.openxmlformats.org/package/2006/relationships"><Relationship Id="rId1" Type="http://schemas.openxmlformats.org/officeDocument/2006/relationships/customXmlProps" Target="itemProps132.xml"/></Relationships>
</file>

<file path=customXml/_rels/item133.xml.rels><?xml version="1.0" encoding="UTF-8" standalone="yes"?>
<Relationships xmlns="http://schemas.openxmlformats.org/package/2006/relationships"><Relationship Id="rId1" Type="http://schemas.openxmlformats.org/officeDocument/2006/relationships/customXmlProps" Target="itemProps133.xml"/></Relationships>
</file>

<file path=customXml/_rels/item134.xml.rels><?xml version="1.0" encoding="UTF-8" standalone="yes"?>
<Relationships xmlns="http://schemas.openxmlformats.org/package/2006/relationships"><Relationship Id="rId1" Type="http://schemas.openxmlformats.org/officeDocument/2006/relationships/customXmlProps" Target="itemProps134.xml"/></Relationships>
</file>

<file path=customXml/_rels/item135.xml.rels><?xml version="1.0" encoding="UTF-8" standalone="yes"?>
<Relationships xmlns="http://schemas.openxmlformats.org/package/2006/relationships"><Relationship Id="rId1" Type="http://schemas.openxmlformats.org/officeDocument/2006/relationships/customXmlProps" Target="itemProps135.xml"/></Relationships>
</file>

<file path=customXml/_rels/item136.xml.rels><?xml version="1.0" encoding="UTF-8" standalone="yes"?>
<Relationships xmlns="http://schemas.openxmlformats.org/package/2006/relationships"><Relationship Id="rId1" Type="http://schemas.openxmlformats.org/officeDocument/2006/relationships/customXmlProps" Target="itemProps136.xml"/></Relationships>
</file>

<file path=customXml/_rels/item137.xml.rels><?xml version="1.0" encoding="UTF-8" standalone="yes"?>
<Relationships xmlns="http://schemas.openxmlformats.org/package/2006/relationships"><Relationship Id="rId1" Type="http://schemas.openxmlformats.org/officeDocument/2006/relationships/customXmlProps" Target="itemProps137.xml"/></Relationships>
</file>

<file path=customXml/_rels/item138.xml.rels><?xml version="1.0" encoding="UTF-8" standalone="yes"?>
<Relationships xmlns="http://schemas.openxmlformats.org/package/2006/relationships"><Relationship Id="rId1" Type="http://schemas.openxmlformats.org/officeDocument/2006/relationships/customXmlProps" Target="itemProps138.xml"/></Relationships>
</file>

<file path=customXml/_rels/item139.xml.rels><?xml version="1.0" encoding="UTF-8" standalone="yes"?>
<Relationships xmlns="http://schemas.openxmlformats.org/package/2006/relationships"><Relationship Id="rId1" Type="http://schemas.openxmlformats.org/officeDocument/2006/relationships/customXmlProps" Target="itemProps139.xml"/></Relationships>
</file>

<file path=customXml/_rels/item14.xml.rels><?xml version="1.0" encoding="UTF-8" standalone="yes"?>
<Relationships xmlns="http://schemas.openxmlformats.org/package/2006/relationships"><Relationship Id="rId1" Type="http://schemas.openxmlformats.org/officeDocument/2006/relationships/customXmlProps" Target="itemProps14.xml"/></Relationships>
</file>

<file path=customXml/_rels/item140.xml.rels><?xml version="1.0" encoding="UTF-8" standalone="yes"?>
<Relationships xmlns="http://schemas.openxmlformats.org/package/2006/relationships"><Relationship Id="rId1" Type="http://schemas.openxmlformats.org/officeDocument/2006/relationships/customXmlProps" Target="itemProps140.xml"/></Relationships>
</file>

<file path=customXml/_rels/item141.xml.rels><?xml version="1.0" encoding="UTF-8" standalone="yes"?>
<Relationships xmlns="http://schemas.openxmlformats.org/package/2006/relationships"><Relationship Id="rId1" Type="http://schemas.openxmlformats.org/officeDocument/2006/relationships/customXmlProps" Target="itemProps141.xml"/></Relationships>
</file>

<file path=customXml/_rels/item142.xml.rels><?xml version="1.0" encoding="UTF-8" standalone="yes"?>
<Relationships xmlns="http://schemas.openxmlformats.org/package/2006/relationships"><Relationship Id="rId1" Type="http://schemas.openxmlformats.org/officeDocument/2006/relationships/customXmlProps" Target="itemProps142.xml"/></Relationships>
</file>

<file path=customXml/_rels/item143.xml.rels><?xml version="1.0" encoding="UTF-8" standalone="yes"?>
<Relationships xmlns="http://schemas.openxmlformats.org/package/2006/relationships"><Relationship Id="rId1" Type="http://schemas.openxmlformats.org/officeDocument/2006/relationships/customXmlProps" Target="itemProps143.xml"/></Relationships>
</file>

<file path=customXml/_rels/item144.xml.rels><?xml version="1.0" encoding="UTF-8" standalone="yes"?>
<Relationships xmlns="http://schemas.openxmlformats.org/package/2006/relationships"><Relationship Id="rId1" Type="http://schemas.openxmlformats.org/officeDocument/2006/relationships/customXmlProps" Target="itemProps144.xml"/></Relationships>
</file>

<file path=customXml/_rels/item145.xml.rels><?xml version="1.0" encoding="UTF-8" standalone="yes"?>
<Relationships xmlns="http://schemas.openxmlformats.org/package/2006/relationships"><Relationship Id="rId1" Type="http://schemas.openxmlformats.org/officeDocument/2006/relationships/customXmlProps" Target="itemProps145.xml"/></Relationships>
</file>

<file path=customXml/_rels/item146.xml.rels><?xml version="1.0" encoding="UTF-8" standalone="yes"?>
<Relationships xmlns="http://schemas.openxmlformats.org/package/2006/relationships"><Relationship Id="rId1" Type="http://schemas.openxmlformats.org/officeDocument/2006/relationships/customXmlProps" Target="itemProps146.xml"/></Relationships>
</file>

<file path=customXml/_rels/item147.xml.rels><?xml version="1.0" encoding="UTF-8" standalone="yes"?>
<Relationships xmlns="http://schemas.openxmlformats.org/package/2006/relationships"><Relationship Id="rId1" Type="http://schemas.openxmlformats.org/officeDocument/2006/relationships/customXmlProps" Target="itemProps147.xml"/></Relationships>
</file>

<file path=customXml/_rels/item148.xml.rels><?xml version="1.0" encoding="UTF-8" standalone="yes"?>
<Relationships xmlns="http://schemas.openxmlformats.org/package/2006/relationships"><Relationship Id="rId1" Type="http://schemas.openxmlformats.org/officeDocument/2006/relationships/customXmlProps" Target="itemProps148.xml"/></Relationships>
</file>

<file path=customXml/_rels/item149.xml.rels><?xml version="1.0" encoding="UTF-8" standalone="yes"?>
<Relationships xmlns="http://schemas.openxmlformats.org/package/2006/relationships"><Relationship Id="rId1" Type="http://schemas.openxmlformats.org/officeDocument/2006/relationships/customXmlProps" Target="itemProps149.xml"/></Relationships>
</file>

<file path=customXml/_rels/item15.xml.rels><?xml version="1.0" encoding="UTF-8" standalone="yes"?>
<Relationships xmlns="http://schemas.openxmlformats.org/package/2006/relationships"><Relationship Id="rId1" Type="http://schemas.openxmlformats.org/officeDocument/2006/relationships/customXmlProps" Target="itemProps15.xml"/></Relationships>
</file>

<file path=customXml/_rels/item150.xml.rels><?xml version="1.0" encoding="UTF-8" standalone="yes"?>
<Relationships xmlns="http://schemas.openxmlformats.org/package/2006/relationships"><Relationship Id="rId1" Type="http://schemas.openxmlformats.org/officeDocument/2006/relationships/customXmlProps" Target="itemProps150.xml"/></Relationships>
</file>

<file path=customXml/_rels/item151.xml.rels><?xml version="1.0" encoding="UTF-8" standalone="yes"?>
<Relationships xmlns="http://schemas.openxmlformats.org/package/2006/relationships"><Relationship Id="rId1" Type="http://schemas.openxmlformats.org/officeDocument/2006/relationships/customXmlProps" Target="itemProps151.xml"/></Relationships>
</file>

<file path=customXml/_rels/item152.xml.rels><?xml version="1.0" encoding="UTF-8" standalone="yes"?>
<Relationships xmlns="http://schemas.openxmlformats.org/package/2006/relationships"><Relationship Id="rId1" Type="http://schemas.openxmlformats.org/officeDocument/2006/relationships/customXmlProps" Target="itemProps152.xml"/></Relationships>
</file>

<file path=customXml/_rels/item153.xml.rels><?xml version="1.0" encoding="UTF-8" standalone="yes"?>
<Relationships xmlns="http://schemas.openxmlformats.org/package/2006/relationships"><Relationship Id="rId1" Type="http://schemas.openxmlformats.org/officeDocument/2006/relationships/customXmlProps" Target="itemProps153.xml"/></Relationships>
</file>

<file path=customXml/_rels/item154.xml.rels><?xml version="1.0" encoding="UTF-8" standalone="yes"?>
<Relationships xmlns="http://schemas.openxmlformats.org/package/2006/relationships"><Relationship Id="rId1" Type="http://schemas.openxmlformats.org/officeDocument/2006/relationships/customXmlProps" Target="itemProps154.xml"/></Relationships>
</file>

<file path=customXml/_rels/item155.xml.rels><?xml version="1.0" encoding="UTF-8" standalone="yes"?>
<Relationships xmlns="http://schemas.openxmlformats.org/package/2006/relationships"><Relationship Id="rId1" Type="http://schemas.openxmlformats.org/officeDocument/2006/relationships/customXmlProps" Target="itemProps155.xml"/></Relationships>
</file>

<file path=customXml/_rels/item156.xml.rels><?xml version="1.0" encoding="UTF-8" standalone="yes"?>
<Relationships xmlns="http://schemas.openxmlformats.org/package/2006/relationships"><Relationship Id="rId1" Type="http://schemas.openxmlformats.org/officeDocument/2006/relationships/customXmlProps" Target="itemProps156.xml"/></Relationships>
</file>

<file path=customXml/_rels/item157.xml.rels><?xml version="1.0" encoding="UTF-8" standalone="yes"?>
<Relationships xmlns="http://schemas.openxmlformats.org/package/2006/relationships"><Relationship Id="rId1" Type="http://schemas.openxmlformats.org/officeDocument/2006/relationships/customXmlProps" Target="itemProps157.xml"/></Relationships>
</file>

<file path=customXml/_rels/item158.xml.rels><?xml version="1.0" encoding="UTF-8" standalone="yes"?>
<Relationships xmlns="http://schemas.openxmlformats.org/package/2006/relationships"><Relationship Id="rId1" Type="http://schemas.openxmlformats.org/officeDocument/2006/relationships/customXmlProps" Target="itemProps158.xml"/></Relationships>
</file>

<file path=customXml/_rels/item159.xml.rels><?xml version="1.0" encoding="UTF-8" standalone="yes"?>
<Relationships xmlns="http://schemas.openxmlformats.org/package/2006/relationships"><Relationship Id="rId1" Type="http://schemas.openxmlformats.org/officeDocument/2006/relationships/customXmlProps" Target="itemProps159.xml"/></Relationships>
</file>

<file path=customXml/_rels/item16.xml.rels><?xml version="1.0" encoding="UTF-8" standalone="yes"?>
<Relationships xmlns="http://schemas.openxmlformats.org/package/2006/relationships"><Relationship Id="rId1" Type="http://schemas.openxmlformats.org/officeDocument/2006/relationships/customXmlProps" Target="itemProps16.xml"/></Relationships>
</file>

<file path=customXml/_rels/item160.xml.rels><?xml version="1.0" encoding="UTF-8" standalone="yes"?>
<Relationships xmlns="http://schemas.openxmlformats.org/package/2006/relationships"><Relationship Id="rId1" Type="http://schemas.openxmlformats.org/officeDocument/2006/relationships/customXmlProps" Target="itemProps160.xml"/></Relationships>
</file>

<file path=customXml/_rels/item161.xml.rels><?xml version="1.0" encoding="UTF-8" standalone="yes"?>
<Relationships xmlns="http://schemas.openxmlformats.org/package/2006/relationships"><Relationship Id="rId1" Type="http://schemas.openxmlformats.org/officeDocument/2006/relationships/customXmlProps" Target="itemProps161.xml"/></Relationships>
</file>

<file path=customXml/_rels/item162.xml.rels><?xml version="1.0" encoding="UTF-8" standalone="yes"?>
<Relationships xmlns="http://schemas.openxmlformats.org/package/2006/relationships"><Relationship Id="rId1" Type="http://schemas.openxmlformats.org/officeDocument/2006/relationships/customXmlProps" Target="itemProps162.xml"/></Relationships>
</file>

<file path=customXml/_rels/item163.xml.rels><?xml version="1.0" encoding="UTF-8" standalone="yes"?>
<Relationships xmlns="http://schemas.openxmlformats.org/package/2006/relationships"><Relationship Id="rId1" Type="http://schemas.openxmlformats.org/officeDocument/2006/relationships/customXmlProps" Target="itemProps163.xml"/></Relationships>
</file>

<file path=customXml/_rels/item164.xml.rels><?xml version="1.0" encoding="UTF-8" standalone="yes"?>
<Relationships xmlns="http://schemas.openxmlformats.org/package/2006/relationships"><Relationship Id="rId1" Type="http://schemas.openxmlformats.org/officeDocument/2006/relationships/customXmlProps" Target="itemProps164.xml"/></Relationships>
</file>

<file path=customXml/_rels/item165.xml.rels><?xml version="1.0" encoding="UTF-8" standalone="yes"?>
<Relationships xmlns="http://schemas.openxmlformats.org/package/2006/relationships"><Relationship Id="rId1" Type="http://schemas.openxmlformats.org/officeDocument/2006/relationships/customXmlProps" Target="itemProps165.xml"/></Relationships>
</file>

<file path=customXml/_rels/item166.xml.rels><?xml version="1.0" encoding="UTF-8" standalone="yes"?>
<Relationships xmlns="http://schemas.openxmlformats.org/package/2006/relationships"><Relationship Id="rId1" Type="http://schemas.openxmlformats.org/officeDocument/2006/relationships/customXmlProps" Target="itemProps166.xml"/></Relationships>
</file>

<file path=customXml/_rels/item167.xml.rels><?xml version="1.0" encoding="UTF-8" standalone="yes"?>
<Relationships xmlns="http://schemas.openxmlformats.org/package/2006/relationships"><Relationship Id="rId1" Type="http://schemas.openxmlformats.org/officeDocument/2006/relationships/customXmlProps" Target="itemProps167.xml"/></Relationships>
</file>

<file path=customXml/_rels/item168.xml.rels><?xml version="1.0" encoding="UTF-8" standalone="yes"?>
<Relationships xmlns="http://schemas.openxmlformats.org/package/2006/relationships"><Relationship Id="rId1" Type="http://schemas.openxmlformats.org/officeDocument/2006/relationships/customXmlProps" Target="itemProps168.xml"/></Relationships>
</file>

<file path=customXml/_rels/item169.xml.rels><?xml version="1.0" encoding="UTF-8" standalone="yes"?>
<Relationships xmlns="http://schemas.openxmlformats.org/package/2006/relationships"><Relationship Id="rId1" Type="http://schemas.openxmlformats.org/officeDocument/2006/relationships/customXmlProps" Target="itemProps169.xml"/></Relationships>
</file>

<file path=customXml/_rels/item17.xml.rels><?xml version="1.0" encoding="UTF-8" standalone="yes"?>
<Relationships xmlns="http://schemas.openxmlformats.org/package/2006/relationships"><Relationship Id="rId1" Type="http://schemas.openxmlformats.org/officeDocument/2006/relationships/customXmlProps" Target="itemProps17.xml"/></Relationships>
</file>

<file path=customXml/_rels/item170.xml.rels><?xml version="1.0" encoding="UTF-8" standalone="yes"?>
<Relationships xmlns="http://schemas.openxmlformats.org/package/2006/relationships"><Relationship Id="rId1" Type="http://schemas.openxmlformats.org/officeDocument/2006/relationships/customXmlProps" Target="itemProps170.xml"/></Relationships>
</file>

<file path=customXml/_rels/item171.xml.rels><?xml version="1.0" encoding="UTF-8" standalone="yes"?>
<Relationships xmlns="http://schemas.openxmlformats.org/package/2006/relationships"><Relationship Id="rId1" Type="http://schemas.openxmlformats.org/officeDocument/2006/relationships/customXmlProps" Target="itemProps171.xml"/></Relationships>
</file>

<file path=customXml/_rels/item172.xml.rels><?xml version="1.0" encoding="UTF-8" standalone="yes"?>
<Relationships xmlns="http://schemas.openxmlformats.org/package/2006/relationships"><Relationship Id="rId1" Type="http://schemas.openxmlformats.org/officeDocument/2006/relationships/customXmlProps" Target="itemProps172.xml"/></Relationships>
</file>

<file path=customXml/_rels/item173.xml.rels><?xml version="1.0" encoding="UTF-8" standalone="yes"?>
<Relationships xmlns="http://schemas.openxmlformats.org/package/2006/relationships"><Relationship Id="rId1" Type="http://schemas.openxmlformats.org/officeDocument/2006/relationships/customXmlProps" Target="itemProps173.xml"/></Relationships>
</file>

<file path=customXml/_rels/item174.xml.rels><?xml version="1.0" encoding="UTF-8" standalone="yes"?>
<Relationships xmlns="http://schemas.openxmlformats.org/package/2006/relationships"><Relationship Id="rId1" Type="http://schemas.openxmlformats.org/officeDocument/2006/relationships/customXmlProps" Target="itemProps174.xml"/></Relationships>
</file>

<file path=customXml/_rels/item175.xml.rels><?xml version="1.0" encoding="UTF-8" standalone="yes"?>
<Relationships xmlns="http://schemas.openxmlformats.org/package/2006/relationships"><Relationship Id="rId1" Type="http://schemas.openxmlformats.org/officeDocument/2006/relationships/customXmlProps" Target="itemProps175.xml"/></Relationships>
</file>

<file path=customXml/_rels/item176.xml.rels><?xml version="1.0" encoding="UTF-8" standalone="yes"?>
<Relationships xmlns="http://schemas.openxmlformats.org/package/2006/relationships"><Relationship Id="rId1" Type="http://schemas.openxmlformats.org/officeDocument/2006/relationships/customXmlProps" Target="itemProps176.xml"/></Relationships>
</file>

<file path=customXml/_rels/item177.xml.rels><?xml version="1.0" encoding="UTF-8" standalone="yes"?>
<Relationships xmlns="http://schemas.openxmlformats.org/package/2006/relationships"><Relationship Id="rId1" Type="http://schemas.openxmlformats.org/officeDocument/2006/relationships/customXmlProps" Target="itemProps177.xml"/></Relationships>
</file>

<file path=customXml/_rels/item178.xml.rels><?xml version="1.0" encoding="UTF-8" standalone="yes"?>
<Relationships xmlns="http://schemas.openxmlformats.org/package/2006/relationships"><Relationship Id="rId1" Type="http://schemas.openxmlformats.org/officeDocument/2006/relationships/customXmlProps" Target="itemProps178.xml"/></Relationships>
</file>

<file path=customXml/_rels/item179.xml.rels><?xml version="1.0" encoding="UTF-8" standalone="yes"?>
<Relationships xmlns="http://schemas.openxmlformats.org/package/2006/relationships"><Relationship Id="rId1" Type="http://schemas.openxmlformats.org/officeDocument/2006/relationships/customXmlProps" Target="itemProps179.xml"/></Relationships>
</file>

<file path=customXml/_rels/item18.xml.rels><?xml version="1.0" encoding="UTF-8" standalone="yes"?>
<Relationships xmlns="http://schemas.openxmlformats.org/package/2006/relationships"><Relationship Id="rId1" Type="http://schemas.openxmlformats.org/officeDocument/2006/relationships/customXmlProps" Target="itemProps18.xml"/></Relationships>
</file>

<file path=customXml/_rels/item180.xml.rels><?xml version="1.0" encoding="UTF-8" standalone="yes"?>
<Relationships xmlns="http://schemas.openxmlformats.org/package/2006/relationships"><Relationship Id="rId1" Type="http://schemas.openxmlformats.org/officeDocument/2006/relationships/customXmlProps" Target="itemProps180.xml"/></Relationships>
</file>

<file path=customXml/_rels/item181.xml.rels><?xml version="1.0" encoding="UTF-8" standalone="yes"?>
<Relationships xmlns="http://schemas.openxmlformats.org/package/2006/relationships"><Relationship Id="rId1" Type="http://schemas.openxmlformats.org/officeDocument/2006/relationships/customXmlProps" Target="itemProps181.xml"/></Relationships>
</file>

<file path=customXml/_rels/item182.xml.rels><?xml version="1.0" encoding="UTF-8" standalone="yes"?>
<Relationships xmlns="http://schemas.openxmlformats.org/package/2006/relationships"><Relationship Id="rId1" Type="http://schemas.openxmlformats.org/officeDocument/2006/relationships/customXmlProps" Target="itemProps182.xml"/></Relationships>
</file>

<file path=customXml/_rels/item183.xml.rels><?xml version="1.0" encoding="UTF-8" standalone="yes"?>
<Relationships xmlns="http://schemas.openxmlformats.org/package/2006/relationships"><Relationship Id="rId1" Type="http://schemas.openxmlformats.org/officeDocument/2006/relationships/customXmlProps" Target="itemProps183.xml"/></Relationships>
</file>

<file path=customXml/_rels/item184.xml.rels><?xml version="1.0" encoding="UTF-8" standalone="yes"?>
<Relationships xmlns="http://schemas.openxmlformats.org/package/2006/relationships"><Relationship Id="rId1" Type="http://schemas.openxmlformats.org/officeDocument/2006/relationships/customXmlProps" Target="itemProps184.xml"/></Relationships>
</file>

<file path=customXml/_rels/item185.xml.rels><?xml version="1.0" encoding="UTF-8" standalone="yes"?>
<Relationships xmlns="http://schemas.openxmlformats.org/package/2006/relationships"><Relationship Id="rId1" Type="http://schemas.openxmlformats.org/officeDocument/2006/relationships/customXmlProps" Target="itemProps185.xml"/></Relationships>
</file>

<file path=customXml/_rels/item186.xml.rels><?xml version="1.0" encoding="UTF-8" standalone="yes"?>
<Relationships xmlns="http://schemas.openxmlformats.org/package/2006/relationships"><Relationship Id="rId1" Type="http://schemas.openxmlformats.org/officeDocument/2006/relationships/customXmlProps" Target="itemProps186.xml"/></Relationships>
</file>

<file path=customXml/_rels/item187.xml.rels><?xml version="1.0" encoding="UTF-8" standalone="yes"?>
<Relationships xmlns="http://schemas.openxmlformats.org/package/2006/relationships"><Relationship Id="rId1" Type="http://schemas.openxmlformats.org/officeDocument/2006/relationships/customXmlProps" Target="itemProps187.xml"/></Relationships>
</file>

<file path=customXml/_rels/item188.xml.rels><?xml version="1.0" encoding="UTF-8" standalone="yes"?>
<Relationships xmlns="http://schemas.openxmlformats.org/package/2006/relationships"><Relationship Id="rId1" Type="http://schemas.openxmlformats.org/officeDocument/2006/relationships/customXmlProps" Target="itemProps188.xml"/></Relationships>
</file>

<file path=customXml/_rels/item189.xml.rels><?xml version="1.0" encoding="UTF-8" standalone="yes"?>
<Relationships xmlns="http://schemas.openxmlformats.org/package/2006/relationships"><Relationship Id="rId1" Type="http://schemas.openxmlformats.org/officeDocument/2006/relationships/customXmlProps" Target="itemProps189.xml"/></Relationships>
</file>

<file path=customXml/_rels/item19.xml.rels><?xml version="1.0" encoding="UTF-8" standalone="yes"?>
<Relationships xmlns="http://schemas.openxmlformats.org/package/2006/relationships"><Relationship Id="rId1" Type="http://schemas.openxmlformats.org/officeDocument/2006/relationships/customXmlProps" Target="itemProps19.xml"/></Relationships>
</file>

<file path=customXml/_rels/item190.xml.rels><?xml version="1.0" encoding="UTF-8" standalone="yes"?>
<Relationships xmlns="http://schemas.openxmlformats.org/package/2006/relationships"><Relationship Id="rId1" Type="http://schemas.openxmlformats.org/officeDocument/2006/relationships/customXmlProps" Target="itemProps190.xml"/></Relationships>
</file>

<file path=customXml/_rels/item191.xml.rels><?xml version="1.0" encoding="UTF-8" standalone="yes"?>
<Relationships xmlns="http://schemas.openxmlformats.org/package/2006/relationships"><Relationship Id="rId1" Type="http://schemas.openxmlformats.org/officeDocument/2006/relationships/customXmlProps" Target="itemProps191.xml"/></Relationships>
</file>

<file path=customXml/_rels/item192.xml.rels><?xml version="1.0" encoding="UTF-8" standalone="yes"?>
<Relationships xmlns="http://schemas.openxmlformats.org/package/2006/relationships"><Relationship Id="rId1" Type="http://schemas.openxmlformats.org/officeDocument/2006/relationships/customXmlProps" Target="itemProps192.xml"/></Relationships>
</file>

<file path=customXml/_rels/item193.xml.rels><?xml version="1.0" encoding="UTF-8" standalone="yes"?>
<Relationships xmlns="http://schemas.openxmlformats.org/package/2006/relationships"><Relationship Id="rId1" Type="http://schemas.openxmlformats.org/officeDocument/2006/relationships/customXmlProps" Target="itemProps193.xml"/></Relationships>
</file>

<file path=customXml/_rels/item194.xml.rels><?xml version="1.0" encoding="UTF-8" standalone="yes"?>
<Relationships xmlns="http://schemas.openxmlformats.org/package/2006/relationships"><Relationship Id="rId1" Type="http://schemas.openxmlformats.org/officeDocument/2006/relationships/customXmlProps" Target="itemProps194.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20.xml.rels><?xml version="1.0" encoding="UTF-8" standalone="yes"?>
<Relationships xmlns="http://schemas.openxmlformats.org/package/2006/relationships"><Relationship Id="rId1" Type="http://schemas.openxmlformats.org/officeDocument/2006/relationships/customXmlProps" Target="itemProps20.xml"/></Relationships>
</file>

<file path=customXml/_rels/item21.xml.rels><?xml version="1.0" encoding="UTF-8" standalone="yes"?>
<Relationships xmlns="http://schemas.openxmlformats.org/package/2006/relationships"><Relationship Id="rId1" Type="http://schemas.openxmlformats.org/officeDocument/2006/relationships/customXmlProps" Target="itemProps21.xml"/></Relationships>
</file>

<file path=customXml/_rels/item22.xml.rels><?xml version="1.0" encoding="UTF-8" standalone="yes"?>
<Relationships xmlns="http://schemas.openxmlformats.org/package/2006/relationships"><Relationship Id="rId1" Type="http://schemas.openxmlformats.org/officeDocument/2006/relationships/customXmlProps" Target="itemProps22.xml"/></Relationships>
</file>

<file path=customXml/_rels/item23.xml.rels><?xml version="1.0" encoding="UTF-8" standalone="yes"?>
<Relationships xmlns="http://schemas.openxmlformats.org/package/2006/relationships"><Relationship Id="rId1" Type="http://schemas.openxmlformats.org/officeDocument/2006/relationships/customXmlProps" Target="itemProps23.xml"/></Relationships>
</file>

<file path=customXml/_rels/item24.xml.rels><?xml version="1.0" encoding="UTF-8" standalone="yes"?>
<Relationships xmlns="http://schemas.openxmlformats.org/package/2006/relationships"><Relationship Id="rId1" Type="http://schemas.openxmlformats.org/officeDocument/2006/relationships/customXmlProps" Target="itemProps24.xml"/></Relationships>
</file>

<file path=customXml/_rels/item25.xml.rels><?xml version="1.0" encoding="UTF-8" standalone="yes"?>
<Relationships xmlns="http://schemas.openxmlformats.org/package/2006/relationships"><Relationship Id="rId1" Type="http://schemas.openxmlformats.org/officeDocument/2006/relationships/customXmlProps" Target="itemProps25.xml"/></Relationships>
</file>

<file path=customXml/_rels/item26.xml.rels><?xml version="1.0" encoding="UTF-8" standalone="yes"?>
<Relationships xmlns="http://schemas.openxmlformats.org/package/2006/relationships"><Relationship Id="rId1" Type="http://schemas.openxmlformats.org/officeDocument/2006/relationships/customXmlProps" Target="itemProps26.xml"/></Relationships>
</file>

<file path=customXml/_rels/item27.xml.rels><?xml version="1.0" encoding="UTF-8" standalone="yes"?>
<Relationships xmlns="http://schemas.openxmlformats.org/package/2006/relationships"><Relationship Id="rId1" Type="http://schemas.openxmlformats.org/officeDocument/2006/relationships/customXmlProps" Target="itemProps27.xml"/></Relationships>
</file>

<file path=customXml/_rels/item28.xml.rels><?xml version="1.0" encoding="UTF-8" standalone="yes"?>
<Relationships xmlns="http://schemas.openxmlformats.org/package/2006/relationships"><Relationship Id="rId1" Type="http://schemas.openxmlformats.org/officeDocument/2006/relationships/customXmlProps" Target="itemProps28.xml"/></Relationships>
</file>

<file path=customXml/_rels/item29.xml.rels><?xml version="1.0" encoding="UTF-8" standalone="yes"?>
<Relationships xmlns="http://schemas.openxmlformats.org/package/2006/relationships"><Relationship Id="rId1" Type="http://schemas.openxmlformats.org/officeDocument/2006/relationships/customXmlProps" Target="itemProps29.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30.xml.rels><?xml version="1.0" encoding="UTF-8" standalone="yes"?>
<Relationships xmlns="http://schemas.openxmlformats.org/package/2006/relationships"><Relationship Id="rId1" Type="http://schemas.openxmlformats.org/officeDocument/2006/relationships/customXmlProps" Target="itemProps30.xml"/></Relationships>
</file>

<file path=customXml/_rels/item31.xml.rels><?xml version="1.0" encoding="UTF-8" standalone="yes"?>
<Relationships xmlns="http://schemas.openxmlformats.org/package/2006/relationships"><Relationship Id="rId1" Type="http://schemas.openxmlformats.org/officeDocument/2006/relationships/customXmlProps" Target="itemProps31.xml"/></Relationships>
</file>

<file path=customXml/_rels/item32.xml.rels><?xml version="1.0" encoding="UTF-8" standalone="yes"?>
<Relationships xmlns="http://schemas.openxmlformats.org/package/2006/relationships"><Relationship Id="rId1" Type="http://schemas.openxmlformats.org/officeDocument/2006/relationships/customXmlProps" Target="itemProps32.xml"/></Relationships>
</file>

<file path=customXml/_rels/item33.xml.rels><?xml version="1.0" encoding="UTF-8" standalone="yes"?>
<Relationships xmlns="http://schemas.openxmlformats.org/package/2006/relationships"><Relationship Id="rId1" Type="http://schemas.openxmlformats.org/officeDocument/2006/relationships/customXmlProps" Target="itemProps33.xml"/></Relationships>
</file>

<file path=customXml/_rels/item34.xml.rels><?xml version="1.0" encoding="UTF-8" standalone="yes"?>
<Relationships xmlns="http://schemas.openxmlformats.org/package/2006/relationships"><Relationship Id="rId1" Type="http://schemas.openxmlformats.org/officeDocument/2006/relationships/customXmlProps" Target="itemProps34.xml"/></Relationships>
</file>

<file path=customXml/_rels/item35.xml.rels><?xml version="1.0" encoding="UTF-8" standalone="yes"?>
<Relationships xmlns="http://schemas.openxmlformats.org/package/2006/relationships"><Relationship Id="rId1" Type="http://schemas.openxmlformats.org/officeDocument/2006/relationships/customXmlProps" Target="itemProps35.xml"/></Relationships>
</file>

<file path=customXml/_rels/item36.xml.rels><?xml version="1.0" encoding="UTF-8" standalone="yes"?>
<Relationships xmlns="http://schemas.openxmlformats.org/package/2006/relationships"><Relationship Id="rId1" Type="http://schemas.openxmlformats.org/officeDocument/2006/relationships/customXmlProps" Target="itemProps36.xml"/></Relationships>
</file>

<file path=customXml/_rels/item37.xml.rels><?xml version="1.0" encoding="UTF-8" standalone="yes"?>
<Relationships xmlns="http://schemas.openxmlformats.org/package/2006/relationships"><Relationship Id="rId1" Type="http://schemas.openxmlformats.org/officeDocument/2006/relationships/customXmlProps" Target="itemProps37.xml"/></Relationships>
</file>

<file path=customXml/_rels/item38.xml.rels><?xml version="1.0" encoding="UTF-8" standalone="yes"?>
<Relationships xmlns="http://schemas.openxmlformats.org/package/2006/relationships"><Relationship Id="rId1" Type="http://schemas.openxmlformats.org/officeDocument/2006/relationships/customXmlProps" Target="itemProps38.xml"/></Relationships>
</file>

<file path=customXml/_rels/item39.xml.rels><?xml version="1.0" encoding="UTF-8" standalone="yes"?>
<Relationships xmlns="http://schemas.openxmlformats.org/package/2006/relationships"><Relationship Id="rId1" Type="http://schemas.openxmlformats.org/officeDocument/2006/relationships/customXmlProps" Target="itemProps39.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40.xml.rels><?xml version="1.0" encoding="UTF-8" standalone="yes"?>
<Relationships xmlns="http://schemas.openxmlformats.org/package/2006/relationships"><Relationship Id="rId1" Type="http://schemas.openxmlformats.org/officeDocument/2006/relationships/customXmlProps" Target="itemProps40.xml"/></Relationships>
</file>

<file path=customXml/_rels/item41.xml.rels><?xml version="1.0" encoding="UTF-8" standalone="yes"?>
<Relationships xmlns="http://schemas.openxmlformats.org/package/2006/relationships"><Relationship Id="rId1" Type="http://schemas.openxmlformats.org/officeDocument/2006/relationships/customXmlProps" Target="itemProps41.xml"/></Relationships>
</file>

<file path=customXml/_rels/item42.xml.rels><?xml version="1.0" encoding="UTF-8" standalone="yes"?>
<Relationships xmlns="http://schemas.openxmlformats.org/package/2006/relationships"><Relationship Id="rId1" Type="http://schemas.openxmlformats.org/officeDocument/2006/relationships/customXmlProps" Target="itemProps42.xml"/></Relationships>
</file>

<file path=customXml/_rels/item43.xml.rels><?xml version="1.0" encoding="UTF-8" standalone="yes"?>
<Relationships xmlns="http://schemas.openxmlformats.org/package/2006/relationships"><Relationship Id="rId1" Type="http://schemas.openxmlformats.org/officeDocument/2006/relationships/customXmlProps" Target="itemProps43.xml"/></Relationships>
</file>

<file path=customXml/_rels/item44.xml.rels><?xml version="1.0" encoding="UTF-8" standalone="yes"?>
<Relationships xmlns="http://schemas.openxmlformats.org/package/2006/relationships"><Relationship Id="rId1" Type="http://schemas.openxmlformats.org/officeDocument/2006/relationships/customXmlProps" Target="itemProps44.xml"/></Relationships>
</file>

<file path=customXml/_rels/item45.xml.rels><?xml version="1.0" encoding="UTF-8" standalone="yes"?>
<Relationships xmlns="http://schemas.openxmlformats.org/package/2006/relationships"><Relationship Id="rId1" Type="http://schemas.openxmlformats.org/officeDocument/2006/relationships/customXmlProps" Target="itemProps45.xml"/></Relationships>
</file>

<file path=customXml/_rels/item46.xml.rels><?xml version="1.0" encoding="UTF-8" standalone="yes"?>
<Relationships xmlns="http://schemas.openxmlformats.org/package/2006/relationships"><Relationship Id="rId1" Type="http://schemas.openxmlformats.org/officeDocument/2006/relationships/customXmlProps" Target="itemProps46.xml"/></Relationships>
</file>

<file path=customXml/_rels/item47.xml.rels><?xml version="1.0" encoding="UTF-8" standalone="yes"?>
<Relationships xmlns="http://schemas.openxmlformats.org/package/2006/relationships"><Relationship Id="rId1" Type="http://schemas.openxmlformats.org/officeDocument/2006/relationships/customXmlProps" Target="itemProps47.xml"/></Relationships>
</file>

<file path=customXml/_rels/item48.xml.rels><?xml version="1.0" encoding="UTF-8" standalone="yes"?>
<Relationships xmlns="http://schemas.openxmlformats.org/package/2006/relationships"><Relationship Id="rId1" Type="http://schemas.openxmlformats.org/officeDocument/2006/relationships/customXmlProps" Target="itemProps48.xml"/></Relationships>
</file>

<file path=customXml/_rels/item49.xml.rels><?xml version="1.0" encoding="UTF-8" standalone="yes"?>
<Relationships xmlns="http://schemas.openxmlformats.org/package/2006/relationships"><Relationship Id="rId1" Type="http://schemas.openxmlformats.org/officeDocument/2006/relationships/customXmlProps" Target="itemProps49.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50.xml.rels><?xml version="1.0" encoding="UTF-8" standalone="yes"?>
<Relationships xmlns="http://schemas.openxmlformats.org/package/2006/relationships"><Relationship Id="rId1" Type="http://schemas.openxmlformats.org/officeDocument/2006/relationships/customXmlProps" Target="itemProps50.xml"/></Relationships>
</file>

<file path=customXml/_rels/item51.xml.rels><?xml version="1.0" encoding="UTF-8" standalone="yes"?>
<Relationships xmlns="http://schemas.openxmlformats.org/package/2006/relationships"><Relationship Id="rId1" Type="http://schemas.openxmlformats.org/officeDocument/2006/relationships/customXmlProps" Target="itemProps51.xml"/></Relationships>
</file>

<file path=customXml/_rels/item52.xml.rels><?xml version="1.0" encoding="UTF-8" standalone="yes"?>
<Relationships xmlns="http://schemas.openxmlformats.org/package/2006/relationships"><Relationship Id="rId1" Type="http://schemas.openxmlformats.org/officeDocument/2006/relationships/customXmlProps" Target="itemProps52.xml"/></Relationships>
</file>

<file path=customXml/_rels/item53.xml.rels><?xml version="1.0" encoding="UTF-8" standalone="yes"?>
<Relationships xmlns="http://schemas.openxmlformats.org/package/2006/relationships"><Relationship Id="rId1" Type="http://schemas.openxmlformats.org/officeDocument/2006/relationships/customXmlProps" Target="itemProps53.xml"/></Relationships>
</file>

<file path=customXml/_rels/item54.xml.rels><?xml version="1.0" encoding="UTF-8" standalone="yes"?>
<Relationships xmlns="http://schemas.openxmlformats.org/package/2006/relationships"><Relationship Id="rId1" Type="http://schemas.openxmlformats.org/officeDocument/2006/relationships/customXmlProps" Target="itemProps54.xml"/></Relationships>
</file>

<file path=customXml/_rels/item55.xml.rels><?xml version="1.0" encoding="UTF-8" standalone="yes"?>
<Relationships xmlns="http://schemas.openxmlformats.org/package/2006/relationships"><Relationship Id="rId1" Type="http://schemas.openxmlformats.org/officeDocument/2006/relationships/customXmlProps" Target="itemProps55.xml"/></Relationships>
</file>

<file path=customXml/_rels/item56.xml.rels><?xml version="1.0" encoding="UTF-8" standalone="yes"?>
<Relationships xmlns="http://schemas.openxmlformats.org/package/2006/relationships"><Relationship Id="rId1" Type="http://schemas.openxmlformats.org/officeDocument/2006/relationships/customXmlProps" Target="itemProps56.xml"/></Relationships>
</file>

<file path=customXml/_rels/item57.xml.rels><?xml version="1.0" encoding="UTF-8" standalone="yes"?>
<Relationships xmlns="http://schemas.openxmlformats.org/package/2006/relationships"><Relationship Id="rId1" Type="http://schemas.openxmlformats.org/officeDocument/2006/relationships/customXmlProps" Target="itemProps57.xml"/></Relationships>
</file>

<file path=customXml/_rels/item58.xml.rels><?xml version="1.0" encoding="UTF-8" standalone="yes"?>
<Relationships xmlns="http://schemas.openxmlformats.org/package/2006/relationships"><Relationship Id="rId1" Type="http://schemas.openxmlformats.org/officeDocument/2006/relationships/customXmlProps" Target="itemProps58.xml"/></Relationships>
</file>

<file path=customXml/_rels/item59.xml.rels><?xml version="1.0" encoding="UTF-8" standalone="yes"?>
<Relationships xmlns="http://schemas.openxmlformats.org/package/2006/relationships"><Relationship Id="rId1" Type="http://schemas.openxmlformats.org/officeDocument/2006/relationships/customXmlProps" Target="itemProps59.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60.xml.rels><?xml version="1.0" encoding="UTF-8" standalone="yes"?>
<Relationships xmlns="http://schemas.openxmlformats.org/package/2006/relationships"><Relationship Id="rId1" Type="http://schemas.openxmlformats.org/officeDocument/2006/relationships/customXmlProps" Target="itemProps60.xml"/></Relationships>
</file>

<file path=customXml/_rels/item61.xml.rels><?xml version="1.0" encoding="UTF-8" standalone="yes"?>
<Relationships xmlns="http://schemas.openxmlformats.org/package/2006/relationships"><Relationship Id="rId1" Type="http://schemas.openxmlformats.org/officeDocument/2006/relationships/customXmlProps" Target="itemProps61.xml"/></Relationships>
</file>

<file path=customXml/_rels/item62.xml.rels><?xml version="1.0" encoding="UTF-8" standalone="yes"?>
<Relationships xmlns="http://schemas.openxmlformats.org/package/2006/relationships"><Relationship Id="rId1" Type="http://schemas.openxmlformats.org/officeDocument/2006/relationships/customXmlProps" Target="itemProps62.xml"/></Relationships>
</file>

<file path=customXml/_rels/item63.xml.rels><?xml version="1.0" encoding="UTF-8" standalone="yes"?>
<Relationships xmlns="http://schemas.openxmlformats.org/package/2006/relationships"><Relationship Id="rId1" Type="http://schemas.openxmlformats.org/officeDocument/2006/relationships/customXmlProps" Target="itemProps63.xml"/></Relationships>
</file>

<file path=customXml/_rels/item64.xml.rels><?xml version="1.0" encoding="UTF-8" standalone="yes"?>
<Relationships xmlns="http://schemas.openxmlformats.org/package/2006/relationships"><Relationship Id="rId1" Type="http://schemas.openxmlformats.org/officeDocument/2006/relationships/customXmlProps" Target="itemProps64.xml"/></Relationships>
</file>

<file path=customXml/_rels/item65.xml.rels><?xml version="1.0" encoding="UTF-8" standalone="yes"?>
<Relationships xmlns="http://schemas.openxmlformats.org/package/2006/relationships"><Relationship Id="rId1" Type="http://schemas.openxmlformats.org/officeDocument/2006/relationships/customXmlProps" Target="itemProps65.xml"/></Relationships>
</file>

<file path=customXml/_rels/item66.xml.rels><?xml version="1.0" encoding="UTF-8" standalone="yes"?>
<Relationships xmlns="http://schemas.openxmlformats.org/package/2006/relationships"><Relationship Id="rId1" Type="http://schemas.openxmlformats.org/officeDocument/2006/relationships/customXmlProps" Target="itemProps66.xml"/></Relationships>
</file>

<file path=customXml/_rels/item67.xml.rels><?xml version="1.0" encoding="UTF-8" standalone="yes"?>
<Relationships xmlns="http://schemas.openxmlformats.org/package/2006/relationships"><Relationship Id="rId1" Type="http://schemas.openxmlformats.org/officeDocument/2006/relationships/customXmlProps" Target="itemProps67.xml"/></Relationships>
</file>

<file path=customXml/_rels/item68.xml.rels><?xml version="1.0" encoding="UTF-8" standalone="yes"?>
<Relationships xmlns="http://schemas.openxmlformats.org/package/2006/relationships"><Relationship Id="rId1" Type="http://schemas.openxmlformats.org/officeDocument/2006/relationships/customXmlProps" Target="itemProps68.xml"/></Relationships>
</file>

<file path=customXml/_rels/item69.xml.rels><?xml version="1.0" encoding="UTF-8" standalone="yes"?>
<Relationships xmlns="http://schemas.openxmlformats.org/package/2006/relationships"><Relationship Id="rId1" Type="http://schemas.openxmlformats.org/officeDocument/2006/relationships/customXmlProps" Target="itemProps69.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70.xml.rels><?xml version="1.0" encoding="UTF-8" standalone="yes"?>
<Relationships xmlns="http://schemas.openxmlformats.org/package/2006/relationships"><Relationship Id="rId1" Type="http://schemas.openxmlformats.org/officeDocument/2006/relationships/customXmlProps" Target="itemProps70.xml"/></Relationships>
</file>

<file path=customXml/_rels/item71.xml.rels><?xml version="1.0" encoding="UTF-8" standalone="yes"?>
<Relationships xmlns="http://schemas.openxmlformats.org/package/2006/relationships"><Relationship Id="rId1" Type="http://schemas.openxmlformats.org/officeDocument/2006/relationships/customXmlProps" Target="itemProps71.xml"/></Relationships>
</file>

<file path=customXml/_rels/item72.xml.rels><?xml version="1.0" encoding="UTF-8" standalone="yes"?>
<Relationships xmlns="http://schemas.openxmlformats.org/package/2006/relationships"><Relationship Id="rId1" Type="http://schemas.openxmlformats.org/officeDocument/2006/relationships/customXmlProps" Target="itemProps72.xml"/></Relationships>
</file>

<file path=customXml/_rels/item73.xml.rels><?xml version="1.0" encoding="UTF-8" standalone="yes"?>
<Relationships xmlns="http://schemas.openxmlformats.org/package/2006/relationships"><Relationship Id="rId1" Type="http://schemas.openxmlformats.org/officeDocument/2006/relationships/customXmlProps" Target="itemProps73.xml"/></Relationships>
</file>

<file path=customXml/_rels/item74.xml.rels><?xml version="1.0" encoding="UTF-8" standalone="yes"?>
<Relationships xmlns="http://schemas.openxmlformats.org/package/2006/relationships"><Relationship Id="rId1" Type="http://schemas.openxmlformats.org/officeDocument/2006/relationships/customXmlProps" Target="itemProps74.xml"/></Relationships>
</file>

<file path=customXml/_rels/item75.xml.rels><?xml version="1.0" encoding="UTF-8" standalone="yes"?>
<Relationships xmlns="http://schemas.openxmlformats.org/package/2006/relationships"><Relationship Id="rId1" Type="http://schemas.openxmlformats.org/officeDocument/2006/relationships/customXmlProps" Target="itemProps75.xml"/></Relationships>
</file>

<file path=customXml/_rels/item76.xml.rels><?xml version="1.0" encoding="UTF-8" standalone="yes"?>
<Relationships xmlns="http://schemas.openxmlformats.org/package/2006/relationships"><Relationship Id="rId1" Type="http://schemas.openxmlformats.org/officeDocument/2006/relationships/customXmlProps" Target="itemProps76.xml"/></Relationships>
</file>

<file path=customXml/_rels/item77.xml.rels><?xml version="1.0" encoding="UTF-8" standalone="yes"?>
<Relationships xmlns="http://schemas.openxmlformats.org/package/2006/relationships"><Relationship Id="rId1" Type="http://schemas.openxmlformats.org/officeDocument/2006/relationships/customXmlProps" Target="itemProps77.xml"/></Relationships>
</file>

<file path=customXml/_rels/item78.xml.rels><?xml version="1.0" encoding="UTF-8" standalone="yes"?>
<Relationships xmlns="http://schemas.openxmlformats.org/package/2006/relationships"><Relationship Id="rId1" Type="http://schemas.openxmlformats.org/officeDocument/2006/relationships/customXmlProps" Target="itemProps78.xml"/></Relationships>
</file>

<file path=customXml/_rels/item79.xml.rels><?xml version="1.0" encoding="UTF-8" standalone="yes"?>
<Relationships xmlns="http://schemas.openxmlformats.org/package/2006/relationships"><Relationship Id="rId1" Type="http://schemas.openxmlformats.org/officeDocument/2006/relationships/customXmlProps" Target="itemProps79.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80.xml.rels><?xml version="1.0" encoding="UTF-8" standalone="yes"?>
<Relationships xmlns="http://schemas.openxmlformats.org/package/2006/relationships"><Relationship Id="rId1" Type="http://schemas.openxmlformats.org/officeDocument/2006/relationships/customXmlProps" Target="itemProps80.xml"/></Relationships>
</file>

<file path=customXml/_rels/item81.xml.rels><?xml version="1.0" encoding="UTF-8" standalone="yes"?>
<Relationships xmlns="http://schemas.openxmlformats.org/package/2006/relationships"><Relationship Id="rId1" Type="http://schemas.openxmlformats.org/officeDocument/2006/relationships/customXmlProps" Target="itemProps81.xml"/></Relationships>
</file>

<file path=customXml/_rels/item82.xml.rels><?xml version="1.0" encoding="UTF-8" standalone="yes"?>
<Relationships xmlns="http://schemas.openxmlformats.org/package/2006/relationships"><Relationship Id="rId1" Type="http://schemas.openxmlformats.org/officeDocument/2006/relationships/customXmlProps" Target="itemProps82.xml"/></Relationships>
</file>

<file path=customXml/_rels/item83.xml.rels><?xml version="1.0" encoding="UTF-8" standalone="yes"?>
<Relationships xmlns="http://schemas.openxmlformats.org/package/2006/relationships"><Relationship Id="rId1" Type="http://schemas.openxmlformats.org/officeDocument/2006/relationships/customXmlProps" Target="itemProps83.xml"/></Relationships>
</file>

<file path=customXml/_rels/item84.xml.rels><?xml version="1.0" encoding="UTF-8" standalone="yes"?>
<Relationships xmlns="http://schemas.openxmlformats.org/package/2006/relationships"><Relationship Id="rId1" Type="http://schemas.openxmlformats.org/officeDocument/2006/relationships/customXmlProps" Target="itemProps84.xml"/></Relationships>
</file>

<file path=customXml/_rels/item85.xml.rels><?xml version="1.0" encoding="UTF-8" standalone="yes"?>
<Relationships xmlns="http://schemas.openxmlformats.org/package/2006/relationships"><Relationship Id="rId1" Type="http://schemas.openxmlformats.org/officeDocument/2006/relationships/customXmlProps" Target="itemProps85.xml"/></Relationships>
</file>

<file path=customXml/_rels/item86.xml.rels><?xml version="1.0" encoding="UTF-8" standalone="yes"?>
<Relationships xmlns="http://schemas.openxmlformats.org/package/2006/relationships"><Relationship Id="rId1" Type="http://schemas.openxmlformats.org/officeDocument/2006/relationships/customXmlProps" Target="itemProps86.xml"/></Relationships>
</file>

<file path=customXml/_rels/item87.xml.rels><?xml version="1.0" encoding="UTF-8" standalone="yes"?>
<Relationships xmlns="http://schemas.openxmlformats.org/package/2006/relationships"><Relationship Id="rId1" Type="http://schemas.openxmlformats.org/officeDocument/2006/relationships/customXmlProps" Target="itemProps87.xml"/></Relationships>
</file>

<file path=customXml/_rels/item88.xml.rels><?xml version="1.0" encoding="UTF-8" standalone="yes"?>
<Relationships xmlns="http://schemas.openxmlformats.org/package/2006/relationships"><Relationship Id="rId1" Type="http://schemas.openxmlformats.org/officeDocument/2006/relationships/customXmlProps" Target="itemProps88.xml"/></Relationships>
</file>

<file path=customXml/_rels/item89.xml.rels><?xml version="1.0" encoding="UTF-8" standalone="yes"?>
<Relationships xmlns="http://schemas.openxmlformats.org/package/2006/relationships"><Relationship Id="rId1" Type="http://schemas.openxmlformats.org/officeDocument/2006/relationships/customXmlProps" Target="itemProps89.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_rels/item90.xml.rels><?xml version="1.0" encoding="UTF-8" standalone="yes"?>
<Relationships xmlns="http://schemas.openxmlformats.org/package/2006/relationships"><Relationship Id="rId1" Type="http://schemas.openxmlformats.org/officeDocument/2006/relationships/customXmlProps" Target="itemProps90.xml"/></Relationships>
</file>

<file path=customXml/_rels/item91.xml.rels><?xml version="1.0" encoding="UTF-8" standalone="yes"?>
<Relationships xmlns="http://schemas.openxmlformats.org/package/2006/relationships"><Relationship Id="rId1" Type="http://schemas.openxmlformats.org/officeDocument/2006/relationships/customXmlProps" Target="itemProps91.xml"/></Relationships>
</file>

<file path=customXml/_rels/item92.xml.rels><?xml version="1.0" encoding="UTF-8" standalone="yes"?>
<Relationships xmlns="http://schemas.openxmlformats.org/package/2006/relationships"><Relationship Id="rId1" Type="http://schemas.openxmlformats.org/officeDocument/2006/relationships/customXmlProps" Target="itemProps92.xml"/></Relationships>
</file>

<file path=customXml/_rels/item93.xml.rels><?xml version="1.0" encoding="UTF-8" standalone="yes"?>
<Relationships xmlns="http://schemas.openxmlformats.org/package/2006/relationships"><Relationship Id="rId1" Type="http://schemas.openxmlformats.org/officeDocument/2006/relationships/customXmlProps" Target="itemProps93.xml"/></Relationships>
</file>

<file path=customXml/_rels/item94.xml.rels><?xml version="1.0" encoding="UTF-8" standalone="yes"?>
<Relationships xmlns="http://schemas.openxmlformats.org/package/2006/relationships"><Relationship Id="rId1" Type="http://schemas.openxmlformats.org/officeDocument/2006/relationships/customXmlProps" Target="itemProps94.xml"/></Relationships>
</file>

<file path=customXml/_rels/item95.xml.rels><?xml version="1.0" encoding="UTF-8" standalone="yes"?>
<Relationships xmlns="http://schemas.openxmlformats.org/package/2006/relationships"><Relationship Id="rId1" Type="http://schemas.openxmlformats.org/officeDocument/2006/relationships/customXmlProps" Target="itemProps95.xml"/></Relationships>
</file>

<file path=customXml/_rels/item96.xml.rels><?xml version="1.0" encoding="UTF-8" standalone="yes"?>
<Relationships xmlns="http://schemas.openxmlformats.org/package/2006/relationships"><Relationship Id="rId1" Type="http://schemas.openxmlformats.org/officeDocument/2006/relationships/customXmlProps" Target="itemProps96.xml"/></Relationships>
</file>

<file path=customXml/_rels/item97.xml.rels><?xml version="1.0" encoding="UTF-8" standalone="yes"?>
<Relationships xmlns="http://schemas.openxmlformats.org/package/2006/relationships"><Relationship Id="rId1" Type="http://schemas.openxmlformats.org/officeDocument/2006/relationships/customXmlProps" Target="itemProps97.xml"/></Relationships>
</file>

<file path=customXml/_rels/item98.xml.rels><?xml version="1.0" encoding="UTF-8" standalone="yes"?>
<Relationships xmlns="http://schemas.openxmlformats.org/package/2006/relationships"><Relationship Id="rId1" Type="http://schemas.openxmlformats.org/officeDocument/2006/relationships/customXmlProps" Target="itemProps98.xml"/></Relationships>
</file>

<file path=customXml/_rels/item99.xml.rels><?xml version="1.0" encoding="UTF-8" standalone="yes"?>
<Relationships xmlns="http://schemas.openxmlformats.org/package/2006/relationships"><Relationship Id="rId1" Type="http://schemas.openxmlformats.org/officeDocument/2006/relationships/customXmlProps" Target="itemProps99.xml"/></Relationships>
</file>

<file path=customXml/item1.xml><?xml version="1.0" encoding="utf-8"?>
<EsriMapsInfo xmlns="ESRI.ArcGIS.Mapping.OfficeIntegration.PowerPointInfo">
  <Version>Version1</Version>
  <RequiresSignIn>False</RequiresSignIn>
</EsriMapsInfo>
</file>

<file path=customXml/item10.xml><?xml version="1.0" encoding="utf-8"?>
<EsriMapsInfo xmlns="ESRI.ArcGIS.Mapping.OfficeIntegration.PowerPointInfo">
  <Version>Version1</Version>
  <RequiresSignIn>False</RequiresSignIn>
</EsriMapsInfo>
</file>

<file path=customXml/item100.xml><?xml version="1.0" encoding="utf-8"?>
<EsriMapsInfo xmlns="ESRI.ArcGIS.Mapping.OfficeIntegration.PowerPointInfo">
  <Version>Version1</Version>
  <RequiresSignIn>False</RequiresSignIn>
</EsriMapsInfo>
</file>

<file path=customXml/item101.xml><?xml version="1.0" encoding="utf-8"?>
<EsriMapsInfo xmlns="ESRI.ArcGIS.Mapping.OfficeIntegration.PowerPointInfo">
  <Version>Version1</Version>
  <RequiresSignIn>False</RequiresSignIn>
</EsriMapsInfo>
</file>

<file path=customXml/item102.xml><?xml version="1.0" encoding="utf-8"?>
<EsriMapsInfo xmlns="ESRI.ArcGIS.Mapping.OfficeIntegration.PowerPointInfo">
  <Version>Version1</Version>
  <RequiresSignIn>False</RequiresSignIn>
</EsriMapsInfo>
</file>

<file path=customXml/item103.xml><?xml version="1.0" encoding="utf-8"?>
<EsriMapsInfo xmlns="ESRI.ArcGIS.Mapping.OfficeIntegration.PowerPointInfo">
  <Version>Version1</Version>
  <RequiresSignIn>False</RequiresSignIn>
</EsriMapsInfo>
</file>

<file path=customXml/item104.xml><?xml version="1.0" encoding="utf-8"?>
<EsriMapsInfo xmlns="ESRI.ArcGIS.Mapping.OfficeIntegration.PowerPointInfo">
  <Version>Version1</Version>
  <RequiresSignIn>False</RequiresSignIn>
</EsriMapsInfo>
</file>

<file path=customXml/item105.xml><?xml version="1.0" encoding="utf-8"?>
<EsriMapsInfo xmlns="ESRI.ArcGIS.Mapping.OfficeIntegration.PowerPointInfo">
  <Version>Version1</Version>
  <RequiresSignIn>False</RequiresSignIn>
</EsriMapsInfo>
</file>

<file path=customXml/item106.xml><?xml version="1.0" encoding="utf-8"?>
<EsriMapsInfo xmlns="ESRI.ArcGIS.Mapping.OfficeIntegration.PowerPointInfo">
  <Version>Version1</Version>
  <RequiresSignIn>False</RequiresSignIn>
</EsriMapsInfo>
</file>

<file path=customXml/item107.xml><?xml version="1.0" encoding="utf-8"?>
<EsriMapsInfo xmlns="ESRI.ArcGIS.Mapping.OfficeIntegration.PowerPointInfo">
  <Version>Version1</Version>
  <RequiresSignIn>False</RequiresSignIn>
</EsriMapsInfo>
</file>

<file path=customXml/item108.xml><?xml version="1.0" encoding="utf-8"?>
<EsriMapsInfo xmlns="ESRI.ArcGIS.Mapping.OfficeIntegration.PowerPointInfo">
  <Version>Version1</Version>
  <RequiresSignIn>False</RequiresSignIn>
</EsriMapsInfo>
</file>

<file path=customXml/item109.xml><?xml version="1.0" encoding="utf-8"?>
<EsriMapsInfo xmlns="ESRI.ArcGIS.Mapping.OfficeIntegration.PowerPointInfo">
  <Version>Version1</Version>
  <RequiresSignIn>False</RequiresSignIn>
</EsriMapsInfo>
</file>

<file path=customXml/item11.xml><?xml version="1.0" encoding="utf-8"?>
<EsriMapsInfo xmlns="ESRI.ArcGIS.Mapping.OfficeIntegration.PowerPointInfo">
  <Version>Version1</Version>
  <RequiresSignIn>False</RequiresSignIn>
</EsriMapsInfo>
</file>

<file path=customXml/item110.xml><?xml version="1.0" encoding="utf-8"?>
<EsriMapsInfo xmlns="ESRI.ArcGIS.Mapping.OfficeIntegration.PowerPointInfo">
  <Version>Version1</Version>
  <RequiresSignIn>False</RequiresSignIn>
</EsriMapsInfo>
</file>

<file path=customXml/item111.xml><?xml version="1.0" encoding="utf-8"?>
<EsriMapsInfo xmlns="ESRI.ArcGIS.Mapping.OfficeIntegration.PowerPointInfo">
  <Version>Version1</Version>
  <RequiresSignIn>False</RequiresSignIn>
</EsriMapsInfo>
</file>

<file path=customXml/item112.xml><?xml version="1.0" encoding="utf-8"?>
<EsriMapsInfo xmlns="ESRI.ArcGIS.Mapping.OfficeIntegration.PowerPointInfo">
  <Version>Version1</Version>
  <RequiresSignIn>False</RequiresSignIn>
</EsriMapsInfo>
</file>

<file path=customXml/item113.xml><?xml version="1.0" encoding="utf-8"?>
<EsriMapsInfo xmlns="ESRI.ArcGIS.Mapping.OfficeIntegration.PowerPointInfo">
  <Version>Version1</Version>
  <RequiresSignIn>False</RequiresSignIn>
</EsriMapsInfo>
</file>

<file path=customXml/item114.xml><?xml version="1.0" encoding="utf-8"?>
<EsriMapsInfo xmlns="ESRI.ArcGIS.Mapping.OfficeIntegration.PowerPointInfo">
  <Version>Version1</Version>
  <RequiresSignIn>False</RequiresSignIn>
</EsriMapsInfo>
</file>

<file path=customXml/item115.xml><?xml version="1.0" encoding="utf-8"?>
<EsriMapsInfo xmlns="ESRI.ArcGIS.Mapping.OfficeIntegration.PowerPointInfo">
  <Version>Version1</Version>
  <RequiresSignIn>False</RequiresSignIn>
</EsriMapsInfo>
</file>

<file path=customXml/item116.xml><?xml version="1.0" encoding="utf-8"?>
<EsriMapsInfo xmlns="ESRI.ArcGIS.Mapping.OfficeIntegration.PowerPointInfo">
  <Version>Version1</Version>
  <RequiresSignIn>False</RequiresSignIn>
</EsriMapsInfo>
</file>

<file path=customXml/item117.xml><?xml version="1.0" encoding="utf-8"?>
<EsriMapsInfo xmlns="ESRI.ArcGIS.Mapping.OfficeIntegration.PowerPointInfo">
  <Version>Version1</Version>
  <RequiresSignIn>False</RequiresSignIn>
</EsriMapsInfo>
</file>

<file path=customXml/item118.xml><?xml version="1.0" encoding="utf-8"?>
<EsriMapsInfo xmlns="ESRI.ArcGIS.Mapping.OfficeIntegration.PowerPointInfo">
  <Version>Version1</Version>
  <RequiresSignIn>False</RequiresSignIn>
</EsriMapsInfo>
</file>

<file path=customXml/item119.xml><?xml version="1.0" encoding="utf-8"?>
<EsriMapsInfo xmlns="ESRI.ArcGIS.Mapping.OfficeIntegration.PowerPointInfo">
  <Version>Version1</Version>
  <RequiresSignIn>False</RequiresSignIn>
</EsriMapsInfo>
</file>

<file path=customXml/item12.xml><?xml version="1.0" encoding="utf-8"?>
<EsriMapsInfo xmlns="ESRI.ArcGIS.Mapping.OfficeIntegration.PowerPointInfo">
  <Version>Version1</Version>
  <RequiresSignIn>False</RequiresSignIn>
</EsriMapsInfo>
</file>

<file path=customXml/item120.xml><?xml version="1.0" encoding="utf-8"?>
<EsriMapsInfo xmlns="ESRI.ArcGIS.Mapping.OfficeIntegration.PowerPointInfo">
  <Version>Version1</Version>
  <RequiresSignIn>False</RequiresSignIn>
</EsriMapsInfo>
</file>

<file path=customXml/item121.xml><?xml version="1.0" encoding="utf-8"?>
<ct:contentTypeSchema xmlns:ct="http://schemas.microsoft.com/office/2006/metadata/contentType" xmlns:ma="http://schemas.microsoft.com/office/2006/metadata/properties/metaAttributes" ct:_="" ma:_="" ma:contentTypeName="Document" ma:contentTypeID="0x0101001115FEC16DAF8C4CB2DCA351C8D7AE69" ma:contentTypeVersion="38" ma:contentTypeDescription="Create a new document." ma:contentTypeScope="" ma:versionID="7343f808cfe7fe1dff09682b685fe11e">
  <xsd:schema xmlns:xsd="http://www.w3.org/2001/XMLSchema" xmlns:xs="http://www.w3.org/2001/XMLSchema" xmlns:p="http://schemas.microsoft.com/office/2006/metadata/properties" xmlns:ns1="http://schemas.microsoft.com/sharepoint/v3" xmlns:ns2="4ffa91fb-a0ff-4ac5-b2db-65c790d184a4" xmlns:ns3="http://schemas.microsoft.com/sharepoint.v3" xmlns:ns4="http://schemas.microsoft.com/sharepoint/v3/fields" xmlns:ns5="00d508f3-ced4-4eef-9de0-15f52db79921" xmlns:ns6="a1daef6d-a932-4590-8bf9-13f3d573ebea" xmlns:ns7="adb7bbce-bf67-4482-af10-8250435b1c44" targetNamespace="http://schemas.microsoft.com/office/2006/metadata/properties" ma:root="true" ma:fieldsID="eb0babd1338a492fee4fe0de2330e338" ns1:_="" ns2:_="" ns3:_="" ns4:_="" ns5:_="" ns6:_="" ns7:_="">
    <xsd:import namespace="http://schemas.microsoft.com/sharepoint/v3"/>
    <xsd:import namespace="4ffa91fb-a0ff-4ac5-b2db-65c790d184a4"/>
    <xsd:import namespace="http://schemas.microsoft.com/sharepoint.v3"/>
    <xsd:import namespace="http://schemas.microsoft.com/sharepoint/v3/fields"/>
    <xsd:import namespace="00d508f3-ced4-4eef-9de0-15f52db79921"/>
    <xsd:import namespace="a1daef6d-a932-4590-8bf9-13f3d573ebea"/>
    <xsd:import namespace="adb7bbce-bf67-4482-af10-8250435b1c44"/>
    <xsd:element name="properties">
      <xsd:complexType>
        <xsd:sequence>
          <xsd:element name="documentManagement">
            <xsd:complexType>
              <xsd:all>
                <xsd:element ref="ns2:Document_x0020_Creation_x0020_Date" minOccurs="0"/>
                <xsd:element ref="ns2:Creator" minOccurs="0"/>
                <xsd:element ref="ns2:EPA_x0020_Office" minOccurs="0"/>
                <xsd:element ref="ns2:Record" minOccurs="0"/>
                <xsd:element ref="ns3:CategoryDescription" minOccurs="0"/>
                <xsd:element ref="ns2:Identifier" minOccurs="0"/>
                <xsd:element ref="ns2:EPA_x0020_Contributor" minOccurs="0"/>
                <xsd:element ref="ns2:External_x0020_Contributor" minOccurs="0"/>
                <xsd:element ref="ns4:_Coverage" minOccurs="0"/>
                <xsd:element ref="ns2:EPA_x0020_Related_x0020_Documents" minOccurs="0"/>
                <xsd:element ref="ns4:_Source" minOccurs="0"/>
                <xsd:element ref="ns2:Rights" minOccurs="0"/>
                <xsd:element ref="ns1:Language" minOccurs="0"/>
                <xsd:element ref="ns2:j747ac98061d40f0aa7bd47e1db5675d" minOccurs="0"/>
                <xsd:element ref="ns2:TaxKeywordTaxHTField" minOccurs="0"/>
                <xsd:element ref="ns2:TaxCatchAllLabel" minOccurs="0"/>
                <xsd:element ref="ns2:TaxCatchAll" minOccurs="0"/>
                <xsd:element ref="ns2:e3f09c3df709400db2417a7161762d62" minOccurs="0"/>
                <xsd:element ref="ns5:SharedWithUsers" minOccurs="0"/>
                <xsd:element ref="ns5:SharedWithDetails" minOccurs="0"/>
                <xsd:element ref="ns6:LastSharedByUser" minOccurs="0"/>
                <xsd:element ref="ns6:LastSharedByTime" minOccurs="0"/>
                <xsd:element ref="ns7:MediaServiceMetadata" minOccurs="0"/>
                <xsd:element ref="ns7:MediaServiceFastMetadata" minOccurs="0"/>
                <xsd:element ref="ns7:MediaServiceAutoTags" minOccurs="0"/>
                <xsd:element ref="ns7:MediaServiceOCR" minOccurs="0"/>
                <xsd:element ref="ns7:MediaServiceDateTaken" minOccurs="0"/>
                <xsd:element ref="ns7:MediaServiceGenerationTime" minOccurs="0"/>
                <xsd:element ref="ns7:MediaServiceEventHashCode" minOccurs="0"/>
                <xsd:element ref="ns7:MediaServiceAutoKeyPoints" minOccurs="0"/>
                <xsd:element ref="ns7:MediaServiceKeyPoints" minOccurs="0"/>
                <xsd:element ref="ns7:MediaLengthInSeconds" minOccurs="0"/>
                <xsd:element ref="ns1:_ip_UnifiedCompliancePolicyProperties" minOccurs="0"/>
                <xsd:element ref="ns1:_ip_UnifiedCompliancePolicyUIAction" minOccurs="0"/>
                <xsd:element ref="ns7: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Language" ma:index="17" nillable="true" ma:displayName="Language" ma:default="English" ma:description="Select the document language from the drop down." ma:format="Dropdown" ma:internalName="Language" ma:readOnly="false">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element>
    <xsd:element name="_ip_UnifiedCompliancePolicyProperties" ma:index="43" nillable="true" ma:displayName="Unified Compliance Policy Properties" ma:hidden="true" ma:internalName="_ip_UnifiedCompliancePolicyProperties">
      <xsd:simpleType>
        <xsd:restriction base="dms:Note"/>
      </xsd:simpleType>
    </xsd:element>
    <xsd:element name="_ip_UnifiedCompliancePolicyUIAction" ma:index="44"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ffa91fb-a0ff-4ac5-b2db-65c790d184a4" elementFormDefault="qualified">
    <xsd:import namespace="http://schemas.microsoft.com/office/2006/documentManagement/types"/>
    <xsd:import namespace="http://schemas.microsoft.com/office/infopath/2007/PartnerControls"/>
    <xsd:element name="Document_x0020_Creation_x0020_Date" ma:index="2" nillable="true" ma:displayName="Document Date" ma:default="[today]" ma:description="Enter the date this document was last modified. The upload date has been entered by default." ma:format="DateOnly" ma:internalName="Document_x0020_Creation_x0020_Date" ma:readOnly="false">
      <xsd:simpleType>
        <xsd:restriction base="dms:DateTime"/>
      </xsd:simpleType>
    </xsd:element>
    <xsd:element name="Creator" ma:index="3" nillable="true" ma:displayName="Creator" ma:description="Enter the person primarily responsible for the document. The name of the person uploading the document has been entered by default." ma:list="UserInfo" ma:SharePointGroup="0" ma:internalName="Creato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PA_x0020_Office" ma:index="4" nillable="true" ma:displayName="EPA Office" ma:description="Enter the EPA organization primarily responsible for the document. The office of the person uploading the document has been entered by default." ma:internalName="EPA_x0020_Office">
      <xsd:simpleType>
        <xsd:restriction base="dms:Text">
          <xsd:maxLength value="255"/>
        </xsd:restriction>
      </xsd:simpleType>
    </xsd:element>
    <xsd:element name="Record" ma:index="5" nillable="true" ma:displayName="Record" ma:default="Shared" ma:description="For documents that provide evidence of EPA decisions and actions, select &quot;Shared&quot; (open access) or &quot;Private&quot; (restricted access)." ma:format="Dropdown" ma:internalName="Record">
      <xsd:simpleType>
        <xsd:restriction base="dms:Choice">
          <xsd:enumeration value="None"/>
          <xsd:enumeration value="Shared"/>
          <xsd:enumeration value="Private"/>
        </xsd:restriction>
      </xsd:simpleType>
    </xsd:element>
    <xsd:element name="Identifier" ma:index="9" nillable="true" ma:displayName="Identifier" ma:description="Enter all EPA identification numbers applicable to this document, one on each line." ma:internalName="Identifier" ma:readOnly="false">
      <xsd:simpleType>
        <xsd:restriction base="dms:Note">
          <xsd:maxLength value="255"/>
        </xsd:restriction>
      </xsd:simpleType>
    </xsd:element>
    <xsd:element name="EPA_x0020_Contributor" ma:index="11" nillable="true" ma:displayName="EPA Contributor" ma:description="Enter an EPA person who contributed to the creation of the document but is not the primary author." ma:list="UserInfo" ma:SharePointGroup="0" ma:internalName="EPA_x0020_Contributo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xternal_x0020_Contributor" ma:index="12" nillable="true" ma:displayName="External Contributor" ma:description="Enter a non-EPA person who contributed to the creation of the document but is not the primary author." ma:internalName="External_x0020_Contributor" ma:readOnly="false">
      <xsd:simpleType>
        <xsd:restriction base="dms:Note">
          <xsd:maxLength value="255"/>
        </xsd:restriction>
      </xsd:simpleType>
    </xsd:element>
    <xsd:element name="EPA_x0020_Related_x0020_Documents" ma:index="14" nillable="true" ma:displayName="Other Related Documents" ma:description="Enter any related document." ma:internalName="EPA_x0020_Related_x0020_Documents">
      <xsd:simpleType>
        <xsd:restriction base="dms:Note">
          <xsd:maxLength value="255"/>
        </xsd:restriction>
      </xsd:simpleType>
    </xsd:element>
    <xsd:element name="Rights" ma:index="16" nillable="true" ma:displayName="Rights" ma:description="Enter information about intellectual property rights held over the document (e.g. copyright, patent, trademark)." ma:internalName="Rights" ma:readOnly="false">
      <xsd:simpleType>
        <xsd:restriction base="dms:Note">
          <xsd:maxLength value="255"/>
        </xsd:restriction>
      </xsd:simpleType>
    </xsd:element>
    <xsd:element name="j747ac98061d40f0aa7bd47e1db5675d" ma:index="19" nillable="true" ma:taxonomy="true" ma:internalName="j747ac98061d40f0aa7bd47e1db5675d" ma:taxonomyFieldName="Document_x0020_Type" ma:displayName="Document Type" ma:readOnly="false" ma:default="" ma:fieldId="{3747ac98-061d-40f0-aa7b-d47e1db5675d}" ma:sspId="29f62856-1543-49d4-a736-4569d363f533" ma:termSetId="e06cd6a9-a175-4da0-81cb-8dba7aa394ab" ma:anchorId="00000000-0000-0000-0000-000000000000" ma:open="false" ma:isKeyword="false">
      <xsd:complexType>
        <xsd:sequence>
          <xsd:element ref="pc:Terms" minOccurs="0" maxOccurs="1"/>
        </xsd:sequence>
      </xsd:complexType>
    </xsd:element>
    <xsd:element name="TaxKeywordTaxHTField" ma:index="21" nillable="true" ma:taxonomy="true" ma:internalName="TaxKeywordTaxHTField" ma:taxonomyFieldName="TaxKeyword" ma:displayName="Enterprise Keywords" ma:readOnly="false" ma:fieldId="{23f27201-bee3-471e-b2e7-b64fd8b7ca38}" ma:taxonomyMulti="true" ma:sspId="29f62856-1543-49d4-a736-4569d363f533" ma:termSetId="00000000-0000-0000-0000-000000000000" ma:anchorId="00000000-0000-0000-0000-000000000000" ma:open="true" ma:isKeyword="true">
      <xsd:complexType>
        <xsd:sequence>
          <xsd:element ref="pc:Terms" minOccurs="0" maxOccurs="1"/>
        </xsd:sequence>
      </xsd:complexType>
    </xsd:element>
    <xsd:element name="TaxCatchAllLabel" ma:index="23" nillable="true" ma:displayName="Taxonomy Catch All Column1" ma:description="" ma:hidden="true" ma:list="{5e50c2c3-2814-4ee9-a7af-ecb37a75ca75}" ma:internalName="TaxCatchAllLabel" ma:readOnly="true" ma:showField="CatchAllDataLabel" ma:web="00d508f3-ced4-4eef-9de0-15f52db79921">
      <xsd:complexType>
        <xsd:complexContent>
          <xsd:extension base="dms:MultiChoiceLookup">
            <xsd:sequence>
              <xsd:element name="Value" type="dms:Lookup" maxOccurs="unbounded" minOccurs="0" nillable="true"/>
            </xsd:sequence>
          </xsd:extension>
        </xsd:complexContent>
      </xsd:complexType>
    </xsd:element>
    <xsd:element name="TaxCatchAll" ma:index="24" nillable="true" ma:displayName="Taxonomy Catch All Column" ma:description="" ma:hidden="true" ma:list="{5e50c2c3-2814-4ee9-a7af-ecb37a75ca75}" ma:internalName="TaxCatchAll" ma:showField="CatchAllData" ma:web="00d508f3-ced4-4eef-9de0-15f52db79921">
      <xsd:complexType>
        <xsd:complexContent>
          <xsd:extension base="dms:MultiChoiceLookup">
            <xsd:sequence>
              <xsd:element name="Value" type="dms:Lookup" maxOccurs="unbounded" minOccurs="0" nillable="true"/>
            </xsd:sequence>
          </xsd:extension>
        </xsd:complexContent>
      </xsd:complexType>
    </xsd:element>
    <xsd:element name="e3f09c3df709400db2417a7161762d62" ma:index="28" nillable="true" ma:taxonomy="true" ma:internalName="e3f09c3df709400db2417a7161762d62" ma:taxonomyFieldName="EPA_x0020_Subject" ma:displayName="EPA Subject" ma:readOnly="false" ma:default="" ma:fieldId="{e3f09c3d-f709-400d-b241-7a7161762d62}" ma:taxonomyMulti="true" ma:sspId="29f62856-1543-49d4-a736-4569d363f533" ma:termSetId="7a3d4ae0-7e62-45a2-a406-c6a8a6a8eee3"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ategoryDescription" ma:index="6" nillable="true" ma:displayName="Description" ma:description="Enter a brief description." ma:internalName="CategoryDescription" ma:readOnly="fals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Coverage" ma:index="13" nillable="true" ma:displayName="Coverage" ma:description="Enter the geographic location, jurisdiction, or time period for which the document is relevant." ma:internalName="_Coverage" ma:readOnly="false">
      <xsd:simpleType>
        <xsd:restriction base="dms:Text">
          <xsd:maxLength value="255"/>
        </xsd:restriction>
      </xsd:simpleType>
    </xsd:element>
    <xsd:element name="_Source" ma:index="15" nillable="true" ma:displayName="Source" ma:description="Enter a source from which the document is derived." ma:internalName="_Source" ma:readOnly="fals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0d508f3-ced4-4eef-9de0-15f52db79921" elementFormDefault="qualified">
    <xsd:import namespace="http://schemas.microsoft.com/office/2006/documentManagement/types"/>
    <xsd:import namespace="http://schemas.microsoft.com/office/infopath/2007/PartnerControls"/>
    <xsd:element name="SharedWithUsers" ma:index="29"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0"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1daef6d-a932-4590-8bf9-13f3d573ebea" elementFormDefault="qualified">
    <xsd:import namespace="http://schemas.microsoft.com/office/2006/documentManagement/types"/>
    <xsd:import namespace="http://schemas.microsoft.com/office/infopath/2007/PartnerControls"/>
    <xsd:element name="LastSharedByUser" ma:index="31" nillable="true" ma:displayName="Last Shared By User" ma:description="" ma:internalName="LastSharedByUser" ma:readOnly="true">
      <xsd:simpleType>
        <xsd:restriction base="dms:Note">
          <xsd:maxLength value="255"/>
        </xsd:restriction>
      </xsd:simpleType>
    </xsd:element>
    <xsd:element name="LastSharedByTime" ma:index="32"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adb7bbce-bf67-4482-af10-8250435b1c44" elementFormDefault="qualified">
    <xsd:import namespace="http://schemas.microsoft.com/office/2006/documentManagement/types"/>
    <xsd:import namespace="http://schemas.microsoft.com/office/infopath/2007/PartnerControls"/>
    <xsd:element name="MediaServiceMetadata" ma:index="33" nillable="true" ma:displayName="MediaServiceMetadata" ma:description="" ma:hidden="true" ma:internalName="MediaServiceMetadata" ma:readOnly="true">
      <xsd:simpleType>
        <xsd:restriction base="dms:Note"/>
      </xsd:simpleType>
    </xsd:element>
    <xsd:element name="MediaServiceFastMetadata" ma:index="34" nillable="true" ma:displayName="MediaServiceFastMetadata" ma:description="" ma:hidden="true" ma:internalName="MediaServiceFastMetadata" ma:readOnly="true">
      <xsd:simpleType>
        <xsd:restriction base="dms:Note"/>
      </xsd:simpleType>
    </xsd:element>
    <xsd:element name="MediaServiceAutoTags" ma:index="35" nillable="true" ma:displayName="MediaServiceAutoTags" ma:internalName="MediaServiceAutoTags" ma:readOnly="true">
      <xsd:simpleType>
        <xsd:restriction base="dms:Text"/>
      </xsd:simpleType>
    </xsd:element>
    <xsd:element name="MediaServiceOCR" ma:index="36" nillable="true" ma:displayName="MediaServiceOCR" ma:internalName="MediaServiceOCR" ma:readOnly="true">
      <xsd:simpleType>
        <xsd:restriction base="dms:Note">
          <xsd:maxLength value="255"/>
        </xsd:restriction>
      </xsd:simpleType>
    </xsd:element>
    <xsd:element name="MediaServiceDateTaken" ma:index="37" nillable="true" ma:displayName="MediaServiceDateTaken" ma:hidden="true" ma:internalName="MediaServiceDateTaken" ma:readOnly="true">
      <xsd:simpleType>
        <xsd:restriction base="dms:Text"/>
      </xsd:simpleType>
    </xsd:element>
    <xsd:element name="MediaServiceGenerationTime" ma:index="38" nillable="true" ma:displayName="MediaServiceGenerationTime" ma:hidden="true" ma:internalName="MediaServiceGenerationTime" ma:readOnly="true">
      <xsd:simpleType>
        <xsd:restriction base="dms:Text"/>
      </xsd:simpleType>
    </xsd:element>
    <xsd:element name="MediaServiceEventHashCode" ma:index="39" nillable="true" ma:displayName="MediaServiceEventHashCode" ma:hidden="true" ma:internalName="MediaServiceEventHashCode" ma:readOnly="true">
      <xsd:simpleType>
        <xsd:restriction base="dms:Text"/>
      </xsd:simpleType>
    </xsd:element>
    <xsd:element name="MediaServiceAutoKeyPoints" ma:index="40" nillable="true" ma:displayName="MediaServiceAutoKeyPoints" ma:hidden="true" ma:internalName="MediaServiceAutoKeyPoints" ma:readOnly="true">
      <xsd:simpleType>
        <xsd:restriction base="dms:Note"/>
      </xsd:simpleType>
    </xsd:element>
    <xsd:element name="MediaServiceKeyPoints" ma:index="41" nillable="true" ma:displayName="KeyPoints" ma:internalName="MediaServiceKeyPoints" ma:readOnly="true">
      <xsd:simpleType>
        <xsd:restriction base="dms:Note">
          <xsd:maxLength value="255"/>
        </xsd:restriction>
      </xsd:simpleType>
    </xsd:element>
    <xsd:element name="MediaLengthInSeconds" ma:index="42" nillable="true" ma:displayName="MediaLengthInSeconds" ma:hidden="true" ma:internalName="MediaLengthInSeconds" ma:readOnly="true">
      <xsd:simpleType>
        <xsd:restriction base="dms:Unknown"/>
      </xsd:simpleType>
    </xsd:element>
    <xsd:element name="lcf76f155ced4ddcb4097134ff3c332f" ma:index="46" nillable="true" ma:taxonomy="true" ma:internalName="lcf76f155ced4ddcb4097134ff3c332f" ma:taxonomyFieldName="MediaServiceImageTags" ma:displayName="Image Tags" ma:readOnly="false" ma:fieldId="{5cf76f15-5ced-4ddc-b409-7134ff3c332f}" ma:taxonomyMulti="true" ma:sspId="29f62856-1543-49d4-a736-4569d363f533"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5"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122.xml><?xml version="1.0" encoding="utf-8"?>
<EsriMapsInfo xmlns="ESRI.ArcGIS.Mapping.OfficeIntegration.PowerPointInfo">
  <Version>Version1</Version>
  <RequiresSignIn>False</RequiresSignIn>
</EsriMapsInfo>
</file>

<file path=customXml/item123.xml><?xml version="1.0" encoding="utf-8"?>
<EsriMapsInfo xmlns="ESRI.ArcGIS.Mapping.OfficeIntegration.PowerPointInfo">
  <Version>Version1</Version>
  <RequiresSignIn>False</RequiresSignIn>
</EsriMapsInfo>
</file>

<file path=customXml/item124.xml><?xml version="1.0" encoding="utf-8"?>
<EsriMapsInfo xmlns="ESRI.ArcGIS.Mapping.OfficeIntegration.PowerPointInfo">
  <Version>Version1</Version>
  <RequiresSignIn>False</RequiresSignIn>
</EsriMapsInfo>
</file>

<file path=customXml/item125.xml><?xml version="1.0" encoding="utf-8"?>
<EsriMapsInfo xmlns="ESRI.ArcGIS.Mapping.OfficeIntegration.PowerPointInfo">
  <Version>Version1</Version>
  <RequiresSignIn>False</RequiresSignIn>
</EsriMapsInfo>
</file>

<file path=customXml/item126.xml><?xml version="1.0" encoding="utf-8"?>
<EsriMapsInfo xmlns="ESRI.ArcGIS.Mapping.OfficeIntegration.PowerPointInfo">
  <Version>Version1</Version>
  <RequiresSignIn>False</RequiresSignIn>
</EsriMapsInfo>
</file>

<file path=customXml/item127.xml><?xml version="1.0" encoding="utf-8"?>
<EsriMapsInfo xmlns="ESRI.ArcGIS.Mapping.OfficeIntegration.PowerPointInfo">
  <Version>Version1</Version>
  <RequiresSignIn>False</RequiresSignIn>
</EsriMapsInfo>
</file>

<file path=customXml/item128.xml><?xml version="1.0" encoding="utf-8"?>
<EsriMapsInfo xmlns="ESRI.ArcGIS.Mapping.OfficeIntegration.PowerPointInfo">
  <Version>Version1</Version>
  <RequiresSignIn>False</RequiresSignIn>
</EsriMapsInfo>
</file>

<file path=customXml/item129.xml><?xml version="1.0" encoding="utf-8"?>
<EsriMapsInfo xmlns="ESRI.ArcGIS.Mapping.OfficeIntegration.PowerPointInfo">
  <Version>Version1</Version>
  <RequiresSignIn>False</RequiresSignIn>
</EsriMapsInfo>
</file>

<file path=customXml/item13.xml><?xml version="1.0" encoding="utf-8"?>
<EsriMapsInfo xmlns="ESRI.ArcGIS.Mapping.OfficeIntegration.PowerPointInfo">
  <Version>Version1</Version>
  <RequiresSignIn>False</RequiresSignIn>
</EsriMapsInfo>
</file>

<file path=customXml/item130.xml><?xml version="1.0" encoding="utf-8"?>
<EsriMapsInfo xmlns="ESRI.ArcGIS.Mapping.OfficeIntegration.PowerPointInfo">
  <Version>Version1</Version>
  <RequiresSignIn>False</RequiresSignIn>
</EsriMapsInfo>
</file>

<file path=customXml/item131.xml><?xml version="1.0" encoding="utf-8"?>
<EsriMapsInfo xmlns="ESRI.ArcGIS.Mapping.OfficeIntegration.PowerPointInfo">
  <Version>Version1</Version>
  <RequiresSignIn>False</RequiresSignIn>
</EsriMapsInfo>
</file>

<file path=customXml/item132.xml><?xml version="1.0" encoding="utf-8"?>
<EsriMapsInfo xmlns="ESRI.ArcGIS.Mapping.OfficeIntegration.PowerPointInfo">
  <Version>Version1</Version>
  <RequiresSignIn>False</RequiresSignIn>
</EsriMapsInfo>
</file>

<file path=customXml/item133.xml><?xml version="1.0" encoding="utf-8"?>
<EsriMapsInfo xmlns="ESRI.ArcGIS.Mapping.OfficeIntegration.PowerPointInfo">
  <Version>Version1</Version>
  <RequiresSignIn>False</RequiresSignIn>
</EsriMapsInfo>
</file>

<file path=customXml/item134.xml><?xml version="1.0" encoding="utf-8"?>
<EsriMapsInfo xmlns="ESRI.ArcGIS.Mapping.OfficeIntegration.PowerPointInfo">
  <Version>Version1</Version>
  <RequiresSignIn>False</RequiresSignIn>
</EsriMapsInfo>
</file>

<file path=customXml/item135.xml><?xml version="1.0" encoding="utf-8"?>
<EsriMapsInfo xmlns="ESRI.ArcGIS.Mapping.OfficeIntegration.PowerPointInfo">
  <Version>Version1</Version>
  <RequiresSignIn>False</RequiresSignIn>
</EsriMapsInfo>
</file>

<file path=customXml/item136.xml><?xml version="1.0" encoding="utf-8"?>
<EsriMapsInfo xmlns="ESRI.ArcGIS.Mapping.OfficeIntegration.PowerPointInfo">
  <Version>Version1</Version>
  <RequiresSignIn>False</RequiresSignIn>
</EsriMapsInfo>
</file>

<file path=customXml/item137.xml><?xml version="1.0" encoding="utf-8"?>
<EsriMapsInfo xmlns="ESRI.ArcGIS.Mapping.OfficeIntegration.PowerPointInfo">
  <Version>Version1</Version>
  <RequiresSignIn>False</RequiresSignIn>
</EsriMapsInfo>
</file>

<file path=customXml/item138.xml><?xml version="1.0" encoding="utf-8"?>
<EsriMapsInfo xmlns="ESRI.ArcGIS.Mapping.OfficeIntegration.PowerPointInfo">
  <Version>Version1</Version>
  <RequiresSignIn>False</RequiresSignIn>
</EsriMapsInfo>
</file>

<file path=customXml/item139.xml><?xml version="1.0" encoding="utf-8"?>
<EsriMapsInfo xmlns="ESRI.ArcGIS.Mapping.OfficeIntegration.PowerPointInfo">
  <Version>Version1</Version>
  <RequiresSignIn>False</RequiresSignIn>
</EsriMapsInfo>
</file>

<file path=customXml/item14.xml><?xml version="1.0" encoding="utf-8"?>
<EsriMapsInfo xmlns="ESRI.ArcGIS.Mapping.OfficeIntegration.PowerPointInfo">
  <Version>Version1</Version>
  <RequiresSignIn>False</RequiresSignIn>
</EsriMapsInfo>
</file>

<file path=customXml/item140.xml><?xml version="1.0" encoding="utf-8"?>
<EsriMapsInfo xmlns="ESRI.ArcGIS.Mapping.OfficeIntegration.PowerPointInfo">
  <Version>Version1</Version>
  <RequiresSignIn>False</RequiresSignIn>
</EsriMapsInfo>
</file>

<file path=customXml/item141.xml><?xml version="1.0" encoding="utf-8"?>
<EsriMapsInfo xmlns="ESRI.ArcGIS.Mapping.OfficeIntegration.PowerPointInfo">
  <Version>Version1</Version>
  <RequiresSignIn>False</RequiresSignIn>
</EsriMapsInfo>
</file>

<file path=customXml/item142.xml><?xml version="1.0" encoding="utf-8"?>
<EsriMapsInfo xmlns="ESRI.ArcGIS.Mapping.OfficeIntegration.PowerPointInfo">
  <Version>Version1</Version>
  <RequiresSignIn>False</RequiresSignIn>
</EsriMapsInfo>
</file>

<file path=customXml/item143.xml><?xml version="1.0" encoding="utf-8"?>
<EsriMapsInfo xmlns="ESRI.ArcGIS.Mapping.OfficeIntegration.PowerPointInfo">
  <Version>Version1</Version>
  <RequiresSignIn>False</RequiresSignIn>
</EsriMapsInfo>
</file>

<file path=customXml/item144.xml><?xml version="1.0" encoding="utf-8"?>
<EsriMapsInfo xmlns="ESRI.ArcGIS.Mapping.OfficeIntegration.PowerPointInfo">
  <Version>Version1</Version>
  <RequiresSignIn>False</RequiresSignIn>
</EsriMapsInfo>
</file>

<file path=customXml/item145.xml><?xml version="1.0" encoding="utf-8"?>
<EsriMapsInfo xmlns="ESRI.ArcGIS.Mapping.OfficeIntegration.PowerPointInfo">
  <Version>Version1</Version>
  <RequiresSignIn>False</RequiresSignIn>
</EsriMapsInfo>
</file>

<file path=customXml/item146.xml><?xml version="1.0" encoding="utf-8"?>
<EsriMapsInfo xmlns="ESRI.ArcGIS.Mapping.OfficeIntegration.PowerPointInfo">
  <Version>Version1</Version>
  <RequiresSignIn>False</RequiresSignIn>
</EsriMapsInfo>
</file>

<file path=customXml/item147.xml><?xml version="1.0" encoding="utf-8"?>
<EsriMapsInfo xmlns="ESRI.ArcGIS.Mapping.OfficeIntegration.PowerPointInfo">
  <Version>Version1</Version>
  <RequiresSignIn>False</RequiresSignIn>
</EsriMapsInfo>
</file>

<file path=customXml/item148.xml><?xml version="1.0" encoding="utf-8"?>
<EsriMapsInfo xmlns="ESRI.ArcGIS.Mapping.OfficeIntegration.PowerPointInfo">
  <Version>Version1</Version>
  <RequiresSignIn>False</RequiresSignIn>
</EsriMapsInfo>
</file>

<file path=customXml/item149.xml><?xml version="1.0" encoding="utf-8"?>
<EsriMapsInfo xmlns="ESRI.ArcGIS.Mapping.OfficeIntegration.PowerPointInfo">
  <Version>Version1</Version>
  <RequiresSignIn>False</RequiresSignIn>
</EsriMapsInfo>
</file>

<file path=customXml/item15.xml><?xml version="1.0" encoding="utf-8"?>
<EsriMapsInfo xmlns="ESRI.ArcGIS.Mapping.OfficeIntegration.PowerPointInfo">
  <Version>Version1</Version>
  <RequiresSignIn>False</RequiresSignIn>
</EsriMapsInfo>
</file>

<file path=customXml/item150.xml><?xml version="1.0" encoding="utf-8"?>
<EsriMapsInfo xmlns="ESRI.ArcGIS.Mapping.OfficeIntegration.PowerPointInfo">
  <Version>Version1</Version>
  <RequiresSignIn>False</RequiresSignIn>
</EsriMapsInfo>
</file>

<file path=customXml/item151.xml><?xml version="1.0" encoding="utf-8"?>
<EsriMapsInfo xmlns="ESRI.ArcGIS.Mapping.OfficeIntegration.PowerPointInfo">
  <Version>Version1</Version>
  <RequiresSignIn>False</RequiresSignIn>
</EsriMapsInfo>
</file>

<file path=customXml/item152.xml><?xml version="1.0" encoding="utf-8"?>
<EsriMapsInfo xmlns="ESRI.ArcGIS.Mapping.OfficeIntegration.PowerPointInfo">
  <Version>Version1</Version>
  <RequiresSignIn>False</RequiresSignIn>
</EsriMapsInfo>
</file>

<file path=customXml/item153.xml><?xml version="1.0" encoding="utf-8"?>
<EsriMapsInfo xmlns="ESRI.ArcGIS.Mapping.OfficeIntegration.PowerPointInfo">
  <Version>Version1</Version>
  <RequiresSignIn>False</RequiresSignIn>
</EsriMapsInfo>
</file>

<file path=customXml/item154.xml><?xml version="1.0" encoding="utf-8"?>
<EsriMapsInfo xmlns="ESRI.ArcGIS.Mapping.OfficeIntegration.PowerPointInfo">
  <Version>Version1</Version>
  <RequiresSignIn>False</RequiresSignIn>
</EsriMapsInfo>
</file>

<file path=customXml/item155.xml><?xml version="1.0" encoding="utf-8"?>
<EsriMapsInfo xmlns="ESRI.ArcGIS.Mapping.OfficeIntegration.PowerPointInfo">
  <Version>Version1</Version>
  <RequiresSignIn>False</RequiresSignIn>
</EsriMapsInfo>
</file>

<file path=customXml/item156.xml><?xml version="1.0" encoding="utf-8"?>
<EsriMapsInfo xmlns="ESRI.ArcGIS.Mapping.OfficeIntegration.PowerPointInfo">
  <Version>Version1</Version>
  <RequiresSignIn>False</RequiresSignIn>
</EsriMapsInfo>
</file>

<file path=customXml/item157.xml><?xml version="1.0" encoding="utf-8"?>
<EsriMapsInfo xmlns="ESRI.ArcGIS.Mapping.OfficeIntegration.PowerPointInfo">
  <Version>Version1</Version>
  <RequiresSignIn>False</RequiresSignIn>
</EsriMapsInfo>
</file>

<file path=customXml/item158.xml><?xml version="1.0" encoding="utf-8"?>
<?mso-contentType ?>
<FormTemplates xmlns="http://schemas.microsoft.com/sharepoint/v3/contenttype/forms">
  <Display>DocumentLibraryForm</Display>
  <Edit>DocumentLibraryForm</Edit>
  <New>DocumentLibraryForm</New>
</FormTemplates>
</file>

<file path=customXml/item159.xml><?xml version="1.0" encoding="utf-8"?>
<EsriMapsInfo xmlns="ESRI.ArcGIS.Mapping.OfficeIntegration.PowerPointInfo">
  <Version>Version1</Version>
  <RequiresSignIn>False</RequiresSignIn>
</EsriMapsInfo>
</file>

<file path=customXml/item16.xml><?xml version="1.0" encoding="utf-8"?>
<EsriMapsInfo xmlns="ESRI.ArcGIS.Mapping.OfficeIntegration.PowerPointInfo">
  <Version>Version1</Version>
  <RequiresSignIn>False</RequiresSignIn>
</EsriMapsInfo>
</file>

<file path=customXml/item160.xml><?xml version="1.0" encoding="utf-8"?>
<EsriMapsInfo xmlns="ESRI.ArcGIS.Mapping.OfficeIntegration.PowerPointInfo">
  <Version>Version1</Version>
  <RequiresSignIn>False</RequiresSignIn>
</EsriMapsInfo>
</file>

<file path=customXml/item161.xml><?xml version="1.0" encoding="utf-8"?>
<EsriMapsInfo xmlns="ESRI.ArcGIS.Mapping.OfficeIntegration.PowerPointInfo">
  <Version>Version1</Version>
  <RequiresSignIn>False</RequiresSignIn>
</EsriMapsInfo>
</file>

<file path=customXml/item162.xml><?xml version="1.0" encoding="utf-8"?>
<EsriMapsInfo xmlns="ESRI.ArcGIS.Mapping.OfficeIntegration.PowerPointInfo">
  <Version>Version1</Version>
  <RequiresSignIn>False</RequiresSignIn>
</EsriMapsInfo>
</file>

<file path=customXml/item163.xml><?xml version="1.0" encoding="utf-8"?>
<EsriMapsInfo xmlns="ESRI.ArcGIS.Mapping.OfficeIntegration.PowerPointInfo">
  <Version>Version1</Version>
  <RequiresSignIn>False</RequiresSignIn>
</EsriMapsInfo>
</file>

<file path=customXml/item164.xml><?xml version="1.0" encoding="utf-8"?>
<EsriMapsInfo xmlns="ESRI.ArcGIS.Mapping.OfficeIntegration.PowerPointInfo">
  <Version>Version1</Version>
  <RequiresSignIn>False</RequiresSignIn>
</EsriMapsInfo>
</file>

<file path=customXml/item165.xml><?xml version="1.0" encoding="utf-8"?>
<EsriMapsInfo xmlns="ESRI.ArcGIS.Mapping.OfficeIntegration.PowerPointInfo">
  <Version>Version1</Version>
  <RequiresSignIn>False</RequiresSignIn>
</EsriMapsInfo>
</file>

<file path=customXml/item166.xml><?xml version="1.0" encoding="utf-8"?>
<EsriMapsInfo xmlns="ESRI.ArcGIS.Mapping.OfficeIntegration.PowerPointInfo">
  <Version>Version1</Version>
  <RequiresSignIn>False</RequiresSignIn>
</EsriMapsInfo>
</file>

<file path=customXml/item167.xml><?xml version="1.0" encoding="utf-8"?>
<EsriMapsInfo xmlns="ESRI.ArcGIS.Mapping.OfficeIntegration.PowerPointInfo">
  <Version>Version1</Version>
  <RequiresSignIn>False</RequiresSignIn>
</EsriMapsInfo>
</file>

<file path=customXml/item168.xml><?xml version="1.0" encoding="utf-8"?>
<EsriMapsInfo xmlns="ESRI.ArcGIS.Mapping.OfficeIntegration.PowerPointInfo">
  <Version>Version1</Version>
  <RequiresSignIn>False</RequiresSignIn>
</EsriMapsInfo>
</file>

<file path=customXml/item169.xml><?xml version="1.0" encoding="utf-8"?>
<EsriMapsInfo xmlns="ESRI.ArcGIS.Mapping.OfficeIntegration.PowerPointInfo">
  <Version>Version1</Version>
  <RequiresSignIn>False</RequiresSignIn>
</EsriMapsInfo>
</file>

<file path=customXml/item17.xml><?xml version="1.0" encoding="utf-8"?>
<EsriMapsInfo xmlns="ESRI.ArcGIS.Mapping.OfficeIntegration.PowerPointInfo">
  <Version>Version1</Version>
  <RequiresSignIn>False</RequiresSignIn>
</EsriMapsInfo>
</file>

<file path=customXml/item170.xml><?xml version="1.0" encoding="utf-8"?>
<EsriMapsInfo xmlns="ESRI.ArcGIS.Mapping.OfficeIntegration.PowerPointInfo">
  <Version>Version1</Version>
  <RequiresSignIn>False</RequiresSignIn>
</EsriMapsInfo>
</file>

<file path=customXml/item171.xml><?xml version="1.0" encoding="utf-8"?>
<EsriMapsInfo xmlns="ESRI.ArcGIS.Mapping.OfficeIntegration.PowerPointInfo">
  <Version>Version1</Version>
  <RequiresSignIn>False</RequiresSignIn>
</EsriMapsInfo>
</file>

<file path=customXml/item172.xml><?xml version="1.0" encoding="utf-8"?>
<EsriMapsInfo xmlns="ESRI.ArcGIS.Mapping.OfficeIntegration.PowerPointInfo">
  <Version>Version1</Version>
  <RequiresSignIn>False</RequiresSignIn>
</EsriMapsInfo>
</file>

<file path=customXml/item173.xml><?xml version="1.0" encoding="utf-8"?>
<EsriMapsInfo xmlns="ESRI.ArcGIS.Mapping.OfficeIntegration.PowerPointInfo">
  <Version>Version1</Version>
  <RequiresSignIn>False</RequiresSignIn>
</EsriMapsInfo>
</file>

<file path=customXml/item174.xml><?xml version="1.0" encoding="utf-8"?>
<EsriMapsInfo xmlns="ESRI.ArcGIS.Mapping.OfficeIntegration.PowerPointInfo">
  <Version>Version1</Version>
  <RequiresSignIn>False</RequiresSignIn>
</EsriMapsInfo>
</file>

<file path=customXml/item175.xml><?xml version="1.0" encoding="utf-8"?>
<EsriMapsInfo xmlns="ESRI.ArcGIS.Mapping.OfficeIntegration.PowerPointInfo">
  <Version>Version1</Version>
  <RequiresSignIn>False</RequiresSignIn>
</EsriMapsInfo>
</file>

<file path=customXml/item176.xml><?xml version="1.0" encoding="utf-8"?>
<EsriMapsInfo xmlns="ESRI.ArcGIS.Mapping.OfficeIntegration.PowerPointInfo">
  <Version>Version1</Version>
  <RequiresSignIn>False</RequiresSignIn>
</EsriMapsInfo>
</file>

<file path=customXml/item177.xml><?xml version="1.0" encoding="utf-8"?>
<EsriMapsInfo xmlns="ESRI.ArcGIS.Mapping.OfficeIntegration.PowerPointInfo">
  <Version>Version1</Version>
  <RequiresSignIn>False</RequiresSignIn>
</EsriMapsInfo>
</file>

<file path=customXml/item178.xml><?xml version="1.0" encoding="utf-8"?>
<EsriMapsInfo xmlns="ESRI.ArcGIS.Mapping.OfficeIntegration.PowerPointInfo">
  <Version>Version1</Version>
  <RequiresSignIn>False</RequiresSignIn>
</EsriMapsInfo>
</file>

<file path=customXml/item179.xml><?xml version="1.0" encoding="utf-8"?>
<EsriMapsInfo xmlns="ESRI.ArcGIS.Mapping.OfficeIntegration.PowerPointInfo">
  <Version>Version1</Version>
  <RequiresSignIn>False</RequiresSignIn>
</EsriMapsInfo>
</file>

<file path=customXml/item18.xml><?xml version="1.0" encoding="utf-8"?>
<EsriMapsInfo xmlns="ESRI.ArcGIS.Mapping.OfficeIntegration.PowerPointInfo">
  <Version>Version1</Version>
  <RequiresSignIn>False</RequiresSignIn>
</EsriMapsInfo>
</file>

<file path=customXml/item180.xml><?xml version="1.0" encoding="utf-8"?>
<EsriMapsInfo xmlns="ESRI.ArcGIS.Mapping.OfficeIntegration.PowerPointInfo">
  <Version>Version1</Version>
  <RequiresSignIn>False</RequiresSignIn>
</EsriMapsInfo>
</file>

<file path=customXml/item181.xml><?xml version="1.0" encoding="utf-8"?>
<EsriMapsInfo xmlns="ESRI.ArcGIS.Mapping.OfficeIntegration.PowerPointInfo">
  <Version>Version1</Version>
  <RequiresSignIn>False</RequiresSignIn>
</EsriMapsInfo>
</file>

<file path=customXml/item182.xml><?xml version="1.0" encoding="utf-8"?>
<EsriMapsInfo xmlns="ESRI.ArcGIS.Mapping.OfficeIntegration.PowerPointInfo">
  <Version>Version1</Version>
  <RequiresSignIn>False</RequiresSignIn>
</EsriMapsInfo>
</file>

<file path=customXml/item183.xml><?xml version="1.0" encoding="utf-8"?>
<EsriMapsInfo xmlns="ESRI.ArcGIS.Mapping.OfficeIntegration.PowerPointInfo">
  <Version>Version1</Version>
  <RequiresSignIn>False</RequiresSignIn>
</EsriMapsInfo>
</file>

<file path=customXml/item184.xml><?xml version="1.0" encoding="utf-8"?>
<EsriMapsInfo xmlns="ESRI.ArcGIS.Mapping.OfficeIntegration.PowerPointInfo">
  <Version>Version1</Version>
  <RequiresSignIn>False</RequiresSignIn>
</EsriMapsInfo>
</file>

<file path=customXml/item185.xml><?xml version="1.0" encoding="utf-8"?>
<EsriMapsInfo xmlns="ESRI.ArcGIS.Mapping.OfficeIntegration.PowerPointInfo">
  <Version>Version1</Version>
  <RequiresSignIn>False</RequiresSignIn>
</EsriMapsInfo>
</file>

<file path=customXml/item186.xml><?xml version="1.0" encoding="utf-8"?>
<EsriMapsInfo xmlns="ESRI.ArcGIS.Mapping.OfficeIntegration.PowerPointInfo">
  <Version>Version1</Version>
  <RequiresSignIn>False</RequiresSignIn>
</EsriMapsInfo>
</file>

<file path=customXml/item187.xml><?xml version="1.0" encoding="utf-8"?>
<EsriMapsInfo xmlns="ESRI.ArcGIS.Mapping.OfficeIntegration.PowerPointInfo">
  <Version>Version1</Version>
  <RequiresSignIn>False</RequiresSignIn>
</EsriMapsInfo>
</file>

<file path=customXml/item188.xml><?xml version="1.0" encoding="utf-8"?>
<EsriMapsInfo xmlns="ESRI.ArcGIS.Mapping.OfficeIntegration.PowerPointInfo">
  <Version>Version1</Version>
  <RequiresSignIn>False</RequiresSignIn>
</EsriMapsInfo>
</file>

<file path=customXml/item189.xml><?xml version="1.0" encoding="utf-8"?>
<EsriMapsInfo xmlns="ESRI.ArcGIS.Mapping.OfficeIntegration.PowerPointInfo">
  <Version>Version1</Version>
  <RequiresSignIn>False</RequiresSignIn>
</EsriMapsInfo>
</file>

<file path=customXml/item19.xml><?xml version="1.0" encoding="utf-8"?>
<EsriMapsInfo xmlns="ESRI.ArcGIS.Mapping.OfficeIntegration.PowerPointInfo">
  <Version>Version1</Version>
  <RequiresSignIn>False</RequiresSignIn>
</EsriMapsInfo>
</file>

<file path=customXml/item190.xml><?xml version="1.0" encoding="utf-8"?>
<EsriMapsInfo xmlns="ESRI.ArcGIS.Mapping.OfficeIntegration.PowerPointInfo">
  <Version>Version1</Version>
  <RequiresSignIn>False</RequiresSignIn>
</EsriMapsInfo>
</file>

<file path=customXml/item191.xml><?xml version="1.0" encoding="utf-8"?>
<EsriMapsInfo xmlns="ESRI.ArcGIS.Mapping.OfficeIntegration.PowerPointInfo">
  <Version>Version1</Version>
  <RequiresSignIn>False</RequiresSignIn>
</EsriMapsInfo>
</file>

<file path=customXml/item192.xml><?xml version="1.0" encoding="utf-8"?>
<EsriMapsInfo xmlns="ESRI.ArcGIS.Mapping.OfficeIntegration.PowerPointInfo">
  <Version>Version1</Version>
  <RequiresSignIn>False</RequiresSignIn>
</EsriMapsInfo>
</file>

<file path=customXml/item193.xml><?xml version="1.0" encoding="utf-8"?>
<EsriMapsInfo xmlns="ESRI.ArcGIS.Mapping.OfficeIntegration.PowerPointInfo">
  <Version>Version1</Version>
  <RequiresSignIn>False</RequiresSignIn>
</EsriMapsInfo>
</file>

<file path=customXml/item194.xml><?xml version="1.0" encoding="utf-8"?>
<EsriMapsInfo xmlns="ESRI.ArcGIS.Mapping.OfficeIntegration.PowerPointInfo">
  <Version>Version1</Version>
  <RequiresSignIn>False</RequiresSignIn>
</EsriMapsInfo>
</file>

<file path=customXml/item2.xml><?xml version="1.0" encoding="utf-8"?>
<EsriMapsInfo xmlns="ESRI.ArcGIS.Mapping.OfficeIntegration.PowerPointInfo">
  <Version>Version1</Version>
  <RequiresSignIn>False</RequiresSignIn>
</EsriMapsInfo>
</file>

<file path=customXml/item20.xml><?xml version="1.0" encoding="utf-8"?>
<EsriMapsInfo xmlns="ESRI.ArcGIS.Mapping.OfficeIntegration.PowerPointInfo">
  <Version>Version1</Version>
  <RequiresSignIn>False</RequiresSignIn>
</EsriMapsInfo>
</file>

<file path=customXml/item21.xml><?xml version="1.0" encoding="utf-8"?>
<EsriMapsInfo xmlns="ESRI.ArcGIS.Mapping.OfficeIntegration.PowerPointInfo">
  <Version>Version1</Version>
  <RequiresSignIn>False</RequiresSignIn>
</EsriMapsInfo>
</file>

<file path=customXml/item22.xml><?xml version="1.0" encoding="utf-8"?>
<EsriMapsInfo xmlns="ESRI.ArcGIS.Mapping.OfficeIntegration.PowerPointInfo">
  <Version>Version1</Version>
  <RequiresSignIn>False</RequiresSignIn>
</EsriMapsInfo>
</file>

<file path=customXml/item23.xml><?xml version="1.0" encoding="utf-8"?>
<EsriMapsInfo xmlns="ESRI.ArcGIS.Mapping.OfficeIntegration.PowerPointInfo">
  <Version>Version1</Version>
  <RequiresSignIn>False</RequiresSignIn>
</EsriMapsInfo>
</file>

<file path=customXml/item24.xml><?xml version="1.0" encoding="utf-8"?>
<EsriMapsInfo xmlns="ESRI.ArcGIS.Mapping.OfficeIntegration.PowerPointInfo">
  <Version>Version1</Version>
  <RequiresSignIn>False</RequiresSignIn>
</EsriMapsInfo>
</file>

<file path=customXml/item25.xml><?xml version="1.0" encoding="utf-8"?>
<EsriMapsInfo xmlns="ESRI.ArcGIS.Mapping.OfficeIntegration.PowerPointInfo">
  <Version>Version1</Version>
  <RequiresSignIn>False</RequiresSignIn>
</EsriMapsInfo>
</file>

<file path=customXml/item26.xml><?xml version="1.0" encoding="utf-8"?>
<p:properties xmlns:p="http://schemas.microsoft.com/office/2006/metadata/properties" xmlns:xsi="http://www.w3.org/2001/XMLSchema-instance" xmlns:pc="http://schemas.microsoft.com/office/infopath/2007/PartnerControls">
  <documentManagement>
    <_Source xmlns="http://schemas.microsoft.com/sharepoint/v3/fields" xsi:nil="true"/>
    <Language xmlns="http://schemas.microsoft.com/sharepoint/v3">English</Language>
    <j747ac98061d40f0aa7bd47e1db5675d xmlns="4ffa91fb-a0ff-4ac5-b2db-65c790d184a4">
      <Terms xmlns="http://schemas.microsoft.com/office/infopath/2007/PartnerControls"/>
    </j747ac98061d40f0aa7bd47e1db5675d>
    <External_x0020_Contributor xmlns="4ffa91fb-a0ff-4ac5-b2db-65c790d184a4" xsi:nil="true"/>
    <TaxKeywordTaxHTField xmlns="4ffa91fb-a0ff-4ac5-b2db-65c790d184a4">
      <Terms xmlns="http://schemas.microsoft.com/office/infopath/2007/PartnerControls"/>
    </TaxKeywordTaxHTField>
    <Record xmlns="4ffa91fb-a0ff-4ac5-b2db-65c790d184a4">Shared</Record>
    <Rights xmlns="4ffa91fb-a0ff-4ac5-b2db-65c790d184a4" xsi:nil="true"/>
    <Document_x0020_Creation_x0020_Date xmlns="4ffa91fb-a0ff-4ac5-b2db-65c790d184a4">2020-03-12T23:00:16+00:00</Document_x0020_Creation_x0020_Date>
    <EPA_x0020_Office xmlns="4ffa91fb-a0ff-4ac5-b2db-65c790d184a4" xsi:nil="true"/>
    <CategoryDescription xmlns="http://schemas.microsoft.com/sharepoint.v3" xsi:nil="true"/>
    <Identifier xmlns="4ffa91fb-a0ff-4ac5-b2db-65c790d184a4" xsi:nil="true"/>
    <_Coverage xmlns="http://schemas.microsoft.com/sharepoint/v3/fields" xsi:nil="true"/>
    <Creator xmlns="4ffa91fb-a0ff-4ac5-b2db-65c790d184a4">
      <UserInfo>
        <DisplayName/>
        <AccountId xsi:nil="true"/>
        <AccountType/>
      </UserInfo>
    </Creator>
    <EPA_x0020_Related_x0020_Documents xmlns="4ffa91fb-a0ff-4ac5-b2db-65c790d184a4" xsi:nil="true"/>
    <EPA_x0020_Contributor xmlns="4ffa91fb-a0ff-4ac5-b2db-65c790d184a4">
      <UserInfo>
        <DisplayName/>
        <AccountId xsi:nil="true"/>
        <AccountType/>
      </UserInfo>
    </EPA_x0020_Contributor>
    <TaxCatchAll xmlns="4ffa91fb-a0ff-4ac5-b2db-65c790d184a4" xsi:nil="true"/>
    <SharedWithUsers xmlns="00d508f3-ced4-4eef-9de0-15f52db79921">
      <UserInfo>
        <DisplayName>Office of Pesticide Programs Visitors</DisplayName>
        <AccountId>58</AccountId>
        <AccountType/>
      </UserInfo>
      <UserInfo>
        <DisplayName>Office of Pollution Prevention and Toxics Members</DisplayName>
        <AccountId>60</AccountId>
        <AccountType/>
      </UserInfo>
      <UserInfo>
        <DisplayName>Taylor, Zelma</DisplayName>
        <AccountId>23</AccountId>
        <AccountType/>
      </UserInfo>
      <UserInfo>
        <DisplayName>Office of Program Management and Operations Moderators</DisplayName>
        <AccountId>33</AccountId>
        <AccountType/>
      </UserInfo>
      <UserInfo>
        <DisplayName>OCSPP OPMO</DisplayName>
        <AccountId>16</AccountId>
        <AccountType/>
      </UserInfo>
      <UserInfo>
        <DisplayName>NT AUTHORITY\authenticated users</DisplayName>
        <AccountId>29</AccountId>
        <AccountType/>
      </UserInfo>
      <UserInfo>
        <DisplayName>Wallace, Ryan</DisplayName>
        <AccountId>46</AccountId>
        <AccountType/>
      </UserInfo>
      <UserInfo>
        <DisplayName>Richmond, Jonah</DisplayName>
        <AccountId>50</AccountId>
        <AccountType/>
      </UserInfo>
      <UserInfo>
        <DisplayName>Tirpak, Chris</DisplayName>
        <AccountId>24</AccountId>
        <AccountType/>
      </UserInfo>
      <UserInfo>
        <DisplayName>McKiel, Mary</DisplayName>
        <AccountId>41</AccountId>
        <AccountType/>
      </UserInfo>
      <UserInfo>
        <DisplayName>Taveau, Daniella</DisplayName>
        <AccountId>40</AccountId>
        <AccountType/>
      </UserInfo>
      <UserInfo>
        <DisplayName>Burke-McCoy, Barbara</DisplayName>
        <AccountId>20</AccountId>
        <AccountType/>
      </UserInfo>
      <UserInfo>
        <DisplayName>Uhlig, Marylouise</DisplayName>
        <AccountId>25</AccountId>
        <AccountType/>
      </UserInfo>
      <UserInfo>
        <DisplayName>Berkley, Bruce</DisplayName>
        <AccountId>19</AccountId>
        <AccountType/>
      </UserInfo>
      <UserInfo>
        <DisplayName>Office of Program Management and Operations Visitors</DisplayName>
        <AccountId>17</AccountId>
        <AccountType/>
      </UserInfo>
      <UserInfo>
        <DisplayName>Dearie, Jessica</DisplayName>
        <AccountId>55</AccountId>
        <AccountType/>
      </UserInfo>
      <UserInfo>
        <DisplayName>Robinson, Caren</DisplayName>
        <AccountId>26</AccountId>
        <AccountType/>
      </UserInfo>
      <UserInfo>
        <DisplayName>Graf, Kate</DisplayName>
        <AccountId>18</AccountId>
        <AccountType/>
      </UserInfo>
      <UserInfo>
        <DisplayName>International Team Owners</DisplayName>
        <AccountId>36</AccountId>
        <AccountType/>
      </UserInfo>
      <UserInfo>
        <DisplayName>Office of Pesticide Programs Owners</DisplayName>
        <AccountId>56</AccountId>
        <AccountType/>
      </UserInfo>
      <UserInfo>
        <DisplayName>Adams, Denise</DisplayName>
        <AccountId>27</AccountId>
        <AccountType/>
      </UserInfo>
      <UserInfo>
        <DisplayName>International Team Visitors</DisplayName>
        <AccountId>39</AccountId>
        <AccountType/>
      </UserInfo>
      <UserInfo>
        <DisplayName>William Springman - Outage Notification Primary</DisplayName>
        <AccountId>34</AccountId>
        <AccountType/>
      </UserInfo>
      <UserInfo>
        <DisplayName>Mojica, Andrea</DisplayName>
        <AccountId>45</AccountId>
        <AccountType/>
      </UserInfo>
      <UserInfo>
        <DisplayName>Burns, Carlton</DisplayName>
        <AccountId>53</AccountId>
        <AccountType/>
      </UserInfo>
      <UserInfo>
        <DisplayName>Schneider, Kiki</DisplayName>
        <AccountId>51</AccountId>
        <AccountType/>
      </UserInfo>
      <UserInfo>
        <DisplayName>_SPOCacheRead</DisplayName>
        <AccountId>28</AccountId>
        <AccountType/>
      </UserInfo>
      <UserInfo>
        <DisplayName>Fort, Felecia</DisplayName>
        <AccountId>37</AccountId>
        <AccountType/>
      </UserInfo>
      <UserInfo>
        <DisplayName>Gaber, Noha</DisplayName>
        <AccountId>54</AccountId>
        <AccountType/>
      </UserInfo>
      <UserInfo>
        <DisplayName>Kovner, Karissa</DisplayName>
        <AccountId>42</AccountId>
        <AccountType/>
      </UserInfo>
      <UserInfo>
        <DisplayName>Wise, Louise</DisplayName>
        <AccountId>43</AccountId>
        <AccountType/>
      </UserInfo>
      <UserInfo>
        <DisplayName>MacFarlane, David</DisplayName>
        <AccountId>52</AccountId>
        <AccountType/>
      </UserInfo>
      <UserInfo>
        <DisplayName>International Team Members</DisplayName>
        <AccountId>38</AccountId>
        <AccountType/>
      </UserInfo>
      <UserInfo>
        <DisplayName>Office of Pesticide Programs Members</DisplayName>
        <AccountId>57</AccountId>
        <AccountType/>
      </UserInfo>
      <UserInfo>
        <DisplayName>Wolf, Joel</DisplayName>
        <AccountId>638</AccountId>
        <AccountType/>
      </UserInfo>
      <UserInfo>
        <DisplayName>Rice, Cody</DisplayName>
        <AccountId>467</AccountId>
        <AccountType/>
      </UserInfo>
      <UserInfo>
        <DisplayName>Kramek, Niva</DisplayName>
        <AccountId>1776</AccountId>
        <AccountType/>
      </UserInfo>
      <UserInfo>
        <DisplayName>Brown, Judith</DisplayName>
        <AccountId>509</AccountId>
        <AccountType/>
      </UserInfo>
      <UserInfo>
        <DisplayName>Garbin, Jordan</DisplayName>
        <AccountId>12316</AccountId>
        <AccountType/>
      </UserInfo>
      <UserInfo>
        <DisplayName>Whitby, Daniel</DisplayName>
        <AccountId>17947</AccountId>
        <AccountType/>
      </UserInfo>
      <UserInfo>
        <DisplayName>Symmes, Brian</DisplayName>
        <AccountId>1106</AccountId>
        <AccountType/>
      </UserInfo>
      <UserInfo>
        <DisplayName>Mottley, Tanya</DisplayName>
        <AccountId>560</AccountId>
        <AccountType/>
      </UserInfo>
      <UserInfo>
        <DisplayName>Canavan, Sheila</DisplayName>
        <AccountId>1107</AccountId>
        <AccountType/>
      </UserInfo>
      <UserInfo>
        <DisplayName>Feustel, Ingrid</DisplayName>
        <AccountId>6590</AccountId>
        <AccountType/>
      </UserInfo>
      <UserInfo>
        <DisplayName>Masten, Bethany</DisplayName>
        <AccountId>1026</AccountId>
        <AccountType/>
      </UserInfo>
      <UserInfo>
        <DisplayName>Wheeler, Cindy</DisplayName>
        <AccountId>2061</AccountId>
        <AccountType/>
      </UserInfo>
      <UserInfo>
        <DisplayName>Groeneveld, Thomas</DisplayName>
        <AccountId>581</AccountId>
        <AccountType/>
      </UserInfo>
    </SharedWithUsers>
    <_ip_UnifiedCompliancePolicyUIAction xmlns="http://schemas.microsoft.com/sharepoint/v3" xsi:nil="true"/>
    <e3f09c3df709400db2417a7161762d62 xmlns="4ffa91fb-a0ff-4ac5-b2db-65c790d184a4">
      <Terms xmlns="http://schemas.microsoft.com/office/infopath/2007/PartnerControls"/>
    </e3f09c3df709400db2417a7161762d62>
    <lcf76f155ced4ddcb4097134ff3c332f xmlns="adb7bbce-bf67-4482-af10-8250435b1c44">
      <Terms xmlns="http://schemas.microsoft.com/office/infopath/2007/PartnerControls"/>
    </lcf76f155ced4ddcb4097134ff3c332f>
    <_ip_UnifiedCompliancePolicyProperties xmlns="http://schemas.microsoft.com/sharepoint/v3" xsi:nil="true"/>
  </documentManagement>
</p:properties>
</file>

<file path=customXml/item27.xml><?xml version="1.0" encoding="utf-8"?>
<EsriMapsInfo xmlns="ESRI.ArcGIS.Mapping.OfficeIntegration.PowerPointInfo">
  <Version>Version1</Version>
  <RequiresSignIn>False</RequiresSignIn>
</EsriMapsInfo>
</file>

<file path=customXml/item28.xml><?xml version="1.0" encoding="utf-8"?>
<EsriMapsInfo xmlns="ESRI.ArcGIS.Mapping.OfficeIntegration.PowerPointInfo">
  <Version>Version1</Version>
  <RequiresSignIn>False</RequiresSignIn>
</EsriMapsInfo>
</file>

<file path=customXml/item29.xml><?xml version="1.0" encoding="utf-8"?>
<EsriMapsInfo xmlns="ESRI.ArcGIS.Mapping.OfficeIntegration.PowerPointInfo">
  <Version>Version1</Version>
  <RequiresSignIn>False</RequiresSignIn>
</EsriMapsInfo>
</file>

<file path=customXml/item3.xml><?xml version="1.0" encoding="utf-8"?>
<EsriMapsInfo xmlns="ESRI.ArcGIS.Mapping.OfficeIntegration.PowerPointInfo">
  <Version>Version1</Version>
  <RequiresSignIn>False</RequiresSignIn>
</EsriMapsInfo>
</file>

<file path=customXml/item30.xml><?xml version="1.0" encoding="utf-8"?>
<EsriMapsInfo xmlns="ESRI.ArcGIS.Mapping.OfficeIntegration.PowerPointInfo">
  <Version>Version1</Version>
  <RequiresSignIn>False</RequiresSignIn>
</EsriMapsInfo>
</file>

<file path=customXml/item31.xml><?xml version="1.0" encoding="utf-8"?>
<EsriMapsInfo xmlns="ESRI.ArcGIS.Mapping.OfficeIntegration.PowerPointInfo">
  <Version>Version1</Version>
  <RequiresSignIn>False</RequiresSignIn>
</EsriMapsInfo>
</file>

<file path=customXml/item32.xml><?xml version="1.0" encoding="utf-8"?>
<EsriMapsInfo xmlns="ESRI.ArcGIS.Mapping.OfficeIntegration.PowerPointInfo">
  <Version>Version1</Version>
  <RequiresSignIn>False</RequiresSignIn>
</EsriMapsInfo>
</file>

<file path=customXml/item33.xml><?xml version="1.0" encoding="utf-8"?>
<EsriMapsInfo xmlns="ESRI.ArcGIS.Mapping.OfficeIntegration.PowerPointInfo">
  <Version>Version1</Version>
  <RequiresSignIn>False</RequiresSignIn>
</EsriMapsInfo>
</file>

<file path=customXml/item34.xml><?xml version="1.0" encoding="utf-8"?>
<EsriMapsInfo xmlns="ESRI.ArcGIS.Mapping.OfficeIntegration.PowerPointInfo">
  <Version>Version1</Version>
  <RequiresSignIn>False</RequiresSignIn>
</EsriMapsInfo>
</file>

<file path=customXml/item35.xml><?xml version="1.0" encoding="utf-8"?>
<EsriMapsInfo xmlns="ESRI.ArcGIS.Mapping.OfficeIntegration.PowerPointInfo">
  <Version>Version1</Version>
  <RequiresSignIn>False</RequiresSignIn>
</EsriMapsInfo>
</file>

<file path=customXml/item36.xml><?xml version="1.0" encoding="utf-8"?>
<EsriMapsInfo xmlns="ESRI.ArcGIS.Mapping.OfficeIntegration.PowerPointInfo">
  <Version>Version1</Version>
  <RequiresSignIn>False</RequiresSignIn>
</EsriMapsInfo>
</file>

<file path=customXml/item37.xml><?xml version="1.0" encoding="utf-8"?>
<EsriMapsInfo xmlns="ESRI.ArcGIS.Mapping.OfficeIntegration.PowerPointInfo">
  <Version>Version1</Version>
  <RequiresSignIn>False</RequiresSignIn>
</EsriMapsInfo>
</file>

<file path=customXml/item38.xml><?xml version="1.0" encoding="utf-8"?>
<EsriMapsInfo xmlns="ESRI.ArcGIS.Mapping.OfficeIntegration.PowerPointInfo">
  <Version>Version1</Version>
  <RequiresSignIn>False</RequiresSignIn>
</EsriMapsInfo>
</file>

<file path=customXml/item39.xml><?xml version="1.0" encoding="utf-8"?>
<EsriMapsInfo xmlns="ESRI.ArcGIS.Mapping.OfficeIntegration.PowerPointInfo">
  <Version>Version1</Version>
  <RequiresSignIn>False</RequiresSignIn>
</EsriMapsInfo>
</file>

<file path=customXml/item4.xml><?xml version="1.0" encoding="utf-8"?>
<EsriMapsInfo xmlns="ESRI.ArcGIS.Mapping.OfficeIntegration.PowerPointInfo">
  <Version>Version1</Version>
  <RequiresSignIn>False</RequiresSignIn>
</EsriMapsInfo>
</file>

<file path=customXml/item40.xml><?xml version="1.0" encoding="utf-8"?>
<EsriMapsInfo xmlns="ESRI.ArcGIS.Mapping.OfficeIntegration.PowerPointInfo">
  <Version>Version1</Version>
  <RequiresSignIn>False</RequiresSignIn>
</EsriMapsInfo>
</file>

<file path=customXml/item41.xml><?xml version="1.0" encoding="utf-8"?>
<EsriMapsInfo xmlns="ESRI.ArcGIS.Mapping.OfficeIntegration.PowerPointInfo">
  <Version>Version1</Version>
  <RequiresSignIn>False</RequiresSignIn>
</EsriMapsInfo>
</file>

<file path=customXml/item42.xml><?xml version="1.0" encoding="utf-8"?>
<EsriMapsInfo xmlns="ESRI.ArcGIS.Mapping.OfficeIntegration.PowerPointInfo">
  <Version>Version1</Version>
  <RequiresSignIn>False</RequiresSignIn>
</EsriMapsInfo>
</file>

<file path=customXml/item43.xml><?xml version="1.0" encoding="utf-8"?>
<EsriMapsInfo xmlns="ESRI.ArcGIS.Mapping.OfficeIntegration.PowerPointInfo">
  <Version>Version1</Version>
  <RequiresSignIn>False</RequiresSignIn>
</EsriMapsInfo>
</file>

<file path=customXml/item44.xml><?xml version="1.0" encoding="utf-8"?>
<EsriMapsInfo xmlns="ESRI.ArcGIS.Mapping.OfficeIntegration.PowerPointInfo">
  <Version>Version1</Version>
  <RequiresSignIn>False</RequiresSignIn>
</EsriMapsInfo>
</file>

<file path=customXml/item45.xml><?xml version="1.0" encoding="utf-8"?>
<EsriMapsInfo xmlns="ESRI.ArcGIS.Mapping.OfficeIntegration.PowerPointInfo">
  <Version>Version1</Version>
  <RequiresSignIn>False</RequiresSignIn>
</EsriMapsInfo>
</file>

<file path=customXml/item46.xml><?xml version="1.0" encoding="utf-8"?>
<EsriMapsInfo xmlns="ESRI.ArcGIS.Mapping.OfficeIntegration.PowerPointInfo">
  <Version>Version1</Version>
  <RequiresSignIn>False</RequiresSignIn>
</EsriMapsInfo>
</file>

<file path=customXml/item47.xml><?xml version="1.0" encoding="utf-8"?>
<EsriMapsInfo xmlns="ESRI.ArcGIS.Mapping.OfficeIntegration.PowerPointInfo">
  <Version>Version1</Version>
  <RequiresSignIn>False</RequiresSignIn>
</EsriMapsInfo>
</file>

<file path=customXml/item48.xml><?xml version="1.0" encoding="utf-8"?>
<EsriMapsInfo xmlns="ESRI.ArcGIS.Mapping.OfficeIntegration.PowerPointInfo">
  <Version>Version1</Version>
  <RequiresSignIn>False</RequiresSignIn>
</EsriMapsInfo>
</file>

<file path=customXml/item49.xml><?xml version="1.0" encoding="utf-8"?>
<EsriMapsInfo xmlns="ESRI.ArcGIS.Mapping.OfficeIntegration.PowerPointInfo">
  <Version>Version1</Version>
  <RequiresSignIn>False</RequiresSignIn>
</EsriMapsInfo>
</file>

<file path=customXml/item5.xml><?xml version="1.0" encoding="utf-8"?>
<EsriMapsInfo xmlns="ESRI.ArcGIS.Mapping.OfficeIntegration.PowerPointInfo">
  <Version>Version1</Version>
  <RequiresSignIn>False</RequiresSignIn>
</EsriMapsInfo>
</file>

<file path=customXml/item50.xml><?xml version="1.0" encoding="utf-8"?>
<EsriMapsInfo xmlns="ESRI.ArcGIS.Mapping.OfficeIntegration.PowerPointInfo">
  <Version>Version1</Version>
  <RequiresSignIn>False</RequiresSignIn>
</EsriMapsInfo>
</file>

<file path=customXml/item51.xml><?xml version="1.0" encoding="utf-8"?>
<EsriMapsInfo xmlns="ESRI.ArcGIS.Mapping.OfficeIntegration.PowerPointInfo">
  <Version>Version1</Version>
  <RequiresSignIn>False</RequiresSignIn>
</EsriMapsInfo>
</file>

<file path=customXml/item52.xml><?xml version="1.0" encoding="utf-8"?>
<EsriMapsInfo xmlns="ESRI.ArcGIS.Mapping.OfficeIntegration.PowerPointInfo">
  <Version>Version1</Version>
  <RequiresSignIn>False</RequiresSignIn>
</EsriMapsInfo>
</file>

<file path=customXml/item53.xml><?xml version="1.0" encoding="utf-8"?>
<EsriMapsInfo xmlns="ESRI.ArcGIS.Mapping.OfficeIntegration.PowerPointInfo">
  <Version>Version1</Version>
  <RequiresSignIn>False</RequiresSignIn>
</EsriMapsInfo>
</file>

<file path=customXml/item54.xml><?xml version="1.0" encoding="utf-8"?>
<EsriMapsInfo xmlns="ESRI.ArcGIS.Mapping.OfficeIntegration.PowerPointInfo">
  <Version>Version1</Version>
  <RequiresSignIn>False</RequiresSignIn>
</EsriMapsInfo>
</file>

<file path=customXml/item55.xml><?xml version="1.0" encoding="utf-8"?>
<EsriMapsInfo xmlns="ESRI.ArcGIS.Mapping.OfficeIntegration.PowerPointInfo">
  <Version>Version1</Version>
  <RequiresSignIn>False</RequiresSignIn>
</EsriMapsInfo>
</file>

<file path=customXml/item56.xml><?xml version="1.0" encoding="utf-8"?>
<EsriMapsInfo xmlns="ESRI.ArcGIS.Mapping.OfficeIntegration.PowerPointInfo">
  <Version>Version1</Version>
  <RequiresSignIn>False</RequiresSignIn>
</EsriMapsInfo>
</file>

<file path=customXml/item57.xml><?xml version="1.0" encoding="utf-8"?>
<EsriMapsInfo xmlns="ESRI.ArcGIS.Mapping.OfficeIntegration.PowerPointInfo">
  <Version>Version1</Version>
  <RequiresSignIn>False</RequiresSignIn>
</EsriMapsInfo>
</file>

<file path=customXml/item58.xml><?xml version="1.0" encoding="utf-8"?>
<EsriMapsInfo xmlns="ESRI.ArcGIS.Mapping.OfficeIntegration.PowerPointInfo">
  <Version>Version1</Version>
  <RequiresSignIn>False</RequiresSignIn>
</EsriMapsInfo>
</file>

<file path=customXml/item59.xml><?xml version="1.0" encoding="utf-8"?>
<EsriMapsInfo xmlns="ESRI.ArcGIS.Mapping.OfficeIntegration.PowerPointInfo">
  <Version>Version1</Version>
  <RequiresSignIn>False</RequiresSignIn>
</EsriMapsInfo>
</file>

<file path=customXml/item6.xml><?xml version="1.0" encoding="utf-8"?>
<?mso-contentType ?>
<SharedContentType xmlns="Microsoft.SharePoint.Taxonomy.ContentTypeSync" SourceId="29f62856-1543-49d4-a736-4569d363f533" ContentTypeId="0x0101" PreviousValue="false"/>
</file>

<file path=customXml/item60.xml><?xml version="1.0" encoding="utf-8"?>
<EsriMapsInfo xmlns="ESRI.ArcGIS.Mapping.OfficeIntegration.PowerPointInfo">
  <Version>Version1</Version>
  <RequiresSignIn>False</RequiresSignIn>
</EsriMapsInfo>
</file>

<file path=customXml/item61.xml><?xml version="1.0" encoding="utf-8"?>
<EsriMapsInfo xmlns="ESRI.ArcGIS.Mapping.OfficeIntegration.PowerPointInfo">
  <Version>Version1</Version>
  <RequiresSignIn>False</RequiresSignIn>
</EsriMapsInfo>
</file>

<file path=customXml/item62.xml><?xml version="1.0" encoding="utf-8"?>
<EsriMapsInfo xmlns="ESRI.ArcGIS.Mapping.OfficeIntegration.PowerPointInfo">
  <Version>Version1</Version>
  <RequiresSignIn>False</RequiresSignIn>
</EsriMapsInfo>
</file>

<file path=customXml/item63.xml><?xml version="1.0" encoding="utf-8"?>
<EsriMapsInfo xmlns="ESRI.ArcGIS.Mapping.OfficeIntegration.PowerPointInfo">
  <Version>Version1</Version>
  <RequiresSignIn>False</RequiresSignIn>
</EsriMapsInfo>
</file>

<file path=customXml/item64.xml><?xml version="1.0" encoding="utf-8"?>
<EsriMapsInfo xmlns="ESRI.ArcGIS.Mapping.OfficeIntegration.PowerPointInfo">
  <Version>Version1</Version>
  <RequiresSignIn>False</RequiresSignIn>
</EsriMapsInfo>
</file>

<file path=customXml/item65.xml><?xml version="1.0" encoding="utf-8"?>
<EsriMapsInfo xmlns="ESRI.ArcGIS.Mapping.OfficeIntegration.PowerPointInfo">
  <Version>Version1</Version>
  <RequiresSignIn>False</RequiresSignIn>
</EsriMapsInfo>
</file>

<file path=customXml/item66.xml><?xml version="1.0" encoding="utf-8"?>
<EsriMapsInfo xmlns="ESRI.ArcGIS.Mapping.OfficeIntegration.PowerPointInfo">
  <Version>Version1</Version>
  <RequiresSignIn>False</RequiresSignIn>
</EsriMapsInfo>
</file>

<file path=customXml/item67.xml><?xml version="1.0" encoding="utf-8"?>
<EsriMapsInfo xmlns="ESRI.ArcGIS.Mapping.OfficeIntegration.PowerPointInfo">
  <Version>Version1</Version>
  <RequiresSignIn>False</RequiresSignIn>
</EsriMapsInfo>
</file>

<file path=customXml/item68.xml><?xml version="1.0" encoding="utf-8"?>
<EsriMapsInfo xmlns="ESRI.ArcGIS.Mapping.OfficeIntegration.PowerPointInfo">
  <Version>Version1</Version>
  <RequiresSignIn>False</RequiresSignIn>
</EsriMapsInfo>
</file>

<file path=customXml/item69.xml><?xml version="1.0" encoding="utf-8"?>
<EsriMapsInfo xmlns="ESRI.ArcGIS.Mapping.OfficeIntegration.PowerPointInfo">
  <Version>Version1</Version>
  <RequiresSignIn>False</RequiresSignIn>
</EsriMapsInfo>
</file>

<file path=customXml/item7.xml><?xml version="1.0" encoding="utf-8"?>
<EsriMapsInfo xmlns="ESRI.ArcGIS.Mapping.OfficeIntegration.PowerPointInfo">
  <Version>Version1</Version>
  <RequiresSignIn>False</RequiresSignIn>
</EsriMapsInfo>
</file>

<file path=customXml/item70.xml><?xml version="1.0" encoding="utf-8"?>
<EsriMapsInfo xmlns="ESRI.ArcGIS.Mapping.OfficeIntegration.PowerPointInfo">
  <Version>Version1</Version>
  <RequiresSignIn>False</RequiresSignIn>
</EsriMapsInfo>
</file>

<file path=customXml/item71.xml><?xml version="1.0" encoding="utf-8"?>
<EsriMapsInfo xmlns="ESRI.ArcGIS.Mapping.OfficeIntegration.PowerPointInfo">
  <Version>Version1</Version>
  <RequiresSignIn>False</RequiresSignIn>
</EsriMapsInfo>
</file>

<file path=customXml/item72.xml><?xml version="1.0" encoding="utf-8"?>
<EsriMapsInfo xmlns="ESRI.ArcGIS.Mapping.OfficeIntegration.PowerPointInfo">
  <Version>Version1</Version>
  <RequiresSignIn>False</RequiresSignIn>
</EsriMapsInfo>
</file>

<file path=customXml/item73.xml><?xml version="1.0" encoding="utf-8"?>
<EsriMapsInfo xmlns="ESRI.ArcGIS.Mapping.OfficeIntegration.PowerPointInfo">
  <Version>Version1</Version>
  <RequiresSignIn>False</RequiresSignIn>
</EsriMapsInfo>
</file>

<file path=customXml/item74.xml><?xml version="1.0" encoding="utf-8"?>
<EsriMapsInfo xmlns="ESRI.ArcGIS.Mapping.OfficeIntegration.PowerPointInfo">
  <Version>Version1</Version>
  <RequiresSignIn>False</RequiresSignIn>
</EsriMapsInfo>
</file>

<file path=customXml/item75.xml><?xml version="1.0" encoding="utf-8"?>
<EsriMapsInfo xmlns="ESRI.ArcGIS.Mapping.OfficeIntegration.PowerPointInfo">
  <Version>Version1</Version>
  <RequiresSignIn>False</RequiresSignIn>
</EsriMapsInfo>
</file>

<file path=customXml/item76.xml><?xml version="1.0" encoding="utf-8"?>
<EsriMapsInfo xmlns="ESRI.ArcGIS.Mapping.OfficeIntegration.PowerPointInfo">
  <Version>Version1</Version>
  <RequiresSignIn>False</RequiresSignIn>
</EsriMapsInfo>
</file>

<file path=customXml/item77.xml><?xml version="1.0" encoding="utf-8"?>
<EsriMapsInfo xmlns="ESRI.ArcGIS.Mapping.OfficeIntegration.PowerPointInfo">
  <Version>Version1</Version>
  <RequiresSignIn>False</RequiresSignIn>
</EsriMapsInfo>
</file>

<file path=customXml/item78.xml><?xml version="1.0" encoding="utf-8"?>
<EsriMapsInfo xmlns="ESRI.ArcGIS.Mapping.OfficeIntegration.PowerPointInfo">
  <Version>Version1</Version>
  <RequiresSignIn>False</RequiresSignIn>
</EsriMapsInfo>
</file>

<file path=customXml/item79.xml><?xml version="1.0" encoding="utf-8"?>
<EsriMapsInfo xmlns="ESRI.ArcGIS.Mapping.OfficeIntegration.PowerPointInfo">
  <Version>Version1</Version>
  <RequiresSignIn>False</RequiresSignIn>
</EsriMapsInfo>
</file>

<file path=customXml/item8.xml><?xml version="1.0" encoding="utf-8"?>
<EsriMapsInfo xmlns="ESRI.ArcGIS.Mapping.OfficeIntegration.PowerPointInfo">
  <Version>Version1</Version>
  <RequiresSignIn>False</RequiresSignIn>
</EsriMapsInfo>
</file>

<file path=customXml/item80.xml><?xml version="1.0" encoding="utf-8"?>
<EsriMapsInfo xmlns="ESRI.ArcGIS.Mapping.OfficeIntegration.PowerPointInfo">
  <Version>Version1</Version>
  <RequiresSignIn>False</RequiresSignIn>
</EsriMapsInfo>
</file>

<file path=customXml/item81.xml><?xml version="1.0" encoding="utf-8"?>
<EsriMapsInfo xmlns="ESRI.ArcGIS.Mapping.OfficeIntegration.PowerPointInfo">
  <Version>Version1</Version>
  <RequiresSignIn>False</RequiresSignIn>
</EsriMapsInfo>
</file>

<file path=customXml/item82.xml><?xml version="1.0" encoding="utf-8"?>
<EsriMapsInfo xmlns="ESRI.ArcGIS.Mapping.OfficeIntegration.PowerPointInfo">
  <Version>Version1</Version>
  <RequiresSignIn>False</RequiresSignIn>
</EsriMapsInfo>
</file>

<file path=customXml/item83.xml><?xml version="1.0" encoding="utf-8"?>
<EsriMapsInfo xmlns="ESRI.ArcGIS.Mapping.OfficeIntegration.PowerPointInfo">
  <Version>Version1</Version>
  <RequiresSignIn>False</RequiresSignIn>
</EsriMapsInfo>
</file>

<file path=customXml/item84.xml><?xml version="1.0" encoding="utf-8"?>
<EsriMapsInfo xmlns="ESRI.ArcGIS.Mapping.OfficeIntegration.PowerPointInfo">
  <Version>Version1</Version>
  <RequiresSignIn>False</RequiresSignIn>
</EsriMapsInfo>
</file>

<file path=customXml/item85.xml><?xml version="1.0" encoding="utf-8"?>
<EsriMapsInfo xmlns="ESRI.ArcGIS.Mapping.OfficeIntegration.PowerPointInfo">
  <Version>Version1</Version>
  <RequiresSignIn>False</RequiresSignIn>
</EsriMapsInfo>
</file>

<file path=customXml/item86.xml><?xml version="1.0" encoding="utf-8"?>
<EsriMapsInfo xmlns="ESRI.ArcGIS.Mapping.OfficeIntegration.PowerPointInfo">
  <Version>Version1</Version>
  <RequiresSignIn>False</RequiresSignIn>
</EsriMapsInfo>
</file>

<file path=customXml/item87.xml><?xml version="1.0" encoding="utf-8"?>
<EsriMapsInfo xmlns="ESRI.ArcGIS.Mapping.OfficeIntegration.PowerPointInfo">
  <Version>Version1</Version>
  <RequiresSignIn>False</RequiresSignIn>
</EsriMapsInfo>
</file>

<file path=customXml/item88.xml><?xml version="1.0" encoding="utf-8"?>
<EsriMapsInfo xmlns="ESRI.ArcGIS.Mapping.OfficeIntegration.PowerPointInfo">
  <Version>Version1</Version>
  <RequiresSignIn>False</RequiresSignIn>
</EsriMapsInfo>
</file>

<file path=customXml/item89.xml><?xml version="1.0" encoding="utf-8"?>
<EsriMapsInfo xmlns="ESRI.ArcGIS.Mapping.OfficeIntegration.PowerPointInfo">
  <Version>Version1</Version>
  <RequiresSignIn>False</RequiresSignIn>
</EsriMapsInfo>
</file>

<file path=customXml/item9.xml><?xml version="1.0" encoding="utf-8"?>
<EsriMapsInfo xmlns="ESRI.ArcGIS.Mapping.OfficeIntegration.PowerPointInfo">
  <Version>Version1</Version>
  <RequiresSignIn>False</RequiresSignIn>
</EsriMapsInfo>
</file>

<file path=customXml/item90.xml><?xml version="1.0" encoding="utf-8"?>
<EsriMapsInfo xmlns="ESRI.ArcGIS.Mapping.OfficeIntegration.PowerPointInfo">
  <Version>Version1</Version>
  <RequiresSignIn>False</RequiresSignIn>
</EsriMapsInfo>
</file>

<file path=customXml/item91.xml><?xml version="1.0" encoding="utf-8"?>
<EsriMapsInfo xmlns="ESRI.ArcGIS.Mapping.OfficeIntegration.PowerPointInfo">
  <Version>Version1</Version>
  <RequiresSignIn>False</RequiresSignIn>
</EsriMapsInfo>
</file>

<file path=customXml/item92.xml><?xml version="1.0" encoding="utf-8"?>
<EsriMapsInfo xmlns="ESRI.ArcGIS.Mapping.OfficeIntegration.PowerPointInfo">
  <Version>Version1</Version>
  <RequiresSignIn>False</RequiresSignIn>
</EsriMapsInfo>
</file>

<file path=customXml/item93.xml><?xml version="1.0" encoding="utf-8"?>
<EsriMapsInfo xmlns="ESRI.ArcGIS.Mapping.OfficeIntegration.PowerPointInfo">
  <Version>Version1</Version>
  <RequiresSignIn>False</RequiresSignIn>
</EsriMapsInfo>
</file>

<file path=customXml/item94.xml><?xml version="1.0" encoding="utf-8"?>
<EsriMapsInfo xmlns="ESRI.ArcGIS.Mapping.OfficeIntegration.PowerPointInfo">
  <Version>Version1</Version>
  <RequiresSignIn>False</RequiresSignIn>
</EsriMapsInfo>
</file>

<file path=customXml/item95.xml><?xml version="1.0" encoding="utf-8"?>
<EsriMapsInfo xmlns="ESRI.ArcGIS.Mapping.OfficeIntegration.PowerPointInfo">
  <Version>Version1</Version>
  <RequiresSignIn>False</RequiresSignIn>
</EsriMapsInfo>
</file>

<file path=customXml/item96.xml><?xml version="1.0" encoding="utf-8"?>
<EsriMapsInfo xmlns="ESRI.ArcGIS.Mapping.OfficeIntegration.PowerPointInfo">
  <Version>Version1</Version>
  <RequiresSignIn>False</RequiresSignIn>
</EsriMapsInfo>
</file>

<file path=customXml/item97.xml><?xml version="1.0" encoding="utf-8"?>
<EsriMapsInfo xmlns="ESRI.ArcGIS.Mapping.OfficeIntegration.PowerPointInfo">
  <Version>Version1</Version>
  <RequiresSignIn>False</RequiresSignIn>
</EsriMapsInfo>
</file>

<file path=customXml/item98.xml><?xml version="1.0" encoding="utf-8"?>
<EsriMapsInfo xmlns="ESRI.ArcGIS.Mapping.OfficeIntegration.PowerPointInfo">
  <Version>Version1</Version>
  <RequiresSignIn>False</RequiresSignIn>
</EsriMapsInfo>
</file>

<file path=customXml/item99.xml><?xml version="1.0" encoding="utf-8"?>
<EsriMapsInfo xmlns="ESRI.ArcGIS.Mapping.OfficeIntegration.PowerPointInfo">
  <Version>Version1</Version>
  <RequiresSignIn>False</RequiresSignIn>
</EsriMapsInfo>
</file>

<file path=customXml/itemProps1.xml><?xml version="1.0" encoding="utf-8"?>
<ds:datastoreItem xmlns:ds="http://schemas.openxmlformats.org/officeDocument/2006/customXml" ds:itemID="{18F510F2-AFE7-48D7-A887-EC4533167C9D}">
  <ds:schemaRefs>
    <ds:schemaRef ds:uri="ESRI.ArcGIS.Mapping.OfficeIntegration.PowerPointInfo"/>
  </ds:schemaRefs>
</ds:datastoreItem>
</file>

<file path=customXml/itemProps10.xml><?xml version="1.0" encoding="utf-8"?>
<ds:datastoreItem xmlns:ds="http://schemas.openxmlformats.org/officeDocument/2006/customXml" ds:itemID="{C050E49A-BAF8-4333-90B7-EF91D5ACA2FC}">
  <ds:schemaRefs>
    <ds:schemaRef ds:uri="ESRI.ArcGIS.Mapping.OfficeIntegration.PowerPointInfo"/>
  </ds:schemaRefs>
</ds:datastoreItem>
</file>

<file path=customXml/itemProps100.xml><?xml version="1.0" encoding="utf-8"?>
<ds:datastoreItem xmlns:ds="http://schemas.openxmlformats.org/officeDocument/2006/customXml" ds:itemID="{AD82ADAD-3CA1-4073-A349-27DA9B44BBA5}">
  <ds:schemaRefs>
    <ds:schemaRef ds:uri="ESRI.ArcGIS.Mapping.OfficeIntegration.PowerPointInfo"/>
  </ds:schemaRefs>
</ds:datastoreItem>
</file>

<file path=customXml/itemProps101.xml><?xml version="1.0" encoding="utf-8"?>
<ds:datastoreItem xmlns:ds="http://schemas.openxmlformats.org/officeDocument/2006/customXml" ds:itemID="{C5517DD6-803E-457F-BAF5-5347FB2DEBEC}">
  <ds:schemaRefs>
    <ds:schemaRef ds:uri="ESRI.ArcGIS.Mapping.OfficeIntegration.PowerPointInfo"/>
  </ds:schemaRefs>
</ds:datastoreItem>
</file>

<file path=customXml/itemProps102.xml><?xml version="1.0" encoding="utf-8"?>
<ds:datastoreItem xmlns:ds="http://schemas.openxmlformats.org/officeDocument/2006/customXml" ds:itemID="{3FA2412A-6177-4EA4-B50C-398B7E879011}">
  <ds:schemaRefs>
    <ds:schemaRef ds:uri="ESRI.ArcGIS.Mapping.OfficeIntegration.PowerPointInfo"/>
  </ds:schemaRefs>
</ds:datastoreItem>
</file>

<file path=customXml/itemProps103.xml><?xml version="1.0" encoding="utf-8"?>
<ds:datastoreItem xmlns:ds="http://schemas.openxmlformats.org/officeDocument/2006/customXml" ds:itemID="{3AD84D7E-39E2-4C00-B046-A49A270D41A8}">
  <ds:schemaRefs>
    <ds:schemaRef ds:uri="ESRI.ArcGIS.Mapping.OfficeIntegration.PowerPointInfo"/>
  </ds:schemaRefs>
</ds:datastoreItem>
</file>

<file path=customXml/itemProps104.xml><?xml version="1.0" encoding="utf-8"?>
<ds:datastoreItem xmlns:ds="http://schemas.openxmlformats.org/officeDocument/2006/customXml" ds:itemID="{3CACD481-C149-41BE-8605-8B9A9F3935B2}">
  <ds:schemaRefs>
    <ds:schemaRef ds:uri="ESRI.ArcGIS.Mapping.OfficeIntegration.PowerPointInfo"/>
  </ds:schemaRefs>
</ds:datastoreItem>
</file>

<file path=customXml/itemProps105.xml><?xml version="1.0" encoding="utf-8"?>
<ds:datastoreItem xmlns:ds="http://schemas.openxmlformats.org/officeDocument/2006/customXml" ds:itemID="{F9206E17-9B2E-4E0E-8666-491BC3B4ED51}">
  <ds:schemaRefs>
    <ds:schemaRef ds:uri="ESRI.ArcGIS.Mapping.OfficeIntegration.PowerPointInfo"/>
  </ds:schemaRefs>
</ds:datastoreItem>
</file>

<file path=customXml/itemProps106.xml><?xml version="1.0" encoding="utf-8"?>
<ds:datastoreItem xmlns:ds="http://schemas.openxmlformats.org/officeDocument/2006/customXml" ds:itemID="{3FD39AD1-3E3D-44ED-A51A-DE4E887C1F67}">
  <ds:schemaRefs>
    <ds:schemaRef ds:uri="ESRI.ArcGIS.Mapping.OfficeIntegration.PowerPointInfo"/>
  </ds:schemaRefs>
</ds:datastoreItem>
</file>

<file path=customXml/itemProps107.xml><?xml version="1.0" encoding="utf-8"?>
<ds:datastoreItem xmlns:ds="http://schemas.openxmlformats.org/officeDocument/2006/customXml" ds:itemID="{0490E0FD-2AB0-4B06-B697-D35E4DEFE87F}">
  <ds:schemaRefs>
    <ds:schemaRef ds:uri="ESRI.ArcGIS.Mapping.OfficeIntegration.PowerPointInfo"/>
  </ds:schemaRefs>
</ds:datastoreItem>
</file>

<file path=customXml/itemProps108.xml><?xml version="1.0" encoding="utf-8"?>
<ds:datastoreItem xmlns:ds="http://schemas.openxmlformats.org/officeDocument/2006/customXml" ds:itemID="{DDDE7944-D4DE-4766-901B-B07B46AD5A3F}">
  <ds:schemaRefs>
    <ds:schemaRef ds:uri="ESRI.ArcGIS.Mapping.OfficeIntegration.PowerPointInfo"/>
  </ds:schemaRefs>
</ds:datastoreItem>
</file>

<file path=customXml/itemProps109.xml><?xml version="1.0" encoding="utf-8"?>
<ds:datastoreItem xmlns:ds="http://schemas.openxmlformats.org/officeDocument/2006/customXml" ds:itemID="{43EF453A-3235-461B-9064-6D23A08C08F7}">
  <ds:schemaRefs>
    <ds:schemaRef ds:uri="ESRI.ArcGIS.Mapping.OfficeIntegration.PowerPointInfo"/>
  </ds:schemaRefs>
</ds:datastoreItem>
</file>

<file path=customXml/itemProps11.xml><?xml version="1.0" encoding="utf-8"?>
<ds:datastoreItem xmlns:ds="http://schemas.openxmlformats.org/officeDocument/2006/customXml" ds:itemID="{DA552D64-4E56-4A47-BBC4-838C43D2714B}">
  <ds:schemaRefs>
    <ds:schemaRef ds:uri="ESRI.ArcGIS.Mapping.OfficeIntegration.PowerPointInfo"/>
  </ds:schemaRefs>
</ds:datastoreItem>
</file>

<file path=customXml/itemProps110.xml><?xml version="1.0" encoding="utf-8"?>
<ds:datastoreItem xmlns:ds="http://schemas.openxmlformats.org/officeDocument/2006/customXml" ds:itemID="{70DDFCC2-1CE5-413C-AF6A-01B86D09DFB9}">
  <ds:schemaRefs>
    <ds:schemaRef ds:uri="ESRI.ArcGIS.Mapping.OfficeIntegration.PowerPointInfo"/>
  </ds:schemaRefs>
</ds:datastoreItem>
</file>

<file path=customXml/itemProps111.xml><?xml version="1.0" encoding="utf-8"?>
<ds:datastoreItem xmlns:ds="http://schemas.openxmlformats.org/officeDocument/2006/customXml" ds:itemID="{48E9F3CF-0F2B-448D-ACD1-C3B7CA1D2E17}">
  <ds:schemaRefs>
    <ds:schemaRef ds:uri="ESRI.ArcGIS.Mapping.OfficeIntegration.PowerPointInfo"/>
  </ds:schemaRefs>
</ds:datastoreItem>
</file>

<file path=customXml/itemProps112.xml><?xml version="1.0" encoding="utf-8"?>
<ds:datastoreItem xmlns:ds="http://schemas.openxmlformats.org/officeDocument/2006/customXml" ds:itemID="{594D82A1-F3F0-4B9A-B769-EA7381E1FF46}">
  <ds:schemaRefs>
    <ds:schemaRef ds:uri="ESRI.ArcGIS.Mapping.OfficeIntegration.PowerPointInfo"/>
  </ds:schemaRefs>
</ds:datastoreItem>
</file>

<file path=customXml/itemProps113.xml><?xml version="1.0" encoding="utf-8"?>
<ds:datastoreItem xmlns:ds="http://schemas.openxmlformats.org/officeDocument/2006/customXml" ds:itemID="{344F284D-91F1-440A-92B9-277DB1D7303D}">
  <ds:schemaRefs>
    <ds:schemaRef ds:uri="ESRI.ArcGIS.Mapping.OfficeIntegration.PowerPointInfo"/>
  </ds:schemaRefs>
</ds:datastoreItem>
</file>

<file path=customXml/itemProps114.xml><?xml version="1.0" encoding="utf-8"?>
<ds:datastoreItem xmlns:ds="http://schemas.openxmlformats.org/officeDocument/2006/customXml" ds:itemID="{90C0F376-0932-4AFE-9626-D9DEB022DBD9}">
  <ds:schemaRefs>
    <ds:schemaRef ds:uri="ESRI.ArcGIS.Mapping.OfficeIntegration.PowerPointInfo"/>
  </ds:schemaRefs>
</ds:datastoreItem>
</file>

<file path=customXml/itemProps115.xml><?xml version="1.0" encoding="utf-8"?>
<ds:datastoreItem xmlns:ds="http://schemas.openxmlformats.org/officeDocument/2006/customXml" ds:itemID="{5CB4CA6E-E3E8-46AE-868F-0014F3F06525}">
  <ds:schemaRefs>
    <ds:schemaRef ds:uri="ESRI.ArcGIS.Mapping.OfficeIntegration.PowerPointInfo"/>
  </ds:schemaRefs>
</ds:datastoreItem>
</file>

<file path=customXml/itemProps116.xml><?xml version="1.0" encoding="utf-8"?>
<ds:datastoreItem xmlns:ds="http://schemas.openxmlformats.org/officeDocument/2006/customXml" ds:itemID="{5D595900-0CBB-4689-9D87-3FB2B4DFF90C}">
  <ds:schemaRefs>
    <ds:schemaRef ds:uri="ESRI.ArcGIS.Mapping.OfficeIntegration.PowerPointInfo"/>
  </ds:schemaRefs>
</ds:datastoreItem>
</file>

<file path=customXml/itemProps117.xml><?xml version="1.0" encoding="utf-8"?>
<ds:datastoreItem xmlns:ds="http://schemas.openxmlformats.org/officeDocument/2006/customXml" ds:itemID="{7DD92134-FD2E-4434-85CF-CBF17997C993}">
  <ds:schemaRefs>
    <ds:schemaRef ds:uri="ESRI.ArcGIS.Mapping.OfficeIntegration.PowerPointInfo"/>
  </ds:schemaRefs>
</ds:datastoreItem>
</file>

<file path=customXml/itemProps118.xml><?xml version="1.0" encoding="utf-8"?>
<ds:datastoreItem xmlns:ds="http://schemas.openxmlformats.org/officeDocument/2006/customXml" ds:itemID="{3E114DEF-948A-43AC-9760-05373D74952B}">
  <ds:schemaRefs>
    <ds:schemaRef ds:uri="ESRI.ArcGIS.Mapping.OfficeIntegration.PowerPointInfo"/>
  </ds:schemaRefs>
</ds:datastoreItem>
</file>

<file path=customXml/itemProps119.xml><?xml version="1.0" encoding="utf-8"?>
<ds:datastoreItem xmlns:ds="http://schemas.openxmlformats.org/officeDocument/2006/customXml" ds:itemID="{BF24D908-9029-4003-A0C4-F0A8357DC83C}">
  <ds:schemaRefs>
    <ds:schemaRef ds:uri="ESRI.ArcGIS.Mapping.OfficeIntegration.PowerPointInfo"/>
  </ds:schemaRefs>
</ds:datastoreItem>
</file>

<file path=customXml/itemProps12.xml><?xml version="1.0" encoding="utf-8"?>
<ds:datastoreItem xmlns:ds="http://schemas.openxmlformats.org/officeDocument/2006/customXml" ds:itemID="{665F8160-551A-4194-86FE-0BBF896935C2}">
  <ds:schemaRefs>
    <ds:schemaRef ds:uri="ESRI.ArcGIS.Mapping.OfficeIntegration.PowerPointInfo"/>
  </ds:schemaRefs>
</ds:datastoreItem>
</file>

<file path=customXml/itemProps120.xml><?xml version="1.0" encoding="utf-8"?>
<ds:datastoreItem xmlns:ds="http://schemas.openxmlformats.org/officeDocument/2006/customXml" ds:itemID="{1F7620CD-2409-454D-A569-B561E0F5C26C}">
  <ds:schemaRefs>
    <ds:schemaRef ds:uri="ESRI.ArcGIS.Mapping.OfficeIntegration.PowerPointInfo"/>
  </ds:schemaRefs>
</ds:datastoreItem>
</file>

<file path=customXml/itemProps121.xml><?xml version="1.0" encoding="utf-8"?>
<ds:datastoreItem xmlns:ds="http://schemas.openxmlformats.org/officeDocument/2006/customXml" ds:itemID="{A74DFA94-DCE1-4CD2-9238-F2C5AFEDD788}">
  <ds:schemaRefs>
    <ds:schemaRef ds:uri="00d508f3-ced4-4eef-9de0-15f52db79921"/>
    <ds:schemaRef ds:uri="4ffa91fb-a0ff-4ac5-b2db-65c790d184a4"/>
    <ds:schemaRef ds:uri="a1daef6d-a932-4590-8bf9-13f3d573ebea"/>
    <ds:schemaRef ds:uri="adb7bbce-bf67-4482-af10-8250435b1c4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microsoft.com/sharepoint/v3"/>
    <ds:schemaRef ds:uri="http://schemas.microsoft.com/sharepoint/v3/fields"/>
    <ds:schemaRef ds:uri="http://schemas.openxmlformats.org/package/2006/metadata/core-properties"/>
    <ds:schemaRef ds:uri="http://www.w3.org/2001/XMLSchema"/>
  </ds:schemaRefs>
</ds:datastoreItem>
</file>

<file path=customXml/itemProps122.xml><?xml version="1.0" encoding="utf-8"?>
<ds:datastoreItem xmlns:ds="http://schemas.openxmlformats.org/officeDocument/2006/customXml" ds:itemID="{5710430B-9225-41E4-A06E-40B1F50337FB}">
  <ds:schemaRefs>
    <ds:schemaRef ds:uri="ESRI.ArcGIS.Mapping.OfficeIntegration.PowerPointInfo"/>
  </ds:schemaRefs>
</ds:datastoreItem>
</file>

<file path=customXml/itemProps123.xml><?xml version="1.0" encoding="utf-8"?>
<ds:datastoreItem xmlns:ds="http://schemas.openxmlformats.org/officeDocument/2006/customXml" ds:itemID="{5BE7633B-0266-465B-8A10-9D0DD65CAAE5}">
  <ds:schemaRefs>
    <ds:schemaRef ds:uri="ESRI.ArcGIS.Mapping.OfficeIntegration.PowerPointInfo"/>
  </ds:schemaRefs>
</ds:datastoreItem>
</file>

<file path=customXml/itemProps124.xml><?xml version="1.0" encoding="utf-8"?>
<ds:datastoreItem xmlns:ds="http://schemas.openxmlformats.org/officeDocument/2006/customXml" ds:itemID="{7576F624-0A9A-4399-A2D0-1F912128BC22}">
  <ds:schemaRefs>
    <ds:schemaRef ds:uri="ESRI.ArcGIS.Mapping.OfficeIntegration.PowerPointInfo"/>
  </ds:schemaRefs>
</ds:datastoreItem>
</file>

<file path=customXml/itemProps125.xml><?xml version="1.0" encoding="utf-8"?>
<ds:datastoreItem xmlns:ds="http://schemas.openxmlformats.org/officeDocument/2006/customXml" ds:itemID="{E070B7B5-A029-4F41-AD3E-B27C12B10FA4}">
  <ds:schemaRefs>
    <ds:schemaRef ds:uri="ESRI.ArcGIS.Mapping.OfficeIntegration.PowerPointInfo"/>
  </ds:schemaRefs>
</ds:datastoreItem>
</file>

<file path=customXml/itemProps126.xml><?xml version="1.0" encoding="utf-8"?>
<ds:datastoreItem xmlns:ds="http://schemas.openxmlformats.org/officeDocument/2006/customXml" ds:itemID="{4A88075C-1A6C-434D-9E83-82BDB53E2B68}">
  <ds:schemaRefs>
    <ds:schemaRef ds:uri="ESRI.ArcGIS.Mapping.OfficeIntegration.PowerPointInfo"/>
  </ds:schemaRefs>
</ds:datastoreItem>
</file>

<file path=customXml/itemProps127.xml><?xml version="1.0" encoding="utf-8"?>
<ds:datastoreItem xmlns:ds="http://schemas.openxmlformats.org/officeDocument/2006/customXml" ds:itemID="{1D239006-8F18-4533-A295-0F40FB40EF00}">
  <ds:schemaRefs>
    <ds:schemaRef ds:uri="ESRI.ArcGIS.Mapping.OfficeIntegration.PowerPointInfo"/>
  </ds:schemaRefs>
</ds:datastoreItem>
</file>

<file path=customXml/itemProps128.xml><?xml version="1.0" encoding="utf-8"?>
<ds:datastoreItem xmlns:ds="http://schemas.openxmlformats.org/officeDocument/2006/customXml" ds:itemID="{F292B071-0236-47B0-BD88-B1356EED773F}">
  <ds:schemaRefs>
    <ds:schemaRef ds:uri="ESRI.ArcGIS.Mapping.OfficeIntegration.PowerPointInfo"/>
  </ds:schemaRefs>
</ds:datastoreItem>
</file>

<file path=customXml/itemProps129.xml><?xml version="1.0" encoding="utf-8"?>
<ds:datastoreItem xmlns:ds="http://schemas.openxmlformats.org/officeDocument/2006/customXml" ds:itemID="{13040EFD-B51B-4D0B-B127-4CB0F5CD8C02}">
  <ds:schemaRefs>
    <ds:schemaRef ds:uri="ESRI.ArcGIS.Mapping.OfficeIntegration.PowerPointInfo"/>
  </ds:schemaRefs>
</ds:datastoreItem>
</file>

<file path=customXml/itemProps13.xml><?xml version="1.0" encoding="utf-8"?>
<ds:datastoreItem xmlns:ds="http://schemas.openxmlformats.org/officeDocument/2006/customXml" ds:itemID="{E442C76A-2F65-4933-8832-DB9D3225F10C}">
  <ds:schemaRefs>
    <ds:schemaRef ds:uri="ESRI.ArcGIS.Mapping.OfficeIntegration.PowerPointInfo"/>
  </ds:schemaRefs>
</ds:datastoreItem>
</file>

<file path=customXml/itemProps130.xml><?xml version="1.0" encoding="utf-8"?>
<ds:datastoreItem xmlns:ds="http://schemas.openxmlformats.org/officeDocument/2006/customXml" ds:itemID="{A0CF628E-6BF6-49CF-9607-5B244626C106}">
  <ds:schemaRefs>
    <ds:schemaRef ds:uri="ESRI.ArcGIS.Mapping.OfficeIntegration.PowerPointInfo"/>
  </ds:schemaRefs>
</ds:datastoreItem>
</file>

<file path=customXml/itemProps131.xml><?xml version="1.0" encoding="utf-8"?>
<ds:datastoreItem xmlns:ds="http://schemas.openxmlformats.org/officeDocument/2006/customXml" ds:itemID="{64A282DF-BDC1-45A9-9D3E-4373CE69E059}">
  <ds:schemaRefs>
    <ds:schemaRef ds:uri="ESRI.ArcGIS.Mapping.OfficeIntegration.PowerPointInfo"/>
  </ds:schemaRefs>
</ds:datastoreItem>
</file>

<file path=customXml/itemProps132.xml><?xml version="1.0" encoding="utf-8"?>
<ds:datastoreItem xmlns:ds="http://schemas.openxmlformats.org/officeDocument/2006/customXml" ds:itemID="{4464EE7D-EB04-4FBD-B403-6EE3F208595F}">
  <ds:schemaRefs>
    <ds:schemaRef ds:uri="ESRI.ArcGIS.Mapping.OfficeIntegration.PowerPointInfo"/>
  </ds:schemaRefs>
</ds:datastoreItem>
</file>

<file path=customXml/itemProps133.xml><?xml version="1.0" encoding="utf-8"?>
<ds:datastoreItem xmlns:ds="http://schemas.openxmlformats.org/officeDocument/2006/customXml" ds:itemID="{46FAC9BB-D2C9-44A1-8B95-470315D82D86}">
  <ds:schemaRefs>
    <ds:schemaRef ds:uri="ESRI.ArcGIS.Mapping.OfficeIntegration.PowerPointInfo"/>
  </ds:schemaRefs>
</ds:datastoreItem>
</file>

<file path=customXml/itemProps134.xml><?xml version="1.0" encoding="utf-8"?>
<ds:datastoreItem xmlns:ds="http://schemas.openxmlformats.org/officeDocument/2006/customXml" ds:itemID="{A3BAAF06-F97D-467D-AB25-2BBCC8911946}">
  <ds:schemaRefs>
    <ds:schemaRef ds:uri="ESRI.ArcGIS.Mapping.OfficeIntegration.PowerPointInfo"/>
  </ds:schemaRefs>
</ds:datastoreItem>
</file>

<file path=customXml/itemProps135.xml><?xml version="1.0" encoding="utf-8"?>
<ds:datastoreItem xmlns:ds="http://schemas.openxmlformats.org/officeDocument/2006/customXml" ds:itemID="{110C5FAD-C75C-423A-8580-91D0A7A5E10E}">
  <ds:schemaRefs>
    <ds:schemaRef ds:uri="ESRI.ArcGIS.Mapping.OfficeIntegration.PowerPointInfo"/>
  </ds:schemaRefs>
</ds:datastoreItem>
</file>

<file path=customXml/itemProps136.xml><?xml version="1.0" encoding="utf-8"?>
<ds:datastoreItem xmlns:ds="http://schemas.openxmlformats.org/officeDocument/2006/customXml" ds:itemID="{E1AB99AB-4816-4D53-9B70-C43307984A20}">
  <ds:schemaRefs>
    <ds:schemaRef ds:uri="ESRI.ArcGIS.Mapping.OfficeIntegration.PowerPointInfo"/>
  </ds:schemaRefs>
</ds:datastoreItem>
</file>

<file path=customXml/itemProps137.xml><?xml version="1.0" encoding="utf-8"?>
<ds:datastoreItem xmlns:ds="http://schemas.openxmlformats.org/officeDocument/2006/customXml" ds:itemID="{29C92201-6A7A-4066-8609-9A052A49797F}">
  <ds:schemaRefs>
    <ds:schemaRef ds:uri="ESRI.ArcGIS.Mapping.OfficeIntegration.PowerPointInfo"/>
  </ds:schemaRefs>
</ds:datastoreItem>
</file>

<file path=customXml/itemProps138.xml><?xml version="1.0" encoding="utf-8"?>
<ds:datastoreItem xmlns:ds="http://schemas.openxmlformats.org/officeDocument/2006/customXml" ds:itemID="{760EF653-DA61-4B37-AEF0-C2A9CEB42425}">
  <ds:schemaRefs>
    <ds:schemaRef ds:uri="ESRI.ArcGIS.Mapping.OfficeIntegration.PowerPointInfo"/>
  </ds:schemaRefs>
</ds:datastoreItem>
</file>

<file path=customXml/itemProps139.xml><?xml version="1.0" encoding="utf-8"?>
<ds:datastoreItem xmlns:ds="http://schemas.openxmlformats.org/officeDocument/2006/customXml" ds:itemID="{75F0976C-EE2A-4159-89B0-F6CE85CE101C}">
  <ds:schemaRefs>
    <ds:schemaRef ds:uri="ESRI.ArcGIS.Mapping.OfficeIntegration.PowerPointInfo"/>
  </ds:schemaRefs>
</ds:datastoreItem>
</file>

<file path=customXml/itemProps14.xml><?xml version="1.0" encoding="utf-8"?>
<ds:datastoreItem xmlns:ds="http://schemas.openxmlformats.org/officeDocument/2006/customXml" ds:itemID="{216169D7-4857-4130-BF1B-BE91FFA6E9C9}">
  <ds:schemaRefs>
    <ds:schemaRef ds:uri="ESRI.ArcGIS.Mapping.OfficeIntegration.PowerPointInfo"/>
  </ds:schemaRefs>
</ds:datastoreItem>
</file>

<file path=customXml/itemProps140.xml><?xml version="1.0" encoding="utf-8"?>
<ds:datastoreItem xmlns:ds="http://schemas.openxmlformats.org/officeDocument/2006/customXml" ds:itemID="{CA7044C6-4B34-4659-A057-81B69ABE7FD9}">
  <ds:schemaRefs>
    <ds:schemaRef ds:uri="ESRI.ArcGIS.Mapping.OfficeIntegration.PowerPointInfo"/>
  </ds:schemaRefs>
</ds:datastoreItem>
</file>

<file path=customXml/itemProps141.xml><?xml version="1.0" encoding="utf-8"?>
<ds:datastoreItem xmlns:ds="http://schemas.openxmlformats.org/officeDocument/2006/customXml" ds:itemID="{48399AAC-9324-4AD8-AF27-ECBBA706C5D4}">
  <ds:schemaRefs>
    <ds:schemaRef ds:uri="ESRI.ArcGIS.Mapping.OfficeIntegration.PowerPointInfo"/>
  </ds:schemaRefs>
</ds:datastoreItem>
</file>

<file path=customXml/itemProps142.xml><?xml version="1.0" encoding="utf-8"?>
<ds:datastoreItem xmlns:ds="http://schemas.openxmlformats.org/officeDocument/2006/customXml" ds:itemID="{DE88269B-1B43-4545-9643-C140E30E8601}">
  <ds:schemaRefs>
    <ds:schemaRef ds:uri="ESRI.ArcGIS.Mapping.OfficeIntegration.PowerPointInfo"/>
  </ds:schemaRefs>
</ds:datastoreItem>
</file>

<file path=customXml/itemProps143.xml><?xml version="1.0" encoding="utf-8"?>
<ds:datastoreItem xmlns:ds="http://schemas.openxmlformats.org/officeDocument/2006/customXml" ds:itemID="{C2B0EEC1-FA06-4052-AB17-BDD8B817796D}">
  <ds:schemaRefs>
    <ds:schemaRef ds:uri="ESRI.ArcGIS.Mapping.OfficeIntegration.PowerPointInfo"/>
  </ds:schemaRefs>
</ds:datastoreItem>
</file>

<file path=customXml/itemProps144.xml><?xml version="1.0" encoding="utf-8"?>
<ds:datastoreItem xmlns:ds="http://schemas.openxmlformats.org/officeDocument/2006/customXml" ds:itemID="{5A3CC33F-8CEE-4D14-9069-2B86BEEB8DA2}">
  <ds:schemaRefs>
    <ds:schemaRef ds:uri="ESRI.ArcGIS.Mapping.OfficeIntegration.PowerPointInfo"/>
  </ds:schemaRefs>
</ds:datastoreItem>
</file>

<file path=customXml/itemProps145.xml><?xml version="1.0" encoding="utf-8"?>
<ds:datastoreItem xmlns:ds="http://schemas.openxmlformats.org/officeDocument/2006/customXml" ds:itemID="{D72B4F83-DAF5-4E46-808C-A900580AFDBB}">
  <ds:schemaRefs>
    <ds:schemaRef ds:uri="ESRI.ArcGIS.Mapping.OfficeIntegration.PowerPointInfo"/>
  </ds:schemaRefs>
</ds:datastoreItem>
</file>

<file path=customXml/itemProps146.xml><?xml version="1.0" encoding="utf-8"?>
<ds:datastoreItem xmlns:ds="http://schemas.openxmlformats.org/officeDocument/2006/customXml" ds:itemID="{79D43E4B-1F96-4388-A9A8-B6B903D99D36}">
  <ds:schemaRefs>
    <ds:schemaRef ds:uri="ESRI.ArcGIS.Mapping.OfficeIntegration.PowerPointInfo"/>
  </ds:schemaRefs>
</ds:datastoreItem>
</file>

<file path=customXml/itemProps147.xml><?xml version="1.0" encoding="utf-8"?>
<ds:datastoreItem xmlns:ds="http://schemas.openxmlformats.org/officeDocument/2006/customXml" ds:itemID="{D18C674C-84F8-4063-8318-FAE3AE8E923D}">
  <ds:schemaRefs>
    <ds:schemaRef ds:uri="ESRI.ArcGIS.Mapping.OfficeIntegration.PowerPointInfo"/>
  </ds:schemaRefs>
</ds:datastoreItem>
</file>

<file path=customXml/itemProps148.xml><?xml version="1.0" encoding="utf-8"?>
<ds:datastoreItem xmlns:ds="http://schemas.openxmlformats.org/officeDocument/2006/customXml" ds:itemID="{0B3C2203-64DA-4727-8D2A-635BDE088C6F}">
  <ds:schemaRefs>
    <ds:schemaRef ds:uri="ESRI.ArcGIS.Mapping.OfficeIntegration.PowerPointInfo"/>
  </ds:schemaRefs>
</ds:datastoreItem>
</file>

<file path=customXml/itemProps149.xml><?xml version="1.0" encoding="utf-8"?>
<ds:datastoreItem xmlns:ds="http://schemas.openxmlformats.org/officeDocument/2006/customXml" ds:itemID="{A0D90476-FDA3-4E47-80EA-21363C6559C1}">
  <ds:schemaRefs>
    <ds:schemaRef ds:uri="ESRI.ArcGIS.Mapping.OfficeIntegration.PowerPointInfo"/>
  </ds:schemaRefs>
</ds:datastoreItem>
</file>

<file path=customXml/itemProps15.xml><?xml version="1.0" encoding="utf-8"?>
<ds:datastoreItem xmlns:ds="http://schemas.openxmlformats.org/officeDocument/2006/customXml" ds:itemID="{017CAF5C-D76B-4261-B1AE-3D4F3E326256}">
  <ds:schemaRefs>
    <ds:schemaRef ds:uri="ESRI.ArcGIS.Mapping.OfficeIntegration.PowerPointInfo"/>
  </ds:schemaRefs>
</ds:datastoreItem>
</file>

<file path=customXml/itemProps150.xml><?xml version="1.0" encoding="utf-8"?>
<ds:datastoreItem xmlns:ds="http://schemas.openxmlformats.org/officeDocument/2006/customXml" ds:itemID="{1FEDF51B-EB95-4D32-B7B5-E2B7ED6CC2EB}">
  <ds:schemaRefs>
    <ds:schemaRef ds:uri="ESRI.ArcGIS.Mapping.OfficeIntegration.PowerPointInfo"/>
  </ds:schemaRefs>
</ds:datastoreItem>
</file>

<file path=customXml/itemProps151.xml><?xml version="1.0" encoding="utf-8"?>
<ds:datastoreItem xmlns:ds="http://schemas.openxmlformats.org/officeDocument/2006/customXml" ds:itemID="{0A4A30C7-A366-4DED-B54C-9DACA529D237}">
  <ds:schemaRefs>
    <ds:schemaRef ds:uri="ESRI.ArcGIS.Mapping.OfficeIntegration.PowerPointInfo"/>
  </ds:schemaRefs>
</ds:datastoreItem>
</file>

<file path=customXml/itemProps152.xml><?xml version="1.0" encoding="utf-8"?>
<ds:datastoreItem xmlns:ds="http://schemas.openxmlformats.org/officeDocument/2006/customXml" ds:itemID="{669A790C-F4DF-4A4A-A83F-091F03DC63A0}">
  <ds:schemaRefs>
    <ds:schemaRef ds:uri="ESRI.ArcGIS.Mapping.OfficeIntegration.PowerPointInfo"/>
  </ds:schemaRefs>
</ds:datastoreItem>
</file>

<file path=customXml/itemProps153.xml><?xml version="1.0" encoding="utf-8"?>
<ds:datastoreItem xmlns:ds="http://schemas.openxmlformats.org/officeDocument/2006/customXml" ds:itemID="{AC77B6F1-B95B-4EEA-8198-F7DDB941D0C4}">
  <ds:schemaRefs>
    <ds:schemaRef ds:uri="ESRI.ArcGIS.Mapping.OfficeIntegration.PowerPointInfo"/>
  </ds:schemaRefs>
</ds:datastoreItem>
</file>

<file path=customXml/itemProps154.xml><?xml version="1.0" encoding="utf-8"?>
<ds:datastoreItem xmlns:ds="http://schemas.openxmlformats.org/officeDocument/2006/customXml" ds:itemID="{A2485F67-3DD1-439D-AD4D-474A97C2D5F8}">
  <ds:schemaRefs>
    <ds:schemaRef ds:uri="ESRI.ArcGIS.Mapping.OfficeIntegration.PowerPointInfo"/>
  </ds:schemaRefs>
</ds:datastoreItem>
</file>

<file path=customXml/itemProps155.xml><?xml version="1.0" encoding="utf-8"?>
<ds:datastoreItem xmlns:ds="http://schemas.openxmlformats.org/officeDocument/2006/customXml" ds:itemID="{9569E743-941C-4D6A-AD56-BA1601D6389B}">
  <ds:schemaRefs>
    <ds:schemaRef ds:uri="ESRI.ArcGIS.Mapping.OfficeIntegration.PowerPointInfo"/>
  </ds:schemaRefs>
</ds:datastoreItem>
</file>

<file path=customXml/itemProps156.xml><?xml version="1.0" encoding="utf-8"?>
<ds:datastoreItem xmlns:ds="http://schemas.openxmlformats.org/officeDocument/2006/customXml" ds:itemID="{F6B656A1-A79E-47B4-8E62-E2811213C210}">
  <ds:schemaRefs>
    <ds:schemaRef ds:uri="ESRI.ArcGIS.Mapping.OfficeIntegration.PowerPointInfo"/>
  </ds:schemaRefs>
</ds:datastoreItem>
</file>

<file path=customXml/itemProps157.xml><?xml version="1.0" encoding="utf-8"?>
<ds:datastoreItem xmlns:ds="http://schemas.openxmlformats.org/officeDocument/2006/customXml" ds:itemID="{10C76288-9A09-4CC3-B23D-9406362A8CCA}">
  <ds:schemaRefs>
    <ds:schemaRef ds:uri="ESRI.ArcGIS.Mapping.OfficeIntegration.PowerPointInfo"/>
  </ds:schemaRefs>
</ds:datastoreItem>
</file>

<file path=customXml/itemProps158.xml><?xml version="1.0" encoding="utf-8"?>
<ds:datastoreItem xmlns:ds="http://schemas.openxmlformats.org/officeDocument/2006/customXml" ds:itemID="{FDD982AA-B53B-42BD-AB86-8A0371DF0828}">
  <ds:schemaRefs>
    <ds:schemaRef ds:uri="http://schemas.microsoft.com/sharepoint/v3/contenttype/forms"/>
  </ds:schemaRefs>
</ds:datastoreItem>
</file>

<file path=customXml/itemProps159.xml><?xml version="1.0" encoding="utf-8"?>
<ds:datastoreItem xmlns:ds="http://schemas.openxmlformats.org/officeDocument/2006/customXml" ds:itemID="{F7AB3C34-372A-4EDC-9BA5-B69A0D44FAA9}">
  <ds:schemaRefs>
    <ds:schemaRef ds:uri="ESRI.ArcGIS.Mapping.OfficeIntegration.PowerPointInfo"/>
  </ds:schemaRefs>
</ds:datastoreItem>
</file>

<file path=customXml/itemProps16.xml><?xml version="1.0" encoding="utf-8"?>
<ds:datastoreItem xmlns:ds="http://schemas.openxmlformats.org/officeDocument/2006/customXml" ds:itemID="{6034A362-8056-4F36-A148-5EDF7BCD0B66}">
  <ds:schemaRefs>
    <ds:schemaRef ds:uri="ESRI.ArcGIS.Mapping.OfficeIntegration.PowerPointInfo"/>
  </ds:schemaRefs>
</ds:datastoreItem>
</file>

<file path=customXml/itemProps160.xml><?xml version="1.0" encoding="utf-8"?>
<ds:datastoreItem xmlns:ds="http://schemas.openxmlformats.org/officeDocument/2006/customXml" ds:itemID="{B6B753FF-8047-4D2E-B53E-D03B6321E020}">
  <ds:schemaRefs>
    <ds:schemaRef ds:uri="ESRI.ArcGIS.Mapping.OfficeIntegration.PowerPointInfo"/>
  </ds:schemaRefs>
</ds:datastoreItem>
</file>

<file path=customXml/itemProps161.xml><?xml version="1.0" encoding="utf-8"?>
<ds:datastoreItem xmlns:ds="http://schemas.openxmlformats.org/officeDocument/2006/customXml" ds:itemID="{5589A411-BFE8-4C92-BDBD-C16A08A47B33}">
  <ds:schemaRefs>
    <ds:schemaRef ds:uri="ESRI.ArcGIS.Mapping.OfficeIntegration.PowerPointInfo"/>
  </ds:schemaRefs>
</ds:datastoreItem>
</file>

<file path=customXml/itemProps162.xml><?xml version="1.0" encoding="utf-8"?>
<ds:datastoreItem xmlns:ds="http://schemas.openxmlformats.org/officeDocument/2006/customXml" ds:itemID="{ED1945DD-A0F4-4B99-8BFE-271A7700610E}">
  <ds:schemaRefs>
    <ds:schemaRef ds:uri="ESRI.ArcGIS.Mapping.OfficeIntegration.PowerPointInfo"/>
  </ds:schemaRefs>
</ds:datastoreItem>
</file>

<file path=customXml/itemProps163.xml><?xml version="1.0" encoding="utf-8"?>
<ds:datastoreItem xmlns:ds="http://schemas.openxmlformats.org/officeDocument/2006/customXml" ds:itemID="{0D9E39F4-9ED0-41D0-A571-FA97538575CF}">
  <ds:schemaRefs>
    <ds:schemaRef ds:uri="ESRI.ArcGIS.Mapping.OfficeIntegration.PowerPointInfo"/>
  </ds:schemaRefs>
</ds:datastoreItem>
</file>

<file path=customXml/itemProps164.xml><?xml version="1.0" encoding="utf-8"?>
<ds:datastoreItem xmlns:ds="http://schemas.openxmlformats.org/officeDocument/2006/customXml" ds:itemID="{D48168FF-4A16-4A71-B189-562DC6BC35C3}">
  <ds:schemaRefs>
    <ds:schemaRef ds:uri="ESRI.ArcGIS.Mapping.OfficeIntegration.PowerPointInfo"/>
  </ds:schemaRefs>
</ds:datastoreItem>
</file>

<file path=customXml/itemProps165.xml><?xml version="1.0" encoding="utf-8"?>
<ds:datastoreItem xmlns:ds="http://schemas.openxmlformats.org/officeDocument/2006/customXml" ds:itemID="{13AD3793-CB84-4BCA-A7CD-75D703E88D72}">
  <ds:schemaRefs>
    <ds:schemaRef ds:uri="ESRI.ArcGIS.Mapping.OfficeIntegration.PowerPointInfo"/>
  </ds:schemaRefs>
</ds:datastoreItem>
</file>

<file path=customXml/itemProps166.xml><?xml version="1.0" encoding="utf-8"?>
<ds:datastoreItem xmlns:ds="http://schemas.openxmlformats.org/officeDocument/2006/customXml" ds:itemID="{B3B2F733-6F32-4EF1-B513-9B2CD793167C}">
  <ds:schemaRefs>
    <ds:schemaRef ds:uri="ESRI.ArcGIS.Mapping.OfficeIntegration.PowerPointInfo"/>
  </ds:schemaRefs>
</ds:datastoreItem>
</file>

<file path=customXml/itemProps167.xml><?xml version="1.0" encoding="utf-8"?>
<ds:datastoreItem xmlns:ds="http://schemas.openxmlformats.org/officeDocument/2006/customXml" ds:itemID="{09745331-1022-46EC-9035-303CE924D3CA}">
  <ds:schemaRefs>
    <ds:schemaRef ds:uri="ESRI.ArcGIS.Mapping.OfficeIntegration.PowerPointInfo"/>
  </ds:schemaRefs>
</ds:datastoreItem>
</file>

<file path=customXml/itemProps168.xml><?xml version="1.0" encoding="utf-8"?>
<ds:datastoreItem xmlns:ds="http://schemas.openxmlformats.org/officeDocument/2006/customXml" ds:itemID="{704C87B0-3122-464B-B8DF-D8377AACE537}">
  <ds:schemaRefs>
    <ds:schemaRef ds:uri="ESRI.ArcGIS.Mapping.OfficeIntegration.PowerPointInfo"/>
  </ds:schemaRefs>
</ds:datastoreItem>
</file>

<file path=customXml/itemProps169.xml><?xml version="1.0" encoding="utf-8"?>
<ds:datastoreItem xmlns:ds="http://schemas.openxmlformats.org/officeDocument/2006/customXml" ds:itemID="{D71FADAA-0DD1-4DB2-B1FE-C3D109FF9289}">
  <ds:schemaRefs>
    <ds:schemaRef ds:uri="ESRI.ArcGIS.Mapping.OfficeIntegration.PowerPointInfo"/>
  </ds:schemaRefs>
</ds:datastoreItem>
</file>

<file path=customXml/itemProps17.xml><?xml version="1.0" encoding="utf-8"?>
<ds:datastoreItem xmlns:ds="http://schemas.openxmlformats.org/officeDocument/2006/customXml" ds:itemID="{EA5DC9BE-0621-46AF-8FDA-7F098686FF4B}">
  <ds:schemaRefs>
    <ds:schemaRef ds:uri="ESRI.ArcGIS.Mapping.OfficeIntegration.PowerPointInfo"/>
  </ds:schemaRefs>
</ds:datastoreItem>
</file>

<file path=customXml/itemProps170.xml><?xml version="1.0" encoding="utf-8"?>
<ds:datastoreItem xmlns:ds="http://schemas.openxmlformats.org/officeDocument/2006/customXml" ds:itemID="{807DE513-7A6F-472F-91BC-DFA34CDAA021}">
  <ds:schemaRefs>
    <ds:schemaRef ds:uri="ESRI.ArcGIS.Mapping.OfficeIntegration.PowerPointInfo"/>
  </ds:schemaRefs>
</ds:datastoreItem>
</file>

<file path=customXml/itemProps171.xml><?xml version="1.0" encoding="utf-8"?>
<ds:datastoreItem xmlns:ds="http://schemas.openxmlformats.org/officeDocument/2006/customXml" ds:itemID="{CC4A99F3-6D21-401F-96F0-ADF9F3672B30}">
  <ds:schemaRefs>
    <ds:schemaRef ds:uri="ESRI.ArcGIS.Mapping.OfficeIntegration.PowerPointInfo"/>
  </ds:schemaRefs>
</ds:datastoreItem>
</file>

<file path=customXml/itemProps172.xml><?xml version="1.0" encoding="utf-8"?>
<ds:datastoreItem xmlns:ds="http://schemas.openxmlformats.org/officeDocument/2006/customXml" ds:itemID="{054E1B91-2096-4123-BD88-C6B4A4E2F437}">
  <ds:schemaRefs>
    <ds:schemaRef ds:uri="ESRI.ArcGIS.Mapping.OfficeIntegration.PowerPointInfo"/>
  </ds:schemaRefs>
</ds:datastoreItem>
</file>

<file path=customXml/itemProps173.xml><?xml version="1.0" encoding="utf-8"?>
<ds:datastoreItem xmlns:ds="http://schemas.openxmlformats.org/officeDocument/2006/customXml" ds:itemID="{95B823EE-0A90-4554-95ED-EDC15E254C06}">
  <ds:schemaRefs>
    <ds:schemaRef ds:uri="ESRI.ArcGIS.Mapping.OfficeIntegration.PowerPointInfo"/>
  </ds:schemaRefs>
</ds:datastoreItem>
</file>

<file path=customXml/itemProps174.xml><?xml version="1.0" encoding="utf-8"?>
<ds:datastoreItem xmlns:ds="http://schemas.openxmlformats.org/officeDocument/2006/customXml" ds:itemID="{8EEC74E5-784F-4B59-92EA-1239D155CA74}">
  <ds:schemaRefs>
    <ds:schemaRef ds:uri="ESRI.ArcGIS.Mapping.OfficeIntegration.PowerPointInfo"/>
  </ds:schemaRefs>
</ds:datastoreItem>
</file>

<file path=customXml/itemProps175.xml><?xml version="1.0" encoding="utf-8"?>
<ds:datastoreItem xmlns:ds="http://schemas.openxmlformats.org/officeDocument/2006/customXml" ds:itemID="{E1FA9856-1625-45D3-BCF4-E02F6BB3BCFE}">
  <ds:schemaRefs>
    <ds:schemaRef ds:uri="ESRI.ArcGIS.Mapping.OfficeIntegration.PowerPointInfo"/>
  </ds:schemaRefs>
</ds:datastoreItem>
</file>

<file path=customXml/itemProps176.xml><?xml version="1.0" encoding="utf-8"?>
<ds:datastoreItem xmlns:ds="http://schemas.openxmlformats.org/officeDocument/2006/customXml" ds:itemID="{85D56E39-A8CB-424D-A552-66073F7A28AE}">
  <ds:schemaRefs>
    <ds:schemaRef ds:uri="ESRI.ArcGIS.Mapping.OfficeIntegration.PowerPointInfo"/>
  </ds:schemaRefs>
</ds:datastoreItem>
</file>

<file path=customXml/itemProps177.xml><?xml version="1.0" encoding="utf-8"?>
<ds:datastoreItem xmlns:ds="http://schemas.openxmlformats.org/officeDocument/2006/customXml" ds:itemID="{1BA4B508-A371-452F-9C4B-ECAFB41C5677}">
  <ds:schemaRefs>
    <ds:schemaRef ds:uri="ESRI.ArcGIS.Mapping.OfficeIntegration.PowerPointInfo"/>
  </ds:schemaRefs>
</ds:datastoreItem>
</file>

<file path=customXml/itemProps178.xml><?xml version="1.0" encoding="utf-8"?>
<ds:datastoreItem xmlns:ds="http://schemas.openxmlformats.org/officeDocument/2006/customXml" ds:itemID="{BE96025D-214E-4AC9-A071-FC19229FD6B0}">
  <ds:schemaRefs>
    <ds:schemaRef ds:uri="ESRI.ArcGIS.Mapping.OfficeIntegration.PowerPointInfo"/>
  </ds:schemaRefs>
</ds:datastoreItem>
</file>

<file path=customXml/itemProps179.xml><?xml version="1.0" encoding="utf-8"?>
<ds:datastoreItem xmlns:ds="http://schemas.openxmlformats.org/officeDocument/2006/customXml" ds:itemID="{8CF35EA1-9173-4CC8-B600-39C8DDC4ADE3}">
  <ds:schemaRefs>
    <ds:schemaRef ds:uri="ESRI.ArcGIS.Mapping.OfficeIntegration.PowerPointInfo"/>
  </ds:schemaRefs>
</ds:datastoreItem>
</file>

<file path=customXml/itemProps18.xml><?xml version="1.0" encoding="utf-8"?>
<ds:datastoreItem xmlns:ds="http://schemas.openxmlformats.org/officeDocument/2006/customXml" ds:itemID="{0FB4D242-F477-4E16-AB02-D32C114C971D}">
  <ds:schemaRefs>
    <ds:schemaRef ds:uri="ESRI.ArcGIS.Mapping.OfficeIntegration.PowerPointInfo"/>
  </ds:schemaRefs>
</ds:datastoreItem>
</file>

<file path=customXml/itemProps180.xml><?xml version="1.0" encoding="utf-8"?>
<ds:datastoreItem xmlns:ds="http://schemas.openxmlformats.org/officeDocument/2006/customXml" ds:itemID="{01CF588F-AB91-4CA8-9E72-1C7286CFD508}">
  <ds:schemaRefs>
    <ds:schemaRef ds:uri="ESRI.ArcGIS.Mapping.OfficeIntegration.PowerPointInfo"/>
  </ds:schemaRefs>
</ds:datastoreItem>
</file>

<file path=customXml/itemProps181.xml><?xml version="1.0" encoding="utf-8"?>
<ds:datastoreItem xmlns:ds="http://schemas.openxmlformats.org/officeDocument/2006/customXml" ds:itemID="{86FDB840-1843-4D20-B311-6D91B19EA0F2}">
  <ds:schemaRefs>
    <ds:schemaRef ds:uri="ESRI.ArcGIS.Mapping.OfficeIntegration.PowerPointInfo"/>
  </ds:schemaRefs>
</ds:datastoreItem>
</file>

<file path=customXml/itemProps182.xml><?xml version="1.0" encoding="utf-8"?>
<ds:datastoreItem xmlns:ds="http://schemas.openxmlformats.org/officeDocument/2006/customXml" ds:itemID="{3E5B4FE0-38B0-4D52-AE30-C16CD582B0A3}">
  <ds:schemaRefs>
    <ds:schemaRef ds:uri="ESRI.ArcGIS.Mapping.OfficeIntegration.PowerPointInfo"/>
  </ds:schemaRefs>
</ds:datastoreItem>
</file>

<file path=customXml/itemProps183.xml><?xml version="1.0" encoding="utf-8"?>
<ds:datastoreItem xmlns:ds="http://schemas.openxmlformats.org/officeDocument/2006/customXml" ds:itemID="{B10103B0-A110-4576-9033-738C8AAB7A50}">
  <ds:schemaRefs>
    <ds:schemaRef ds:uri="ESRI.ArcGIS.Mapping.OfficeIntegration.PowerPointInfo"/>
  </ds:schemaRefs>
</ds:datastoreItem>
</file>

<file path=customXml/itemProps184.xml><?xml version="1.0" encoding="utf-8"?>
<ds:datastoreItem xmlns:ds="http://schemas.openxmlformats.org/officeDocument/2006/customXml" ds:itemID="{ACA90D60-5D66-43BC-A5BC-C434ECA1FF48}">
  <ds:schemaRefs>
    <ds:schemaRef ds:uri="ESRI.ArcGIS.Mapping.OfficeIntegration.PowerPointInfo"/>
  </ds:schemaRefs>
</ds:datastoreItem>
</file>

<file path=customXml/itemProps185.xml><?xml version="1.0" encoding="utf-8"?>
<ds:datastoreItem xmlns:ds="http://schemas.openxmlformats.org/officeDocument/2006/customXml" ds:itemID="{F2AF0B97-36B0-4414-B377-2D35E6224C05}">
  <ds:schemaRefs>
    <ds:schemaRef ds:uri="ESRI.ArcGIS.Mapping.OfficeIntegration.PowerPointInfo"/>
  </ds:schemaRefs>
</ds:datastoreItem>
</file>

<file path=customXml/itemProps186.xml><?xml version="1.0" encoding="utf-8"?>
<ds:datastoreItem xmlns:ds="http://schemas.openxmlformats.org/officeDocument/2006/customXml" ds:itemID="{863A8BDD-D24C-4783-8034-720CB13F3EBE}">
  <ds:schemaRefs>
    <ds:schemaRef ds:uri="ESRI.ArcGIS.Mapping.OfficeIntegration.PowerPointInfo"/>
  </ds:schemaRefs>
</ds:datastoreItem>
</file>

<file path=customXml/itemProps187.xml><?xml version="1.0" encoding="utf-8"?>
<ds:datastoreItem xmlns:ds="http://schemas.openxmlformats.org/officeDocument/2006/customXml" ds:itemID="{214F64E0-63E7-45E2-A19B-B00AB7740299}">
  <ds:schemaRefs>
    <ds:schemaRef ds:uri="ESRI.ArcGIS.Mapping.OfficeIntegration.PowerPointInfo"/>
  </ds:schemaRefs>
</ds:datastoreItem>
</file>

<file path=customXml/itemProps188.xml><?xml version="1.0" encoding="utf-8"?>
<ds:datastoreItem xmlns:ds="http://schemas.openxmlformats.org/officeDocument/2006/customXml" ds:itemID="{0BBE1A7F-DABB-4D9A-AE5B-6C6D962BD2E6}">
  <ds:schemaRefs>
    <ds:schemaRef ds:uri="ESRI.ArcGIS.Mapping.OfficeIntegration.PowerPointInfo"/>
  </ds:schemaRefs>
</ds:datastoreItem>
</file>

<file path=customXml/itemProps189.xml><?xml version="1.0" encoding="utf-8"?>
<ds:datastoreItem xmlns:ds="http://schemas.openxmlformats.org/officeDocument/2006/customXml" ds:itemID="{80E43160-058C-450E-86DF-91EB941A697E}">
  <ds:schemaRefs>
    <ds:schemaRef ds:uri="ESRI.ArcGIS.Mapping.OfficeIntegration.PowerPointInfo"/>
  </ds:schemaRefs>
</ds:datastoreItem>
</file>

<file path=customXml/itemProps19.xml><?xml version="1.0" encoding="utf-8"?>
<ds:datastoreItem xmlns:ds="http://schemas.openxmlformats.org/officeDocument/2006/customXml" ds:itemID="{696AC8AE-4253-4507-9D8A-E7630D74B283}">
  <ds:schemaRefs>
    <ds:schemaRef ds:uri="ESRI.ArcGIS.Mapping.OfficeIntegration.PowerPointInfo"/>
  </ds:schemaRefs>
</ds:datastoreItem>
</file>

<file path=customXml/itemProps190.xml><?xml version="1.0" encoding="utf-8"?>
<ds:datastoreItem xmlns:ds="http://schemas.openxmlformats.org/officeDocument/2006/customXml" ds:itemID="{B642EA17-EBB1-4873-8D42-9AA8A0471655}">
  <ds:schemaRefs>
    <ds:schemaRef ds:uri="ESRI.ArcGIS.Mapping.OfficeIntegration.PowerPointInfo"/>
  </ds:schemaRefs>
</ds:datastoreItem>
</file>

<file path=customXml/itemProps191.xml><?xml version="1.0" encoding="utf-8"?>
<ds:datastoreItem xmlns:ds="http://schemas.openxmlformats.org/officeDocument/2006/customXml" ds:itemID="{5200E763-F9B2-4CA9-8ED0-FEC0A160BB5D}">
  <ds:schemaRefs>
    <ds:schemaRef ds:uri="ESRI.ArcGIS.Mapping.OfficeIntegration.PowerPointInfo"/>
  </ds:schemaRefs>
</ds:datastoreItem>
</file>

<file path=customXml/itemProps192.xml><?xml version="1.0" encoding="utf-8"?>
<ds:datastoreItem xmlns:ds="http://schemas.openxmlformats.org/officeDocument/2006/customXml" ds:itemID="{85CBDC7D-769C-435D-B177-61FBAC2B3286}">
  <ds:schemaRefs>
    <ds:schemaRef ds:uri="ESRI.ArcGIS.Mapping.OfficeIntegration.PowerPointInfo"/>
  </ds:schemaRefs>
</ds:datastoreItem>
</file>

<file path=customXml/itemProps193.xml><?xml version="1.0" encoding="utf-8"?>
<ds:datastoreItem xmlns:ds="http://schemas.openxmlformats.org/officeDocument/2006/customXml" ds:itemID="{6725ADA8-72C5-4BB1-8D15-AB6E0EF43273}">
  <ds:schemaRefs>
    <ds:schemaRef ds:uri="ESRI.ArcGIS.Mapping.OfficeIntegration.PowerPointInfo"/>
  </ds:schemaRefs>
</ds:datastoreItem>
</file>

<file path=customXml/itemProps194.xml><?xml version="1.0" encoding="utf-8"?>
<ds:datastoreItem xmlns:ds="http://schemas.openxmlformats.org/officeDocument/2006/customXml" ds:itemID="{CA5B0BE4-6E9A-4F55-90C0-A0D47C3E2328}">
  <ds:schemaRefs>
    <ds:schemaRef ds:uri="ESRI.ArcGIS.Mapping.OfficeIntegration.PowerPointInfo"/>
  </ds:schemaRefs>
</ds:datastoreItem>
</file>

<file path=customXml/itemProps2.xml><?xml version="1.0" encoding="utf-8"?>
<ds:datastoreItem xmlns:ds="http://schemas.openxmlformats.org/officeDocument/2006/customXml" ds:itemID="{5A37E2DE-CF68-4CCF-95FE-9B355279BC66}">
  <ds:schemaRefs>
    <ds:schemaRef ds:uri="ESRI.ArcGIS.Mapping.OfficeIntegration.PowerPointInfo"/>
  </ds:schemaRefs>
</ds:datastoreItem>
</file>

<file path=customXml/itemProps20.xml><?xml version="1.0" encoding="utf-8"?>
<ds:datastoreItem xmlns:ds="http://schemas.openxmlformats.org/officeDocument/2006/customXml" ds:itemID="{EB19511A-A18B-4EBD-893C-304470E2061B}">
  <ds:schemaRefs>
    <ds:schemaRef ds:uri="ESRI.ArcGIS.Mapping.OfficeIntegration.PowerPointInfo"/>
  </ds:schemaRefs>
</ds:datastoreItem>
</file>

<file path=customXml/itemProps21.xml><?xml version="1.0" encoding="utf-8"?>
<ds:datastoreItem xmlns:ds="http://schemas.openxmlformats.org/officeDocument/2006/customXml" ds:itemID="{5C5EC3EB-9E72-45C8-829C-6557D93AFF61}">
  <ds:schemaRefs>
    <ds:schemaRef ds:uri="ESRI.ArcGIS.Mapping.OfficeIntegration.PowerPointInfo"/>
  </ds:schemaRefs>
</ds:datastoreItem>
</file>

<file path=customXml/itemProps22.xml><?xml version="1.0" encoding="utf-8"?>
<ds:datastoreItem xmlns:ds="http://schemas.openxmlformats.org/officeDocument/2006/customXml" ds:itemID="{3F02A355-43F6-4D19-9A3C-539561CF7303}">
  <ds:schemaRefs>
    <ds:schemaRef ds:uri="ESRI.ArcGIS.Mapping.OfficeIntegration.PowerPointInfo"/>
  </ds:schemaRefs>
</ds:datastoreItem>
</file>

<file path=customXml/itemProps23.xml><?xml version="1.0" encoding="utf-8"?>
<ds:datastoreItem xmlns:ds="http://schemas.openxmlformats.org/officeDocument/2006/customXml" ds:itemID="{4C799BE9-0993-4569-8C2F-E706D228BC9B}">
  <ds:schemaRefs>
    <ds:schemaRef ds:uri="ESRI.ArcGIS.Mapping.OfficeIntegration.PowerPointInfo"/>
  </ds:schemaRefs>
</ds:datastoreItem>
</file>

<file path=customXml/itemProps24.xml><?xml version="1.0" encoding="utf-8"?>
<ds:datastoreItem xmlns:ds="http://schemas.openxmlformats.org/officeDocument/2006/customXml" ds:itemID="{902C2A09-8B46-41AF-BB45-EEF87731B55D}">
  <ds:schemaRefs>
    <ds:schemaRef ds:uri="ESRI.ArcGIS.Mapping.OfficeIntegration.PowerPointInfo"/>
  </ds:schemaRefs>
</ds:datastoreItem>
</file>

<file path=customXml/itemProps25.xml><?xml version="1.0" encoding="utf-8"?>
<ds:datastoreItem xmlns:ds="http://schemas.openxmlformats.org/officeDocument/2006/customXml" ds:itemID="{A7D418D4-9FDB-4F0B-A1FF-267F4C13126E}">
  <ds:schemaRefs>
    <ds:schemaRef ds:uri="ESRI.ArcGIS.Mapping.OfficeIntegration.PowerPointInfo"/>
  </ds:schemaRefs>
</ds:datastoreItem>
</file>

<file path=customXml/itemProps26.xml><?xml version="1.0" encoding="utf-8"?>
<ds:datastoreItem xmlns:ds="http://schemas.openxmlformats.org/officeDocument/2006/customXml" ds:itemID="{DD6A3491-B0DB-4B8F-A210-2B5C3B63A984}">
  <ds:schemaRefs>
    <ds:schemaRef ds:uri="http://schemas.microsoft.com/office/infopath/2007/PartnerControls"/>
    <ds:schemaRef ds:uri="http://schemas.openxmlformats.org/package/2006/metadata/core-properties"/>
    <ds:schemaRef ds:uri="a1daef6d-a932-4590-8bf9-13f3d573ebea"/>
    <ds:schemaRef ds:uri="adb7bbce-bf67-4482-af10-8250435b1c44"/>
    <ds:schemaRef ds:uri="http://schemas.microsoft.com/sharepoint/v3/fields"/>
    <ds:schemaRef ds:uri="00d508f3-ced4-4eef-9de0-15f52db79921"/>
    <ds:schemaRef ds:uri="http://purl.org/dc/dcmitype/"/>
    <ds:schemaRef ds:uri="http://schemas.microsoft.com/office/2006/documentManagement/types"/>
    <ds:schemaRef ds:uri="http://purl.org/dc/terms/"/>
    <ds:schemaRef ds:uri="4ffa91fb-a0ff-4ac5-b2db-65c790d184a4"/>
    <ds:schemaRef ds:uri="http://schemas.microsoft.com/sharepoint.v3"/>
    <ds:schemaRef ds:uri="http://www.w3.org/XML/1998/namespace"/>
    <ds:schemaRef ds:uri="http://schemas.microsoft.com/sharepoint/v3"/>
    <ds:schemaRef ds:uri="http://schemas.microsoft.com/office/2006/metadata/properties"/>
    <ds:schemaRef ds:uri="http://purl.org/dc/elements/1.1/"/>
  </ds:schemaRefs>
</ds:datastoreItem>
</file>

<file path=customXml/itemProps27.xml><?xml version="1.0" encoding="utf-8"?>
<ds:datastoreItem xmlns:ds="http://schemas.openxmlformats.org/officeDocument/2006/customXml" ds:itemID="{1E3D02C7-EBA0-4367-B665-8B5C2F27E515}">
  <ds:schemaRefs>
    <ds:schemaRef ds:uri="ESRI.ArcGIS.Mapping.OfficeIntegration.PowerPointInfo"/>
  </ds:schemaRefs>
</ds:datastoreItem>
</file>

<file path=customXml/itemProps28.xml><?xml version="1.0" encoding="utf-8"?>
<ds:datastoreItem xmlns:ds="http://schemas.openxmlformats.org/officeDocument/2006/customXml" ds:itemID="{9E76F240-F5C3-4099-8CAD-2FA4BBDC5815}">
  <ds:schemaRefs>
    <ds:schemaRef ds:uri="ESRI.ArcGIS.Mapping.OfficeIntegration.PowerPointInfo"/>
  </ds:schemaRefs>
</ds:datastoreItem>
</file>

<file path=customXml/itemProps29.xml><?xml version="1.0" encoding="utf-8"?>
<ds:datastoreItem xmlns:ds="http://schemas.openxmlformats.org/officeDocument/2006/customXml" ds:itemID="{D8FF802A-301D-4520-8DCA-E4E5EA509025}">
  <ds:schemaRefs>
    <ds:schemaRef ds:uri="ESRI.ArcGIS.Mapping.OfficeIntegration.PowerPointInfo"/>
  </ds:schemaRefs>
</ds:datastoreItem>
</file>

<file path=customXml/itemProps3.xml><?xml version="1.0" encoding="utf-8"?>
<ds:datastoreItem xmlns:ds="http://schemas.openxmlformats.org/officeDocument/2006/customXml" ds:itemID="{8A127344-5B23-46AE-AA9C-DF71C9E1AA23}">
  <ds:schemaRefs>
    <ds:schemaRef ds:uri="ESRI.ArcGIS.Mapping.OfficeIntegration.PowerPointInfo"/>
  </ds:schemaRefs>
</ds:datastoreItem>
</file>

<file path=customXml/itemProps30.xml><?xml version="1.0" encoding="utf-8"?>
<ds:datastoreItem xmlns:ds="http://schemas.openxmlformats.org/officeDocument/2006/customXml" ds:itemID="{87D5BDF3-599E-4F43-BBF0-A274FE4C04B4}">
  <ds:schemaRefs>
    <ds:schemaRef ds:uri="ESRI.ArcGIS.Mapping.OfficeIntegration.PowerPointInfo"/>
  </ds:schemaRefs>
</ds:datastoreItem>
</file>

<file path=customXml/itemProps31.xml><?xml version="1.0" encoding="utf-8"?>
<ds:datastoreItem xmlns:ds="http://schemas.openxmlformats.org/officeDocument/2006/customXml" ds:itemID="{9FA59AA2-040C-46FF-A4B7-81F062F258CD}">
  <ds:schemaRefs>
    <ds:schemaRef ds:uri="ESRI.ArcGIS.Mapping.OfficeIntegration.PowerPointInfo"/>
  </ds:schemaRefs>
</ds:datastoreItem>
</file>

<file path=customXml/itemProps32.xml><?xml version="1.0" encoding="utf-8"?>
<ds:datastoreItem xmlns:ds="http://schemas.openxmlformats.org/officeDocument/2006/customXml" ds:itemID="{BAD889F8-B83C-4A77-858E-A1C715C238DA}">
  <ds:schemaRefs>
    <ds:schemaRef ds:uri="ESRI.ArcGIS.Mapping.OfficeIntegration.PowerPointInfo"/>
  </ds:schemaRefs>
</ds:datastoreItem>
</file>

<file path=customXml/itemProps33.xml><?xml version="1.0" encoding="utf-8"?>
<ds:datastoreItem xmlns:ds="http://schemas.openxmlformats.org/officeDocument/2006/customXml" ds:itemID="{994AE4D1-37A8-4343-9D39-2A7A5B92AA9E}">
  <ds:schemaRefs>
    <ds:schemaRef ds:uri="ESRI.ArcGIS.Mapping.OfficeIntegration.PowerPointInfo"/>
  </ds:schemaRefs>
</ds:datastoreItem>
</file>

<file path=customXml/itemProps34.xml><?xml version="1.0" encoding="utf-8"?>
<ds:datastoreItem xmlns:ds="http://schemas.openxmlformats.org/officeDocument/2006/customXml" ds:itemID="{623B3177-3574-47F1-9C27-210B33ACC2AC}">
  <ds:schemaRefs>
    <ds:schemaRef ds:uri="ESRI.ArcGIS.Mapping.OfficeIntegration.PowerPointInfo"/>
  </ds:schemaRefs>
</ds:datastoreItem>
</file>

<file path=customXml/itemProps35.xml><?xml version="1.0" encoding="utf-8"?>
<ds:datastoreItem xmlns:ds="http://schemas.openxmlformats.org/officeDocument/2006/customXml" ds:itemID="{8FAE71CB-AF97-45E2-B920-08B5FF692FCB}">
  <ds:schemaRefs>
    <ds:schemaRef ds:uri="ESRI.ArcGIS.Mapping.OfficeIntegration.PowerPointInfo"/>
  </ds:schemaRefs>
</ds:datastoreItem>
</file>

<file path=customXml/itemProps36.xml><?xml version="1.0" encoding="utf-8"?>
<ds:datastoreItem xmlns:ds="http://schemas.openxmlformats.org/officeDocument/2006/customXml" ds:itemID="{0AC9F1B8-3EFE-4B34-906F-A09B3BE76CA9}">
  <ds:schemaRefs>
    <ds:schemaRef ds:uri="ESRI.ArcGIS.Mapping.OfficeIntegration.PowerPointInfo"/>
  </ds:schemaRefs>
</ds:datastoreItem>
</file>

<file path=customXml/itemProps37.xml><?xml version="1.0" encoding="utf-8"?>
<ds:datastoreItem xmlns:ds="http://schemas.openxmlformats.org/officeDocument/2006/customXml" ds:itemID="{C1F4F3FC-665D-4228-8321-FFAA52304E00}">
  <ds:schemaRefs>
    <ds:schemaRef ds:uri="ESRI.ArcGIS.Mapping.OfficeIntegration.PowerPointInfo"/>
  </ds:schemaRefs>
</ds:datastoreItem>
</file>

<file path=customXml/itemProps38.xml><?xml version="1.0" encoding="utf-8"?>
<ds:datastoreItem xmlns:ds="http://schemas.openxmlformats.org/officeDocument/2006/customXml" ds:itemID="{2ACFCE29-7F98-414E-8E6E-8F9306DFE154}">
  <ds:schemaRefs>
    <ds:schemaRef ds:uri="ESRI.ArcGIS.Mapping.OfficeIntegration.PowerPointInfo"/>
  </ds:schemaRefs>
</ds:datastoreItem>
</file>

<file path=customXml/itemProps39.xml><?xml version="1.0" encoding="utf-8"?>
<ds:datastoreItem xmlns:ds="http://schemas.openxmlformats.org/officeDocument/2006/customXml" ds:itemID="{783D6864-55C2-4C6E-8363-0FD52250A734}">
  <ds:schemaRefs>
    <ds:schemaRef ds:uri="ESRI.ArcGIS.Mapping.OfficeIntegration.PowerPointInfo"/>
  </ds:schemaRefs>
</ds:datastoreItem>
</file>

<file path=customXml/itemProps4.xml><?xml version="1.0" encoding="utf-8"?>
<ds:datastoreItem xmlns:ds="http://schemas.openxmlformats.org/officeDocument/2006/customXml" ds:itemID="{DBFF16C5-3A9A-4861-92D9-15D9DF41ED2B}">
  <ds:schemaRefs>
    <ds:schemaRef ds:uri="ESRI.ArcGIS.Mapping.OfficeIntegration.PowerPointInfo"/>
  </ds:schemaRefs>
</ds:datastoreItem>
</file>

<file path=customXml/itemProps40.xml><?xml version="1.0" encoding="utf-8"?>
<ds:datastoreItem xmlns:ds="http://schemas.openxmlformats.org/officeDocument/2006/customXml" ds:itemID="{19EE9829-A298-47A9-B56F-66970D95C0D0}">
  <ds:schemaRefs>
    <ds:schemaRef ds:uri="ESRI.ArcGIS.Mapping.OfficeIntegration.PowerPointInfo"/>
  </ds:schemaRefs>
</ds:datastoreItem>
</file>

<file path=customXml/itemProps41.xml><?xml version="1.0" encoding="utf-8"?>
<ds:datastoreItem xmlns:ds="http://schemas.openxmlformats.org/officeDocument/2006/customXml" ds:itemID="{E7882DB6-404F-4EE5-80ED-709FF3F47445}">
  <ds:schemaRefs>
    <ds:schemaRef ds:uri="ESRI.ArcGIS.Mapping.OfficeIntegration.PowerPointInfo"/>
  </ds:schemaRefs>
</ds:datastoreItem>
</file>

<file path=customXml/itemProps42.xml><?xml version="1.0" encoding="utf-8"?>
<ds:datastoreItem xmlns:ds="http://schemas.openxmlformats.org/officeDocument/2006/customXml" ds:itemID="{111202C5-6B5D-4326-9176-A86A936DD63B}">
  <ds:schemaRefs>
    <ds:schemaRef ds:uri="ESRI.ArcGIS.Mapping.OfficeIntegration.PowerPointInfo"/>
  </ds:schemaRefs>
</ds:datastoreItem>
</file>

<file path=customXml/itemProps43.xml><?xml version="1.0" encoding="utf-8"?>
<ds:datastoreItem xmlns:ds="http://schemas.openxmlformats.org/officeDocument/2006/customXml" ds:itemID="{522CF36A-5C63-42EF-A07B-FA095A7B9ABE}">
  <ds:schemaRefs>
    <ds:schemaRef ds:uri="ESRI.ArcGIS.Mapping.OfficeIntegration.PowerPointInfo"/>
  </ds:schemaRefs>
</ds:datastoreItem>
</file>

<file path=customXml/itemProps44.xml><?xml version="1.0" encoding="utf-8"?>
<ds:datastoreItem xmlns:ds="http://schemas.openxmlformats.org/officeDocument/2006/customXml" ds:itemID="{0CED91F1-67E5-43B1-9660-0B33BD18A0C3}">
  <ds:schemaRefs>
    <ds:schemaRef ds:uri="ESRI.ArcGIS.Mapping.OfficeIntegration.PowerPointInfo"/>
  </ds:schemaRefs>
</ds:datastoreItem>
</file>

<file path=customXml/itemProps45.xml><?xml version="1.0" encoding="utf-8"?>
<ds:datastoreItem xmlns:ds="http://schemas.openxmlformats.org/officeDocument/2006/customXml" ds:itemID="{58B6D2B4-4199-4A4C-A6BE-E30A5DAAB42D}">
  <ds:schemaRefs>
    <ds:schemaRef ds:uri="ESRI.ArcGIS.Mapping.OfficeIntegration.PowerPointInfo"/>
  </ds:schemaRefs>
</ds:datastoreItem>
</file>

<file path=customXml/itemProps46.xml><?xml version="1.0" encoding="utf-8"?>
<ds:datastoreItem xmlns:ds="http://schemas.openxmlformats.org/officeDocument/2006/customXml" ds:itemID="{DCF16143-CE67-4271-BFC3-03B3276644F1}">
  <ds:schemaRefs>
    <ds:schemaRef ds:uri="ESRI.ArcGIS.Mapping.OfficeIntegration.PowerPointInfo"/>
  </ds:schemaRefs>
</ds:datastoreItem>
</file>

<file path=customXml/itemProps47.xml><?xml version="1.0" encoding="utf-8"?>
<ds:datastoreItem xmlns:ds="http://schemas.openxmlformats.org/officeDocument/2006/customXml" ds:itemID="{17C9B63D-EBD4-4AEC-BE00-9C94D15D2DB0}">
  <ds:schemaRefs>
    <ds:schemaRef ds:uri="ESRI.ArcGIS.Mapping.OfficeIntegration.PowerPointInfo"/>
  </ds:schemaRefs>
</ds:datastoreItem>
</file>

<file path=customXml/itemProps48.xml><?xml version="1.0" encoding="utf-8"?>
<ds:datastoreItem xmlns:ds="http://schemas.openxmlformats.org/officeDocument/2006/customXml" ds:itemID="{6D7D59DA-FA12-4C38-B0A3-C6641C9899FB}">
  <ds:schemaRefs>
    <ds:schemaRef ds:uri="ESRI.ArcGIS.Mapping.OfficeIntegration.PowerPointInfo"/>
  </ds:schemaRefs>
</ds:datastoreItem>
</file>

<file path=customXml/itemProps49.xml><?xml version="1.0" encoding="utf-8"?>
<ds:datastoreItem xmlns:ds="http://schemas.openxmlformats.org/officeDocument/2006/customXml" ds:itemID="{B7983F47-D780-49E5-8022-BAA55FFC9FC1}">
  <ds:schemaRefs>
    <ds:schemaRef ds:uri="ESRI.ArcGIS.Mapping.OfficeIntegration.PowerPointInfo"/>
  </ds:schemaRefs>
</ds:datastoreItem>
</file>

<file path=customXml/itemProps5.xml><?xml version="1.0" encoding="utf-8"?>
<ds:datastoreItem xmlns:ds="http://schemas.openxmlformats.org/officeDocument/2006/customXml" ds:itemID="{6527CFD2-BB14-4DBF-A4B2-E89AD1843764}">
  <ds:schemaRefs>
    <ds:schemaRef ds:uri="ESRI.ArcGIS.Mapping.OfficeIntegration.PowerPointInfo"/>
  </ds:schemaRefs>
</ds:datastoreItem>
</file>

<file path=customXml/itemProps50.xml><?xml version="1.0" encoding="utf-8"?>
<ds:datastoreItem xmlns:ds="http://schemas.openxmlformats.org/officeDocument/2006/customXml" ds:itemID="{BE8F3DCC-4BEA-4AC0-8531-14CA1FFE5AD1}">
  <ds:schemaRefs>
    <ds:schemaRef ds:uri="ESRI.ArcGIS.Mapping.OfficeIntegration.PowerPointInfo"/>
  </ds:schemaRefs>
</ds:datastoreItem>
</file>

<file path=customXml/itemProps51.xml><?xml version="1.0" encoding="utf-8"?>
<ds:datastoreItem xmlns:ds="http://schemas.openxmlformats.org/officeDocument/2006/customXml" ds:itemID="{DCD076D9-B59B-4B3A-ABF1-37DEDF5465C0}">
  <ds:schemaRefs>
    <ds:schemaRef ds:uri="ESRI.ArcGIS.Mapping.OfficeIntegration.PowerPointInfo"/>
  </ds:schemaRefs>
</ds:datastoreItem>
</file>

<file path=customXml/itemProps52.xml><?xml version="1.0" encoding="utf-8"?>
<ds:datastoreItem xmlns:ds="http://schemas.openxmlformats.org/officeDocument/2006/customXml" ds:itemID="{7989F5A7-B7A6-4732-9A2F-3E10D9033C64}">
  <ds:schemaRefs>
    <ds:schemaRef ds:uri="ESRI.ArcGIS.Mapping.OfficeIntegration.PowerPointInfo"/>
  </ds:schemaRefs>
</ds:datastoreItem>
</file>

<file path=customXml/itemProps53.xml><?xml version="1.0" encoding="utf-8"?>
<ds:datastoreItem xmlns:ds="http://schemas.openxmlformats.org/officeDocument/2006/customXml" ds:itemID="{06FA3E88-8A44-4D9D-BC9A-1AC2D9E8C220}">
  <ds:schemaRefs>
    <ds:schemaRef ds:uri="ESRI.ArcGIS.Mapping.OfficeIntegration.PowerPointInfo"/>
  </ds:schemaRefs>
</ds:datastoreItem>
</file>

<file path=customXml/itemProps54.xml><?xml version="1.0" encoding="utf-8"?>
<ds:datastoreItem xmlns:ds="http://schemas.openxmlformats.org/officeDocument/2006/customXml" ds:itemID="{2494AFB6-02D5-48EF-902D-8BCDD94FA729}">
  <ds:schemaRefs>
    <ds:schemaRef ds:uri="ESRI.ArcGIS.Mapping.OfficeIntegration.PowerPointInfo"/>
  </ds:schemaRefs>
</ds:datastoreItem>
</file>

<file path=customXml/itemProps55.xml><?xml version="1.0" encoding="utf-8"?>
<ds:datastoreItem xmlns:ds="http://schemas.openxmlformats.org/officeDocument/2006/customXml" ds:itemID="{E9D0D30E-BA7B-42F5-9A55-9B283C18E4D3}">
  <ds:schemaRefs>
    <ds:schemaRef ds:uri="ESRI.ArcGIS.Mapping.OfficeIntegration.PowerPointInfo"/>
  </ds:schemaRefs>
</ds:datastoreItem>
</file>

<file path=customXml/itemProps56.xml><?xml version="1.0" encoding="utf-8"?>
<ds:datastoreItem xmlns:ds="http://schemas.openxmlformats.org/officeDocument/2006/customXml" ds:itemID="{12740DF7-2A8F-4ECB-AE84-8FFBF9C2F950}">
  <ds:schemaRefs>
    <ds:schemaRef ds:uri="ESRI.ArcGIS.Mapping.OfficeIntegration.PowerPointInfo"/>
  </ds:schemaRefs>
</ds:datastoreItem>
</file>

<file path=customXml/itemProps57.xml><?xml version="1.0" encoding="utf-8"?>
<ds:datastoreItem xmlns:ds="http://schemas.openxmlformats.org/officeDocument/2006/customXml" ds:itemID="{B3E383BD-2F94-444B-8213-91B89031C4B3}">
  <ds:schemaRefs>
    <ds:schemaRef ds:uri="ESRI.ArcGIS.Mapping.OfficeIntegration.PowerPointInfo"/>
  </ds:schemaRefs>
</ds:datastoreItem>
</file>

<file path=customXml/itemProps58.xml><?xml version="1.0" encoding="utf-8"?>
<ds:datastoreItem xmlns:ds="http://schemas.openxmlformats.org/officeDocument/2006/customXml" ds:itemID="{E240B6F1-38EA-495B-B8EB-5E4973EF15EF}">
  <ds:schemaRefs>
    <ds:schemaRef ds:uri="ESRI.ArcGIS.Mapping.OfficeIntegration.PowerPointInfo"/>
  </ds:schemaRefs>
</ds:datastoreItem>
</file>

<file path=customXml/itemProps59.xml><?xml version="1.0" encoding="utf-8"?>
<ds:datastoreItem xmlns:ds="http://schemas.openxmlformats.org/officeDocument/2006/customXml" ds:itemID="{CD57A39A-1A08-47DE-8C5E-06F56808170D}">
  <ds:schemaRefs>
    <ds:schemaRef ds:uri="ESRI.ArcGIS.Mapping.OfficeIntegration.PowerPointInfo"/>
  </ds:schemaRefs>
</ds:datastoreItem>
</file>

<file path=customXml/itemProps6.xml><?xml version="1.0" encoding="utf-8"?>
<ds:datastoreItem xmlns:ds="http://schemas.openxmlformats.org/officeDocument/2006/customXml" ds:itemID="{CF1AFDAB-DE03-4108-AA48-2434B3631EC1}">
  <ds:schemaRefs>
    <ds:schemaRef ds:uri="Microsoft.SharePoint.Taxonomy.ContentTypeSync"/>
  </ds:schemaRefs>
</ds:datastoreItem>
</file>

<file path=customXml/itemProps60.xml><?xml version="1.0" encoding="utf-8"?>
<ds:datastoreItem xmlns:ds="http://schemas.openxmlformats.org/officeDocument/2006/customXml" ds:itemID="{643B646F-42EE-46F3-A690-C21EA464F2D2}">
  <ds:schemaRefs>
    <ds:schemaRef ds:uri="ESRI.ArcGIS.Mapping.OfficeIntegration.PowerPointInfo"/>
  </ds:schemaRefs>
</ds:datastoreItem>
</file>

<file path=customXml/itemProps61.xml><?xml version="1.0" encoding="utf-8"?>
<ds:datastoreItem xmlns:ds="http://schemas.openxmlformats.org/officeDocument/2006/customXml" ds:itemID="{3657D0D8-1C06-4320-AC67-52ACB0ADBC20}">
  <ds:schemaRefs>
    <ds:schemaRef ds:uri="ESRI.ArcGIS.Mapping.OfficeIntegration.PowerPointInfo"/>
  </ds:schemaRefs>
</ds:datastoreItem>
</file>

<file path=customXml/itemProps62.xml><?xml version="1.0" encoding="utf-8"?>
<ds:datastoreItem xmlns:ds="http://schemas.openxmlformats.org/officeDocument/2006/customXml" ds:itemID="{FCD58F4E-6A1C-499F-B412-5BE9B02FFFF7}">
  <ds:schemaRefs>
    <ds:schemaRef ds:uri="ESRI.ArcGIS.Mapping.OfficeIntegration.PowerPointInfo"/>
  </ds:schemaRefs>
</ds:datastoreItem>
</file>

<file path=customXml/itemProps63.xml><?xml version="1.0" encoding="utf-8"?>
<ds:datastoreItem xmlns:ds="http://schemas.openxmlformats.org/officeDocument/2006/customXml" ds:itemID="{402ED531-2A4F-4444-80B4-C81EA11BF54F}">
  <ds:schemaRefs>
    <ds:schemaRef ds:uri="ESRI.ArcGIS.Mapping.OfficeIntegration.PowerPointInfo"/>
  </ds:schemaRefs>
</ds:datastoreItem>
</file>

<file path=customXml/itemProps64.xml><?xml version="1.0" encoding="utf-8"?>
<ds:datastoreItem xmlns:ds="http://schemas.openxmlformats.org/officeDocument/2006/customXml" ds:itemID="{0B2E203A-26B2-465A-8C2A-F4D2948843C8}">
  <ds:schemaRefs>
    <ds:schemaRef ds:uri="ESRI.ArcGIS.Mapping.OfficeIntegration.PowerPointInfo"/>
  </ds:schemaRefs>
</ds:datastoreItem>
</file>

<file path=customXml/itemProps65.xml><?xml version="1.0" encoding="utf-8"?>
<ds:datastoreItem xmlns:ds="http://schemas.openxmlformats.org/officeDocument/2006/customXml" ds:itemID="{CC23D8DE-0899-4786-A5BB-E83C9D5AE2ED}">
  <ds:schemaRefs>
    <ds:schemaRef ds:uri="ESRI.ArcGIS.Mapping.OfficeIntegration.PowerPointInfo"/>
  </ds:schemaRefs>
</ds:datastoreItem>
</file>

<file path=customXml/itemProps66.xml><?xml version="1.0" encoding="utf-8"?>
<ds:datastoreItem xmlns:ds="http://schemas.openxmlformats.org/officeDocument/2006/customXml" ds:itemID="{624FD2AF-5FDC-496B-A2BE-F8C2433312A9}">
  <ds:schemaRefs>
    <ds:schemaRef ds:uri="ESRI.ArcGIS.Mapping.OfficeIntegration.PowerPointInfo"/>
  </ds:schemaRefs>
</ds:datastoreItem>
</file>

<file path=customXml/itemProps67.xml><?xml version="1.0" encoding="utf-8"?>
<ds:datastoreItem xmlns:ds="http://schemas.openxmlformats.org/officeDocument/2006/customXml" ds:itemID="{8B2B722E-3F9E-431D-A9EF-C01486F99F1F}">
  <ds:schemaRefs>
    <ds:schemaRef ds:uri="ESRI.ArcGIS.Mapping.OfficeIntegration.PowerPointInfo"/>
  </ds:schemaRefs>
</ds:datastoreItem>
</file>

<file path=customXml/itemProps68.xml><?xml version="1.0" encoding="utf-8"?>
<ds:datastoreItem xmlns:ds="http://schemas.openxmlformats.org/officeDocument/2006/customXml" ds:itemID="{135ED8E8-1960-4999-BF6E-256A6E490BCE}">
  <ds:schemaRefs>
    <ds:schemaRef ds:uri="ESRI.ArcGIS.Mapping.OfficeIntegration.PowerPointInfo"/>
  </ds:schemaRefs>
</ds:datastoreItem>
</file>

<file path=customXml/itemProps69.xml><?xml version="1.0" encoding="utf-8"?>
<ds:datastoreItem xmlns:ds="http://schemas.openxmlformats.org/officeDocument/2006/customXml" ds:itemID="{4AA22355-B715-4DFB-B8F2-E7C8CFF0ED46}">
  <ds:schemaRefs>
    <ds:schemaRef ds:uri="ESRI.ArcGIS.Mapping.OfficeIntegration.PowerPointInfo"/>
  </ds:schemaRefs>
</ds:datastoreItem>
</file>

<file path=customXml/itemProps7.xml><?xml version="1.0" encoding="utf-8"?>
<ds:datastoreItem xmlns:ds="http://schemas.openxmlformats.org/officeDocument/2006/customXml" ds:itemID="{83EBD766-21AD-458C-A6DB-21330883CDE2}">
  <ds:schemaRefs>
    <ds:schemaRef ds:uri="ESRI.ArcGIS.Mapping.OfficeIntegration.PowerPointInfo"/>
  </ds:schemaRefs>
</ds:datastoreItem>
</file>

<file path=customXml/itemProps70.xml><?xml version="1.0" encoding="utf-8"?>
<ds:datastoreItem xmlns:ds="http://schemas.openxmlformats.org/officeDocument/2006/customXml" ds:itemID="{FCAE5F73-860F-417A-A774-2B7C86284291}">
  <ds:schemaRefs>
    <ds:schemaRef ds:uri="ESRI.ArcGIS.Mapping.OfficeIntegration.PowerPointInfo"/>
  </ds:schemaRefs>
</ds:datastoreItem>
</file>

<file path=customXml/itemProps71.xml><?xml version="1.0" encoding="utf-8"?>
<ds:datastoreItem xmlns:ds="http://schemas.openxmlformats.org/officeDocument/2006/customXml" ds:itemID="{5B537A13-B8E1-408F-9076-933426BE45B1}">
  <ds:schemaRefs>
    <ds:schemaRef ds:uri="ESRI.ArcGIS.Mapping.OfficeIntegration.PowerPointInfo"/>
  </ds:schemaRefs>
</ds:datastoreItem>
</file>

<file path=customXml/itemProps72.xml><?xml version="1.0" encoding="utf-8"?>
<ds:datastoreItem xmlns:ds="http://schemas.openxmlformats.org/officeDocument/2006/customXml" ds:itemID="{052A3411-8766-47EC-8D18-BDD12B326735}">
  <ds:schemaRefs>
    <ds:schemaRef ds:uri="ESRI.ArcGIS.Mapping.OfficeIntegration.PowerPointInfo"/>
  </ds:schemaRefs>
</ds:datastoreItem>
</file>

<file path=customXml/itemProps73.xml><?xml version="1.0" encoding="utf-8"?>
<ds:datastoreItem xmlns:ds="http://schemas.openxmlformats.org/officeDocument/2006/customXml" ds:itemID="{78F0EDC0-9D1D-4CAD-A0C5-63579D4F8322}">
  <ds:schemaRefs>
    <ds:schemaRef ds:uri="ESRI.ArcGIS.Mapping.OfficeIntegration.PowerPointInfo"/>
  </ds:schemaRefs>
</ds:datastoreItem>
</file>

<file path=customXml/itemProps74.xml><?xml version="1.0" encoding="utf-8"?>
<ds:datastoreItem xmlns:ds="http://schemas.openxmlformats.org/officeDocument/2006/customXml" ds:itemID="{F5B68A6C-7D8D-44A8-B11F-49CD04CB19C8}">
  <ds:schemaRefs>
    <ds:schemaRef ds:uri="ESRI.ArcGIS.Mapping.OfficeIntegration.PowerPointInfo"/>
  </ds:schemaRefs>
</ds:datastoreItem>
</file>

<file path=customXml/itemProps75.xml><?xml version="1.0" encoding="utf-8"?>
<ds:datastoreItem xmlns:ds="http://schemas.openxmlformats.org/officeDocument/2006/customXml" ds:itemID="{A5BF491F-3FB9-45BB-9754-D14B182AB8BB}">
  <ds:schemaRefs>
    <ds:schemaRef ds:uri="ESRI.ArcGIS.Mapping.OfficeIntegration.PowerPointInfo"/>
  </ds:schemaRefs>
</ds:datastoreItem>
</file>

<file path=customXml/itemProps76.xml><?xml version="1.0" encoding="utf-8"?>
<ds:datastoreItem xmlns:ds="http://schemas.openxmlformats.org/officeDocument/2006/customXml" ds:itemID="{7F679CAE-7898-4B9D-9FBE-E719F3C14AEF}">
  <ds:schemaRefs>
    <ds:schemaRef ds:uri="ESRI.ArcGIS.Mapping.OfficeIntegration.PowerPointInfo"/>
  </ds:schemaRefs>
</ds:datastoreItem>
</file>

<file path=customXml/itemProps77.xml><?xml version="1.0" encoding="utf-8"?>
<ds:datastoreItem xmlns:ds="http://schemas.openxmlformats.org/officeDocument/2006/customXml" ds:itemID="{187633C7-EFB3-43F2-BA54-A6279CC5CD09}">
  <ds:schemaRefs>
    <ds:schemaRef ds:uri="ESRI.ArcGIS.Mapping.OfficeIntegration.PowerPointInfo"/>
  </ds:schemaRefs>
</ds:datastoreItem>
</file>

<file path=customXml/itemProps78.xml><?xml version="1.0" encoding="utf-8"?>
<ds:datastoreItem xmlns:ds="http://schemas.openxmlformats.org/officeDocument/2006/customXml" ds:itemID="{26AC964D-BADC-4407-B45C-04B72C5CF691}">
  <ds:schemaRefs>
    <ds:schemaRef ds:uri="ESRI.ArcGIS.Mapping.OfficeIntegration.PowerPointInfo"/>
  </ds:schemaRefs>
</ds:datastoreItem>
</file>

<file path=customXml/itemProps79.xml><?xml version="1.0" encoding="utf-8"?>
<ds:datastoreItem xmlns:ds="http://schemas.openxmlformats.org/officeDocument/2006/customXml" ds:itemID="{48E359BC-9D95-4263-A658-2A9C543AFA66}">
  <ds:schemaRefs>
    <ds:schemaRef ds:uri="ESRI.ArcGIS.Mapping.OfficeIntegration.PowerPointInfo"/>
  </ds:schemaRefs>
</ds:datastoreItem>
</file>

<file path=customXml/itemProps8.xml><?xml version="1.0" encoding="utf-8"?>
<ds:datastoreItem xmlns:ds="http://schemas.openxmlformats.org/officeDocument/2006/customXml" ds:itemID="{A892FC15-9502-4668-A02F-9AE92F42B79D}">
  <ds:schemaRefs>
    <ds:schemaRef ds:uri="ESRI.ArcGIS.Mapping.OfficeIntegration.PowerPointInfo"/>
  </ds:schemaRefs>
</ds:datastoreItem>
</file>

<file path=customXml/itemProps80.xml><?xml version="1.0" encoding="utf-8"?>
<ds:datastoreItem xmlns:ds="http://schemas.openxmlformats.org/officeDocument/2006/customXml" ds:itemID="{3A5A89E5-01C2-4B0B-85FD-C88FBDF7060E}">
  <ds:schemaRefs>
    <ds:schemaRef ds:uri="ESRI.ArcGIS.Mapping.OfficeIntegration.PowerPointInfo"/>
  </ds:schemaRefs>
</ds:datastoreItem>
</file>

<file path=customXml/itemProps81.xml><?xml version="1.0" encoding="utf-8"?>
<ds:datastoreItem xmlns:ds="http://schemas.openxmlformats.org/officeDocument/2006/customXml" ds:itemID="{A7B97302-3303-4875-A6CB-953E76949AB9}">
  <ds:schemaRefs>
    <ds:schemaRef ds:uri="ESRI.ArcGIS.Mapping.OfficeIntegration.PowerPointInfo"/>
  </ds:schemaRefs>
</ds:datastoreItem>
</file>

<file path=customXml/itemProps82.xml><?xml version="1.0" encoding="utf-8"?>
<ds:datastoreItem xmlns:ds="http://schemas.openxmlformats.org/officeDocument/2006/customXml" ds:itemID="{E9907FCB-C23B-423C-96F3-6421416630D8}">
  <ds:schemaRefs>
    <ds:schemaRef ds:uri="ESRI.ArcGIS.Mapping.OfficeIntegration.PowerPointInfo"/>
  </ds:schemaRefs>
</ds:datastoreItem>
</file>

<file path=customXml/itemProps83.xml><?xml version="1.0" encoding="utf-8"?>
<ds:datastoreItem xmlns:ds="http://schemas.openxmlformats.org/officeDocument/2006/customXml" ds:itemID="{ACD3EBF2-27C1-45C3-98EB-23671DF9EE7F}">
  <ds:schemaRefs>
    <ds:schemaRef ds:uri="ESRI.ArcGIS.Mapping.OfficeIntegration.PowerPointInfo"/>
  </ds:schemaRefs>
</ds:datastoreItem>
</file>

<file path=customXml/itemProps84.xml><?xml version="1.0" encoding="utf-8"?>
<ds:datastoreItem xmlns:ds="http://schemas.openxmlformats.org/officeDocument/2006/customXml" ds:itemID="{4CD51C2B-42F6-43A9-A6EC-5F4DC1B1FAF6}">
  <ds:schemaRefs>
    <ds:schemaRef ds:uri="ESRI.ArcGIS.Mapping.OfficeIntegration.PowerPointInfo"/>
  </ds:schemaRefs>
</ds:datastoreItem>
</file>

<file path=customXml/itemProps85.xml><?xml version="1.0" encoding="utf-8"?>
<ds:datastoreItem xmlns:ds="http://schemas.openxmlformats.org/officeDocument/2006/customXml" ds:itemID="{B3B240D4-7DDF-45A1-AD37-9A8B841B2493}">
  <ds:schemaRefs>
    <ds:schemaRef ds:uri="ESRI.ArcGIS.Mapping.OfficeIntegration.PowerPointInfo"/>
  </ds:schemaRefs>
</ds:datastoreItem>
</file>

<file path=customXml/itemProps86.xml><?xml version="1.0" encoding="utf-8"?>
<ds:datastoreItem xmlns:ds="http://schemas.openxmlformats.org/officeDocument/2006/customXml" ds:itemID="{62805BEA-CC8D-403C-9BC6-19875A6A9291}">
  <ds:schemaRefs>
    <ds:schemaRef ds:uri="ESRI.ArcGIS.Mapping.OfficeIntegration.PowerPointInfo"/>
  </ds:schemaRefs>
</ds:datastoreItem>
</file>

<file path=customXml/itemProps87.xml><?xml version="1.0" encoding="utf-8"?>
<ds:datastoreItem xmlns:ds="http://schemas.openxmlformats.org/officeDocument/2006/customXml" ds:itemID="{06EBD950-BA64-4460-AAD5-F667841EBBA2}">
  <ds:schemaRefs>
    <ds:schemaRef ds:uri="ESRI.ArcGIS.Mapping.OfficeIntegration.PowerPointInfo"/>
  </ds:schemaRefs>
</ds:datastoreItem>
</file>

<file path=customXml/itemProps88.xml><?xml version="1.0" encoding="utf-8"?>
<ds:datastoreItem xmlns:ds="http://schemas.openxmlformats.org/officeDocument/2006/customXml" ds:itemID="{3BD4A4A1-67E7-4B00-ACA5-81111929663A}">
  <ds:schemaRefs>
    <ds:schemaRef ds:uri="ESRI.ArcGIS.Mapping.OfficeIntegration.PowerPointInfo"/>
  </ds:schemaRefs>
</ds:datastoreItem>
</file>

<file path=customXml/itemProps89.xml><?xml version="1.0" encoding="utf-8"?>
<ds:datastoreItem xmlns:ds="http://schemas.openxmlformats.org/officeDocument/2006/customXml" ds:itemID="{56CC7DED-A663-401F-B843-7A40D553C396}">
  <ds:schemaRefs>
    <ds:schemaRef ds:uri="ESRI.ArcGIS.Mapping.OfficeIntegration.PowerPointInfo"/>
  </ds:schemaRefs>
</ds:datastoreItem>
</file>

<file path=customXml/itemProps9.xml><?xml version="1.0" encoding="utf-8"?>
<ds:datastoreItem xmlns:ds="http://schemas.openxmlformats.org/officeDocument/2006/customXml" ds:itemID="{5FF92D6A-201F-4247-818D-87F3D781986B}">
  <ds:schemaRefs>
    <ds:schemaRef ds:uri="ESRI.ArcGIS.Mapping.OfficeIntegration.PowerPointInfo"/>
  </ds:schemaRefs>
</ds:datastoreItem>
</file>

<file path=customXml/itemProps90.xml><?xml version="1.0" encoding="utf-8"?>
<ds:datastoreItem xmlns:ds="http://schemas.openxmlformats.org/officeDocument/2006/customXml" ds:itemID="{F9E31C2C-E338-45DA-A960-16596B74B625}">
  <ds:schemaRefs>
    <ds:schemaRef ds:uri="ESRI.ArcGIS.Mapping.OfficeIntegration.PowerPointInfo"/>
  </ds:schemaRefs>
</ds:datastoreItem>
</file>

<file path=customXml/itemProps91.xml><?xml version="1.0" encoding="utf-8"?>
<ds:datastoreItem xmlns:ds="http://schemas.openxmlformats.org/officeDocument/2006/customXml" ds:itemID="{8B4A4F19-850E-46B2-A0BF-8BF30EE0A5E3}">
  <ds:schemaRefs>
    <ds:schemaRef ds:uri="ESRI.ArcGIS.Mapping.OfficeIntegration.PowerPointInfo"/>
  </ds:schemaRefs>
</ds:datastoreItem>
</file>

<file path=customXml/itemProps92.xml><?xml version="1.0" encoding="utf-8"?>
<ds:datastoreItem xmlns:ds="http://schemas.openxmlformats.org/officeDocument/2006/customXml" ds:itemID="{D4DCD18F-190C-402F-8319-74D9C09ECEB1}">
  <ds:schemaRefs>
    <ds:schemaRef ds:uri="ESRI.ArcGIS.Mapping.OfficeIntegration.PowerPointInfo"/>
  </ds:schemaRefs>
</ds:datastoreItem>
</file>

<file path=customXml/itemProps93.xml><?xml version="1.0" encoding="utf-8"?>
<ds:datastoreItem xmlns:ds="http://schemas.openxmlformats.org/officeDocument/2006/customXml" ds:itemID="{73E7F1C6-7ED1-4C4C-97CD-750DB1291757}">
  <ds:schemaRefs>
    <ds:schemaRef ds:uri="ESRI.ArcGIS.Mapping.OfficeIntegration.PowerPointInfo"/>
  </ds:schemaRefs>
</ds:datastoreItem>
</file>

<file path=customXml/itemProps94.xml><?xml version="1.0" encoding="utf-8"?>
<ds:datastoreItem xmlns:ds="http://schemas.openxmlformats.org/officeDocument/2006/customXml" ds:itemID="{F9647CA2-B525-42F8-B42C-D78D6F3F4D17}">
  <ds:schemaRefs>
    <ds:schemaRef ds:uri="ESRI.ArcGIS.Mapping.OfficeIntegration.PowerPointInfo"/>
  </ds:schemaRefs>
</ds:datastoreItem>
</file>

<file path=customXml/itemProps95.xml><?xml version="1.0" encoding="utf-8"?>
<ds:datastoreItem xmlns:ds="http://schemas.openxmlformats.org/officeDocument/2006/customXml" ds:itemID="{FD303550-0BB3-4299-8A7D-057772E0FBF5}">
  <ds:schemaRefs>
    <ds:schemaRef ds:uri="ESRI.ArcGIS.Mapping.OfficeIntegration.PowerPointInfo"/>
  </ds:schemaRefs>
</ds:datastoreItem>
</file>

<file path=customXml/itemProps96.xml><?xml version="1.0" encoding="utf-8"?>
<ds:datastoreItem xmlns:ds="http://schemas.openxmlformats.org/officeDocument/2006/customXml" ds:itemID="{E7003F81-1C9F-45EB-B0E9-4F4363E158EA}">
  <ds:schemaRefs>
    <ds:schemaRef ds:uri="ESRI.ArcGIS.Mapping.OfficeIntegration.PowerPointInfo"/>
  </ds:schemaRefs>
</ds:datastoreItem>
</file>

<file path=customXml/itemProps97.xml><?xml version="1.0" encoding="utf-8"?>
<ds:datastoreItem xmlns:ds="http://schemas.openxmlformats.org/officeDocument/2006/customXml" ds:itemID="{329053DA-AD85-4EA6-80E4-BF1505334311}">
  <ds:schemaRefs>
    <ds:schemaRef ds:uri="ESRI.ArcGIS.Mapping.OfficeIntegration.PowerPointInfo"/>
  </ds:schemaRefs>
</ds:datastoreItem>
</file>

<file path=customXml/itemProps98.xml><?xml version="1.0" encoding="utf-8"?>
<ds:datastoreItem xmlns:ds="http://schemas.openxmlformats.org/officeDocument/2006/customXml" ds:itemID="{60DAEB1F-4995-4DD9-A9BF-F2D4B1979F9F}">
  <ds:schemaRefs>
    <ds:schemaRef ds:uri="ESRI.ArcGIS.Mapping.OfficeIntegration.PowerPointInfo"/>
  </ds:schemaRefs>
</ds:datastoreItem>
</file>

<file path=customXml/itemProps99.xml><?xml version="1.0" encoding="utf-8"?>
<ds:datastoreItem xmlns:ds="http://schemas.openxmlformats.org/officeDocument/2006/customXml" ds:itemID="{93593000-D0FC-4E77-B647-8E3E006E8779}">
  <ds:schemaRefs>
    <ds:schemaRef ds:uri="ESRI.ArcGIS.Mapping.OfficeIntegration.PowerPointInfo"/>
  </ds:schemaRefs>
</ds:datastoreItem>
</file>

<file path=docProps/app.xml><?xml version="1.0" encoding="utf-8"?>
<Properties xmlns="http://schemas.openxmlformats.org/officeDocument/2006/extended-properties" xmlns:vt="http://schemas.openxmlformats.org/officeDocument/2006/docPropsVTypes">
  <Template/>
  <TotalTime>0</TotalTime>
  <Words>3393</Words>
  <Application>Microsoft Office PowerPoint</Application>
  <PresentationFormat>On-screen Show (4:3)</PresentationFormat>
  <Paragraphs>354</Paragraphs>
  <Slides>32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Arial</vt:lpstr>
      <vt:lpstr>Calibri</vt:lpstr>
      <vt:lpstr>Symbol</vt:lpstr>
      <vt:lpstr>Wingdings</vt:lpstr>
      <vt:lpstr>Blank Presentation</vt:lpstr>
      <vt:lpstr>Methylene Chloride Proposed Rulemaking under  TSCA Section 6(a) </vt:lpstr>
      <vt:lpstr>Agenda </vt:lpstr>
      <vt:lpstr>EPA’s Proposal and the Toxics Substances Control Act (TSCA)</vt:lpstr>
      <vt:lpstr>Purpose and Overview Of Rulemaking</vt:lpstr>
      <vt:lpstr>Methylene Chloride Background</vt:lpstr>
      <vt:lpstr>Methylene Chloride Risk Evaluation:  Unreasonable Risks for Workers and Consumers</vt:lpstr>
      <vt:lpstr>TSCA Section 6(a) Regulatory Options</vt:lpstr>
      <vt:lpstr>TSCA Section 6(a) Regulatory Options (cont.)</vt:lpstr>
      <vt:lpstr>Principles for Transparency During Risk Management</vt:lpstr>
      <vt:lpstr>Developing Effective Regulations</vt:lpstr>
      <vt:lpstr>Developing Effective Regulations (cont.)</vt:lpstr>
      <vt:lpstr>Developing Effective Regulations (cont.)</vt:lpstr>
      <vt:lpstr>The Proposed Regulation</vt:lpstr>
      <vt:lpstr>Proposed Regulation: Consumer Uses</vt:lpstr>
      <vt:lpstr>Proposed Regulation: Consumer Uses</vt:lpstr>
      <vt:lpstr>Proposed Regulation: Industrial and Commercial Use</vt:lpstr>
      <vt:lpstr>PowerPoint Presentation</vt:lpstr>
      <vt:lpstr>Proposed Regulation: Workplace Chemical Protection Program</vt:lpstr>
      <vt:lpstr>Proposed Regulation: Workplace Chemical Protection Program (cont.)</vt:lpstr>
      <vt:lpstr>Proposed Regulation: Industrial and Commercial Uses Continuing with Worker Protections</vt:lpstr>
      <vt:lpstr>Proposed Regulation: Workplace Chemical Protection Program (cont.)</vt:lpstr>
      <vt:lpstr>Proposed Regulation: Exemptions Under TSCA Section 6(g)</vt:lpstr>
      <vt:lpstr>Proposed Requirements for Recordkeeping and Downstream Notification </vt:lpstr>
      <vt:lpstr>Proposed Effective Dates</vt:lpstr>
      <vt:lpstr>Primary Alternative Regulatory Action</vt:lpstr>
      <vt:lpstr>Primary Alternative Regulatory Action Applicability</vt:lpstr>
      <vt:lpstr>Benefits of Proposed Rule</vt:lpstr>
      <vt:lpstr>Request for Comments</vt:lpstr>
      <vt:lpstr>Types of Information that Best Informs Comments</vt:lpstr>
      <vt:lpstr>Next Steps</vt:lpstr>
      <vt:lpstr>Additional Resources</vt:lpstr>
      <vt:lpstr>Contact Us</vt:lpstr>
    </vt:vector>
  </TitlesOfParts>
  <Company>Office 2004 Test Drive User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Office 2004 Test Drive User</dc:creator>
  <cp:lastModifiedBy>Garbin, Jordan</cp:lastModifiedBy>
  <cp:revision>1</cp:revision>
  <cp:lastPrinted>2016-02-17T21:02:35Z</cp:lastPrinted>
  <dcterms:created xsi:type="dcterms:W3CDTF">2011-02-09T16:00:48Z</dcterms:created>
  <dcterms:modified xsi:type="dcterms:W3CDTF">2023-06-07T19:43:21Z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0x0101001115FEC16DAF8C4CB2DCA351C8D7AE69</vt:lpwstr>
  </property>
  <property fmtid="{D5CDD505-2E9C-101B-9397-08002B2CF9AE}" pid="3" name="TaxKeyword">
    <vt:lpwstr/>
  </property>
  <property fmtid="{D5CDD505-2E9C-101B-9397-08002B2CF9AE}" pid="4" name="EPA Subject">
    <vt:lpwstr/>
  </property>
  <property fmtid="{D5CDD505-2E9C-101B-9397-08002B2CF9AE}" pid="5" name="Document Type">
    <vt:lpwstr/>
  </property>
  <property fmtid="{D5CDD505-2E9C-101B-9397-08002B2CF9AE}" pid="6" name="e3f09c3df709400db2417a7161762d62">
    <vt:lpwstr/>
  </property>
  <property fmtid="{D5CDD505-2E9C-101B-9397-08002B2CF9AE}" pid="7" name="MediaServiceImageTags">
    <vt:lpwstr/>
  </property>
</Properties>
</file>