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1099" r:id="rId2"/>
    <p:sldId id="268" r:id="rId3"/>
    <p:sldId id="257" r:id="rId4"/>
    <p:sldId id="1093" r:id="rId5"/>
    <p:sldId id="376" r:id="rId6"/>
    <p:sldId id="1059" r:id="rId7"/>
    <p:sldId id="269" r:id="rId8"/>
    <p:sldId id="276" r:id="rId9"/>
    <p:sldId id="1094" r:id="rId10"/>
    <p:sldId id="277" r:id="rId11"/>
    <p:sldId id="279" r:id="rId12"/>
    <p:sldId id="280" r:id="rId13"/>
    <p:sldId id="281" r:id="rId14"/>
    <p:sldId id="282" r:id="rId15"/>
    <p:sldId id="283" r:id="rId16"/>
    <p:sldId id="284" r:id="rId17"/>
    <p:sldId id="294" r:id="rId18"/>
    <p:sldId id="295" r:id="rId19"/>
    <p:sldId id="298" r:id="rId20"/>
    <p:sldId id="297" r:id="rId21"/>
    <p:sldId id="1095" r:id="rId22"/>
    <p:sldId id="1065" r:id="rId23"/>
    <p:sldId id="296" r:id="rId24"/>
    <p:sldId id="285" r:id="rId25"/>
    <p:sldId id="286" r:id="rId26"/>
    <p:sldId id="287" r:id="rId27"/>
    <p:sldId id="288" r:id="rId28"/>
    <p:sldId id="1096" r:id="rId29"/>
    <p:sldId id="292" r:id="rId30"/>
    <p:sldId id="293" r:id="rId31"/>
    <p:sldId id="299" r:id="rId32"/>
    <p:sldId id="301" r:id="rId33"/>
    <p:sldId id="300" r:id="rId34"/>
    <p:sldId id="302" r:id="rId35"/>
    <p:sldId id="303" r:id="rId36"/>
    <p:sldId id="304" r:id="rId37"/>
    <p:sldId id="1097" r:id="rId38"/>
    <p:sldId id="347" r:id="rId39"/>
    <p:sldId id="348" r:id="rId40"/>
    <p:sldId id="10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1C8C1AE-0529-44F7-950C-19D1F631BEAA}">
          <p14:sldIdLst>
            <p14:sldId id="1099"/>
            <p14:sldId id="268"/>
            <p14:sldId id="257"/>
          </p14:sldIdLst>
        </p14:section>
        <p14:section name="Overview" id="{31E49A31-8BE4-41B9-B99D-A1E9FAC17596}">
          <p14:sldIdLst>
            <p14:sldId id="1093"/>
            <p14:sldId id="376"/>
            <p14:sldId id="1059"/>
            <p14:sldId id="269"/>
            <p14:sldId id="276"/>
          </p14:sldIdLst>
        </p14:section>
        <p14:section name="Conventional Air Pollutants" id="{AC39D209-326E-4AE9-BC09-198425DDF0C5}">
          <p14:sldIdLst>
            <p14:sldId id="1094"/>
            <p14:sldId id="277"/>
            <p14:sldId id="279"/>
            <p14:sldId id="280"/>
            <p14:sldId id="281"/>
            <p14:sldId id="282"/>
            <p14:sldId id="283"/>
            <p14:sldId id="284"/>
            <p14:sldId id="294"/>
            <p14:sldId id="295"/>
            <p14:sldId id="298"/>
            <p14:sldId id="297"/>
          </p14:sldIdLst>
        </p14:section>
        <p14:section name="Health Effects" id="{F4EFBACC-BC35-41BE-9A73-B5FF0431F90D}">
          <p14:sldIdLst>
            <p14:sldId id="1095"/>
            <p14:sldId id="1065"/>
            <p14:sldId id="296"/>
            <p14:sldId id="285"/>
            <p14:sldId id="286"/>
            <p14:sldId id="287"/>
            <p14:sldId id="288"/>
          </p14:sldIdLst>
        </p14:section>
        <p14:section name="Climate Pollutants" id="{02AA6D8C-D8BB-4272-BF7F-922E1584207E}">
          <p14:sldIdLst>
            <p14:sldId id="1096"/>
            <p14:sldId id="292"/>
            <p14:sldId id="293"/>
            <p14:sldId id="299"/>
            <p14:sldId id="301"/>
            <p14:sldId id="300"/>
            <p14:sldId id="302"/>
            <p14:sldId id="303"/>
            <p14:sldId id="304"/>
          </p14:sldIdLst>
        </p14:section>
        <p14:section name="Additional References" id="{1B83CD24-30BF-4E34-B424-E4038124AEDE}">
          <p14:sldIdLst>
            <p14:sldId id="1097"/>
            <p14:sldId id="347"/>
            <p14:sldId id="348"/>
            <p14:sldId id="10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17A16-92AE-D5E0-99CC-080500640F1C}" name="wheeler.carrie@epa.gov" initials="wh" userId="S::urn:spo:guest#wheeler.carrie@epa.gov::" providerId="AD"/>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31DF1A92-5187-7AB9-3A67-EAAF1BAA3DA5}" name="Stefani Penn" initials="SP" userId="S::spenn@indecon.com::9b956f7d-0477-4013-81cd-17ea40c6cdf9" providerId="AD"/>
  <p188:author id="{08F5C79A-3BBF-0E85-C035-FEB9047DE7F6}" name="Stefani Penn" initials="SP" userId="Stefani Penn" providerId="None"/>
  <p188:author id="{E97B6B9D-6177-2037-0B34-F6A3308B1A62}" name="Stefani Penn" initials="SP" userId="S::SPenn@indecon.com::9b956f7d-0477-4013-81cd-17ea40c6cdf9" providerId="AD"/>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 id="{539087E4-7775-D15E-FE16-6103B40DE5FC}" name="marshall.layne@epa.gov" initials="ma" userId="S::urn:spo:guest#marshall.layne@epa.gov::" providerId="AD"/>
  <p188:author id="{C1CC93E7-3809-3AF5-3D57-C13DD86295DA}" name="mccauley.kayla@epa.gov" initials="mc" userId="S::urn:spo:guest#mccauley.kayla@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D5698-5411-4A52-9ACC-9E7342ED2F6C}" v="16" dt="2023-07-18T16:46:23.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 Collins" userId="f58710cf-9b7c-4342-a50c-dd3de50b0186" providerId="ADAL" clId="{2BDAD26F-49A6-43A7-B8B4-7DEA29FABE3E}"/>
    <pc:docChg chg="custSel modSld modSection">
      <pc:chgData name="Mei Collins" userId="f58710cf-9b7c-4342-a50c-dd3de50b0186" providerId="ADAL" clId="{2BDAD26F-49A6-43A7-B8B4-7DEA29FABE3E}" dt="2023-02-07T19:44:19.606" v="11782" actId="962"/>
      <pc:docMkLst>
        <pc:docMk/>
      </pc:docMkLst>
      <pc:sldChg chg="delCm modCm">
        <pc:chgData name="Mei Collins" userId="f58710cf-9b7c-4342-a50c-dd3de50b0186" providerId="ADAL" clId="{2BDAD26F-49A6-43A7-B8B4-7DEA29FABE3E}" dt="2023-02-07T18:15:51.028" v="1"/>
        <pc:sldMkLst>
          <pc:docMk/>
          <pc:sldMk cId="3463063590" sldId="268"/>
        </pc:sldMkLst>
      </pc:sldChg>
      <pc:sldChg chg="modSp mod">
        <pc:chgData name="Mei Collins" userId="f58710cf-9b7c-4342-a50c-dd3de50b0186" providerId="ADAL" clId="{2BDAD26F-49A6-43A7-B8B4-7DEA29FABE3E}" dt="2023-02-07T19:29:31.555" v="10657" actId="962"/>
        <pc:sldMkLst>
          <pc:docMk/>
          <pc:sldMk cId="1088742732" sldId="269"/>
        </pc:sldMkLst>
        <pc:spChg chg="mod">
          <ac:chgData name="Mei Collins" userId="f58710cf-9b7c-4342-a50c-dd3de50b0186" providerId="ADAL" clId="{2BDAD26F-49A6-43A7-B8B4-7DEA29FABE3E}" dt="2023-02-07T19:29:01.045" v="10654" actId="962"/>
          <ac:spMkLst>
            <pc:docMk/>
            <pc:sldMk cId="1088742732" sldId="269"/>
            <ac:spMk id="5" creationId="{20CE60B5-7903-357F-362E-1F5F3C1D314E}"/>
          </ac:spMkLst>
        </pc:spChg>
        <pc:spChg chg="mod">
          <ac:chgData name="Mei Collins" userId="f58710cf-9b7c-4342-a50c-dd3de50b0186" providerId="ADAL" clId="{2BDAD26F-49A6-43A7-B8B4-7DEA29FABE3E}" dt="2023-02-07T19:29:31.555" v="10657" actId="962"/>
          <ac:spMkLst>
            <pc:docMk/>
            <pc:sldMk cId="1088742732" sldId="269"/>
            <ac:spMk id="10" creationId="{B78EA21F-454A-1ADD-7F55-4A0C70843233}"/>
          </ac:spMkLst>
        </pc:spChg>
        <pc:spChg chg="mod">
          <ac:chgData name="Mei Collins" userId="f58710cf-9b7c-4342-a50c-dd3de50b0186" providerId="ADAL" clId="{2BDAD26F-49A6-43A7-B8B4-7DEA29FABE3E}" dt="2023-02-07T19:29:17.419" v="10655" actId="13244"/>
          <ac:spMkLst>
            <pc:docMk/>
            <pc:sldMk cId="1088742732" sldId="269"/>
            <ac:spMk id="36" creationId="{F1940643-718D-3AE6-CCEB-D7FCEB8D10D6}"/>
          </ac:spMkLst>
        </pc:spChg>
        <pc:picChg chg="mod">
          <ac:chgData name="Mei Collins" userId="f58710cf-9b7c-4342-a50c-dd3de50b0186" providerId="ADAL" clId="{2BDAD26F-49A6-43A7-B8B4-7DEA29FABE3E}" dt="2023-02-07T18:19:01.323" v="253" actId="962"/>
          <ac:picMkLst>
            <pc:docMk/>
            <pc:sldMk cId="1088742732" sldId="269"/>
            <ac:picMk id="1032" creationId="{4BC0CD1E-430A-6745-E246-FC972ACCEA9D}"/>
          </ac:picMkLst>
        </pc:picChg>
      </pc:sldChg>
      <pc:sldChg chg="addSp modSp mod">
        <pc:chgData name="Mei Collins" userId="f58710cf-9b7c-4342-a50c-dd3de50b0186" providerId="ADAL" clId="{2BDAD26F-49A6-43A7-B8B4-7DEA29FABE3E}" dt="2023-02-07T19:30:15.816" v="10664" actId="962"/>
        <pc:sldMkLst>
          <pc:docMk/>
          <pc:sldMk cId="2712172536" sldId="276"/>
        </pc:sldMkLst>
        <pc:spChg chg="add mod">
          <ac:chgData name="Mei Collins" userId="f58710cf-9b7c-4342-a50c-dd3de50b0186" providerId="ADAL" clId="{2BDAD26F-49A6-43A7-B8B4-7DEA29FABE3E}" dt="2023-02-07T19:29:52.745" v="10660" actId="13244"/>
          <ac:spMkLst>
            <pc:docMk/>
            <pc:sldMk cId="2712172536" sldId="276"/>
            <ac:spMk id="2" creationId="{477A8659-A47E-BF46-6406-FECFF6788227}"/>
          </ac:spMkLst>
        </pc:spChg>
        <pc:spChg chg="mod">
          <ac:chgData name="Mei Collins" userId="f58710cf-9b7c-4342-a50c-dd3de50b0186" providerId="ADAL" clId="{2BDAD26F-49A6-43A7-B8B4-7DEA29FABE3E}" dt="2023-02-07T19:30:01.008" v="10661" actId="962"/>
          <ac:spMkLst>
            <pc:docMk/>
            <pc:sldMk cId="2712172536" sldId="276"/>
            <ac:spMk id="4" creationId="{DB79B2C3-80A8-AF54-285B-E8EE0D264465}"/>
          </ac:spMkLst>
        </pc:spChg>
        <pc:spChg chg="mod">
          <ac:chgData name="Mei Collins" userId="f58710cf-9b7c-4342-a50c-dd3de50b0186" providerId="ADAL" clId="{2BDAD26F-49A6-43A7-B8B4-7DEA29FABE3E}" dt="2023-02-07T19:30:15.816" v="10664" actId="962"/>
          <ac:spMkLst>
            <pc:docMk/>
            <pc:sldMk cId="2712172536" sldId="276"/>
            <ac:spMk id="6" creationId="{EBF3366C-92EF-1673-1DFB-8C84A8D90725}"/>
          </ac:spMkLst>
        </pc:spChg>
        <pc:picChg chg="mod">
          <ac:chgData name="Mei Collins" userId="f58710cf-9b7c-4342-a50c-dd3de50b0186" providerId="ADAL" clId="{2BDAD26F-49A6-43A7-B8B4-7DEA29FABE3E}" dt="2023-02-07T18:20:56.688" v="1133" actId="962"/>
          <ac:picMkLst>
            <pc:docMk/>
            <pc:sldMk cId="2712172536" sldId="276"/>
            <ac:picMk id="2050" creationId="{1551A9B5-10DA-B010-DD4A-0F039E234247}"/>
          </ac:picMkLst>
        </pc:picChg>
      </pc:sldChg>
      <pc:sldChg chg="modSp">
        <pc:chgData name="Mei Collins" userId="f58710cf-9b7c-4342-a50c-dd3de50b0186" providerId="ADAL" clId="{2BDAD26F-49A6-43A7-B8B4-7DEA29FABE3E}" dt="2023-02-07T19:31:18.148" v="10690" actId="20577"/>
        <pc:sldMkLst>
          <pc:docMk/>
          <pc:sldMk cId="2414787862" sldId="277"/>
        </pc:sldMkLst>
        <pc:spChg chg="mod">
          <ac:chgData name="Mei Collins" userId="f58710cf-9b7c-4342-a50c-dd3de50b0186" providerId="ADAL" clId="{2BDAD26F-49A6-43A7-B8B4-7DEA29FABE3E}" dt="2023-02-07T19:30:44.202" v="10667" actId="962"/>
          <ac:spMkLst>
            <pc:docMk/>
            <pc:sldMk cId="2414787862" sldId="277"/>
            <ac:spMk id="4" creationId="{B7B2532C-911B-6978-9A3C-C120AB4468F2}"/>
          </ac:spMkLst>
        </pc:spChg>
        <pc:spChg chg="mod">
          <ac:chgData name="Mei Collins" userId="f58710cf-9b7c-4342-a50c-dd3de50b0186" providerId="ADAL" clId="{2BDAD26F-49A6-43A7-B8B4-7DEA29FABE3E}" dt="2023-02-07T19:31:18.148" v="10690" actId="20577"/>
          <ac:spMkLst>
            <pc:docMk/>
            <pc:sldMk cId="2414787862" sldId="277"/>
            <ac:spMk id="8" creationId="{47A64FC7-320A-86A9-CFEC-77FC74D1667E}"/>
          </ac:spMkLst>
        </pc:spChg>
      </pc:sldChg>
      <pc:sldChg chg="modSp">
        <pc:chgData name="Mei Collins" userId="f58710cf-9b7c-4342-a50c-dd3de50b0186" providerId="ADAL" clId="{2BDAD26F-49A6-43A7-B8B4-7DEA29FABE3E}" dt="2023-02-07T19:31:34.521" v="10691" actId="962"/>
        <pc:sldMkLst>
          <pc:docMk/>
          <pc:sldMk cId="874542197" sldId="279"/>
        </pc:sldMkLst>
        <pc:spChg chg="mod">
          <ac:chgData name="Mei Collins" userId="f58710cf-9b7c-4342-a50c-dd3de50b0186" providerId="ADAL" clId="{2BDAD26F-49A6-43A7-B8B4-7DEA29FABE3E}" dt="2023-02-07T19:31:34.521" v="10691" actId="962"/>
          <ac:spMkLst>
            <pc:docMk/>
            <pc:sldMk cId="874542197" sldId="279"/>
            <ac:spMk id="4" creationId="{9CFAC9DC-A80F-7779-BCFA-B732471F0444}"/>
          </ac:spMkLst>
        </pc:spChg>
        <pc:picChg chg="mod">
          <ac:chgData name="Mei Collins" userId="f58710cf-9b7c-4342-a50c-dd3de50b0186" providerId="ADAL" clId="{2BDAD26F-49A6-43A7-B8B4-7DEA29FABE3E}" dt="2023-02-07T18:21:22.775" v="1134" actId="962"/>
          <ac:picMkLst>
            <pc:docMk/>
            <pc:sldMk cId="874542197" sldId="279"/>
            <ac:picMk id="4098" creationId="{FAED4188-8DAA-C787-5E8B-C54CC656415C}"/>
          </ac:picMkLst>
        </pc:picChg>
      </pc:sldChg>
      <pc:sldChg chg="modSp">
        <pc:chgData name="Mei Collins" userId="f58710cf-9b7c-4342-a50c-dd3de50b0186" providerId="ADAL" clId="{2BDAD26F-49A6-43A7-B8B4-7DEA29FABE3E}" dt="2023-02-07T19:41:08.731" v="11137" actId="962"/>
        <pc:sldMkLst>
          <pc:docMk/>
          <pc:sldMk cId="4137833996" sldId="280"/>
        </pc:sldMkLst>
        <pc:spChg chg="mod">
          <ac:chgData name="Mei Collins" userId="f58710cf-9b7c-4342-a50c-dd3de50b0186" providerId="ADAL" clId="{2BDAD26F-49A6-43A7-B8B4-7DEA29FABE3E}" dt="2023-02-07T19:31:53.973" v="10696" actId="962"/>
          <ac:spMkLst>
            <pc:docMk/>
            <pc:sldMk cId="4137833996" sldId="280"/>
            <ac:spMk id="3" creationId="{5F686CE6-26A6-00D6-6DFC-ACC9525FCE12}"/>
          </ac:spMkLst>
        </pc:spChg>
        <pc:spChg chg="mod">
          <ac:chgData name="Mei Collins" userId="f58710cf-9b7c-4342-a50c-dd3de50b0186" providerId="ADAL" clId="{2BDAD26F-49A6-43A7-B8B4-7DEA29FABE3E}" dt="2023-02-07T19:31:43.453" v="10692" actId="962"/>
          <ac:spMkLst>
            <pc:docMk/>
            <pc:sldMk cId="4137833996" sldId="280"/>
            <ac:spMk id="4" creationId="{53AD7D63-845C-CD7E-2170-9754D9E1AC60}"/>
          </ac:spMkLst>
        </pc:spChg>
        <pc:picChg chg="mod">
          <ac:chgData name="Mei Collins" userId="f58710cf-9b7c-4342-a50c-dd3de50b0186" providerId="ADAL" clId="{2BDAD26F-49A6-43A7-B8B4-7DEA29FABE3E}" dt="2023-02-07T19:41:08.731" v="11137" actId="962"/>
          <ac:picMkLst>
            <pc:docMk/>
            <pc:sldMk cId="4137833996" sldId="280"/>
            <ac:picMk id="5" creationId="{CBD76CEE-41C7-8884-0A42-FF92BA7DE8F0}"/>
          </ac:picMkLst>
        </pc:picChg>
      </pc:sldChg>
      <pc:sldChg chg="modSp">
        <pc:chgData name="Mei Collins" userId="f58710cf-9b7c-4342-a50c-dd3de50b0186" providerId="ADAL" clId="{2BDAD26F-49A6-43A7-B8B4-7DEA29FABE3E}" dt="2023-02-07T19:32:01.273" v="10697" actId="962"/>
        <pc:sldMkLst>
          <pc:docMk/>
          <pc:sldMk cId="1194250708" sldId="281"/>
        </pc:sldMkLst>
        <pc:spChg chg="mod">
          <ac:chgData name="Mei Collins" userId="f58710cf-9b7c-4342-a50c-dd3de50b0186" providerId="ADAL" clId="{2BDAD26F-49A6-43A7-B8B4-7DEA29FABE3E}" dt="2023-02-07T19:15:50.579" v="10317" actId="20577"/>
          <ac:spMkLst>
            <pc:docMk/>
            <pc:sldMk cId="1194250708" sldId="281"/>
            <ac:spMk id="2" creationId="{E09B399C-A75C-7F51-B9CF-208788C3050B}"/>
          </ac:spMkLst>
        </pc:spChg>
        <pc:spChg chg="mod">
          <ac:chgData name="Mei Collins" userId="f58710cf-9b7c-4342-a50c-dd3de50b0186" providerId="ADAL" clId="{2BDAD26F-49A6-43A7-B8B4-7DEA29FABE3E}" dt="2023-02-07T19:32:01.273" v="10697" actId="962"/>
          <ac:spMkLst>
            <pc:docMk/>
            <pc:sldMk cId="1194250708" sldId="281"/>
            <ac:spMk id="4" creationId="{53AD7D63-845C-CD7E-2170-9754D9E1AC60}"/>
          </ac:spMkLst>
        </pc:spChg>
        <pc:picChg chg="mod">
          <ac:chgData name="Mei Collins" userId="f58710cf-9b7c-4342-a50c-dd3de50b0186" providerId="ADAL" clId="{2BDAD26F-49A6-43A7-B8B4-7DEA29FABE3E}" dt="2023-02-07T18:22:41.475" v="1750" actId="962"/>
          <ac:picMkLst>
            <pc:docMk/>
            <pc:sldMk cId="1194250708" sldId="281"/>
            <ac:picMk id="6146" creationId="{2CE62E5B-112E-6219-B06C-AC9DD75F2AAE}"/>
          </ac:picMkLst>
        </pc:picChg>
      </pc:sldChg>
      <pc:sldChg chg="modSp">
        <pc:chgData name="Mei Collins" userId="f58710cf-9b7c-4342-a50c-dd3de50b0186" providerId="ADAL" clId="{2BDAD26F-49A6-43A7-B8B4-7DEA29FABE3E}" dt="2023-02-07T19:32:11.849" v="10698" actId="962"/>
        <pc:sldMkLst>
          <pc:docMk/>
          <pc:sldMk cId="3116420685" sldId="282"/>
        </pc:sldMkLst>
        <pc:spChg chg="mod">
          <ac:chgData name="Mei Collins" userId="f58710cf-9b7c-4342-a50c-dd3de50b0186" providerId="ADAL" clId="{2BDAD26F-49A6-43A7-B8B4-7DEA29FABE3E}" dt="2023-02-07T19:16:14.336" v="10341" actId="20577"/>
          <ac:spMkLst>
            <pc:docMk/>
            <pc:sldMk cId="3116420685" sldId="282"/>
            <ac:spMk id="2" creationId="{E09B399C-A75C-7F51-B9CF-208788C3050B}"/>
          </ac:spMkLst>
        </pc:spChg>
        <pc:spChg chg="mod">
          <ac:chgData name="Mei Collins" userId="f58710cf-9b7c-4342-a50c-dd3de50b0186" providerId="ADAL" clId="{2BDAD26F-49A6-43A7-B8B4-7DEA29FABE3E}" dt="2023-02-07T19:32:11.849" v="10698" actId="962"/>
          <ac:spMkLst>
            <pc:docMk/>
            <pc:sldMk cId="3116420685" sldId="282"/>
            <ac:spMk id="4" creationId="{53AD7D63-845C-CD7E-2170-9754D9E1AC60}"/>
          </ac:spMkLst>
        </pc:spChg>
        <pc:picChg chg="mod">
          <ac:chgData name="Mei Collins" userId="f58710cf-9b7c-4342-a50c-dd3de50b0186" providerId="ADAL" clId="{2BDAD26F-49A6-43A7-B8B4-7DEA29FABE3E}" dt="2023-02-07T18:24:40.089" v="2478" actId="962"/>
          <ac:picMkLst>
            <pc:docMk/>
            <pc:sldMk cId="3116420685" sldId="282"/>
            <ac:picMk id="7170" creationId="{FD643260-1648-C0AC-B3F2-3751F5F590F2}"/>
          </ac:picMkLst>
        </pc:picChg>
      </pc:sldChg>
      <pc:sldChg chg="modSp">
        <pc:chgData name="Mei Collins" userId="f58710cf-9b7c-4342-a50c-dd3de50b0186" providerId="ADAL" clId="{2BDAD26F-49A6-43A7-B8B4-7DEA29FABE3E}" dt="2023-02-07T19:41:48.502" v="11393" actId="962"/>
        <pc:sldMkLst>
          <pc:docMk/>
          <pc:sldMk cId="2369711514" sldId="283"/>
        </pc:sldMkLst>
        <pc:spChg chg="mod">
          <ac:chgData name="Mei Collins" userId="f58710cf-9b7c-4342-a50c-dd3de50b0186" providerId="ADAL" clId="{2BDAD26F-49A6-43A7-B8B4-7DEA29FABE3E}" dt="2023-02-07T19:32:33.780" v="10699" actId="962"/>
          <ac:spMkLst>
            <pc:docMk/>
            <pc:sldMk cId="2369711514" sldId="283"/>
            <ac:spMk id="4" creationId="{53AD7D63-845C-CD7E-2170-9754D9E1AC60}"/>
          </ac:spMkLst>
        </pc:spChg>
        <pc:picChg chg="mod">
          <ac:chgData name="Mei Collins" userId="f58710cf-9b7c-4342-a50c-dd3de50b0186" providerId="ADAL" clId="{2BDAD26F-49A6-43A7-B8B4-7DEA29FABE3E}" dt="2023-02-07T19:41:48.502" v="11393" actId="962"/>
          <ac:picMkLst>
            <pc:docMk/>
            <pc:sldMk cId="2369711514" sldId="283"/>
            <ac:picMk id="3" creationId="{18DFD6CB-F9F0-8CF2-ED29-1F8E1CD949ED}"/>
          </ac:picMkLst>
        </pc:picChg>
      </pc:sldChg>
      <pc:sldChg chg="modSp mod">
        <pc:chgData name="Mei Collins" userId="f58710cf-9b7c-4342-a50c-dd3de50b0186" providerId="ADAL" clId="{2BDAD26F-49A6-43A7-B8B4-7DEA29FABE3E}" dt="2023-02-07T19:39:59.289" v="10755" actId="962"/>
        <pc:sldMkLst>
          <pc:docMk/>
          <pc:sldMk cId="1115597423" sldId="285"/>
        </pc:sldMkLst>
        <pc:spChg chg="mod">
          <ac:chgData name="Mei Collins" userId="f58710cf-9b7c-4342-a50c-dd3de50b0186" providerId="ADAL" clId="{2BDAD26F-49A6-43A7-B8B4-7DEA29FABE3E}" dt="2023-02-07T19:39:59.289" v="10755" actId="962"/>
          <ac:spMkLst>
            <pc:docMk/>
            <pc:sldMk cId="1115597423" sldId="285"/>
            <ac:spMk id="4" creationId="{53AD7D63-845C-CD7E-2170-9754D9E1AC60}"/>
          </ac:spMkLst>
        </pc:spChg>
        <pc:picChg chg="mod">
          <ac:chgData name="Mei Collins" userId="f58710cf-9b7c-4342-a50c-dd3de50b0186" providerId="ADAL" clId="{2BDAD26F-49A6-43A7-B8B4-7DEA29FABE3E}" dt="2023-02-07T19:33:57.244" v="10705" actId="13244"/>
          <ac:picMkLst>
            <pc:docMk/>
            <pc:sldMk cId="1115597423" sldId="285"/>
            <ac:picMk id="9220" creationId="{76095212-4FB4-DD4D-74E4-0F15C5B0DB0F}"/>
          </ac:picMkLst>
        </pc:picChg>
        <pc:cxnChg chg="mod">
          <ac:chgData name="Mei Collins" userId="f58710cf-9b7c-4342-a50c-dd3de50b0186" providerId="ADAL" clId="{2BDAD26F-49A6-43A7-B8B4-7DEA29FABE3E}" dt="2023-02-07T18:32:11.663" v="4586" actId="962"/>
          <ac:cxnSpMkLst>
            <pc:docMk/>
            <pc:sldMk cId="1115597423" sldId="285"/>
            <ac:cxnSpMk id="6" creationId="{723EF25C-5CE6-1F9D-1AB0-53D42573AFC8}"/>
          </ac:cxnSpMkLst>
        </pc:cxnChg>
        <pc:cxnChg chg="mod">
          <ac:chgData name="Mei Collins" userId="f58710cf-9b7c-4342-a50c-dd3de50b0186" providerId="ADAL" clId="{2BDAD26F-49A6-43A7-B8B4-7DEA29FABE3E}" dt="2023-02-07T18:32:13.350" v="4587" actId="962"/>
          <ac:cxnSpMkLst>
            <pc:docMk/>
            <pc:sldMk cId="1115597423" sldId="285"/>
            <ac:cxnSpMk id="12" creationId="{C05A1276-B7A4-AD25-B678-DB7AEF2B47A9}"/>
          </ac:cxnSpMkLst>
        </pc:cxnChg>
        <pc:cxnChg chg="mod">
          <ac:chgData name="Mei Collins" userId="f58710cf-9b7c-4342-a50c-dd3de50b0186" providerId="ADAL" clId="{2BDAD26F-49A6-43A7-B8B4-7DEA29FABE3E}" dt="2023-02-07T18:32:16.113" v="4588" actId="962"/>
          <ac:cxnSpMkLst>
            <pc:docMk/>
            <pc:sldMk cId="1115597423" sldId="285"/>
            <ac:cxnSpMk id="18" creationId="{102FD6D6-E3AD-3465-475D-D963EE3C4DC0}"/>
          </ac:cxnSpMkLst>
        </pc:cxnChg>
        <pc:cxnChg chg="mod">
          <ac:chgData name="Mei Collins" userId="f58710cf-9b7c-4342-a50c-dd3de50b0186" providerId="ADAL" clId="{2BDAD26F-49A6-43A7-B8B4-7DEA29FABE3E}" dt="2023-02-07T18:32:17.774" v="4589" actId="962"/>
          <ac:cxnSpMkLst>
            <pc:docMk/>
            <pc:sldMk cId="1115597423" sldId="285"/>
            <ac:cxnSpMk id="22" creationId="{97418CB1-0EF9-2E10-E4C4-D3145D15BEBE}"/>
          </ac:cxnSpMkLst>
        </pc:cxnChg>
        <pc:cxnChg chg="mod">
          <ac:chgData name="Mei Collins" userId="f58710cf-9b7c-4342-a50c-dd3de50b0186" providerId="ADAL" clId="{2BDAD26F-49A6-43A7-B8B4-7DEA29FABE3E}" dt="2023-02-07T18:32:20.356" v="4590" actId="962"/>
          <ac:cxnSpMkLst>
            <pc:docMk/>
            <pc:sldMk cId="1115597423" sldId="285"/>
            <ac:cxnSpMk id="26" creationId="{B30B7E7D-584F-2845-A244-415D2E488B1F}"/>
          </ac:cxnSpMkLst>
        </pc:cxnChg>
        <pc:cxnChg chg="mod">
          <ac:chgData name="Mei Collins" userId="f58710cf-9b7c-4342-a50c-dd3de50b0186" providerId="ADAL" clId="{2BDAD26F-49A6-43A7-B8B4-7DEA29FABE3E}" dt="2023-02-07T18:32:25.008" v="4592" actId="962"/>
          <ac:cxnSpMkLst>
            <pc:docMk/>
            <pc:sldMk cId="1115597423" sldId="285"/>
            <ac:cxnSpMk id="30" creationId="{918929F3-C895-5D4E-B058-7392F2220340}"/>
          </ac:cxnSpMkLst>
        </pc:cxnChg>
        <pc:cxnChg chg="mod">
          <ac:chgData name="Mei Collins" userId="f58710cf-9b7c-4342-a50c-dd3de50b0186" providerId="ADAL" clId="{2BDAD26F-49A6-43A7-B8B4-7DEA29FABE3E}" dt="2023-02-07T18:32:23.313" v="4591" actId="962"/>
          <ac:cxnSpMkLst>
            <pc:docMk/>
            <pc:sldMk cId="1115597423" sldId="285"/>
            <ac:cxnSpMk id="34" creationId="{0AEE39EA-0A5E-BD52-B2BC-D84486B2F7A5}"/>
          </ac:cxnSpMkLst>
        </pc:cxnChg>
      </pc:sldChg>
      <pc:sldChg chg="modSp modCm">
        <pc:chgData name="Mei Collins" userId="f58710cf-9b7c-4342-a50c-dd3de50b0186" providerId="ADAL" clId="{2BDAD26F-49A6-43A7-B8B4-7DEA29FABE3E}" dt="2023-02-07T19:34:50.145" v="10711" actId="962"/>
        <pc:sldMkLst>
          <pc:docMk/>
          <pc:sldMk cId="3489357502" sldId="286"/>
        </pc:sldMkLst>
        <pc:spChg chg="mod">
          <ac:chgData name="Mei Collins" userId="f58710cf-9b7c-4342-a50c-dd3de50b0186" providerId="ADAL" clId="{2BDAD26F-49A6-43A7-B8B4-7DEA29FABE3E}" dt="2023-02-07T19:34:26.986" v="10707" actId="13244"/>
          <ac:spMkLst>
            <pc:docMk/>
            <pc:sldMk cId="3489357502" sldId="286"/>
            <ac:spMk id="4" creationId="{53AD7D63-845C-CD7E-2170-9754D9E1AC60}"/>
          </ac:spMkLst>
        </pc:spChg>
        <pc:graphicFrameChg chg="mod">
          <ac:chgData name="Mei Collins" userId="f58710cf-9b7c-4342-a50c-dd3de50b0186" providerId="ADAL" clId="{2BDAD26F-49A6-43A7-B8B4-7DEA29FABE3E}" dt="2023-02-07T19:34:50.145" v="10711" actId="962"/>
          <ac:graphicFrameMkLst>
            <pc:docMk/>
            <pc:sldMk cId="3489357502" sldId="286"/>
            <ac:graphicFrameMk id="6" creationId="{7ED20849-5494-1EEA-25F4-D2D4BADFF198}"/>
          </ac:graphicFrameMkLst>
        </pc:graphicFrameChg>
        <pc:picChg chg="mod">
          <ac:chgData name="Mei Collins" userId="f58710cf-9b7c-4342-a50c-dd3de50b0186" providerId="ADAL" clId="{2BDAD26F-49A6-43A7-B8B4-7DEA29FABE3E}" dt="2023-02-07T18:33:17.626" v="5168" actId="962"/>
          <ac:picMkLst>
            <pc:docMk/>
            <pc:sldMk cId="3489357502" sldId="286"/>
            <ac:picMk id="13314" creationId="{A5E7206D-244F-23BF-D7B6-20BD9E576F87}"/>
          </ac:picMkLst>
        </pc:picChg>
      </pc:sldChg>
      <pc:sldChg chg="modSp mod">
        <pc:chgData name="Mei Collins" userId="f58710cf-9b7c-4342-a50c-dd3de50b0186" providerId="ADAL" clId="{2BDAD26F-49A6-43A7-B8B4-7DEA29FABE3E}" dt="2023-02-07T19:35:34.035" v="10718" actId="13244"/>
        <pc:sldMkLst>
          <pc:docMk/>
          <pc:sldMk cId="1143916977" sldId="287"/>
        </pc:sldMkLst>
        <pc:spChg chg="mod">
          <ac:chgData name="Mei Collins" userId="f58710cf-9b7c-4342-a50c-dd3de50b0186" providerId="ADAL" clId="{2BDAD26F-49A6-43A7-B8B4-7DEA29FABE3E}" dt="2023-02-07T19:35:08.680" v="10712" actId="13244"/>
          <ac:spMkLst>
            <pc:docMk/>
            <pc:sldMk cId="1143916977" sldId="287"/>
            <ac:spMk id="4" creationId="{53AD7D63-845C-CD7E-2170-9754D9E1AC60}"/>
          </ac:spMkLst>
        </pc:spChg>
        <pc:spChg chg="mod">
          <ac:chgData name="Mei Collins" userId="f58710cf-9b7c-4342-a50c-dd3de50b0186" providerId="ADAL" clId="{2BDAD26F-49A6-43A7-B8B4-7DEA29FABE3E}" dt="2023-02-07T19:35:17.500" v="10714" actId="13244"/>
          <ac:spMkLst>
            <pc:docMk/>
            <pc:sldMk cId="1143916977" sldId="287"/>
            <ac:spMk id="6" creationId="{F882AEC5-D25E-1F9E-208C-CFBBEE80F575}"/>
          </ac:spMkLst>
        </pc:spChg>
        <pc:spChg chg="mod">
          <ac:chgData name="Mei Collins" userId="f58710cf-9b7c-4342-a50c-dd3de50b0186" providerId="ADAL" clId="{2BDAD26F-49A6-43A7-B8B4-7DEA29FABE3E}" dt="2023-02-07T19:35:25.352" v="10715" actId="13244"/>
          <ac:spMkLst>
            <pc:docMk/>
            <pc:sldMk cId="1143916977" sldId="287"/>
            <ac:spMk id="7" creationId="{4119F4F5-B942-CFB5-2012-40A72290991E}"/>
          </ac:spMkLst>
        </pc:spChg>
        <pc:spChg chg="mod">
          <ac:chgData name="Mei Collins" userId="f58710cf-9b7c-4342-a50c-dd3de50b0186" providerId="ADAL" clId="{2BDAD26F-49A6-43A7-B8B4-7DEA29FABE3E}" dt="2023-02-07T19:35:14.192" v="10713" actId="13244"/>
          <ac:spMkLst>
            <pc:docMk/>
            <pc:sldMk cId="1143916977" sldId="287"/>
            <ac:spMk id="10" creationId="{8DB8EC12-B0AD-3CB1-5790-091907BFCCC0}"/>
          </ac:spMkLst>
        </pc:spChg>
        <pc:spChg chg="mod">
          <ac:chgData name="Mei Collins" userId="f58710cf-9b7c-4342-a50c-dd3de50b0186" providerId="ADAL" clId="{2BDAD26F-49A6-43A7-B8B4-7DEA29FABE3E}" dt="2023-02-07T19:35:26.883" v="10716" actId="13244"/>
          <ac:spMkLst>
            <pc:docMk/>
            <pc:sldMk cId="1143916977" sldId="287"/>
            <ac:spMk id="16" creationId="{BF363611-3768-9666-6FB6-1C9A2A4C958B}"/>
          </ac:spMkLst>
        </pc:spChg>
        <pc:spChg chg="mod">
          <ac:chgData name="Mei Collins" userId="f58710cf-9b7c-4342-a50c-dd3de50b0186" providerId="ADAL" clId="{2BDAD26F-49A6-43A7-B8B4-7DEA29FABE3E}" dt="2023-02-07T18:35:13.272" v="5692" actId="962"/>
          <ac:spMkLst>
            <pc:docMk/>
            <pc:sldMk cId="1143916977" sldId="287"/>
            <ac:spMk id="17" creationId="{FAED113D-C1AE-121D-CFBB-FAF4425635E5}"/>
          </ac:spMkLst>
        </pc:spChg>
        <pc:picChg chg="mod">
          <ac:chgData name="Mei Collins" userId="f58710cf-9b7c-4342-a50c-dd3de50b0186" providerId="ADAL" clId="{2BDAD26F-49A6-43A7-B8B4-7DEA29FABE3E}" dt="2023-02-07T18:33:42.291" v="5265" actId="962"/>
          <ac:picMkLst>
            <pc:docMk/>
            <pc:sldMk cId="1143916977" sldId="287"/>
            <ac:picMk id="12290" creationId="{876E83D9-7A89-F1D5-7851-E2768A4B1E61}"/>
          </ac:picMkLst>
        </pc:picChg>
        <pc:picChg chg="mod">
          <ac:chgData name="Mei Collins" userId="f58710cf-9b7c-4342-a50c-dd3de50b0186" providerId="ADAL" clId="{2BDAD26F-49A6-43A7-B8B4-7DEA29FABE3E}" dt="2023-02-07T18:33:58.426" v="5375" actId="962"/>
          <ac:picMkLst>
            <pc:docMk/>
            <pc:sldMk cId="1143916977" sldId="287"/>
            <ac:picMk id="12292" creationId="{15A07D17-0AC0-6232-5274-487F09A1C0B7}"/>
          </ac:picMkLst>
        </pc:picChg>
        <pc:picChg chg="mod">
          <ac:chgData name="Mei Collins" userId="f58710cf-9b7c-4342-a50c-dd3de50b0186" providerId="ADAL" clId="{2BDAD26F-49A6-43A7-B8B4-7DEA29FABE3E}" dt="2023-02-07T18:34:25.848" v="5561" actId="962"/>
          <ac:picMkLst>
            <pc:docMk/>
            <pc:sldMk cId="1143916977" sldId="287"/>
            <ac:picMk id="12294" creationId="{11284A9D-2D56-8B46-72E1-AC4B46B7F8DB}"/>
          </ac:picMkLst>
        </pc:picChg>
        <pc:picChg chg="mod">
          <ac:chgData name="Mei Collins" userId="f58710cf-9b7c-4342-a50c-dd3de50b0186" providerId="ADAL" clId="{2BDAD26F-49A6-43A7-B8B4-7DEA29FABE3E}" dt="2023-02-07T18:34:51.083" v="5633" actId="962"/>
          <ac:picMkLst>
            <pc:docMk/>
            <pc:sldMk cId="1143916977" sldId="287"/>
            <ac:picMk id="12296" creationId="{0882CA3E-5877-5D42-810B-90453210DD41}"/>
          </ac:picMkLst>
        </pc:picChg>
        <pc:picChg chg="mod">
          <ac:chgData name="Mei Collins" userId="f58710cf-9b7c-4342-a50c-dd3de50b0186" providerId="ADAL" clId="{2BDAD26F-49A6-43A7-B8B4-7DEA29FABE3E}" dt="2023-02-07T19:35:34.035" v="10718" actId="13244"/>
          <ac:picMkLst>
            <pc:docMk/>
            <pc:sldMk cId="1143916977" sldId="287"/>
            <ac:picMk id="12298" creationId="{557C01FD-535B-7C41-FEA7-99CF2E1F181C}"/>
          </ac:picMkLst>
        </pc:picChg>
      </pc:sldChg>
      <pc:sldChg chg="modSp mod">
        <pc:chgData name="Mei Collins" userId="f58710cf-9b7c-4342-a50c-dd3de50b0186" providerId="ADAL" clId="{2BDAD26F-49A6-43A7-B8B4-7DEA29FABE3E}" dt="2023-02-07T19:40:14.918" v="10761" actId="962"/>
        <pc:sldMkLst>
          <pc:docMk/>
          <pc:sldMk cId="4010950178" sldId="288"/>
        </pc:sldMkLst>
        <pc:spChg chg="mod">
          <ac:chgData name="Mei Collins" userId="f58710cf-9b7c-4342-a50c-dd3de50b0186" providerId="ADAL" clId="{2BDAD26F-49A6-43A7-B8B4-7DEA29FABE3E}" dt="2023-02-07T19:36:15.301" v="10721" actId="13244"/>
          <ac:spMkLst>
            <pc:docMk/>
            <pc:sldMk cId="4010950178" sldId="288"/>
            <ac:spMk id="2" creationId="{E09B399C-A75C-7F51-B9CF-208788C3050B}"/>
          </ac:spMkLst>
        </pc:spChg>
        <pc:spChg chg="mod">
          <ac:chgData name="Mei Collins" userId="f58710cf-9b7c-4342-a50c-dd3de50b0186" providerId="ADAL" clId="{2BDAD26F-49A6-43A7-B8B4-7DEA29FABE3E}" dt="2023-02-07T19:40:14.918" v="10761" actId="962"/>
          <ac:spMkLst>
            <pc:docMk/>
            <pc:sldMk cId="4010950178" sldId="288"/>
            <ac:spMk id="4" creationId="{53AD7D63-845C-CD7E-2170-9754D9E1AC60}"/>
          </ac:spMkLst>
        </pc:spChg>
        <pc:picChg chg="mod">
          <ac:chgData name="Mei Collins" userId="f58710cf-9b7c-4342-a50c-dd3de50b0186" providerId="ADAL" clId="{2BDAD26F-49A6-43A7-B8B4-7DEA29FABE3E}" dt="2023-02-07T19:36:12.570" v="10720" actId="962"/>
          <ac:picMkLst>
            <pc:docMk/>
            <pc:sldMk cId="4010950178" sldId="288"/>
            <ac:picMk id="51202" creationId="{847BD382-E1BB-BA26-7ACE-A65D7472DA07}"/>
          </ac:picMkLst>
        </pc:picChg>
        <pc:cxnChg chg="mod">
          <ac:chgData name="Mei Collins" userId="f58710cf-9b7c-4342-a50c-dd3de50b0186" providerId="ADAL" clId="{2BDAD26F-49A6-43A7-B8B4-7DEA29FABE3E}" dt="2023-02-07T18:35:16.563" v="5693" actId="962"/>
          <ac:cxnSpMkLst>
            <pc:docMk/>
            <pc:sldMk cId="4010950178" sldId="288"/>
            <ac:cxnSpMk id="21" creationId="{E34B6EBA-8F94-08DF-9336-434D04491552}"/>
          </ac:cxnSpMkLst>
        </pc:cxnChg>
        <pc:cxnChg chg="mod">
          <ac:chgData name="Mei Collins" userId="f58710cf-9b7c-4342-a50c-dd3de50b0186" providerId="ADAL" clId="{2BDAD26F-49A6-43A7-B8B4-7DEA29FABE3E}" dt="2023-02-07T18:35:17.902" v="5694" actId="962"/>
          <ac:cxnSpMkLst>
            <pc:docMk/>
            <pc:sldMk cId="4010950178" sldId="288"/>
            <ac:cxnSpMk id="22" creationId="{46D7D9A1-CEDA-CCAB-D620-43CB4D970105}"/>
          </ac:cxnSpMkLst>
        </pc:cxnChg>
      </pc:sldChg>
      <pc:sldChg chg="modSp">
        <pc:chgData name="Mei Collins" userId="f58710cf-9b7c-4342-a50c-dd3de50b0186" providerId="ADAL" clId="{2BDAD26F-49A6-43A7-B8B4-7DEA29FABE3E}" dt="2023-02-07T18:35:41.254" v="5695" actId="962"/>
        <pc:sldMkLst>
          <pc:docMk/>
          <pc:sldMk cId="654355766" sldId="292"/>
        </pc:sldMkLst>
        <pc:graphicFrameChg chg="mod">
          <ac:chgData name="Mei Collins" userId="f58710cf-9b7c-4342-a50c-dd3de50b0186" providerId="ADAL" clId="{2BDAD26F-49A6-43A7-B8B4-7DEA29FABE3E}" dt="2023-02-07T18:35:41.254" v="5695" actId="962"/>
          <ac:graphicFrameMkLst>
            <pc:docMk/>
            <pc:sldMk cId="654355766" sldId="292"/>
            <ac:graphicFrameMk id="5" creationId="{01F1CDFD-D73E-05ED-F0D8-141F53EDC183}"/>
          </ac:graphicFrameMkLst>
        </pc:graphicFrameChg>
      </pc:sldChg>
      <pc:sldChg chg="addSp modSp mod">
        <pc:chgData name="Mei Collins" userId="f58710cf-9b7c-4342-a50c-dd3de50b0186" providerId="ADAL" clId="{2BDAD26F-49A6-43A7-B8B4-7DEA29FABE3E}" dt="2023-02-07T19:37:06.850" v="10726" actId="1076"/>
        <pc:sldMkLst>
          <pc:docMk/>
          <pc:sldMk cId="280656676" sldId="293"/>
        </pc:sldMkLst>
        <pc:spChg chg="add mod">
          <ac:chgData name="Mei Collins" userId="f58710cf-9b7c-4342-a50c-dd3de50b0186" providerId="ADAL" clId="{2BDAD26F-49A6-43A7-B8B4-7DEA29FABE3E}" dt="2023-02-07T19:36:48.402" v="10724" actId="13244"/>
          <ac:spMkLst>
            <pc:docMk/>
            <pc:sldMk cId="280656676" sldId="293"/>
            <ac:spMk id="2" creationId="{B7CC8CBD-73BF-36C7-10D2-E8350C7E9090}"/>
          </ac:spMkLst>
        </pc:spChg>
        <pc:picChg chg="mod">
          <ac:chgData name="Mei Collins" userId="f58710cf-9b7c-4342-a50c-dd3de50b0186" providerId="ADAL" clId="{2BDAD26F-49A6-43A7-B8B4-7DEA29FABE3E}" dt="2023-02-07T19:37:06.850" v="10726" actId="1076"/>
          <ac:picMkLst>
            <pc:docMk/>
            <pc:sldMk cId="280656676" sldId="293"/>
            <ac:picMk id="18434" creationId="{90854A7B-F343-AC13-4F1F-6B8581D8060B}"/>
          </ac:picMkLst>
        </pc:picChg>
      </pc:sldChg>
      <pc:sldChg chg="modSp">
        <pc:chgData name="Mei Collins" userId="f58710cf-9b7c-4342-a50c-dd3de50b0186" providerId="ADAL" clId="{2BDAD26F-49A6-43A7-B8B4-7DEA29FABE3E}" dt="2023-02-07T19:43:27.017" v="11396" actId="1076"/>
        <pc:sldMkLst>
          <pc:docMk/>
          <pc:sldMk cId="1416166960" sldId="294"/>
        </pc:sldMkLst>
        <pc:spChg chg="mod">
          <ac:chgData name="Mei Collins" userId="f58710cf-9b7c-4342-a50c-dd3de50b0186" providerId="ADAL" clId="{2BDAD26F-49A6-43A7-B8B4-7DEA29FABE3E}" dt="2023-02-07T19:40:05.309" v="10758" actId="962"/>
          <ac:spMkLst>
            <pc:docMk/>
            <pc:sldMk cId="1416166960" sldId="294"/>
            <ac:spMk id="4" creationId="{2F95F0E3-0A22-1703-8745-054B979CA8C2}"/>
          </ac:spMkLst>
        </pc:spChg>
        <pc:picChg chg="mod">
          <ac:chgData name="Mei Collins" userId="f58710cf-9b7c-4342-a50c-dd3de50b0186" providerId="ADAL" clId="{2BDAD26F-49A6-43A7-B8B4-7DEA29FABE3E}" dt="2023-02-07T19:43:27.017" v="11396" actId="1076"/>
          <ac:picMkLst>
            <pc:docMk/>
            <pc:sldMk cId="1416166960" sldId="294"/>
            <ac:picMk id="17410" creationId="{21F3399D-AC94-2224-BAD7-1C154867347B}"/>
          </ac:picMkLst>
        </pc:picChg>
      </pc:sldChg>
      <pc:sldChg chg="modSp">
        <pc:chgData name="Mei Collins" userId="f58710cf-9b7c-4342-a50c-dd3de50b0186" providerId="ADAL" clId="{2BDAD26F-49A6-43A7-B8B4-7DEA29FABE3E}" dt="2023-02-07T19:33:20.253" v="10702" actId="13244"/>
        <pc:sldMkLst>
          <pc:docMk/>
          <pc:sldMk cId="1248625456" sldId="295"/>
        </pc:sldMkLst>
        <pc:spChg chg="mod">
          <ac:chgData name="Mei Collins" userId="f58710cf-9b7c-4342-a50c-dd3de50b0186" providerId="ADAL" clId="{2BDAD26F-49A6-43A7-B8B4-7DEA29FABE3E}" dt="2023-02-07T19:33:16.457" v="10701" actId="13244"/>
          <ac:spMkLst>
            <pc:docMk/>
            <pc:sldMk cId="1248625456" sldId="295"/>
            <ac:spMk id="4" creationId="{D037D7F0-925A-3A5B-23BB-2A372E1855A8}"/>
          </ac:spMkLst>
        </pc:spChg>
        <pc:spChg chg="mod">
          <ac:chgData name="Mei Collins" userId="f58710cf-9b7c-4342-a50c-dd3de50b0186" providerId="ADAL" clId="{2BDAD26F-49A6-43A7-B8B4-7DEA29FABE3E}" dt="2023-02-07T19:33:20.253" v="10702" actId="13244"/>
          <ac:spMkLst>
            <pc:docMk/>
            <pc:sldMk cId="1248625456" sldId="295"/>
            <ac:spMk id="5" creationId="{945EFDB1-C8E2-16EF-5C3A-36E9226B50C5}"/>
          </ac:spMkLst>
        </pc:spChg>
        <pc:picChg chg="mod">
          <ac:chgData name="Mei Collins" userId="f58710cf-9b7c-4342-a50c-dd3de50b0186" providerId="ADAL" clId="{2BDAD26F-49A6-43A7-B8B4-7DEA29FABE3E}" dt="2023-02-07T18:29:08.659" v="3392" actId="962"/>
          <ac:picMkLst>
            <pc:docMk/>
            <pc:sldMk cId="1248625456" sldId="295"/>
            <ac:picMk id="20482" creationId="{82B8800D-055D-B25A-2D73-65BB78AB379E}"/>
          </ac:picMkLst>
        </pc:picChg>
        <pc:picChg chg="mod">
          <ac:chgData name="Mei Collins" userId="f58710cf-9b7c-4342-a50c-dd3de50b0186" providerId="ADAL" clId="{2BDAD26F-49A6-43A7-B8B4-7DEA29FABE3E}" dt="2023-02-07T18:30:07.783" v="3826" actId="962"/>
          <ac:picMkLst>
            <pc:docMk/>
            <pc:sldMk cId="1248625456" sldId="295"/>
            <ac:picMk id="20484" creationId="{C7DAEDC7-780C-EAD5-1F1E-5D8BEB20544C}"/>
          </ac:picMkLst>
        </pc:picChg>
      </pc:sldChg>
      <pc:sldChg chg="modSp">
        <pc:chgData name="Mei Collins" userId="f58710cf-9b7c-4342-a50c-dd3de50b0186" providerId="ADAL" clId="{2BDAD26F-49A6-43A7-B8B4-7DEA29FABE3E}" dt="2023-02-07T19:33:44.695" v="10704" actId="13244"/>
        <pc:sldMkLst>
          <pc:docMk/>
          <pc:sldMk cId="4028552756" sldId="296"/>
        </pc:sldMkLst>
        <pc:spChg chg="mod">
          <ac:chgData name="Mei Collins" userId="f58710cf-9b7c-4342-a50c-dd3de50b0186" providerId="ADAL" clId="{2BDAD26F-49A6-43A7-B8B4-7DEA29FABE3E}" dt="2023-02-07T19:33:44.695" v="10704" actId="13244"/>
          <ac:spMkLst>
            <pc:docMk/>
            <pc:sldMk cId="4028552756" sldId="296"/>
            <ac:spMk id="4" creationId="{DE282DEA-E733-B793-458C-398F1DAADCD6}"/>
          </ac:spMkLst>
        </pc:spChg>
        <pc:picChg chg="mod">
          <ac:chgData name="Mei Collins" userId="f58710cf-9b7c-4342-a50c-dd3de50b0186" providerId="ADAL" clId="{2BDAD26F-49A6-43A7-B8B4-7DEA29FABE3E}" dt="2023-02-07T18:31:43.830" v="4515" actId="962"/>
          <ac:picMkLst>
            <pc:docMk/>
            <pc:sldMk cId="4028552756" sldId="296"/>
            <ac:picMk id="21506" creationId="{B0B7B229-5107-39D1-925A-A4052F3341FC}"/>
          </ac:picMkLst>
        </pc:picChg>
      </pc:sldChg>
      <pc:sldChg chg="modSp">
        <pc:chgData name="Mei Collins" userId="f58710cf-9b7c-4342-a50c-dd3de50b0186" providerId="ADAL" clId="{2BDAD26F-49A6-43A7-B8B4-7DEA29FABE3E}" dt="2023-02-07T19:43:47.877" v="11536" actId="962"/>
        <pc:sldMkLst>
          <pc:docMk/>
          <pc:sldMk cId="1119364677" sldId="297"/>
        </pc:sldMkLst>
        <pc:graphicFrameChg chg="mod">
          <ac:chgData name="Mei Collins" userId="f58710cf-9b7c-4342-a50c-dd3de50b0186" providerId="ADAL" clId="{2BDAD26F-49A6-43A7-B8B4-7DEA29FABE3E}" dt="2023-02-07T19:43:47.877" v="11536" actId="962"/>
          <ac:graphicFrameMkLst>
            <pc:docMk/>
            <pc:sldMk cId="1119364677" sldId="297"/>
            <ac:graphicFrameMk id="6" creationId="{47F9689B-58BA-BA67-0C01-77622C6F4C73}"/>
          </ac:graphicFrameMkLst>
        </pc:graphicFrameChg>
      </pc:sldChg>
      <pc:sldChg chg="modSp mod">
        <pc:chgData name="Mei Collins" userId="f58710cf-9b7c-4342-a50c-dd3de50b0186" providerId="ADAL" clId="{2BDAD26F-49A6-43A7-B8B4-7DEA29FABE3E}" dt="2023-02-07T18:16:47.912" v="5" actId="20577"/>
        <pc:sldMkLst>
          <pc:docMk/>
          <pc:sldMk cId="2922135661" sldId="298"/>
        </pc:sldMkLst>
        <pc:spChg chg="mod">
          <ac:chgData name="Mei Collins" userId="f58710cf-9b7c-4342-a50c-dd3de50b0186" providerId="ADAL" clId="{2BDAD26F-49A6-43A7-B8B4-7DEA29FABE3E}" dt="2023-02-07T18:16:47.912" v="5" actId="20577"/>
          <ac:spMkLst>
            <pc:docMk/>
            <pc:sldMk cId="2922135661" sldId="298"/>
            <ac:spMk id="3" creationId="{B8309D74-E75B-BD32-8EBB-E391EAA7058A}"/>
          </ac:spMkLst>
        </pc:spChg>
      </pc:sldChg>
      <pc:sldChg chg="modSp">
        <pc:chgData name="Mei Collins" userId="f58710cf-9b7c-4342-a50c-dd3de50b0186" providerId="ADAL" clId="{2BDAD26F-49A6-43A7-B8B4-7DEA29FABE3E}" dt="2023-02-07T19:37:41.456" v="10730" actId="962"/>
        <pc:sldMkLst>
          <pc:docMk/>
          <pc:sldMk cId="1258713775" sldId="300"/>
        </pc:sldMkLst>
        <pc:spChg chg="mod">
          <ac:chgData name="Mei Collins" userId="f58710cf-9b7c-4342-a50c-dd3de50b0186" providerId="ADAL" clId="{2BDAD26F-49A6-43A7-B8B4-7DEA29FABE3E}" dt="2023-02-07T19:37:38.637" v="10728" actId="13244"/>
          <ac:spMkLst>
            <pc:docMk/>
            <pc:sldMk cId="1258713775" sldId="300"/>
            <ac:spMk id="4" creationId="{B4060EEE-FC95-058F-0271-EF2DC3EC3137}"/>
          </ac:spMkLst>
        </pc:spChg>
        <pc:picChg chg="mod">
          <ac:chgData name="Mei Collins" userId="f58710cf-9b7c-4342-a50c-dd3de50b0186" providerId="ADAL" clId="{2BDAD26F-49A6-43A7-B8B4-7DEA29FABE3E}" dt="2023-02-07T19:37:41.456" v="10730" actId="962"/>
          <ac:picMkLst>
            <pc:docMk/>
            <pc:sldMk cId="1258713775" sldId="300"/>
            <ac:picMk id="1026" creationId="{182C0FA5-B1F5-D8E2-CBD9-3B3A474B9BE0}"/>
          </ac:picMkLst>
        </pc:picChg>
      </pc:sldChg>
      <pc:sldChg chg="modSp modCm">
        <pc:chgData name="Mei Collins" userId="f58710cf-9b7c-4342-a50c-dd3de50b0186" providerId="ADAL" clId="{2BDAD26F-49A6-43A7-B8B4-7DEA29FABE3E}" dt="2023-02-07T19:37:27.507" v="10727" actId="13244"/>
        <pc:sldMkLst>
          <pc:docMk/>
          <pc:sldMk cId="4122865971" sldId="301"/>
        </pc:sldMkLst>
        <pc:spChg chg="mod">
          <ac:chgData name="Mei Collins" userId="f58710cf-9b7c-4342-a50c-dd3de50b0186" providerId="ADAL" clId="{2BDAD26F-49A6-43A7-B8B4-7DEA29FABE3E}" dt="2023-02-07T19:37:27.507" v="10727" actId="13244"/>
          <ac:spMkLst>
            <pc:docMk/>
            <pc:sldMk cId="4122865971" sldId="301"/>
            <ac:spMk id="4" creationId="{B4060EEE-FC95-058F-0271-EF2DC3EC3137}"/>
          </ac:spMkLst>
        </pc:spChg>
        <pc:picChg chg="mod">
          <ac:chgData name="Mei Collins" userId="f58710cf-9b7c-4342-a50c-dd3de50b0186" providerId="ADAL" clId="{2BDAD26F-49A6-43A7-B8B4-7DEA29FABE3E}" dt="2023-02-07T18:55:53.846" v="6615" actId="962"/>
          <ac:picMkLst>
            <pc:docMk/>
            <pc:sldMk cId="4122865971" sldId="301"/>
            <ac:picMk id="23554" creationId="{533F9552-9018-7EF9-67FC-5E1ADCD056AD}"/>
          </ac:picMkLst>
        </pc:picChg>
      </pc:sldChg>
      <pc:sldChg chg="modSp">
        <pc:chgData name="Mei Collins" userId="f58710cf-9b7c-4342-a50c-dd3de50b0186" providerId="ADAL" clId="{2BDAD26F-49A6-43A7-B8B4-7DEA29FABE3E}" dt="2023-02-07T19:37:52.835" v="10732" actId="13244"/>
        <pc:sldMkLst>
          <pc:docMk/>
          <pc:sldMk cId="44797086" sldId="302"/>
        </pc:sldMkLst>
        <pc:spChg chg="mod">
          <ac:chgData name="Mei Collins" userId="f58710cf-9b7c-4342-a50c-dd3de50b0186" providerId="ADAL" clId="{2BDAD26F-49A6-43A7-B8B4-7DEA29FABE3E}" dt="2023-02-07T19:37:51.582" v="10731" actId="13244"/>
          <ac:spMkLst>
            <pc:docMk/>
            <pc:sldMk cId="44797086" sldId="302"/>
            <ac:spMk id="4" creationId="{B4060EEE-FC95-058F-0271-EF2DC3EC3137}"/>
          </ac:spMkLst>
        </pc:spChg>
        <pc:picChg chg="mod">
          <ac:chgData name="Mei Collins" userId="f58710cf-9b7c-4342-a50c-dd3de50b0186" providerId="ADAL" clId="{2BDAD26F-49A6-43A7-B8B4-7DEA29FABE3E}" dt="2023-02-07T19:37:52.835" v="10732" actId="13244"/>
          <ac:picMkLst>
            <pc:docMk/>
            <pc:sldMk cId="44797086" sldId="302"/>
            <ac:picMk id="2050" creationId="{924957FB-A439-A474-ED19-5D2F19997D8A}"/>
          </ac:picMkLst>
        </pc:picChg>
      </pc:sldChg>
      <pc:sldChg chg="delSp modSp modCm">
        <pc:chgData name="Mei Collins" userId="f58710cf-9b7c-4342-a50c-dd3de50b0186" providerId="ADAL" clId="{2BDAD26F-49A6-43A7-B8B4-7DEA29FABE3E}" dt="2023-02-07T19:38:31.378" v="10739" actId="13244"/>
        <pc:sldMkLst>
          <pc:docMk/>
          <pc:sldMk cId="174181723" sldId="303"/>
        </pc:sldMkLst>
        <pc:spChg chg="mod">
          <ac:chgData name="Mei Collins" userId="f58710cf-9b7c-4342-a50c-dd3de50b0186" providerId="ADAL" clId="{2BDAD26F-49A6-43A7-B8B4-7DEA29FABE3E}" dt="2023-02-07T19:38:03.335" v="10733" actId="13244"/>
          <ac:spMkLst>
            <pc:docMk/>
            <pc:sldMk cId="174181723" sldId="303"/>
            <ac:spMk id="4" creationId="{B4060EEE-FC95-058F-0271-EF2DC3EC3137}"/>
          </ac:spMkLst>
        </pc:spChg>
        <pc:spChg chg="mod">
          <ac:chgData name="Mei Collins" userId="f58710cf-9b7c-4342-a50c-dd3de50b0186" providerId="ADAL" clId="{2BDAD26F-49A6-43A7-B8B4-7DEA29FABE3E}" dt="2023-02-07T19:38:31.378" v="10739" actId="13244"/>
          <ac:spMkLst>
            <pc:docMk/>
            <pc:sldMk cId="174181723" sldId="303"/>
            <ac:spMk id="5" creationId="{1211476D-5A7A-2543-C469-8E1BE246DB74}"/>
          </ac:spMkLst>
        </pc:spChg>
        <pc:picChg chg="mod">
          <ac:chgData name="Mei Collins" userId="f58710cf-9b7c-4342-a50c-dd3de50b0186" providerId="ADAL" clId="{2BDAD26F-49A6-43A7-B8B4-7DEA29FABE3E}" dt="2023-02-07T19:38:21.490" v="10738" actId="1076"/>
          <ac:picMkLst>
            <pc:docMk/>
            <pc:sldMk cId="174181723" sldId="303"/>
            <ac:picMk id="3074" creationId="{114AF1A6-9F50-E0C5-A297-D2A7BA77596E}"/>
          </ac:picMkLst>
        </pc:picChg>
        <pc:picChg chg="del mod">
          <ac:chgData name="Mei Collins" userId="f58710cf-9b7c-4342-a50c-dd3de50b0186" providerId="ADAL" clId="{2BDAD26F-49A6-43A7-B8B4-7DEA29FABE3E}" dt="2023-02-07T19:38:12.805" v="10735" actId="478"/>
          <ac:picMkLst>
            <pc:docMk/>
            <pc:sldMk cId="174181723" sldId="303"/>
            <ac:picMk id="25602" creationId="{85C23344-3376-A356-C56A-28FA37DBCB1D}"/>
          </ac:picMkLst>
        </pc:picChg>
      </pc:sldChg>
      <pc:sldChg chg="modSp">
        <pc:chgData name="Mei Collins" userId="f58710cf-9b7c-4342-a50c-dd3de50b0186" providerId="ADAL" clId="{2BDAD26F-49A6-43A7-B8B4-7DEA29FABE3E}" dt="2023-02-07T19:38:43.304" v="10740" actId="13244"/>
        <pc:sldMkLst>
          <pc:docMk/>
          <pc:sldMk cId="1000847768" sldId="304"/>
        </pc:sldMkLst>
        <pc:picChg chg="mod">
          <ac:chgData name="Mei Collins" userId="f58710cf-9b7c-4342-a50c-dd3de50b0186" providerId="ADAL" clId="{2BDAD26F-49A6-43A7-B8B4-7DEA29FABE3E}" dt="2023-02-07T19:38:43.304" v="10740" actId="13244"/>
          <ac:picMkLst>
            <pc:docMk/>
            <pc:sldMk cId="1000847768" sldId="304"/>
            <ac:picMk id="4098" creationId="{FB04A288-07F4-C0D0-FEDC-C7BD05A2B65A}"/>
          </ac:picMkLst>
        </pc:picChg>
      </pc:sldChg>
      <pc:sldChg chg="modSp addCm">
        <pc:chgData name="Mei Collins" userId="f58710cf-9b7c-4342-a50c-dd3de50b0186" providerId="ADAL" clId="{2BDAD26F-49A6-43A7-B8B4-7DEA29FABE3E}" dt="2023-02-07T19:39:09.568" v="10743" actId="13244"/>
        <pc:sldMkLst>
          <pc:docMk/>
          <pc:sldMk cId="11444696" sldId="347"/>
        </pc:sldMkLst>
        <pc:spChg chg="mod">
          <ac:chgData name="Mei Collins" userId="f58710cf-9b7c-4342-a50c-dd3de50b0186" providerId="ADAL" clId="{2BDAD26F-49A6-43A7-B8B4-7DEA29FABE3E}" dt="2023-02-07T19:39:07.078" v="10742" actId="13244"/>
          <ac:spMkLst>
            <pc:docMk/>
            <pc:sldMk cId="11444696" sldId="347"/>
            <ac:spMk id="2" creationId="{00000000-0000-0000-0000-000000000000}"/>
          </ac:spMkLst>
        </pc:spChg>
        <pc:spChg chg="mod">
          <ac:chgData name="Mei Collins" userId="f58710cf-9b7c-4342-a50c-dd3de50b0186" providerId="ADAL" clId="{2BDAD26F-49A6-43A7-B8B4-7DEA29FABE3E}" dt="2023-02-07T19:39:09.568" v="10743" actId="13244"/>
          <ac:spMkLst>
            <pc:docMk/>
            <pc:sldMk cId="11444696" sldId="347"/>
            <ac:spMk id="44036" creationId="{00000000-0000-0000-0000-000000000000}"/>
          </ac:spMkLst>
        </pc:spChg>
      </pc:sldChg>
      <pc:sldChg chg="addCm">
        <pc:chgData name="Mei Collins" userId="f58710cf-9b7c-4342-a50c-dd3de50b0186" providerId="ADAL" clId="{2BDAD26F-49A6-43A7-B8B4-7DEA29FABE3E}" dt="2023-02-07T19:09:37.792" v="9457"/>
        <pc:sldMkLst>
          <pc:docMk/>
          <pc:sldMk cId="239722716" sldId="348"/>
        </pc:sldMkLst>
      </pc:sldChg>
      <pc:sldChg chg="modSp mod modCm">
        <pc:chgData name="Mei Collins" userId="f58710cf-9b7c-4342-a50c-dd3de50b0186" providerId="ADAL" clId="{2BDAD26F-49A6-43A7-B8B4-7DEA29FABE3E}" dt="2023-02-07T19:42:55.839" v="11395" actId="33524"/>
        <pc:sldMkLst>
          <pc:docMk/>
          <pc:sldMk cId="1965921923" sldId="376"/>
        </pc:sldMkLst>
        <pc:spChg chg="mod">
          <ac:chgData name="Mei Collins" userId="f58710cf-9b7c-4342-a50c-dd3de50b0186" providerId="ADAL" clId="{2BDAD26F-49A6-43A7-B8B4-7DEA29FABE3E}" dt="2023-02-07T19:42:55.839" v="11395" actId="33524"/>
          <ac:spMkLst>
            <pc:docMk/>
            <pc:sldMk cId="1965921923" sldId="376"/>
            <ac:spMk id="3" creationId="{761FA6CF-CE3C-42AD-A187-9CE06BDFA4E2}"/>
          </ac:spMkLst>
        </pc:spChg>
      </pc:sldChg>
      <pc:sldChg chg="modSp">
        <pc:chgData name="Mei Collins" userId="f58710cf-9b7c-4342-a50c-dd3de50b0186" providerId="ADAL" clId="{2BDAD26F-49A6-43A7-B8B4-7DEA29FABE3E}" dt="2023-02-07T19:39:33.651" v="10749" actId="13244"/>
        <pc:sldMkLst>
          <pc:docMk/>
          <pc:sldMk cId="3306507242" sldId="1059"/>
        </pc:sldMkLst>
        <pc:spChg chg="mod">
          <ac:chgData name="Mei Collins" userId="f58710cf-9b7c-4342-a50c-dd3de50b0186" providerId="ADAL" clId="{2BDAD26F-49A6-43A7-B8B4-7DEA29FABE3E}" dt="2023-02-07T19:39:30.928" v="10747" actId="13244"/>
          <ac:spMkLst>
            <pc:docMk/>
            <pc:sldMk cId="3306507242" sldId="1059"/>
            <ac:spMk id="2" creationId="{F2DAF04C-1700-403D-1871-976CC4BE75C4}"/>
          </ac:spMkLst>
        </pc:spChg>
        <pc:spChg chg="mod">
          <ac:chgData name="Mei Collins" userId="f58710cf-9b7c-4342-a50c-dd3de50b0186" providerId="ADAL" clId="{2BDAD26F-49A6-43A7-B8B4-7DEA29FABE3E}" dt="2023-02-07T19:39:32.481" v="10748" actId="13244"/>
          <ac:spMkLst>
            <pc:docMk/>
            <pc:sldMk cId="3306507242" sldId="1059"/>
            <ac:spMk id="4" creationId="{056D5DA7-8849-877F-522A-3BDF9F7F58EB}"/>
          </ac:spMkLst>
        </pc:spChg>
        <pc:spChg chg="mod">
          <ac:chgData name="Mei Collins" userId="f58710cf-9b7c-4342-a50c-dd3de50b0186" providerId="ADAL" clId="{2BDAD26F-49A6-43A7-B8B4-7DEA29FABE3E}" dt="2023-02-07T19:39:33.651" v="10749" actId="13244"/>
          <ac:spMkLst>
            <pc:docMk/>
            <pc:sldMk cId="3306507242" sldId="1059"/>
            <ac:spMk id="5" creationId="{BF49A7BA-ED7C-6657-1019-E605CBCFB60D}"/>
          </ac:spMkLst>
        </pc:spChg>
        <pc:spChg chg="mod">
          <ac:chgData name="Mei Collins" userId="f58710cf-9b7c-4342-a50c-dd3de50b0186" providerId="ADAL" clId="{2BDAD26F-49A6-43A7-B8B4-7DEA29FABE3E}" dt="2023-02-07T19:28:29.859" v="10653" actId="962"/>
          <ac:spMkLst>
            <pc:docMk/>
            <pc:sldMk cId="3306507242" sldId="1059"/>
            <ac:spMk id="764930" creationId="{00000000-0000-0000-0000-000000000000}"/>
          </ac:spMkLst>
        </pc:spChg>
        <pc:picChg chg="mod">
          <ac:chgData name="Mei Collins" userId="f58710cf-9b7c-4342-a50c-dd3de50b0186" providerId="ADAL" clId="{2BDAD26F-49A6-43A7-B8B4-7DEA29FABE3E}" dt="2023-02-07T19:27:14.115" v="10544" actId="962"/>
          <ac:picMkLst>
            <pc:docMk/>
            <pc:sldMk cId="3306507242" sldId="1059"/>
            <ac:picMk id="3" creationId="{EF51FBBD-90AB-50EF-12FC-99F0FD2C9E2B}"/>
          </ac:picMkLst>
        </pc:picChg>
        <pc:picChg chg="mod">
          <ac:chgData name="Mei Collins" userId="f58710cf-9b7c-4342-a50c-dd3de50b0186" providerId="ADAL" clId="{2BDAD26F-49A6-43A7-B8B4-7DEA29FABE3E}" dt="2023-02-07T19:27:29.640" v="10646" actId="962"/>
          <ac:picMkLst>
            <pc:docMk/>
            <pc:sldMk cId="3306507242" sldId="1059"/>
            <ac:picMk id="50178" creationId="{3E71671D-EEF1-21D6-1AC1-B2DA38827F57}"/>
          </ac:picMkLst>
        </pc:picChg>
      </pc:sldChg>
      <pc:sldChg chg="modSp">
        <pc:chgData name="Mei Collins" userId="f58710cf-9b7c-4342-a50c-dd3de50b0186" providerId="ADAL" clId="{2BDAD26F-49A6-43A7-B8B4-7DEA29FABE3E}" dt="2023-02-07T19:44:19.606" v="11782" actId="962"/>
        <pc:sldMkLst>
          <pc:docMk/>
          <pc:sldMk cId="188298441" sldId="1065"/>
        </pc:sldMkLst>
        <pc:picChg chg="mod">
          <ac:chgData name="Mei Collins" userId="f58710cf-9b7c-4342-a50c-dd3de50b0186" providerId="ADAL" clId="{2BDAD26F-49A6-43A7-B8B4-7DEA29FABE3E}" dt="2023-02-07T19:44:19.606" v="11782" actId="962"/>
          <ac:picMkLst>
            <pc:docMk/>
            <pc:sldMk cId="188298441" sldId="1065"/>
            <ac:picMk id="777220" creationId="{00000000-0000-0000-0000-000000000000}"/>
          </ac:picMkLst>
        </pc:picChg>
      </pc:sldChg>
      <pc:sldChg chg="addSp delSp modSp mod">
        <pc:chgData name="Mei Collins" userId="f58710cf-9b7c-4342-a50c-dd3de50b0186" providerId="ADAL" clId="{2BDAD26F-49A6-43A7-B8B4-7DEA29FABE3E}" dt="2023-02-07T19:26:22.139" v="10342" actId="13244"/>
        <pc:sldMkLst>
          <pc:docMk/>
          <pc:sldMk cId="2523337284" sldId="1093"/>
        </pc:sldMkLst>
        <pc:spChg chg="add mod">
          <ac:chgData name="Mei Collins" userId="f58710cf-9b7c-4342-a50c-dd3de50b0186" providerId="ADAL" clId="{2BDAD26F-49A6-43A7-B8B4-7DEA29FABE3E}" dt="2023-02-07T19:26:22.139" v="10342" actId="13244"/>
          <ac:spMkLst>
            <pc:docMk/>
            <pc:sldMk cId="2523337284" sldId="1093"/>
            <ac:spMk id="2" creationId="{F88EF442-2620-ECC5-C32C-51A1F5DF596E}"/>
          </ac:spMkLst>
        </pc:spChg>
        <pc:spChg chg="del">
          <ac:chgData name="Mei Collins" userId="f58710cf-9b7c-4342-a50c-dd3de50b0186" providerId="ADAL" clId="{2BDAD26F-49A6-43A7-B8B4-7DEA29FABE3E}" dt="2023-02-07T19:11:13.420" v="9458" actId="478"/>
          <ac:spMkLst>
            <pc:docMk/>
            <pc:sldMk cId="2523337284" sldId="1093"/>
            <ac:spMk id="6" creationId="{4C9315C1-20AE-1D17-A06A-CB9E0993FB32}"/>
          </ac:spMkLst>
        </pc:spChg>
      </pc:sldChg>
      <pc:sldChg chg="addSp delSp modSp mod">
        <pc:chgData name="Mei Collins" userId="f58710cf-9b7c-4342-a50c-dd3de50b0186" providerId="ADAL" clId="{2BDAD26F-49A6-43A7-B8B4-7DEA29FABE3E}" dt="2023-02-07T19:30:28.126" v="10666" actId="962"/>
        <pc:sldMkLst>
          <pc:docMk/>
          <pc:sldMk cId="2739883845" sldId="1094"/>
        </pc:sldMkLst>
        <pc:spChg chg="add mod">
          <ac:chgData name="Mei Collins" userId="f58710cf-9b7c-4342-a50c-dd3de50b0186" providerId="ADAL" clId="{2BDAD26F-49A6-43A7-B8B4-7DEA29FABE3E}" dt="2023-02-07T19:30:26.771" v="10665" actId="13244"/>
          <ac:spMkLst>
            <pc:docMk/>
            <pc:sldMk cId="2739883845" sldId="1094"/>
            <ac:spMk id="2" creationId="{BF9FB376-00D1-A4A5-832D-07C60607BB69}"/>
          </ac:spMkLst>
        </pc:spChg>
        <pc:spChg chg="mod">
          <ac:chgData name="Mei Collins" userId="f58710cf-9b7c-4342-a50c-dd3de50b0186" providerId="ADAL" clId="{2BDAD26F-49A6-43A7-B8B4-7DEA29FABE3E}" dt="2023-02-07T19:30:28.126" v="10666" actId="962"/>
          <ac:spMkLst>
            <pc:docMk/>
            <pc:sldMk cId="2739883845" sldId="1094"/>
            <ac:spMk id="4" creationId="{DE4ADCDB-ABD0-7094-66D6-817F86963E21}"/>
          </ac:spMkLst>
        </pc:spChg>
        <pc:spChg chg="del">
          <ac:chgData name="Mei Collins" userId="f58710cf-9b7c-4342-a50c-dd3de50b0186" providerId="ADAL" clId="{2BDAD26F-49A6-43A7-B8B4-7DEA29FABE3E}" dt="2023-02-07T19:12:49.904" v="9616" actId="478"/>
          <ac:spMkLst>
            <pc:docMk/>
            <pc:sldMk cId="2739883845" sldId="1094"/>
            <ac:spMk id="6" creationId="{D7B43A36-5970-0B22-4198-B2820B5AF779}"/>
          </ac:spMkLst>
        </pc:spChg>
      </pc:sldChg>
      <pc:sldChg chg="addSp delSp modSp mod">
        <pc:chgData name="Mei Collins" userId="f58710cf-9b7c-4342-a50c-dd3de50b0186" providerId="ADAL" clId="{2BDAD26F-49A6-43A7-B8B4-7DEA29FABE3E}" dt="2023-02-07T19:33:34.373" v="10703" actId="13244"/>
        <pc:sldMkLst>
          <pc:docMk/>
          <pc:sldMk cId="3392414067" sldId="1095"/>
        </pc:sldMkLst>
        <pc:spChg chg="add mod">
          <ac:chgData name="Mei Collins" userId="f58710cf-9b7c-4342-a50c-dd3de50b0186" providerId="ADAL" clId="{2BDAD26F-49A6-43A7-B8B4-7DEA29FABE3E}" dt="2023-02-07T19:33:34.373" v="10703" actId="13244"/>
          <ac:spMkLst>
            <pc:docMk/>
            <pc:sldMk cId="3392414067" sldId="1095"/>
            <ac:spMk id="2" creationId="{2444652D-76C9-7ED7-D342-5D2DBC24537E}"/>
          </ac:spMkLst>
        </pc:spChg>
        <pc:spChg chg="del">
          <ac:chgData name="Mei Collins" userId="f58710cf-9b7c-4342-a50c-dd3de50b0186" providerId="ADAL" clId="{2BDAD26F-49A6-43A7-B8B4-7DEA29FABE3E}" dt="2023-02-07T19:13:19.341" v="9680" actId="478"/>
          <ac:spMkLst>
            <pc:docMk/>
            <pc:sldMk cId="3392414067" sldId="1095"/>
            <ac:spMk id="6" creationId="{D7B43A36-5970-0B22-4198-B2820B5AF779}"/>
          </ac:spMkLst>
        </pc:spChg>
      </pc:sldChg>
      <pc:sldChg chg="addSp delSp modSp mod">
        <pc:chgData name="Mei Collins" userId="f58710cf-9b7c-4342-a50c-dd3de50b0186" providerId="ADAL" clId="{2BDAD26F-49A6-43A7-B8B4-7DEA29FABE3E}" dt="2023-02-07T19:36:36.356" v="10723" actId="13244"/>
        <pc:sldMkLst>
          <pc:docMk/>
          <pc:sldMk cId="117933044" sldId="1096"/>
        </pc:sldMkLst>
        <pc:spChg chg="add mod">
          <ac:chgData name="Mei Collins" userId="f58710cf-9b7c-4342-a50c-dd3de50b0186" providerId="ADAL" clId="{2BDAD26F-49A6-43A7-B8B4-7DEA29FABE3E}" dt="2023-02-07T19:36:36.356" v="10723" actId="13244"/>
          <ac:spMkLst>
            <pc:docMk/>
            <pc:sldMk cId="117933044" sldId="1096"/>
            <ac:spMk id="2" creationId="{6E5C383A-C97B-8972-09DD-F043688162A0}"/>
          </ac:spMkLst>
        </pc:spChg>
        <pc:spChg chg="del">
          <ac:chgData name="Mei Collins" userId="f58710cf-9b7c-4342-a50c-dd3de50b0186" providerId="ADAL" clId="{2BDAD26F-49A6-43A7-B8B4-7DEA29FABE3E}" dt="2023-02-07T19:13:36.017" v="9716" actId="478"/>
          <ac:spMkLst>
            <pc:docMk/>
            <pc:sldMk cId="117933044" sldId="1096"/>
            <ac:spMk id="6" creationId="{D7B43A36-5970-0B22-4198-B2820B5AF779}"/>
          </ac:spMkLst>
        </pc:spChg>
      </pc:sldChg>
      <pc:sldChg chg="addSp delSp modSp mod">
        <pc:chgData name="Mei Collins" userId="f58710cf-9b7c-4342-a50c-dd3de50b0186" providerId="ADAL" clId="{2BDAD26F-49A6-43A7-B8B4-7DEA29FABE3E}" dt="2023-02-07T19:38:56.840" v="10741" actId="13244"/>
        <pc:sldMkLst>
          <pc:docMk/>
          <pc:sldMk cId="3233427566" sldId="1097"/>
        </pc:sldMkLst>
        <pc:spChg chg="add mod">
          <ac:chgData name="Mei Collins" userId="f58710cf-9b7c-4342-a50c-dd3de50b0186" providerId="ADAL" clId="{2BDAD26F-49A6-43A7-B8B4-7DEA29FABE3E}" dt="2023-02-07T19:38:56.840" v="10741" actId="13244"/>
          <ac:spMkLst>
            <pc:docMk/>
            <pc:sldMk cId="3233427566" sldId="1097"/>
            <ac:spMk id="2" creationId="{2AAEF8AA-2C64-AAAC-50BA-040EC26E4D34}"/>
          </ac:spMkLst>
        </pc:spChg>
        <pc:spChg chg="del">
          <ac:chgData name="Mei Collins" userId="f58710cf-9b7c-4342-a50c-dd3de50b0186" providerId="ADAL" clId="{2BDAD26F-49A6-43A7-B8B4-7DEA29FABE3E}" dt="2023-02-07T19:15:17.497" v="10273" actId="478"/>
          <ac:spMkLst>
            <pc:docMk/>
            <pc:sldMk cId="3233427566" sldId="1097"/>
            <ac:spMk id="6" creationId="{D7B43A36-5970-0B22-4198-B2820B5AF779}"/>
          </ac:spMkLst>
        </pc:spChg>
      </pc:sldChg>
    </pc:docChg>
  </pc:docChgLst>
  <pc:docChgLst>
    <pc:chgData name="Mei Collins" userId="f58710cf-9b7c-4342-a50c-dd3de50b0186" providerId="ADAL" clId="{A6615621-B166-4524-B5F9-B5A823067137}"/>
    <pc:docChg chg="custSel delSld modSld modSection">
      <pc:chgData name="Mei Collins" userId="f58710cf-9b7c-4342-a50c-dd3de50b0186" providerId="ADAL" clId="{A6615621-B166-4524-B5F9-B5A823067137}" dt="2022-08-18T15:56:55.279" v="51" actId="1036"/>
      <pc:docMkLst>
        <pc:docMk/>
      </pc:docMkLst>
      <pc:sldChg chg="delCm modCm">
        <pc:chgData name="Mei Collins" userId="f58710cf-9b7c-4342-a50c-dd3de50b0186" providerId="ADAL" clId="{A6615621-B166-4524-B5F9-B5A823067137}" dt="2022-08-18T15:44:03.456" v="1"/>
        <pc:sldMkLst>
          <pc:docMk/>
          <pc:sldMk cId="3463063590" sldId="268"/>
        </pc:sldMkLst>
      </pc:sldChg>
      <pc:sldChg chg="delCm">
        <pc:chgData name="Mei Collins" userId="f58710cf-9b7c-4342-a50c-dd3de50b0186" providerId="ADAL" clId="{A6615621-B166-4524-B5F9-B5A823067137}" dt="2022-08-18T15:51:14.263" v="15"/>
        <pc:sldMkLst>
          <pc:docMk/>
          <pc:sldMk cId="2712172536" sldId="276"/>
        </pc:sldMkLst>
      </pc:sldChg>
      <pc:sldChg chg="delCm">
        <pc:chgData name="Mei Collins" userId="f58710cf-9b7c-4342-a50c-dd3de50b0186" providerId="ADAL" clId="{A6615621-B166-4524-B5F9-B5A823067137}" dt="2022-08-18T15:51:54.280" v="16"/>
        <pc:sldMkLst>
          <pc:docMk/>
          <pc:sldMk cId="2414787862" sldId="277"/>
        </pc:sldMkLst>
      </pc:sldChg>
      <pc:sldChg chg="modSp">
        <pc:chgData name="Mei Collins" userId="f58710cf-9b7c-4342-a50c-dd3de50b0186" providerId="ADAL" clId="{A6615621-B166-4524-B5F9-B5A823067137}" dt="2022-08-18T15:52:20.495" v="17" actId="1076"/>
        <pc:sldMkLst>
          <pc:docMk/>
          <pc:sldMk cId="874542197" sldId="279"/>
        </pc:sldMkLst>
        <pc:picChg chg="mod">
          <ac:chgData name="Mei Collins" userId="f58710cf-9b7c-4342-a50c-dd3de50b0186" providerId="ADAL" clId="{A6615621-B166-4524-B5F9-B5A823067137}" dt="2022-08-18T15:52:20.495" v="17" actId="1076"/>
          <ac:picMkLst>
            <pc:docMk/>
            <pc:sldMk cId="874542197" sldId="279"/>
            <ac:picMk id="4098" creationId="{FAED4188-8DAA-C787-5E8B-C54CC656415C}"/>
          </ac:picMkLst>
        </pc:picChg>
      </pc:sldChg>
      <pc:sldChg chg="delCm">
        <pc:chgData name="Mei Collins" userId="f58710cf-9b7c-4342-a50c-dd3de50b0186" providerId="ADAL" clId="{A6615621-B166-4524-B5F9-B5A823067137}" dt="2022-08-18T15:52:43.702" v="18"/>
        <pc:sldMkLst>
          <pc:docMk/>
          <pc:sldMk cId="4137833996" sldId="280"/>
        </pc:sldMkLst>
      </pc:sldChg>
      <pc:sldChg chg="delSp modSp mod delCm">
        <pc:chgData name="Mei Collins" userId="f58710cf-9b7c-4342-a50c-dd3de50b0186" providerId="ADAL" clId="{A6615621-B166-4524-B5F9-B5A823067137}" dt="2022-08-18T15:53:41.861" v="25" actId="1076"/>
        <pc:sldMkLst>
          <pc:docMk/>
          <pc:sldMk cId="2369711514" sldId="283"/>
        </pc:sldMkLst>
        <pc:spChg chg="mod">
          <ac:chgData name="Mei Collins" userId="f58710cf-9b7c-4342-a50c-dd3de50b0186" providerId="ADAL" clId="{A6615621-B166-4524-B5F9-B5A823067137}" dt="2022-08-18T15:53:41.861" v="25" actId="1076"/>
          <ac:spMkLst>
            <pc:docMk/>
            <pc:sldMk cId="2369711514" sldId="283"/>
            <ac:spMk id="5" creationId="{26FD9814-3442-D1FF-8715-58E0AFD83722}"/>
          </ac:spMkLst>
        </pc:spChg>
        <pc:picChg chg="mod">
          <ac:chgData name="Mei Collins" userId="f58710cf-9b7c-4342-a50c-dd3de50b0186" providerId="ADAL" clId="{A6615621-B166-4524-B5F9-B5A823067137}" dt="2022-08-18T15:53:23.771" v="23" actId="1076"/>
          <ac:picMkLst>
            <pc:docMk/>
            <pc:sldMk cId="2369711514" sldId="283"/>
            <ac:picMk id="3" creationId="{18DFD6CB-F9F0-8CF2-ED29-1F8E1CD949ED}"/>
          </ac:picMkLst>
        </pc:picChg>
        <pc:picChg chg="del mod">
          <ac:chgData name="Mei Collins" userId="f58710cf-9b7c-4342-a50c-dd3de50b0186" providerId="ADAL" clId="{A6615621-B166-4524-B5F9-B5A823067137}" dt="2022-08-18T15:53:00.819" v="21" actId="478"/>
          <ac:picMkLst>
            <pc:docMk/>
            <pc:sldMk cId="2369711514" sldId="283"/>
            <ac:picMk id="8194" creationId="{116824F3-EA4F-DD1B-9B45-932A3814AAC1}"/>
          </ac:picMkLst>
        </pc:picChg>
      </pc:sldChg>
      <pc:sldChg chg="delSp modSp mod delCm modCm">
        <pc:chgData name="Mei Collins" userId="f58710cf-9b7c-4342-a50c-dd3de50b0186" providerId="ADAL" clId="{A6615621-B166-4524-B5F9-B5A823067137}" dt="2022-08-18T15:56:01.871" v="36" actId="1076"/>
        <pc:sldMkLst>
          <pc:docMk/>
          <pc:sldMk cId="4010950178" sldId="288"/>
        </pc:sldMkLst>
        <pc:spChg chg="mod">
          <ac:chgData name="Mei Collins" userId="f58710cf-9b7c-4342-a50c-dd3de50b0186" providerId="ADAL" clId="{A6615621-B166-4524-B5F9-B5A823067137}" dt="2022-08-18T15:56:01.871" v="36" actId="1076"/>
          <ac:spMkLst>
            <pc:docMk/>
            <pc:sldMk cId="4010950178" sldId="288"/>
            <ac:spMk id="10" creationId="{A21548D0-7BE7-0F95-9E42-EB51244BD7C2}"/>
          </ac:spMkLst>
        </pc:spChg>
        <pc:picChg chg="del mod">
          <ac:chgData name="Mei Collins" userId="f58710cf-9b7c-4342-a50c-dd3de50b0186" providerId="ADAL" clId="{A6615621-B166-4524-B5F9-B5A823067137}" dt="2022-08-18T15:55:43.287" v="32" actId="478"/>
          <ac:picMkLst>
            <pc:docMk/>
            <pc:sldMk cId="4010950178" sldId="288"/>
            <ac:picMk id="18" creationId="{142D4E7B-4818-D3A2-0D16-875C9A93966E}"/>
          </ac:picMkLst>
        </pc:picChg>
      </pc:sldChg>
      <pc:sldChg chg="modSp mod">
        <pc:chgData name="Mei Collins" userId="f58710cf-9b7c-4342-a50c-dd3de50b0186" providerId="ADAL" clId="{A6615621-B166-4524-B5F9-B5A823067137}" dt="2022-08-18T15:53:33.477" v="24" actId="1076"/>
        <pc:sldMkLst>
          <pc:docMk/>
          <pc:sldMk cId="1416166960" sldId="294"/>
        </pc:sldMkLst>
        <pc:spChg chg="mod">
          <ac:chgData name="Mei Collins" userId="f58710cf-9b7c-4342-a50c-dd3de50b0186" providerId="ADAL" clId="{A6615621-B166-4524-B5F9-B5A823067137}" dt="2022-08-18T15:53:33.477" v="24" actId="1076"/>
          <ac:spMkLst>
            <pc:docMk/>
            <pc:sldMk cId="1416166960" sldId="294"/>
            <ac:spMk id="3" creationId="{F3E1F0F1-A5E9-8B49-D0AB-6A509BD012A3}"/>
          </ac:spMkLst>
        </pc:spChg>
      </pc:sldChg>
      <pc:sldChg chg="delCm">
        <pc:chgData name="Mei Collins" userId="f58710cf-9b7c-4342-a50c-dd3de50b0186" providerId="ADAL" clId="{A6615621-B166-4524-B5F9-B5A823067137}" dt="2022-08-18T15:53:55.469" v="26"/>
        <pc:sldMkLst>
          <pc:docMk/>
          <pc:sldMk cId="1248625456" sldId="295"/>
        </pc:sldMkLst>
      </pc:sldChg>
      <pc:sldChg chg="delCm">
        <pc:chgData name="Mei Collins" userId="f58710cf-9b7c-4342-a50c-dd3de50b0186" providerId="ADAL" clId="{A6615621-B166-4524-B5F9-B5A823067137}" dt="2022-08-18T15:54:02.108" v="27"/>
        <pc:sldMkLst>
          <pc:docMk/>
          <pc:sldMk cId="4028552756" sldId="296"/>
        </pc:sldMkLst>
      </pc:sldChg>
      <pc:sldChg chg="delCm">
        <pc:chgData name="Mei Collins" userId="f58710cf-9b7c-4342-a50c-dd3de50b0186" providerId="ADAL" clId="{A6615621-B166-4524-B5F9-B5A823067137}" dt="2022-08-18T15:54:12.021" v="28"/>
        <pc:sldMkLst>
          <pc:docMk/>
          <pc:sldMk cId="2922135661" sldId="298"/>
        </pc:sldMkLst>
      </pc:sldChg>
      <pc:sldChg chg="delCm">
        <pc:chgData name="Mei Collins" userId="f58710cf-9b7c-4342-a50c-dd3de50b0186" providerId="ADAL" clId="{A6615621-B166-4524-B5F9-B5A823067137}" dt="2022-08-18T15:56:19.598" v="37"/>
        <pc:sldMkLst>
          <pc:docMk/>
          <pc:sldMk cId="647515652" sldId="299"/>
        </pc:sldMkLst>
      </pc:sldChg>
      <pc:sldChg chg="modSp delCm">
        <pc:chgData name="Mei Collins" userId="f58710cf-9b7c-4342-a50c-dd3de50b0186" providerId="ADAL" clId="{A6615621-B166-4524-B5F9-B5A823067137}" dt="2022-08-18T15:56:49.699" v="46"/>
        <pc:sldMkLst>
          <pc:docMk/>
          <pc:sldMk cId="1258713775" sldId="300"/>
        </pc:sldMkLst>
        <pc:picChg chg="mod">
          <ac:chgData name="Mei Collins" userId="f58710cf-9b7c-4342-a50c-dd3de50b0186" providerId="ADAL" clId="{A6615621-B166-4524-B5F9-B5A823067137}" dt="2022-08-18T15:56:47.187" v="45" actId="1036"/>
          <ac:picMkLst>
            <pc:docMk/>
            <pc:sldMk cId="1258713775" sldId="300"/>
            <ac:picMk id="22530" creationId="{20A864B5-F398-4B81-3E40-E9531F2D4125}"/>
          </ac:picMkLst>
        </pc:picChg>
      </pc:sldChg>
      <pc:sldChg chg="delCm">
        <pc:chgData name="Mei Collins" userId="f58710cf-9b7c-4342-a50c-dd3de50b0186" providerId="ADAL" clId="{A6615621-B166-4524-B5F9-B5A823067137}" dt="2022-08-18T15:56:38.928" v="38"/>
        <pc:sldMkLst>
          <pc:docMk/>
          <pc:sldMk cId="4122865971" sldId="301"/>
        </pc:sldMkLst>
      </pc:sldChg>
      <pc:sldChg chg="modSp">
        <pc:chgData name="Mei Collins" userId="f58710cf-9b7c-4342-a50c-dd3de50b0186" providerId="ADAL" clId="{A6615621-B166-4524-B5F9-B5A823067137}" dt="2022-08-18T15:56:55.279" v="51" actId="1036"/>
        <pc:sldMkLst>
          <pc:docMk/>
          <pc:sldMk cId="174181723" sldId="303"/>
        </pc:sldMkLst>
        <pc:picChg chg="mod">
          <ac:chgData name="Mei Collins" userId="f58710cf-9b7c-4342-a50c-dd3de50b0186" providerId="ADAL" clId="{A6615621-B166-4524-B5F9-B5A823067137}" dt="2022-08-18T15:56:55.279" v="51" actId="1036"/>
          <ac:picMkLst>
            <pc:docMk/>
            <pc:sldMk cId="174181723" sldId="303"/>
            <ac:picMk id="25602" creationId="{85C23344-3376-A356-C56A-28FA37DBCB1D}"/>
          </ac:picMkLst>
        </pc:picChg>
      </pc:sldChg>
      <pc:sldChg chg="modSp mod delCm modCm modNotesTx">
        <pc:chgData name="Mei Collins" userId="f58710cf-9b7c-4342-a50c-dd3de50b0186" providerId="ADAL" clId="{A6615621-B166-4524-B5F9-B5A823067137}" dt="2022-08-18T15:50:31.528" v="12" actId="20577"/>
        <pc:sldMkLst>
          <pc:docMk/>
          <pc:sldMk cId="1965921923" sldId="376"/>
        </pc:sldMkLst>
        <pc:spChg chg="mod">
          <ac:chgData name="Mei Collins" userId="f58710cf-9b7c-4342-a50c-dd3de50b0186" providerId="ADAL" clId="{A6615621-B166-4524-B5F9-B5A823067137}" dt="2022-08-18T15:49:42.687" v="8" actId="20577"/>
          <ac:spMkLst>
            <pc:docMk/>
            <pc:sldMk cId="1965921923" sldId="376"/>
            <ac:spMk id="3" creationId="{761FA6CF-CE3C-42AD-A187-9CE06BDFA4E2}"/>
          </ac:spMkLst>
        </pc:spChg>
      </pc:sldChg>
      <pc:sldChg chg="delCm modCm">
        <pc:chgData name="Mei Collins" userId="f58710cf-9b7c-4342-a50c-dd3de50b0186" providerId="ADAL" clId="{A6615621-B166-4524-B5F9-B5A823067137}" dt="2022-08-18T15:51:03.173" v="14"/>
        <pc:sldMkLst>
          <pc:docMk/>
          <pc:sldMk cId="3306507242" sldId="1059"/>
        </pc:sldMkLst>
      </pc:sldChg>
      <pc:sldChg chg="del">
        <pc:chgData name="Mei Collins" userId="f58710cf-9b7c-4342-a50c-dd3de50b0186" providerId="ADAL" clId="{A6615621-B166-4524-B5F9-B5A823067137}" dt="2022-08-18T15:55:13.406" v="29" actId="2696"/>
        <pc:sldMkLst>
          <pc:docMk/>
          <pc:sldMk cId="1085463553" sldId="1074"/>
        </pc:sldMkLst>
      </pc:sldChg>
    </pc:docChg>
  </pc:docChgLst>
  <pc:docChgLst>
    <pc:chgData name="Mei Collins" userId="S::mcollins@indecon.com::f58710cf-9b7c-4342-a50c-dd3de50b0186" providerId="AD" clId="Web-{A776093F-E818-A9F0-033E-7A4C1A4E8B38}"/>
    <pc:docChg chg="modSld">
      <pc:chgData name="Mei Collins" userId="S::mcollins@indecon.com::f58710cf-9b7c-4342-a50c-dd3de50b0186" providerId="AD" clId="Web-{A776093F-E818-A9F0-033E-7A4C1A4E8B38}" dt="2022-07-18T18:44:45.691" v="1" actId="1076"/>
      <pc:docMkLst>
        <pc:docMk/>
      </pc:docMkLst>
      <pc:sldChg chg="modSp">
        <pc:chgData name="Mei Collins" userId="S::mcollins@indecon.com::f58710cf-9b7c-4342-a50c-dd3de50b0186" providerId="AD" clId="Web-{A776093F-E818-A9F0-033E-7A4C1A4E8B38}" dt="2022-07-18T18:44:45.691" v="1" actId="1076"/>
        <pc:sldMkLst>
          <pc:docMk/>
          <pc:sldMk cId="2414787862" sldId="277"/>
        </pc:sldMkLst>
        <pc:spChg chg="mod">
          <ac:chgData name="Mei Collins" userId="S::mcollins@indecon.com::f58710cf-9b7c-4342-a50c-dd3de50b0186" providerId="AD" clId="Web-{A776093F-E818-A9F0-033E-7A4C1A4E8B38}" dt="2022-07-18T18:44:45.691" v="1" actId="1076"/>
          <ac:spMkLst>
            <pc:docMk/>
            <pc:sldMk cId="2414787862" sldId="277"/>
            <ac:spMk id="3" creationId="{BB381640-AABD-C815-5FDF-8E30DFDCD4AD}"/>
          </ac:spMkLst>
        </pc:spChg>
      </pc:sldChg>
    </pc:docChg>
  </pc:docChgLst>
  <pc:docChgLst>
    <pc:chgData name="Mei Collins" userId="f58710cf-9b7c-4342-a50c-dd3de50b0186" providerId="ADAL" clId="{41C9227E-7910-419C-BCC1-F42C48748B74}"/>
    <pc:docChg chg="undo custSel addSld modSld sldOrd addSection modSection">
      <pc:chgData name="Mei Collins" userId="f58710cf-9b7c-4342-a50c-dd3de50b0186" providerId="ADAL" clId="{41C9227E-7910-419C-BCC1-F42C48748B74}" dt="2022-09-27T20:35:36.105" v="8040" actId="1076"/>
      <pc:docMkLst>
        <pc:docMk/>
      </pc:docMkLst>
      <pc:sldChg chg="modSp add mod">
        <pc:chgData name="Mei Collins" userId="f58710cf-9b7c-4342-a50c-dd3de50b0186" providerId="ADAL" clId="{41C9227E-7910-419C-BCC1-F42C48748B74}" dt="2022-09-21T15:21:50.906" v="7964" actId="20577"/>
        <pc:sldMkLst>
          <pc:docMk/>
          <pc:sldMk cId="2015222705" sldId="257"/>
        </pc:sldMkLst>
        <pc:spChg chg="mod">
          <ac:chgData name="Mei Collins" userId="f58710cf-9b7c-4342-a50c-dd3de50b0186" providerId="ADAL" clId="{41C9227E-7910-419C-BCC1-F42C48748B74}" dt="2022-09-21T15:21:50.906" v="7964" actId="20577"/>
          <ac:spMkLst>
            <pc:docMk/>
            <pc:sldMk cId="2015222705" sldId="257"/>
            <ac:spMk id="3" creationId="{44A529D0-168F-80A0-709A-A7023D631DFF}"/>
          </ac:spMkLst>
        </pc:spChg>
      </pc:sldChg>
      <pc:sldChg chg="mod modShow">
        <pc:chgData name="Mei Collins" userId="f58710cf-9b7c-4342-a50c-dd3de50b0186" providerId="ADAL" clId="{41C9227E-7910-419C-BCC1-F42C48748B74}" dt="2022-09-21T15:25:58.683" v="8002" actId="729"/>
        <pc:sldMkLst>
          <pc:docMk/>
          <pc:sldMk cId="3463063590" sldId="268"/>
        </pc:sldMkLst>
      </pc:sldChg>
      <pc:sldChg chg="delCm modCm">
        <pc:chgData name="Mei Collins" userId="f58710cf-9b7c-4342-a50c-dd3de50b0186" providerId="ADAL" clId="{41C9227E-7910-419C-BCC1-F42C48748B74}" dt="2022-09-27T20:33:48.384" v="8032"/>
        <pc:sldMkLst>
          <pc:docMk/>
          <pc:sldMk cId="1088742732" sldId="269"/>
        </pc:sldMkLst>
      </pc:sldChg>
      <pc:sldChg chg="modSp mod addCm delCm modCm modNotesTx">
        <pc:chgData name="Mei Collins" userId="f58710cf-9b7c-4342-a50c-dd3de50b0186" providerId="ADAL" clId="{41C9227E-7910-419C-BCC1-F42C48748B74}" dt="2022-09-27T20:34:03.745" v="8034" actId="20577"/>
        <pc:sldMkLst>
          <pc:docMk/>
          <pc:sldMk cId="2414787862" sldId="277"/>
        </pc:sldMkLst>
        <pc:spChg chg="mod">
          <ac:chgData name="Mei Collins" userId="f58710cf-9b7c-4342-a50c-dd3de50b0186" providerId="ADAL" clId="{41C9227E-7910-419C-BCC1-F42C48748B74}" dt="2022-09-27T20:34:03.745" v="8034" actId="20577"/>
          <ac:spMkLst>
            <pc:docMk/>
            <pc:sldMk cId="2414787862" sldId="277"/>
            <ac:spMk id="3" creationId="{BB381640-AABD-C815-5FDF-8E30DFDCD4AD}"/>
          </ac:spMkLst>
        </pc:spChg>
      </pc:sldChg>
      <pc:sldChg chg="modSp delCm modCm modNotesTx">
        <pc:chgData name="Mei Collins" userId="f58710cf-9b7c-4342-a50c-dd3de50b0186" providerId="ADAL" clId="{41C9227E-7910-419C-BCC1-F42C48748B74}" dt="2022-09-20T19:37:58.659" v="7839"/>
        <pc:sldMkLst>
          <pc:docMk/>
          <pc:sldMk cId="3116420685" sldId="282"/>
        </pc:sldMkLst>
        <pc:picChg chg="mod">
          <ac:chgData name="Mei Collins" userId="f58710cf-9b7c-4342-a50c-dd3de50b0186" providerId="ADAL" clId="{41C9227E-7910-419C-BCC1-F42C48748B74}" dt="2022-09-20T16:08:36.912" v="1373" actId="1076"/>
          <ac:picMkLst>
            <pc:docMk/>
            <pc:sldMk cId="3116420685" sldId="282"/>
            <ac:picMk id="7170" creationId="{FD643260-1648-C0AC-B3F2-3751F5F590F2}"/>
          </ac:picMkLst>
        </pc:picChg>
      </pc:sldChg>
      <pc:sldChg chg="modSp mod delCm modCm modNotesTx">
        <pc:chgData name="Mei Collins" userId="f58710cf-9b7c-4342-a50c-dd3de50b0186" providerId="ADAL" clId="{41C9227E-7910-419C-BCC1-F42C48748B74}" dt="2022-09-27T02:05:48.853" v="8012"/>
        <pc:sldMkLst>
          <pc:docMk/>
          <pc:sldMk cId="2369711514" sldId="283"/>
        </pc:sldMkLst>
        <pc:spChg chg="mod">
          <ac:chgData name="Mei Collins" userId="f58710cf-9b7c-4342-a50c-dd3de50b0186" providerId="ADAL" clId="{41C9227E-7910-419C-BCC1-F42C48748B74}" dt="2022-09-27T02:05:25.821" v="8011" actId="1076"/>
          <ac:spMkLst>
            <pc:docMk/>
            <pc:sldMk cId="2369711514" sldId="283"/>
            <ac:spMk id="5" creationId="{26FD9814-3442-D1FF-8715-58E0AFD83722}"/>
          </ac:spMkLst>
        </pc:spChg>
      </pc:sldChg>
      <pc:sldChg chg="delCm modCm modNotesTx">
        <pc:chgData name="Mei Collins" userId="f58710cf-9b7c-4342-a50c-dd3de50b0186" providerId="ADAL" clId="{41C9227E-7910-419C-BCC1-F42C48748B74}" dt="2022-09-20T19:38:09.985" v="7841"/>
        <pc:sldMkLst>
          <pc:docMk/>
          <pc:sldMk cId="1416166960" sldId="294"/>
        </pc:sldMkLst>
      </pc:sldChg>
      <pc:sldChg chg="delCm modCm modNotesTx">
        <pc:chgData name="Mei Collins" userId="f58710cf-9b7c-4342-a50c-dd3de50b0186" providerId="ADAL" clId="{41C9227E-7910-419C-BCC1-F42C48748B74}" dt="2022-09-20T19:38:23.674" v="7843"/>
        <pc:sldMkLst>
          <pc:docMk/>
          <pc:sldMk cId="1248625456" sldId="295"/>
        </pc:sldMkLst>
      </pc:sldChg>
      <pc:sldChg chg="modSp mod ord delCm modCm modNotesTx">
        <pc:chgData name="Mei Collins" userId="f58710cf-9b7c-4342-a50c-dd3de50b0186" providerId="ADAL" clId="{41C9227E-7910-419C-BCC1-F42C48748B74}" dt="2022-09-27T20:35:05.438" v="8038"/>
        <pc:sldMkLst>
          <pc:docMk/>
          <pc:sldMk cId="4028552756" sldId="296"/>
        </pc:sldMkLst>
        <pc:spChg chg="mod">
          <ac:chgData name="Mei Collins" userId="f58710cf-9b7c-4342-a50c-dd3de50b0186" providerId="ADAL" clId="{41C9227E-7910-419C-BCC1-F42C48748B74}" dt="2022-09-20T16:50:45.489" v="4761" actId="20577"/>
          <ac:spMkLst>
            <pc:docMk/>
            <pc:sldMk cId="4028552756" sldId="296"/>
            <ac:spMk id="2" creationId="{2B8D2B8E-7B99-E21A-1EAD-947DB1FD2FBA}"/>
          </ac:spMkLst>
        </pc:spChg>
      </pc:sldChg>
      <pc:sldChg chg="modSp mod delCm modCm modNotesTx">
        <pc:chgData name="Mei Collins" userId="f58710cf-9b7c-4342-a50c-dd3de50b0186" providerId="ADAL" clId="{41C9227E-7910-419C-BCC1-F42C48748B74}" dt="2022-09-27T20:34:53.700" v="8037"/>
        <pc:sldMkLst>
          <pc:docMk/>
          <pc:sldMk cId="1119364677" sldId="297"/>
        </pc:sldMkLst>
        <pc:spChg chg="mod">
          <ac:chgData name="Mei Collins" userId="f58710cf-9b7c-4342-a50c-dd3de50b0186" providerId="ADAL" clId="{41C9227E-7910-419C-BCC1-F42C48748B74}" dt="2022-09-20T17:00:27.488" v="5799" actId="1035"/>
          <ac:spMkLst>
            <pc:docMk/>
            <pc:sldMk cId="1119364677" sldId="297"/>
            <ac:spMk id="2" creationId="{26FDDD42-4529-A685-98B2-E85FEE8496CC}"/>
          </ac:spMkLst>
        </pc:spChg>
        <pc:graphicFrameChg chg="mod modGraphic">
          <ac:chgData name="Mei Collins" userId="f58710cf-9b7c-4342-a50c-dd3de50b0186" providerId="ADAL" clId="{41C9227E-7910-419C-BCC1-F42C48748B74}" dt="2022-09-21T15:27:06.390" v="8008"/>
          <ac:graphicFrameMkLst>
            <pc:docMk/>
            <pc:sldMk cId="1119364677" sldId="297"/>
            <ac:graphicFrameMk id="6" creationId="{47F9689B-58BA-BA67-0C01-77622C6F4C73}"/>
          </ac:graphicFrameMkLst>
        </pc:graphicFrameChg>
      </pc:sldChg>
      <pc:sldChg chg="modSp mod delCm modCm">
        <pc:chgData name="Mei Collins" userId="f58710cf-9b7c-4342-a50c-dd3de50b0186" providerId="ADAL" clId="{41C9227E-7910-419C-BCC1-F42C48748B74}" dt="2022-09-27T20:34:45.441" v="8036" actId="207"/>
        <pc:sldMkLst>
          <pc:docMk/>
          <pc:sldMk cId="2922135661" sldId="298"/>
        </pc:sldMkLst>
        <pc:spChg chg="mod">
          <ac:chgData name="Mei Collins" userId="f58710cf-9b7c-4342-a50c-dd3de50b0186" providerId="ADAL" clId="{41C9227E-7910-419C-BCC1-F42C48748B74}" dt="2022-09-27T20:34:45.441" v="8036" actId="207"/>
          <ac:spMkLst>
            <pc:docMk/>
            <pc:sldMk cId="2922135661" sldId="298"/>
            <ac:spMk id="3" creationId="{B8309D74-E75B-BD32-8EBB-E391EAA7058A}"/>
          </ac:spMkLst>
        </pc:spChg>
      </pc:sldChg>
      <pc:sldChg chg="modNotesTx">
        <pc:chgData name="Mei Collins" userId="f58710cf-9b7c-4342-a50c-dd3de50b0186" providerId="ADAL" clId="{41C9227E-7910-419C-BCC1-F42C48748B74}" dt="2022-09-20T17:49:36.770" v="6776" actId="20577"/>
        <pc:sldMkLst>
          <pc:docMk/>
          <pc:sldMk cId="1258713775" sldId="300"/>
        </pc:sldMkLst>
      </pc:sldChg>
      <pc:sldChg chg="delCm modCm modNotesTx">
        <pc:chgData name="Mei Collins" userId="f58710cf-9b7c-4342-a50c-dd3de50b0186" providerId="ADAL" clId="{41C9227E-7910-419C-BCC1-F42C48748B74}" dt="2022-09-27T20:35:24.568" v="8039"/>
        <pc:sldMkLst>
          <pc:docMk/>
          <pc:sldMk cId="4122865971" sldId="301"/>
        </pc:sldMkLst>
      </pc:sldChg>
      <pc:sldChg chg="modNotesTx">
        <pc:chgData name="Mei Collins" userId="f58710cf-9b7c-4342-a50c-dd3de50b0186" providerId="ADAL" clId="{41C9227E-7910-419C-BCC1-F42C48748B74}" dt="2022-09-20T17:51:45.994" v="7181" actId="20577"/>
        <pc:sldMkLst>
          <pc:docMk/>
          <pc:sldMk cId="44797086" sldId="302"/>
        </pc:sldMkLst>
      </pc:sldChg>
      <pc:sldChg chg="modNotesTx">
        <pc:chgData name="Mei Collins" userId="f58710cf-9b7c-4342-a50c-dd3de50b0186" providerId="ADAL" clId="{41C9227E-7910-419C-BCC1-F42C48748B74}" dt="2022-09-20T18:02:17.795" v="7583" actId="20577"/>
        <pc:sldMkLst>
          <pc:docMk/>
          <pc:sldMk cId="174181723" sldId="303"/>
        </pc:sldMkLst>
      </pc:sldChg>
      <pc:sldChg chg="modNotesTx">
        <pc:chgData name="Mei Collins" userId="f58710cf-9b7c-4342-a50c-dd3de50b0186" providerId="ADAL" clId="{41C9227E-7910-419C-BCC1-F42C48748B74}" dt="2022-09-20T18:03:33.610" v="7837" actId="20577"/>
        <pc:sldMkLst>
          <pc:docMk/>
          <pc:sldMk cId="1000847768" sldId="304"/>
        </pc:sldMkLst>
      </pc:sldChg>
      <pc:sldChg chg="delCm">
        <pc:chgData name="Mei Collins" userId="f58710cf-9b7c-4342-a50c-dd3de50b0186" providerId="ADAL" clId="{41C9227E-7910-419C-BCC1-F42C48748B74}" dt="2022-09-27T02:06:28.043" v="8014"/>
        <pc:sldMkLst>
          <pc:docMk/>
          <pc:sldMk cId="11444696" sldId="347"/>
        </pc:sldMkLst>
      </pc:sldChg>
      <pc:sldChg chg="modSp mod delCm modCm">
        <pc:chgData name="Mei Collins" userId="f58710cf-9b7c-4342-a50c-dd3de50b0186" providerId="ADAL" clId="{41C9227E-7910-419C-BCC1-F42C48748B74}" dt="2022-09-21T15:26:11.489" v="8004"/>
        <pc:sldMkLst>
          <pc:docMk/>
          <pc:sldMk cId="1965921923" sldId="376"/>
        </pc:sldMkLst>
        <pc:spChg chg="mod">
          <ac:chgData name="Mei Collins" userId="f58710cf-9b7c-4342-a50c-dd3de50b0186" providerId="ADAL" clId="{41C9227E-7910-419C-BCC1-F42C48748B74}" dt="2022-09-20T15:48:45.931" v="30" actId="20577"/>
          <ac:spMkLst>
            <pc:docMk/>
            <pc:sldMk cId="1965921923" sldId="376"/>
            <ac:spMk id="3" creationId="{761FA6CF-CE3C-42AD-A187-9CE06BDFA4E2}"/>
          </ac:spMkLst>
        </pc:spChg>
      </pc:sldChg>
      <pc:sldChg chg="addSp modSp mod delCm modCm modNotesTx">
        <pc:chgData name="Mei Collins" userId="f58710cf-9b7c-4342-a50c-dd3de50b0186" providerId="ADAL" clId="{41C9227E-7910-419C-BCC1-F42C48748B74}" dt="2022-09-27T20:33:42.929" v="8030"/>
        <pc:sldMkLst>
          <pc:docMk/>
          <pc:sldMk cId="3306507242" sldId="1059"/>
        </pc:sldMkLst>
        <pc:spChg chg="add mod">
          <ac:chgData name="Mei Collins" userId="f58710cf-9b7c-4342-a50c-dd3de50b0186" providerId="ADAL" clId="{41C9227E-7910-419C-BCC1-F42C48748B74}" dt="2022-09-20T15:51:12.532" v="99" actId="1076"/>
          <ac:spMkLst>
            <pc:docMk/>
            <pc:sldMk cId="3306507242" sldId="1059"/>
            <ac:spMk id="4" creationId="{056D5DA7-8849-877F-522A-3BDF9F7F58EB}"/>
          </ac:spMkLst>
        </pc:spChg>
        <pc:spChg chg="add mod">
          <ac:chgData name="Mei Collins" userId="f58710cf-9b7c-4342-a50c-dd3de50b0186" providerId="ADAL" clId="{41C9227E-7910-419C-BCC1-F42C48748B74}" dt="2022-09-20T15:51:19.919" v="100" actId="1076"/>
          <ac:spMkLst>
            <pc:docMk/>
            <pc:sldMk cId="3306507242" sldId="1059"/>
            <ac:spMk id="5" creationId="{BF49A7BA-ED7C-6657-1019-E605CBCFB60D}"/>
          </ac:spMkLst>
        </pc:spChg>
        <pc:picChg chg="add mod">
          <ac:chgData name="Mei Collins" userId="f58710cf-9b7c-4342-a50c-dd3de50b0186" providerId="ADAL" clId="{41C9227E-7910-419C-BCC1-F42C48748B74}" dt="2022-09-20T15:50:13.181" v="51" actId="1036"/>
          <ac:picMkLst>
            <pc:docMk/>
            <pc:sldMk cId="3306507242" sldId="1059"/>
            <ac:picMk id="3" creationId="{EF51FBBD-90AB-50EF-12FC-99F0FD2C9E2B}"/>
          </ac:picMkLst>
        </pc:picChg>
        <pc:picChg chg="mod">
          <ac:chgData name="Mei Collins" userId="f58710cf-9b7c-4342-a50c-dd3de50b0186" providerId="ADAL" clId="{41C9227E-7910-419C-BCC1-F42C48748B74}" dt="2022-09-20T15:50:22.821" v="57" actId="1076"/>
          <ac:picMkLst>
            <pc:docMk/>
            <pc:sldMk cId="3306507242" sldId="1059"/>
            <ac:picMk id="50178" creationId="{3E71671D-EEF1-21D6-1AC1-B2DA38827F57}"/>
          </ac:picMkLst>
        </pc:picChg>
      </pc:sldChg>
      <pc:sldChg chg="delCm">
        <pc:chgData name="Mei Collins" userId="f58710cf-9b7c-4342-a50c-dd3de50b0186" providerId="ADAL" clId="{41C9227E-7910-419C-BCC1-F42C48748B74}" dt="2022-09-27T02:06:14.484" v="8013"/>
        <pc:sldMkLst>
          <pc:docMk/>
          <pc:sldMk cId="188298441" sldId="1065"/>
        </pc:sldMkLst>
      </pc:sldChg>
      <pc:sldChg chg="modSp mod">
        <pc:chgData name="Mei Collins" userId="f58710cf-9b7c-4342-a50c-dd3de50b0186" providerId="ADAL" clId="{41C9227E-7910-419C-BCC1-F42C48748B74}" dt="2022-09-27T20:35:36.105" v="8040" actId="1076"/>
        <pc:sldMkLst>
          <pc:docMk/>
          <pc:sldMk cId="1346529954" sldId="1092"/>
        </pc:sldMkLst>
        <pc:spChg chg="mod">
          <ac:chgData name="Mei Collins" userId="f58710cf-9b7c-4342-a50c-dd3de50b0186" providerId="ADAL" clId="{41C9227E-7910-419C-BCC1-F42C48748B74}" dt="2022-09-27T20:35:36.105" v="8040" actId="1076"/>
          <ac:spMkLst>
            <pc:docMk/>
            <pc:sldMk cId="1346529954" sldId="1092"/>
            <ac:spMk id="2" creationId="{061A736F-7561-3F7B-8042-8150BCA665DF}"/>
          </ac:spMkLst>
        </pc:spChg>
      </pc:sldChg>
      <pc:sldChg chg="addSp delSp modSp add mod">
        <pc:chgData name="Mei Collins" userId="f58710cf-9b7c-4342-a50c-dd3de50b0186" providerId="ADAL" clId="{41C9227E-7910-419C-BCC1-F42C48748B74}" dt="2022-09-21T15:24:05.975" v="7980" actId="403"/>
        <pc:sldMkLst>
          <pc:docMk/>
          <pc:sldMk cId="2523337284" sldId="1093"/>
        </pc:sldMkLst>
        <pc:spChg chg="del">
          <ac:chgData name="Mei Collins" userId="f58710cf-9b7c-4342-a50c-dd3de50b0186" providerId="ADAL" clId="{41C9227E-7910-419C-BCC1-F42C48748B74}" dt="2022-09-21T15:24:01.167" v="7977" actId="478"/>
          <ac:spMkLst>
            <pc:docMk/>
            <pc:sldMk cId="2523337284" sldId="1093"/>
            <ac:spMk id="2" creationId="{A127E244-579D-7546-736D-6B0A64ED422B}"/>
          </ac:spMkLst>
        </pc:spChg>
        <pc:spChg chg="mod">
          <ac:chgData name="Mei Collins" userId="f58710cf-9b7c-4342-a50c-dd3de50b0186" providerId="ADAL" clId="{41C9227E-7910-419C-BCC1-F42C48748B74}" dt="2022-09-21T15:24:05.975" v="7980" actId="403"/>
          <ac:spMkLst>
            <pc:docMk/>
            <pc:sldMk cId="2523337284" sldId="1093"/>
            <ac:spMk id="3" creationId="{44A529D0-168F-80A0-709A-A7023D631DFF}"/>
          </ac:spMkLst>
        </pc:spChg>
        <pc:spChg chg="add mod">
          <ac:chgData name="Mei Collins" userId="f58710cf-9b7c-4342-a50c-dd3de50b0186" providerId="ADAL" clId="{41C9227E-7910-419C-BCC1-F42C48748B74}" dt="2022-09-21T15:24:01.167" v="7977" actId="478"/>
          <ac:spMkLst>
            <pc:docMk/>
            <pc:sldMk cId="2523337284" sldId="1093"/>
            <ac:spMk id="6" creationId="{4C9315C1-20AE-1D17-A06A-CB9E0993FB32}"/>
          </ac:spMkLst>
        </pc:spChg>
      </pc:sldChg>
      <pc:sldChg chg="addSp delSp modSp add mod">
        <pc:chgData name="Mei Collins" userId="f58710cf-9b7c-4342-a50c-dd3de50b0186" providerId="ADAL" clId="{41C9227E-7910-419C-BCC1-F42C48748B74}" dt="2022-09-21T15:24:26.682" v="7986" actId="14100"/>
        <pc:sldMkLst>
          <pc:docMk/>
          <pc:sldMk cId="2739883845" sldId="1094"/>
        </pc:sldMkLst>
        <pc:spChg chg="del">
          <ac:chgData name="Mei Collins" userId="f58710cf-9b7c-4342-a50c-dd3de50b0186" providerId="ADAL" clId="{41C9227E-7910-419C-BCC1-F42C48748B74}" dt="2022-09-21T15:24:18.362" v="7982" actId="478"/>
          <ac:spMkLst>
            <pc:docMk/>
            <pc:sldMk cId="2739883845" sldId="1094"/>
            <ac:spMk id="2" creationId="{A127E244-579D-7546-736D-6B0A64ED422B}"/>
          </ac:spMkLst>
        </pc:spChg>
        <pc:spChg chg="mod">
          <ac:chgData name="Mei Collins" userId="f58710cf-9b7c-4342-a50c-dd3de50b0186" providerId="ADAL" clId="{41C9227E-7910-419C-BCC1-F42C48748B74}" dt="2022-09-21T15:24:26.682" v="7986" actId="14100"/>
          <ac:spMkLst>
            <pc:docMk/>
            <pc:sldMk cId="2739883845" sldId="1094"/>
            <ac:spMk id="3" creationId="{44A529D0-168F-80A0-709A-A7023D631DFF}"/>
          </ac:spMkLst>
        </pc:spChg>
        <pc:spChg chg="add mod">
          <ac:chgData name="Mei Collins" userId="f58710cf-9b7c-4342-a50c-dd3de50b0186" providerId="ADAL" clId="{41C9227E-7910-419C-BCC1-F42C48748B74}" dt="2022-09-21T15:24:18.362" v="7982" actId="478"/>
          <ac:spMkLst>
            <pc:docMk/>
            <pc:sldMk cId="2739883845" sldId="1094"/>
            <ac:spMk id="6" creationId="{D7B43A36-5970-0B22-4198-B2820B5AF779}"/>
          </ac:spMkLst>
        </pc:spChg>
      </pc:sldChg>
      <pc:sldChg chg="modSp add mod">
        <pc:chgData name="Mei Collins" userId="f58710cf-9b7c-4342-a50c-dd3de50b0186" providerId="ADAL" clId="{41C9227E-7910-419C-BCC1-F42C48748B74}" dt="2022-09-21T15:24:35.126" v="7990" actId="403"/>
        <pc:sldMkLst>
          <pc:docMk/>
          <pc:sldMk cId="3392414067" sldId="1095"/>
        </pc:sldMkLst>
        <pc:spChg chg="mod">
          <ac:chgData name="Mei Collins" userId="f58710cf-9b7c-4342-a50c-dd3de50b0186" providerId="ADAL" clId="{41C9227E-7910-419C-BCC1-F42C48748B74}" dt="2022-09-21T15:24:35.126" v="7990" actId="403"/>
          <ac:spMkLst>
            <pc:docMk/>
            <pc:sldMk cId="3392414067" sldId="1095"/>
            <ac:spMk id="3" creationId="{44A529D0-168F-80A0-709A-A7023D631DFF}"/>
          </ac:spMkLst>
        </pc:spChg>
      </pc:sldChg>
      <pc:sldChg chg="modSp add mod">
        <pc:chgData name="Mei Collins" userId="f58710cf-9b7c-4342-a50c-dd3de50b0186" providerId="ADAL" clId="{41C9227E-7910-419C-BCC1-F42C48748B74}" dt="2022-09-21T15:24:45.799" v="7994" actId="403"/>
        <pc:sldMkLst>
          <pc:docMk/>
          <pc:sldMk cId="117933044" sldId="1096"/>
        </pc:sldMkLst>
        <pc:spChg chg="mod">
          <ac:chgData name="Mei Collins" userId="f58710cf-9b7c-4342-a50c-dd3de50b0186" providerId="ADAL" clId="{41C9227E-7910-419C-BCC1-F42C48748B74}" dt="2022-09-21T15:24:45.799" v="7994" actId="403"/>
          <ac:spMkLst>
            <pc:docMk/>
            <pc:sldMk cId="117933044" sldId="1096"/>
            <ac:spMk id="3" creationId="{44A529D0-168F-80A0-709A-A7023D631DFF}"/>
          </ac:spMkLst>
        </pc:spChg>
      </pc:sldChg>
      <pc:sldChg chg="modSp add mod">
        <pc:chgData name="Mei Collins" userId="f58710cf-9b7c-4342-a50c-dd3de50b0186" providerId="ADAL" clId="{41C9227E-7910-419C-BCC1-F42C48748B74}" dt="2022-09-21T15:24:56.445" v="8001" actId="14100"/>
        <pc:sldMkLst>
          <pc:docMk/>
          <pc:sldMk cId="3233427566" sldId="1097"/>
        </pc:sldMkLst>
        <pc:spChg chg="mod">
          <ac:chgData name="Mei Collins" userId="f58710cf-9b7c-4342-a50c-dd3de50b0186" providerId="ADAL" clId="{41C9227E-7910-419C-BCC1-F42C48748B74}" dt="2022-09-21T15:24:56.445" v="8001" actId="14100"/>
          <ac:spMkLst>
            <pc:docMk/>
            <pc:sldMk cId="3233427566" sldId="1097"/>
            <ac:spMk id="3" creationId="{44A529D0-168F-80A0-709A-A7023D631DFF}"/>
          </ac:spMkLst>
        </pc:spChg>
      </pc:sldChg>
      <pc:sldChg chg="addSp delSp modSp new mod modClrScheme chgLayout">
        <pc:chgData name="Mei Collins" userId="f58710cf-9b7c-4342-a50c-dd3de50b0186" providerId="ADAL" clId="{41C9227E-7910-419C-BCC1-F42C48748B74}" dt="2022-09-27T02:07:01.297" v="8029" actId="1076"/>
        <pc:sldMkLst>
          <pc:docMk/>
          <pc:sldMk cId="2631447854" sldId="1098"/>
        </pc:sldMkLst>
        <pc:spChg chg="del mod ord">
          <ac:chgData name="Mei Collins" userId="f58710cf-9b7c-4342-a50c-dd3de50b0186" providerId="ADAL" clId="{41C9227E-7910-419C-BCC1-F42C48748B74}" dt="2022-09-27T02:06:43.462" v="8016" actId="700"/>
          <ac:spMkLst>
            <pc:docMk/>
            <pc:sldMk cId="2631447854" sldId="1098"/>
            <ac:spMk id="2" creationId="{3F54075B-3BCB-9674-ACF6-46419765390A}"/>
          </ac:spMkLst>
        </pc:spChg>
        <pc:spChg chg="del mod ord">
          <ac:chgData name="Mei Collins" userId="f58710cf-9b7c-4342-a50c-dd3de50b0186" providerId="ADAL" clId="{41C9227E-7910-419C-BCC1-F42C48748B74}" dt="2022-09-27T02:06:43.462" v="8016" actId="700"/>
          <ac:spMkLst>
            <pc:docMk/>
            <pc:sldMk cId="2631447854" sldId="1098"/>
            <ac:spMk id="3" creationId="{789531AB-A53B-C4F5-EDB9-2AB0767DB6A7}"/>
          </ac:spMkLst>
        </pc:spChg>
        <pc:spChg chg="mod ord">
          <ac:chgData name="Mei Collins" userId="f58710cf-9b7c-4342-a50c-dd3de50b0186" providerId="ADAL" clId="{41C9227E-7910-419C-BCC1-F42C48748B74}" dt="2022-09-27T02:06:43.462" v="8016" actId="700"/>
          <ac:spMkLst>
            <pc:docMk/>
            <pc:sldMk cId="2631447854" sldId="1098"/>
            <ac:spMk id="4" creationId="{EED4C9F2-5EBA-7806-97BA-2337A7BA7859}"/>
          </ac:spMkLst>
        </pc:spChg>
        <pc:spChg chg="add mod ord">
          <ac:chgData name="Mei Collins" userId="f58710cf-9b7c-4342-a50c-dd3de50b0186" providerId="ADAL" clId="{41C9227E-7910-419C-BCC1-F42C48748B74}" dt="2022-09-27T02:07:01.297" v="8029" actId="1076"/>
          <ac:spMkLst>
            <pc:docMk/>
            <pc:sldMk cId="2631447854" sldId="1098"/>
            <ac:spMk id="5" creationId="{3C14F162-0135-3252-C79A-36B35279AB3B}"/>
          </ac:spMkLst>
        </pc:spChg>
        <pc:spChg chg="add del mod ord">
          <ac:chgData name="Mei Collins" userId="f58710cf-9b7c-4342-a50c-dd3de50b0186" providerId="ADAL" clId="{41C9227E-7910-419C-BCC1-F42C48748B74}" dt="2022-09-27T02:06:57.359" v="8028" actId="478"/>
          <ac:spMkLst>
            <pc:docMk/>
            <pc:sldMk cId="2631447854" sldId="1098"/>
            <ac:spMk id="6" creationId="{877B6F6C-1919-2677-6376-94AC1BB61262}"/>
          </ac:spMkLst>
        </pc:spChg>
      </pc:sldChg>
    </pc:docChg>
  </pc:docChgLst>
  <pc:docChgLst>
    <pc:chgData name="Mei Collins" userId="S::mcollins@indecon.com::f58710cf-9b7c-4342-a50c-dd3de50b0186" providerId="AD" clId="Web-{1361C43F-BFC0-EBEA-00EA-EE88EAFEA18D}"/>
    <pc:docChg chg="modSld">
      <pc:chgData name="Mei Collins" userId="S::mcollins@indecon.com::f58710cf-9b7c-4342-a50c-dd3de50b0186" providerId="AD" clId="Web-{1361C43F-BFC0-EBEA-00EA-EE88EAFEA18D}" dt="2023-01-05T17:27:56.265" v="5" actId="1076"/>
      <pc:docMkLst>
        <pc:docMk/>
      </pc:docMkLst>
      <pc:sldChg chg="modCm">
        <pc:chgData name="Mei Collins" userId="S::mcollins@indecon.com::f58710cf-9b7c-4342-a50c-dd3de50b0186" providerId="AD" clId="Web-{1361C43F-BFC0-EBEA-00EA-EE88EAFEA18D}" dt="2023-01-05T17:27:32.748" v="3"/>
        <pc:sldMkLst>
          <pc:docMk/>
          <pc:sldMk cId="3463063590" sldId="268"/>
        </pc:sldMkLst>
      </pc:sldChg>
      <pc:sldChg chg="modSp">
        <pc:chgData name="Mei Collins" userId="S::mcollins@indecon.com::f58710cf-9b7c-4342-a50c-dd3de50b0186" providerId="AD" clId="Web-{1361C43F-BFC0-EBEA-00EA-EE88EAFEA18D}" dt="2023-01-05T17:27:56.265" v="5" actId="1076"/>
        <pc:sldMkLst>
          <pc:docMk/>
          <pc:sldMk cId="1258713775" sldId="300"/>
        </pc:sldMkLst>
        <pc:picChg chg="mod">
          <ac:chgData name="Mei Collins" userId="S::mcollins@indecon.com::f58710cf-9b7c-4342-a50c-dd3de50b0186" providerId="AD" clId="Web-{1361C43F-BFC0-EBEA-00EA-EE88EAFEA18D}" dt="2023-01-05T17:27:56.265" v="5" actId="1076"/>
          <ac:picMkLst>
            <pc:docMk/>
            <pc:sldMk cId="1258713775" sldId="300"/>
            <ac:picMk id="1026" creationId="{182C0FA5-B1F5-D8E2-CBD9-3B3A474B9BE0}"/>
          </ac:picMkLst>
        </pc:picChg>
      </pc:sldChg>
      <pc:sldChg chg="modSp">
        <pc:chgData name="Mei Collins" userId="S::mcollins@indecon.com::f58710cf-9b7c-4342-a50c-dd3de50b0186" providerId="AD" clId="Web-{1361C43F-BFC0-EBEA-00EA-EE88EAFEA18D}" dt="2023-01-05T17:27:28.311" v="2" actId="1076"/>
        <pc:sldMkLst>
          <pc:docMk/>
          <pc:sldMk cId="4122865971" sldId="301"/>
        </pc:sldMkLst>
        <pc:spChg chg="mod">
          <ac:chgData name="Mei Collins" userId="S::mcollins@indecon.com::f58710cf-9b7c-4342-a50c-dd3de50b0186" providerId="AD" clId="Web-{1361C43F-BFC0-EBEA-00EA-EE88EAFEA18D}" dt="2023-01-05T17:27:28.311" v="2" actId="1076"/>
          <ac:spMkLst>
            <pc:docMk/>
            <pc:sldMk cId="4122865971" sldId="301"/>
            <ac:spMk id="2" creationId="{1015D0F8-0EF5-320C-1B5D-D69D7B88B77F}"/>
          </ac:spMkLst>
        </pc:spChg>
      </pc:sldChg>
    </pc:docChg>
  </pc:docChgLst>
  <pc:docChgLst>
    <pc:chgData name="Stefani Penn" userId="9b956f7d-0477-4013-81cd-17ea40c6cdf9" providerId="ADAL" clId="{FB8D5FB5-AA09-43A1-B9E2-D48C935DE781}"/>
    <pc:docChg chg="custSel modSld">
      <pc:chgData name="Stefani Penn" userId="9b956f7d-0477-4013-81cd-17ea40c6cdf9" providerId="ADAL" clId="{FB8D5FB5-AA09-43A1-B9E2-D48C935DE781}" dt="2022-07-15T15:01:07.903" v="182"/>
      <pc:docMkLst>
        <pc:docMk/>
      </pc:docMkLst>
      <pc:sldChg chg="mod modShow addCm">
        <pc:chgData name="Stefani Penn" userId="9b956f7d-0477-4013-81cd-17ea40c6cdf9" providerId="ADAL" clId="{FB8D5FB5-AA09-43A1-B9E2-D48C935DE781}" dt="2022-07-15T14:46:22.343" v="1"/>
        <pc:sldMkLst>
          <pc:docMk/>
          <pc:sldMk cId="3463063590" sldId="268"/>
        </pc:sldMkLst>
      </pc:sldChg>
      <pc:sldChg chg="addCm">
        <pc:chgData name="Stefani Penn" userId="9b956f7d-0477-4013-81cd-17ea40c6cdf9" providerId="ADAL" clId="{FB8D5FB5-AA09-43A1-B9E2-D48C935DE781}" dt="2022-07-15T14:50:19.743" v="5"/>
        <pc:sldMkLst>
          <pc:docMk/>
          <pc:sldMk cId="2712172536" sldId="276"/>
        </pc:sldMkLst>
      </pc:sldChg>
      <pc:sldChg chg="addCm">
        <pc:chgData name="Stefani Penn" userId="9b956f7d-0477-4013-81cd-17ea40c6cdf9" providerId="ADAL" clId="{FB8D5FB5-AA09-43A1-B9E2-D48C935DE781}" dt="2022-07-15T14:51:39.274" v="7"/>
        <pc:sldMkLst>
          <pc:docMk/>
          <pc:sldMk cId="2414787862" sldId="277"/>
        </pc:sldMkLst>
      </pc:sldChg>
      <pc:sldChg chg="addCm">
        <pc:chgData name="Stefani Penn" userId="9b956f7d-0477-4013-81cd-17ea40c6cdf9" providerId="ADAL" clId="{FB8D5FB5-AA09-43A1-B9E2-D48C935DE781}" dt="2022-07-15T14:50:51.374" v="6"/>
        <pc:sldMkLst>
          <pc:docMk/>
          <pc:sldMk cId="3659124197" sldId="278"/>
        </pc:sldMkLst>
      </pc:sldChg>
      <pc:sldChg chg="modNotesTx">
        <pc:chgData name="Stefani Penn" userId="9b956f7d-0477-4013-81cd-17ea40c6cdf9" providerId="ADAL" clId="{FB8D5FB5-AA09-43A1-B9E2-D48C935DE781}" dt="2022-07-15T14:52:19.081" v="137" actId="20577"/>
        <pc:sldMkLst>
          <pc:docMk/>
          <pc:sldMk cId="874542197" sldId="279"/>
        </pc:sldMkLst>
      </pc:sldChg>
      <pc:sldChg chg="addCm">
        <pc:chgData name="Stefani Penn" userId="9b956f7d-0477-4013-81cd-17ea40c6cdf9" providerId="ADAL" clId="{FB8D5FB5-AA09-43A1-B9E2-D48C935DE781}" dt="2022-07-15T14:52:42.913" v="138"/>
        <pc:sldMkLst>
          <pc:docMk/>
          <pc:sldMk cId="4137833996" sldId="280"/>
        </pc:sldMkLst>
      </pc:sldChg>
      <pc:sldChg chg="addCm">
        <pc:chgData name="Stefani Penn" userId="9b956f7d-0477-4013-81cd-17ea40c6cdf9" providerId="ADAL" clId="{FB8D5FB5-AA09-43A1-B9E2-D48C935DE781}" dt="2022-07-15T14:54:14.651" v="139"/>
        <pc:sldMkLst>
          <pc:docMk/>
          <pc:sldMk cId="2369711514" sldId="283"/>
        </pc:sldMkLst>
      </pc:sldChg>
      <pc:sldChg chg="addSp delSp modSp mod modNotesTx">
        <pc:chgData name="Stefani Penn" userId="9b956f7d-0477-4013-81cd-17ea40c6cdf9" providerId="ADAL" clId="{FB8D5FB5-AA09-43A1-B9E2-D48C935DE781}" dt="2022-07-15T14:57:41.919" v="176" actId="20577"/>
        <pc:sldMkLst>
          <pc:docMk/>
          <pc:sldMk cId="1143916977" sldId="287"/>
        </pc:sldMkLst>
        <pc:spChg chg="del">
          <ac:chgData name="Stefani Penn" userId="9b956f7d-0477-4013-81cd-17ea40c6cdf9" providerId="ADAL" clId="{FB8D5FB5-AA09-43A1-B9E2-D48C935DE781}" dt="2022-07-15T14:57:36.742" v="144" actId="478"/>
          <ac:spMkLst>
            <pc:docMk/>
            <pc:sldMk cId="1143916977" sldId="287"/>
            <ac:spMk id="3" creationId="{AFC0629D-6EFD-117B-E790-C3AC88B51BF7}"/>
          </ac:spMkLst>
        </pc:spChg>
        <pc:spChg chg="add mod">
          <ac:chgData name="Stefani Penn" userId="9b956f7d-0477-4013-81cd-17ea40c6cdf9" providerId="ADAL" clId="{FB8D5FB5-AA09-43A1-B9E2-D48C935DE781}" dt="2022-07-15T14:57:36.742" v="144" actId="478"/>
          <ac:spMkLst>
            <pc:docMk/>
            <pc:sldMk cId="1143916977" sldId="287"/>
            <ac:spMk id="8" creationId="{87E4BA2D-FBFF-00BA-9AAE-D2A15E15393B}"/>
          </ac:spMkLst>
        </pc:spChg>
      </pc:sldChg>
      <pc:sldChg chg="addCm">
        <pc:chgData name="Stefani Penn" userId="9b956f7d-0477-4013-81cd-17ea40c6cdf9" providerId="ADAL" clId="{FB8D5FB5-AA09-43A1-B9E2-D48C935DE781}" dt="2022-07-15T14:58:25.974" v="178"/>
        <pc:sldMkLst>
          <pc:docMk/>
          <pc:sldMk cId="4010950178" sldId="288"/>
        </pc:sldMkLst>
      </pc:sldChg>
      <pc:sldChg chg="addCm">
        <pc:chgData name="Stefani Penn" userId="9b956f7d-0477-4013-81cd-17ea40c6cdf9" providerId="ADAL" clId="{FB8D5FB5-AA09-43A1-B9E2-D48C935DE781}" dt="2022-07-15T14:54:54.185" v="140"/>
        <pc:sldMkLst>
          <pc:docMk/>
          <pc:sldMk cId="1248625456" sldId="295"/>
        </pc:sldMkLst>
      </pc:sldChg>
      <pc:sldChg chg="addCm">
        <pc:chgData name="Stefani Penn" userId="9b956f7d-0477-4013-81cd-17ea40c6cdf9" providerId="ADAL" clId="{FB8D5FB5-AA09-43A1-B9E2-D48C935DE781}" dt="2022-07-15T14:55:04.192" v="141"/>
        <pc:sldMkLst>
          <pc:docMk/>
          <pc:sldMk cId="4028552756" sldId="296"/>
        </pc:sldMkLst>
      </pc:sldChg>
      <pc:sldChg chg="addCm">
        <pc:chgData name="Stefani Penn" userId="9b956f7d-0477-4013-81cd-17ea40c6cdf9" providerId="ADAL" clId="{FB8D5FB5-AA09-43A1-B9E2-D48C935DE781}" dt="2022-07-15T14:56:02.135" v="142"/>
        <pc:sldMkLst>
          <pc:docMk/>
          <pc:sldMk cId="2922135661" sldId="298"/>
        </pc:sldMkLst>
      </pc:sldChg>
      <pc:sldChg chg="addCm">
        <pc:chgData name="Stefani Penn" userId="9b956f7d-0477-4013-81cd-17ea40c6cdf9" providerId="ADAL" clId="{FB8D5FB5-AA09-43A1-B9E2-D48C935DE781}" dt="2022-07-15T14:59:05.656" v="179"/>
        <pc:sldMkLst>
          <pc:docMk/>
          <pc:sldMk cId="647515652" sldId="299"/>
        </pc:sldMkLst>
      </pc:sldChg>
      <pc:sldChg chg="addCm">
        <pc:chgData name="Stefani Penn" userId="9b956f7d-0477-4013-81cd-17ea40c6cdf9" providerId="ADAL" clId="{FB8D5FB5-AA09-43A1-B9E2-D48C935DE781}" dt="2022-07-15T15:00:43.693" v="181"/>
        <pc:sldMkLst>
          <pc:docMk/>
          <pc:sldMk cId="1258713775" sldId="300"/>
        </pc:sldMkLst>
      </pc:sldChg>
      <pc:sldChg chg="addCm">
        <pc:chgData name="Stefani Penn" userId="9b956f7d-0477-4013-81cd-17ea40c6cdf9" providerId="ADAL" clId="{FB8D5FB5-AA09-43A1-B9E2-D48C935DE781}" dt="2022-07-15T15:00:11.222" v="180"/>
        <pc:sldMkLst>
          <pc:docMk/>
          <pc:sldMk cId="4122865971" sldId="301"/>
        </pc:sldMkLst>
      </pc:sldChg>
      <pc:sldChg chg="addCm">
        <pc:chgData name="Stefani Penn" userId="9b956f7d-0477-4013-81cd-17ea40c6cdf9" providerId="ADAL" clId="{FB8D5FB5-AA09-43A1-B9E2-D48C935DE781}" dt="2022-07-15T15:01:07.903" v="182"/>
        <pc:sldMkLst>
          <pc:docMk/>
          <pc:sldMk cId="11444696" sldId="347"/>
        </pc:sldMkLst>
      </pc:sldChg>
      <pc:sldChg chg="addCm">
        <pc:chgData name="Stefani Penn" userId="9b956f7d-0477-4013-81cd-17ea40c6cdf9" providerId="ADAL" clId="{FB8D5FB5-AA09-43A1-B9E2-D48C935DE781}" dt="2022-07-15T14:47:40.450" v="2"/>
        <pc:sldMkLst>
          <pc:docMk/>
          <pc:sldMk cId="1965921923" sldId="376"/>
        </pc:sldMkLst>
      </pc:sldChg>
      <pc:sldChg chg="modSp mod addCm">
        <pc:chgData name="Stefani Penn" userId="9b956f7d-0477-4013-81cd-17ea40c6cdf9" providerId="ADAL" clId="{FB8D5FB5-AA09-43A1-B9E2-D48C935DE781}" dt="2022-07-15T14:49:32.800" v="4"/>
        <pc:sldMkLst>
          <pc:docMk/>
          <pc:sldMk cId="3306507242" sldId="1059"/>
        </pc:sldMkLst>
        <pc:spChg chg="mod">
          <ac:chgData name="Stefani Penn" userId="9b956f7d-0477-4013-81cd-17ea40c6cdf9" providerId="ADAL" clId="{FB8D5FB5-AA09-43A1-B9E2-D48C935DE781}" dt="2022-07-15T14:48:10.114" v="3" actId="20577"/>
          <ac:spMkLst>
            <pc:docMk/>
            <pc:sldMk cId="3306507242" sldId="1059"/>
            <ac:spMk id="764931" creationId="{00000000-0000-0000-0000-000000000000}"/>
          </ac:spMkLst>
        </pc:spChg>
      </pc:sldChg>
      <pc:sldChg chg="addCm">
        <pc:chgData name="Stefani Penn" userId="9b956f7d-0477-4013-81cd-17ea40c6cdf9" providerId="ADAL" clId="{FB8D5FB5-AA09-43A1-B9E2-D48C935DE781}" dt="2022-07-15T14:57:14.669" v="143"/>
        <pc:sldMkLst>
          <pc:docMk/>
          <pc:sldMk cId="188298441" sldId="1065"/>
        </pc:sldMkLst>
      </pc:sldChg>
      <pc:sldChg chg="addCm">
        <pc:chgData name="Stefani Penn" userId="9b956f7d-0477-4013-81cd-17ea40c6cdf9" providerId="ADAL" clId="{FB8D5FB5-AA09-43A1-B9E2-D48C935DE781}" dt="2022-07-15T14:58:11.489" v="177"/>
        <pc:sldMkLst>
          <pc:docMk/>
          <pc:sldMk cId="1085463553" sldId="1074"/>
        </pc:sldMkLst>
      </pc:sldChg>
    </pc:docChg>
  </pc:docChgLst>
  <pc:docChgLst>
    <pc:chgData name="Stefani Penn" userId="9b956f7d-0477-4013-81cd-17ea40c6cdf9" providerId="ADAL" clId="{76829BB5-F1CF-4891-90C9-DA0B6CC20E23}"/>
    <pc:docChg chg="modSld">
      <pc:chgData name="Stefani Penn" userId="9b956f7d-0477-4013-81cd-17ea40c6cdf9" providerId="ADAL" clId="{76829BB5-F1CF-4891-90C9-DA0B6CC20E23}" dt="2022-08-16T15:25:55.180" v="11" actId="58"/>
      <pc:docMkLst>
        <pc:docMk/>
      </pc:docMkLst>
      <pc:sldChg chg="modCm">
        <pc:chgData name="Stefani Penn" userId="9b956f7d-0477-4013-81cd-17ea40c6cdf9" providerId="ADAL" clId="{76829BB5-F1CF-4891-90C9-DA0B6CC20E23}" dt="2022-08-16T15:20:36.362" v="5"/>
        <pc:sldMkLst>
          <pc:docMk/>
          <pc:sldMk cId="2414787862" sldId="277"/>
        </pc:sldMkLst>
      </pc:sldChg>
      <pc:sldChg chg="modNotesTx">
        <pc:chgData name="Stefani Penn" userId="9b956f7d-0477-4013-81cd-17ea40c6cdf9" providerId="ADAL" clId="{76829BB5-F1CF-4891-90C9-DA0B6CC20E23}" dt="2022-08-16T15:20:07.990" v="4" actId="20577"/>
        <pc:sldMkLst>
          <pc:docMk/>
          <pc:sldMk cId="874542197" sldId="279"/>
        </pc:sldMkLst>
      </pc:sldChg>
      <pc:sldChg chg="modSp mod modCm">
        <pc:chgData name="Stefani Penn" userId="9b956f7d-0477-4013-81cd-17ea40c6cdf9" providerId="ADAL" clId="{76829BB5-F1CF-4891-90C9-DA0B6CC20E23}" dt="2022-08-16T15:23:09.262" v="8" actId="58"/>
        <pc:sldMkLst>
          <pc:docMk/>
          <pc:sldMk cId="2369711514" sldId="283"/>
        </pc:sldMkLst>
        <pc:spChg chg="mod">
          <ac:chgData name="Stefani Penn" userId="9b956f7d-0477-4013-81cd-17ea40c6cdf9" providerId="ADAL" clId="{76829BB5-F1CF-4891-90C9-DA0B6CC20E23}" dt="2022-08-16T15:23:09.262" v="8" actId="58"/>
          <ac:spMkLst>
            <pc:docMk/>
            <pc:sldMk cId="2369711514" sldId="283"/>
            <ac:spMk id="2" creationId="{E09B399C-A75C-7F51-B9CF-208788C3050B}"/>
          </ac:spMkLst>
        </pc:spChg>
      </pc:sldChg>
      <pc:sldChg chg="modCm">
        <pc:chgData name="Stefani Penn" userId="9b956f7d-0477-4013-81cd-17ea40c6cdf9" providerId="ADAL" clId="{76829BB5-F1CF-4891-90C9-DA0B6CC20E23}" dt="2022-08-16T15:25:46.473" v="10"/>
        <pc:sldMkLst>
          <pc:docMk/>
          <pc:sldMk cId="4010950178" sldId="288"/>
        </pc:sldMkLst>
      </pc:sldChg>
      <pc:sldChg chg="modSp">
        <pc:chgData name="Stefani Penn" userId="9b956f7d-0477-4013-81cd-17ea40c6cdf9" providerId="ADAL" clId="{76829BB5-F1CF-4891-90C9-DA0B6CC20E23}" dt="2022-08-16T15:25:55.180" v="11" actId="58"/>
        <pc:sldMkLst>
          <pc:docMk/>
          <pc:sldMk cId="654355766" sldId="292"/>
        </pc:sldMkLst>
        <pc:graphicFrameChg chg="mod">
          <ac:chgData name="Stefani Penn" userId="9b956f7d-0477-4013-81cd-17ea40c6cdf9" providerId="ADAL" clId="{76829BB5-F1CF-4891-90C9-DA0B6CC20E23}" dt="2022-08-16T15:25:55.180" v="11" actId="58"/>
          <ac:graphicFrameMkLst>
            <pc:docMk/>
            <pc:sldMk cId="654355766" sldId="292"/>
            <ac:graphicFrameMk id="5" creationId="{01F1CDFD-D73E-05ED-F0D8-141F53EDC183}"/>
          </ac:graphicFrameMkLst>
        </pc:graphicFrameChg>
      </pc:sldChg>
      <pc:sldChg chg="modSp mod modCm">
        <pc:chgData name="Stefani Penn" userId="9b956f7d-0477-4013-81cd-17ea40c6cdf9" providerId="ADAL" clId="{76829BB5-F1CF-4891-90C9-DA0B6CC20E23}" dt="2022-08-16T15:19:04.857" v="2"/>
        <pc:sldMkLst>
          <pc:docMk/>
          <pc:sldMk cId="1965921923" sldId="376"/>
        </pc:sldMkLst>
        <pc:spChg chg="mod">
          <ac:chgData name="Stefani Penn" userId="9b956f7d-0477-4013-81cd-17ea40c6cdf9" providerId="ADAL" clId="{76829BB5-F1CF-4891-90C9-DA0B6CC20E23}" dt="2022-08-16T15:18:35.890" v="1" actId="58"/>
          <ac:spMkLst>
            <pc:docMk/>
            <pc:sldMk cId="1965921923" sldId="376"/>
            <ac:spMk id="4" creationId="{19C79278-D8CB-7BDD-29B0-09B37584FD6F}"/>
          </ac:spMkLst>
        </pc:spChg>
      </pc:sldChg>
      <pc:sldChg chg="modCm">
        <pc:chgData name="Stefani Penn" userId="9b956f7d-0477-4013-81cd-17ea40c6cdf9" providerId="ADAL" clId="{76829BB5-F1CF-4891-90C9-DA0B6CC20E23}" dt="2022-08-16T15:19:28.417" v="3"/>
        <pc:sldMkLst>
          <pc:docMk/>
          <pc:sldMk cId="3306507242" sldId="1059"/>
        </pc:sldMkLst>
      </pc:sldChg>
      <pc:sldChg chg="modCm">
        <pc:chgData name="Stefani Penn" userId="9b956f7d-0477-4013-81cd-17ea40c6cdf9" providerId="ADAL" clId="{76829BB5-F1CF-4891-90C9-DA0B6CC20E23}" dt="2022-08-16T15:25:34.638" v="9"/>
        <pc:sldMkLst>
          <pc:docMk/>
          <pc:sldMk cId="1085463553" sldId="1074"/>
        </pc:sldMkLst>
      </pc:sldChg>
    </pc:docChg>
  </pc:docChgLst>
  <pc:docChgLst>
    <pc:chgData name="Stefani Penn" userId="S::spenn@indecon.com::9b956f7d-0477-4013-81cd-17ea40c6cdf9" providerId="AD" clId="Web-{957B43D1-B2B0-FDB5-3325-AD545783B13C}"/>
    <pc:docChg chg="mod">
      <pc:chgData name="Stefani Penn" userId="S::spenn@indecon.com::9b956f7d-0477-4013-81cd-17ea40c6cdf9" providerId="AD" clId="Web-{957B43D1-B2B0-FDB5-3325-AD545783B13C}" dt="2022-09-20T21:36:41.056" v="1"/>
      <pc:docMkLst>
        <pc:docMk/>
      </pc:docMkLst>
      <pc:sldChg chg="modCm">
        <pc:chgData name="Stefani Penn" userId="S::spenn@indecon.com::9b956f7d-0477-4013-81cd-17ea40c6cdf9" providerId="AD" clId="Web-{957B43D1-B2B0-FDB5-3325-AD545783B13C}" dt="2022-09-20T21:36:41.056" v="1"/>
        <pc:sldMkLst>
          <pc:docMk/>
          <pc:sldMk cId="1965921923" sldId="376"/>
        </pc:sldMkLst>
      </pc:sldChg>
    </pc:docChg>
  </pc:docChgLst>
  <pc:docChgLst>
    <pc:chgData name="Mei Collins" userId="S::mcollins@indecon.com::f58710cf-9b7c-4342-a50c-dd3de50b0186" providerId="AD" clId="Web-{389BA249-7F08-4B3F-4203-9EEE4D33F6E3}"/>
    <pc:docChg chg="mod addSld delSld modSld modSection">
      <pc:chgData name="Mei Collins" userId="S::mcollins@indecon.com::f58710cf-9b7c-4342-a50c-dd3de50b0186" providerId="AD" clId="Web-{389BA249-7F08-4B3F-4203-9EEE4D33F6E3}" dt="2022-07-21T18:03:10.189" v="645"/>
      <pc:docMkLst>
        <pc:docMk/>
      </pc:docMkLst>
      <pc:sldChg chg="modSp">
        <pc:chgData name="Mei Collins" userId="S::mcollins@indecon.com::f58710cf-9b7c-4342-a50c-dd3de50b0186" providerId="AD" clId="Web-{389BA249-7F08-4B3F-4203-9EEE4D33F6E3}" dt="2022-07-21T17:58:29.008" v="578" actId="1076"/>
        <pc:sldMkLst>
          <pc:docMk/>
          <pc:sldMk cId="2712172536" sldId="276"/>
        </pc:sldMkLst>
        <pc:spChg chg="mod">
          <ac:chgData name="Mei Collins" userId="S::mcollins@indecon.com::f58710cf-9b7c-4342-a50c-dd3de50b0186" providerId="AD" clId="Web-{389BA249-7F08-4B3F-4203-9EEE4D33F6E3}" dt="2022-07-21T17:58:29.008" v="578" actId="1076"/>
          <ac:spMkLst>
            <pc:docMk/>
            <pc:sldMk cId="2712172536" sldId="276"/>
            <ac:spMk id="6" creationId="{EBF3366C-92EF-1673-1DFB-8C84A8D90725}"/>
          </ac:spMkLst>
        </pc:spChg>
      </pc:sldChg>
      <pc:sldChg chg="addSp delSp modSp modCm modNotes">
        <pc:chgData name="Mei Collins" userId="S::mcollins@indecon.com::f58710cf-9b7c-4342-a50c-dd3de50b0186" providerId="AD" clId="Web-{389BA249-7F08-4B3F-4203-9EEE4D33F6E3}" dt="2022-07-21T18:03:10.189" v="645"/>
        <pc:sldMkLst>
          <pc:docMk/>
          <pc:sldMk cId="2414787862" sldId="277"/>
        </pc:sldMkLst>
        <pc:picChg chg="add del mod">
          <ac:chgData name="Mei Collins" userId="S::mcollins@indecon.com::f58710cf-9b7c-4342-a50c-dd3de50b0186" providerId="AD" clId="Web-{389BA249-7F08-4B3F-4203-9EEE4D33F6E3}" dt="2022-07-21T18:02:49.345" v="644"/>
          <ac:picMkLst>
            <pc:docMk/>
            <pc:sldMk cId="2414787862" sldId="277"/>
            <ac:picMk id="5" creationId="{1067F9C0-7185-FB1C-6C13-9ED467B0706D}"/>
          </ac:picMkLst>
        </pc:picChg>
      </pc:sldChg>
      <pc:sldChg chg="addSp modSp modCm">
        <pc:chgData name="Mei Collins" userId="S::mcollins@indecon.com::f58710cf-9b7c-4342-a50c-dd3de50b0186" providerId="AD" clId="Web-{389BA249-7F08-4B3F-4203-9EEE4D33F6E3}" dt="2022-07-21T15:53:30.905" v="68"/>
        <pc:sldMkLst>
          <pc:docMk/>
          <pc:sldMk cId="1965921923" sldId="376"/>
        </pc:sldMkLst>
        <pc:spChg chg="mod">
          <ac:chgData name="Mei Collins" userId="S::mcollins@indecon.com::f58710cf-9b7c-4342-a50c-dd3de50b0186" providerId="AD" clId="Web-{389BA249-7F08-4B3F-4203-9EEE4D33F6E3}" dt="2022-07-21T15:51:39.791" v="28" actId="20577"/>
          <ac:spMkLst>
            <pc:docMk/>
            <pc:sldMk cId="1965921923" sldId="376"/>
            <ac:spMk id="3" creationId="{761FA6CF-CE3C-42AD-A187-9CE06BDFA4E2}"/>
          </ac:spMkLst>
        </pc:spChg>
        <pc:spChg chg="add mod">
          <ac:chgData name="Mei Collins" userId="S::mcollins@indecon.com::f58710cf-9b7c-4342-a50c-dd3de50b0186" providerId="AD" clId="Web-{389BA249-7F08-4B3F-4203-9EEE4D33F6E3}" dt="2022-07-21T15:53:22.498" v="66" actId="14100"/>
          <ac:spMkLst>
            <pc:docMk/>
            <pc:sldMk cId="1965921923" sldId="376"/>
            <ac:spMk id="4" creationId="{19C79278-D8CB-7BDD-29B0-09B37584FD6F}"/>
          </ac:spMkLst>
        </pc:spChg>
      </pc:sldChg>
      <pc:sldChg chg="modSp modNotes">
        <pc:chgData name="Mei Collins" userId="S::mcollins@indecon.com::f58710cf-9b7c-4342-a50c-dd3de50b0186" providerId="AD" clId="Web-{389BA249-7F08-4B3F-4203-9EEE4D33F6E3}" dt="2022-07-21T17:57:44.944" v="573"/>
        <pc:sldMkLst>
          <pc:docMk/>
          <pc:sldMk cId="3306507242" sldId="1059"/>
        </pc:sldMkLst>
        <pc:spChg chg="mod">
          <ac:chgData name="Mei Collins" userId="S::mcollins@indecon.com::f58710cf-9b7c-4342-a50c-dd3de50b0186" providerId="AD" clId="Web-{389BA249-7F08-4B3F-4203-9EEE4D33F6E3}" dt="2022-07-21T15:54:17.251" v="70" actId="20577"/>
          <ac:spMkLst>
            <pc:docMk/>
            <pc:sldMk cId="3306507242" sldId="1059"/>
            <ac:spMk id="764931" creationId="{00000000-0000-0000-0000-000000000000}"/>
          </ac:spMkLst>
        </pc:spChg>
      </pc:sldChg>
      <pc:sldChg chg="new del">
        <pc:chgData name="Mei Collins" userId="S::mcollins@indecon.com::f58710cf-9b7c-4342-a50c-dd3de50b0186" providerId="AD" clId="Web-{389BA249-7F08-4B3F-4203-9EEE4D33F6E3}" dt="2022-07-21T17:59:42.558" v="580"/>
        <pc:sldMkLst>
          <pc:docMk/>
          <pc:sldMk cId="3507124111" sldId="1093"/>
        </pc:sldMkLst>
      </pc:sldChg>
    </pc:docChg>
  </pc:docChgLst>
  <pc:docChgLst>
    <pc:chgData name="marshall.layne@epa.gov" userId="S::urn:spo:guest#marshall.layne@epa.gov::" providerId="AD" clId="Web-{365C0443-957E-8938-F955-59EE5A2658A5}"/>
    <pc:docChg chg="modSld">
      <pc:chgData name="marshall.layne@epa.gov" userId="S::urn:spo:guest#marshall.layne@epa.gov::" providerId="AD" clId="Web-{365C0443-957E-8938-F955-59EE5A2658A5}" dt="2023-01-23T22:31:30.036" v="6" actId="1076"/>
      <pc:docMkLst>
        <pc:docMk/>
      </pc:docMkLst>
      <pc:sldChg chg="modSp">
        <pc:chgData name="marshall.layne@epa.gov" userId="S::urn:spo:guest#marshall.layne@epa.gov::" providerId="AD" clId="Web-{365C0443-957E-8938-F955-59EE5A2658A5}" dt="2023-01-23T22:31:30.036" v="6" actId="1076"/>
        <pc:sldMkLst>
          <pc:docMk/>
          <pc:sldMk cId="654355766" sldId="292"/>
        </pc:sldMkLst>
        <pc:graphicFrameChg chg="mod">
          <ac:chgData name="marshall.layne@epa.gov" userId="S::urn:spo:guest#marshall.layne@epa.gov::" providerId="AD" clId="Web-{365C0443-957E-8938-F955-59EE5A2658A5}" dt="2023-01-23T22:31:30.036" v="6" actId="1076"/>
          <ac:graphicFrameMkLst>
            <pc:docMk/>
            <pc:sldMk cId="654355766" sldId="292"/>
            <ac:graphicFrameMk id="5" creationId="{01F1CDFD-D73E-05ED-F0D8-141F53EDC183}"/>
          </ac:graphicFrameMkLst>
        </pc:graphicFrameChg>
      </pc:sldChg>
      <pc:sldChg chg="modSp">
        <pc:chgData name="marshall.layne@epa.gov" userId="S::urn:spo:guest#marshall.layne@epa.gov::" providerId="AD" clId="Web-{365C0443-957E-8938-F955-59EE5A2658A5}" dt="2023-01-23T22:31:07.832" v="4" actId="20577"/>
        <pc:sldMkLst>
          <pc:docMk/>
          <pc:sldMk cId="280656676" sldId="293"/>
        </pc:sldMkLst>
        <pc:spChg chg="mod">
          <ac:chgData name="marshall.layne@epa.gov" userId="S::urn:spo:guest#marshall.layne@epa.gov::" providerId="AD" clId="Web-{365C0443-957E-8938-F955-59EE5A2658A5}" dt="2023-01-23T22:31:07.832" v="4" actId="20577"/>
          <ac:spMkLst>
            <pc:docMk/>
            <pc:sldMk cId="280656676" sldId="293"/>
            <ac:spMk id="5" creationId="{2CBECF40-29C5-22C7-0771-19680745978C}"/>
          </ac:spMkLst>
        </pc:spChg>
      </pc:sldChg>
      <pc:sldChg chg="modSp">
        <pc:chgData name="marshall.layne@epa.gov" userId="S::urn:spo:guest#marshall.layne@epa.gov::" providerId="AD" clId="Web-{365C0443-957E-8938-F955-59EE5A2658A5}" dt="2023-01-23T22:30:47.707" v="0" actId="20577"/>
        <pc:sldMkLst>
          <pc:docMk/>
          <pc:sldMk cId="1416166960" sldId="294"/>
        </pc:sldMkLst>
        <pc:spChg chg="mod">
          <ac:chgData name="marshall.layne@epa.gov" userId="S::urn:spo:guest#marshall.layne@epa.gov::" providerId="AD" clId="Web-{365C0443-957E-8938-F955-59EE5A2658A5}" dt="2023-01-23T22:30:47.707" v="0" actId="20577"/>
          <ac:spMkLst>
            <pc:docMk/>
            <pc:sldMk cId="1416166960" sldId="294"/>
            <ac:spMk id="3" creationId="{F3E1F0F1-A5E9-8B49-D0AB-6A509BD012A3}"/>
          </ac:spMkLst>
        </pc:spChg>
      </pc:sldChg>
      <pc:sldChg chg="modSp">
        <pc:chgData name="marshall.layne@epa.gov" userId="S::urn:spo:guest#marshall.layne@epa.gov::" providerId="AD" clId="Web-{365C0443-957E-8938-F955-59EE5A2658A5}" dt="2023-01-23T22:30:55.254" v="2" actId="20577"/>
        <pc:sldMkLst>
          <pc:docMk/>
          <pc:sldMk cId="1248625456" sldId="295"/>
        </pc:sldMkLst>
        <pc:spChg chg="mod">
          <ac:chgData name="marshall.layne@epa.gov" userId="S::urn:spo:guest#marshall.layne@epa.gov::" providerId="AD" clId="Web-{365C0443-957E-8938-F955-59EE5A2658A5}" dt="2023-01-23T22:30:55.254" v="2" actId="20577"/>
          <ac:spMkLst>
            <pc:docMk/>
            <pc:sldMk cId="1248625456" sldId="295"/>
            <ac:spMk id="5" creationId="{945EFDB1-C8E2-16EF-5C3A-36E9226B50C5}"/>
          </ac:spMkLst>
        </pc:spChg>
        <pc:spChg chg="mod">
          <ac:chgData name="marshall.layne@epa.gov" userId="S::urn:spo:guest#marshall.layne@epa.gov::" providerId="AD" clId="Web-{365C0443-957E-8938-F955-59EE5A2658A5}" dt="2023-01-23T22:30:53.347" v="1" actId="20577"/>
          <ac:spMkLst>
            <pc:docMk/>
            <pc:sldMk cId="1248625456" sldId="295"/>
            <ac:spMk id="6" creationId="{88AB5D87-44E8-1FED-3D5A-14BEFCF8936E}"/>
          </ac:spMkLst>
        </pc:spChg>
      </pc:sldChg>
    </pc:docChg>
  </pc:docChgLst>
  <pc:docChgLst>
    <pc:chgData name="Stefani Penn" userId="9b956f7d-0477-4013-81cd-17ea40c6cdf9" providerId="ADAL" clId="{25937445-C19C-4C6E-9B04-DE4BBE73FAE3}"/>
    <pc:docChg chg="modSld">
      <pc:chgData name="Stefani Penn" userId="9b956f7d-0477-4013-81cd-17ea40c6cdf9" providerId="ADAL" clId="{25937445-C19C-4C6E-9B04-DE4BBE73FAE3}" dt="2023-01-20T18:53:18.896" v="116" actId="962"/>
      <pc:docMkLst>
        <pc:docMk/>
      </pc:docMkLst>
      <pc:sldChg chg="modSp">
        <pc:chgData name="Stefani Penn" userId="9b956f7d-0477-4013-81cd-17ea40c6cdf9" providerId="ADAL" clId="{25937445-C19C-4C6E-9B04-DE4BBE73FAE3}" dt="2023-01-20T18:52:15.372" v="113" actId="962"/>
        <pc:sldMkLst>
          <pc:docMk/>
          <pc:sldMk cId="1088742732" sldId="269"/>
        </pc:sldMkLst>
        <pc:picChg chg="mod">
          <ac:chgData name="Stefani Penn" userId="9b956f7d-0477-4013-81cd-17ea40c6cdf9" providerId="ADAL" clId="{25937445-C19C-4C6E-9B04-DE4BBE73FAE3}" dt="2023-01-20T18:52:15.372" v="113" actId="962"/>
          <ac:picMkLst>
            <pc:docMk/>
            <pc:sldMk cId="1088742732" sldId="269"/>
            <ac:picMk id="1030" creationId="{A78192E3-17C1-7457-08C1-AE1782CEB518}"/>
          </ac:picMkLst>
        </pc:picChg>
      </pc:sldChg>
      <pc:sldChg chg="modSp mod delCm">
        <pc:chgData name="Stefani Penn" userId="9b956f7d-0477-4013-81cd-17ea40c6cdf9" providerId="ADAL" clId="{25937445-C19C-4C6E-9B04-DE4BBE73FAE3}" dt="2023-01-20T18:53:18.896" v="116" actId="962"/>
        <pc:sldMkLst>
          <pc:docMk/>
          <pc:sldMk cId="2414787862" sldId="277"/>
        </pc:sldMkLst>
        <pc:spChg chg="mod">
          <ac:chgData name="Stefani Penn" userId="9b956f7d-0477-4013-81cd-17ea40c6cdf9" providerId="ADAL" clId="{25937445-C19C-4C6E-9B04-DE4BBE73FAE3}" dt="2023-01-20T18:53:13.260" v="115" actId="962"/>
          <ac:spMkLst>
            <pc:docMk/>
            <pc:sldMk cId="2414787862" sldId="277"/>
            <ac:spMk id="7" creationId="{375EA690-2402-8E5C-ED42-D309DE14EDAC}"/>
          </ac:spMkLst>
        </pc:spChg>
        <pc:cxnChg chg="mod">
          <ac:chgData name="Stefani Penn" userId="9b956f7d-0477-4013-81cd-17ea40c6cdf9" providerId="ADAL" clId="{25937445-C19C-4C6E-9B04-DE4BBE73FAE3}" dt="2023-01-20T18:53:18.896" v="116" actId="962"/>
          <ac:cxnSpMkLst>
            <pc:docMk/>
            <pc:sldMk cId="2414787862" sldId="277"/>
            <ac:cxnSpMk id="6" creationId="{19F7B469-A21D-43DD-053A-565050E229EC}"/>
          </ac:cxnSpMkLst>
        </pc:cxnChg>
      </pc:sldChg>
    </pc:docChg>
  </pc:docChgLst>
  <pc:docChgLst>
    <pc:chgData name="Mei Collins" userId="f58710cf-9b7c-4342-a50c-dd3de50b0186" providerId="ADAL" clId="{3D4D5698-5411-4A52-9ACC-9E7342ED2F6C}"/>
    <pc:docChg chg="modSld">
      <pc:chgData name="Mei Collins" userId="f58710cf-9b7c-4342-a50c-dd3de50b0186" providerId="ADAL" clId="{3D4D5698-5411-4A52-9ACC-9E7342ED2F6C}" dt="2023-07-18T16:46:23.586" v="15"/>
      <pc:docMkLst>
        <pc:docMk/>
      </pc:docMkLst>
      <pc:sldChg chg="delSp delCm modCm">
        <pc:chgData name="Mei Collins" userId="f58710cf-9b7c-4342-a50c-dd3de50b0186" providerId="ADAL" clId="{3D4D5698-5411-4A52-9ACC-9E7342ED2F6C}" dt="2023-07-18T16:44:59.699" v="4"/>
        <pc:sldMkLst>
          <pc:docMk/>
          <pc:sldMk cId="874542197" sldId="279"/>
        </pc:sldMkLst>
        <pc:picChg chg="del">
          <ac:chgData name="Mei Collins" userId="f58710cf-9b7c-4342-a50c-dd3de50b0186" providerId="ADAL" clId="{3D4D5698-5411-4A52-9ACC-9E7342ED2F6C}" dt="2023-07-18T16:44:55.327" v="2" actId="478"/>
          <ac:picMkLst>
            <pc:docMk/>
            <pc:sldMk cId="874542197" sldId="279"/>
            <ac:picMk id="4098" creationId="{FAED4188-8DAA-C787-5E8B-C54CC656415C}"/>
          </ac:picMkLst>
        </pc:picChg>
        <pc:extLst>
          <p:ext xmlns:p="http://schemas.openxmlformats.org/presentationml/2006/main" uri="{D6D511B9-2390-475A-947B-AFAB55BFBCF1}">
            <pc226:cmChg xmlns:pc226="http://schemas.microsoft.com/office/powerpoint/2022/06/main/command" chg="del mod">
              <pc226:chgData name="Mei Collins" userId="f58710cf-9b7c-4342-a50c-dd3de50b0186" providerId="ADAL" clId="{3D4D5698-5411-4A52-9ACC-9E7342ED2F6C}" dt="2023-07-18T16:44:59.699" v="4"/>
              <pc2:cmMkLst xmlns:pc2="http://schemas.microsoft.com/office/powerpoint/2019/9/main/command">
                <pc:docMk/>
                <pc:sldMk cId="874542197" sldId="279"/>
                <pc2:cmMk id="{EB4B0E18-8A2C-4BA7-A40C-6C1C1BAD02EB}"/>
              </pc2:cmMkLst>
            </pc226:cmChg>
          </p:ext>
        </pc:extLst>
      </pc:sldChg>
      <pc:sldChg chg="delCm">
        <pc:chgData name="Mei Collins" userId="f58710cf-9b7c-4342-a50c-dd3de50b0186" providerId="ADAL" clId="{3D4D5698-5411-4A52-9ACC-9E7342ED2F6C}" dt="2023-07-18T16:45:03.574" v="5"/>
        <pc:sldMkLst>
          <pc:docMk/>
          <pc:sldMk cId="3116420685" sldId="282"/>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5:03.574" v="5"/>
              <pc2:cmMkLst xmlns:pc2="http://schemas.microsoft.com/office/powerpoint/2019/9/main/command">
                <pc:docMk/>
                <pc:sldMk cId="3116420685" sldId="282"/>
                <pc2:cmMk id="{A189093B-2E6E-4D4B-B71B-FAB81BE0ED32}"/>
              </pc2:cmMkLst>
            </pc226:cmChg>
          </p:ext>
        </pc:extLst>
      </pc:sldChg>
      <pc:sldChg chg="delCm">
        <pc:chgData name="Mei Collins" userId="f58710cf-9b7c-4342-a50c-dd3de50b0186" providerId="ADAL" clId="{3D4D5698-5411-4A52-9ACC-9E7342ED2F6C}" dt="2023-07-18T16:45:34.540" v="7"/>
        <pc:sldMkLst>
          <pc:docMk/>
          <pc:sldMk cId="3489357502" sldId="286"/>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5:34.540" v="7"/>
              <pc2:cmMkLst xmlns:pc2="http://schemas.microsoft.com/office/powerpoint/2019/9/main/command">
                <pc:docMk/>
                <pc:sldMk cId="3489357502" sldId="286"/>
                <pc2:cmMk id="{9B4DAE5F-3298-4DAD-93E9-52CB0EDF9EF9}"/>
              </pc2:cmMkLst>
            </pc226:cmChg>
          </p:ext>
        </pc:extLst>
      </pc:sldChg>
      <pc:sldChg chg="delCm">
        <pc:chgData name="Mei Collins" userId="f58710cf-9b7c-4342-a50c-dd3de50b0186" providerId="ADAL" clId="{3D4D5698-5411-4A52-9ACC-9E7342ED2F6C}" dt="2023-07-18T16:45:38.183" v="8"/>
        <pc:sldMkLst>
          <pc:docMk/>
          <pc:sldMk cId="654355766" sldId="292"/>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5:38.183" v="8"/>
              <pc2:cmMkLst xmlns:pc2="http://schemas.microsoft.com/office/powerpoint/2019/9/main/command">
                <pc:docMk/>
                <pc:sldMk cId="654355766" sldId="292"/>
                <pc2:cmMk id="{A7B63C3E-3CDF-49CB-A89F-F8F97A4937AB}"/>
              </pc2:cmMkLst>
            </pc226:cmChg>
          </p:ext>
        </pc:extLst>
      </pc:sldChg>
      <pc:sldChg chg="delCm">
        <pc:chgData name="Mei Collins" userId="f58710cf-9b7c-4342-a50c-dd3de50b0186" providerId="ADAL" clId="{3D4D5698-5411-4A52-9ACC-9E7342ED2F6C}" dt="2023-07-18T16:45:19.793" v="6"/>
        <pc:sldMkLst>
          <pc:docMk/>
          <pc:sldMk cId="2922135661" sldId="298"/>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5:19.793" v="6"/>
              <pc2:cmMkLst xmlns:pc2="http://schemas.microsoft.com/office/powerpoint/2019/9/main/command">
                <pc:docMk/>
                <pc:sldMk cId="2922135661" sldId="298"/>
                <pc2:cmMk id="{43C16E89-66E7-4645-AD53-271EDAC057ED}"/>
              </pc2:cmMkLst>
            </pc226:cmChg>
          </p:ext>
        </pc:extLst>
      </pc:sldChg>
      <pc:sldChg chg="delCm">
        <pc:chgData name="Mei Collins" userId="f58710cf-9b7c-4342-a50c-dd3de50b0186" providerId="ADAL" clId="{3D4D5698-5411-4A52-9ACC-9E7342ED2F6C}" dt="2023-07-18T16:45:57.859" v="10"/>
        <pc:sldMkLst>
          <pc:docMk/>
          <pc:sldMk cId="1258713775" sldId="300"/>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5:57.859" v="10"/>
              <pc2:cmMkLst xmlns:pc2="http://schemas.microsoft.com/office/powerpoint/2019/9/main/command">
                <pc:docMk/>
                <pc:sldMk cId="1258713775" sldId="300"/>
                <pc2:cmMk id="{5D4CB529-3BE2-4ED8-8EEB-8D0699A5B369}"/>
              </pc2:cmMkLst>
            </pc226:cmChg>
          </p:ext>
        </pc:extLst>
      </pc:sldChg>
      <pc:sldChg chg="delCm">
        <pc:chgData name="Mei Collins" userId="f58710cf-9b7c-4342-a50c-dd3de50b0186" providerId="ADAL" clId="{3D4D5698-5411-4A52-9ACC-9E7342ED2F6C}" dt="2023-07-18T16:45:52.128" v="9"/>
        <pc:sldMkLst>
          <pc:docMk/>
          <pc:sldMk cId="4122865971" sldId="301"/>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5:52.128" v="9"/>
              <pc2:cmMkLst xmlns:pc2="http://schemas.microsoft.com/office/powerpoint/2019/9/main/command">
                <pc:docMk/>
                <pc:sldMk cId="4122865971" sldId="301"/>
                <pc2:cmMk id="{D289FAF7-4730-4E83-875A-5E38CF36BCBC}"/>
              </pc2:cmMkLst>
            </pc226:cmChg>
          </p:ext>
        </pc:extLst>
      </pc:sldChg>
      <pc:sldChg chg="delCm">
        <pc:chgData name="Mei Collins" userId="f58710cf-9b7c-4342-a50c-dd3de50b0186" providerId="ADAL" clId="{3D4D5698-5411-4A52-9ACC-9E7342ED2F6C}" dt="2023-07-18T16:46:08.893" v="11"/>
        <pc:sldMkLst>
          <pc:docMk/>
          <pc:sldMk cId="44797086" sldId="302"/>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6:08.893" v="11"/>
              <pc2:cmMkLst xmlns:pc2="http://schemas.microsoft.com/office/powerpoint/2019/9/main/command">
                <pc:docMk/>
                <pc:sldMk cId="44797086" sldId="302"/>
                <pc2:cmMk id="{5723DE80-4C91-453E-8DD4-BD65BA89D8D8}"/>
              </pc2:cmMkLst>
            </pc226:cmChg>
          </p:ext>
        </pc:extLst>
      </pc:sldChg>
      <pc:sldChg chg="delCm">
        <pc:chgData name="Mei Collins" userId="f58710cf-9b7c-4342-a50c-dd3de50b0186" providerId="ADAL" clId="{3D4D5698-5411-4A52-9ACC-9E7342ED2F6C}" dt="2023-07-18T16:46:12.462" v="12"/>
        <pc:sldMkLst>
          <pc:docMk/>
          <pc:sldMk cId="174181723" sldId="303"/>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6:12.462" v="12"/>
              <pc2:cmMkLst xmlns:pc2="http://schemas.microsoft.com/office/powerpoint/2019/9/main/command">
                <pc:docMk/>
                <pc:sldMk cId="174181723" sldId="303"/>
                <pc2:cmMk id="{69653FD6-AD78-4BB1-AEC1-AAF64EDF21A8}"/>
              </pc2:cmMkLst>
            </pc226:cmChg>
          </p:ext>
        </pc:extLst>
      </pc:sldChg>
      <pc:sldChg chg="delCm">
        <pc:chgData name="Mei Collins" userId="f58710cf-9b7c-4342-a50c-dd3de50b0186" providerId="ADAL" clId="{3D4D5698-5411-4A52-9ACC-9E7342ED2F6C}" dt="2023-07-18T16:46:15.504" v="13"/>
        <pc:sldMkLst>
          <pc:docMk/>
          <pc:sldMk cId="1000847768" sldId="304"/>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6:15.504" v="13"/>
              <pc2:cmMkLst xmlns:pc2="http://schemas.microsoft.com/office/powerpoint/2019/9/main/command">
                <pc:docMk/>
                <pc:sldMk cId="1000847768" sldId="304"/>
                <pc2:cmMk id="{5E735A78-84D0-4AA4-8FE6-C5E70718908E}"/>
              </pc2:cmMkLst>
            </pc226:cmChg>
          </p:ext>
        </pc:extLst>
      </pc:sldChg>
      <pc:sldChg chg="delCm">
        <pc:chgData name="Mei Collins" userId="f58710cf-9b7c-4342-a50c-dd3de50b0186" providerId="ADAL" clId="{3D4D5698-5411-4A52-9ACC-9E7342ED2F6C}" dt="2023-07-18T16:46:19.893" v="14"/>
        <pc:sldMkLst>
          <pc:docMk/>
          <pc:sldMk cId="11444696" sldId="347"/>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6:19.893" v="14"/>
              <pc2:cmMkLst xmlns:pc2="http://schemas.microsoft.com/office/powerpoint/2019/9/main/command">
                <pc:docMk/>
                <pc:sldMk cId="11444696" sldId="347"/>
                <pc2:cmMk id="{FBDE5DA9-335F-4362-953A-AA7A03CAC8D6}"/>
              </pc2:cmMkLst>
            </pc226:cmChg>
          </p:ext>
        </pc:extLst>
      </pc:sldChg>
      <pc:sldChg chg="delCm">
        <pc:chgData name="Mei Collins" userId="f58710cf-9b7c-4342-a50c-dd3de50b0186" providerId="ADAL" clId="{3D4D5698-5411-4A52-9ACC-9E7342ED2F6C}" dt="2023-07-18T16:46:23.586" v="15"/>
        <pc:sldMkLst>
          <pc:docMk/>
          <pc:sldMk cId="239722716" sldId="348"/>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6:23.586" v="15"/>
              <pc2:cmMkLst xmlns:pc2="http://schemas.microsoft.com/office/powerpoint/2019/9/main/command">
                <pc:docMk/>
                <pc:sldMk cId="239722716" sldId="348"/>
                <pc2:cmMk id="{06EC1D6C-869F-4D16-BEA9-09F78E6183C8}"/>
              </pc2:cmMkLst>
            </pc226:cmChg>
          </p:ext>
        </pc:extLst>
      </pc:sldChg>
      <pc:sldChg chg="delCm">
        <pc:chgData name="Mei Collins" userId="f58710cf-9b7c-4342-a50c-dd3de50b0186" providerId="ADAL" clId="{3D4D5698-5411-4A52-9ACC-9E7342ED2F6C}" dt="2023-07-18T16:44:42.797" v="0"/>
        <pc:sldMkLst>
          <pc:docMk/>
          <pc:sldMk cId="1965921923" sldId="376"/>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4:42.797" v="0"/>
              <pc2:cmMkLst xmlns:pc2="http://schemas.microsoft.com/office/powerpoint/2019/9/main/command">
                <pc:docMk/>
                <pc:sldMk cId="1965921923" sldId="376"/>
                <pc2:cmMk id="{9453B9F0-D6B1-4C13-B596-8F57FD7FAF88}"/>
              </pc2:cmMkLst>
            </pc226:cmChg>
          </p:ext>
        </pc:extLst>
      </pc:sldChg>
      <pc:sldChg chg="delCm">
        <pc:chgData name="Mei Collins" userId="f58710cf-9b7c-4342-a50c-dd3de50b0186" providerId="ADAL" clId="{3D4D5698-5411-4A52-9ACC-9E7342ED2F6C}" dt="2023-07-18T16:44:46.784" v="1"/>
        <pc:sldMkLst>
          <pc:docMk/>
          <pc:sldMk cId="3306507242" sldId="1059"/>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3D4D5698-5411-4A52-9ACC-9E7342ED2F6C}" dt="2023-07-18T16:44:46.784" v="1"/>
              <pc2:cmMkLst xmlns:pc2="http://schemas.microsoft.com/office/powerpoint/2019/9/main/command">
                <pc:docMk/>
                <pc:sldMk cId="3306507242" sldId="1059"/>
                <pc2:cmMk id="{92AF19CF-1C16-45E5-AFE9-FD2F7F129B19}"/>
              </pc2:cmMkLst>
            </pc226:cmChg>
          </p:ext>
        </pc:extLst>
      </pc:sldChg>
    </pc:docChg>
  </pc:docChgLst>
  <pc:docChgLst>
    <pc:chgData name="mccauley.kayla@epa.gov" userId="S::urn:spo:guest#mccauley.kayla@epa.gov::" providerId="AD" clId="Web-{C8AA007C-9AC2-06B0-557A-A615F9D4DC1C}"/>
    <pc:docChg chg="mod">
      <pc:chgData name="mccauley.kayla@epa.gov" userId="S::urn:spo:guest#mccauley.kayla@epa.gov::" providerId="AD" clId="Web-{C8AA007C-9AC2-06B0-557A-A615F9D4DC1C}" dt="2022-12-02T21:43:44.121" v="10"/>
      <pc:docMkLst>
        <pc:docMk/>
      </pc:docMkLst>
      <pc:sldChg chg="modCm">
        <pc:chgData name="mccauley.kayla@epa.gov" userId="S::urn:spo:guest#mccauley.kayla@epa.gov::" providerId="AD" clId="Web-{C8AA007C-9AC2-06B0-557A-A615F9D4DC1C}" dt="2022-12-02T21:19:00.502" v="2"/>
        <pc:sldMkLst>
          <pc:docMk/>
          <pc:sldMk cId="2414787862" sldId="277"/>
        </pc:sldMkLst>
      </pc:sldChg>
      <pc:sldChg chg="addCm">
        <pc:chgData name="mccauley.kayla@epa.gov" userId="S::urn:spo:guest#mccauley.kayla@epa.gov::" providerId="AD" clId="Web-{C8AA007C-9AC2-06B0-557A-A615F9D4DC1C}" dt="2022-12-02T21:35:16.552" v="4"/>
        <pc:sldMkLst>
          <pc:docMk/>
          <pc:sldMk cId="1258713775" sldId="300"/>
        </pc:sldMkLst>
      </pc:sldChg>
      <pc:sldChg chg="addCm">
        <pc:chgData name="mccauley.kayla@epa.gov" userId="S::urn:spo:guest#mccauley.kayla@epa.gov::" providerId="AD" clId="Web-{C8AA007C-9AC2-06B0-557A-A615F9D4DC1C}" dt="2022-12-02T21:24:45.444" v="3"/>
        <pc:sldMkLst>
          <pc:docMk/>
          <pc:sldMk cId="4122865971" sldId="301"/>
        </pc:sldMkLst>
      </pc:sldChg>
      <pc:sldChg chg="addCm">
        <pc:chgData name="mccauley.kayla@epa.gov" userId="S::urn:spo:guest#mccauley.kayla@epa.gov::" providerId="AD" clId="Web-{C8AA007C-9AC2-06B0-557A-A615F9D4DC1C}" dt="2022-12-02T21:37:10.350" v="5"/>
        <pc:sldMkLst>
          <pc:docMk/>
          <pc:sldMk cId="44797086" sldId="302"/>
        </pc:sldMkLst>
      </pc:sldChg>
      <pc:sldChg chg="addCm modCm">
        <pc:chgData name="mccauley.kayla@epa.gov" userId="S::urn:spo:guest#mccauley.kayla@epa.gov::" providerId="AD" clId="Web-{C8AA007C-9AC2-06B0-557A-A615F9D4DC1C}" dt="2022-12-02T21:38:15.117" v="7"/>
        <pc:sldMkLst>
          <pc:docMk/>
          <pc:sldMk cId="174181723" sldId="303"/>
        </pc:sldMkLst>
      </pc:sldChg>
      <pc:sldChg chg="addCm">
        <pc:chgData name="mccauley.kayla@epa.gov" userId="S::urn:spo:guest#mccauley.kayla@epa.gov::" providerId="AD" clId="Web-{C8AA007C-9AC2-06B0-557A-A615F9D4DC1C}" dt="2022-12-02T21:42:15.292" v="8"/>
        <pc:sldMkLst>
          <pc:docMk/>
          <pc:sldMk cId="1000847768" sldId="304"/>
        </pc:sldMkLst>
      </pc:sldChg>
      <pc:sldChg chg="addCm">
        <pc:chgData name="mccauley.kayla@epa.gov" userId="S::urn:spo:guest#mccauley.kayla@epa.gov::" providerId="AD" clId="Web-{C8AA007C-9AC2-06B0-557A-A615F9D4DC1C}" dt="2022-12-02T21:43:14.762" v="9"/>
        <pc:sldMkLst>
          <pc:docMk/>
          <pc:sldMk cId="11444696" sldId="347"/>
        </pc:sldMkLst>
      </pc:sldChg>
      <pc:sldChg chg="addCm">
        <pc:chgData name="mccauley.kayla@epa.gov" userId="S::urn:spo:guest#mccauley.kayla@epa.gov::" providerId="AD" clId="Web-{C8AA007C-9AC2-06B0-557A-A615F9D4DC1C}" dt="2022-12-02T21:43:44.121" v="10"/>
        <pc:sldMkLst>
          <pc:docMk/>
          <pc:sldMk cId="239722716" sldId="348"/>
        </pc:sldMkLst>
      </pc:sldChg>
      <pc:sldChg chg="addCm">
        <pc:chgData name="mccauley.kayla@epa.gov" userId="S::urn:spo:guest#mccauley.kayla@epa.gov::" providerId="AD" clId="Web-{C8AA007C-9AC2-06B0-557A-A615F9D4DC1C}" dt="2022-12-02T21:17:05.812" v="1"/>
        <pc:sldMkLst>
          <pc:docMk/>
          <pc:sldMk cId="3306507242" sldId="1059"/>
        </pc:sldMkLst>
      </pc:sldChg>
    </pc:docChg>
  </pc:docChgLst>
  <pc:docChgLst>
    <pc:chgData name="wheeler.carrie@epa.gov" userId="S::urn:spo:guest#wheeler.carrie@epa.gov::" providerId="AD" clId="Web-{C7F4E37D-F3AC-0594-6D1C-2479D2B27CEB}"/>
    <pc:docChg chg="">
      <pc:chgData name="wheeler.carrie@epa.gov" userId="S::urn:spo:guest#wheeler.carrie@epa.gov::" providerId="AD" clId="Web-{C7F4E37D-F3AC-0594-6D1C-2479D2B27CEB}" dt="2022-12-01T15:43:28.509" v="0"/>
      <pc:docMkLst>
        <pc:docMk/>
      </pc:docMkLst>
      <pc:sldChg chg="addCm">
        <pc:chgData name="wheeler.carrie@epa.gov" userId="S::urn:spo:guest#wheeler.carrie@epa.gov::" providerId="AD" clId="Web-{C7F4E37D-F3AC-0594-6D1C-2479D2B27CEB}" dt="2022-12-01T15:43:28.509" v="0"/>
        <pc:sldMkLst>
          <pc:docMk/>
          <pc:sldMk cId="2414787862" sldId="277"/>
        </pc:sldMkLst>
      </pc:sldChg>
    </pc:docChg>
  </pc:docChgLst>
  <pc:docChgLst>
    <pc:chgData name="Mei Collins" userId="S::mcollins@indecon.com::f58710cf-9b7c-4342-a50c-dd3de50b0186" providerId="AD" clId="Web-{069FBAEF-890C-3D39-A976-1EF9D3D380BB}"/>
    <pc:docChg chg="modSld">
      <pc:chgData name="Mei Collins" userId="S::mcollins@indecon.com::f58710cf-9b7c-4342-a50c-dd3de50b0186" providerId="AD" clId="Web-{069FBAEF-890C-3D39-A976-1EF9D3D380BB}" dt="2022-08-08T15:05:09.442" v="74"/>
      <pc:docMkLst>
        <pc:docMk/>
      </pc:docMkLst>
      <pc:sldChg chg="modSp modCm">
        <pc:chgData name="Mei Collins" userId="S::mcollins@indecon.com::f58710cf-9b7c-4342-a50c-dd3de50b0186" providerId="AD" clId="Web-{069FBAEF-890C-3D39-A976-1EF9D3D380BB}" dt="2022-08-08T14:49:52.327" v="2" actId="1076"/>
        <pc:sldMkLst>
          <pc:docMk/>
          <pc:sldMk cId="4010950178" sldId="288"/>
        </pc:sldMkLst>
        <pc:picChg chg="mod">
          <ac:chgData name="Mei Collins" userId="S::mcollins@indecon.com::f58710cf-9b7c-4342-a50c-dd3de50b0186" providerId="AD" clId="Web-{069FBAEF-890C-3D39-A976-1EF9D3D380BB}" dt="2022-08-08T14:49:52.327" v="2" actId="1076"/>
          <ac:picMkLst>
            <pc:docMk/>
            <pc:sldMk cId="4010950178" sldId="288"/>
            <ac:picMk id="18" creationId="{142D4E7B-4818-D3A2-0D16-875C9A93966E}"/>
          </ac:picMkLst>
        </pc:picChg>
      </pc:sldChg>
      <pc:sldChg chg="modSp">
        <pc:chgData name="Mei Collins" userId="S::mcollins@indecon.com::f58710cf-9b7c-4342-a50c-dd3de50b0186" providerId="AD" clId="Web-{069FBAEF-890C-3D39-A976-1EF9D3D380BB}" dt="2022-08-08T14:50:16.157" v="5" actId="1076"/>
        <pc:sldMkLst>
          <pc:docMk/>
          <pc:sldMk cId="280656676" sldId="293"/>
        </pc:sldMkLst>
        <pc:spChg chg="mod">
          <ac:chgData name="Mei Collins" userId="S::mcollins@indecon.com::f58710cf-9b7c-4342-a50c-dd3de50b0186" providerId="AD" clId="Web-{069FBAEF-890C-3D39-A976-1EF9D3D380BB}" dt="2022-08-08T14:50:16.157" v="5" actId="1076"/>
          <ac:spMkLst>
            <pc:docMk/>
            <pc:sldMk cId="280656676" sldId="293"/>
            <ac:spMk id="5" creationId="{2CBECF40-29C5-22C7-0771-19680745978C}"/>
          </ac:spMkLst>
        </pc:spChg>
      </pc:sldChg>
      <pc:sldChg chg="modSp">
        <pc:chgData name="Mei Collins" userId="S::mcollins@indecon.com::f58710cf-9b7c-4342-a50c-dd3de50b0186" providerId="AD" clId="Web-{069FBAEF-890C-3D39-A976-1EF9D3D380BB}" dt="2022-08-08T14:51:34.316" v="23" actId="20577"/>
        <pc:sldMkLst>
          <pc:docMk/>
          <pc:sldMk cId="647515652" sldId="299"/>
        </pc:sldMkLst>
        <pc:spChg chg="mod">
          <ac:chgData name="Mei Collins" userId="S::mcollins@indecon.com::f58710cf-9b7c-4342-a50c-dd3de50b0186" providerId="AD" clId="Web-{069FBAEF-890C-3D39-A976-1EF9D3D380BB}" dt="2022-08-08T14:51:34.316" v="23" actId="20577"/>
          <ac:spMkLst>
            <pc:docMk/>
            <pc:sldMk cId="647515652" sldId="299"/>
            <ac:spMk id="2" creationId="{C9FE13A9-8F53-8F3C-DF59-9869558EC2E6}"/>
          </ac:spMkLst>
        </pc:spChg>
      </pc:sldChg>
      <pc:sldChg chg="addSp modSp">
        <pc:chgData name="Mei Collins" userId="S::mcollins@indecon.com::f58710cf-9b7c-4342-a50c-dd3de50b0186" providerId="AD" clId="Web-{069FBAEF-890C-3D39-A976-1EF9D3D380BB}" dt="2022-08-08T15:04:38.597" v="69" actId="1076"/>
        <pc:sldMkLst>
          <pc:docMk/>
          <pc:sldMk cId="1258713775" sldId="300"/>
        </pc:sldMkLst>
        <pc:spChg chg="mod">
          <ac:chgData name="Mei Collins" userId="S::mcollins@indecon.com::f58710cf-9b7c-4342-a50c-dd3de50b0186" providerId="AD" clId="Web-{069FBAEF-890C-3D39-A976-1EF9D3D380BB}" dt="2022-08-08T14:53:59.837" v="29" actId="20577"/>
          <ac:spMkLst>
            <pc:docMk/>
            <pc:sldMk cId="1258713775" sldId="300"/>
            <ac:spMk id="2" creationId="{1015D0F8-0EF5-320C-1B5D-D69D7B88B77F}"/>
          </ac:spMkLst>
        </pc:spChg>
        <pc:spChg chg="add mod">
          <ac:chgData name="Mei Collins" userId="S::mcollins@indecon.com::f58710cf-9b7c-4342-a50c-dd3de50b0186" providerId="AD" clId="Web-{069FBAEF-890C-3D39-A976-1EF9D3D380BB}" dt="2022-08-08T15:04:38.597" v="69" actId="1076"/>
          <ac:spMkLst>
            <pc:docMk/>
            <pc:sldMk cId="1258713775" sldId="300"/>
            <ac:spMk id="5" creationId="{28287411-B121-1D67-E254-BF7D3C81D6EA}"/>
          </ac:spMkLst>
        </pc:spChg>
      </pc:sldChg>
      <pc:sldChg chg="addSp modSp modCm">
        <pc:chgData name="Mei Collins" userId="S::mcollins@indecon.com::f58710cf-9b7c-4342-a50c-dd3de50b0186" providerId="AD" clId="Web-{069FBAEF-890C-3D39-A976-1EF9D3D380BB}" dt="2022-08-08T15:04:09.377" v="62"/>
        <pc:sldMkLst>
          <pc:docMk/>
          <pc:sldMk cId="4122865971" sldId="301"/>
        </pc:sldMkLst>
        <pc:spChg chg="add mod">
          <ac:chgData name="Mei Collins" userId="S::mcollins@indecon.com::f58710cf-9b7c-4342-a50c-dd3de50b0186" providerId="AD" clId="Web-{069FBAEF-890C-3D39-A976-1EF9D3D380BB}" dt="2022-08-08T14:58:28.411" v="61" actId="1076"/>
          <ac:spMkLst>
            <pc:docMk/>
            <pc:sldMk cId="4122865971" sldId="301"/>
            <ac:spMk id="3" creationId="{C53C10E1-EBA6-DB12-8A8C-D7425FA60FDE}"/>
          </ac:spMkLst>
        </pc:spChg>
        <pc:picChg chg="mod">
          <ac:chgData name="Mei Collins" userId="S::mcollins@indecon.com::f58710cf-9b7c-4342-a50c-dd3de50b0186" providerId="AD" clId="Web-{069FBAEF-890C-3D39-A976-1EF9D3D380BB}" dt="2022-08-08T14:53:45.243" v="25" actId="1076"/>
          <ac:picMkLst>
            <pc:docMk/>
            <pc:sldMk cId="4122865971" sldId="301"/>
            <ac:picMk id="23554" creationId="{533F9552-9018-7EF9-67FC-5E1ADCD056AD}"/>
          </ac:picMkLst>
        </pc:picChg>
      </pc:sldChg>
      <pc:sldChg chg="addSp delSp modSp">
        <pc:chgData name="Mei Collins" userId="S::mcollins@indecon.com::f58710cf-9b7c-4342-a50c-dd3de50b0186" providerId="AD" clId="Web-{069FBAEF-890C-3D39-A976-1EF9D3D380BB}" dt="2022-08-08T15:04:59.317" v="72"/>
        <pc:sldMkLst>
          <pc:docMk/>
          <pc:sldMk cId="44797086" sldId="302"/>
        </pc:sldMkLst>
        <pc:spChg chg="mod">
          <ac:chgData name="Mei Collins" userId="S::mcollins@indecon.com::f58710cf-9b7c-4342-a50c-dd3de50b0186" providerId="AD" clId="Web-{069FBAEF-890C-3D39-A976-1EF9D3D380BB}" dt="2022-08-08T14:54:09.135" v="34" actId="20577"/>
          <ac:spMkLst>
            <pc:docMk/>
            <pc:sldMk cId="44797086" sldId="302"/>
            <ac:spMk id="2" creationId="{1015D0F8-0EF5-320C-1B5D-D69D7B88B77F}"/>
          </ac:spMkLst>
        </pc:spChg>
        <pc:spChg chg="add del">
          <ac:chgData name="Mei Collins" userId="S::mcollins@indecon.com::f58710cf-9b7c-4342-a50c-dd3de50b0186" providerId="AD" clId="Web-{069FBAEF-890C-3D39-A976-1EF9D3D380BB}" dt="2022-08-08T15:04:48.566" v="71"/>
          <ac:spMkLst>
            <pc:docMk/>
            <pc:sldMk cId="44797086" sldId="302"/>
            <ac:spMk id="5" creationId="{6AAFAF7B-0E0A-A67C-5EAF-A8AE12C95D81}"/>
          </ac:spMkLst>
        </pc:spChg>
        <pc:spChg chg="add">
          <ac:chgData name="Mei Collins" userId="S::mcollins@indecon.com::f58710cf-9b7c-4342-a50c-dd3de50b0186" providerId="AD" clId="Web-{069FBAEF-890C-3D39-A976-1EF9D3D380BB}" dt="2022-08-08T15:04:59.317" v="72"/>
          <ac:spMkLst>
            <pc:docMk/>
            <pc:sldMk cId="44797086" sldId="302"/>
            <ac:spMk id="7" creationId="{F11AB165-A314-BAEC-A721-69075FD49F13}"/>
          </ac:spMkLst>
        </pc:spChg>
      </pc:sldChg>
      <pc:sldChg chg="addSp modSp">
        <pc:chgData name="Mei Collins" userId="S::mcollins@indecon.com::f58710cf-9b7c-4342-a50c-dd3de50b0186" providerId="AD" clId="Web-{069FBAEF-890C-3D39-A976-1EF9D3D380BB}" dt="2022-08-08T15:05:05.005" v="73"/>
        <pc:sldMkLst>
          <pc:docMk/>
          <pc:sldMk cId="174181723" sldId="303"/>
        </pc:sldMkLst>
        <pc:spChg chg="mod">
          <ac:chgData name="Mei Collins" userId="S::mcollins@indecon.com::f58710cf-9b7c-4342-a50c-dd3de50b0186" providerId="AD" clId="Web-{069FBAEF-890C-3D39-A976-1EF9D3D380BB}" dt="2022-08-08T14:54:19.494" v="39" actId="20577"/>
          <ac:spMkLst>
            <pc:docMk/>
            <pc:sldMk cId="174181723" sldId="303"/>
            <ac:spMk id="2" creationId="{1015D0F8-0EF5-320C-1B5D-D69D7B88B77F}"/>
          </ac:spMkLst>
        </pc:spChg>
        <pc:spChg chg="add">
          <ac:chgData name="Mei Collins" userId="S::mcollins@indecon.com::f58710cf-9b7c-4342-a50c-dd3de50b0186" providerId="AD" clId="Web-{069FBAEF-890C-3D39-A976-1EF9D3D380BB}" dt="2022-08-08T15:05:05.005" v="73"/>
          <ac:spMkLst>
            <pc:docMk/>
            <pc:sldMk cId="174181723" sldId="303"/>
            <ac:spMk id="5" creationId="{1211476D-5A7A-2543-C469-8E1BE246DB74}"/>
          </ac:spMkLst>
        </pc:spChg>
      </pc:sldChg>
      <pc:sldChg chg="addSp modSp">
        <pc:chgData name="Mei Collins" userId="S::mcollins@indecon.com::f58710cf-9b7c-4342-a50c-dd3de50b0186" providerId="AD" clId="Web-{069FBAEF-890C-3D39-A976-1EF9D3D380BB}" dt="2022-08-08T15:05:09.442" v="74"/>
        <pc:sldMkLst>
          <pc:docMk/>
          <pc:sldMk cId="1000847768" sldId="304"/>
        </pc:sldMkLst>
        <pc:spChg chg="mod">
          <ac:chgData name="Mei Collins" userId="S::mcollins@indecon.com::f58710cf-9b7c-4342-a50c-dd3de50b0186" providerId="AD" clId="Web-{069FBAEF-890C-3D39-A976-1EF9D3D380BB}" dt="2022-08-08T14:54:26.713" v="44" actId="20577"/>
          <ac:spMkLst>
            <pc:docMk/>
            <pc:sldMk cId="1000847768" sldId="304"/>
            <ac:spMk id="2" creationId="{1015D0F8-0EF5-320C-1B5D-D69D7B88B77F}"/>
          </ac:spMkLst>
        </pc:spChg>
        <pc:spChg chg="add">
          <ac:chgData name="Mei Collins" userId="S::mcollins@indecon.com::f58710cf-9b7c-4342-a50c-dd3de50b0186" providerId="AD" clId="Web-{069FBAEF-890C-3D39-A976-1EF9D3D380BB}" dt="2022-08-08T15:05:09.442" v="74"/>
          <ac:spMkLst>
            <pc:docMk/>
            <pc:sldMk cId="1000847768" sldId="304"/>
            <ac:spMk id="5" creationId="{07D7441E-609B-D95B-42D0-070E182851E0}"/>
          </ac:spMkLst>
        </pc:spChg>
      </pc:sldChg>
      <pc:sldChg chg="modCm">
        <pc:chgData name="Mei Collins" userId="S::mcollins@indecon.com::f58710cf-9b7c-4342-a50c-dd3de50b0186" providerId="AD" clId="Web-{069FBAEF-890C-3D39-A976-1EF9D3D380BB}" dt="2022-08-08T14:47:06.883" v="0"/>
        <pc:sldMkLst>
          <pc:docMk/>
          <pc:sldMk cId="3306507242" sldId="1059"/>
        </pc:sldMkLst>
      </pc:sldChg>
    </pc:docChg>
  </pc:docChgLst>
  <pc:docChgLst>
    <pc:chgData name="Mei Collins" userId="f58710cf-9b7c-4342-a50c-dd3de50b0186" providerId="ADAL" clId="{CCA26402-AB76-4E73-B738-649B06A5E433}"/>
    <pc:docChg chg="custSel modSld">
      <pc:chgData name="Mei Collins" userId="f58710cf-9b7c-4342-a50c-dd3de50b0186" providerId="ADAL" clId="{CCA26402-AB76-4E73-B738-649B06A5E433}" dt="2022-07-21T19:18:37.478" v="410" actId="1076"/>
      <pc:docMkLst>
        <pc:docMk/>
      </pc:docMkLst>
      <pc:sldChg chg="addSp modSp mod">
        <pc:chgData name="Mei Collins" userId="f58710cf-9b7c-4342-a50c-dd3de50b0186" providerId="ADAL" clId="{CCA26402-AB76-4E73-B738-649B06A5E433}" dt="2022-07-21T18:53:09.093" v="150" actId="1076"/>
        <pc:sldMkLst>
          <pc:docMk/>
          <pc:sldMk cId="3116420685" sldId="282"/>
        </pc:sldMkLst>
        <pc:spChg chg="add mod">
          <ac:chgData name="Mei Collins" userId="f58710cf-9b7c-4342-a50c-dd3de50b0186" providerId="ADAL" clId="{CCA26402-AB76-4E73-B738-649B06A5E433}" dt="2022-07-21T18:53:01.614" v="149" actId="1076"/>
          <ac:spMkLst>
            <pc:docMk/>
            <pc:sldMk cId="3116420685" sldId="282"/>
            <ac:spMk id="3" creationId="{9CFDC448-BBDC-79A5-67E4-411818A1B31E}"/>
          </ac:spMkLst>
        </pc:spChg>
        <pc:picChg chg="mod">
          <ac:chgData name="Mei Collins" userId="f58710cf-9b7c-4342-a50c-dd3de50b0186" providerId="ADAL" clId="{CCA26402-AB76-4E73-B738-649B06A5E433}" dt="2022-07-21T18:53:09.093" v="150" actId="1076"/>
          <ac:picMkLst>
            <pc:docMk/>
            <pc:sldMk cId="3116420685" sldId="282"/>
            <ac:picMk id="7170" creationId="{FD643260-1648-C0AC-B3F2-3751F5F590F2}"/>
          </ac:picMkLst>
        </pc:picChg>
      </pc:sldChg>
      <pc:sldChg chg="modSp mod">
        <pc:chgData name="Mei Collins" userId="f58710cf-9b7c-4342-a50c-dd3de50b0186" providerId="ADAL" clId="{CCA26402-AB76-4E73-B738-649B06A5E433}" dt="2022-07-21T18:49:34.623" v="46" actId="1076"/>
        <pc:sldMkLst>
          <pc:docMk/>
          <pc:sldMk cId="2369711514" sldId="283"/>
        </pc:sldMkLst>
        <pc:picChg chg="mod">
          <ac:chgData name="Mei Collins" userId="f58710cf-9b7c-4342-a50c-dd3de50b0186" providerId="ADAL" clId="{CCA26402-AB76-4E73-B738-649B06A5E433}" dt="2022-07-21T18:49:34.623" v="46" actId="1076"/>
          <ac:picMkLst>
            <pc:docMk/>
            <pc:sldMk cId="2369711514" sldId="283"/>
            <ac:picMk id="3" creationId="{18DFD6CB-F9F0-8CF2-ED29-1F8E1CD949ED}"/>
          </ac:picMkLst>
        </pc:picChg>
        <pc:picChg chg="mod">
          <ac:chgData name="Mei Collins" userId="f58710cf-9b7c-4342-a50c-dd3de50b0186" providerId="ADAL" clId="{CCA26402-AB76-4E73-B738-649B06A5E433}" dt="2022-07-21T18:49:28.197" v="45" actId="1076"/>
          <ac:picMkLst>
            <pc:docMk/>
            <pc:sldMk cId="2369711514" sldId="283"/>
            <ac:picMk id="8194" creationId="{116824F3-EA4F-DD1B-9B45-932A3814AAC1}"/>
          </ac:picMkLst>
        </pc:picChg>
      </pc:sldChg>
      <pc:sldChg chg="delSp modSp mod">
        <pc:chgData name="Mei Collins" userId="f58710cf-9b7c-4342-a50c-dd3de50b0186" providerId="ADAL" clId="{CCA26402-AB76-4E73-B738-649B06A5E433}" dt="2022-07-21T19:00:36.246" v="338" actId="478"/>
        <pc:sldMkLst>
          <pc:docMk/>
          <pc:sldMk cId="1143916977" sldId="287"/>
        </pc:sldMkLst>
        <pc:spChg chg="del mod">
          <ac:chgData name="Mei Collins" userId="f58710cf-9b7c-4342-a50c-dd3de50b0186" providerId="ADAL" clId="{CCA26402-AB76-4E73-B738-649B06A5E433}" dt="2022-07-21T19:00:36.246" v="338" actId="478"/>
          <ac:spMkLst>
            <pc:docMk/>
            <pc:sldMk cId="1143916977" sldId="287"/>
            <ac:spMk id="8" creationId="{87E4BA2D-FBFF-00BA-9AAE-D2A15E15393B}"/>
          </ac:spMkLst>
        </pc:spChg>
      </pc:sldChg>
      <pc:sldChg chg="addSp modSp mod">
        <pc:chgData name="Mei Collins" userId="f58710cf-9b7c-4342-a50c-dd3de50b0186" providerId="ADAL" clId="{CCA26402-AB76-4E73-B738-649B06A5E433}" dt="2022-07-21T19:18:37.478" v="410" actId="1076"/>
        <pc:sldMkLst>
          <pc:docMk/>
          <pc:sldMk cId="4010950178" sldId="288"/>
        </pc:sldMkLst>
        <pc:spChg chg="add mod">
          <ac:chgData name="Mei Collins" userId="f58710cf-9b7c-4342-a50c-dd3de50b0186" providerId="ADAL" clId="{CCA26402-AB76-4E73-B738-649B06A5E433}" dt="2022-07-21T19:18:37.478" v="410" actId="1076"/>
          <ac:spMkLst>
            <pc:docMk/>
            <pc:sldMk cId="4010950178" sldId="288"/>
            <ac:spMk id="10" creationId="{A21548D0-7BE7-0F95-9E42-EB51244BD7C2}"/>
          </ac:spMkLst>
        </pc:spChg>
        <pc:spChg chg="mod">
          <ac:chgData name="Mei Collins" userId="f58710cf-9b7c-4342-a50c-dd3de50b0186" providerId="ADAL" clId="{CCA26402-AB76-4E73-B738-649B06A5E433}" dt="2022-07-21T19:18:22.636" v="406" actId="1076"/>
          <ac:spMkLst>
            <pc:docMk/>
            <pc:sldMk cId="4010950178" sldId="288"/>
            <ac:spMk id="19" creationId="{CD0EF2FF-F60E-26EB-A470-29EAC28F5A71}"/>
          </ac:spMkLst>
        </pc:spChg>
        <pc:spChg chg="mod">
          <ac:chgData name="Mei Collins" userId="f58710cf-9b7c-4342-a50c-dd3de50b0186" providerId="ADAL" clId="{CCA26402-AB76-4E73-B738-649B06A5E433}" dt="2022-07-21T19:16:59.604" v="391" actId="1076"/>
          <ac:spMkLst>
            <pc:docMk/>
            <pc:sldMk cId="4010950178" sldId="288"/>
            <ac:spMk id="23" creationId="{518CA83F-A2AC-2AE0-B949-9603670D7246}"/>
          </ac:spMkLst>
        </pc:spChg>
        <pc:picChg chg="mod">
          <ac:chgData name="Mei Collins" userId="f58710cf-9b7c-4342-a50c-dd3de50b0186" providerId="ADAL" clId="{CCA26402-AB76-4E73-B738-649B06A5E433}" dt="2022-07-21T19:15:55.060" v="348" actId="14100"/>
          <ac:picMkLst>
            <pc:docMk/>
            <pc:sldMk cId="4010950178" sldId="288"/>
            <ac:picMk id="18" creationId="{142D4E7B-4818-D3A2-0D16-875C9A93966E}"/>
          </ac:picMkLst>
        </pc:picChg>
        <pc:picChg chg="add mod">
          <ac:chgData name="Mei Collins" userId="f58710cf-9b7c-4342-a50c-dd3de50b0186" providerId="ADAL" clId="{CCA26402-AB76-4E73-B738-649B06A5E433}" dt="2022-07-21T19:18:19.446" v="405" actId="1076"/>
          <ac:picMkLst>
            <pc:docMk/>
            <pc:sldMk cId="4010950178" sldId="288"/>
            <ac:picMk id="51202" creationId="{847BD382-E1BB-BA26-7ACE-A65D7472DA07}"/>
          </ac:picMkLst>
        </pc:picChg>
        <pc:cxnChg chg="mod">
          <ac:chgData name="Mei Collins" userId="f58710cf-9b7c-4342-a50c-dd3de50b0186" providerId="ADAL" clId="{CCA26402-AB76-4E73-B738-649B06A5E433}" dt="2022-07-21T19:18:27.606" v="408" actId="14100"/>
          <ac:cxnSpMkLst>
            <pc:docMk/>
            <pc:sldMk cId="4010950178" sldId="288"/>
            <ac:cxnSpMk id="21" creationId="{E34B6EBA-8F94-08DF-9336-434D04491552}"/>
          </ac:cxnSpMkLst>
        </pc:cxnChg>
        <pc:cxnChg chg="mod">
          <ac:chgData name="Mei Collins" userId="f58710cf-9b7c-4342-a50c-dd3de50b0186" providerId="ADAL" clId="{CCA26402-AB76-4E73-B738-649B06A5E433}" dt="2022-07-21T19:17:09.933" v="395" actId="14100"/>
          <ac:cxnSpMkLst>
            <pc:docMk/>
            <pc:sldMk cId="4010950178" sldId="288"/>
            <ac:cxnSpMk id="22" creationId="{46D7D9A1-CEDA-CCAB-D620-43CB4D970105}"/>
          </ac:cxnSpMkLst>
        </pc:cxnChg>
      </pc:sldChg>
      <pc:sldChg chg="addSp modSp mod">
        <pc:chgData name="Mei Collins" userId="f58710cf-9b7c-4342-a50c-dd3de50b0186" providerId="ADAL" clId="{CCA26402-AB76-4E73-B738-649B06A5E433}" dt="2022-07-21T18:55:51.551" v="164" actId="1076"/>
        <pc:sldMkLst>
          <pc:docMk/>
          <pc:sldMk cId="1416166960" sldId="294"/>
        </pc:sldMkLst>
        <pc:spChg chg="add mod">
          <ac:chgData name="Mei Collins" userId="f58710cf-9b7c-4342-a50c-dd3de50b0186" providerId="ADAL" clId="{CCA26402-AB76-4E73-B738-649B06A5E433}" dt="2022-07-21T18:55:51.551" v="164" actId="1076"/>
          <ac:spMkLst>
            <pc:docMk/>
            <pc:sldMk cId="1416166960" sldId="294"/>
            <ac:spMk id="3" creationId="{F3E1F0F1-A5E9-8B49-D0AB-6A509BD012A3}"/>
          </ac:spMkLst>
        </pc:spChg>
        <pc:picChg chg="mod">
          <ac:chgData name="Mei Collins" userId="f58710cf-9b7c-4342-a50c-dd3de50b0186" providerId="ADAL" clId="{CCA26402-AB76-4E73-B738-649B06A5E433}" dt="2022-07-21T18:55:48.133" v="163" actId="1076"/>
          <ac:picMkLst>
            <pc:docMk/>
            <pc:sldMk cId="1416166960" sldId="294"/>
            <ac:picMk id="17410" creationId="{21F3399D-AC94-2224-BAD7-1C154867347B}"/>
          </ac:picMkLst>
        </pc:picChg>
      </pc:sldChg>
      <pc:sldChg chg="modSp mod">
        <pc:chgData name="Mei Collins" userId="f58710cf-9b7c-4342-a50c-dd3de50b0186" providerId="ADAL" clId="{CCA26402-AB76-4E73-B738-649B06A5E433}" dt="2022-07-21T18:56:26.114" v="176" actId="1035"/>
        <pc:sldMkLst>
          <pc:docMk/>
          <pc:sldMk cId="1248625456" sldId="295"/>
        </pc:sldMkLst>
        <pc:spChg chg="mod">
          <ac:chgData name="Mei Collins" userId="f58710cf-9b7c-4342-a50c-dd3de50b0186" providerId="ADAL" clId="{CCA26402-AB76-4E73-B738-649B06A5E433}" dt="2022-07-21T18:56:26.114" v="176" actId="1035"/>
          <ac:spMkLst>
            <pc:docMk/>
            <pc:sldMk cId="1248625456" sldId="295"/>
            <ac:spMk id="5" creationId="{945EFDB1-C8E2-16EF-5C3A-36E9226B50C5}"/>
          </ac:spMkLst>
        </pc:spChg>
        <pc:spChg chg="mod">
          <ac:chgData name="Mei Collins" userId="f58710cf-9b7c-4342-a50c-dd3de50b0186" providerId="ADAL" clId="{CCA26402-AB76-4E73-B738-649B06A5E433}" dt="2022-07-21T18:56:12.191" v="170" actId="14100"/>
          <ac:spMkLst>
            <pc:docMk/>
            <pc:sldMk cId="1248625456" sldId="295"/>
            <ac:spMk id="6" creationId="{88AB5D87-44E8-1FED-3D5A-14BEFCF8936E}"/>
          </ac:spMkLst>
        </pc:spChg>
      </pc:sldChg>
      <pc:sldChg chg="addSp modSp mod">
        <pc:chgData name="Mei Collins" userId="f58710cf-9b7c-4342-a50c-dd3de50b0186" providerId="ADAL" clId="{CCA26402-AB76-4E73-B738-649B06A5E433}" dt="2022-07-21T18:58:31.352" v="194" actId="1076"/>
        <pc:sldMkLst>
          <pc:docMk/>
          <pc:sldMk cId="4028552756" sldId="296"/>
        </pc:sldMkLst>
        <pc:spChg chg="add mod">
          <ac:chgData name="Mei Collins" userId="f58710cf-9b7c-4342-a50c-dd3de50b0186" providerId="ADAL" clId="{CCA26402-AB76-4E73-B738-649B06A5E433}" dt="2022-07-21T18:58:31.352" v="194" actId="1076"/>
          <ac:spMkLst>
            <pc:docMk/>
            <pc:sldMk cId="4028552756" sldId="296"/>
            <ac:spMk id="3" creationId="{58FD59A9-84DD-3E7E-5D7D-0D7943D04CF9}"/>
          </ac:spMkLst>
        </pc:spChg>
        <pc:picChg chg="mod">
          <ac:chgData name="Mei Collins" userId="f58710cf-9b7c-4342-a50c-dd3de50b0186" providerId="ADAL" clId="{CCA26402-AB76-4E73-B738-649B06A5E433}" dt="2022-07-21T18:57:51.464" v="177" actId="1076"/>
          <ac:picMkLst>
            <pc:docMk/>
            <pc:sldMk cId="4028552756" sldId="296"/>
            <ac:picMk id="21506" creationId="{B0B7B229-5107-39D1-925A-A4052F3341FC}"/>
          </ac:picMkLst>
        </pc:picChg>
      </pc:sldChg>
      <pc:sldChg chg="modSp mod">
        <pc:chgData name="Mei Collins" userId="f58710cf-9b7c-4342-a50c-dd3de50b0186" providerId="ADAL" clId="{CCA26402-AB76-4E73-B738-649B06A5E433}" dt="2022-07-21T18:59:40.227" v="334" actId="14100"/>
        <pc:sldMkLst>
          <pc:docMk/>
          <pc:sldMk cId="2922135661" sldId="298"/>
        </pc:sldMkLst>
        <pc:spChg chg="mod">
          <ac:chgData name="Mei Collins" userId="f58710cf-9b7c-4342-a50c-dd3de50b0186" providerId="ADAL" clId="{CCA26402-AB76-4E73-B738-649B06A5E433}" dt="2022-07-21T18:59:40.227" v="334" actId="14100"/>
          <ac:spMkLst>
            <pc:docMk/>
            <pc:sldMk cId="2922135661" sldId="298"/>
            <ac:spMk id="3" creationId="{B8309D74-E75B-BD32-8EBB-E391EAA7058A}"/>
          </ac:spMkLst>
        </pc:spChg>
      </pc:sldChg>
      <pc:sldChg chg="addSp delSp modSp mod">
        <pc:chgData name="Mei Collins" userId="f58710cf-9b7c-4342-a50c-dd3de50b0186" providerId="ADAL" clId="{CCA26402-AB76-4E73-B738-649B06A5E433}" dt="2022-07-21T18:47:56.437" v="44" actId="1038"/>
        <pc:sldMkLst>
          <pc:docMk/>
          <pc:sldMk cId="3306507242" sldId="1059"/>
        </pc:sldMkLst>
        <pc:spChg chg="add mod">
          <ac:chgData name="Mei Collins" userId="f58710cf-9b7c-4342-a50c-dd3de50b0186" providerId="ADAL" clId="{CCA26402-AB76-4E73-B738-649B06A5E433}" dt="2022-07-21T18:47:56.437" v="44" actId="1038"/>
          <ac:spMkLst>
            <pc:docMk/>
            <pc:sldMk cId="3306507242" sldId="1059"/>
            <ac:spMk id="2" creationId="{F2DAF04C-1700-403D-1871-976CC4BE75C4}"/>
          </ac:spMkLst>
        </pc:spChg>
        <pc:spChg chg="mod">
          <ac:chgData name="Mei Collins" userId="f58710cf-9b7c-4342-a50c-dd3de50b0186" providerId="ADAL" clId="{CCA26402-AB76-4E73-B738-649B06A5E433}" dt="2022-07-21T18:46:21.310" v="20" actId="14100"/>
          <ac:spMkLst>
            <pc:docMk/>
            <pc:sldMk cId="3306507242" sldId="1059"/>
            <ac:spMk id="764931" creationId="{00000000-0000-0000-0000-000000000000}"/>
          </ac:spMkLst>
        </pc:spChg>
        <pc:picChg chg="add mod">
          <ac:chgData name="Mei Collins" userId="f58710cf-9b7c-4342-a50c-dd3de50b0186" providerId="ADAL" clId="{CCA26402-AB76-4E73-B738-649B06A5E433}" dt="2022-07-21T18:46:33.026" v="24" actId="1037"/>
          <ac:picMkLst>
            <pc:docMk/>
            <pc:sldMk cId="3306507242" sldId="1059"/>
            <ac:picMk id="50178" creationId="{3E71671D-EEF1-21D6-1AC1-B2DA38827F57}"/>
          </ac:picMkLst>
        </pc:picChg>
        <pc:picChg chg="del">
          <ac:chgData name="Mei Collins" userId="f58710cf-9b7c-4342-a50c-dd3de50b0186" providerId="ADAL" clId="{CCA26402-AB76-4E73-B738-649B06A5E433}" dt="2022-07-21T18:45:39.644" v="0" actId="478"/>
          <ac:picMkLst>
            <pc:docMk/>
            <pc:sldMk cId="3306507242" sldId="1059"/>
            <ac:picMk id="764932" creationId="{00000000-0000-0000-0000-000000000000}"/>
          </ac:picMkLst>
        </pc:picChg>
      </pc:sldChg>
      <pc:sldChg chg="delSp modSp mod modCm">
        <pc:chgData name="Mei Collins" userId="f58710cf-9b7c-4342-a50c-dd3de50b0186" providerId="ADAL" clId="{CCA26402-AB76-4E73-B738-649B06A5E433}" dt="2022-07-21T19:12:04.371" v="344"/>
        <pc:sldMkLst>
          <pc:docMk/>
          <pc:sldMk cId="1085463553" sldId="1074"/>
        </pc:sldMkLst>
        <pc:spChg chg="del">
          <ac:chgData name="Mei Collins" userId="f58710cf-9b7c-4342-a50c-dd3de50b0186" providerId="ADAL" clId="{CCA26402-AB76-4E73-B738-649B06A5E433}" dt="2022-07-21T19:02:01.253" v="341" actId="478"/>
          <ac:spMkLst>
            <pc:docMk/>
            <pc:sldMk cId="1085463553" sldId="1074"/>
            <ac:spMk id="2" creationId="{4EA281FB-4822-AD4B-C170-F1647848E5FC}"/>
          </ac:spMkLst>
        </pc:spChg>
        <pc:spChg chg="mod">
          <ac:chgData name="Mei Collins" userId="f58710cf-9b7c-4342-a50c-dd3de50b0186" providerId="ADAL" clId="{CCA26402-AB76-4E73-B738-649B06A5E433}" dt="2022-07-21T19:08:22.395" v="342" actId="1076"/>
          <ac:spMkLst>
            <pc:docMk/>
            <pc:sldMk cId="1085463553" sldId="1074"/>
            <ac:spMk id="796642"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43"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44"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45"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46"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47"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48"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49"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50"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51"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52"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53" creationId="{00000000-0000-0000-0000-000000000000}"/>
          </ac:spMkLst>
        </pc:spChg>
        <pc:spChg chg="mod">
          <ac:chgData name="Mei Collins" userId="f58710cf-9b7c-4342-a50c-dd3de50b0186" providerId="ADAL" clId="{CCA26402-AB76-4E73-B738-649B06A5E433}" dt="2022-07-21T19:08:22.395" v="342" actId="1076"/>
          <ac:spMkLst>
            <pc:docMk/>
            <pc:sldMk cId="1085463553" sldId="1074"/>
            <ac:spMk id="796654" creationId="{00000000-0000-0000-0000-000000000000}"/>
          </ac:spMkLst>
        </pc:spChg>
        <pc:grpChg chg="mod">
          <ac:chgData name="Mei Collins" userId="f58710cf-9b7c-4342-a50c-dd3de50b0186" providerId="ADAL" clId="{CCA26402-AB76-4E73-B738-649B06A5E433}" dt="2022-07-21T19:08:22.395" v="342" actId="1076"/>
          <ac:grpSpMkLst>
            <pc:docMk/>
            <pc:sldMk cId="1085463553" sldId="1074"/>
            <ac:grpSpMk id="796641" creationId="{00000000-0000-0000-0000-000000000000}"/>
          </ac:grpSpMkLst>
        </pc:grpChg>
      </pc:sldChg>
    </pc:docChg>
  </pc:docChgLst>
  <pc:docChgLst>
    <pc:chgData name="Stefani Penn" userId="9b956f7d-0477-4013-81cd-17ea40c6cdf9" providerId="ADAL" clId="{7BC27707-A5E3-4E9D-AECF-8ED2EA1F9446}"/>
    <pc:docChg chg="modSld">
      <pc:chgData name="Stefani Penn" userId="9b956f7d-0477-4013-81cd-17ea40c6cdf9" providerId="ADAL" clId="{7BC27707-A5E3-4E9D-AECF-8ED2EA1F9446}" dt="2022-09-20T18:38:30.932" v="192"/>
      <pc:docMkLst>
        <pc:docMk/>
      </pc:docMkLst>
      <pc:sldChg chg="modSp mod modCm">
        <pc:chgData name="Stefani Penn" userId="9b956f7d-0477-4013-81cd-17ea40c6cdf9" providerId="ADAL" clId="{7BC27707-A5E3-4E9D-AECF-8ED2EA1F9446}" dt="2022-09-20T18:31:41.983" v="74" actId="20577"/>
        <pc:sldMkLst>
          <pc:docMk/>
          <pc:sldMk cId="1088742732" sldId="269"/>
        </pc:sldMkLst>
        <pc:spChg chg="mod">
          <ac:chgData name="Stefani Penn" userId="9b956f7d-0477-4013-81cd-17ea40c6cdf9" providerId="ADAL" clId="{7BC27707-A5E3-4E9D-AECF-8ED2EA1F9446}" dt="2022-09-20T18:31:41.983" v="74" actId="20577"/>
          <ac:spMkLst>
            <pc:docMk/>
            <pc:sldMk cId="1088742732" sldId="269"/>
            <ac:spMk id="2" creationId="{DE2CED02-4E07-F579-F6DC-1356B6261E22}"/>
          </ac:spMkLst>
        </pc:spChg>
      </pc:sldChg>
      <pc:sldChg chg="modCm modNotesTx">
        <pc:chgData name="Stefani Penn" userId="9b956f7d-0477-4013-81cd-17ea40c6cdf9" providerId="ADAL" clId="{7BC27707-A5E3-4E9D-AECF-8ED2EA1F9446}" dt="2022-09-20T18:33:34.416" v="80"/>
        <pc:sldMkLst>
          <pc:docMk/>
          <pc:sldMk cId="3116420685" sldId="282"/>
        </pc:sldMkLst>
      </pc:sldChg>
      <pc:sldChg chg="modCm">
        <pc:chgData name="Stefani Penn" userId="9b956f7d-0477-4013-81cd-17ea40c6cdf9" providerId="ADAL" clId="{7BC27707-A5E3-4E9D-AECF-8ED2EA1F9446}" dt="2022-09-20T18:37:46.166" v="81"/>
        <pc:sldMkLst>
          <pc:docMk/>
          <pc:sldMk cId="1416166960" sldId="294"/>
        </pc:sldMkLst>
      </pc:sldChg>
      <pc:sldChg chg="modCm modNotesTx">
        <pc:chgData name="Stefani Penn" userId="9b956f7d-0477-4013-81cd-17ea40c6cdf9" providerId="ADAL" clId="{7BC27707-A5E3-4E9D-AECF-8ED2EA1F9446}" dt="2022-09-20T18:38:30.932" v="192"/>
        <pc:sldMkLst>
          <pc:docMk/>
          <pc:sldMk cId="1248625456" sldId="295"/>
        </pc:sldMkLst>
      </pc:sldChg>
    </pc:docChg>
  </pc:docChgLst>
  <pc:docChgLst>
    <pc:chgData name="wheeler.carrie@epa.gov" userId="S::urn:spo:guest#wheeler.carrie@epa.gov::" providerId="AD" clId="Web-{536CDCDA-DE69-1682-7288-29CF5C5B6CF2}"/>
    <pc:docChg chg="mod">
      <pc:chgData name="wheeler.carrie@epa.gov" userId="S::urn:spo:guest#wheeler.carrie@epa.gov::" providerId="AD" clId="Web-{536CDCDA-DE69-1682-7288-29CF5C5B6CF2}" dt="2022-10-31T19:40:46.553" v="2"/>
      <pc:docMkLst>
        <pc:docMk/>
      </pc:docMkLst>
      <pc:sldChg chg="addCm modCm">
        <pc:chgData name="wheeler.carrie@epa.gov" userId="S::urn:spo:guest#wheeler.carrie@epa.gov::" providerId="AD" clId="Web-{536CDCDA-DE69-1682-7288-29CF5C5B6CF2}" dt="2022-10-31T19:40:46.553" v="2"/>
        <pc:sldMkLst>
          <pc:docMk/>
          <pc:sldMk cId="3489357502" sldId="286"/>
        </pc:sldMkLst>
      </pc:sldChg>
    </pc:docChg>
  </pc:docChgLst>
  <pc:docChgLst>
    <pc:chgData name="Landis, Elizabeth" userId="S::landis.elizabeth_epa.gov#ext#@indecon.com::f25b3125-03f0-4050-8071-b7a6fea9cfd6" providerId="AD" clId="Web-{3D6FA16A-441E-843A-5E1F-DE5CDBC46C4C}"/>
    <pc:docChg chg="mod modSld">
      <pc:chgData name="Landis, Elizabeth" userId="S::landis.elizabeth_epa.gov#ext#@indecon.com::f25b3125-03f0-4050-8071-b7a6fea9cfd6" providerId="AD" clId="Web-{3D6FA16A-441E-843A-5E1F-DE5CDBC46C4C}" dt="2022-12-08T22:25:18.004" v="19"/>
      <pc:docMkLst>
        <pc:docMk/>
      </pc:docMkLst>
      <pc:sldChg chg="modCm">
        <pc:chgData name="Landis, Elizabeth" userId="S::landis.elizabeth_epa.gov#ext#@indecon.com::f25b3125-03f0-4050-8071-b7a6fea9cfd6" providerId="AD" clId="Web-{3D6FA16A-441E-843A-5E1F-DE5CDBC46C4C}" dt="2022-12-08T22:11:04.287" v="1"/>
        <pc:sldMkLst>
          <pc:docMk/>
          <pc:sldMk cId="3463063590" sldId="268"/>
        </pc:sldMkLst>
      </pc:sldChg>
      <pc:sldChg chg="modCm">
        <pc:chgData name="Landis, Elizabeth" userId="S::landis.elizabeth_epa.gov#ext#@indecon.com::f25b3125-03f0-4050-8071-b7a6fea9cfd6" providerId="AD" clId="Web-{3D6FA16A-441E-843A-5E1F-DE5CDBC46C4C}" dt="2022-12-08T22:16:00.360" v="12"/>
        <pc:sldMkLst>
          <pc:docMk/>
          <pc:sldMk cId="2414787862" sldId="277"/>
        </pc:sldMkLst>
      </pc:sldChg>
      <pc:sldChg chg="addCm">
        <pc:chgData name="Landis, Elizabeth" userId="S::landis.elizabeth_epa.gov#ext#@indecon.com::f25b3125-03f0-4050-8071-b7a6fea9cfd6" providerId="AD" clId="Web-{3D6FA16A-441E-843A-5E1F-DE5CDBC46C4C}" dt="2022-12-08T22:16:57.221" v="13"/>
        <pc:sldMkLst>
          <pc:docMk/>
          <pc:sldMk cId="874542197" sldId="279"/>
        </pc:sldMkLst>
      </pc:sldChg>
      <pc:sldChg chg="addCm">
        <pc:chgData name="Landis, Elizabeth" userId="S::landis.elizabeth_epa.gov#ext#@indecon.com::f25b3125-03f0-4050-8071-b7a6fea9cfd6" providerId="AD" clId="Web-{3D6FA16A-441E-843A-5E1F-DE5CDBC46C4C}" dt="2022-12-08T22:18:29.193" v="14"/>
        <pc:sldMkLst>
          <pc:docMk/>
          <pc:sldMk cId="3116420685" sldId="282"/>
        </pc:sldMkLst>
      </pc:sldChg>
      <pc:sldChg chg="modCm">
        <pc:chgData name="Landis, Elizabeth" userId="S::landis.elizabeth_epa.gov#ext#@indecon.com::f25b3125-03f0-4050-8071-b7a6fea9cfd6" providerId="AD" clId="Web-{3D6FA16A-441E-843A-5E1F-DE5CDBC46C4C}" dt="2022-12-08T22:21:37.715" v="15"/>
        <pc:sldMkLst>
          <pc:docMk/>
          <pc:sldMk cId="3489357502" sldId="286"/>
        </pc:sldMkLst>
      </pc:sldChg>
      <pc:sldChg chg="addCm">
        <pc:chgData name="Landis, Elizabeth" userId="S::landis.elizabeth_epa.gov#ext#@indecon.com::f25b3125-03f0-4050-8071-b7a6fea9cfd6" providerId="AD" clId="Web-{3D6FA16A-441E-843A-5E1F-DE5CDBC46C4C}" dt="2022-12-08T22:23:16.344" v="16"/>
        <pc:sldMkLst>
          <pc:docMk/>
          <pc:sldMk cId="654355766" sldId="292"/>
        </pc:sldMkLst>
      </pc:sldChg>
      <pc:sldChg chg="modCm">
        <pc:chgData name="Landis, Elizabeth" userId="S::landis.elizabeth_epa.gov#ext#@indecon.com::f25b3125-03f0-4050-8071-b7a6fea9cfd6" providerId="AD" clId="Web-{3D6FA16A-441E-843A-5E1F-DE5CDBC46C4C}" dt="2022-12-08T22:23:58.736" v="17"/>
        <pc:sldMkLst>
          <pc:docMk/>
          <pc:sldMk cId="4122865971" sldId="301"/>
        </pc:sldMkLst>
      </pc:sldChg>
      <pc:sldChg chg="modCm">
        <pc:chgData name="Landis, Elizabeth" userId="S::landis.elizabeth_epa.gov#ext#@indecon.com::f25b3125-03f0-4050-8071-b7a6fea9cfd6" providerId="AD" clId="Web-{3D6FA16A-441E-843A-5E1F-DE5CDBC46C4C}" dt="2022-12-08T22:24:56.347" v="18"/>
        <pc:sldMkLst>
          <pc:docMk/>
          <pc:sldMk cId="11444696" sldId="347"/>
        </pc:sldMkLst>
      </pc:sldChg>
      <pc:sldChg chg="modCm">
        <pc:chgData name="Landis, Elizabeth" userId="S::landis.elizabeth_epa.gov#ext#@indecon.com::f25b3125-03f0-4050-8071-b7a6fea9cfd6" providerId="AD" clId="Web-{3D6FA16A-441E-843A-5E1F-DE5CDBC46C4C}" dt="2022-12-08T22:25:18.004" v="19"/>
        <pc:sldMkLst>
          <pc:docMk/>
          <pc:sldMk cId="239722716" sldId="348"/>
        </pc:sldMkLst>
      </pc:sldChg>
      <pc:sldChg chg="modSp addCm">
        <pc:chgData name="Landis, Elizabeth" userId="S::landis.elizabeth_epa.gov#ext#@indecon.com::f25b3125-03f0-4050-8071-b7a6fea9cfd6" providerId="AD" clId="Web-{3D6FA16A-441E-843A-5E1F-DE5CDBC46C4C}" dt="2022-12-08T22:13:50.855" v="7" actId="20577"/>
        <pc:sldMkLst>
          <pc:docMk/>
          <pc:sldMk cId="1965921923" sldId="376"/>
        </pc:sldMkLst>
        <pc:spChg chg="mod">
          <ac:chgData name="Landis, Elizabeth" userId="S::landis.elizabeth_epa.gov#ext#@indecon.com::f25b3125-03f0-4050-8071-b7a6fea9cfd6" providerId="AD" clId="Web-{3D6FA16A-441E-843A-5E1F-DE5CDBC46C4C}" dt="2022-12-08T22:13:50.855" v="7" actId="20577"/>
          <ac:spMkLst>
            <pc:docMk/>
            <pc:sldMk cId="1965921923" sldId="376"/>
            <ac:spMk id="3" creationId="{761FA6CF-CE3C-42AD-A187-9CE06BDFA4E2}"/>
          </ac:spMkLst>
        </pc:spChg>
      </pc:sldChg>
      <pc:sldChg chg="modSp">
        <pc:chgData name="Landis, Elizabeth" userId="S::landis.elizabeth_epa.gov#ext#@indecon.com::f25b3125-03f0-4050-8071-b7a6fea9cfd6" providerId="AD" clId="Web-{3D6FA16A-441E-843A-5E1F-DE5CDBC46C4C}" dt="2022-12-08T22:14:13.418" v="11" actId="20577"/>
        <pc:sldMkLst>
          <pc:docMk/>
          <pc:sldMk cId="3306507242" sldId="1059"/>
        </pc:sldMkLst>
        <pc:spChg chg="mod">
          <ac:chgData name="Landis, Elizabeth" userId="S::landis.elizabeth_epa.gov#ext#@indecon.com::f25b3125-03f0-4050-8071-b7a6fea9cfd6" providerId="AD" clId="Web-{3D6FA16A-441E-843A-5E1F-DE5CDBC46C4C}" dt="2022-12-08T22:14:13.418" v="11" actId="20577"/>
          <ac:spMkLst>
            <pc:docMk/>
            <pc:sldMk cId="3306507242" sldId="1059"/>
            <ac:spMk id="2" creationId="{F2DAF04C-1700-403D-1871-976CC4BE75C4}"/>
          </ac:spMkLst>
        </pc:spChg>
      </pc:sldChg>
    </pc:docChg>
  </pc:docChgLst>
  <pc:docChgLst>
    <pc:chgData name="Mei Collins" userId="f58710cf-9b7c-4342-a50c-dd3de50b0186" providerId="ADAL" clId="{7320A370-AA06-44F2-9A30-F9B9FE16F2F3}"/>
    <pc:docChg chg="undo custSel delSld modSld modSection">
      <pc:chgData name="Mei Collins" userId="f58710cf-9b7c-4342-a50c-dd3de50b0186" providerId="ADAL" clId="{7320A370-AA06-44F2-9A30-F9B9FE16F2F3}" dt="2023-03-06T20:04:02.660" v="400" actId="20577"/>
      <pc:docMkLst>
        <pc:docMk/>
      </pc:docMkLst>
      <pc:sldChg chg="modSp mod modCm">
        <pc:chgData name="Mei Collins" userId="f58710cf-9b7c-4342-a50c-dd3de50b0186" providerId="ADAL" clId="{7320A370-AA06-44F2-9A30-F9B9FE16F2F3}" dt="2023-03-06T20:01:24.131" v="333"/>
        <pc:sldMkLst>
          <pc:docMk/>
          <pc:sldMk cId="2922135661" sldId="298"/>
        </pc:sldMkLst>
        <pc:spChg chg="mod">
          <ac:chgData name="Mei Collins" userId="f58710cf-9b7c-4342-a50c-dd3de50b0186" providerId="ADAL" clId="{7320A370-AA06-44F2-9A30-F9B9FE16F2F3}" dt="2023-03-06T20:01:21.462" v="332" actId="20577"/>
          <ac:spMkLst>
            <pc:docMk/>
            <pc:sldMk cId="2922135661" sldId="298"/>
            <ac:spMk id="3" creationId="{B8309D74-E75B-BD32-8EBB-E391EAA7058A}"/>
          </ac:spMkLst>
        </pc:spChg>
      </pc:sldChg>
      <pc:sldChg chg="modSp">
        <pc:chgData name="Mei Collins" userId="f58710cf-9b7c-4342-a50c-dd3de50b0186" providerId="ADAL" clId="{7320A370-AA06-44F2-9A30-F9B9FE16F2F3}" dt="2023-03-06T20:01:55.419" v="334" actId="732"/>
        <pc:sldMkLst>
          <pc:docMk/>
          <pc:sldMk cId="1258713775" sldId="300"/>
        </pc:sldMkLst>
        <pc:picChg chg="mod">
          <ac:chgData name="Mei Collins" userId="f58710cf-9b7c-4342-a50c-dd3de50b0186" providerId="ADAL" clId="{7320A370-AA06-44F2-9A30-F9B9FE16F2F3}" dt="2023-03-06T20:01:55.419" v="334" actId="732"/>
          <ac:picMkLst>
            <pc:docMk/>
            <pc:sldMk cId="1258713775" sldId="300"/>
            <ac:picMk id="1026" creationId="{182C0FA5-B1F5-D8E2-CBD9-3B3A474B9BE0}"/>
          </ac:picMkLst>
        </pc:picChg>
      </pc:sldChg>
      <pc:sldChg chg="modSp">
        <pc:chgData name="Mei Collins" userId="f58710cf-9b7c-4342-a50c-dd3de50b0186" providerId="ADAL" clId="{7320A370-AA06-44F2-9A30-F9B9FE16F2F3}" dt="2023-03-06T19:59:06.593" v="123" actId="962"/>
        <pc:sldMkLst>
          <pc:docMk/>
          <pc:sldMk cId="11444696" sldId="347"/>
        </pc:sldMkLst>
        <pc:picChg chg="mod">
          <ac:chgData name="Mei Collins" userId="f58710cf-9b7c-4342-a50c-dd3de50b0186" providerId="ADAL" clId="{7320A370-AA06-44F2-9A30-F9B9FE16F2F3}" dt="2023-03-06T19:59:06.593" v="123" actId="962"/>
          <ac:picMkLst>
            <pc:docMk/>
            <pc:sldMk cId="11444696" sldId="347"/>
            <ac:picMk id="44035" creationId="{00000000-0000-0000-0000-000000000000}"/>
          </ac:picMkLst>
        </pc:picChg>
      </pc:sldChg>
      <pc:sldChg chg="modSp">
        <pc:chgData name="Mei Collins" userId="f58710cf-9b7c-4342-a50c-dd3de50b0186" providerId="ADAL" clId="{7320A370-AA06-44F2-9A30-F9B9FE16F2F3}" dt="2023-03-06T19:59:42.284" v="259" actId="962"/>
        <pc:sldMkLst>
          <pc:docMk/>
          <pc:sldMk cId="239722716" sldId="348"/>
        </pc:sldMkLst>
        <pc:picChg chg="mod">
          <ac:chgData name="Mei Collins" userId="f58710cf-9b7c-4342-a50c-dd3de50b0186" providerId="ADAL" clId="{7320A370-AA06-44F2-9A30-F9B9FE16F2F3}" dt="2023-03-06T19:59:42.284" v="259" actId="962"/>
          <ac:picMkLst>
            <pc:docMk/>
            <pc:sldMk cId="239722716" sldId="348"/>
            <ac:picMk id="1027" creationId="{00000000-0000-0000-0000-000000000000}"/>
          </ac:picMkLst>
        </pc:picChg>
      </pc:sldChg>
      <pc:sldChg chg="del">
        <pc:chgData name="Mei Collins" userId="f58710cf-9b7c-4342-a50c-dd3de50b0186" providerId="ADAL" clId="{7320A370-AA06-44F2-9A30-F9B9FE16F2F3}" dt="2023-03-06T20:02:10.303" v="335" actId="2696"/>
        <pc:sldMkLst>
          <pc:docMk/>
          <pc:sldMk cId="1346529954" sldId="1092"/>
        </pc:sldMkLst>
      </pc:sldChg>
      <pc:sldChg chg="modSp mod">
        <pc:chgData name="Mei Collins" userId="f58710cf-9b7c-4342-a50c-dd3de50b0186" providerId="ADAL" clId="{7320A370-AA06-44F2-9A30-F9B9FE16F2F3}" dt="2023-03-06T20:03:23.338" v="346" actId="20577"/>
        <pc:sldMkLst>
          <pc:docMk/>
          <pc:sldMk cId="2523337284" sldId="1093"/>
        </pc:sldMkLst>
        <pc:spChg chg="mod">
          <ac:chgData name="Mei Collins" userId="f58710cf-9b7c-4342-a50c-dd3de50b0186" providerId="ADAL" clId="{7320A370-AA06-44F2-9A30-F9B9FE16F2F3}" dt="2023-03-06T20:03:23.338" v="346" actId="20577"/>
          <ac:spMkLst>
            <pc:docMk/>
            <pc:sldMk cId="2523337284" sldId="1093"/>
            <ac:spMk id="2" creationId="{F88EF442-2620-ECC5-C32C-51A1F5DF596E}"/>
          </ac:spMkLst>
        </pc:spChg>
      </pc:sldChg>
      <pc:sldChg chg="modSp mod">
        <pc:chgData name="Mei Collins" userId="f58710cf-9b7c-4342-a50c-dd3de50b0186" providerId="ADAL" clId="{7320A370-AA06-44F2-9A30-F9B9FE16F2F3}" dt="2023-03-06T20:03:31.977" v="360" actId="20577"/>
        <pc:sldMkLst>
          <pc:docMk/>
          <pc:sldMk cId="2739883845" sldId="1094"/>
        </pc:sldMkLst>
        <pc:spChg chg="mod">
          <ac:chgData name="Mei Collins" userId="f58710cf-9b7c-4342-a50c-dd3de50b0186" providerId="ADAL" clId="{7320A370-AA06-44F2-9A30-F9B9FE16F2F3}" dt="2023-03-06T20:03:31.977" v="360" actId="20577"/>
          <ac:spMkLst>
            <pc:docMk/>
            <pc:sldMk cId="2739883845" sldId="1094"/>
            <ac:spMk id="2" creationId="{BF9FB376-00D1-A4A5-832D-07C60607BB69}"/>
          </ac:spMkLst>
        </pc:spChg>
      </pc:sldChg>
      <pc:sldChg chg="modSp mod">
        <pc:chgData name="Mei Collins" userId="f58710cf-9b7c-4342-a50c-dd3de50b0186" providerId="ADAL" clId="{7320A370-AA06-44F2-9A30-F9B9FE16F2F3}" dt="2023-03-06T20:03:42.577" v="376" actId="20577"/>
        <pc:sldMkLst>
          <pc:docMk/>
          <pc:sldMk cId="3392414067" sldId="1095"/>
        </pc:sldMkLst>
        <pc:spChg chg="mod">
          <ac:chgData name="Mei Collins" userId="f58710cf-9b7c-4342-a50c-dd3de50b0186" providerId="ADAL" clId="{7320A370-AA06-44F2-9A30-F9B9FE16F2F3}" dt="2023-03-06T20:03:42.577" v="376" actId="20577"/>
          <ac:spMkLst>
            <pc:docMk/>
            <pc:sldMk cId="3392414067" sldId="1095"/>
            <ac:spMk id="2" creationId="{2444652D-76C9-7ED7-D342-5D2DBC24537E}"/>
          </ac:spMkLst>
        </pc:spChg>
      </pc:sldChg>
      <pc:sldChg chg="modSp mod">
        <pc:chgData name="Mei Collins" userId="f58710cf-9b7c-4342-a50c-dd3de50b0186" providerId="ADAL" clId="{7320A370-AA06-44F2-9A30-F9B9FE16F2F3}" dt="2023-03-06T20:03:52.929" v="387" actId="20577"/>
        <pc:sldMkLst>
          <pc:docMk/>
          <pc:sldMk cId="117933044" sldId="1096"/>
        </pc:sldMkLst>
        <pc:spChg chg="mod">
          <ac:chgData name="Mei Collins" userId="f58710cf-9b7c-4342-a50c-dd3de50b0186" providerId="ADAL" clId="{7320A370-AA06-44F2-9A30-F9B9FE16F2F3}" dt="2023-03-06T20:03:52.929" v="387" actId="20577"/>
          <ac:spMkLst>
            <pc:docMk/>
            <pc:sldMk cId="117933044" sldId="1096"/>
            <ac:spMk id="2" creationId="{6E5C383A-C97B-8972-09DD-F043688162A0}"/>
          </ac:spMkLst>
        </pc:spChg>
      </pc:sldChg>
      <pc:sldChg chg="modSp mod">
        <pc:chgData name="Mei Collins" userId="f58710cf-9b7c-4342-a50c-dd3de50b0186" providerId="ADAL" clId="{7320A370-AA06-44F2-9A30-F9B9FE16F2F3}" dt="2023-03-06T20:04:02.660" v="400" actId="20577"/>
        <pc:sldMkLst>
          <pc:docMk/>
          <pc:sldMk cId="3233427566" sldId="1097"/>
        </pc:sldMkLst>
        <pc:spChg chg="mod">
          <ac:chgData name="Mei Collins" userId="f58710cf-9b7c-4342-a50c-dd3de50b0186" providerId="ADAL" clId="{7320A370-AA06-44F2-9A30-F9B9FE16F2F3}" dt="2023-03-06T20:04:02.660" v="400" actId="20577"/>
          <ac:spMkLst>
            <pc:docMk/>
            <pc:sldMk cId="3233427566" sldId="1097"/>
            <ac:spMk id="2" creationId="{2AAEF8AA-2C64-AAAC-50BA-040EC26E4D34}"/>
          </ac:spMkLst>
        </pc:spChg>
      </pc:sldChg>
    </pc:docChg>
  </pc:docChgLst>
  <pc:docChgLst>
    <pc:chgData name="wheeler.carrie@epa.gov" userId="S::urn:spo:guest#wheeler.carrie@epa.gov::" providerId="AD" clId="Web-{9F36C259-3B56-71F0-84A1-F2A9969CDC74}"/>
    <pc:docChg chg="">
      <pc:chgData name="wheeler.carrie@epa.gov" userId="S::urn:spo:guest#wheeler.carrie@epa.gov::" providerId="AD" clId="Web-{9F36C259-3B56-71F0-84A1-F2A9969CDC74}" dt="2022-11-01T13:35:35.554" v="0"/>
      <pc:docMkLst>
        <pc:docMk/>
      </pc:docMkLst>
      <pc:sldChg chg="addCm">
        <pc:chgData name="wheeler.carrie@epa.gov" userId="S::urn:spo:guest#wheeler.carrie@epa.gov::" providerId="AD" clId="Web-{9F36C259-3B56-71F0-84A1-F2A9969CDC74}" dt="2022-11-01T13:35:35.554" v="0"/>
        <pc:sldMkLst>
          <pc:docMk/>
          <pc:sldMk cId="3463063590" sldId="268"/>
        </pc:sldMkLst>
      </pc:sldChg>
    </pc:docChg>
  </pc:docChgLst>
  <pc:docChgLst>
    <pc:chgData name="Mei Collins" userId="f58710cf-9b7c-4342-a50c-dd3de50b0186" providerId="ADAL" clId="{803B938F-0D73-41AF-9898-1FA234E017E0}"/>
    <pc:docChg chg="undo custSel addSld modSld sldOrd modSection">
      <pc:chgData name="Mei Collins" userId="f58710cf-9b7c-4342-a50c-dd3de50b0186" providerId="ADAL" clId="{803B938F-0D73-41AF-9898-1FA234E017E0}" dt="2022-12-27T20:03:44.680" v="3572" actId="20577"/>
      <pc:docMkLst>
        <pc:docMk/>
      </pc:docMkLst>
      <pc:sldChg chg="modSp mod">
        <pc:chgData name="Mei Collins" userId="f58710cf-9b7c-4342-a50c-dd3de50b0186" providerId="ADAL" clId="{803B938F-0D73-41AF-9898-1FA234E017E0}" dt="2022-12-21T22:30:54.860" v="1002" actId="20577"/>
        <pc:sldMkLst>
          <pc:docMk/>
          <pc:sldMk cId="1088742732" sldId="269"/>
        </pc:sldMkLst>
        <pc:spChg chg="mod">
          <ac:chgData name="Mei Collins" userId="f58710cf-9b7c-4342-a50c-dd3de50b0186" providerId="ADAL" clId="{803B938F-0D73-41AF-9898-1FA234E017E0}" dt="2022-12-21T22:30:54.860" v="1002" actId="20577"/>
          <ac:spMkLst>
            <pc:docMk/>
            <pc:sldMk cId="1088742732" sldId="269"/>
            <ac:spMk id="2" creationId="{DE2CED02-4E07-F579-F6DC-1356B6261E22}"/>
          </ac:spMkLst>
        </pc:spChg>
      </pc:sldChg>
      <pc:sldChg chg="modNotesTx">
        <pc:chgData name="Mei Collins" userId="f58710cf-9b7c-4342-a50c-dd3de50b0186" providerId="ADAL" clId="{803B938F-0D73-41AF-9898-1FA234E017E0}" dt="2022-12-21T22:31:47.799" v="1156" actId="20577"/>
        <pc:sldMkLst>
          <pc:docMk/>
          <pc:sldMk cId="2712172536" sldId="276"/>
        </pc:sldMkLst>
      </pc:sldChg>
      <pc:sldChg chg="addSp modSp mod modCm">
        <pc:chgData name="Mei Collins" userId="f58710cf-9b7c-4342-a50c-dd3de50b0186" providerId="ADAL" clId="{803B938F-0D73-41AF-9898-1FA234E017E0}" dt="2022-12-27T17:06:41.265" v="2402" actId="1076"/>
        <pc:sldMkLst>
          <pc:docMk/>
          <pc:sldMk cId="2414787862" sldId="277"/>
        </pc:sldMkLst>
        <pc:spChg chg="add mod">
          <ac:chgData name="Mei Collins" userId="f58710cf-9b7c-4342-a50c-dd3de50b0186" providerId="ADAL" clId="{803B938F-0D73-41AF-9898-1FA234E017E0}" dt="2022-12-27T17:06:41.265" v="2402" actId="1076"/>
          <ac:spMkLst>
            <pc:docMk/>
            <pc:sldMk cId="2414787862" sldId="277"/>
            <ac:spMk id="8" creationId="{47A64FC7-320A-86A9-CFEC-77FC74D1667E}"/>
          </ac:spMkLst>
        </pc:spChg>
        <pc:cxnChg chg="add mod">
          <ac:chgData name="Mei Collins" userId="f58710cf-9b7c-4342-a50c-dd3de50b0186" providerId="ADAL" clId="{803B938F-0D73-41AF-9898-1FA234E017E0}" dt="2022-12-21T22:32:52.994" v="1161" actId="13822"/>
          <ac:cxnSpMkLst>
            <pc:docMk/>
            <pc:sldMk cId="2414787862" sldId="277"/>
            <ac:cxnSpMk id="6" creationId="{19F7B469-A21D-43DD-053A-565050E229EC}"/>
          </ac:cxnSpMkLst>
        </pc:cxnChg>
      </pc:sldChg>
      <pc:sldChg chg="addSp modSp mod modCm">
        <pc:chgData name="Mei Collins" userId="f58710cf-9b7c-4342-a50c-dd3de50b0186" providerId="ADAL" clId="{803B938F-0D73-41AF-9898-1FA234E017E0}" dt="2022-12-21T23:45:59.053" v="2376"/>
        <pc:sldMkLst>
          <pc:docMk/>
          <pc:sldMk cId="874542197" sldId="279"/>
        </pc:sldMkLst>
        <pc:graphicFrameChg chg="add mod modGraphic">
          <ac:chgData name="Mei Collins" userId="f58710cf-9b7c-4342-a50c-dd3de50b0186" providerId="ADAL" clId="{803B938F-0D73-41AF-9898-1FA234E017E0}" dt="2022-12-21T23:45:00.574" v="2375" actId="3064"/>
          <ac:graphicFrameMkLst>
            <pc:docMk/>
            <pc:sldMk cId="874542197" sldId="279"/>
            <ac:graphicFrameMk id="3" creationId="{93A15D4D-F74A-0FF3-DB47-868CECCAD389}"/>
          </ac:graphicFrameMkLst>
        </pc:graphicFrameChg>
        <pc:picChg chg="mod">
          <ac:chgData name="Mei Collins" userId="f58710cf-9b7c-4342-a50c-dd3de50b0186" providerId="ADAL" clId="{803B938F-0D73-41AF-9898-1FA234E017E0}" dt="2022-12-21T23:43:31.968" v="2361" actId="1076"/>
          <ac:picMkLst>
            <pc:docMk/>
            <pc:sldMk cId="874542197" sldId="279"/>
            <ac:picMk id="4098" creationId="{FAED4188-8DAA-C787-5E8B-C54CC656415C}"/>
          </ac:picMkLst>
        </pc:picChg>
      </pc:sldChg>
      <pc:sldChg chg="modCm">
        <pc:chgData name="Mei Collins" userId="f58710cf-9b7c-4342-a50c-dd3de50b0186" providerId="ADAL" clId="{803B938F-0D73-41AF-9898-1FA234E017E0}" dt="2022-12-27T17:07:19.082" v="2403"/>
        <pc:sldMkLst>
          <pc:docMk/>
          <pc:sldMk cId="3116420685" sldId="282"/>
        </pc:sldMkLst>
      </pc:sldChg>
      <pc:sldChg chg="modNotesTx">
        <pc:chgData name="Mei Collins" userId="f58710cf-9b7c-4342-a50c-dd3de50b0186" providerId="ADAL" clId="{803B938F-0D73-41AF-9898-1FA234E017E0}" dt="2022-12-27T17:08:57.197" v="2535" actId="20577"/>
        <pc:sldMkLst>
          <pc:docMk/>
          <pc:sldMk cId="1115597423" sldId="285"/>
        </pc:sldMkLst>
      </pc:sldChg>
      <pc:sldChg chg="modNotesTx">
        <pc:chgData name="Mei Collins" userId="f58710cf-9b7c-4342-a50c-dd3de50b0186" providerId="ADAL" clId="{803B938F-0D73-41AF-9898-1FA234E017E0}" dt="2022-12-27T17:16:19.532" v="2724" actId="20577"/>
        <pc:sldMkLst>
          <pc:docMk/>
          <pc:sldMk cId="3489357502" sldId="286"/>
        </pc:sldMkLst>
      </pc:sldChg>
      <pc:sldChg chg="modNotesTx">
        <pc:chgData name="Mei Collins" userId="f58710cf-9b7c-4342-a50c-dd3de50b0186" providerId="ADAL" clId="{803B938F-0D73-41AF-9898-1FA234E017E0}" dt="2022-12-27T17:17:04.011" v="2906" actId="20577"/>
        <pc:sldMkLst>
          <pc:docMk/>
          <pc:sldMk cId="1143916977" sldId="287"/>
        </pc:sldMkLst>
      </pc:sldChg>
      <pc:sldChg chg="modSp modCm">
        <pc:chgData name="Mei Collins" userId="f58710cf-9b7c-4342-a50c-dd3de50b0186" providerId="ADAL" clId="{803B938F-0D73-41AF-9898-1FA234E017E0}" dt="2022-12-27T17:17:51.273" v="2913"/>
        <pc:sldMkLst>
          <pc:docMk/>
          <pc:sldMk cId="654355766" sldId="292"/>
        </pc:sldMkLst>
        <pc:graphicFrameChg chg="mod">
          <ac:chgData name="Mei Collins" userId="f58710cf-9b7c-4342-a50c-dd3de50b0186" providerId="ADAL" clId="{803B938F-0D73-41AF-9898-1FA234E017E0}" dt="2022-12-27T17:17:46.771" v="2912" actId="20577"/>
          <ac:graphicFrameMkLst>
            <pc:docMk/>
            <pc:sldMk cId="654355766" sldId="292"/>
            <ac:graphicFrameMk id="5" creationId="{01F1CDFD-D73E-05ED-F0D8-141F53EDC183}"/>
          </ac:graphicFrameMkLst>
        </pc:graphicFrameChg>
      </pc:sldChg>
      <pc:sldChg chg="addSp delSp modSp mod modCm modNotesTx">
        <pc:chgData name="Mei Collins" userId="f58710cf-9b7c-4342-a50c-dd3de50b0186" providerId="ADAL" clId="{803B938F-0D73-41AF-9898-1FA234E017E0}" dt="2022-12-27T17:51:16.675" v="3304"/>
        <pc:sldMkLst>
          <pc:docMk/>
          <pc:sldMk cId="1258713775" sldId="300"/>
        </pc:sldMkLst>
        <pc:spChg chg="mod">
          <ac:chgData name="Mei Collins" userId="f58710cf-9b7c-4342-a50c-dd3de50b0186" providerId="ADAL" clId="{803B938F-0D73-41AF-9898-1FA234E017E0}" dt="2022-12-27T17:26:51.887" v="2941" actId="1076"/>
          <ac:spMkLst>
            <pc:docMk/>
            <pc:sldMk cId="1258713775" sldId="300"/>
            <ac:spMk id="5" creationId="{28287411-B121-1D67-E254-BF7D3C81D6EA}"/>
          </ac:spMkLst>
        </pc:spChg>
        <pc:picChg chg="add mod">
          <ac:chgData name="Mei Collins" userId="f58710cf-9b7c-4342-a50c-dd3de50b0186" providerId="ADAL" clId="{803B938F-0D73-41AF-9898-1FA234E017E0}" dt="2022-12-27T17:27:15.261" v="2943" actId="14100"/>
          <ac:picMkLst>
            <pc:docMk/>
            <pc:sldMk cId="1258713775" sldId="300"/>
            <ac:picMk id="1026" creationId="{182C0FA5-B1F5-D8E2-CBD9-3B3A474B9BE0}"/>
          </ac:picMkLst>
        </pc:picChg>
        <pc:picChg chg="del">
          <ac:chgData name="Mei Collins" userId="f58710cf-9b7c-4342-a50c-dd3de50b0186" providerId="ADAL" clId="{803B938F-0D73-41AF-9898-1FA234E017E0}" dt="2022-12-27T17:26:23.602" v="2930" actId="478"/>
          <ac:picMkLst>
            <pc:docMk/>
            <pc:sldMk cId="1258713775" sldId="300"/>
            <ac:picMk id="22530" creationId="{20A864B5-F398-4B81-3E40-E9531F2D4125}"/>
          </ac:picMkLst>
        </pc:picChg>
      </pc:sldChg>
      <pc:sldChg chg="modSp mod modCm">
        <pc:chgData name="Mei Collins" userId="f58710cf-9b7c-4342-a50c-dd3de50b0186" providerId="ADAL" clId="{803B938F-0D73-41AF-9898-1FA234E017E0}" dt="2022-12-27T17:25:31.212" v="2929"/>
        <pc:sldMkLst>
          <pc:docMk/>
          <pc:sldMk cId="4122865971" sldId="301"/>
        </pc:sldMkLst>
        <pc:spChg chg="mod">
          <ac:chgData name="Mei Collins" userId="f58710cf-9b7c-4342-a50c-dd3de50b0186" providerId="ADAL" clId="{803B938F-0D73-41AF-9898-1FA234E017E0}" dt="2022-12-27T17:24:40.185" v="2928" actId="1037"/>
          <ac:spMkLst>
            <pc:docMk/>
            <pc:sldMk cId="4122865971" sldId="301"/>
            <ac:spMk id="2" creationId="{1015D0F8-0EF5-320C-1B5D-D69D7B88B77F}"/>
          </ac:spMkLst>
        </pc:spChg>
        <pc:spChg chg="mod">
          <ac:chgData name="Mei Collins" userId="f58710cf-9b7c-4342-a50c-dd3de50b0186" providerId="ADAL" clId="{803B938F-0D73-41AF-9898-1FA234E017E0}" dt="2022-12-27T17:24:33.627" v="2921" actId="1076"/>
          <ac:spMkLst>
            <pc:docMk/>
            <pc:sldMk cId="4122865971" sldId="301"/>
            <ac:spMk id="3" creationId="{C53C10E1-EBA6-DB12-8A8C-D7425FA60FDE}"/>
          </ac:spMkLst>
        </pc:spChg>
        <pc:picChg chg="mod">
          <ac:chgData name="Mei Collins" userId="f58710cf-9b7c-4342-a50c-dd3de50b0186" providerId="ADAL" clId="{803B938F-0D73-41AF-9898-1FA234E017E0}" dt="2022-12-27T17:24:27.779" v="2920" actId="1076"/>
          <ac:picMkLst>
            <pc:docMk/>
            <pc:sldMk cId="4122865971" sldId="301"/>
            <ac:picMk id="23554" creationId="{533F9552-9018-7EF9-67FC-5E1ADCD056AD}"/>
          </ac:picMkLst>
        </pc:picChg>
      </pc:sldChg>
      <pc:sldChg chg="addSp delSp modSp mod modCm modNotesTx">
        <pc:chgData name="Mei Collins" userId="f58710cf-9b7c-4342-a50c-dd3de50b0186" providerId="ADAL" clId="{803B938F-0D73-41AF-9898-1FA234E017E0}" dt="2022-12-27T20:02:29.484" v="3408" actId="1076"/>
        <pc:sldMkLst>
          <pc:docMk/>
          <pc:sldMk cId="44797086" sldId="302"/>
        </pc:sldMkLst>
        <pc:spChg chg="mod">
          <ac:chgData name="Mei Collins" userId="f58710cf-9b7c-4342-a50c-dd3de50b0186" providerId="ADAL" clId="{803B938F-0D73-41AF-9898-1FA234E017E0}" dt="2022-12-27T20:02:29.484" v="3408" actId="1076"/>
          <ac:spMkLst>
            <pc:docMk/>
            <pc:sldMk cId="44797086" sldId="302"/>
            <ac:spMk id="7" creationId="{F11AB165-A314-BAEC-A721-69075FD49F13}"/>
          </ac:spMkLst>
        </pc:spChg>
        <pc:picChg chg="add mod">
          <ac:chgData name="Mei Collins" userId="f58710cf-9b7c-4342-a50c-dd3de50b0186" providerId="ADAL" clId="{803B938F-0D73-41AF-9898-1FA234E017E0}" dt="2022-12-27T17:29:07.599" v="2967" actId="1076"/>
          <ac:picMkLst>
            <pc:docMk/>
            <pc:sldMk cId="44797086" sldId="302"/>
            <ac:picMk id="2050" creationId="{924957FB-A439-A474-ED19-5D2F19997D8A}"/>
          </ac:picMkLst>
        </pc:picChg>
        <pc:picChg chg="del">
          <ac:chgData name="Mei Collins" userId="f58710cf-9b7c-4342-a50c-dd3de50b0186" providerId="ADAL" clId="{803B938F-0D73-41AF-9898-1FA234E017E0}" dt="2022-12-27T17:28:42.555" v="2961" actId="478"/>
          <ac:picMkLst>
            <pc:docMk/>
            <pc:sldMk cId="44797086" sldId="302"/>
            <ac:picMk id="24578" creationId="{38ACE191-14C4-AD82-D89A-99DFAEE29E5B}"/>
          </ac:picMkLst>
        </pc:picChg>
      </pc:sldChg>
      <pc:sldChg chg="addSp modSp mod modCm modNotesTx">
        <pc:chgData name="Mei Collins" userId="f58710cf-9b7c-4342-a50c-dd3de50b0186" providerId="ADAL" clId="{803B938F-0D73-41AF-9898-1FA234E017E0}" dt="2022-12-27T20:02:55.539" v="3424" actId="1037"/>
        <pc:sldMkLst>
          <pc:docMk/>
          <pc:sldMk cId="174181723" sldId="303"/>
        </pc:sldMkLst>
        <pc:spChg chg="mod">
          <ac:chgData name="Mei Collins" userId="f58710cf-9b7c-4342-a50c-dd3de50b0186" providerId="ADAL" clId="{803B938F-0D73-41AF-9898-1FA234E017E0}" dt="2022-12-27T20:02:55.539" v="3424" actId="1037"/>
          <ac:spMkLst>
            <pc:docMk/>
            <pc:sldMk cId="174181723" sldId="303"/>
            <ac:spMk id="5" creationId="{1211476D-5A7A-2543-C469-8E1BE246DB74}"/>
          </ac:spMkLst>
        </pc:spChg>
        <pc:picChg chg="add mod">
          <ac:chgData name="Mei Collins" userId="f58710cf-9b7c-4342-a50c-dd3de50b0186" providerId="ADAL" clId="{803B938F-0D73-41AF-9898-1FA234E017E0}" dt="2022-12-27T18:03:31.167" v="3314" actId="14100"/>
          <ac:picMkLst>
            <pc:docMk/>
            <pc:sldMk cId="174181723" sldId="303"/>
            <ac:picMk id="3074" creationId="{114AF1A6-9F50-E0C5-A297-D2A7BA77596E}"/>
          </ac:picMkLst>
        </pc:picChg>
        <pc:picChg chg="mod">
          <ac:chgData name="Mei Collins" userId="f58710cf-9b7c-4342-a50c-dd3de50b0186" providerId="ADAL" clId="{803B938F-0D73-41AF-9898-1FA234E017E0}" dt="2022-12-27T18:03:17.831" v="3310" actId="1076"/>
          <ac:picMkLst>
            <pc:docMk/>
            <pc:sldMk cId="174181723" sldId="303"/>
            <ac:picMk id="25602" creationId="{85C23344-3376-A356-C56A-28FA37DBCB1D}"/>
          </ac:picMkLst>
        </pc:picChg>
      </pc:sldChg>
      <pc:sldChg chg="addSp delSp modSp mod modCm">
        <pc:chgData name="Mei Collins" userId="f58710cf-9b7c-4342-a50c-dd3de50b0186" providerId="ADAL" clId="{803B938F-0D73-41AF-9898-1FA234E017E0}" dt="2022-12-27T20:03:06.589" v="3432" actId="1076"/>
        <pc:sldMkLst>
          <pc:docMk/>
          <pc:sldMk cId="1000847768" sldId="304"/>
        </pc:sldMkLst>
        <pc:spChg chg="mod">
          <ac:chgData name="Mei Collins" userId="f58710cf-9b7c-4342-a50c-dd3de50b0186" providerId="ADAL" clId="{803B938F-0D73-41AF-9898-1FA234E017E0}" dt="2022-12-27T20:03:06.589" v="3432" actId="1076"/>
          <ac:spMkLst>
            <pc:docMk/>
            <pc:sldMk cId="1000847768" sldId="304"/>
            <ac:spMk id="5" creationId="{07D7441E-609B-D95B-42D0-070E182851E0}"/>
          </ac:spMkLst>
        </pc:spChg>
        <pc:picChg chg="add mod">
          <ac:chgData name="Mei Collins" userId="f58710cf-9b7c-4342-a50c-dd3de50b0186" providerId="ADAL" clId="{803B938F-0D73-41AF-9898-1FA234E017E0}" dt="2022-12-27T18:05:56.591" v="3372" actId="1076"/>
          <ac:picMkLst>
            <pc:docMk/>
            <pc:sldMk cId="1000847768" sldId="304"/>
            <ac:picMk id="4098" creationId="{FB04A288-07F4-C0D0-FEDC-C7BD05A2B65A}"/>
          </ac:picMkLst>
        </pc:picChg>
        <pc:picChg chg="del">
          <ac:chgData name="Mei Collins" userId="f58710cf-9b7c-4342-a50c-dd3de50b0186" providerId="ADAL" clId="{803B938F-0D73-41AF-9898-1FA234E017E0}" dt="2022-12-27T18:05:45.041" v="3368" actId="478"/>
          <ac:picMkLst>
            <pc:docMk/>
            <pc:sldMk cId="1000847768" sldId="304"/>
            <ac:picMk id="26626" creationId="{324CCE17-E0E3-CE0D-05BE-2E8970511530}"/>
          </ac:picMkLst>
        </pc:picChg>
      </pc:sldChg>
      <pc:sldChg chg="addSp modSp mod modNotesTx">
        <pc:chgData name="Mei Collins" userId="f58710cf-9b7c-4342-a50c-dd3de50b0186" providerId="ADAL" clId="{803B938F-0D73-41AF-9898-1FA234E017E0}" dt="2022-12-27T20:03:44.680" v="3572" actId="20577"/>
        <pc:sldMkLst>
          <pc:docMk/>
          <pc:sldMk cId="239722716" sldId="348"/>
        </pc:sldMkLst>
        <pc:spChg chg="add mod">
          <ac:chgData name="Mei Collins" userId="f58710cf-9b7c-4342-a50c-dd3de50b0186" providerId="ADAL" clId="{803B938F-0D73-41AF-9898-1FA234E017E0}" dt="2022-12-27T20:03:20.847" v="3436" actId="1076"/>
          <ac:spMkLst>
            <pc:docMk/>
            <pc:sldMk cId="239722716" sldId="348"/>
            <ac:spMk id="3" creationId="{D6ADB894-F996-5EDA-49BA-0E25A80C916C}"/>
          </ac:spMkLst>
        </pc:spChg>
      </pc:sldChg>
      <pc:sldChg chg="modSp mod modCm">
        <pc:chgData name="Mei Collins" userId="f58710cf-9b7c-4342-a50c-dd3de50b0186" providerId="ADAL" clId="{803B938F-0D73-41AF-9898-1FA234E017E0}" dt="2022-12-21T22:27:27.159" v="975"/>
        <pc:sldMkLst>
          <pc:docMk/>
          <pc:sldMk cId="1965921923" sldId="376"/>
        </pc:sldMkLst>
        <pc:spChg chg="mod">
          <ac:chgData name="Mei Collins" userId="f58710cf-9b7c-4342-a50c-dd3de50b0186" providerId="ADAL" clId="{803B938F-0D73-41AF-9898-1FA234E017E0}" dt="2022-12-21T22:27:24.426" v="974" actId="20577"/>
          <ac:spMkLst>
            <pc:docMk/>
            <pc:sldMk cId="1965921923" sldId="376"/>
            <ac:spMk id="3" creationId="{761FA6CF-CE3C-42AD-A187-9CE06BDFA4E2}"/>
          </ac:spMkLst>
        </pc:spChg>
      </pc:sldChg>
      <pc:sldChg chg="modSp mod modCm">
        <pc:chgData name="Mei Collins" userId="f58710cf-9b7c-4342-a50c-dd3de50b0186" providerId="ADAL" clId="{803B938F-0D73-41AF-9898-1FA234E017E0}" dt="2022-12-21T22:27:54.742" v="1001"/>
        <pc:sldMkLst>
          <pc:docMk/>
          <pc:sldMk cId="3306507242" sldId="1059"/>
        </pc:sldMkLst>
        <pc:spChg chg="mod">
          <ac:chgData name="Mei Collins" userId="f58710cf-9b7c-4342-a50c-dd3de50b0186" providerId="ADAL" clId="{803B938F-0D73-41AF-9898-1FA234E017E0}" dt="2022-12-21T22:27:41.009" v="1000" actId="20577"/>
          <ac:spMkLst>
            <pc:docMk/>
            <pc:sldMk cId="3306507242" sldId="1059"/>
            <ac:spMk id="764930" creationId="{00000000-0000-0000-0000-000000000000}"/>
          </ac:spMkLst>
        </pc:spChg>
      </pc:sldChg>
      <pc:sldChg chg="modSp new mod ord">
        <pc:chgData name="Mei Collins" userId="f58710cf-9b7c-4342-a50c-dd3de50b0186" providerId="ADAL" clId="{803B938F-0D73-41AF-9898-1FA234E017E0}" dt="2022-12-21T22:24:24.324" v="954" actId="20577"/>
        <pc:sldMkLst>
          <pc:docMk/>
          <pc:sldMk cId="51279317" sldId="1099"/>
        </pc:sldMkLst>
        <pc:spChg chg="mod">
          <ac:chgData name="Mei Collins" userId="f58710cf-9b7c-4342-a50c-dd3de50b0186" providerId="ADAL" clId="{803B938F-0D73-41AF-9898-1FA234E017E0}" dt="2022-12-21T22:17:33.245" v="68" actId="13926"/>
          <ac:spMkLst>
            <pc:docMk/>
            <pc:sldMk cId="51279317" sldId="1099"/>
            <ac:spMk id="2" creationId="{D8E0E7EC-27FA-799B-3751-C507B15A5C4B}"/>
          </ac:spMkLst>
        </pc:spChg>
        <pc:spChg chg="mod">
          <ac:chgData name="Mei Collins" userId="f58710cf-9b7c-4342-a50c-dd3de50b0186" providerId="ADAL" clId="{803B938F-0D73-41AF-9898-1FA234E017E0}" dt="2022-12-21T22:24:24.324" v="954" actId="20577"/>
          <ac:spMkLst>
            <pc:docMk/>
            <pc:sldMk cId="51279317" sldId="1099"/>
            <ac:spMk id="3" creationId="{8546A0ED-C84E-854C-BCA8-3261A22765FD}"/>
          </ac:spMkLst>
        </pc:spChg>
      </pc:sldChg>
    </pc:docChg>
  </pc:docChgLst>
  <pc:docChgLst>
    <pc:chgData name="Mei Collins" userId="S::mcollins@indecon.com::f58710cf-9b7c-4342-a50c-dd3de50b0186" providerId="AD" clId="Web-{F0AAB5D1-592B-D367-F1E6-D6225F019A3A}"/>
    <pc:docChg chg="modSld">
      <pc:chgData name="Mei Collins" userId="S::mcollins@indecon.com::f58710cf-9b7c-4342-a50c-dd3de50b0186" providerId="AD" clId="Web-{F0AAB5D1-592B-D367-F1E6-D6225F019A3A}" dt="2022-07-21T18:35:53.397" v="94" actId="1076"/>
      <pc:docMkLst>
        <pc:docMk/>
      </pc:docMkLst>
      <pc:sldChg chg="addSp delSp modSp modCm">
        <pc:chgData name="Mei Collins" userId="S::mcollins@indecon.com::f58710cf-9b7c-4342-a50c-dd3de50b0186" providerId="AD" clId="Web-{F0AAB5D1-592B-D367-F1E6-D6225F019A3A}" dt="2022-07-21T18:24:51.143" v="50"/>
        <pc:sldMkLst>
          <pc:docMk/>
          <pc:sldMk cId="4137833996" sldId="280"/>
        </pc:sldMkLst>
        <pc:spChg chg="add mod">
          <ac:chgData name="Mei Collins" userId="S::mcollins@indecon.com::f58710cf-9b7c-4342-a50c-dd3de50b0186" providerId="AD" clId="Web-{F0AAB5D1-592B-D367-F1E6-D6225F019A3A}" dt="2022-07-21T18:24:33.284" v="49" actId="20577"/>
          <ac:spMkLst>
            <pc:docMk/>
            <pc:sldMk cId="4137833996" sldId="280"/>
            <ac:spMk id="3" creationId="{5F686CE6-26A6-00D6-6DFC-ACC9525FCE12}"/>
          </ac:spMkLst>
        </pc:spChg>
        <pc:picChg chg="add mod">
          <ac:chgData name="Mei Collins" userId="S::mcollins@indecon.com::f58710cf-9b7c-4342-a50c-dd3de50b0186" providerId="AD" clId="Web-{F0AAB5D1-592B-D367-F1E6-D6225F019A3A}" dt="2022-07-21T18:23:09.391" v="27" actId="1076"/>
          <ac:picMkLst>
            <pc:docMk/>
            <pc:sldMk cId="4137833996" sldId="280"/>
            <ac:picMk id="5" creationId="{CBD76CEE-41C7-8884-0A42-FF92BA7DE8F0}"/>
          </ac:picMkLst>
        </pc:picChg>
        <pc:picChg chg="del">
          <ac:chgData name="Mei Collins" userId="S::mcollins@indecon.com::f58710cf-9b7c-4342-a50c-dd3de50b0186" providerId="AD" clId="Web-{F0AAB5D1-592B-D367-F1E6-D6225F019A3A}" dt="2022-07-21T18:22:54.281" v="21"/>
          <ac:picMkLst>
            <pc:docMk/>
            <pc:sldMk cId="4137833996" sldId="280"/>
            <ac:picMk id="5122" creationId="{7FEA756C-7018-8030-0280-97D8443ACCE3}"/>
          </ac:picMkLst>
        </pc:picChg>
      </pc:sldChg>
      <pc:sldChg chg="modSp">
        <pc:chgData name="Mei Collins" userId="S::mcollins@indecon.com::f58710cf-9b7c-4342-a50c-dd3de50b0186" providerId="AD" clId="Web-{F0AAB5D1-592B-D367-F1E6-D6225F019A3A}" dt="2022-07-21T18:15:22.018" v="20" actId="1076"/>
        <pc:sldMkLst>
          <pc:docMk/>
          <pc:sldMk cId="1194250708" sldId="281"/>
        </pc:sldMkLst>
        <pc:spChg chg="mod">
          <ac:chgData name="Mei Collins" userId="S::mcollins@indecon.com::f58710cf-9b7c-4342-a50c-dd3de50b0186" providerId="AD" clId="Web-{F0AAB5D1-592B-D367-F1E6-D6225F019A3A}" dt="2022-07-21T18:15:03.111" v="19" actId="1076"/>
          <ac:spMkLst>
            <pc:docMk/>
            <pc:sldMk cId="1194250708" sldId="281"/>
            <ac:spMk id="5" creationId="{992AC699-9343-3B5C-9A8D-B40E10F9340D}"/>
          </ac:spMkLst>
        </pc:spChg>
        <pc:picChg chg="mod">
          <ac:chgData name="Mei Collins" userId="S::mcollins@indecon.com::f58710cf-9b7c-4342-a50c-dd3de50b0186" providerId="AD" clId="Web-{F0AAB5D1-592B-D367-F1E6-D6225F019A3A}" dt="2022-07-21T18:15:22.018" v="20" actId="1076"/>
          <ac:picMkLst>
            <pc:docMk/>
            <pc:sldMk cId="1194250708" sldId="281"/>
            <ac:picMk id="6146" creationId="{2CE62E5B-112E-6219-B06C-AC9DD75F2AAE}"/>
          </ac:picMkLst>
        </pc:picChg>
      </pc:sldChg>
      <pc:sldChg chg="addSp modSp modCm">
        <pc:chgData name="Mei Collins" userId="S::mcollins@indecon.com::f58710cf-9b7c-4342-a50c-dd3de50b0186" providerId="AD" clId="Web-{F0AAB5D1-592B-D367-F1E6-D6225F019A3A}" dt="2022-07-21T18:35:36.475" v="93"/>
        <pc:sldMkLst>
          <pc:docMk/>
          <pc:sldMk cId="2369711514" sldId="283"/>
        </pc:sldMkLst>
        <pc:spChg chg="mod">
          <ac:chgData name="Mei Collins" userId="S::mcollins@indecon.com::f58710cf-9b7c-4342-a50c-dd3de50b0186" providerId="AD" clId="Web-{F0AAB5D1-592B-D367-F1E6-D6225F019A3A}" dt="2022-07-21T18:31:57.672" v="73" actId="20577"/>
          <ac:spMkLst>
            <pc:docMk/>
            <pc:sldMk cId="2369711514" sldId="283"/>
            <ac:spMk id="2" creationId="{E09B399C-A75C-7F51-B9CF-208788C3050B}"/>
          </ac:spMkLst>
        </pc:spChg>
        <pc:spChg chg="add mod">
          <ac:chgData name="Mei Collins" userId="S::mcollins@indecon.com::f58710cf-9b7c-4342-a50c-dd3de50b0186" providerId="AD" clId="Web-{F0AAB5D1-592B-D367-F1E6-D6225F019A3A}" dt="2022-07-21T18:33:16.393" v="91" actId="1076"/>
          <ac:spMkLst>
            <pc:docMk/>
            <pc:sldMk cId="2369711514" sldId="283"/>
            <ac:spMk id="5" creationId="{26FD9814-3442-D1FF-8715-58E0AFD83722}"/>
          </ac:spMkLst>
        </pc:spChg>
        <pc:picChg chg="add mod">
          <ac:chgData name="Mei Collins" userId="S::mcollins@indecon.com::f58710cf-9b7c-4342-a50c-dd3de50b0186" providerId="AD" clId="Web-{F0AAB5D1-592B-D367-F1E6-D6225F019A3A}" dt="2022-07-21T18:30:33.778" v="58" actId="1076"/>
          <ac:picMkLst>
            <pc:docMk/>
            <pc:sldMk cId="2369711514" sldId="283"/>
            <ac:picMk id="3" creationId="{18DFD6CB-F9F0-8CF2-ED29-1F8E1CD949ED}"/>
          </ac:picMkLst>
        </pc:picChg>
        <pc:picChg chg="mod">
          <ac:chgData name="Mei Collins" userId="S::mcollins@indecon.com::f58710cf-9b7c-4342-a50c-dd3de50b0186" providerId="AD" clId="Web-{F0AAB5D1-592B-D367-F1E6-D6225F019A3A}" dt="2022-07-21T18:33:19.236" v="92" actId="1076"/>
          <ac:picMkLst>
            <pc:docMk/>
            <pc:sldMk cId="2369711514" sldId="283"/>
            <ac:picMk id="8194" creationId="{116824F3-EA4F-DD1B-9B45-932A3814AAC1}"/>
          </ac:picMkLst>
        </pc:picChg>
      </pc:sldChg>
      <pc:sldChg chg="modSp">
        <pc:chgData name="Mei Collins" userId="S::mcollins@indecon.com::f58710cf-9b7c-4342-a50c-dd3de50b0186" providerId="AD" clId="Web-{F0AAB5D1-592B-D367-F1E6-D6225F019A3A}" dt="2022-07-21T18:35:53.397" v="94" actId="1076"/>
        <pc:sldMkLst>
          <pc:docMk/>
          <pc:sldMk cId="1416166960" sldId="294"/>
        </pc:sldMkLst>
        <pc:picChg chg="mod">
          <ac:chgData name="Mei Collins" userId="S::mcollins@indecon.com::f58710cf-9b7c-4342-a50c-dd3de50b0186" providerId="AD" clId="Web-{F0AAB5D1-592B-D367-F1E6-D6225F019A3A}" dt="2022-07-21T18:35:53.397" v="94" actId="1076"/>
          <ac:picMkLst>
            <pc:docMk/>
            <pc:sldMk cId="1416166960" sldId="294"/>
            <ac:picMk id="17410" creationId="{21F3399D-AC94-2224-BAD7-1C154867347B}"/>
          </ac:picMkLst>
        </pc:picChg>
      </pc:sldChg>
    </pc:docChg>
  </pc:docChgLst>
  <pc:docChgLst>
    <pc:chgData name="Henry Roman" userId="28722cf9-7dac-4dc0-9220-e312c8ae96af" providerId="ADAL" clId="{B91EE7D2-5BBA-A64D-A58A-AB8E5D6F1DCA}"/>
    <pc:docChg chg="undo custSel modSld">
      <pc:chgData name="Henry Roman" userId="28722cf9-7dac-4dc0-9220-e312c8ae96af" providerId="ADAL" clId="{B91EE7D2-5BBA-A64D-A58A-AB8E5D6F1DCA}" dt="2022-09-19T19:48:16.421" v="83"/>
      <pc:docMkLst>
        <pc:docMk/>
      </pc:docMkLst>
      <pc:sldChg chg="addCm">
        <pc:chgData name="Henry Roman" userId="28722cf9-7dac-4dc0-9220-e312c8ae96af" providerId="ADAL" clId="{B91EE7D2-5BBA-A64D-A58A-AB8E5D6F1DCA}" dt="2022-09-19T19:22:49.281" v="23"/>
        <pc:sldMkLst>
          <pc:docMk/>
          <pc:sldMk cId="1088742732" sldId="269"/>
        </pc:sldMkLst>
      </pc:sldChg>
      <pc:sldChg chg="modSp addCm">
        <pc:chgData name="Henry Roman" userId="28722cf9-7dac-4dc0-9220-e312c8ae96af" providerId="ADAL" clId="{B91EE7D2-5BBA-A64D-A58A-AB8E5D6F1DCA}" dt="2022-09-19T19:25:16.704" v="27"/>
        <pc:sldMkLst>
          <pc:docMk/>
          <pc:sldMk cId="2414787862" sldId="277"/>
        </pc:sldMkLst>
        <pc:spChg chg="mod">
          <ac:chgData name="Henry Roman" userId="28722cf9-7dac-4dc0-9220-e312c8ae96af" providerId="ADAL" clId="{B91EE7D2-5BBA-A64D-A58A-AB8E5D6F1DCA}" dt="2022-09-19T19:23:41.853" v="26" actId="20577"/>
          <ac:spMkLst>
            <pc:docMk/>
            <pc:sldMk cId="2414787862" sldId="277"/>
            <ac:spMk id="3" creationId="{BB381640-AABD-C815-5FDF-8E30DFDCD4AD}"/>
          </ac:spMkLst>
        </pc:spChg>
      </pc:sldChg>
      <pc:sldChg chg="addCm">
        <pc:chgData name="Henry Roman" userId="28722cf9-7dac-4dc0-9220-e312c8ae96af" providerId="ADAL" clId="{B91EE7D2-5BBA-A64D-A58A-AB8E5D6F1DCA}" dt="2022-09-19T19:29:02.656" v="28"/>
        <pc:sldMkLst>
          <pc:docMk/>
          <pc:sldMk cId="3116420685" sldId="282"/>
        </pc:sldMkLst>
      </pc:sldChg>
      <pc:sldChg chg="addCm">
        <pc:chgData name="Henry Roman" userId="28722cf9-7dac-4dc0-9220-e312c8ae96af" providerId="ADAL" clId="{B91EE7D2-5BBA-A64D-A58A-AB8E5D6F1DCA}" dt="2022-09-19T19:31:14.322" v="29"/>
        <pc:sldMkLst>
          <pc:docMk/>
          <pc:sldMk cId="2369711514" sldId="283"/>
        </pc:sldMkLst>
      </pc:sldChg>
      <pc:sldChg chg="addCm">
        <pc:chgData name="Henry Roman" userId="28722cf9-7dac-4dc0-9220-e312c8ae96af" providerId="ADAL" clId="{B91EE7D2-5BBA-A64D-A58A-AB8E5D6F1DCA}" dt="2022-09-19T19:32:38.492" v="30"/>
        <pc:sldMkLst>
          <pc:docMk/>
          <pc:sldMk cId="1416166960" sldId="294"/>
        </pc:sldMkLst>
      </pc:sldChg>
      <pc:sldChg chg="addCm">
        <pc:chgData name="Henry Roman" userId="28722cf9-7dac-4dc0-9220-e312c8ae96af" providerId="ADAL" clId="{B91EE7D2-5BBA-A64D-A58A-AB8E5D6F1DCA}" dt="2022-09-19T19:33:37.308" v="31"/>
        <pc:sldMkLst>
          <pc:docMk/>
          <pc:sldMk cId="1248625456" sldId="295"/>
        </pc:sldMkLst>
      </pc:sldChg>
      <pc:sldChg chg="addCm modCm">
        <pc:chgData name="Henry Roman" userId="28722cf9-7dac-4dc0-9220-e312c8ae96af" providerId="ADAL" clId="{B91EE7D2-5BBA-A64D-A58A-AB8E5D6F1DCA}" dt="2022-09-19T19:38:00.663" v="33"/>
        <pc:sldMkLst>
          <pc:docMk/>
          <pc:sldMk cId="4028552756" sldId="296"/>
        </pc:sldMkLst>
      </pc:sldChg>
      <pc:sldChg chg="modSp mod addCm">
        <pc:chgData name="Henry Roman" userId="28722cf9-7dac-4dc0-9220-e312c8ae96af" providerId="ADAL" clId="{B91EE7D2-5BBA-A64D-A58A-AB8E5D6F1DCA}" dt="2022-09-19T19:42:21.471" v="81"/>
        <pc:sldMkLst>
          <pc:docMk/>
          <pc:sldMk cId="1119364677" sldId="297"/>
        </pc:sldMkLst>
        <pc:graphicFrameChg chg="mod modGraphic">
          <ac:chgData name="Henry Roman" userId="28722cf9-7dac-4dc0-9220-e312c8ae96af" providerId="ADAL" clId="{B91EE7D2-5BBA-A64D-A58A-AB8E5D6F1DCA}" dt="2022-09-19T19:41:14.250" v="80" actId="58"/>
          <ac:graphicFrameMkLst>
            <pc:docMk/>
            <pc:sldMk cId="1119364677" sldId="297"/>
            <ac:graphicFrameMk id="6" creationId="{47F9689B-58BA-BA67-0C01-77622C6F4C73}"/>
          </ac:graphicFrameMkLst>
        </pc:graphicFrameChg>
      </pc:sldChg>
      <pc:sldChg chg="modSp mod addCm">
        <pc:chgData name="Henry Roman" userId="28722cf9-7dac-4dc0-9220-e312c8ae96af" providerId="ADAL" clId="{B91EE7D2-5BBA-A64D-A58A-AB8E5D6F1DCA}" dt="2022-09-19T19:39:44.404" v="38" actId="13926"/>
        <pc:sldMkLst>
          <pc:docMk/>
          <pc:sldMk cId="2922135661" sldId="298"/>
        </pc:sldMkLst>
        <pc:spChg chg="mod">
          <ac:chgData name="Henry Roman" userId="28722cf9-7dac-4dc0-9220-e312c8ae96af" providerId="ADAL" clId="{B91EE7D2-5BBA-A64D-A58A-AB8E5D6F1DCA}" dt="2022-09-19T19:38:59.252" v="36" actId="13926"/>
          <ac:spMkLst>
            <pc:docMk/>
            <pc:sldMk cId="2922135661" sldId="298"/>
            <ac:spMk id="2" creationId="{2A37C6D1-7946-A111-A7A3-621F1F7935BF}"/>
          </ac:spMkLst>
        </pc:spChg>
        <pc:spChg chg="mod">
          <ac:chgData name="Henry Roman" userId="28722cf9-7dac-4dc0-9220-e312c8ae96af" providerId="ADAL" clId="{B91EE7D2-5BBA-A64D-A58A-AB8E5D6F1DCA}" dt="2022-09-19T19:39:44.404" v="38" actId="13926"/>
          <ac:spMkLst>
            <pc:docMk/>
            <pc:sldMk cId="2922135661" sldId="298"/>
            <ac:spMk id="3" creationId="{B8309D74-E75B-BD32-8EBB-E391EAA7058A}"/>
          </ac:spMkLst>
        </pc:spChg>
      </pc:sldChg>
      <pc:sldChg chg="addCm">
        <pc:chgData name="Henry Roman" userId="28722cf9-7dac-4dc0-9220-e312c8ae96af" providerId="ADAL" clId="{B91EE7D2-5BBA-A64D-A58A-AB8E5D6F1DCA}" dt="2022-09-19T19:46:12.856" v="82"/>
        <pc:sldMkLst>
          <pc:docMk/>
          <pc:sldMk cId="4122865971" sldId="301"/>
        </pc:sldMkLst>
      </pc:sldChg>
      <pc:sldChg chg="modSp mod addCm modCm">
        <pc:chgData name="Henry Roman" userId="28722cf9-7dac-4dc0-9220-e312c8ae96af" providerId="ADAL" clId="{B91EE7D2-5BBA-A64D-A58A-AB8E5D6F1DCA}" dt="2022-09-19T19:48:16.421" v="83"/>
        <pc:sldMkLst>
          <pc:docMk/>
          <pc:sldMk cId="1965921923" sldId="376"/>
        </pc:sldMkLst>
        <pc:spChg chg="mod">
          <ac:chgData name="Henry Roman" userId="28722cf9-7dac-4dc0-9220-e312c8ae96af" providerId="ADAL" clId="{B91EE7D2-5BBA-A64D-A58A-AB8E5D6F1DCA}" dt="2022-09-19T19:16:46.946" v="20" actId="207"/>
          <ac:spMkLst>
            <pc:docMk/>
            <pc:sldMk cId="1965921923" sldId="376"/>
            <ac:spMk id="3" creationId="{761FA6CF-CE3C-42AD-A187-9CE06BDFA4E2}"/>
          </ac:spMkLst>
        </pc:spChg>
      </pc:sldChg>
      <pc:sldChg chg="addCm">
        <pc:chgData name="Henry Roman" userId="28722cf9-7dac-4dc0-9220-e312c8ae96af" providerId="ADAL" clId="{B91EE7D2-5BBA-A64D-A58A-AB8E5D6F1DCA}" dt="2022-09-19T19:20:56.528" v="21"/>
        <pc:sldMkLst>
          <pc:docMk/>
          <pc:sldMk cId="3306507242" sldId="1059"/>
        </pc:sldMkLst>
      </pc:sldChg>
    </pc:docChg>
  </pc:docChgLst>
  <pc:docChgLst>
    <pc:chgData name="Mei Collins" userId="S::mcollins@indecon.com::f58710cf-9b7c-4342-a50c-dd3de50b0186" providerId="AD" clId="Web-{457842CE-3C2F-D2F9-5FC5-039D9D1378EE}"/>
    <pc:docChg chg="delSld modSld modSection">
      <pc:chgData name="Mei Collins" userId="S::mcollins@indecon.com::f58710cf-9b7c-4342-a50c-dd3de50b0186" providerId="AD" clId="Web-{457842CE-3C2F-D2F9-5FC5-039D9D1378EE}" dt="2022-07-15T20:34:06.445" v="9"/>
      <pc:docMkLst>
        <pc:docMk/>
      </pc:docMkLst>
      <pc:sldChg chg="modSp">
        <pc:chgData name="Mei Collins" userId="S::mcollins@indecon.com::f58710cf-9b7c-4342-a50c-dd3de50b0186" providerId="AD" clId="Web-{457842CE-3C2F-D2F9-5FC5-039D9D1378EE}" dt="2022-07-15T20:31:13.629" v="7" actId="20577"/>
        <pc:sldMkLst>
          <pc:docMk/>
          <pc:sldMk cId="3463063590" sldId="268"/>
        </pc:sldMkLst>
        <pc:spChg chg="mod">
          <ac:chgData name="Mei Collins" userId="S::mcollins@indecon.com::f58710cf-9b7c-4342-a50c-dd3de50b0186" providerId="AD" clId="Web-{457842CE-3C2F-D2F9-5FC5-039D9D1378EE}" dt="2022-07-15T20:31:13.629" v="7" actId="20577"/>
          <ac:spMkLst>
            <pc:docMk/>
            <pc:sldMk cId="3463063590" sldId="268"/>
            <ac:spMk id="2" creationId="{80F8BE1D-A40A-7359-B861-E27F39AF2947}"/>
          </ac:spMkLst>
        </pc:spChg>
      </pc:sldChg>
      <pc:sldChg chg="del">
        <pc:chgData name="Mei Collins" userId="S::mcollins@indecon.com::f58710cf-9b7c-4342-a50c-dd3de50b0186" providerId="AD" clId="Web-{457842CE-3C2F-D2F9-5FC5-039D9D1378EE}" dt="2022-07-15T20:32:00.630" v="8"/>
        <pc:sldMkLst>
          <pc:docMk/>
          <pc:sldMk cId="3659124197" sldId="278"/>
        </pc:sldMkLst>
      </pc:sldChg>
      <pc:sldChg chg="addSp">
        <pc:chgData name="Mei Collins" userId="S::mcollins@indecon.com::f58710cf-9b7c-4342-a50c-dd3de50b0186" providerId="AD" clId="Web-{457842CE-3C2F-D2F9-5FC5-039D9D1378EE}" dt="2022-07-15T20:34:06.445" v="9"/>
        <pc:sldMkLst>
          <pc:docMk/>
          <pc:sldMk cId="1085463553" sldId="1074"/>
        </pc:sldMkLst>
        <pc:spChg chg="add">
          <ac:chgData name="Mei Collins" userId="S::mcollins@indecon.com::f58710cf-9b7c-4342-a50c-dd3de50b0186" providerId="AD" clId="Web-{457842CE-3C2F-D2F9-5FC5-039D9D1378EE}" dt="2022-07-15T20:34:06.445" v="9"/>
          <ac:spMkLst>
            <pc:docMk/>
            <pc:sldMk cId="1085463553" sldId="1074"/>
            <ac:spMk id="2" creationId="{4EA281FB-4822-AD4B-C170-F1647848E5FC}"/>
          </ac:spMkLst>
        </pc:spChg>
      </pc:sldChg>
    </pc:docChg>
  </pc:docChgLst>
  <pc:docChgLst>
    <pc:chgData name="marshall.layne@epa.gov" userId="S::urn:spo:guest#marshall.layne@epa.gov::" providerId="AD" clId="Web-{1714EB6B-74C6-FAE4-E7CB-1DB2F9494B22}"/>
    <pc:docChg chg="mod">
      <pc:chgData name="marshall.layne@epa.gov" userId="S::urn:spo:guest#marshall.layne@epa.gov::" providerId="AD" clId="Web-{1714EB6B-74C6-FAE4-E7CB-1DB2F9494B22}" dt="2023-01-23T17:39:54.654" v="1"/>
      <pc:docMkLst>
        <pc:docMk/>
      </pc:docMkLst>
      <pc:sldChg chg="addCm">
        <pc:chgData name="marshall.layne@epa.gov" userId="S::urn:spo:guest#marshall.layne@epa.gov::" providerId="AD" clId="Web-{1714EB6B-74C6-FAE4-E7CB-1DB2F9494B22}" dt="2023-01-23T17:39:54.654" v="1"/>
        <pc:sldMkLst>
          <pc:docMk/>
          <pc:sldMk cId="2922135661" sldId="298"/>
        </pc:sldMkLst>
      </pc:sldChg>
    </pc:docChg>
  </pc:docChgLst>
  <pc:docChgLst>
    <pc:chgData name="Stefani Penn" userId="9b956f7d-0477-4013-81cd-17ea40c6cdf9" providerId="ADAL" clId="{38D21985-0254-4A6F-AAC5-65B98688C25F}"/>
    <pc:docChg chg="undo custSel modSld">
      <pc:chgData name="Stefani Penn" userId="9b956f7d-0477-4013-81cd-17ea40c6cdf9" providerId="ADAL" clId="{38D21985-0254-4A6F-AAC5-65B98688C25F}" dt="2023-03-17T21:06:35.561" v="529"/>
      <pc:docMkLst>
        <pc:docMk/>
      </pc:docMkLst>
      <pc:sldChg chg="modSp mod modCm">
        <pc:chgData name="Stefani Penn" userId="9b956f7d-0477-4013-81cd-17ea40c6cdf9" providerId="ADAL" clId="{38D21985-0254-4A6F-AAC5-65B98688C25F}" dt="2023-03-17T21:01:47.141" v="4" actId="20577"/>
        <pc:sldMkLst>
          <pc:docMk/>
          <pc:sldMk cId="2922135661" sldId="298"/>
        </pc:sldMkLst>
        <pc:spChg chg="mod">
          <ac:chgData name="Stefani Penn" userId="9b956f7d-0477-4013-81cd-17ea40c6cdf9" providerId="ADAL" clId="{38D21985-0254-4A6F-AAC5-65B98688C25F}" dt="2023-03-17T21:01:47.141" v="4" actId="20577"/>
          <ac:spMkLst>
            <pc:docMk/>
            <pc:sldMk cId="2922135661" sldId="298"/>
            <ac:spMk id="3" creationId="{B8309D74-E75B-BD32-8EBB-E391EAA7058A}"/>
          </ac:spMkLst>
        </pc:spChg>
      </pc:sldChg>
      <pc:sldChg chg="modSp delCm modCm">
        <pc:chgData name="Stefani Penn" userId="9b956f7d-0477-4013-81cd-17ea40c6cdf9" providerId="ADAL" clId="{38D21985-0254-4A6F-AAC5-65B98688C25F}" dt="2023-03-17T21:06:29.653" v="528"/>
        <pc:sldMkLst>
          <pc:docMk/>
          <pc:sldMk cId="11444696" sldId="347"/>
        </pc:sldMkLst>
        <pc:picChg chg="mod">
          <ac:chgData name="Stefani Penn" userId="9b956f7d-0477-4013-81cd-17ea40c6cdf9" providerId="ADAL" clId="{38D21985-0254-4A6F-AAC5-65B98688C25F}" dt="2023-03-17T21:04:02.727" v="132" actId="962"/>
          <ac:picMkLst>
            <pc:docMk/>
            <pc:sldMk cId="11444696" sldId="347"/>
            <ac:picMk id="44035" creationId="{00000000-0000-0000-0000-000000000000}"/>
          </ac:picMkLst>
        </pc:picChg>
      </pc:sldChg>
      <pc:sldChg chg="modSp delCm modCm modNotesTx">
        <pc:chgData name="Stefani Penn" userId="9b956f7d-0477-4013-81cd-17ea40c6cdf9" providerId="ADAL" clId="{38D21985-0254-4A6F-AAC5-65B98688C25F}" dt="2023-03-17T21:06:35.561" v="529"/>
        <pc:sldMkLst>
          <pc:docMk/>
          <pc:sldMk cId="239722716" sldId="348"/>
        </pc:sldMkLst>
        <pc:picChg chg="mod">
          <ac:chgData name="Stefani Penn" userId="9b956f7d-0477-4013-81cd-17ea40c6cdf9" providerId="ADAL" clId="{38D21985-0254-4A6F-AAC5-65B98688C25F}" dt="2023-03-17T21:05:12.137" v="289" actId="962"/>
          <ac:picMkLst>
            <pc:docMk/>
            <pc:sldMk cId="239722716" sldId="348"/>
            <ac:picMk id="1027" creationId="{00000000-0000-0000-0000-000000000000}"/>
          </ac:picMkLst>
        </pc:picChg>
      </pc:sldChg>
      <pc:sldChg chg="addCm delCm">
        <pc:chgData name="Stefani Penn" userId="9b956f7d-0477-4013-81cd-17ea40c6cdf9" providerId="ADAL" clId="{38D21985-0254-4A6F-AAC5-65B98688C25F}" dt="2023-03-17T21:00:08.242" v="1"/>
        <pc:sldMkLst>
          <pc:docMk/>
          <pc:sldMk cId="1965921923" sldId="376"/>
        </pc:sldMkLst>
      </pc:sldChg>
    </pc:docChg>
  </pc:docChgLst>
  <pc:docChgLst>
    <pc:chgData name="Mei Collins" userId="S::mcollins@indecon.com::f58710cf-9b7c-4342-a50c-dd3de50b0186" providerId="AD" clId="Web-{1A38D1F8-B2D4-3A94-62A7-BBE8291450E6}"/>
    <pc:docChg chg="">
      <pc:chgData name="Mei Collins" userId="S::mcollins@indecon.com::f58710cf-9b7c-4342-a50c-dd3de50b0186" providerId="AD" clId="Web-{1A38D1F8-B2D4-3A94-62A7-BBE8291450E6}" dt="2022-09-23T20:37:36.193" v="1"/>
      <pc:docMkLst>
        <pc:docMk/>
      </pc:docMkLst>
      <pc:sldChg chg="modCm">
        <pc:chgData name="Mei Collins" userId="S::mcollins@indecon.com::f58710cf-9b7c-4342-a50c-dd3de50b0186" providerId="AD" clId="Web-{1A38D1F8-B2D4-3A94-62A7-BBE8291450E6}" dt="2022-09-23T20:37:36.193" v="1"/>
        <pc:sldMkLst>
          <pc:docMk/>
          <pc:sldMk cId="11444696" sldId="347"/>
        </pc:sldMkLst>
      </pc:sldChg>
      <pc:sldChg chg="modCm">
        <pc:chgData name="Mei Collins" userId="S::mcollins@indecon.com::f58710cf-9b7c-4342-a50c-dd3de50b0186" providerId="AD" clId="Web-{1A38D1F8-B2D4-3A94-62A7-BBE8291450E6}" dt="2022-09-23T20:34:50.048" v="0"/>
        <pc:sldMkLst>
          <pc:docMk/>
          <pc:sldMk cId="188298441" sldId="10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4E8BF-AA4F-442F-BD5E-B3D7B1FAA7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5A84D3-D3AB-46C2-A095-5C1931CFF370}">
      <dgm:prSet/>
      <dgm:spPr/>
      <dgm:t>
        <a:bodyPr/>
        <a:lstStyle/>
        <a:p>
          <a:r>
            <a:rPr lang="en-US"/>
            <a:t>CO</a:t>
          </a:r>
        </a:p>
      </dgm:t>
    </dgm:pt>
    <dgm:pt modelId="{2B415884-3316-40C1-ABC3-988589719C45}" type="parTrans" cxnId="{03FD8F74-6652-4411-A760-C7660F3388BD}">
      <dgm:prSet/>
      <dgm:spPr/>
      <dgm:t>
        <a:bodyPr/>
        <a:lstStyle/>
        <a:p>
          <a:endParaRPr lang="en-US"/>
        </a:p>
      </dgm:t>
    </dgm:pt>
    <dgm:pt modelId="{9E204A03-E75E-4911-B6A7-88815221FCC4}" type="sibTrans" cxnId="{03FD8F74-6652-4411-A760-C7660F3388BD}">
      <dgm:prSet/>
      <dgm:spPr/>
      <dgm:t>
        <a:bodyPr/>
        <a:lstStyle/>
        <a:p>
          <a:endParaRPr lang="en-US"/>
        </a:p>
      </dgm:t>
    </dgm:pt>
    <dgm:pt modelId="{BA1B814C-5219-471D-AD1B-41AB76404FBB}">
      <dgm:prSet custT="1"/>
      <dgm:spPr/>
      <dgm:t>
        <a:bodyPr/>
        <a:lstStyle/>
        <a:p>
          <a:r>
            <a:rPr lang="en-US" sz="1400"/>
            <a:t>Vehicles, kerosene/gas space heaters, stoves, chimneys</a:t>
          </a:r>
        </a:p>
      </dgm:t>
    </dgm:pt>
    <dgm:pt modelId="{BE9E5C92-FD8E-4729-A8B2-31C438BC7470}" type="parTrans" cxnId="{A4A240AF-36D1-41A0-A92C-0244F493DC8C}">
      <dgm:prSet/>
      <dgm:spPr/>
      <dgm:t>
        <a:bodyPr/>
        <a:lstStyle/>
        <a:p>
          <a:endParaRPr lang="en-US"/>
        </a:p>
      </dgm:t>
    </dgm:pt>
    <dgm:pt modelId="{CC680827-F266-4B23-8DBE-227B4540076F}" type="sibTrans" cxnId="{A4A240AF-36D1-41A0-A92C-0244F493DC8C}">
      <dgm:prSet/>
      <dgm:spPr/>
      <dgm:t>
        <a:bodyPr/>
        <a:lstStyle/>
        <a:p>
          <a:endParaRPr lang="en-US"/>
        </a:p>
      </dgm:t>
    </dgm:pt>
    <dgm:pt modelId="{AB3936C5-8162-432B-8832-06076FDD3D68}">
      <dgm:prSet custT="1"/>
      <dgm:spPr/>
      <dgm:t>
        <a:bodyPr/>
        <a:lstStyle/>
        <a:p>
          <a:r>
            <a:rPr lang="en-US" sz="1400"/>
            <a:t>Reduces the amount of oxygen that can be transported in the blood stream</a:t>
          </a:r>
        </a:p>
      </dgm:t>
    </dgm:pt>
    <dgm:pt modelId="{80B9B13E-A5A4-4234-A997-E6516B31422C}" type="parTrans" cxnId="{734512A0-8712-4422-8C16-540F5BE445C4}">
      <dgm:prSet/>
      <dgm:spPr/>
      <dgm:t>
        <a:bodyPr/>
        <a:lstStyle/>
        <a:p>
          <a:endParaRPr lang="en-US"/>
        </a:p>
      </dgm:t>
    </dgm:pt>
    <dgm:pt modelId="{40299739-B9F2-4697-85AF-A8E2444D8EA1}" type="sibTrans" cxnId="{734512A0-8712-4422-8C16-540F5BE445C4}">
      <dgm:prSet/>
      <dgm:spPr/>
      <dgm:t>
        <a:bodyPr/>
        <a:lstStyle/>
        <a:p>
          <a:endParaRPr lang="en-US"/>
        </a:p>
      </dgm:t>
    </dgm:pt>
    <dgm:pt modelId="{902CB057-938C-44E1-A66F-1B9F3C09A7CC}">
      <dgm:prSet/>
      <dgm:spPr/>
      <dgm:t>
        <a:bodyPr/>
        <a:lstStyle/>
        <a:p>
          <a:r>
            <a:rPr lang="en-US"/>
            <a:t>NOx</a:t>
          </a:r>
        </a:p>
      </dgm:t>
    </dgm:pt>
    <dgm:pt modelId="{EF5D00FA-728E-4291-B3F7-0206ABA54460}" type="parTrans" cxnId="{EB00191F-A953-4495-A530-D22A315838E4}">
      <dgm:prSet/>
      <dgm:spPr/>
      <dgm:t>
        <a:bodyPr/>
        <a:lstStyle/>
        <a:p>
          <a:endParaRPr lang="en-US"/>
        </a:p>
      </dgm:t>
    </dgm:pt>
    <dgm:pt modelId="{32900773-9943-4AD4-B7A7-12E6CEEB3C07}" type="sibTrans" cxnId="{EB00191F-A953-4495-A530-D22A315838E4}">
      <dgm:prSet/>
      <dgm:spPr/>
      <dgm:t>
        <a:bodyPr/>
        <a:lstStyle/>
        <a:p>
          <a:endParaRPr lang="en-US"/>
        </a:p>
      </dgm:t>
    </dgm:pt>
    <dgm:pt modelId="{BA31045C-29C9-4025-AFC2-A87C02E3D3A5}">
      <dgm:prSet custT="1"/>
      <dgm:spPr/>
      <dgm:t>
        <a:bodyPr/>
        <a:lstStyle/>
        <a:p>
          <a:r>
            <a:rPr lang="en-US" sz="1400">
              <a:solidFill>
                <a:schemeClr val="tx1"/>
              </a:solidFill>
            </a:rPr>
            <a:t>On and non-road vehicles, power plants, industrial sources</a:t>
          </a:r>
        </a:p>
      </dgm:t>
    </dgm:pt>
    <dgm:pt modelId="{A91332D4-C104-4E6C-8EBE-B7B89D388078}" type="parTrans" cxnId="{14CDE5FE-784C-424F-80A2-8C92D0184AEA}">
      <dgm:prSet/>
      <dgm:spPr/>
      <dgm:t>
        <a:bodyPr/>
        <a:lstStyle/>
        <a:p>
          <a:endParaRPr lang="en-US"/>
        </a:p>
      </dgm:t>
    </dgm:pt>
    <dgm:pt modelId="{532A2CCF-B4B8-4D90-B46D-B80D90BEAFE0}" type="sibTrans" cxnId="{14CDE5FE-784C-424F-80A2-8C92D0184AEA}">
      <dgm:prSet/>
      <dgm:spPr/>
      <dgm:t>
        <a:bodyPr/>
        <a:lstStyle/>
        <a:p>
          <a:endParaRPr lang="en-US"/>
        </a:p>
      </dgm:t>
    </dgm:pt>
    <dgm:pt modelId="{92F8CDBF-C887-4585-8C60-D077B0A02BB8}">
      <dgm:prSet custT="1"/>
      <dgm:spPr/>
      <dgm:t>
        <a:bodyPr/>
        <a:lstStyle/>
        <a:p>
          <a:r>
            <a:rPr lang="en-US" sz="1400">
              <a:solidFill>
                <a:schemeClr val="tx1"/>
              </a:solidFill>
            </a:rPr>
            <a:t>Oxidizing agent that reacts with VOCs to form O</a:t>
          </a:r>
          <a:r>
            <a:rPr lang="en-US" sz="1400" baseline="-25000">
              <a:solidFill>
                <a:schemeClr val="tx1"/>
              </a:solidFill>
            </a:rPr>
            <a:t>3</a:t>
          </a:r>
          <a:endParaRPr lang="en-US" sz="1400">
            <a:solidFill>
              <a:schemeClr val="tx1"/>
            </a:solidFill>
          </a:endParaRPr>
        </a:p>
      </dgm:t>
    </dgm:pt>
    <dgm:pt modelId="{7D088370-5C85-426F-B9DA-45DB87150EA0}" type="parTrans" cxnId="{88612EBE-CC0B-4565-B3AD-2DA4E69F9A51}">
      <dgm:prSet/>
      <dgm:spPr/>
      <dgm:t>
        <a:bodyPr/>
        <a:lstStyle/>
        <a:p>
          <a:endParaRPr lang="en-US"/>
        </a:p>
      </dgm:t>
    </dgm:pt>
    <dgm:pt modelId="{88370D4C-34ED-4332-A2F6-E356151597F2}" type="sibTrans" cxnId="{88612EBE-CC0B-4565-B3AD-2DA4E69F9A51}">
      <dgm:prSet/>
      <dgm:spPr/>
      <dgm:t>
        <a:bodyPr/>
        <a:lstStyle/>
        <a:p>
          <a:endParaRPr lang="en-US"/>
        </a:p>
      </dgm:t>
    </dgm:pt>
    <dgm:pt modelId="{DDEF6346-F3AB-7541-AD1D-B46DA70339EB}">
      <dgm:prSet custT="1"/>
      <dgm:spPr/>
      <dgm:t>
        <a:bodyPr/>
        <a:lstStyle/>
        <a:p>
          <a:r>
            <a:rPr lang="en-US" sz="1400">
              <a:solidFill>
                <a:schemeClr val="tx1"/>
              </a:solidFill>
            </a:rPr>
            <a:t>Forms nitrates that contribute to PM</a:t>
          </a:r>
          <a:r>
            <a:rPr lang="en-US" sz="1400" baseline="-25000">
              <a:solidFill>
                <a:schemeClr val="tx1"/>
              </a:solidFill>
            </a:rPr>
            <a:t>2.5</a:t>
          </a:r>
        </a:p>
      </dgm:t>
    </dgm:pt>
    <dgm:pt modelId="{AF1CFE3B-1F47-DC4F-BDF8-3732DC07978E}" type="parTrans" cxnId="{E9342E73-AC48-4C49-BE77-331C92C3D6B1}">
      <dgm:prSet/>
      <dgm:spPr/>
      <dgm:t>
        <a:bodyPr/>
        <a:lstStyle/>
        <a:p>
          <a:endParaRPr lang="en-US"/>
        </a:p>
      </dgm:t>
    </dgm:pt>
    <dgm:pt modelId="{370E7579-FD31-704F-9364-24212A06430C}" type="sibTrans" cxnId="{E9342E73-AC48-4C49-BE77-331C92C3D6B1}">
      <dgm:prSet/>
      <dgm:spPr/>
      <dgm:t>
        <a:bodyPr/>
        <a:lstStyle/>
        <a:p>
          <a:endParaRPr lang="en-US"/>
        </a:p>
      </dgm:t>
    </dgm:pt>
    <dgm:pt modelId="{836FFE36-7449-4175-A32D-22F40E5ABD49}">
      <dgm:prSet/>
      <dgm:spPr/>
      <dgm:t>
        <a:bodyPr/>
        <a:lstStyle/>
        <a:p>
          <a:r>
            <a:rPr lang="en-US"/>
            <a:t>Pb</a:t>
          </a:r>
        </a:p>
      </dgm:t>
    </dgm:pt>
    <dgm:pt modelId="{18303A6B-25CF-40C3-98DE-EBEA5ACDA75B}" type="parTrans" cxnId="{4B14DA8C-20A6-483B-93FB-1AE9FB880385}">
      <dgm:prSet/>
      <dgm:spPr/>
      <dgm:t>
        <a:bodyPr/>
        <a:lstStyle/>
        <a:p>
          <a:endParaRPr lang="en-US"/>
        </a:p>
      </dgm:t>
    </dgm:pt>
    <dgm:pt modelId="{F7D9AF9E-A34E-4F55-8037-972F6BA27790}" type="sibTrans" cxnId="{4B14DA8C-20A6-483B-93FB-1AE9FB880385}">
      <dgm:prSet/>
      <dgm:spPr/>
      <dgm:t>
        <a:bodyPr/>
        <a:lstStyle/>
        <a:p>
          <a:endParaRPr lang="en-US"/>
        </a:p>
      </dgm:t>
    </dgm:pt>
    <dgm:pt modelId="{45C97E1A-8C59-4EE9-979C-66C60E32F99C}">
      <dgm:prSet/>
      <dgm:spPr/>
      <dgm:t>
        <a:bodyPr/>
        <a:lstStyle/>
        <a:p>
          <a:r>
            <a:rPr lang="en-US">
              <a:solidFill>
                <a:schemeClr val="bg1"/>
              </a:solidFill>
            </a:rPr>
            <a:t>SO</a:t>
          </a:r>
          <a:r>
            <a:rPr lang="en-US" baseline="-25000">
              <a:solidFill>
                <a:schemeClr val="bg1"/>
              </a:solidFill>
            </a:rPr>
            <a:t>2</a:t>
          </a:r>
          <a:endParaRPr lang="en-US">
            <a:solidFill>
              <a:schemeClr val="bg1"/>
            </a:solidFill>
          </a:endParaRPr>
        </a:p>
      </dgm:t>
      <dgm:extLst>
        <a:ext uri="{E40237B7-FDA0-4F09-8148-C483321AD2D9}">
          <dgm14:cNvPr xmlns:dgm14="http://schemas.microsoft.com/office/drawing/2010/diagram" id="0" name="" descr="Description of different pollutants, included Pb, CO, SO2, and NOx. "/>
        </a:ext>
      </dgm:extLst>
    </dgm:pt>
    <dgm:pt modelId="{F368DA80-4A09-4518-9A05-292765409D44}" type="parTrans" cxnId="{C90103E6-E2F7-42E3-9A33-901B612A9C56}">
      <dgm:prSet/>
      <dgm:spPr/>
      <dgm:t>
        <a:bodyPr/>
        <a:lstStyle/>
        <a:p>
          <a:endParaRPr lang="en-US"/>
        </a:p>
      </dgm:t>
    </dgm:pt>
    <dgm:pt modelId="{3F6BE5EB-3133-46CD-B355-BBDDDE364315}" type="sibTrans" cxnId="{C90103E6-E2F7-42E3-9A33-901B612A9C56}">
      <dgm:prSet/>
      <dgm:spPr/>
      <dgm:t>
        <a:bodyPr/>
        <a:lstStyle/>
        <a:p>
          <a:endParaRPr lang="en-US"/>
        </a:p>
      </dgm:t>
    </dgm:pt>
    <dgm:pt modelId="{E0A8E5B5-DC47-4EA8-B0A7-45BF14F83348}">
      <dgm:prSet custT="1"/>
      <dgm:spPr/>
      <dgm:t>
        <a:bodyPr/>
        <a:lstStyle/>
        <a:p>
          <a:r>
            <a:rPr lang="en-US" sz="1400"/>
            <a:t>Lead can be released directly into the air, historically came mainly from lead in motor vehicle gasoline; still used in gasoline for some aircraft and other processes</a:t>
          </a:r>
        </a:p>
      </dgm:t>
    </dgm:pt>
    <dgm:pt modelId="{5386DD8E-1E51-4EFE-8797-DCFA6EB5EE90}" type="parTrans" cxnId="{CD30C159-7C69-434E-BE15-867FE6675F56}">
      <dgm:prSet/>
      <dgm:spPr/>
      <dgm:t>
        <a:bodyPr/>
        <a:lstStyle/>
        <a:p>
          <a:endParaRPr lang="en-US"/>
        </a:p>
      </dgm:t>
    </dgm:pt>
    <dgm:pt modelId="{89562453-D4FF-4893-96B1-E893B45D7704}" type="sibTrans" cxnId="{CD30C159-7C69-434E-BE15-867FE6675F56}">
      <dgm:prSet/>
      <dgm:spPr/>
      <dgm:t>
        <a:bodyPr/>
        <a:lstStyle/>
        <a:p>
          <a:endParaRPr lang="en-US"/>
        </a:p>
      </dgm:t>
    </dgm:pt>
    <dgm:pt modelId="{267E9800-E9A3-4020-AA23-31C314C6CEF3}">
      <dgm:prSet custT="1"/>
      <dgm:spPr/>
      <dgm:t>
        <a:bodyPr/>
        <a:lstStyle/>
        <a:p>
          <a:r>
            <a:rPr lang="en-US" sz="1400">
              <a:solidFill>
                <a:schemeClr val="tx1"/>
              </a:solidFill>
            </a:rPr>
            <a:t>Largest source is the burning of fossil fuels by power plants and other industrial facilities</a:t>
          </a:r>
        </a:p>
      </dgm:t>
    </dgm:pt>
    <dgm:pt modelId="{82138565-78C9-4D58-BFE8-CF3EDCC107B9}" type="parTrans" cxnId="{784C8737-5597-4274-8D1C-B46E198D0263}">
      <dgm:prSet/>
      <dgm:spPr/>
      <dgm:t>
        <a:bodyPr/>
        <a:lstStyle/>
        <a:p>
          <a:endParaRPr lang="en-US"/>
        </a:p>
      </dgm:t>
    </dgm:pt>
    <dgm:pt modelId="{EC46314F-C480-405C-86DB-ED8413A81BF2}" type="sibTrans" cxnId="{784C8737-5597-4274-8D1C-B46E198D0263}">
      <dgm:prSet/>
      <dgm:spPr/>
      <dgm:t>
        <a:bodyPr/>
        <a:lstStyle/>
        <a:p>
          <a:endParaRPr lang="en-US"/>
        </a:p>
      </dgm:t>
    </dgm:pt>
    <dgm:pt modelId="{89DAA41B-E80D-4A9B-BA14-8ECB235CD292}">
      <dgm:prSet custT="1"/>
      <dgm:spPr/>
      <dgm:t>
        <a:bodyPr/>
        <a:lstStyle/>
        <a:p>
          <a:r>
            <a:rPr lang="en-US" sz="1400">
              <a:solidFill>
                <a:schemeClr val="tx1"/>
              </a:solidFill>
            </a:rPr>
            <a:t>Short-term exposures harm the respiratory system</a:t>
          </a:r>
        </a:p>
      </dgm:t>
    </dgm:pt>
    <dgm:pt modelId="{6FD4A180-1316-4B82-BA12-020EE53D06BC}" type="parTrans" cxnId="{456BE8CF-D90E-44E6-A2ED-F82F936F2DA8}">
      <dgm:prSet/>
      <dgm:spPr/>
      <dgm:t>
        <a:bodyPr/>
        <a:lstStyle/>
        <a:p>
          <a:endParaRPr lang="en-US"/>
        </a:p>
      </dgm:t>
    </dgm:pt>
    <dgm:pt modelId="{B676112B-9821-4C31-B8EA-4ADB3D63DA04}" type="sibTrans" cxnId="{456BE8CF-D90E-44E6-A2ED-F82F936F2DA8}">
      <dgm:prSet/>
      <dgm:spPr/>
      <dgm:t>
        <a:bodyPr/>
        <a:lstStyle/>
        <a:p>
          <a:endParaRPr lang="en-US"/>
        </a:p>
      </dgm:t>
    </dgm:pt>
    <dgm:pt modelId="{A7F32320-F926-4E07-993B-149F537F5750}">
      <dgm:prSet custT="1"/>
      <dgm:spPr/>
      <dgm:t>
        <a:bodyPr/>
        <a:lstStyle/>
        <a:p>
          <a:r>
            <a:rPr lang="en-US" sz="1400"/>
            <a:t>Accumulates in the bones and can cause a multitude of effects, including neurological effects in children</a:t>
          </a:r>
        </a:p>
      </dgm:t>
    </dgm:pt>
    <dgm:pt modelId="{A2F60B02-D377-473C-826F-5E9C0742A64D}" type="parTrans" cxnId="{CC832A78-5D4C-4AF5-AD51-87CBE8096399}">
      <dgm:prSet/>
      <dgm:spPr/>
      <dgm:t>
        <a:bodyPr/>
        <a:lstStyle/>
        <a:p>
          <a:endParaRPr lang="en-US"/>
        </a:p>
      </dgm:t>
    </dgm:pt>
    <dgm:pt modelId="{80DA06C7-BFBF-470B-A100-CB62B7B7A6A5}" type="sibTrans" cxnId="{CC832A78-5D4C-4AF5-AD51-87CBE8096399}">
      <dgm:prSet/>
      <dgm:spPr/>
      <dgm:t>
        <a:bodyPr/>
        <a:lstStyle/>
        <a:p>
          <a:endParaRPr lang="en-US"/>
        </a:p>
      </dgm:t>
    </dgm:pt>
    <dgm:pt modelId="{52173ED3-0C95-4EFE-8574-7B306E566BF0}" type="pres">
      <dgm:prSet presAssocID="{5944E8BF-AA4F-442F-BD5E-B3D7B1FAA7EE}" presName="Name0" presStyleCnt="0">
        <dgm:presLayoutVars>
          <dgm:dir/>
          <dgm:animLvl val="lvl"/>
          <dgm:resizeHandles val="exact"/>
        </dgm:presLayoutVars>
      </dgm:prSet>
      <dgm:spPr/>
    </dgm:pt>
    <dgm:pt modelId="{C5586FA9-276D-484C-8F11-23850079B1B6}" type="pres">
      <dgm:prSet presAssocID="{836FFE36-7449-4175-A32D-22F40E5ABD49}" presName="linNode" presStyleCnt="0"/>
      <dgm:spPr/>
    </dgm:pt>
    <dgm:pt modelId="{377A1B19-01F1-416F-9FDF-8201EE823655}" type="pres">
      <dgm:prSet presAssocID="{836FFE36-7449-4175-A32D-22F40E5ABD49}" presName="parentText" presStyleLbl="node1" presStyleIdx="0" presStyleCnt="4">
        <dgm:presLayoutVars>
          <dgm:chMax val="1"/>
          <dgm:bulletEnabled val="1"/>
        </dgm:presLayoutVars>
      </dgm:prSet>
      <dgm:spPr/>
    </dgm:pt>
    <dgm:pt modelId="{69F337DC-7407-40D9-812B-16E5E92ED4B4}" type="pres">
      <dgm:prSet presAssocID="{836FFE36-7449-4175-A32D-22F40E5ABD49}" presName="descendantText" presStyleLbl="alignAccFollowNode1" presStyleIdx="0" presStyleCnt="4" custScaleY="117226">
        <dgm:presLayoutVars>
          <dgm:bulletEnabled val="1"/>
        </dgm:presLayoutVars>
      </dgm:prSet>
      <dgm:spPr/>
    </dgm:pt>
    <dgm:pt modelId="{60781BEE-CAD5-40E6-BAF3-3C29E5F26FAB}" type="pres">
      <dgm:prSet presAssocID="{F7D9AF9E-A34E-4F55-8037-972F6BA27790}" presName="sp" presStyleCnt="0"/>
      <dgm:spPr/>
    </dgm:pt>
    <dgm:pt modelId="{2062E2F9-1852-47D9-9BD2-4E8E01F3544E}" type="pres">
      <dgm:prSet presAssocID="{2E5A84D3-D3AB-46C2-A095-5C1931CFF370}" presName="linNode" presStyleCnt="0"/>
      <dgm:spPr/>
    </dgm:pt>
    <dgm:pt modelId="{91C5F9BE-6140-4EA7-98B4-8C4F3FCF39E6}" type="pres">
      <dgm:prSet presAssocID="{2E5A84D3-D3AB-46C2-A095-5C1931CFF370}" presName="parentText" presStyleLbl="node1" presStyleIdx="1" presStyleCnt="4">
        <dgm:presLayoutVars>
          <dgm:chMax val="1"/>
          <dgm:bulletEnabled val="1"/>
        </dgm:presLayoutVars>
      </dgm:prSet>
      <dgm:spPr/>
    </dgm:pt>
    <dgm:pt modelId="{153C71ED-9764-444A-8116-C9F7A52BE059}" type="pres">
      <dgm:prSet presAssocID="{2E5A84D3-D3AB-46C2-A095-5C1931CFF370}" presName="descendantText" presStyleLbl="alignAccFollowNode1" presStyleIdx="1" presStyleCnt="4">
        <dgm:presLayoutVars>
          <dgm:bulletEnabled val="1"/>
        </dgm:presLayoutVars>
      </dgm:prSet>
      <dgm:spPr/>
    </dgm:pt>
    <dgm:pt modelId="{DEEC2213-AB57-4BD3-9D2D-DA5E38066806}" type="pres">
      <dgm:prSet presAssocID="{9E204A03-E75E-4911-B6A7-88815221FCC4}" presName="sp" presStyleCnt="0"/>
      <dgm:spPr/>
    </dgm:pt>
    <dgm:pt modelId="{B97BF593-A58D-4D81-8689-A343BF8B29FC}" type="pres">
      <dgm:prSet presAssocID="{45C97E1A-8C59-4EE9-979C-66C60E32F99C}" presName="linNode" presStyleCnt="0"/>
      <dgm:spPr/>
    </dgm:pt>
    <dgm:pt modelId="{EBF3D0AB-7FE6-4D59-9A41-48DF14191EA9}" type="pres">
      <dgm:prSet presAssocID="{45C97E1A-8C59-4EE9-979C-66C60E32F99C}" presName="parentText" presStyleLbl="node1" presStyleIdx="2" presStyleCnt="4">
        <dgm:presLayoutVars>
          <dgm:chMax val="1"/>
          <dgm:bulletEnabled val="1"/>
        </dgm:presLayoutVars>
      </dgm:prSet>
      <dgm:spPr/>
    </dgm:pt>
    <dgm:pt modelId="{DFA8ED20-7AEA-4685-BA73-5BDC122EDBF3}" type="pres">
      <dgm:prSet presAssocID="{45C97E1A-8C59-4EE9-979C-66C60E32F99C}" presName="descendantText" presStyleLbl="alignAccFollowNode1" presStyleIdx="2" presStyleCnt="4">
        <dgm:presLayoutVars>
          <dgm:bulletEnabled val="1"/>
        </dgm:presLayoutVars>
      </dgm:prSet>
      <dgm:spPr/>
    </dgm:pt>
    <dgm:pt modelId="{C07A6993-4684-4491-BCF0-E3269E9BEB61}" type="pres">
      <dgm:prSet presAssocID="{3F6BE5EB-3133-46CD-B355-BBDDDE364315}" presName="sp" presStyleCnt="0"/>
      <dgm:spPr/>
    </dgm:pt>
    <dgm:pt modelId="{CEBE26B6-F774-4300-9A30-E906DDAFF10A}" type="pres">
      <dgm:prSet presAssocID="{902CB057-938C-44E1-A66F-1B9F3C09A7CC}" presName="linNode" presStyleCnt="0"/>
      <dgm:spPr/>
    </dgm:pt>
    <dgm:pt modelId="{C79824D6-211F-49B1-BCFF-FDBE5A962169}" type="pres">
      <dgm:prSet presAssocID="{902CB057-938C-44E1-A66F-1B9F3C09A7CC}" presName="parentText" presStyleLbl="node1" presStyleIdx="3" presStyleCnt="4">
        <dgm:presLayoutVars>
          <dgm:chMax val="1"/>
          <dgm:bulletEnabled val="1"/>
        </dgm:presLayoutVars>
      </dgm:prSet>
      <dgm:spPr/>
    </dgm:pt>
    <dgm:pt modelId="{D05CB04D-BFC0-4039-83D8-5AD819A56062}" type="pres">
      <dgm:prSet presAssocID="{902CB057-938C-44E1-A66F-1B9F3C09A7CC}" presName="descendantText" presStyleLbl="alignAccFollowNode1" presStyleIdx="3" presStyleCnt="4">
        <dgm:presLayoutVars>
          <dgm:bulletEnabled val="1"/>
        </dgm:presLayoutVars>
      </dgm:prSet>
      <dgm:spPr/>
    </dgm:pt>
  </dgm:ptLst>
  <dgm:cxnLst>
    <dgm:cxn modelId="{C55C0508-6396-4194-BF57-556FDCD45A18}" type="presOf" srcId="{89DAA41B-E80D-4A9B-BA14-8ECB235CD292}" destId="{DFA8ED20-7AEA-4685-BA73-5BDC122EDBF3}" srcOrd="0" destOrd="1" presId="urn:microsoft.com/office/officeart/2005/8/layout/vList5"/>
    <dgm:cxn modelId="{0F47230A-5356-4F23-B3B8-869885B25AD4}" type="presOf" srcId="{A7F32320-F926-4E07-993B-149F537F5750}" destId="{69F337DC-7407-40D9-812B-16E5E92ED4B4}" srcOrd="0" destOrd="1" presId="urn:microsoft.com/office/officeart/2005/8/layout/vList5"/>
    <dgm:cxn modelId="{C36ED40A-A148-4FC6-A3BB-443C881563E3}" type="presOf" srcId="{2E5A84D3-D3AB-46C2-A095-5C1931CFF370}" destId="{91C5F9BE-6140-4EA7-98B4-8C4F3FCF39E6}" srcOrd="0" destOrd="0" presId="urn:microsoft.com/office/officeart/2005/8/layout/vList5"/>
    <dgm:cxn modelId="{59A6A312-0EE7-43DD-A063-01E99B0EA71C}" type="presOf" srcId="{BA1B814C-5219-471D-AD1B-41AB76404FBB}" destId="{153C71ED-9764-444A-8116-C9F7A52BE059}" srcOrd="0" destOrd="0" presId="urn:microsoft.com/office/officeart/2005/8/layout/vList5"/>
    <dgm:cxn modelId="{5A499F15-11EA-4D58-8FFE-038D0ED699F6}" type="presOf" srcId="{836FFE36-7449-4175-A32D-22F40E5ABD49}" destId="{377A1B19-01F1-416F-9FDF-8201EE823655}" srcOrd="0" destOrd="0" presId="urn:microsoft.com/office/officeart/2005/8/layout/vList5"/>
    <dgm:cxn modelId="{EB00191F-A953-4495-A530-D22A315838E4}" srcId="{5944E8BF-AA4F-442F-BD5E-B3D7B1FAA7EE}" destId="{902CB057-938C-44E1-A66F-1B9F3C09A7CC}" srcOrd="3" destOrd="0" parTransId="{EF5D00FA-728E-4291-B3F7-0206ABA54460}" sibTransId="{32900773-9943-4AD4-B7A7-12E6CEEB3C07}"/>
    <dgm:cxn modelId="{1CBA0021-16BA-4421-B7CC-71B99BB4BCE2}" type="presOf" srcId="{AB3936C5-8162-432B-8832-06076FDD3D68}" destId="{153C71ED-9764-444A-8116-C9F7A52BE059}" srcOrd="0" destOrd="1" presId="urn:microsoft.com/office/officeart/2005/8/layout/vList5"/>
    <dgm:cxn modelId="{54464525-A22F-4FF8-B956-B86F90EE134B}" type="presOf" srcId="{5944E8BF-AA4F-442F-BD5E-B3D7B1FAA7EE}" destId="{52173ED3-0C95-4EFE-8574-7B306E566BF0}" srcOrd="0" destOrd="0" presId="urn:microsoft.com/office/officeart/2005/8/layout/vList5"/>
    <dgm:cxn modelId="{960D8D29-118D-491E-9BD3-4052B873E2AD}" type="presOf" srcId="{E0A8E5B5-DC47-4EA8-B0A7-45BF14F83348}" destId="{69F337DC-7407-40D9-812B-16E5E92ED4B4}" srcOrd="0" destOrd="0" presId="urn:microsoft.com/office/officeart/2005/8/layout/vList5"/>
    <dgm:cxn modelId="{784C8737-5597-4274-8D1C-B46E198D0263}" srcId="{45C97E1A-8C59-4EE9-979C-66C60E32F99C}" destId="{267E9800-E9A3-4020-AA23-31C314C6CEF3}" srcOrd="0" destOrd="0" parTransId="{82138565-78C9-4D58-BFE8-CF3EDCC107B9}" sibTransId="{EC46314F-C480-405C-86DB-ED8413A81BF2}"/>
    <dgm:cxn modelId="{1BCB464F-6B24-4D5B-BAAD-B5E77B8C4BA4}" type="presOf" srcId="{45C97E1A-8C59-4EE9-979C-66C60E32F99C}" destId="{EBF3D0AB-7FE6-4D59-9A41-48DF14191EA9}" srcOrd="0" destOrd="0" presId="urn:microsoft.com/office/officeart/2005/8/layout/vList5"/>
    <dgm:cxn modelId="{E9342E73-AC48-4C49-BE77-331C92C3D6B1}" srcId="{902CB057-938C-44E1-A66F-1B9F3C09A7CC}" destId="{DDEF6346-F3AB-7541-AD1D-B46DA70339EB}" srcOrd="2" destOrd="0" parTransId="{AF1CFE3B-1F47-DC4F-BDF8-3732DC07978E}" sibTransId="{370E7579-FD31-704F-9364-24212A06430C}"/>
    <dgm:cxn modelId="{03FD8F74-6652-4411-A760-C7660F3388BD}" srcId="{5944E8BF-AA4F-442F-BD5E-B3D7B1FAA7EE}" destId="{2E5A84D3-D3AB-46C2-A095-5C1931CFF370}" srcOrd="1" destOrd="0" parTransId="{2B415884-3316-40C1-ABC3-988589719C45}" sibTransId="{9E204A03-E75E-4911-B6A7-88815221FCC4}"/>
    <dgm:cxn modelId="{CC832A78-5D4C-4AF5-AD51-87CBE8096399}" srcId="{836FFE36-7449-4175-A32D-22F40E5ABD49}" destId="{A7F32320-F926-4E07-993B-149F537F5750}" srcOrd="1" destOrd="0" parTransId="{A2F60B02-D377-473C-826F-5E9C0742A64D}" sibTransId="{80DA06C7-BFBF-470B-A100-CB62B7B7A6A5}"/>
    <dgm:cxn modelId="{F7343078-BD38-4334-B0F1-8E55A765E3FB}" type="presOf" srcId="{902CB057-938C-44E1-A66F-1B9F3C09A7CC}" destId="{C79824D6-211F-49B1-BCFF-FDBE5A962169}" srcOrd="0" destOrd="0" presId="urn:microsoft.com/office/officeart/2005/8/layout/vList5"/>
    <dgm:cxn modelId="{CD30C159-7C69-434E-BE15-867FE6675F56}" srcId="{836FFE36-7449-4175-A32D-22F40E5ABD49}" destId="{E0A8E5B5-DC47-4EA8-B0A7-45BF14F83348}" srcOrd="0" destOrd="0" parTransId="{5386DD8E-1E51-4EFE-8797-DCFA6EB5EE90}" sibTransId="{89562453-D4FF-4893-96B1-E893B45D7704}"/>
    <dgm:cxn modelId="{5A77B089-A7E4-4DEA-B0E4-40A99045147F}" type="presOf" srcId="{267E9800-E9A3-4020-AA23-31C314C6CEF3}" destId="{DFA8ED20-7AEA-4685-BA73-5BDC122EDBF3}" srcOrd="0" destOrd="0" presId="urn:microsoft.com/office/officeart/2005/8/layout/vList5"/>
    <dgm:cxn modelId="{4B14DA8C-20A6-483B-93FB-1AE9FB880385}" srcId="{5944E8BF-AA4F-442F-BD5E-B3D7B1FAA7EE}" destId="{836FFE36-7449-4175-A32D-22F40E5ABD49}" srcOrd="0" destOrd="0" parTransId="{18303A6B-25CF-40C3-98DE-EBEA5ACDA75B}" sibTransId="{F7D9AF9E-A34E-4F55-8037-972F6BA27790}"/>
    <dgm:cxn modelId="{9DEFEB9F-FE05-4D80-BBDD-EF7C3F6A76E6}" type="presOf" srcId="{92F8CDBF-C887-4585-8C60-D077B0A02BB8}" destId="{D05CB04D-BFC0-4039-83D8-5AD819A56062}" srcOrd="0" destOrd="1" presId="urn:microsoft.com/office/officeart/2005/8/layout/vList5"/>
    <dgm:cxn modelId="{734512A0-8712-4422-8C16-540F5BE445C4}" srcId="{2E5A84D3-D3AB-46C2-A095-5C1931CFF370}" destId="{AB3936C5-8162-432B-8832-06076FDD3D68}" srcOrd="1" destOrd="0" parTransId="{80B9B13E-A5A4-4234-A997-E6516B31422C}" sibTransId="{40299739-B9F2-4697-85AF-A8E2444D8EA1}"/>
    <dgm:cxn modelId="{A4A240AF-36D1-41A0-A92C-0244F493DC8C}" srcId="{2E5A84D3-D3AB-46C2-A095-5C1931CFF370}" destId="{BA1B814C-5219-471D-AD1B-41AB76404FBB}" srcOrd="0" destOrd="0" parTransId="{BE9E5C92-FD8E-4729-A8B2-31C438BC7470}" sibTransId="{CC680827-F266-4B23-8DBE-227B4540076F}"/>
    <dgm:cxn modelId="{CCC21CB1-8F0B-4FF5-8C2D-8F6FB1B6BD3E}" type="presOf" srcId="{BA31045C-29C9-4025-AFC2-A87C02E3D3A5}" destId="{D05CB04D-BFC0-4039-83D8-5AD819A56062}" srcOrd="0" destOrd="0" presId="urn:microsoft.com/office/officeart/2005/8/layout/vList5"/>
    <dgm:cxn modelId="{88612EBE-CC0B-4565-B3AD-2DA4E69F9A51}" srcId="{902CB057-938C-44E1-A66F-1B9F3C09A7CC}" destId="{92F8CDBF-C887-4585-8C60-D077B0A02BB8}" srcOrd="1" destOrd="0" parTransId="{7D088370-5C85-426F-B9DA-45DB87150EA0}" sibTransId="{88370D4C-34ED-4332-A2F6-E356151597F2}"/>
    <dgm:cxn modelId="{456BE8CF-D90E-44E6-A2ED-F82F936F2DA8}" srcId="{45C97E1A-8C59-4EE9-979C-66C60E32F99C}" destId="{89DAA41B-E80D-4A9B-BA14-8ECB235CD292}" srcOrd="1" destOrd="0" parTransId="{6FD4A180-1316-4B82-BA12-020EE53D06BC}" sibTransId="{B676112B-9821-4C31-B8EA-4ADB3D63DA04}"/>
    <dgm:cxn modelId="{C90103E6-E2F7-42E3-9A33-901B612A9C56}" srcId="{5944E8BF-AA4F-442F-BD5E-B3D7B1FAA7EE}" destId="{45C97E1A-8C59-4EE9-979C-66C60E32F99C}" srcOrd="2" destOrd="0" parTransId="{F368DA80-4A09-4518-9A05-292765409D44}" sibTransId="{3F6BE5EB-3133-46CD-B355-BBDDDE364315}"/>
    <dgm:cxn modelId="{6916B6FE-40A5-C041-AA73-382ADDA3A9FE}" type="presOf" srcId="{DDEF6346-F3AB-7541-AD1D-B46DA70339EB}" destId="{D05CB04D-BFC0-4039-83D8-5AD819A56062}" srcOrd="0" destOrd="2" presId="urn:microsoft.com/office/officeart/2005/8/layout/vList5"/>
    <dgm:cxn modelId="{14CDE5FE-784C-424F-80A2-8C92D0184AEA}" srcId="{902CB057-938C-44E1-A66F-1B9F3C09A7CC}" destId="{BA31045C-29C9-4025-AFC2-A87C02E3D3A5}" srcOrd="0" destOrd="0" parTransId="{A91332D4-C104-4E6C-8EBE-B7B89D388078}" sibTransId="{532A2CCF-B4B8-4D90-B46D-B80D90BEAFE0}"/>
    <dgm:cxn modelId="{D8A8A9A1-BB86-46DC-B4AD-AC3763B20117}" type="presParOf" srcId="{52173ED3-0C95-4EFE-8574-7B306E566BF0}" destId="{C5586FA9-276D-484C-8F11-23850079B1B6}" srcOrd="0" destOrd="0" presId="urn:microsoft.com/office/officeart/2005/8/layout/vList5"/>
    <dgm:cxn modelId="{F1BA0F1F-8074-43A1-A0F1-EEF863651CBD}" type="presParOf" srcId="{C5586FA9-276D-484C-8F11-23850079B1B6}" destId="{377A1B19-01F1-416F-9FDF-8201EE823655}" srcOrd="0" destOrd="0" presId="urn:microsoft.com/office/officeart/2005/8/layout/vList5"/>
    <dgm:cxn modelId="{3F601D87-B27B-4B08-9D83-C49065CCD623}" type="presParOf" srcId="{C5586FA9-276D-484C-8F11-23850079B1B6}" destId="{69F337DC-7407-40D9-812B-16E5E92ED4B4}" srcOrd="1" destOrd="0" presId="urn:microsoft.com/office/officeart/2005/8/layout/vList5"/>
    <dgm:cxn modelId="{C97862D4-DA2D-4544-9193-FC2A1A054AD3}" type="presParOf" srcId="{52173ED3-0C95-4EFE-8574-7B306E566BF0}" destId="{60781BEE-CAD5-40E6-BAF3-3C29E5F26FAB}" srcOrd="1" destOrd="0" presId="urn:microsoft.com/office/officeart/2005/8/layout/vList5"/>
    <dgm:cxn modelId="{4FF0EC20-61C1-431F-BA6B-4602011C6FEA}" type="presParOf" srcId="{52173ED3-0C95-4EFE-8574-7B306E566BF0}" destId="{2062E2F9-1852-47D9-9BD2-4E8E01F3544E}" srcOrd="2" destOrd="0" presId="urn:microsoft.com/office/officeart/2005/8/layout/vList5"/>
    <dgm:cxn modelId="{66CB9C22-AA4E-4AD2-A962-ADA71AF629A1}" type="presParOf" srcId="{2062E2F9-1852-47D9-9BD2-4E8E01F3544E}" destId="{91C5F9BE-6140-4EA7-98B4-8C4F3FCF39E6}" srcOrd="0" destOrd="0" presId="urn:microsoft.com/office/officeart/2005/8/layout/vList5"/>
    <dgm:cxn modelId="{B83D1894-3039-4414-A3A2-06D875BFAE17}" type="presParOf" srcId="{2062E2F9-1852-47D9-9BD2-4E8E01F3544E}" destId="{153C71ED-9764-444A-8116-C9F7A52BE059}" srcOrd="1" destOrd="0" presId="urn:microsoft.com/office/officeart/2005/8/layout/vList5"/>
    <dgm:cxn modelId="{42EF6219-C7DE-4A00-BDB7-F1FD361F01AE}" type="presParOf" srcId="{52173ED3-0C95-4EFE-8574-7B306E566BF0}" destId="{DEEC2213-AB57-4BD3-9D2D-DA5E38066806}" srcOrd="3" destOrd="0" presId="urn:microsoft.com/office/officeart/2005/8/layout/vList5"/>
    <dgm:cxn modelId="{D9BA932A-32E5-49BE-BC2B-46C104D40248}" type="presParOf" srcId="{52173ED3-0C95-4EFE-8574-7B306E566BF0}" destId="{B97BF593-A58D-4D81-8689-A343BF8B29FC}" srcOrd="4" destOrd="0" presId="urn:microsoft.com/office/officeart/2005/8/layout/vList5"/>
    <dgm:cxn modelId="{EBDD9E5B-2AF3-471D-868D-5AD660071D18}" type="presParOf" srcId="{B97BF593-A58D-4D81-8689-A343BF8B29FC}" destId="{EBF3D0AB-7FE6-4D59-9A41-48DF14191EA9}" srcOrd="0" destOrd="0" presId="urn:microsoft.com/office/officeart/2005/8/layout/vList5"/>
    <dgm:cxn modelId="{A2E2ACC0-D4CB-499C-B6E7-E28B5120A95F}" type="presParOf" srcId="{B97BF593-A58D-4D81-8689-A343BF8B29FC}" destId="{DFA8ED20-7AEA-4685-BA73-5BDC122EDBF3}" srcOrd="1" destOrd="0" presId="urn:microsoft.com/office/officeart/2005/8/layout/vList5"/>
    <dgm:cxn modelId="{38ECC2DC-FD87-4651-A16D-9518332B63B5}" type="presParOf" srcId="{52173ED3-0C95-4EFE-8574-7B306E566BF0}" destId="{C07A6993-4684-4491-BCF0-E3269E9BEB61}" srcOrd="5" destOrd="0" presId="urn:microsoft.com/office/officeart/2005/8/layout/vList5"/>
    <dgm:cxn modelId="{51A803DE-3F53-46D0-ADBA-7795BB516475}" type="presParOf" srcId="{52173ED3-0C95-4EFE-8574-7B306E566BF0}" destId="{CEBE26B6-F774-4300-9A30-E906DDAFF10A}" srcOrd="6" destOrd="0" presId="urn:microsoft.com/office/officeart/2005/8/layout/vList5"/>
    <dgm:cxn modelId="{D8308871-1C0B-495A-BF2F-AA82F9EDC925}" type="presParOf" srcId="{CEBE26B6-F774-4300-9A30-E906DDAFF10A}" destId="{C79824D6-211F-49B1-BCFF-FDBE5A962169}" srcOrd="0" destOrd="0" presId="urn:microsoft.com/office/officeart/2005/8/layout/vList5"/>
    <dgm:cxn modelId="{F49D6711-F95C-4C20-971D-9E2C9E1B56BF}" type="presParOf" srcId="{CEBE26B6-F774-4300-9A30-E906DDAFF10A}" destId="{D05CB04D-BFC0-4039-83D8-5AD819A5606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95111-9B20-4304-B635-A7B412AB23F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E032AA4-86FC-4EA4-96E6-A2EFB9ABE952}">
      <dgm:prSet/>
      <dgm:spPr/>
      <dgm:t>
        <a:bodyPr/>
        <a:lstStyle/>
        <a:p>
          <a:r>
            <a:rPr lang="en-US"/>
            <a:t>Chronic respiratory disease</a:t>
          </a:r>
        </a:p>
      </dgm:t>
    </dgm:pt>
    <dgm:pt modelId="{EA80698E-15EF-47BD-918A-7DE9AF733324}" type="parTrans" cxnId="{6B2D7945-CB8C-40AF-BA52-D891AF495295}">
      <dgm:prSet/>
      <dgm:spPr/>
      <dgm:t>
        <a:bodyPr/>
        <a:lstStyle/>
        <a:p>
          <a:endParaRPr lang="en-US"/>
        </a:p>
      </dgm:t>
    </dgm:pt>
    <dgm:pt modelId="{5C4541F8-7236-451B-BC32-7EDAEFA891BA}" type="sibTrans" cxnId="{6B2D7945-CB8C-40AF-BA52-D891AF495295}">
      <dgm:prSet/>
      <dgm:spPr/>
      <dgm:t>
        <a:bodyPr/>
        <a:lstStyle/>
        <a:p>
          <a:endParaRPr lang="en-US"/>
        </a:p>
      </dgm:t>
    </dgm:pt>
    <dgm:pt modelId="{1DE54E75-3D38-4E01-A418-017A19FA0203}">
      <dgm:prSet/>
      <dgm:spPr/>
      <dgm:t>
        <a:bodyPr/>
        <a:lstStyle/>
        <a:p>
          <a:r>
            <a:rPr lang="en-US"/>
            <a:t>Lung cancer</a:t>
          </a:r>
        </a:p>
      </dgm:t>
    </dgm:pt>
    <dgm:pt modelId="{CD65CAD2-08A3-4EA9-BEC3-C47E64DC5E9D}" type="parTrans" cxnId="{C940B3C3-4F35-47AA-A81E-E0A34BB1FDA3}">
      <dgm:prSet/>
      <dgm:spPr/>
      <dgm:t>
        <a:bodyPr/>
        <a:lstStyle/>
        <a:p>
          <a:endParaRPr lang="en-US"/>
        </a:p>
      </dgm:t>
    </dgm:pt>
    <dgm:pt modelId="{0C293DB0-AF3A-4DB4-8FA5-F2B5F62FA921}" type="sibTrans" cxnId="{C940B3C3-4F35-47AA-A81E-E0A34BB1FDA3}">
      <dgm:prSet/>
      <dgm:spPr/>
      <dgm:t>
        <a:bodyPr/>
        <a:lstStyle/>
        <a:p>
          <a:endParaRPr lang="en-US"/>
        </a:p>
      </dgm:t>
    </dgm:pt>
    <dgm:pt modelId="{2E1EE5D9-EF7F-4256-BC57-43B04D1D7E70}">
      <dgm:prSet/>
      <dgm:spPr/>
      <dgm:t>
        <a:bodyPr/>
        <a:lstStyle/>
        <a:p>
          <a:r>
            <a:rPr lang="en-US"/>
            <a:t>Heart disease</a:t>
          </a:r>
        </a:p>
      </dgm:t>
    </dgm:pt>
    <dgm:pt modelId="{7241F017-6BD0-4BD4-A539-27D75D857119}" type="parTrans" cxnId="{1F27371B-51E0-4999-83D0-30FFD7BD575A}">
      <dgm:prSet/>
      <dgm:spPr/>
      <dgm:t>
        <a:bodyPr/>
        <a:lstStyle/>
        <a:p>
          <a:endParaRPr lang="en-US"/>
        </a:p>
      </dgm:t>
    </dgm:pt>
    <dgm:pt modelId="{A06DB58E-B01C-4B10-92ED-FC1231F6D8F0}" type="sibTrans" cxnId="{1F27371B-51E0-4999-83D0-30FFD7BD575A}">
      <dgm:prSet/>
      <dgm:spPr/>
      <dgm:t>
        <a:bodyPr/>
        <a:lstStyle/>
        <a:p>
          <a:endParaRPr lang="en-US"/>
        </a:p>
      </dgm:t>
    </dgm:pt>
    <dgm:pt modelId="{2B82526F-EBBE-4CBA-9A59-307C67DD87B3}">
      <dgm:prSet/>
      <dgm:spPr/>
      <dgm:t>
        <a:bodyPr/>
        <a:lstStyle/>
        <a:p>
          <a:r>
            <a:rPr lang="en-US"/>
            <a:t>Brain, nerve, liver, kidney damage</a:t>
          </a:r>
        </a:p>
      </dgm:t>
    </dgm:pt>
    <dgm:pt modelId="{A7357CF4-D421-4D98-B8E8-FF0B57FDE3D4}" type="parTrans" cxnId="{3D5EE465-F59D-4465-BD1C-6A269CFAB1F5}">
      <dgm:prSet/>
      <dgm:spPr/>
      <dgm:t>
        <a:bodyPr/>
        <a:lstStyle/>
        <a:p>
          <a:endParaRPr lang="en-US"/>
        </a:p>
      </dgm:t>
    </dgm:pt>
    <dgm:pt modelId="{8CD288FB-F02B-4CA9-ABE0-D7508D7095A1}" type="sibTrans" cxnId="{3D5EE465-F59D-4465-BD1C-6A269CFAB1F5}">
      <dgm:prSet/>
      <dgm:spPr/>
      <dgm:t>
        <a:bodyPr/>
        <a:lstStyle/>
        <a:p>
          <a:endParaRPr lang="en-US"/>
        </a:p>
      </dgm:t>
    </dgm:pt>
    <dgm:pt modelId="{C1C1621D-AAF4-4066-9254-A59D3DE9A0A6}">
      <dgm:prSet/>
      <dgm:spPr/>
      <dgm:t>
        <a:bodyPr/>
        <a:lstStyle/>
        <a:p>
          <a:r>
            <a:rPr lang="en-US"/>
            <a:t>Aggravation of medical conditions in elderly</a:t>
          </a:r>
        </a:p>
      </dgm:t>
    </dgm:pt>
    <dgm:pt modelId="{99E2A89B-6B1B-48A6-A1C5-919E74FF30BC}" type="parTrans" cxnId="{645DCC40-6A36-442F-8835-0BBE90A6F26C}">
      <dgm:prSet/>
      <dgm:spPr/>
      <dgm:t>
        <a:bodyPr/>
        <a:lstStyle/>
        <a:p>
          <a:endParaRPr lang="en-US"/>
        </a:p>
      </dgm:t>
    </dgm:pt>
    <dgm:pt modelId="{276A0C94-4DBB-49E8-AFB1-E5EA6CF8A7C0}" type="sibTrans" cxnId="{645DCC40-6A36-442F-8835-0BBE90A6F26C}">
      <dgm:prSet/>
      <dgm:spPr/>
      <dgm:t>
        <a:bodyPr/>
        <a:lstStyle/>
        <a:p>
          <a:endParaRPr lang="en-US"/>
        </a:p>
      </dgm:t>
    </dgm:pt>
    <dgm:pt modelId="{F35DFA73-90C7-45AA-8DE1-1D9439881203}">
      <dgm:prSet/>
      <dgm:spPr/>
      <dgm:t>
        <a:bodyPr/>
        <a:lstStyle/>
        <a:p>
          <a:r>
            <a:rPr lang="en-US"/>
            <a:t>Developmental effects in children</a:t>
          </a:r>
        </a:p>
      </dgm:t>
    </dgm:pt>
    <dgm:pt modelId="{0E17DCF6-CE5B-4CD9-9CC3-51E0253A05BC}" type="parTrans" cxnId="{E31E1803-3683-4644-921B-F52F44FE7F66}">
      <dgm:prSet/>
      <dgm:spPr/>
      <dgm:t>
        <a:bodyPr/>
        <a:lstStyle/>
        <a:p>
          <a:endParaRPr lang="en-US"/>
        </a:p>
      </dgm:t>
    </dgm:pt>
    <dgm:pt modelId="{0553C0C2-C1F0-4540-A6E8-EAE52298E3DF}" type="sibTrans" cxnId="{E31E1803-3683-4644-921B-F52F44FE7F66}">
      <dgm:prSet/>
      <dgm:spPr/>
      <dgm:t>
        <a:bodyPr/>
        <a:lstStyle/>
        <a:p>
          <a:endParaRPr lang="en-US"/>
        </a:p>
      </dgm:t>
    </dgm:pt>
    <dgm:pt modelId="{0D360FD0-4ACC-4099-A8CC-F8E2DC9632A9}">
      <dgm:prSet/>
      <dgm:spPr/>
      <dgm:t>
        <a:bodyPr/>
        <a:lstStyle/>
        <a:p>
          <a:r>
            <a:rPr lang="en-US"/>
            <a:t>Mortality</a:t>
          </a:r>
        </a:p>
      </dgm:t>
    </dgm:pt>
    <dgm:pt modelId="{20488CBF-B6C3-423C-8C09-82E98377F51B}" type="parTrans" cxnId="{19233020-482A-40FC-8577-624FE22562A3}">
      <dgm:prSet/>
      <dgm:spPr/>
      <dgm:t>
        <a:bodyPr/>
        <a:lstStyle/>
        <a:p>
          <a:endParaRPr lang="en-US"/>
        </a:p>
      </dgm:t>
    </dgm:pt>
    <dgm:pt modelId="{7502058B-5C6A-477A-8A16-03DB5971A9DB}" type="sibTrans" cxnId="{19233020-482A-40FC-8577-624FE22562A3}">
      <dgm:prSet/>
      <dgm:spPr/>
      <dgm:t>
        <a:bodyPr/>
        <a:lstStyle/>
        <a:p>
          <a:endParaRPr lang="en-US"/>
        </a:p>
      </dgm:t>
    </dgm:pt>
    <dgm:pt modelId="{7712161A-0BDF-42E7-9895-C2DB44B03D4E}" type="pres">
      <dgm:prSet presAssocID="{B5E95111-9B20-4304-B635-A7B412AB23F7}" presName="diagram" presStyleCnt="0">
        <dgm:presLayoutVars>
          <dgm:dir/>
          <dgm:resizeHandles val="exact"/>
        </dgm:presLayoutVars>
      </dgm:prSet>
      <dgm:spPr/>
    </dgm:pt>
    <dgm:pt modelId="{24A0BF35-D9FB-4750-835C-545082D5067C}" type="pres">
      <dgm:prSet presAssocID="{2E032AA4-86FC-4EA4-96E6-A2EFB9ABE952}" presName="node" presStyleLbl="node1" presStyleIdx="0" presStyleCnt="7">
        <dgm:presLayoutVars>
          <dgm:bulletEnabled val="1"/>
        </dgm:presLayoutVars>
      </dgm:prSet>
      <dgm:spPr/>
    </dgm:pt>
    <dgm:pt modelId="{30905A5E-307A-459C-AFE9-9A5BC2333A97}" type="pres">
      <dgm:prSet presAssocID="{5C4541F8-7236-451B-BC32-7EDAEFA891BA}" presName="sibTrans" presStyleCnt="0"/>
      <dgm:spPr/>
    </dgm:pt>
    <dgm:pt modelId="{70F855DA-87D0-4D0E-B34D-43D049FD3DF6}" type="pres">
      <dgm:prSet presAssocID="{1DE54E75-3D38-4E01-A418-017A19FA0203}" presName="node" presStyleLbl="node1" presStyleIdx="1" presStyleCnt="7">
        <dgm:presLayoutVars>
          <dgm:bulletEnabled val="1"/>
        </dgm:presLayoutVars>
      </dgm:prSet>
      <dgm:spPr/>
    </dgm:pt>
    <dgm:pt modelId="{E03A6AB9-91E4-41B8-9D4F-02B39B39D2D2}" type="pres">
      <dgm:prSet presAssocID="{0C293DB0-AF3A-4DB4-8FA5-F2B5F62FA921}" presName="sibTrans" presStyleCnt="0"/>
      <dgm:spPr/>
    </dgm:pt>
    <dgm:pt modelId="{661F92D0-3E51-464F-8DD6-52A0ED613471}" type="pres">
      <dgm:prSet presAssocID="{2E1EE5D9-EF7F-4256-BC57-43B04D1D7E70}" presName="node" presStyleLbl="node1" presStyleIdx="2" presStyleCnt="7">
        <dgm:presLayoutVars>
          <dgm:bulletEnabled val="1"/>
        </dgm:presLayoutVars>
      </dgm:prSet>
      <dgm:spPr/>
    </dgm:pt>
    <dgm:pt modelId="{06631D08-5499-4294-B6B9-0E266FB84C71}" type="pres">
      <dgm:prSet presAssocID="{A06DB58E-B01C-4B10-92ED-FC1231F6D8F0}" presName="sibTrans" presStyleCnt="0"/>
      <dgm:spPr/>
    </dgm:pt>
    <dgm:pt modelId="{96AD63D4-4F6D-49D3-99F9-5CF76F57EDBC}" type="pres">
      <dgm:prSet presAssocID="{2B82526F-EBBE-4CBA-9A59-307C67DD87B3}" presName="node" presStyleLbl="node1" presStyleIdx="3" presStyleCnt="7">
        <dgm:presLayoutVars>
          <dgm:bulletEnabled val="1"/>
        </dgm:presLayoutVars>
      </dgm:prSet>
      <dgm:spPr/>
    </dgm:pt>
    <dgm:pt modelId="{C6CE46ED-6C5E-4BEA-81EE-6C430843DDA1}" type="pres">
      <dgm:prSet presAssocID="{8CD288FB-F02B-4CA9-ABE0-D7508D7095A1}" presName="sibTrans" presStyleCnt="0"/>
      <dgm:spPr/>
    </dgm:pt>
    <dgm:pt modelId="{55CC944F-E908-477B-96A4-A0C332A0FDDC}" type="pres">
      <dgm:prSet presAssocID="{C1C1621D-AAF4-4066-9254-A59D3DE9A0A6}" presName="node" presStyleLbl="node1" presStyleIdx="4" presStyleCnt="7">
        <dgm:presLayoutVars>
          <dgm:bulletEnabled val="1"/>
        </dgm:presLayoutVars>
      </dgm:prSet>
      <dgm:spPr/>
    </dgm:pt>
    <dgm:pt modelId="{C9DDC2B3-F360-4F3B-8A1D-2244C542DB82}" type="pres">
      <dgm:prSet presAssocID="{276A0C94-4DBB-49E8-AFB1-E5EA6CF8A7C0}" presName="sibTrans" presStyleCnt="0"/>
      <dgm:spPr/>
    </dgm:pt>
    <dgm:pt modelId="{4076B9A1-73D2-4E3B-AE5F-38277E2CC2D6}" type="pres">
      <dgm:prSet presAssocID="{F35DFA73-90C7-45AA-8DE1-1D9439881203}" presName="node" presStyleLbl="node1" presStyleIdx="5" presStyleCnt="7">
        <dgm:presLayoutVars>
          <dgm:bulletEnabled val="1"/>
        </dgm:presLayoutVars>
      </dgm:prSet>
      <dgm:spPr/>
    </dgm:pt>
    <dgm:pt modelId="{8A7293CC-5713-4F68-8475-10A0B7C4A6CA}" type="pres">
      <dgm:prSet presAssocID="{0553C0C2-C1F0-4540-A6E8-EAE52298E3DF}" presName="sibTrans" presStyleCnt="0"/>
      <dgm:spPr/>
    </dgm:pt>
    <dgm:pt modelId="{02F29398-7B01-495C-B574-319D52763EAD}" type="pres">
      <dgm:prSet presAssocID="{0D360FD0-4ACC-4099-A8CC-F8E2DC9632A9}" presName="node" presStyleLbl="node1" presStyleIdx="6" presStyleCnt="7">
        <dgm:presLayoutVars>
          <dgm:bulletEnabled val="1"/>
        </dgm:presLayoutVars>
      </dgm:prSet>
      <dgm:spPr/>
    </dgm:pt>
  </dgm:ptLst>
  <dgm:cxnLst>
    <dgm:cxn modelId="{E31E1803-3683-4644-921B-F52F44FE7F66}" srcId="{B5E95111-9B20-4304-B635-A7B412AB23F7}" destId="{F35DFA73-90C7-45AA-8DE1-1D9439881203}" srcOrd="5" destOrd="0" parTransId="{0E17DCF6-CE5B-4CD9-9CC3-51E0253A05BC}" sibTransId="{0553C0C2-C1F0-4540-A6E8-EAE52298E3DF}"/>
    <dgm:cxn modelId="{8B97F40E-9BE5-421C-B52B-ABC5BF245487}" type="presOf" srcId="{2B82526F-EBBE-4CBA-9A59-307C67DD87B3}" destId="{96AD63D4-4F6D-49D3-99F9-5CF76F57EDBC}" srcOrd="0" destOrd="0" presId="urn:microsoft.com/office/officeart/2005/8/layout/default"/>
    <dgm:cxn modelId="{EC7EBB13-38C4-4C36-95C2-2F8A65DC49B8}" type="presOf" srcId="{0D360FD0-4ACC-4099-A8CC-F8E2DC9632A9}" destId="{02F29398-7B01-495C-B574-319D52763EAD}" srcOrd="0" destOrd="0" presId="urn:microsoft.com/office/officeart/2005/8/layout/default"/>
    <dgm:cxn modelId="{1F27371B-51E0-4999-83D0-30FFD7BD575A}" srcId="{B5E95111-9B20-4304-B635-A7B412AB23F7}" destId="{2E1EE5D9-EF7F-4256-BC57-43B04D1D7E70}" srcOrd="2" destOrd="0" parTransId="{7241F017-6BD0-4BD4-A539-27D75D857119}" sibTransId="{A06DB58E-B01C-4B10-92ED-FC1231F6D8F0}"/>
    <dgm:cxn modelId="{19233020-482A-40FC-8577-624FE22562A3}" srcId="{B5E95111-9B20-4304-B635-A7B412AB23F7}" destId="{0D360FD0-4ACC-4099-A8CC-F8E2DC9632A9}" srcOrd="6" destOrd="0" parTransId="{20488CBF-B6C3-423C-8C09-82E98377F51B}" sibTransId="{7502058B-5C6A-477A-8A16-03DB5971A9DB}"/>
    <dgm:cxn modelId="{B1A13C28-E3A5-4711-9717-ADD521332E6B}" type="presOf" srcId="{C1C1621D-AAF4-4066-9254-A59D3DE9A0A6}" destId="{55CC944F-E908-477B-96A4-A0C332A0FDDC}" srcOrd="0" destOrd="0" presId="urn:microsoft.com/office/officeart/2005/8/layout/default"/>
    <dgm:cxn modelId="{26839828-726D-4E53-B6A3-BAD4ED94C40A}" type="presOf" srcId="{1DE54E75-3D38-4E01-A418-017A19FA0203}" destId="{70F855DA-87D0-4D0E-B34D-43D049FD3DF6}" srcOrd="0" destOrd="0" presId="urn:microsoft.com/office/officeart/2005/8/layout/default"/>
    <dgm:cxn modelId="{8DB2B93E-FA1E-421A-ACDE-DE3DA0FC582E}" type="presOf" srcId="{B5E95111-9B20-4304-B635-A7B412AB23F7}" destId="{7712161A-0BDF-42E7-9895-C2DB44B03D4E}" srcOrd="0" destOrd="0" presId="urn:microsoft.com/office/officeart/2005/8/layout/default"/>
    <dgm:cxn modelId="{645DCC40-6A36-442F-8835-0BBE90A6F26C}" srcId="{B5E95111-9B20-4304-B635-A7B412AB23F7}" destId="{C1C1621D-AAF4-4066-9254-A59D3DE9A0A6}" srcOrd="4" destOrd="0" parTransId="{99E2A89B-6B1B-48A6-A1C5-919E74FF30BC}" sibTransId="{276A0C94-4DBB-49E8-AFB1-E5EA6CF8A7C0}"/>
    <dgm:cxn modelId="{6B2D7945-CB8C-40AF-BA52-D891AF495295}" srcId="{B5E95111-9B20-4304-B635-A7B412AB23F7}" destId="{2E032AA4-86FC-4EA4-96E6-A2EFB9ABE952}" srcOrd="0" destOrd="0" parTransId="{EA80698E-15EF-47BD-918A-7DE9AF733324}" sibTransId="{5C4541F8-7236-451B-BC32-7EDAEFA891BA}"/>
    <dgm:cxn modelId="{3D5EE465-F59D-4465-BD1C-6A269CFAB1F5}" srcId="{B5E95111-9B20-4304-B635-A7B412AB23F7}" destId="{2B82526F-EBBE-4CBA-9A59-307C67DD87B3}" srcOrd="3" destOrd="0" parTransId="{A7357CF4-D421-4D98-B8E8-FF0B57FDE3D4}" sibTransId="{8CD288FB-F02B-4CA9-ABE0-D7508D7095A1}"/>
    <dgm:cxn modelId="{2CB9D671-D2B1-4C47-AA14-B02DE534A34F}" type="presOf" srcId="{2E032AA4-86FC-4EA4-96E6-A2EFB9ABE952}" destId="{24A0BF35-D9FB-4750-835C-545082D5067C}" srcOrd="0" destOrd="0" presId="urn:microsoft.com/office/officeart/2005/8/layout/default"/>
    <dgm:cxn modelId="{ABAC3193-9AC0-4AF0-84A9-103E63CA43DE}" type="presOf" srcId="{F35DFA73-90C7-45AA-8DE1-1D9439881203}" destId="{4076B9A1-73D2-4E3B-AE5F-38277E2CC2D6}" srcOrd="0" destOrd="0" presId="urn:microsoft.com/office/officeart/2005/8/layout/default"/>
    <dgm:cxn modelId="{688F3FC2-2F54-4A26-80D5-30AD578C7048}" type="presOf" srcId="{2E1EE5D9-EF7F-4256-BC57-43B04D1D7E70}" destId="{661F92D0-3E51-464F-8DD6-52A0ED613471}" srcOrd="0" destOrd="0" presId="urn:microsoft.com/office/officeart/2005/8/layout/default"/>
    <dgm:cxn modelId="{C940B3C3-4F35-47AA-A81E-E0A34BB1FDA3}" srcId="{B5E95111-9B20-4304-B635-A7B412AB23F7}" destId="{1DE54E75-3D38-4E01-A418-017A19FA0203}" srcOrd="1" destOrd="0" parTransId="{CD65CAD2-08A3-4EA9-BEC3-C47E64DC5E9D}" sibTransId="{0C293DB0-AF3A-4DB4-8FA5-F2B5F62FA921}"/>
    <dgm:cxn modelId="{0B6CE5E8-8F9C-46AA-8D48-C4692A1B44BC}" type="presParOf" srcId="{7712161A-0BDF-42E7-9895-C2DB44B03D4E}" destId="{24A0BF35-D9FB-4750-835C-545082D5067C}" srcOrd="0" destOrd="0" presId="urn:microsoft.com/office/officeart/2005/8/layout/default"/>
    <dgm:cxn modelId="{B83E00E4-C5AD-4FFB-9056-4DF9636CC5FF}" type="presParOf" srcId="{7712161A-0BDF-42E7-9895-C2DB44B03D4E}" destId="{30905A5E-307A-459C-AFE9-9A5BC2333A97}" srcOrd="1" destOrd="0" presId="urn:microsoft.com/office/officeart/2005/8/layout/default"/>
    <dgm:cxn modelId="{DF57D461-3AE5-44A9-B542-227BA03CF0F3}" type="presParOf" srcId="{7712161A-0BDF-42E7-9895-C2DB44B03D4E}" destId="{70F855DA-87D0-4D0E-B34D-43D049FD3DF6}" srcOrd="2" destOrd="0" presId="urn:microsoft.com/office/officeart/2005/8/layout/default"/>
    <dgm:cxn modelId="{3444C156-9EEA-4A3F-89A4-87F046CC0EB1}" type="presParOf" srcId="{7712161A-0BDF-42E7-9895-C2DB44B03D4E}" destId="{E03A6AB9-91E4-41B8-9D4F-02B39B39D2D2}" srcOrd="3" destOrd="0" presId="urn:microsoft.com/office/officeart/2005/8/layout/default"/>
    <dgm:cxn modelId="{0BD72A7D-8E66-49AC-9FE0-FF06A87D691D}" type="presParOf" srcId="{7712161A-0BDF-42E7-9895-C2DB44B03D4E}" destId="{661F92D0-3E51-464F-8DD6-52A0ED613471}" srcOrd="4" destOrd="0" presId="urn:microsoft.com/office/officeart/2005/8/layout/default"/>
    <dgm:cxn modelId="{D722F1B0-E050-42B2-B790-4DD7DF1B40B7}" type="presParOf" srcId="{7712161A-0BDF-42E7-9895-C2DB44B03D4E}" destId="{06631D08-5499-4294-B6B9-0E266FB84C71}" srcOrd="5" destOrd="0" presId="urn:microsoft.com/office/officeart/2005/8/layout/default"/>
    <dgm:cxn modelId="{36545D55-1972-4FAA-8855-0F608B7D91C7}" type="presParOf" srcId="{7712161A-0BDF-42E7-9895-C2DB44B03D4E}" destId="{96AD63D4-4F6D-49D3-99F9-5CF76F57EDBC}" srcOrd="6" destOrd="0" presId="urn:microsoft.com/office/officeart/2005/8/layout/default"/>
    <dgm:cxn modelId="{B96F5022-2CF0-4FF3-8641-AF9E40EAF87E}" type="presParOf" srcId="{7712161A-0BDF-42E7-9895-C2DB44B03D4E}" destId="{C6CE46ED-6C5E-4BEA-81EE-6C430843DDA1}" srcOrd="7" destOrd="0" presId="urn:microsoft.com/office/officeart/2005/8/layout/default"/>
    <dgm:cxn modelId="{0A58DC1A-1597-43BD-899C-028F0CBA3152}" type="presParOf" srcId="{7712161A-0BDF-42E7-9895-C2DB44B03D4E}" destId="{55CC944F-E908-477B-96A4-A0C332A0FDDC}" srcOrd="8" destOrd="0" presId="urn:microsoft.com/office/officeart/2005/8/layout/default"/>
    <dgm:cxn modelId="{12F4BB34-53EA-4AC9-8D19-AD0EDA009A9D}" type="presParOf" srcId="{7712161A-0BDF-42E7-9895-C2DB44B03D4E}" destId="{C9DDC2B3-F360-4F3B-8A1D-2244C542DB82}" srcOrd="9" destOrd="0" presId="urn:microsoft.com/office/officeart/2005/8/layout/default"/>
    <dgm:cxn modelId="{9CFDBF8B-FE8E-4A8B-8F88-AF71842CE52E}" type="presParOf" srcId="{7712161A-0BDF-42E7-9895-C2DB44B03D4E}" destId="{4076B9A1-73D2-4E3B-AE5F-38277E2CC2D6}" srcOrd="10" destOrd="0" presId="urn:microsoft.com/office/officeart/2005/8/layout/default"/>
    <dgm:cxn modelId="{696D6518-9C6B-4D88-B034-9501E9B30E70}" type="presParOf" srcId="{7712161A-0BDF-42E7-9895-C2DB44B03D4E}" destId="{8A7293CC-5713-4F68-8475-10A0B7C4A6CA}" srcOrd="11" destOrd="0" presId="urn:microsoft.com/office/officeart/2005/8/layout/default"/>
    <dgm:cxn modelId="{ECCC6DD9-D98C-40B9-B026-B4B4AEDE41BD}" type="presParOf" srcId="{7712161A-0BDF-42E7-9895-C2DB44B03D4E}" destId="{02F29398-7B01-495C-B574-319D52763EAD}"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5D2511-AB7B-474F-9739-5A1952302B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F54C4C-6D2B-42FA-9091-F5DD1CF72D22}">
      <dgm:prSet phldrT="[Text]"/>
      <dgm:spPr/>
      <dgm:t>
        <a:bodyPr/>
        <a:lstStyle/>
        <a:p>
          <a:r>
            <a:rPr lang="en-US"/>
            <a:t>Greenhouse Gases (GHGs)</a:t>
          </a:r>
        </a:p>
      </dgm:t>
    </dgm:pt>
    <dgm:pt modelId="{B400ACE2-8C81-498E-976A-C35208285E36}" type="parTrans" cxnId="{E2F742D9-3FD6-4175-A335-6FC0CC7DC08A}">
      <dgm:prSet/>
      <dgm:spPr/>
      <dgm:t>
        <a:bodyPr/>
        <a:lstStyle/>
        <a:p>
          <a:endParaRPr lang="en-US"/>
        </a:p>
      </dgm:t>
    </dgm:pt>
    <dgm:pt modelId="{97CFD96F-C958-43C2-BB8C-E28A3E3A7ABD}" type="sibTrans" cxnId="{E2F742D9-3FD6-4175-A335-6FC0CC7DC08A}">
      <dgm:prSet/>
      <dgm:spPr/>
      <dgm:t>
        <a:bodyPr/>
        <a:lstStyle/>
        <a:p>
          <a:endParaRPr lang="en-US"/>
        </a:p>
      </dgm:t>
    </dgm:pt>
    <dgm:pt modelId="{5E73A2A4-EE9C-4BE7-9F7F-05F4A4EA22AC}">
      <dgm:prSet phldrT="[Text]"/>
      <dgm:spPr/>
      <dgm:t>
        <a:bodyPr/>
        <a:lstStyle/>
        <a:p>
          <a:r>
            <a:rPr lang="en-US"/>
            <a:t>Short-Lived Climate Pollutants (SLCPs)</a:t>
          </a:r>
        </a:p>
      </dgm:t>
    </dgm:pt>
    <dgm:pt modelId="{EF3D263F-11AA-46CD-A7D6-DDC052FDA408}" type="parTrans" cxnId="{4F15B285-5740-45FE-B43F-58BEF667644B}">
      <dgm:prSet/>
      <dgm:spPr/>
      <dgm:t>
        <a:bodyPr/>
        <a:lstStyle/>
        <a:p>
          <a:endParaRPr lang="en-US"/>
        </a:p>
      </dgm:t>
    </dgm:pt>
    <dgm:pt modelId="{A4F27F72-B0CB-4B53-AC8A-2F3AB2F6B360}" type="sibTrans" cxnId="{4F15B285-5740-45FE-B43F-58BEF667644B}">
      <dgm:prSet/>
      <dgm:spPr/>
      <dgm:t>
        <a:bodyPr/>
        <a:lstStyle/>
        <a:p>
          <a:endParaRPr lang="en-US"/>
        </a:p>
      </dgm:t>
    </dgm:pt>
    <dgm:pt modelId="{DA53DEB1-8484-4E41-A755-AA39B1749BB1}">
      <dgm:prSet phldrT="[Text]" custT="1"/>
      <dgm:spPr/>
      <dgm:t>
        <a:bodyPr/>
        <a:lstStyle/>
        <a:p>
          <a:r>
            <a:rPr lang="en-US" sz="2400"/>
            <a:t>Exist in the atmosphere for days to decades</a:t>
          </a:r>
        </a:p>
      </dgm:t>
    </dgm:pt>
    <dgm:pt modelId="{C75A0FE8-1FCB-4044-A623-B0D208C8F253}" type="parTrans" cxnId="{2E45F5CC-A3F7-45BB-8BE0-77BB9E0FF644}">
      <dgm:prSet/>
      <dgm:spPr/>
      <dgm:t>
        <a:bodyPr/>
        <a:lstStyle/>
        <a:p>
          <a:endParaRPr lang="en-US"/>
        </a:p>
      </dgm:t>
    </dgm:pt>
    <dgm:pt modelId="{726B538D-3E38-40CE-A979-DA5862F0A6A5}" type="sibTrans" cxnId="{2E45F5CC-A3F7-45BB-8BE0-77BB9E0FF644}">
      <dgm:prSet/>
      <dgm:spPr/>
      <dgm:t>
        <a:bodyPr/>
        <a:lstStyle/>
        <a:p>
          <a:endParaRPr lang="en-US"/>
        </a:p>
      </dgm:t>
    </dgm:pt>
    <dgm:pt modelId="{F1AE536C-7410-4536-8726-D2D09A4ED62D}">
      <dgm:prSet phldrT="[Text]" custT="1"/>
      <dgm:spPr/>
      <dgm:t>
        <a:bodyPr/>
        <a:lstStyle/>
        <a:p>
          <a:r>
            <a:rPr lang="en-US" sz="2400"/>
            <a:t>Trap heat in atmosphere</a:t>
          </a:r>
        </a:p>
      </dgm:t>
    </dgm:pt>
    <dgm:pt modelId="{1D147AA5-F536-4B95-A6C2-15FBDFD49C39}" type="parTrans" cxnId="{64CE0922-A77E-4F91-A693-372448CA5D3D}">
      <dgm:prSet/>
      <dgm:spPr/>
      <dgm:t>
        <a:bodyPr/>
        <a:lstStyle/>
        <a:p>
          <a:endParaRPr lang="en-US"/>
        </a:p>
      </dgm:t>
    </dgm:pt>
    <dgm:pt modelId="{96815409-6939-4E70-94BF-2C65861FDAEC}" type="sibTrans" cxnId="{64CE0922-A77E-4F91-A693-372448CA5D3D}">
      <dgm:prSet/>
      <dgm:spPr/>
      <dgm:t>
        <a:bodyPr/>
        <a:lstStyle/>
        <a:p>
          <a:endParaRPr lang="en-US"/>
        </a:p>
      </dgm:t>
    </dgm:pt>
    <dgm:pt modelId="{1A8534CC-035A-45FA-991E-E2455673E2E9}">
      <dgm:prSet phldrT="[Text]" custT="1"/>
      <dgm:spPr/>
      <dgm:t>
        <a:bodyPr/>
        <a:lstStyle/>
        <a:p>
          <a:r>
            <a:rPr lang="en-US" sz="2400"/>
            <a:t>Primarily includes CO</a:t>
          </a:r>
          <a:r>
            <a:rPr lang="en-US" sz="2400" baseline="-25000"/>
            <a:t>2</a:t>
          </a:r>
          <a:r>
            <a:rPr lang="en-US" sz="2400"/>
            <a:t>, methane, nitrous oxide, and fluorinated gases</a:t>
          </a:r>
        </a:p>
      </dgm:t>
    </dgm:pt>
    <dgm:pt modelId="{8A391165-66B9-4E4C-8180-6DCFC6BC503E}" type="parTrans" cxnId="{B4B9476B-EA54-4FA9-B83C-0586F5C7AA6B}">
      <dgm:prSet/>
      <dgm:spPr/>
      <dgm:t>
        <a:bodyPr/>
        <a:lstStyle/>
        <a:p>
          <a:endParaRPr lang="en-US"/>
        </a:p>
      </dgm:t>
    </dgm:pt>
    <dgm:pt modelId="{4B6347D6-24CE-461C-9C2B-599D9674A336}" type="sibTrans" cxnId="{B4B9476B-EA54-4FA9-B83C-0586F5C7AA6B}">
      <dgm:prSet/>
      <dgm:spPr/>
      <dgm:t>
        <a:bodyPr/>
        <a:lstStyle/>
        <a:p>
          <a:endParaRPr lang="en-US"/>
        </a:p>
      </dgm:t>
    </dgm:pt>
    <dgm:pt modelId="{F7B8E284-2CFA-4A67-8184-0FEBE3EA3E42}">
      <dgm:prSet phldrT="[Text]" custT="1"/>
      <dgm:spPr/>
      <dgm:t>
        <a:bodyPr/>
        <a:lstStyle/>
        <a:p>
          <a:r>
            <a:rPr lang="en-US" sz="2400"/>
            <a:t>Subset of GHGs</a:t>
          </a:r>
        </a:p>
      </dgm:t>
    </dgm:pt>
    <dgm:pt modelId="{2D9FDEF6-2EAB-4A30-8713-7463689F7A6C}" type="parTrans" cxnId="{CDFFC1CA-A4B7-4AD7-AA7A-4BD220FA3EAA}">
      <dgm:prSet/>
      <dgm:spPr/>
      <dgm:t>
        <a:bodyPr/>
        <a:lstStyle/>
        <a:p>
          <a:endParaRPr lang="en-US"/>
        </a:p>
      </dgm:t>
    </dgm:pt>
    <dgm:pt modelId="{7DC4A9E8-5C97-4D55-9988-CFB36BAFDDEB}" type="sibTrans" cxnId="{CDFFC1CA-A4B7-4AD7-AA7A-4BD220FA3EAA}">
      <dgm:prSet/>
      <dgm:spPr/>
      <dgm:t>
        <a:bodyPr/>
        <a:lstStyle/>
        <a:p>
          <a:endParaRPr lang="en-US"/>
        </a:p>
      </dgm:t>
    </dgm:pt>
    <dgm:pt modelId="{B0297A9C-DC3E-4080-8699-DC9F5AB87FAF}">
      <dgm:prSet phldrT="[Text]" custT="1"/>
      <dgm:spPr/>
      <dgm:t>
        <a:bodyPr/>
        <a:lstStyle/>
        <a:p>
          <a:r>
            <a:rPr lang="en-US" sz="2400"/>
            <a:t>Includes black carbon, methane, and h</a:t>
          </a:r>
          <a:r>
            <a:rPr lang="en-US" sz="2400" b="0" i="0"/>
            <a:t>ydrofluorocarbons</a:t>
          </a:r>
          <a:r>
            <a:rPr lang="en-US" sz="2400"/>
            <a:t> (HFCs)</a:t>
          </a:r>
        </a:p>
      </dgm:t>
    </dgm:pt>
    <dgm:pt modelId="{804E108C-D3E0-42C0-A83E-86C0B6A0F5DC}" type="parTrans" cxnId="{9E66FCB9-D174-4D91-9BDA-40B941A2EACC}">
      <dgm:prSet/>
      <dgm:spPr/>
      <dgm:t>
        <a:bodyPr/>
        <a:lstStyle/>
        <a:p>
          <a:endParaRPr lang="en-US"/>
        </a:p>
      </dgm:t>
    </dgm:pt>
    <dgm:pt modelId="{1F10AE75-C7B7-4E01-A207-CEDDB9F83B60}" type="sibTrans" cxnId="{9E66FCB9-D174-4D91-9BDA-40B941A2EACC}">
      <dgm:prSet/>
      <dgm:spPr/>
      <dgm:t>
        <a:bodyPr/>
        <a:lstStyle/>
        <a:p>
          <a:endParaRPr lang="en-US"/>
        </a:p>
      </dgm:t>
    </dgm:pt>
    <dgm:pt modelId="{6BD694FA-66A0-4FBE-8E61-1A54F7E45000}" type="pres">
      <dgm:prSet presAssocID="{BC5D2511-AB7B-474F-9739-5A1952302BB1}" presName="Name0" presStyleCnt="0">
        <dgm:presLayoutVars>
          <dgm:dir/>
          <dgm:animLvl val="lvl"/>
          <dgm:resizeHandles val="exact"/>
        </dgm:presLayoutVars>
      </dgm:prSet>
      <dgm:spPr/>
    </dgm:pt>
    <dgm:pt modelId="{02D4D454-756E-4046-8E2A-5CF78A559FC8}" type="pres">
      <dgm:prSet presAssocID="{13F54C4C-6D2B-42FA-9091-F5DD1CF72D22}" presName="composite" presStyleCnt="0"/>
      <dgm:spPr/>
    </dgm:pt>
    <dgm:pt modelId="{8A14CDB9-9449-4B4C-BF49-94CCB0441401}" type="pres">
      <dgm:prSet presAssocID="{13F54C4C-6D2B-42FA-9091-F5DD1CF72D22}" presName="parTx" presStyleLbl="alignNode1" presStyleIdx="0" presStyleCnt="2">
        <dgm:presLayoutVars>
          <dgm:chMax val="0"/>
          <dgm:chPref val="0"/>
          <dgm:bulletEnabled val="1"/>
        </dgm:presLayoutVars>
      </dgm:prSet>
      <dgm:spPr/>
    </dgm:pt>
    <dgm:pt modelId="{7C67F1CD-87B8-428A-AE73-F72AD4EC35C3}" type="pres">
      <dgm:prSet presAssocID="{13F54C4C-6D2B-42FA-9091-F5DD1CF72D22}" presName="desTx" presStyleLbl="alignAccFollowNode1" presStyleIdx="0" presStyleCnt="2">
        <dgm:presLayoutVars>
          <dgm:bulletEnabled val="1"/>
        </dgm:presLayoutVars>
      </dgm:prSet>
      <dgm:spPr/>
    </dgm:pt>
    <dgm:pt modelId="{43C5125E-E79C-479E-96E0-4BFD66BD5536}" type="pres">
      <dgm:prSet presAssocID="{97CFD96F-C958-43C2-BB8C-E28A3E3A7ABD}" presName="space" presStyleCnt="0"/>
      <dgm:spPr/>
    </dgm:pt>
    <dgm:pt modelId="{7CB2F1B2-E890-43FD-A249-E4787C7BA6D5}" type="pres">
      <dgm:prSet presAssocID="{5E73A2A4-EE9C-4BE7-9F7F-05F4A4EA22AC}" presName="composite" presStyleCnt="0"/>
      <dgm:spPr/>
    </dgm:pt>
    <dgm:pt modelId="{A2E25D81-5E83-4741-8614-FC2AB4DDEC19}" type="pres">
      <dgm:prSet presAssocID="{5E73A2A4-EE9C-4BE7-9F7F-05F4A4EA22AC}" presName="parTx" presStyleLbl="alignNode1" presStyleIdx="1" presStyleCnt="2">
        <dgm:presLayoutVars>
          <dgm:chMax val="0"/>
          <dgm:chPref val="0"/>
          <dgm:bulletEnabled val="1"/>
        </dgm:presLayoutVars>
      </dgm:prSet>
      <dgm:spPr/>
    </dgm:pt>
    <dgm:pt modelId="{A758BC0E-1DAD-468D-9275-56BE74330A57}" type="pres">
      <dgm:prSet presAssocID="{5E73A2A4-EE9C-4BE7-9F7F-05F4A4EA22AC}" presName="desTx" presStyleLbl="alignAccFollowNode1" presStyleIdx="1" presStyleCnt="2" custLinFactNeighborX="408">
        <dgm:presLayoutVars>
          <dgm:bulletEnabled val="1"/>
        </dgm:presLayoutVars>
      </dgm:prSet>
      <dgm:spPr/>
    </dgm:pt>
  </dgm:ptLst>
  <dgm:cxnLst>
    <dgm:cxn modelId="{DF64D80A-EE9B-4993-9206-DEFA3E4CEEA5}" type="presOf" srcId="{13F54C4C-6D2B-42FA-9091-F5DD1CF72D22}" destId="{8A14CDB9-9449-4B4C-BF49-94CCB0441401}" srcOrd="0" destOrd="0" presId="urn:microsoft.com/office/officeart/2005/8/layout/hList1"/>
    <dgm:cxn modelId="{64CE0922-A77E-4F91-A693-372448CA5D3D}" srcId="{13F54C4C-6D2B-42FA-9091-F5DD1CF72D22}" destId="{F1AE536C-7410-4536-8726-D2D09A4ED62D}" srcOrd="0" destOrd="0" parTransId="{1D147AA5-F536-4B95-A6C2-15FBDFD49C39}" sibTransId="{96815409-6939-4E70-94BF-2C65861FDAEC}"/>
    <dgm:cxn modelId="{A708E52F-1B29-41EC-8E4B-AA9318957A43}" type="presOf" srcId="{BC5D2511-AB7B-474F-9739-5A1952302BB1}" destId="{6BD694FA-66A0-4FBE-8E61-1A54F7E45000}" srcOrd="0" destOrd="0" presId="urn:microsoft.com/office/officeart/2005/8/layout/hList1"/>
    <dgm:cxn modelId="{82AB4046-582E-4C5A-9BF5-A81108490A72}" type="presOf" srcId="{DA53DEB1-8484-4E41-A755-AA39B1749BB1}" destId="{A758BC0E-1DAD-468D-9275-56BE74330A57}" srcOrd="0" destOrd="0" presId="urn:microsoft.com/office/officeart/2005/8/layout/hList1"/>
    <dgm:cxn modelId="{0DFED166-99DA-4AFF-B75A-B3C265B0AD2F}" type="presOf" srcId="{B0297A9C-DC3E-4080-8699-DC9F5AB87FAF}" destId="{A758BC0E-1DAD-468D-9275-56BE74330A57}" srcOrd="0" destOrd="2" presId="urn:microsoft.com/office/officeart/2005/8/layout/hList1"/>
    <dgm:cxn modelId="{B4B9476B-EA54-4FA9-B83C-0586F5C7AA6B}" srcId="{13F54C4C-6D2B-42FA-9091-F5DD1CF72D22}" destId="{1A8534CC-035A-45FA-991E-E2455673E2E9}" srcOrd="1" destOrd="0" parTransId="{8A391165-66B9-4E4C-8180-6DCFC6BC503E}" sibTransId="{4B6347D6-24CE-461C-9C2B-599D9674A336}"/>
    <dgm:cxn modelId="{5D33C87E-1020-453E-8766-E99A902DD636}" type="presOf" srcId="{5E73A2A4-EE9C-4BE7-9F7F-05F4A4EA22AC}" destId="{A2E25D81-5E83-4741-8614-FC2AB4DDEC19}" srcOrd="0" destOrd="0" presId="urn:microsoft.com/office/officeart/2005/8/layout/hList1"/>
    <dgm:cxn modelId="{4F15B285-5740-45FE-B43F-58BEF667644B}" srcId="{BC5D2511-AB7B-474F-9739-5A1952302BB1}" destId="{5E73A2A4-EE9C-4BE7-9F7F-05F4A4EA22AC}" srcOrd="1" destOrd="0" parTransId="{EF3D263F-11AA-46CD-A7D6-DDC052FDA408}" sibTransId="{A4F27F72-B0CB-4B53-AC8A-2F3AB2F6B360}"/>
    <dgm:cxn modelId="{44C966A7-395A-4D78-B54E-CF34411F6299}" type="presOf" srcId="{1A8534CC-035A-45FA-991E-E2455673E2E9}" destId="{7C67F1CD-87B8-428A-AE73-F72AD4EC35C3}" srcOrd="0" destOrd="1" presId="urn:microsoft.com/office/officeart/2005/8/layout/hList1"/>
    <dgm:cxn modelId="{9E66FCB9-D174-4D91-9BDA-40B941A2EACC}" srcId="{5E73A2A4-EE9C-4BE7-9F7F-05F4A4EA22AC}" destId="{B0297A9C-DC3E-4080-8699-DC9F5AB87FAF}" srcOrd="2" destOrd="0" parTransId="{804E108C-D3E0-42C0-A83E-86C0B6A0F5DC}" sibTransId="{1F10AE75-C7B7-4E01-A207-CEDDB9F83B60}"/>
    <dgm:cxn modelId="{F8BA8FBF-9721-4EA8-B9D2-DC35E1B40EFA}" type="presOf" srcId="{F7B8E284-2CFA-4A67-8184-0FEBE3EA3E42}" destId="{A758BC0E-1DAD-468D-9275-56BE74330A57}" srcOrd="0" destOrd="1" presId="urn:microsoft.com/office/officeart/2005/8/layout/hList1"/>
    <dgm:cxn modelId="{CDFFC1CA-A4B7-4AD7-AA7A-4BD220FA3EAA}" srcId="{5E73A2A4-EE9C-4BE7-9F7F-05F4A4EA22AC}" destId="{F7B8E284-2CFA-4A67-8184-0FEBE3EA3E42}" srcOrd="1" destOrd="0" parTransId="{2D9FDEF6-2EAB-4A30-8713-7463689F7A6C}" sibTransId="{7DC4A9E8-5C97-4D55-9988-CFB36BAFDDEB}"/>
    <dgm:cxn modelId="{2E45F5CC-A3F7-45BB-8BE0-77BB9E0FF644}" srcId="{5E73A2A4-EE9C-4BE7-9F7F-05F4A4EA22AC}" destId="{DA53DEB1-8484-4E41-A755-AA39B1749BB1}" srcOrd="0" destOrd="0" parTransId="{C75A0FE8-1FCB-4044-A623-B0D208C8F253}" sibTransId="{726B538D-3E38-40CE-A979-DA5862F0A6A5}"/>
    <dgm:cxn modelId="{E2F742D9-3FD6-4175-A335-6FC0CC7DC08A}" srcId="{BC5D2511-AB7B-474F-9739-5A1952302BB1}" destId="{13F54C4C-6D2B-42FA-9091-F5DD1CF72D22}" srcOrd="0" destOrd="0" parTransId="{B400ACE2-8C81-498E-976A-C35208285E36}" sibTransId="{97CFD96F-C958-43C2-BB8C-E28A3E3A7ABD}"/>
    <dgm:cxn modelId="{93F495DA-8E0B-4112-9620-1E0BAF5DB021}" type="presOf" srcId="{F1AE536C-7410-4536-8726-D2D09A4ED62D}" destId="{7C67F1CD-87B8-428A-AE73-F72AD4EC35C3}" srcOrd="0" destOrd="0" presId="urn:microsoft.com/office/officeart/2005/8/layout/hList1"/>
    <dgm:cxn modelId="{63ED21D6-A0C3-446D-A827-2470BE364D7F}" type="presParOf" srcId="{6BD694FA-66A0-4FBE-8E61-1A54F7E45000}" destId="{02D4D454-756E-4046-8E2A-5CF78A559FC8}" srcOrd="0" destOrd="0" presId="urn:microsoft.com/office/officeart/2005/8/layout/hList1"/>
    <dgm:cxn modelId="{76019FB2-411F-420A-9C49-42A02508CF10}" type="presParOf" srcId="{02D4D454-756E-4046-8E2A-5CF78A559FC8}" destId="{8A14CDB9-9449-4B4C-BF49-94CCB0441401}" srcOrd="0" destOrd="0" presId="urn:microsoft.com/office/officeart/2005/8/layout/hList1"/>
    <dgm:cxn modelId="{0E92D7CF-8F6F-4279-A325-5F46F628C18F}" type="presParOf" srcId="{02D4D454-756E-4046-8E2A-5CF78A559FC8}" destId="{7C67F1CD-87B8-428A-AE73-F72AD4EC35C3}" srcOrd="1" destOrd="0" presId="urn:microsoft.com/office/officeart/2005/8/layout/hList1"/>
    <dgm:cxn modelId="{9DC8C548-781C-4EC4-93E4-BAAB13965BEB}" type="presParOf" srcId="{6BD694FA-66A0-4FBE-8E61-1A54F7E45000}" destId="{43C5125E-E79C-479E-96E0-4BFD66BD5536}" srcOrd="1" destOrd="0" presId="urn:microsoft.com/office/officeart/2005/8/layout/hList1"/>
    <dgm:cxn modelId="{0D3F1D84-D17F-488F-A814-D55C4AB96FED}" type="presParOf" srcId="{6BD694FA-66A0-4FBE-8E61-1A54F7E45000}" destId="{7CB2F1B2-E890-43FD-A249-E4787C7BA6D5}" srcOrd="2" destOrd="0" presId="urn:microsoft.com/office/officeart/2005/8/layout/hList1"/>
    <dgm:cxn modelId="{609CD827-201E-4AF6-8D91-58FC96B9F8D6}" type="presParOf" srcId="{7CB2F1B2-E890-43FD-A249-E4787C7BA6D5}" destId="{A2E25D81-5E83-4741-8614-FC2AB4DDEC19}" srcOrd="0" destOrd="0" presId="urn:microsoft.com/office/officeart/2005/8/layout/hList1"/>
    <dgm:cxn modelId="{511F3A3A-A247-4B70-ACEB-321571BBF541}" type="presParOf" srcId="{7CB2F1B2-E890-43FD-A249-E4787C7BA6D5}" destId="{A758BC0E-1DAD-468D-9275-56BE74330A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337DC-7407-40D9-812B-16E5E92ED4B4}">
      <dsp:nvSpPr>
        <dsp:cNvPr id="0" name=""/>
        <dsp:cNvSpPr/>
      </dsp:nvSpPr>
      <dsp:spPr>
        <a:xfrm rot="5400000">
          <a:off x="6519828" y="-2753387"/>
          <a:ext cx="1048938" cy="662992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Lead can be released directly into the air, historically came mainly from lead in motor vehicle gasoline; still used in gasoline for some aircraft and other processes</a:t>
          </a:r>
        </a:p>
        <a:p>
          <a:pPr marL="114300" lvl="1" indent="-114300" algn="l" defTabSz="622300">
            <a:lnSpc>
              <a:spcPct val="90000"/>
            </a:lnSpc>
            <a:spcBef>
              <a:spcPct val="0"/>
            </a:spcBef>
            <a:spcAft>
              <a:spcPct val="15000"/>
            </a:spcAft>
            <a:buChar char="•"/>
          </a:pPr>
          <a:r>
            <a:rPr lang="en-US" sz="1400" kern="1200"/>
            <a:t>Accumulates in the bones and can cause a multitude of effects, including neurological effects in children</a:t>
          </a:r>
        </a:p>
      </dsp:txBody>
      <dsp:txXfrm rot="-5400000">
        <a:off x="3729334" y="88312"/>
        <a:ext cx="6578722" cy="946528"/>
      </dsp:txXfrm>
    </dsp:sp>
    <dsp:sp modelId="{377A1B19-01F1-416F-9FDF-8201EE823655}">
      <dsp:nvSpPr>
        <dsp:cNvPr id="0" name=""/>
        <dsp:cNvSpPr/>
      </dsp:nvSpPr>
      <dsp:spPr>
        <a:xfrm>
          <a:off x="0" y="2325"/>
          <a:ext cx="3729333" cy="1118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a:t>Pb</a:t>
          </a:r>
        </a:p>
      </dsp:txBody>
      <dsp:txXfrm>
        <a:off x="54601" y="56926"/>
        <a:ext cx="3620131" cy="1009298"/>
      </dsp:txXfrm>
    </dsp:sp>
    <dsp:sp modelId="{153C71ED-9764-444A-8116-C9F7A52BE059}">
      <dsp:nvSpPr>
        <dsp:cNvPr id="0" name=""/>
        <dsp:cNvSpPr/>
      </dsp:nvSpPr>
      <dsp:spPr>
        <a:xfrm rot="5400000">
          <a:off x="6596897" y="-1578962"/>
          <a:ext cx="894800" cy="662992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t>Vehicles, kerosene/gas space heaters, stoves, chimneys</a:t>
          </a:r>
        </a:p>
        <a:p>
          <a:pPr marL="114300" lvl="1" indent="-114300" algn="l" defTabSz="622300">
            <a:lnSpc>
              <a:spcPct val="90000"/>
            </a:lnSpc>
            <a:spcBef>
              <a:spcPct val="0"/>
            </a:spcBef>
            <a:spcAft>
              <a:spcPct val="15000"/>
            </a:spcAft>
            <a:buChar char="•"/>
          </a:pPr>
          <a:r>
            <a:rPr lang="en-US" sz="1400" kern="1200"/>
            <a:t>Reduces the amount of oxygen that can be transported in the blood stream</a:t>
          </a:r>
        </a:p>
      </dsp:txBody>
      <dsp:txXfrm rot="-5400000">
        <a:off x="3729334" y="1332282"/>
        <a:ext cx="6586246" cy="807438"/>
      </dsp:txXfrm>
    </dsp:sp>
    <dsp:sp modelId="{91C5F9BE-6140-4EA7-98B4-8C4F3FCF39E6}">
      <dsp:nvSpPr>
        <dsp:cNvPr id="0" name=""/>
        <dsp:cNvSpPr/>
      </dsp:nvSpPr>
      <dsp:spPr>
        <a:xfrm>
          <a:off x="0" y="1176750"/>
          <a:ext cx="3729333" cy="1118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a:t>CO</a:t>
          </a:r>
        </a:p>
      </dsp:txBody>
      <dsp:txXfrm>
        <a:off x="54601" y="1231351"/>
        <a:ext cx="3620131" cy="1009298"/>
      </dsp:txXfrm>
    </dsp:sp>
    <dsp:sp modelId="{DFA8ED20-7AEA-4685-BA73-5BDC122EDBF3}">
      <dsp:nvSpPr>
        <dsp:cNvPr id="0" name=""/>
        <dsp:cNvSpPr/>
      </dsp:nvSpPr>
      <dsp:spPr>
        <a:xfrm rot="5400000">
          <a:off x="6596897" y="-404536"/>
          <a:ext cx="894800" cy="662992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chemeClr val="tx1"/>
              </a:solidFill>
            </a:rPr>
            <a:t>Largest source is the burning of fossil fuels by power plants and other industrial facilities</a:t>
          </a:r>
        </a:p>
        <a:p>
          <a:pPr marL="114300" lvl="1" indent="-114300" algn="l" defTabSz="622300">
            <a:lnSpc>
              <a:spcPct val="90000"/>
            </a:lnSpc>
            <a:spcBef>
              <a:spcPct val="0"/>
            </a:spcBef>
            <a:spcAft>
              <a:spcPct val="15000"/>
            </a:spcAft>
            <a:buChar char="•"/>
          </a:pPr>
          <a:r>
            <a:rPr lang="en-US" sz="1400" kern="1200">
              <a:solidFill>
                <a:schemeClr val="tx1"/>
              </a:solidFill>
            </a:rPr>
            <a:t>Short-term exposures harm the respiratory system</a:t>
          </a:r>
        </a:p>
      </dsp:txBody>
      <dsp:txXfrm rot="-5400000">
        <a:off x="3729334" y="2506708"/>
        <a:ext cx="6586246" cy="807438"/>
      </dsp:txXfrm>
    </dsp:sp>
    <dsp:sp modelId="{EBF3D0AB-7FE6-4D59-9A41-48DF14191EA9}">
      <dsp:nvSpPr>
        <dsp:cNvPr id="0" name=""/>
        <dsp:cNvSpPr/>
      </dsp:nvSpPr>
      <dsp:spPr>
        <a:xfrm>
          <a:off x="0" y="2351176"/>
          <a:ext cx="3729333" cy="1118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a:solidFill>
                <a:schemeClr val="bg1"/>
              </a:solidFill>
            </a:rPr>
            <a:t>SO</a:t>
          </a:r>
          <a:r>
            <a:rPr lang="en-US" sz="5900" kern="1200" baseline="-25000">
              <a:solidFill>
                <a:schemeClr val="bg1"/>
              </a:solidFill>
            </a:rPr>
            <a:t>2</a:t>
          </a:r>
          <a:endParaRPr lang="en-US" sz="5900" kern="1200">
            <a:solidFill>
              <a:schemeClr val="bg1"/>
            </a:solidFill>
          </a:endParaRPr>
        </a:p>
      </dsp:txBody>
      <dsp:txXfrm>
        <a:off x="54601" y="2405777"/>
        <a:ext cx="3620131" cy="1009298"/>
      </dsp:txXfrm>
    </dsp:sp>
    <dsp:sp modelId="{D05CB04D-BFC0-4039-83D8-5AD819A56062}">
      <dsp:nvSpPr>
        <dsp:cNvPr id="0" name=""/>
        <dsp:cNvSpPr/>
      </dsp:nvSpPr>
      <dsp:spPr>
        <a:xfrm rot="5400000">
          <a:off x="6596897" y="769888"/>
          <a:ext cx="894800" cy="662992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solidFill>
                <a:schemeClr val="tx1"/>
              </a:solidFill>
            </a:rPr>
            <a:t>On and non-road vehicles, power plants, industrial sources</a:t>
          </a:r>
        </a:p>
        <a:p>
          <a:pPr marL="114300" lvl="1" indent="-114300" algn="l" defTabSz="622300">
            <a:lnSpc>
              <a:spcPct val="90000"/>
            </a:lnSpc>
            <a:spcBef>
              <a:spcPct val="0"/>
            </a:spcBef>
            <a:spcAft>
              <a:spcPct val="15000"/>
            </a:spcAft>
            <a:buChar char="•"/>
          </a:pPr>
          <a:r>
            <a:rPr lang="en-US" sz="1400" kern="1200">
              <a:solidFill>
                <a:schemeClr val="tx1"/>
              </a:solidFill>
            </a:rPr>
            <a:t>Oxidizing agent that reacts with VOCs to form O</a:t>
          </a:r>
          <a:r>
            <a:rPr lang="en-US" sz="1400" kern="1200" baseline="-25000">
              <a:solidFill>
                <a:schemeClr val="tx1"/>
              </a:solidFill>
            </a:rPr>
            <a:t>3</a:t>
          </a:r>
          <a:endParaRPr lang="en-US" sz="1400" kern="1200">
            <a:solidFill>
              <a:schemeClr val="tx1"/>
            </a:solidFill>
          </a:endParaRPr>
        </a:p>
        <a:p>
          <a:pPr marL="114300" lvl="1" indent="-114300" algn="l" defTabSz="622300">
            <a:lnSpc>
              <a:spcPct val="90000"/>
            </a:lnSpc>
            <a:spcBef>
              <a:spcPct val="0"/>
            </a:spcBef>
            <a:spcAft>
              <a:spcPct val="15000"/>
            </a:spcAft>
            <a:buChar char="•"/>
          </a:pPr>
          <a:r>
            <a:rPr lang="en-US" sz="1400" kern="1200">
              <a:solidFill>
                <a:schemeClr val="tx1"/>
              </a:solidFill>
            </a:rPr>
            <a:t>Forms nitrates that contribute to PM</a:t>
          </a:r>
          <a:r>
            <a:rPr lang="en-US" sz="1400" kern="1200" baseline="-25000">
              <a:solidFill>
                <a:schemeClr val="tx1"/>
              </a:solidFill>
            </a:rPr>
            <a:t>2.5</a:t>
          </a:r>
        </a:p>
      </dsp:txBody>
      <dsp:txXfrm rot="-5400000">
        <a:off x="3729334" y="3681133"/>
        <a:ext cx="6586246" cy="807438"/>
      </dsp:txXfrm>
    </dsp:sp>
    <dsp:sp modelId="{C79824D6-211F-49B1-BCFF-FDBE5A962169}">
      <dsp:nvSpPr>
        <dsp:cNvPr id="0" name=""/>
        <dsp:cNvSpPr/>
      </dsp:nvSpPr>
      <dsp:spPr>
        <a:xfrm>
          <a:off x="0" y="3525602"/>
          <a:ext cx="3729333" cy="1118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a:t>NOx</a:t>
          </a:r>
        </a:p>
      </dsp:txBody>
      <dsp:txXfrm>
        <a:off x="54601" y="3580203"/>
        <a:ext cx="3620131" cy="100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0BF35-D9FB-4750-835C-545082D5067C}">
      <dsp:nvSpPr>
        <dsp:cNvPr id="0" name=""/>
        <dsp:cNvSpPr/>
      </dsp:nvSpPr>
      <dsp:spPr>
        <a:xfrm>
          <a:off x="0" y="331258"/>
          <a:ext cx="1837015" cy="11022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Chronic respiratory disease</a:t>
          </a:r>
        </a:p>
      </dsp:txBody>
      <dsp:txXfrm>
        <a:off x="0" y="331258"/>
        <a:ext cx="1837015" cy="1102209"/>
      </dsp:txXfrm>
    </dsp:sp>
    <dsp:sp modelId="{70F855DA-87D0-4D0E-B34D-43D049FD3DF6}">
      <dsp:nvSpPr>
        <dsp:cNvPr id="0" name=""/>
        <dsp:cNvSpPr/>
      </dsp:nvSpPr>
      <dsp:spPr>
        <a:xfrm>
          <a:off x="2020716" y="331258"/>
          <a:ext cx="1837015" cy="11022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Lung cancer</a:t>
          </a:r>
        </a:p>
      </dsp:txBody>
      <dsp:txXfrm>
        <a:off x="2020716" y="331258"/>
        <a:ext cx="1837015" cy="1102209"/>
      </dsp:txXfrm>
    </dsp:sp>
    <dsp:sp modelId="{661F92D0-3E51-464F-8DD6-52A0ED613471}">
      <dsp:nvSpPr>
        <dsp:cNvPr id="0" name=""/>
        <dsp:cNvSpPr/>
      </dsp:nvSpPr>
      <dsp:spPr>
        <a:xfrm>
          <a:off x="4041433" y="331258"/>
          <a:ext cx="1837015" cy="11022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Heart disease</a:t>
          </a:r>
        </a:p>
      </dsp:txBody>
      <dsp:txXfrm>
        <a:off x="4041433" y="331258"/>
        <a:ext cx="1837015" cy="1102209"/>
      </dsp:txXfrm>
    </dsp:sp>
    <dsp:sp modelId="{96AD63D4-4F6D-49D3-99F9-5CF76F57EDBC}">
      <dsp:nvSpPr>
        <dsp:cNvPr id="0" name=""/>
        <dsp:cNvSpPr/>
      </dsp:nvSpPr>
      <dsp:spPr>
        <a:xfrm>
          <a:off x="0" y="1617169"/>
          <a:ext cx="1837015" cy="11022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Brain, nerve, liver, kidney damage</a:t>
          </a:r>
        </a:p>
      </dsp:txBody>
      <dsp:txXfrm>
        <a:off x="0" y="1617169"/>
        <a:ext cx="1837015" cy="1102209"/>
      </dsp:txXfrm>
    </dsp:sp>
    <dsp:sp modelId="{55CC944F-E908-477B-96A4-A0C332A0FDDC}">
      <dsp:nvSpPr>
        <dsp:cNvPr id="0" name=""/>
        <dsp:cNvSpPr/>
      </dsp:nvSpPr>
      <dsp:spPr>
        <a:xfrm>
          <a:off x="2020716" y="1617169"/>
          <a:ext cx="1837015" cy="11022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Aggravation of medical conditions in elderly</a:t>
          </a:r>
        </a:p>
      </dsp:txBody>
      <dsp:txXfrm>
        <a:off x="2020716" y="1617169"/>
        <a:ext cx="1837015" cy="1102209"/>
      </dsp:txXfrm>
    </dsp:sp>
    <dsp:sp modelId="{4076B9A1-73D2-4E3B-AE5F-38277E2CC2D6}">
      <dsp:nvSpPr>
        <dsp:cNvPr id="0" name=""/>
        <dsp:cNvSpPr/>
      </dsp:nvSpPr>
      <dsp:spPr>
        <a:xfrm>
          <a:off x="4041433" y="1617169"/>
          <a:ext cx="1837015" cy="11022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Developmental effects in children</a:t>
          </a:r>
        </a:p>
      </dsp:txBody>
      <dsp:txXfrm>
        <a:off x="4041433" y="1617169"/>
        <a:ext cx="1837015" cy="1102209"/>
      </dsp:txXfrm>
    </dsp:sp>
    <dsp:sp modelId="{02F29398-7B01-495C-B574-319D52763EAD}">
      <dsp:nvSpPr>
        <dsp:cNvPr id="0" name=""/>
        <dsp:cNvSpPr/>
      </dsp:nvSpPr>
      <dsp:spPr>
        <a:xfrm>
          <a:off x="2020716" y="2903080"/>
          <a:ext cx="1837015" cy="11022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Mortality</a:t>
          </a:r>
        </a:p>
      </dsp:txBody>
      <dsp:txXfrm>
        <a:off x="2020716" y="2903080"/>
        <a:ext cx="1837015" cy="1102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4CDB9-9449-4B4C-BF49-94CCB0441401}">
      <dsp:nvSpPr>
        <dsp:cNvPr id="0" name=""/>
        <dsp:cNvSpPr/>
      </dsp:nvSpPr>
      <dsp:spPr>
        <a:xfrm>
          <a:off x="39" y="634893"/>
          <a:ext cx="3798093" cy="149232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a:t>Greenhouse Gases (GHGs)</a:t>
          </a:r>
        </a:p>
      </dsp:txBody>
      <dsp:txXfrm>
        <a:off x="39" y="634893"/>
        <a:ext cx="3798093" cy="1492320"/>
      </dsp:txXfrm>
    </dsp:sp>
    <dsp:sp modelId="{7C67F1CD-87B8-428A-AE73-F72AD4EC35C3}">
      <dsp:nvSpPr>
        <dsp:cNvPr id="0" name=""/>
        <dsp:cNvSpPr/>
      </dsp:nvSpPr>
      <dsp:spPr>
        <a:xfrm>
          <a:off x="39" y="2127213"/>
          <a:ext cx="3798093" cy="26565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Trap heat in atmosphere</a:t>
          </a:r>
        </a:p>
        <a:p>
          <a:pPr marL="228600" lvl="1" indent="-228600" algn="l" defTabSz="1066800">
            <a:lnSpc>
              <a:spcPct val="90000"/>
            </a:lnSpc>
            <a:spcBef>
              <a:spcPct val="0"/>
            </a:spcBef>
            <a:spcAft>
              <a:spcPct val="15000"/>
            </a:spcAft>
            <a:buChar char="•"/>
          </a:pPr>
          <a:r>
            <a:rPr lang="en-US" sz="2400" kern="1200"/>
            <a:t>Primarily includes CO</a:t>
          </a:r>
          <a:r>
            <a:rPr lang="en-US" sz="2400" kern="1200" baseline="-25000"/>
            <a:t>2</a:t>
          </a:r>
          <a:r>
            <a:rPr lang="en-US" sz="2400" kern="1200"/>
            <a:t>, methane, nitrous oxide, and fluorinated gases</a:t>
          </a:r>
        </a:p>
      </dsp:txBody>
      <dsp:txXfrm>
        <a:off x="39" y="2127213"/>
        <a:ext cx="3798093" cy="2656559"/>
      </dsp:txXfrm>
    </dsp:sp>
    <dsp:sp modelId="{A2E25D81-5E83-4741-8614-FC2AB4DDEC19}">
      <dsp:nvSpPr>
        <dsp:cNvPr id="0" name=""/>
        <dsp:cNvSpPr/>
      </dsp:nvSpPr>
      <dsp:spPr>
        <a:xfrm>
          <a:off x="4329866" y="634893"/>
          <a:ext cx="3798093" cy="149232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a:t>Short-Lived Climate Pollutants (SLCPs)</a:t>
          </a:r>
        </a:p>
      </dsp:txBody>
      <dsp:txXfrm>
        <a:off x="4329866" y="634893"/>
        <a:ext cx="3798093" cy="1492320"/>
      </dsp:txXfrm>
    </dsp:sp>
    <dsp:sp modelId="{A758BC0E-1DAD-468D-9275-56BE74330A57}">
      <dsp:nvSpPr>
        <dsp:cNvPr id="0" name=""/>
        <dsp:cNvSpPr/>
      </dsp:nvSpPr>
      <dsp:spPr>
        <a:xfrm>
          <a:off x="4329906" y="2127213"/>
          <a:ext cx="3798093" cy="26565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Exist in the atmosphere for days to decades</a:t>
          </a:r>
        </a:p>
        <a:p>
          <a:pPr marL="228600" lvl="1" indent="-228600" algn="l" defTabSz="1066800">
            <a:lnSpc>
              <a:spcPct val="90000"/>
            </a:lnSpc>
            <a:spcBef>
              <a:spcPct val="0"/>
            </a:spcBef>
            <a:spcAft>
              <a:spcPct val="15000"/>
            </a:spcAft>
            <a:buChar char="•"/>
          </a:pPr>
          <a:r>
            <a:rPr lang="en-US" sz="2400" kern="1200"/>
            <a:t>Subset of GHGs</a:t>
          </a:r>
        </a:p>
        <a:p>
          <a:pPr marL="228600" lvl="1" indent="-228600" algn="l" defTabSz="1066800">
            <a:lnSpc>
              <a:spcPct val="90000"/>
            </a:lnSpc>
            <a:spcBef>
              <a:spcPct val="0"/>
            </a:spcBef>
            <a:spcAft>
              <a:spcPct val="15000"/>
            </a:spcAft>
            <a:buChar char="•"/>
          </a:pPr>
          <a:r>
            <a:rPr lang="en-US" sz="2400" kern="1200"/>
            <a:t>Includes black carbon, methane, and h</a:t>
          </a:r>
          <a:r>
            <a:rPr lang="en-US" sz="2400" b="0" i="0" kern="1200"/>
            <a:t>ydrofluorocarbons</a:t>
          </a:r>
          <a:r>
            <a:rPr lang="en-US" sz="2400" kern="1200"/>
            <a:t> (HFCs)</a:t>
          </a:r>
        </a:p>
      </dsp:txBody>
      <dsp:txXfrm>
        <a:off x="4329906" y="2127213"/>
        <a:ext cx="3798093" cy="26565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D139-FDDC-4B32-AD61-05F14E580432}"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5088F-5E30-4C27-AA5A-EF6B5575C970}" type="slidenum">
              <a:rPr lang="en-US" smtClean="0"/>
              <a:t>‹#›</a:t>
            </a:fld>
            <a:endParaRPr lang="en-US"/>
          </a:p>
        </p:txBody>
      </p:sp>
    </p:spTree>
    <p:extLst>
      <p:ext uri="{BB962C8B-B14F-4D97-AF65-F5344CB8AC3E}">
        <p14:creationId xmlns:p14="http://schemas.microsoft.com/office/powerpoint/2010/main" val="342020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nlinelibrary.wiley.com/doi/full/10.1111/j.1539-6924.2011.01630.x#b3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CC88EB-4174-46A8-A193-6C18AAF2803A}" type="datetime1">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A06D3-2FA2-407C-B50D-6A103870BF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538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As can be seen in this diagram, stratospheric ozone is located in the upper atmosphere. It forms naturally and protects the population from harmful ultraviolet rays</a:t>
            </a:r>
          </a:p>
          <a:p>
            <a:pPr marL="171450" indent="-171450">
              <a:buFontTx/>
              <a:buChar char="-"/>
            </a:pPr>
            <a:r>
              <a:rPr lang="en-US"/>
              <a:t>On the other hand, tropospheric ozone is created by the interaction between man-made emissions (including VOCs and nitrogen oxides) with heat and sunlight, in addition to the oxidation of methane. Major sources of VOCs include cars and gasoline burning engines, as well as chemical manufacturing. Tropospheric ozone is harmful to human health, primarily causing respiratory irritation and aggravating chronic disease. </a:t>
            </a:r>
          </a:p>
        </p:txBody>
      </p:sp>
      <p:sp>
        <p:nvSpPr>
          <p:cNvPr id="4" name="Slide Number Placeholder 3"/>
          <p:cNvSpPr>
            <a:spLocks noGrp="1"/>
          </p:cNvSpPr>
          <p:nvPr>
            <p:ph type="sldNum" sz="quarter" idx="5"/>
          </p:nvPr>
        </p:nvSpPr>
        <p:spPr/>
        <p:txBody>
          <a:bodyPr/>
          <a:lstStyle/>
          <a:p>
            <a:fld id="{0815088F-5E30-4C27-AA5A-EF6B5575C970}" type="slidenum">
              <a:rPr lang="en-US" smtClean="0"/>
              <a:t>17</a:t>
            </a:fld>
            <a:endParaRPr lang="en-US"/>
          </a:p>
        </p:txBody>
      </p:sp>
    </p:spTree>
    <p:extLst>
      <p:ext uri="{BB962C8B-B14F-4D97-AF65-F5344CB8AC3E}">
        <p14:creationId xmlns:p14="http://schemas.microsoft.com/office/powerpoint/2010/main" val="309106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diagrams depict the chemical processes that form ozone. With inputs of Nitrogen oxides and VOCs in addition to UV radiation, ozone is created. </a:t>
            </a:r>
          </a:p>
          <a:p>
            <a:r>
              <a:rPr lang="en-US"/>
              <a:t>Ozone cannot form without the presence of UV radiation, which usually occurs in the form of sunlight. </a:t>
            </a:r>
          </a:p>
          <a:p>
            <a:endParaRPr lang="en-US"/>
          </a:p>
        </p:txBody>
      </p:sp>
      <p:sp>
        <p:nvSpPr>
          <p:cNvPr id="4" name="Slide Number Placeholder 3"/>
          <p:cNvSpPr>
            <a:spLocks noGrp="1"/>
          </p:cNvSpPr>
          <p:nvPr>
            <p:ph type="sldNum" sz="quarter" idx="5"/>
          </p:nvPr>
        </p:nvSpPr>
        <p:spPr/>
        <p:txBody>
          <a:bodyPr/>
          <a:lstStyle/>
          <a:p>
            <a:fld id="{0815088F-5E30-4C27-AA5A-EF6B5575C970}" type="slidenum">
              <a:rPr lang="en-US" smtClean="0"/>
              <a:t>18</a:t>
            </a:fld>
            <a:endParaRPr lang="en-US"/>
          </a:p>
        </p:txBody>
      </p:sp>
    </p:spTree>
    <p:extLst>
      <p:ext uri="{BB962C8B-B14F-4D97-AF65-F5344CB8AC3E}">
        <p14:creationId xmlns:p14="http://schemas.microsoft.com/office/powerpoint/2010/main" val="1556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15088F-5E30-4C27-AA5A-EF6B5575C970}" type="slidenum">
              <a:rPr lang="en-US" smtClean="0"/>
              <a:t>19</a:t>
            </a:fld>
            <a:endParaRPr lang="en-US"/>
          </a:p>
        </p:txBody>
      </p:sp>
    </p:spTree>
    <p:extLst>
      <p:ext uri="{BB962C8B-B14F-4D97-AF65-F5344CB8AC3E}">
        <p14:creationId xmlns:p14="http://schemas.microsoft.com/office/powerpoint/2010/main" val="257753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00A82-9926-4DBA-8BA5-A22EEB8ACF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48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a:t>
            </a:r>
            <a:fld id="{DBE1D595-F07D-42E0-93B8-F8D9C6CEFBB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242" name="Rectangle 2"/>
          <p:cNvSpPr>
            <a:spLocks noGrp="1" noRot="1" noChangeAspect="1" noChangeArrowheads="1" noTextEdit="1"/>
          </p:cNvSpPr>
          <p:nvPr>
            <p:ph type="sldImg"/>
          </p:nvPr>
        </p:nvSpPr>
        <p:spPr>
          <a:xfrm>
            <a:off x="407988" y="698500"/>
            <a:ext cx="6194425" cy="3484563"/>
          </a:xfrm>
          <a:ln/>
        </p:spPr>
      </p:sp>
      <p:sp>
        <p:nvSpPr>
          <p:cNvPr id="778243" name="Rectangle 3"/>
          <p:cNvSpPr>
            <a:spLocks noGrp="1" noChangeArrowheads="1"/>
          </p:cNvSpPr>
          <p:nvPr>
            <p:ph type="body" idx="1"/>
          </p:nvPr>
        </p:nvSpPr>
        <p:spPr/>
        <p:txBody>
          <a:bodyPr/>
          <a:lstStyle/>
          <a:p>
            <a:pPr algn="just"/>
            <a:r>
              <a:rPr lang="en-US" b="1">
                <a:cs typeface="Times New Roman" pitchFamily="18" charset="0"/>
              </a:rPr>
              <a:t>Entry:</a:t>
            </a:r>
            <a:endParaRPr lang="en-US">
              <a:cs typeface="Times New Roman" pitchFamily="18" charset="0"/>
            </a:endParaRPr>
          </a:p>
          <a:p>
            <a:pPr algn="just">
              <a:buFontTx/>
              <a:buChar char="•"/>
            </a:pPr>
            <a:r>
              <a:rPr lang="en-US">
                <a:cs typeface="Times New Roman" pitchFamily="18" charset="0"/>
              </a:rPr>
              <a:t>Air pollutants get into the body mainly through breathing.  People breath nearly 13,000 liters of air each day.</a:t>
            </a:r>
          </a:p>
          <a:p>
            <a:pPr algn="just">
              <a:buFontTx/>
              <a:buChar char="•"/>
            </a:pPr>
            <a:r>
              <a:rPr lang="en-US">
                <a:cs typeface="Times New Roman" pitchFamily="18" charset="0"/>
              </a:rPr>
              <a:t>They can also be ingested or absorbed through the skin.  </a:t>
            </a:r>
          </a:p>
          <a:p>
            <a:pPr>
              <a:buFontTx/>
              <a:buChar char="•"/>
            </a:pPr>
            <a:r>
              <a:rPr lang="en-US">
                <a:solidFill>
                  <a:srgbClr val="000000"/>
                </a:solidFill>
                <a:cs typeface="Times New Roman" pitchFamily="18" charset="0"/>
              </a:rPr>
              <a:t>Once a pollutant enters the body, it can remain in the lungs (e.g., asbestos), be exhaled, or move into the blood from the lungs (like the oxygen we breathe) or from the digestive system or skin.  </a:t>
            </a:r>
          </a:p>
          <a:p>
            <a:pPr algn="just">
              <a:buFontTx/>
              <a:buChar char="•"/>
            </a:pPr>
            <a:r>
              <a:rPr lang="en-US">
                <a:solidFill>
                  <a:srgbClr val="000000"/>
                </a:solidFill>
                <a:cs typeface="Times New Roman" pitchFamily="18" charset="0"/>
              </a:rPr>
              <a:t>If pollutants enter the bloodstream, they can be transported to all parts of the body.  </a:t>
            </a:r>
          </a:p>
          <a:p>
            <a:pPr algn="just">
              <a:buFontTx/>
              <a:buChar char="•"/>
            </a:pPr>
            <a:r>
              <a:rPr lang="en-US">
                <a:solidFill>
                  <a:srgbClr val="000000"/>
                </a:solidFill>
                <a:cs typeface="Times New Roman" pitchFamily="18" charset="0"/>
              </a:rPr>
              <a:t>As it moves through and around the body, a pollutant can undergo many chemical changes, especially as it passes through the liver, becoming less, or more, toxic.  </a:t>
            </a:r>
          </a:p>
          <a:p>
            <a:pPr algn="just">
              <a:buFontTx/>
              <a:buChar char="•"/>
            </a:pPr>
            <a:r>
              <a:rPr lang="en-US">
                <a:solidFill>
                  <a:srgbClr val="000000"/>
                </a:solidFill>
                <a:cs typeface="Times New Roman" pitchFamily="18" charset="0"/>
              </a:rPr>
              <a:t>The pollutant can be exhaled, it can leave the body in urine, bowel movements, sweat, or breast milk, or it can be stored in hair, bone, or fat. </a:t>
            </a:r>
          </a:p>
          <a:p>
            <a:pPr algn="just"/>
            <a:endParaRPr lang="en-US"/>
          </a:p>
          <a:p>
            <a:r>
              <a:rPr lang="en-US" b="1"/>
              <a:t>Susceptible Groups:</a:t>
            </a:r>
          </a:p>
          <a:p>
            <a:pPr>
              <a:buFontTx/>
              <a:buChar char="•"/>
            </a:pPr>
            <a:r>
              <a:rPr lang="en-US">
                <a:cs typeface="Times New Roman" pitchFamily="18" charset="0"/>
              </a:rPr>
              <a:t>Although effects of air pollution can vary greatly from one person to another, those most directly affected include the elderly, infants, pregnant women, and those who suffer from long-term chronic lung or heart disease. </a:t>
            </a:r>
          </a:p>
          <a:p>
            <a:pPr>
              <a:buFontTx/>
              <a:buChar char="•"/>
            </a:pPr>
            <a:r>
              <a:rPr lang="en-US">
                <a:cs typeface="Times New Roman" pitchFamily="18" charset="0"/>
              </a:rPr>
              <a:t> In addition, those who engage in vigorous physical activity outdoors are also vulnerable due to the higher levels of air exchange taking place in deep lung tissue.</a:t>
            </a:r>
            <a:r>
              <a:rPr lang="en-US" b="1"/>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key to note that pollutants such as PM and Ozone have very serious health effects that impact a smaller number of people, and less severe health effects that are still important and affect large portions of the population. </a:t>
            </a:r>
          </a:p>
        </p:txBody>
      </p:sp>
      <p:sp>
        <p:nvSpPr>
          <p:cNvPr id="4" name="Slide Number Placeholder 3"/>
          <p:cNvSpPr>
            <a:spLocks noGrp="1"/>
          </p:cNvSpPr>
          <p:nvPr>
            <p:ph type="sldNum" sz="quarter" idx="5"/>
          </p:nvPr>
        </p:nvSpPr>
        <p:spPr/>
        <p:txBody>
          <a:bodyPr/>
          <a:lstStyle/>
          <a:p>
            <a:fld id="{0815088F-5E30-4C27-AA5A-EF6B5575C970}" type="slidenum">
              <a:rPr lang="en-US" smtClean="0"/>
              <a:t>23</a:t>
            </a:fld>
            <a:endParaRPr lang="en-US"/>
          </a:p>
        </p:txBody>
      </p:sp>
    </p:spTree>
    <p:extLst>
      <p:ext uri="{BB962C8B-B14F-4D97-AF65-F5344CB8AC3E}">
        <p14:creationId xmlns:p14="http://schemas.microsoft.com/office/powerpoint/2010/main" val="2560851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Air pollution causes many acute health affects, impacting different parts of the respiratory system.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00A82-9926-4DBA-8BA5-A22EEB8ACF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40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variety of chronic health effects that can occur from air pollution as well, from cough and throat irritation, to chronic respiratory disease to cancer and mortality. </a:t>
            </a:r>
          </a:p>
        </p:txBody>
      </p:sp>
      <p:sp>
        <p:nvSpPr>
          <p:cNvPr id="4" name="Slide Number Placeholder 3"/>
          <p:cNvSpPr>
            <a:spLocks noGrp="1"/>
          </p:cNvSpPr>
          <p:nvPr>
            <p:ph type="sldNum" sz="quarter" idx="5"/>
          </p:nvPr>
        </p:nvSpPr>
        <p:spPr/>
        <p:txBody>
          <a:bodyPr/>
          <a:lstStyle/>
          <a:p>
            <a:fld id="{0815088F-5E30-4C27-AA5A-EF6B5575C970}" type="slidenum">
              <a:rPr lang="en-US" smtClean="0"/>
              <a:t>25</a:t>
            </a:fld>
            <a:endParaRPr lang="en-US"/>
          </a:p>
        </p:txBody>
      </p:sp>
    </p:spTree>
    <p:extLst>
      <p:ext uri="{BB962C8B-B14F-4D97-AF65-F5344CB8AC3E}">
        <p14:creationId xmlns:p14="http://schemas.microsoft.com/office/powerpoint/2010/main" val="368921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Children are not little adults – the health effects they experience differ due to environmental exposures, physiological differences, and windows of vulnerability during development. </a:t>
            </a:r>
          </a:p>
        </p:txBody>
      </p:sp>
      <p:sp>
        <p:nvSpPr>
          <p:cNvPr id="4" name="Slide Number Placeholder 3"/>
          <p:cNvSpPr>
            <a:spLocks noGrp="1"/>
          </p:cNvSpPr>
          <p:nvPr>
            <p:ph type="sldNum" sz="quarter" idx="5"/>
          </p:nvPr>
        </p:nvSpPr>
        <p:spPr/>
        <p:txBody>
          <a:bodyPr/>
          <a:lstStyle/>
          <a:p>
            <a:fld id="{0815088F-5E30-4C27-AA5A-EF6B5575C970}" type="slidenum">
              <a:rPr lang="en-US" smtClean="0"/>
              <a:t>26</a:t>
            </a:fld>
            <a:endParaRPr lang="en-US"/>
          </a:p>
        </p:txBody>
      </p:sp>
    </p:spTree>
    <p:extLst>
      <p:ext uri="{BB962C8B-B14F-4D97-AF65-F5344CB8AC3E}">
        <p14:creationId xmlns:p14="http://schemas.microsoft.com/office/powerpoint/2010/main" val="416331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00A82-9926-4DBA-8BA5-A22EEB8ACF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23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a:t>
            </a:r>
            <a:fld id="{D91DDA14-BE3C-4A80-85C0-CAA73AFE9E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954" name="Rectangle 2"/>
          <p:cNvSpPr>
            <a:spLocks noGrp="1" noRot="1" noChangeAspect="1" noChangeArrowheads="1" noTextEdit="1"/>
          </p:cNvSpPr>
          <p:nvPr>
            <p:ph type="sldImg"/>
          </p:nvPr>
        </p:nvSpPr>
        <p:spPr>
          <a:xfrm>
            <a:off x="406400" y="696913"/>
            <a:ext cx="6197600" cy="3486150"/>
          </a:xfrm>
          <a:ln/>
        </p:spPr>
      </p:sp>
      <p:sp>
        <p:nvSpPr>
          <p:cNvPr id="765955" name="Rectangle 3"/>
          <p:cNvSpPr>
            <a:spLocks noGrp="1" noChangeArrowheads="1"/>
          </p:cNvSpPr>
          <p:nvPr>
            <p:ph type="body" idx="1"/>
          </p:nvPr>
        </p:nvSpPr>
        <p:spPr/>
        <p:txBody>
          <a:bodyPr/>
          <a:lstStyle/>
          <a:p>
            <a:pPr marL="171450" indent="-171450">
              <a:lnSpc>
                <a:spcPct val="80000"/>
              </a:lnSpc>
              <a:spcBef>
                <a:spcPts val="1000"/>
              </a:spcBef>
              <a:buFont typeface="Arial"/>
              <a:buChar char="•"/>
            </a:pPr>
            <a:r>
              <a:rPr lang="en-US"/>
              <a:t>1930, </a:t>
            </a:r>
            <a:r>
              <a:rPr lang="en-US" err="1"/>
              <a:t>Muese</a:t>
            </a:r>
            <a:r>
              <a:rPr lang="en-US"/>
              <a:t> River Valley, Belgium -  63 deaths</a:t>
            </a:r>
          </a:p>
          <a:p>
            <a:pPr lvl="1" indent="-171450">
              <a:lnSpc>
                <a:spcPct val="80000"/>
              </a:lnSpc>
              <a:spcBef>
                <a:spcPts val="1000"/>
              </a:spcBef>
              <a:buFont typeface="Arial"/>
              <a:buChar char="•"/>
            </a:pPr>
            <a:r>
              <a:rPr lang="en-US">
                <a:cs typeface="Calibri" panose="020F0502020204030204"/>
              </a:rPr>
              <a:t>Heavy industrial air pollution, domestic coal burning, and climatic conditions including a temperature inversion caused heavy smog to blanket the </a:t>
            </a:r>
            <a:r>
              <a:rPr lang="en-US" err="1">
                <a:cs typeface="Calibri" panose="020F0502020204030204"/>
              </a:rPr>
              <a:t>Muese</a:t>
            </a:r>
            <a:r>
              <a:rPr lang="en-US">
                <a:cs typeface="Calibri" panose="020F0502020204030204"/>
              </a:rPr>
              <a:t> River valley area over the course of a few days, serving as one of the first instances post-industrial revolution linking morbidity, mortality, and air pollution. </a:t>
            </a:r>
          </a:p>
          <a:p>
            <a:pPr marL="171450" indent="-171450">
              <a:lnSpc>
                <a:spcPct val="80000"/>
              </a:lnSpc>
              <a:spcBef>
                <a:spcPts val="1000"/>
              </a:spcBef>
              <a:buFont typeface="Arial"/>
              <a:buChar char="•"/>
            </a:pPr>
            <a:r>
              <a:rPr lang="en-US"/>
              <a:t>1948, Donora, Pennsylvania - 23 deaths, 7,000 people affected</a:t>
            </a:r>
            <a:endParaRPr lang="en-US">
              <a:cs typeface="Calibri"/>
            </a:endParaRPr>
          </a:p>
          <a:p>
            <a:pPr lvl="1" indent="-171450">
              <a:lnSpc>
                <a:spcPct val="80000"/>
              </a:lnSpc>
              <a:spcBef>
                <a:spcPts val="1000"/>
              </a:spcBef>
              <a:buFont typeface="Arial"/>
              <a:buChar char="•"/>
            </a:pPr>
            <a:r>
              <a:rPr lang="en-US">
                <a:cs typeface="Calibri"/>
              </a:rPr>
              <a:t>Emissions from US Steel and American Steel, in addition to a temperature inversion, caused smog that blanketed Donora for five days until it finally rained, causing 23 deaths and affecting many others into the future. </a:t>
            </a:r>
          </a:p>
          <a:p>
            <a:pPr marL="171450" indent="-171450">
              <a:lnSpc>
                <a:spcPct val="80000"/>
              </a:lnSpc>
              <a:spcBef>
                <a:spcPts val="1000"/>
              </a:spcBef>
              <a:buFont typeface="Arial"/>
              <a:buChar char="•"/>
            </a:pPr>
            <a:r>
              <a:rPr lang="en-US"/>
              <a:t>1950, Poza Rica, Mexico - 22 deaths, 320 hospitalized</a:t>
            </a:r>
            <a:endParaRPr lang="en-US">
              <a:cs typeface="Calibri"/>
            </a:endParaRPr>
          </a:p>
          <a:p>
            <a:pPr lvl="1" indent="-171450">
              <a:lnSpc>
                <a:spcPct val="80000"/>
              </a:lnSpc>
              <a:spcBef>
                <a:spcPts val="1000"/>
              </a:spcBef>
              <a:buFont typeface="Arial"/>
              <a:buChar char="•"/>
            </a:pPr>
            <a:r>
              <a:rPr lang="en-US">
                <a:cs typeface="Calibri"/>
              </a:rPr>
              <a:t>Hydrogen sulfide at an oil field was vented into the air during a temperature inversion; although the acute phase lasted only about 20 minutes, that short exposure caused the death of 22 people. </a:t>
            </a:r>
          </a:p>
          <a:p>
            <a:pPr marL="171450" indent="-171450">
              <a:lnSpc>
                <a:spcPct val="80000"/>
              </a:lnSpc>
              <a:spcBef>
                <a:spcPts val="1000"/>
              </a:spcBef>
              <a:buFont typeface="Arial"/>
              <a:buChar char="•"/>
            </a:pPr>
            <a:r>
              <a:rPr lang="en-US"/>
              <a:t>1952, London - 4,000 deaths</a:t>
            </a:r>
            <a:endParaRPr lang="en-US">
              <a:cs typeface="Calibri"/>
            </a:endParaRPr>
          </a:p>
          <a:p>
            <a:pPr lvl="1" indent="-171450">
              <a:lnSpc>
                <a:spcPct val="80000"/>
              </a:lnSpc>
              <a:spcBef>
                <a:spcPts val="1000"/>
              </a:spcBef>
              <a:buFont typeface="Arial"/>
              <a:buChar char="•"/>
            </a:pPr>
            <a:r>
              <a:rPr lang="en-US">
                <a:cs typeface="Calibri"/>
              </a:rPr>
              <a:t>A temperature inversion was created when a high-pressure air mass stalled over the Thames River Valley, and cold air came in from the west. Londoners were burning additional coal due to low temperatures, and industry in the area as well as cars were emitting smoke, soot, and sulfur dioxide. </a:t>
            </a:r>
          </a:p>
          <a:p>
            <a:pPr marL="171450" indent="-171450">
              <a:lnSpc>
                <a:spcPct val="80000"/>
              </a:lnSpc>
              <a:spcBef>
                <a:spcPts val="1000"/>
              </a:spcBef>
              <a:buFont typeface="Arial"/>
              <a:buChar char="•"/>
            </a:pPr>
            <a:r>
              <a:rPr lang="en-US"/>
              <a:t>1953, New York City - 200 deaths</a:t>
            </a:r>
            <a:endParaRPr lang="en-US">
              <a:cs typeface="Calibri"/>
            </a:endParaRPr>
          </a:p>
          <a:p>
            <a:pPr marL="171450" indent="-171450">
              <a:lnSpc>
                <a:spcPct val="80000"/>
              </a:lnSpc>
              <a:spcBef>
                <a:spcPts val="1000"/>
              </a:spcBef>
              <a:buFont typeface="Arial"/>
              <a:buChar char="•"/>
            </a:pPr>
            <a:r>
              <a:rPr lang="en-US"/>
              <a:t>1962, London – 700 deaths</a:t>
            </a:r>
            <a:endParaRPr lang="en-US">
              <a:cs typeface="Calibri"/>
            </a:endParaRPr>
          </a:p>
          <a:p>
            <a:pPr marL="171450" indent="-171450">
              <a:lnSpc>
                <a:spcPct val="80000"/>
              </a:lnSpc>
              <a:spcBef>
                <a:spcPts val="1000"/>
              </a:spcBef>
              <a:buFont typeface="Arial"/>
              <a:buChar char="•"/>
            </a:pPr>
            <a:r>
              <a:rPr lang="en-US"/>
              <a:t>1984, Bhopal, India - 4,000 immediate deaths, 15,000 deaths later</a:t>
            </a:r>
          </a:p>
          <a:p>
            <a:pPr lvl="1" indent="-171450">
              <a:lnSpc>
                <a:spcPct val="80000"/>
              </a:lnSpc>
              <a:spcBef>
                <a:spcPts val="1000"/>
              </a:spcBef>
              <a:buFont typeface="Arial"/>
              <a:buChar char="•"/>
            </a:pPr>
            <a:r>
              <a:rPr lang="en-US">
                <a:cs typeface="Calibri"/>
              </a:rPr>
              <a:t>Chemical accident at Union Carbide pesticide plant; over 500k people were exposed to methyl isocyanate gas, which is highly toxic. Thousands were killed, many thousands more were injured, and thousands more deaths occurred as time passed. </a:t>
            </a:r>
          </a:p>
          <a:p>
            <a:pPr marL="285750" lvl="1" indent="0">
              <a:lnSpc>
                <a:spcPct val="80000"/>
              </a:lnSpc>
              <a:spcBef>
                <a:spcPts val="1000"/>
              </a:spcBef>
              <a:buFont typeface="Arial"/>
              <a:buNone/>
            </a:pPr>
            <a:endParaRPr lang="en-US">
              <a:cs typeface="Calibri"/>
            </a:endParaRPr>
          </a:p>
          <a:p>
            <a:pPr marL="285750" lvl="1" indent="0">
              <a:lnSpc>
                <a:spcPct val="80000"/>
              </a:lnSpc>
              <a:spcBef>
                <a:spcPts val="1000"/>
              </a:spcBef>
              <a:buFont typeface="Arial"/>
              <a:buNone/>
            </a:pPr>
            <a:r>
              <a:rPr lang="en-US">
                <a:cs typeface="Calibri"/>
              </a:rPr>
              <a:t>Figure explanation: </a:t>
            </a:r>
          </a:p>
          <a:p>
            <a:pPr marL="457200" lvl="1" indent="-171450">
              <a:lnSpc>
                <a:spcPct val="80000"/>
              </a:lnSpc>
              <a:spcBef>
                <a:spcPts val="1000"/>
              </a:spcBef>
              <a:buFontTx/>
              <a:buChar char="-"/>
            </a:pPr>
            <a:r>
              <a:rPr lang="en-US">
                <a:cs typeface="Calibri"/>
              </a:rPr>
              <a:t>The figure on the left depicts typical conditions, in which the temperature of the air decreases with elevation, which allows for upward air flow. </a:t>
            </a:r>
          </a:p>
          <a:p>
            <a:pPr marL="457200" lvl="1" indent="-171450">
              <a:lnSpc>
                <a:spcPct val="80000"/>
              </a:lnSpc>
              <a:spcBef>
                <a:spcPts val="1000"/>
              </a:spcBef>
              <a:buFontTx/>
              <a:buChar char="-"/>
            </a:pPr>
            <a:r>
              <a:rPr lang="en-US">
                <a:cs typeface="Calibri"/>
              </a:rPr>
              <a:t>The figure on the right depicts the formation of an inversion layer, which occurs when there is a layer of air where the temperature instead increases with height. When this occurs, all the air under the layer is unable to escape, which causes pollution to be trapped.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Black carbon can be emitted from many sources, including agricultural burning, residential cooking and heating, vehicle emissions, industrial processes, and more. </a:t>
            </a:r>
          </a:p>
          <a:p>
            <a:endParaRPr lang="en-US"/>
          </a:p>
          <a:p>
            <a:r>
              <a:rPr lang="en-US"/>
              <a:t>Black carbon in the atmosphere can directly absorb incoming solar radiation, which leads to atmospheric warming. At the same time, black carbon can lead to some cooling effects as it can help form clouds which increase the reflection of radiation. </a:t>
            </a:r>
          </a:p>
        </p:txBody>
      </p:sp>
      <p:sp>
        <p:nvSpPr>
          <p:cNvPr id="4" name="Slide Number Placeholder 3"/>
          <p:cNvSpPr>
            <a:spLocks noGrp="1"/>
          </p:cNvSpPr>
          <p:nvPr>
            <p:ph type="sldNum" sz="quarter" idx="5"/>
          </p:nvPr>
        </p:nvSpPr>
        <p:spPr/>
        <p:txBody>
          <a:bodyPr/>
          <a:lstStyle/>
          <a:p>
            <a:fld id="{0815088F-5E30-4C27-AA5A-EF6B5575C970}" type="slidenum">
              <a:rPr lang="en-US" smtClean="0"/>
              <a:t>32</a:t>
            </a:fld>
            <a:endParaRPr lang="en-US"/>
          </a:p>
        </p:txBody>
      </p:sp>
    </p:spTree>
    <p:extLst>
      <p:ext uri="{BB962C8B-B14F-4D97-AF65-F5344CB8AC3E}">
        <p14:creationId xmlns:p14="http://schemas.microsoft.com/office/powerpoint/2010/main" val="96636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Black carbon particles are formed from the incomplete combustion of biomass and fossil fuels</a:t>
            </a:r>
          </a:p>
          <a:p>
            <a:pPr marL="171450" indent="-171450">
              <a:buFontTx/>
              <a:buChar char="-"/>
            </a:pPr>
            <a:r>
              <a:rPr lang="en-US"/>
              <a:t>Sources include resident cooking and heating, diesel engines, industrial coal and brick kilns, and open burning</a:t>
            </a:r>
          </a:p>
          <a:p>
            <a:pPr marL="171450" indent="-171450">
              <a:buFontTx/>
              <a:buChar char="-"/>
            </a:pPr>
            <a:r>
              <a:rPr lang="en-US"/>
              <a:t>Black carbon is harmful to human health and can accelerate warming</a:t>
            </a:r>
          </a:p>
        </p:txBody>
      </p:sp>
      <p:sp>
        <p:nvSpPr>
          <p:cNvPr id="4" name="Slide Number Placeholder 3"/>
          <p:cNvSpPr>
            <a:spLocks noGrp="1"/>
          </p:cNvSpPr>
          <p:nvPr>
            <p:ph type="sldNum" sz="quarter" idx="5"/>
          </p:nvPr>
        </p:nvSpPr>
        <p:spPr/>
        <p:txBody>
          <a:bodyPr/>
          <a:lstStyle/>
          <a:p>
            <a:fld id="{0815088F-5E30-4C27-AA5A-EF6B5575C970}" type="slidenum">
              <a:rPr lang="en-US" smtClean="0"/>
              <a:t>33</a:t>
            </a:fld>
            <a:endParaRPr lang="en-US"/>
          </a:p>
        </p:txBody>
      </p:sp>
    </p:spTree>
    <p:extLst>
      <p:ext uri="{BB962C8B-B14F-4D97-AF65-F5344CB8AC3E}">
        <p14:creationId xmlns:p14="http://schemas.microsoft.com/office/powerpoint/2010/main" val="2432938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points: </a:t>
            </a:r>
          </a:p>
          <a:p>
            <a:pPr marL="171450" indent="-171450">
              <a:buFontTx/>
              <a:buChar char="-"/>
            </a:pPr>
            <a:r>
              <a:rPr lang="en-US"/>
              <a:t>Methane is a significant driver of climate change, and is a precursor of tropospheric ozone, which is a powerful GHG and air pollutant</a:t>
            </a:r>
          </a:p>
          <a:p>
            <a:pPr marL="171450" indent="-171450">
              <a:buFontTx/>
              <a:buChar char="-"/>
            </a:pPr>
            <a:r>
              <a:rPr lang="en-US"/>
              <a:t>Main sources include agriculture, fossil fuel operations, and waste. Human activity causes 2/3rds of emissions</a:t>
            </a:r>
          </a:p>
          <a:p>
            <a:pPr marL="171450" indent="-171450">
              <a:buFontTx/>
              <a:buChar char="-"/>
            </a:pPr>
            <a:r>
              <a:rPr lang="en-US"/>
              <a:t>Methane is 86x more powerful than CO2 over a 20-year period</a:t>
            </a:r>
          </a:p>
        </p:txBody>
      </p:sp>
      <p:sp>
        <p:nvSpPr>
          <p:cNvPr id="4" name="Slide Number Placeholder 3"/>
          <p:cNvSpPr>
            <a:spLocks noGrp="1"/>
          </p:cNvSpPr>
          <p:nvPr>
            <p:ph type="sldNum" sz="quarter" idx="5"/>
          </p:nvPr>
        </p:nvSpPr>
        <p:spPr/>
        <p:txBody>
          <a:bodyPr/>
          <a:lstStyle/>
          <a:p>
            <a:fld id="{0815088F-5E30-4C27-AA5A-EF6B5575C970}" type="slidenum">
              <a:rPr lang="en-US" smtClean="0"/>
              <a:t>34</a:t>
            </a:fld>
            <a:endParaRPr lang="en-US"/>
          </a:p>
        </p:txBody>
      </p:sp>
    </p:spTree>
    <p:extLst>
      <p:ext uri="{BB962C8B-B14F-4D97-AF65-F5344CB8AC3E}">
        <p14:creationId xmlns:p14="http://schemas.microsoft.com/office/powerpoint/2010/main" val="269269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points: </a:t>
            </a:r>
          </a:p>
          <a:p>
            <a:pPr marL="171450" indent="-171450">
              <a:buFontTx/>
              <a:buChar char="-"/>
            </a:pPr>
            <a:r>
              <a:rPr lang="en-US"/>
              <a:t>Tropospheric ozone is an air and climate pollutant. It is harmful to human health, the climate, and agriculture/ecosystems</a:t>
            </a:r>
          </a:p>
          <a:p>
            <a:pPr marL="171450" indent="-171450">
              <a:buFontTx/>
              <a:buChar char="-"/>
            </a:pPr>
            <a:r>
              <a:rPr lang="en-US"/>
              <a:t>Is a secondary pollutant that forms from methane, carbon monoxide, VOCs, </a:t>
            </a:r>
            <a:r>
              <a:rPr lang="en-US" err="1"/>
              <a:t>Nox</a:t>
            </a:r>
            <a:r>
              <a:rPr lang="en-US"/>
              <a:t>, and sunlight</a:t>
            </a:r>
          </a:p>
          <a:p>
            <a:pPr marL="171450" indent="-171450">
              <a:buFontTx/>
              <a:buChar char="-"/>
            </a:pPr>
            <a:r>
              <a:rPr lang="en-US"/>
              <a:t>Initial sources of precursor pollutants include vehicles, industry, and agriculture</a:t>
            </a:r>
          </a:p>
        </p:txBody>
      </p:sp>
      <p:sp>
        <p:nvSpPr>
          <p:cNvPr id="4" name="Slide Number Placeholder 3"/>
          <p:cNvSpPr>
            <a:spLocks noGrp="1"/>
          </p:cNvSpPr>
          <p:nvPr>
            <p:ph type="sldNum" sz="quarter" idx="5"/>
          </p:nvPr>
        </p:nvSpPr>
        <p:spPr/>
        <p:txBody>
          <a:bodyPr/>
          <a:lstStyle/>
          <a:p>
            <a:fld id="{0815088F-5E30-4C27-AA5A-EF6B5575C970}" type="slidenum">
              <a:rPr lang="en-US" smtClean="0"/>
              <a:t>35</a:t>
            </a:fld>
            <a:endParaRPr lang="en-US"/>
          </a:p>
        </p:txBody>
      </p:sp>
    </p:spTree>
    <p:extLst>
      <p:ext uri="{BB962C8B-B14F-4D97-AF65-F5344CB8AC3E}">
        <p14:creationId xmlns:p14="http://schemas.microsoft.com/office/powerpoint/2010/main" val="72373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points: </a:t>
            </a:r>
          </a:p>
          <a:p>
            <a:pPr marL="171450" indent="-171450">
              <a:buFontTx/>
              <a:buChar char="-"/>
            </a:pPr>
            <a:r>
              <a:rPr lang="en-US"/>
              <a:t>HFCs are man-made GHGs</a:t>
            </a:r>
          </a:p>
          <a:p>
            <a:pPr marL="171450" indent="-171450">
              <a:buFontTx/>
              <a:buChar char="-"/>
            </a:pPr>
            <a:r>
              <a:rPr lang="en-US"/>
              <a:t>Typically used for air conditioning, refrigeration, fire retardants, aerosols, and more</a:t>
            </a:r>
          </a:p>
          <a:p>
            <a:pPr marL="171450" indent="-171450">
              <a:buFontTx/>
              <a:buChar char="-"/>
            </a:pPr>
            <a:r>
              <a:rPr lang="en-US"/>
              <a:t>Extremely powerful greenhouse gases which accelerate global warming</a:t>
            </a:r>
          </a:p>
        </p:txBody>
      </p:sp>
      <p:sp>
        <p:nvSpPr>
          <p:cNvPr id="4" name="Slide Number Placeholder 3"/>
          <p:cNvSpPr>
            <a:spLocks noGrp="1"/>
          </p:cNvSpPr>
          <p:nvPr>
            <p:ph type="sldNum" sz="quarter" idx="5"/>
          </p:nvPr>
        </p:nvSpPr>
        <p:spPr/>
        <p:txBody>
          <a:bodyPr/>
          <a:lstStyle/>
          <a:p>
            <a:fld id="{0815088F-5E30-4C27-AA5A-EF6B5575C970}" type="slidenum">
              <a:rPr lang="en-US" smtClean="0"/>
              <a:t>36</a:t>
            </a:fld>
            <a:endParaRPr lang="en-US"/>
          </a:p>
        </p:txBody>
      </p:sp>
    </p:spTree>
    <p:extLst>
      <p:ext uri="{BB962C8B-B14F-4D97-AF65-F5344CB8AC3E}">
        <p14:creationId xmlns:p14="http://schemas.microsoft.com/office/powerpoint/2010/main" val="1583866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First studies</a:t>
            </a:r>
            <a:r>
              <a:rPr lang="en-US" altLang="en-US" baseline="0"/>
              <a:t> to demonstrate this relationship.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a:solidFill>
                  <a:schemeClr val="tx1"/>
                </a:solidFill>
                <a:effectLst/>
                <a:latin typeface="Times New Roman" charset="0"/>
                <a:ea typeface="+mn-ea"/>
                <a:cs typeface="+mn-cs"/>
              </a:rPr>
              <a:t>There are strengths and weaknesses to each PM</a:t>
            </a:r>
            <a:r>
              <a:rPr kumimoji="1" lang="en-US" sz="1200" kern="1200" baseline="-25000">
                <a:solidFill>
                  <a:schemeClr val="tx1"/>
                </a:solidFill>
                <a:effectLst/>
                <a:latin typeface="Times New Roman" charset="0"/>
                <a:ea typeface="+mn-ea"/>
                <a:cs typeface="+mn-cs"/>
              </a:rPr>
              <a:t>2.5</a:t>
            </a:r>
            <a:r>
              <a:rPr kumimoji="1" lang="en-US" sz="1200" kern="1200">
                <a:solidFill>
                  <a:schemeClr val="tx1"/>
                </a:solidFill>
                <a:effectLst/>
                <a:latin typeface="Times New Roman" charset="0"/>
                <a:ea typeface="+mn-ea"/>
                <a:cs typeface="+mn-cs"/>
              </a:rPr>
              <a:t> mortality study that argue for using risk estimates drawn from both analyses. While the ACS‐based study includes a much larger population over a broader geographic area than the H6C study, the ACS population is less racially diverse, better educated, and more affluent than the national average. By contrast, the H6C cohort population is more representative of the United States, but estimates PM mortality risk in eastern U.S. cities where PM</a:t>
            </a:r>
            <a:r>
              <a:rPr kumimoji="1" lang="en-US" sz="1200" kern="1200" baseline="-25000">
                <a:solidFill>
                  <a:schemeClr val="tx1"/>
                </a:solidFill>
                <a:effectLst/>
                <a:latin typeface="Times New Roman" charset="0"/>
                <a:ea typeface="+mn-ea"/>
                <a:cs typeface="+mn-cs"/>
              </a:rPr>
              <a:t>2.5</a:t>
            </a:r>
            <a:r>
              <a:rPr kumimoji="1" lang="en-US" sz="1200" kern="1200">
                <a:solidFill>
                  <a:schemeClr val="tx1"/>
                </a:solidFill>
                <a:effectLst/>
                <a:latin typeface="Times New Roman" charset="0"/>
                <a:ea typeface="+mn-ea"/>
                <a:cs typeface="+mn-cs"/>
              </a:rPr>
              <a:t> is generally comprised of a larger fraction of sulfate than it is in western cities. There are other differences in population demographics and exposure‐related factors that may also contribute to differences in the eastern and western United States. To the extent that PM</a:t>
            </a:r>
            <a:r>
              <a:rPr kumimoji="1" lang="en-US" sz="1200" kern="1200" baseline="-25000">
                <a:solidFill>
                  <a:schemeClr val="tx1"/>
                </a:solidFill>
                <a:effectLst/>
                <a:latin typeface="Times New Roman" charset="0"/>
                <a:ea typeface="+mn-ea"/>
                <a:cs typeface="+mn-cs"/>
              </a:rPr>
              <a:t>2.5</a:t>
            </a:r>
            <a:r>
              <a:rPr kumimoji="1" lang="en-US" sz="1200" kern="1200">
                <a:solidFill>
                  <a:schemeClr val="tx1"/>
                </a:solidFill>
                <a:effectLst/>
                <a:latin typeface="Times New Roman" charset="0"/>
                <a:ea typeface="+mn-ea"/>
                <a:cs typeface="+mn-cs"/>
              </a:rPr>
              <a:t>‐related mortality is strongly influenced by particle composition, applying a H6C‐based risk coefficient nationwide may result in biased estimates of PM</a:t>
            </a:r>
            <a:r>
              <a:rPr kumimoji="1" lang="en-US" sz="1200" kern="1200" baseline="-25000">
                <a:solidFill>
                  <a:schemeClr val="tx1"/>
                </a:solidFill>
                <a:effectLst/>
                <a:latin typeface="Times New Roman" charset="0"/>
                <a:ea typeface="+mn-ea"/>
                <a:cs typeface="+mn-cs"/>
              </a:rPr>
              <a:t>2.5</a:t>
            </a:r>
            <a:r>
              <a:rPr kumimoji="1" lang="en-US" sz="1200" kern="1200">
                <a:solidFill>
                  <a:schemeClr val="tx1"/>
                </a:solidFill>
                <a:effectLst/>
                <a:latin typeface="Times New Roman" charset="0"/>
                <a:ea typeface="+mn-ea"/>
                <a:cs typeface="+mn-cs"/>
              </a:rPr>
              <a:t> mortality in the west. Conversely, applying an ACS‐based risk estimate nationwide may not characterize well the PM</a:t>
            </a:r>
            <a:r>
              <a:rPr kumimoji="1" lang="en-US" sz="1200" kern="1200" baseline="-25000">
                <a:solidFill>
                  <a:schemeClr val="tx1"/>
                </a:solidFill>
                <a:effectLst/>
                <a:latin typeface="Times New Roman" charset="0"/>
                <a:ea typeface="+mn-ea"/>
                <a:cs typeface="+mn-cs"/>
              </a:rPr>
              <a:t>2.5</a:t>
            </a:r>
            <a:r>
              <a:rPr kumimoji="1" lang="en-US" sz="1200" kern="1200">
                <a:solidFill>
                  <a:schemeClr val="tx1"/>
                </a:solidFill>
                <a:effectLst/>
                <a:latin typeface="Times New Roman" charset="0"/>
                <a:ea typeface="+mn-ea"/>
                <a:cs typeface="+mn-cs"/>
              </a:rPr>
              <a:t> mortality impacts in the eastern United States.</a:t>
            </a:r>
            <a:r>
              <a:rPr kumimoji="1" lang="en-US" sz="1200" kern="1200" baseline="30000">
                <a:solidFill>
                  <a:schemeClr val="tx1"/>
                </a:solidFill>
                <a:effectLst/>
                <a:latin typeface="Times New Roman" charset="0"/>
                <a:ea typeface="+mn-ea"/>
                <a:cs typeface="+mn-cs"/>
              </a:rPr>
              <a:t>(</a:t>
            </a:r>
            <a:r>
              <a:rPr kumimoji="1" lang="en-US" sz="1200" u="sng" kern="1200">
                <a:solidFill>
                  <a:schemeClr val="tx1"/>
                </a:solidFill>
                <a:effectLst/>
                <a:latin typeface="Times New Roman" charset="0"/>
                <a:ea typeface="+mn-ea"/>
                <a:cs typeface="+mn-cs"/>
                <a:hlinkClick r:id="rId3"/>
              </a:rPr>
              <a:t>31</a:t>
            </a:r>
            <a:r>
              <a:rPr kumimoji="1" lang="en-US" sz="1200" kern="1200" baseline="30000">
                <a:solidFill>
                  <a:schemeClr val="tx1"/>
                </a:solidFill>
                <a:effectLst/>
                <a:latin typeface="Times New Roman" charset="0"/>
                <a:ea typeface="+mn-ea"/>
                <a:cs typeface="+mn-cs"/>
              </a:rPr>
              <a:t>)</a:t>
            </a:r>
            <a:endParaRPr kumimoji="1" lang="en-US" sz="1200" kern="1200">
              <a:solidFill>
                <a:schemeClr val="tx1"/>
              </a:solidFill>
              <a:effectLst/>
              <a:latin typeface="Times New Roman" charset="0"/>
              <a:ea typeface="+mn-ea"/>
              <a:cs typeface="+mn-cs"/>
            </a:endParaRPr>
          </a:p>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Arial" charset="0"/>
              </a:defRPr>
            </a:lvl1pPr>
            <a:lvl2pPr marL="770662" indent="-296408" defTabSz="964974" eaLnBrk="0" hangingPunct="0">
              <a:defRPr>
                <a:solidFill>
                  <a:schemeClr val="tx1"/>
                </a:solidFill>
                <a:latin typeface="Arial" charset="0"/>
              </a:defRPr>
            </a:lvl2pPr>
            <a:lvl3pPr marL="1185634" indent="-237127" defTabSz="964974" eaLnBrk="0" hangingPunct="0">
              <a:defRPr>
                <a:solidFill>
                  <a:schemeClr val="tx1"/>
                </a:solidFill>
                <a:latin typeface="Arial" charset="0"/>
              </a:defRPr>
            </a:lvl3pPr>
            <a:lvl4pPr marL="1659887" indent="-237127" defTabSz="964974" eaLnBrk="0" hangingPunct="0">
              <a:defRPr>
                <a:solidFill>
                  <a:schemeClr val="tx1"/>
                </a:solidFill>
                <a:latin typeface="Arial" charset="0"/>
              </a:defRPr>
            </a:lvl4pPr>
            <a:lvl5pPr marL="2134141" indent="-237127" defTabSz="964974" eaLnBrk="0" hangingPunct="0">
              <a:defRPr>
                <a:solidFill>
                  <a:schemeClr val="tx1"/>
                </a:solidFill>
                <a:latin typeface="Arial" charset="0"/>
              </a:defRPr>
            </a:lvl5pPr>
            <a:lvl6pPr marL="2608395" indent="-237127" defTabSz="964974" eaLnBrk="0" fontAlgn="base" hangingPunct="0">
              <a:spcBef>
                <a:spcPct val="0"/>
              </a:spcBef>
              <a:spcAft>
                <a:spcPct val="0"/>
              </a:spcAft>
              <a:defRPr>
                <a:solidFill>
                  <a:schemeClr val="tx1"/>
                </a:solidFill>
                <a:latin typeface="Arial" charset="0"/>
              </a:defRPr>
            </a:lvl6pPr>
            <a:lvl7pPr marL="3082648" indent="-237127" defTabSz="964974" eaLnBrk="0" fontAlgn="base" hangingPunct="0">
              <a:spcBef>
                <a:spcPct val="0"/>
              </a:spcBef>
              <a:spcAft>
                <a:spcPct val="0"/>
              </a:spcAft>
              <a:defRPr>
                <a:solidFill>
                  <a:schemeClr val="tx1"/>
                </a:solidFill>
                <a:latin typeface="Arial" charset="0"/>
              </a:defRPr>
            </a:lvl7pPr>
            <a:lvl8pPr marL="3556902" indent="-237127" defTabSz="964974" eaLnBrk="0" fontAlgn="base" hangingPunct="0">
              <a:spcBef>
                <a:spcPct val="0"/>
              </a:spcBef>
              <a:spcAft>
                <a:spcPct val="0"/>
              </a:spcAft>
              <a:defRPr>
                <a:solidFill>
                  <a:schemeClr val="tx1"/>
                </a:solidFill>
                <a:latin typeface="Arial" charset="0"/>
              </a:defRPr>
            </a:lvl8pPr>
            <a:lvl9pPr marL="4031155" indent="-237127" defTabSz="964974" eaLnBrk="0" fontAlgn="base" hangingPunct="0">
              <a:spcBef>
                <a:spcPct val="0"/>
              </a:spcBef>
              <a:spcAft>
                <a:spcPct val="0"/>
              </a:spcAft>
              <a:defRPr>
                <a:solidFill>
                  <a:schemeClr val="tx1"/>
                </a:solidFill>
                <a:latin typeface="Arial" charset="0"/>
              </a:defRPr>
            </a:lvl9pPr>
          </a:lstStyle>
          <a:p>
            <a:pPr eaLnBrk="1" hangingPunct="1"/>
            <a:fld id="{5C0FF08F-FAE9-476A-AE08-1C0C36785B30}" type="slidenum">
              <a:rPr lang="en-US" altLang="en-US" smtClean="0"/>
              <a:pPr eaLnBrk="1" hangingPunct="1"/>
              <a:t>38</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integrated exposure response function incorporates PM2.5 concentrations from various sources to be able to estimate health impacts associated with PM2.5 concentrations that range from 5 to 600 ug/m3. </a:t>
            </a:r>
          </a:p>
        </p:txBody>
      </p:sp>
      <p:sp>
        <p:nvSpPr>
          <p:cNvPr id="4" name="Slide Number Placeholder 3"/>
          <p:cNvSpPr>
            <a:spLocks noGrp="1"/>
          </p:cNvSpPr>
          <p:nvPr>
            <p:ph type="sldNum" sz="quarter" idx="5"/>
          </p:nvPr>
        </p:nvSpPr>
        <p:spPr/>
        <p:txBody>
          <a:bodyPr/>
          <a:lstStyle/>
          <a:p>
            <a:fld id="{0815088F-5E30-4C27-AA5A-EF6B5575C970}" type="slidenum">
              <a:rPr lang="en-US" smtClean="0"/>
              <a:t>39</a:t>
            </a:fld>
            <a:endParaRPr lang="en-US"/>
          </a:p>
        </p:txBody>
      </p:sp>
    </p:spTree>
    <p:extLst>
      <p:ext uri="{BB962C8B-B14F-4D97-AF65-F5344CB8AC3E}">
        <p14:creationId xmlns:p14="http://schemas.microsoft.com/office/powerpoint/2010/main" val="3691087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15088F-5E30-4C27-AA5A-EF6B5575C970}" type="slidenum">
              <a:rPr lang="en-US" smtClean="0"/>
              <a:t>40</a:t>
            </a:fld>
            <a:endParaRPr lang="en-US"/>
          </a:p>
        </p:txBody>
      </p:sp>
    </p:spTree>
    <p:extLst>
      <p:ext uri="{BB962C8B-B14F-4D97-AF65-F5344CB8AC3E}">
        <p14:creationId xmlns:p14="http://schemas.microsoft.com/office/powerpoint/2010/main" val="142916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15088F-5E30-4C27-AA5A-EF6B5575C970}" type="slidenum">
              <a:rPr lang="en-US" smtClean="0"/>
              <a:t>7</a:t>
            </a:fld>
            <a:endParaRPr lang="en-US"/>
          </a:p>
        </p:txBody>
      </p:sp>
    </p:spTree>
    <p:extLst>
      <p:ext uri="{BB962C8B-B14F-4D97-AF65-F5344CB8AC3E}">
        <p14:creationId xmlns:p14="http://schemas.microsoft.com/office/powerpoint/2010/main" val="68704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different sources of pollution, from natural sources like volcanoes and wildfires, to mobile sources such as cars and airplanes. </a:t>
            </a:r>
          </a:p>
        </p:txBody>
      </p:sp>
      <p:sp>
        <p:nvSpPr>
          <p:cNvPr id="4" name="Slide Number Placeholder 3"/>
          <p:cNvSpPr>
            <a:spLocks noGrp="1"/>
          </p:cNvSpPr>
          <p:nvPr>
            <p:ph type="sldNum" sz="quarter" idx="5"/>
          </p:nvPr>
        </p:nvSpPr>
        <p:spPr/>
        <p:txBody>
          <a:bodyPr/>
          <a:lstStyle/>
          <a:p>
            <a:fld id="{0815088F-5E30-4C27-AA5A-EF6B5575C970}" type="slidenum">
              <a:rPr lang="en-US" smtClean="0"/>
              <a:t>8</a:t>
            </a:fld>
            <a:endParaRPr lang="en-US"/>
          </a:p>
        </p:txBody>
      </p:sp>
    </p:spTree>
    <p:extLst>
      <p:ext uri="{BB962C8B-B14F-4D97-AF65-F5344CB8AC3E}">
        <p14:creationId xmlns:p14="http://schemas.microsoft.com/office/powerpoint/2010/main" val="148573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called "criteria" air pollutants because the EPA sets National Ambient Air Quality Standards for these pollutants based on criteria from the latest scientific information. These six pollutants are common and widespread across the United States, and are known to harm health, the environment, and cause property damage. These pollutants leave the population exposed and can travel long distances. </a:t>
            </a:r>
          </a:p>
        </p:txBody>
      </p:sp>
      <p:sp>
        <p:nvSpPr>
          <p:cNvPr id="4" name="Slide Number Placeholder 3"/>
          <p:cNvSpPr>
            <a:spLocks noGrp="1"/>
          </p:cNvSpPr>
          <p:nvPr>
            <p:ph type="sldNum" sz="quarter" idx="5"/>
          </p:nvPr>
        </p:nvSpPr>
        <p:spPr/>
        <p:txBody>
          <a:bodyPr/>
          <a:lstStyle/>
          <a:p>
            <a:fld id="{0815088F-5E30-4C27-AA5A-EF6B5575C970}" type="slidenum">
              <a:rPr lang="en-US" smtClean="0"/>
              <a:t>10</a:t>
            </a:fld>
            <a:endParaRPr lang="en-US"/>
          </a:p>
        </p:txBody>
      </p:sp>
    </p:spTree>
    <p:extLst>
      <p:ext uri="{BB962C8B-B14F-4D97-AF65-F5344CB8AC3E}">
        <p14:creationId xmlns:p14="http://schemas.microsoft.com/office/powerpoint/2010/main" val="190323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represent examples of sources, health, and environmental effects, and are not an exhaustive list. </a:t>
            </a:r>
          </a:p>
        </p:txBody>
      </p:sp>
      <p:sp>
        <p:nvSpPr>
          <p:cNvPr id="4" name="Slide Number Placeholder 3"/>
          <p:cNvSpPr>
            <a:spLocks noGrp="1"/>
          </p:cNvSpPr>
          <p:nvPr>
            <p:ph type="sldNum" sz="quarter" idx="5"/>
          </p:nvPr>
        </p:nvSpPr>
        <p:spPr/>
        <p:txBody>
          <a:bodyPr/>
          <a:lstStyle/>
          <a:p>
            <a:fld id="{0815088F-5E30-4C27-AA5A-EF6B5575C970}" type="slidenum">
              <a:rPr lang="en-US" smtClean="0"/>
              <a:t>11</a:t>
            </a:fld>
            <a:endParaRPr lang="en-US"/>
          </a:p>
        </p:txBody>
      </p:sp>
    </p:spTree>
    <p:extLst>
      <p:ext uri="{BB962C8B-B14F-4D97-AF65-F5344CB8AC3E}">
        <p14:creationId xmlns:p14="http://schemas.microsoft.com/office/powerpoint/2010/main" val="379099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15088F-5E30-4C27-AA5A-EF6B5575C970}" type="slidenum">
              <a:rPr lang="en-US" smtClean="0"/>
              <a:t>12</a:t>
            </a:fld>
            <a:endParaRPr lang="en-US"/>
          </a:p>
        </p:txBody>
      </p:sp>
    </p:spTree>
    <p:extLst>
      <p:ext uri="{BB962C8B-B14F-4D97-AF65-F5344CB8AC3E}">
        <p14:creationId xmlns:p14="http://schemas.microsoft.com/office/powerpoint/2010/main" val="130879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Looking at the graphs, we see that the nasal, pharyngeal, and laryngeal regions have the highest deposition of larger particulates and ultra fine particulates.</a:t>
            </a:r>
          </a:p>
          <a:p>
            <a:pPr marL="171450" indent="-171450">
              <a:buFontTx/>
              <a:buChar char="-"/>
            </a:pPr>
            <a:r>
              <a:rPr lang="en-US"/>
              <a:t>The tracheobronchial region has the highest deposition of ultrafine particles, and the alveolar regions have high deposition rates for ultrafine particles and PM2.5 particles.</a:t>
            </a:r>
          </a:p>
          <a:p>
            <a:pPr marL="171450" indent="-171450">
              <a:buFontTx/>
              <a:buChar char="-"/>
            </a:pPr>
            <a:r>
              <a:rPr lang="en-US"/>
              <a:t> Research indicates that smaller particles are a larger threat to health, due to their ability to penetrate deep into lungs or even enter blood.</a:t>
            </a:r>
          </a:p>
          <a:p>
            <a:pPr marL="171450" indent="-171450">
              <a:buFontTx/>
              <a:buChar char="-"/>
            </a:pPr>
            <a:r>
              <a:rPr lang="en-US"/>
              <a:t> U.S. Legislation first began in 1970 to regulate total suspended particulates in the US, then continued to regulate PM 10 particles in 1987 and finally PM2.5 regulations were put in place in 1997. Ultra fine particles are still widely unregulated, partially due to difficulties in monitoring. </a:t>
            </a:r>
          </a:p>
        </p:txBody>
      </p:sp>
      <p:sp>
        <p:nvSpPr>
          <p:cNvPr id="4" name="Slide Number Placeholder 3"/>
          <p:cNvSpPr>
            <a:spLocks noGrp="1"/>
          </p:cNvSpPr>
          <p:nvPr>
            <p:ph type="sldNum" sz="quarter" idx="5"/>
          </p:nvPr>
        </p:nvSpPr>
        <p:spPr/>
        <p:txBody>
          <a:bodyPr/>
          <a:lstStyle/>
          <a:p>
            <a:fld id="{0815088F-5E30-4C27-AA5A-EF6B5575C970}" type="slidenum">
              <a:rPr lang="en-US" smtClean="0"/>
              <a:t>14</a:t>
            </a:fld>
            <a:endParaRPr lang="en-US"/>
          </a:p>
        </p:txBody>
      </p:sp>
    </p:spTree>
    <p:extLst>
      <p:ext uri="{BB962C8B-B14F-4D97-AF65-F5344CB8AC3E}">
        <p14:creationId xmlns:p14="http://schemas.microsoft.com/office/powerpoint/2010/main" val="264098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The US AQI was created to have an interpretable measure of air pollution and its health impact on different groups of people, focusing on acute effects. Raw measurements for different air pollutants are converted into a different AQI value based on a standard formula, and the highest value is reported for the day.</a:t>
            </a:r>
          </a:p>
          <a:p>
            <a:pPr marL="171450" indent="-171450">
              <a:buFontTx/>
              <a:buChar char="-"/>
            </a:pPr>
            <a:r>
              <a:rPr lang="en-US"/>
              <a:t>The AQI level corresponds to a different status such as “good,” “moderate,” or “unhealthy for sensitive groups” to provide guidance for the general public and those at higher risk of experiencing respiratory problems. At risk groups can include children, older adults, active people and those working outdoors and people with lung diseases.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a:t>Source: EPA, 2014 “Air Quality Index: A Guide to Air Quality and Your Health”</a:t>
            </a:r>
          </a:p>
          <a:p>
            <a:pPr marL="457200" lvl="1" indent="0">
              <a:buFontTx/>
              <a:buNone/>
            </a:pPr>
            <a:endParaRPr lang="en-US"/>
          </a:p>
        </p:txBody>
      </p:sp>
      <p:sp>
        <p:nvSpPr>
          <p:cNvPr id="4" name="Slide Number Placeholder 3"/>
          <p:cNvSpPr>
            <a:spLocks noGrp="1"/>
          </p:cNvSpPr>
          <p:nvPr>
            <p:ph type="sldNum" sz="quarter" idx="5"/>
          </p:nvPr>
        </p:nvSpPr>
        <p:spPr/>
        <p:txBody>
          <a:bodyPr/>
          <a:lstStyle/>
          <a:p>
            <a:fld id="{0815088F-5E30-4C27-AA5A-EF6B5575C970}" type="slidenum">
              <a:rPr lang="en-US" smtClean="0"/>
              <a:t>15</a:t>
            </a:fld>
            <a:endParaRPr lang="en-US"/>
          </a:p>
        </p:txBody>
      </p:sp>
    </p:spTree>
    <p:extLst>
      <p:ext uri="{BB962C8B-B14F-4D97-AF65-F5344CB8AC3E}">
        <p14:creationId xmlns:p14="http://schemas.microsoft.com/office/powerpoint/2010/main" val="3129205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220059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5637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25273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2432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066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0726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95130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897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6768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1203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306033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18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4046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8703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20002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177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159163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pa.gov/pm-pollution/particulate-matter-pm-basic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iqair.com/us/blog/air-quality/Kabul-air-quality-november-202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olicyalmanac.org/environment/archive/ozone.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stadtentwicklung.berlin.de/umwelt/umweltatlas/ed306_06.htm&#8203;" TargetMode="External"/><Relationship Id="rId5" Type="http://schemas.openxmlformats.org/officeDocument/2006/relationships/image" Target="../media/image14.jpeg"/><Relationship Id="rId4" Type="http://schemas.openxmlformats.org/officeDocument/2006/relationships/hyperlink" Target="http://www.geo.sunysb.edu/ess-workshops/lesson-plans.html&#820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3.epa.gov/ttn/ozonehealth/population.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hyperlink" Target="https://myhealth.alberta.ca/Health/Pages/conditions.aspx?hwid=tp12432"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cacoalition.org/en/science-resources&#8203;"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hutterstock.com/image-vector/inversion-layer-pm-25-vector-dust-129624027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a:t>This PowerPoint serves as a template presentation which introduces topics related to air quality and is part of a suite of presentations provided by the EPA for the Megacities program.</a:t>
            </a:r>
          </a:p>
          <a:p>
            <a:pPr marL="0" indent="0">
              <a:buNone/>
            </a:pPr>
            <a:endParaRPr lang="en-US"/>
          </a:p>
          <a:p>
            <a:pPr marL="0" indent="0">
              <a:buNone/>
            </a:pPr>
            <a:r>
              <a:rPr lang="en-US"/>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5EA690-2402-8E5C-ED42-D309DE14EDAC}"/>
              </a:ext>
              <a:ext uri="{C183D7F6-B498-43B3-948B-1728B52AA6E4}">
                <adec:decorative xmlns:adec="http://schemas.microsoft.com/office/drawing/2017/decorative" val="1"/>
              </a:ext>
            </a:extLst>
          </p:cNvPr>
          <p:cNvSpPr/>
          <p:nvPr/>
        </p:nvSpPr>
        <p:spPr>
          <a:xfrm>
            <a:off x="1109272" y="3147934"/>
            <a:ext cx="4986728" cy="8244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7F75F3D-1A94-EB26-88DC-FC3B9B583F50}"/>
              </a:ext>
            </a:extLst>
          </p:cNvPr>
          <p:cNvSpPr>
            <a:spLocks noGrp="1"/>
          </p:cNvSpPr>
          <p:nvPr>
            <p:ph type="title"/>
          </p:nvPr>
        </p:nvSpPr>
        <p:spPr/>
        <p:txBody>
          <a:bodyPr/>
          <a:lstStyle/>
          <a:p>
            <a:r>
              <a:rPr lang="en-US"/>
              <a:t>Conventional Air Pollutants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381640-AABD-C815-5FDF-8E30DFDCD4AD}"/>
                  </a:ext>
                </a:extLst>
              </p:cNvPr>
              <p:cNvSpPr>
                <a:spLocks noGrp="1"/>
              </p:cNvSpPr>
              <p:nvPr>
                <p:ph idx="1"/>
              </p:nvPr>
            </p:nvSpPr>
            <p:spPr>
              <a:xfrm>
                <a:off x="704543" y="2160589"/>
                <a:ext cx="8818292" cy="3880773"/>
              </a:xfrm>
            </p:spPr>
            <p:txBody>
              <a:bodyPr>
                <a:normAutofit/>
              </a:bodyPr>
              <a:lstStyle/>
              <a:p>
                <a:r>
                  <a:rPr lang="en-US" sz="2400"/>
                  <a:t>Harm human health and the environment</a:t>
                </a:r>
              </a:p>
              <a:p>
                <a:r>
                  <a:rPr lang="en-US" sz="2400"/>
                  <a:t>U.S. EPA has identified 6 criteria air pollutants: </a:t>
                </a:r>
              </a:p>
              <a:p>
                <a:pPr lvl="1"/>
                <a:r>
                  <a:rPr lang="en-US" sz="2000"/>
                  <a:t>1. Particulate matter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𝑃𝑀</m:t>
                        </m:r>
                      </m:e>
                      <m:sub>
                        <m:r>
                          <a:rPr lang="en-US" sz="2000" b="0" i="1" smtClean="0">
                            <a:latin typeface="Cambria Math" panose="02040503050406030204" pitchFamily="18" charset="0"/>
                          </a:rPr>
                          <m:t>10</m:t>
                        </m:r>
                      </m:sub>
                    </m:sSub>
                  </m:oMath>
                </a14:m>
                <a:r>
                  <a:rPr lang="en-US" sz="2000"/>
                  <a:t> and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𝑃𝑀</m:t>
                        </m:r>
                      </m:e>
                      <m:sub>
                        <m:r>
                          <a:rPr lang="en-US" sz="2000" b="0" i="1" smtClean="0">
                            <a:latin typeface="Cambria Math" panose="02040503050406030204" pitchFamily="18" charset="0"/>
                          </a:rPr>
                          <m:t>2.5</m:t>
                        </m:r>
                      </m:sub>
                    </m:sSub>
                  </m:oMath>
                </a14:m>
                <a:r>
                  <a:rPr lang="en-US" sz="2000"/>
                  <a:t>)</a:t>
                </a:r>
              </a:p>
              <a:p>
                <a:pPr lvl="1"/>
                <a:r>
                  <a:rPr lang="en-US" sz="2000"/>
                  <a:t>2. Ozone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oMath>
                </a14:m>
                <a:endParaRPr lang="en-US" sz="2000" b="0"/>
              </a:p>
              <a:p>
                <a:pPr lvl="1"/>
                <a:r>
                  <a:rPr lang="en-US" sz="2000"/>
                  <a:t>3. Lead (</a:t>
                </a:r>
                <a14:m>
                  <m:oMath xmlns:m="http://schemas.openxmlformats.org/officeDocument/2006/math">
                    <m:r>
                      <a:rPr lang="en-US" sz="2000" b="0" i="1" smtClean="0">
                        <a:latin typeface="Cambria Math" panose="02040503050406030204" pitchFamily="18" charset="0"/>
                      </a:rPr>
                      <m:t>𝑃𝑏</m:t>
                    </m:r>
                    <m:r>
                      <a:rPr lang="en-US" sz="2000" b="0" i="1" smtClean="0">
                        <a:latin typeface="Cambria Math" panose="02040503050406030204" pitchFamily="18" charset="0"/>
                      </a:rPr>
                      <m:t>)</m:t>
                    </m:r>
                  </m:oMath>
                </a14:m>
                <a:endParaRPr lang="en-US" sz="2000"/>
              </a:p>
              <a:p>
                <a:pPr lvl="1"/>
                <a:r>
                  <a:rPr lang="en-US" sz="2000"/>
                  <a:t>4. Carbon Monoxide (</a:t>
                </a:r>
                <a14:m>
                  <m:oMath xmlns:m="http://schemas.openxmlformats.org/officeDocument/2006/math">
                    <m:r>
                      <a:rPr lang="en-US" sz="2000" b="0" i="1" smtClean="0">
                        <a:latin typeface="Cambria Math" panose="02040503050406030204" pitchFamily="18" charset="0"/>
                      </a:rPr>
                      <m:t>𝐶𝑂</m:t>
                    </m:r>
                    <m:r>
                      <a:rPr lang="en-US" sz="2000" b="0" i="1" smtClean="0">
                        <a:latin typeface="Cambria Math" panose="02040503050406030204" pitchFamily="18" charset="0"/>
                      </a:rPr>
                      <m:t>)</m:t>
                    </m:r>
                  </m:oMath>
                </a14:m>
                <a:endParaRPr lang="en-US" sz="2000" b="0"/>
              </a:p>
              <a:p>
                <a:pPr lvl="1"/>
                <a:r>
                  <a:rPr lang="en-US" sz="2000"/>
                  <a:t>5. Sulfur Dioxide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𝑆𝑂</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endParaRPr lang="en-US" sz="2000"/>
              </a:p>
              <a:p>
                <a:pPr lvl="1"/>
                <a:r>
                  <a:rPr lang="en-US" sz="2000"/>
                  <a:t>6. Nitrogen Dioxide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𝑁𝑂</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endParaRPr lang="en-US" sz="2000"/>
              </a:p>
            </p:txBody>
          </p:sp>
        </mc:Choice>
        <mc:Fallback>
          <p:sp>
            <p:nvSpPr>
              <p:cNvPr id="3" name="Content Placeholder 2">
                <a:extLst>
                  <a:ext uri="{FF2B5EF4-FFF2-40B4-BE49-F238E27FC236}">
                    <a16:creationId xmlns:a16="http://schemas.microsoft.com/office/drawing/2014/main" id="{BB381640-AABD-C815-5FDF-8E30DFDCD4AD}"/>
                  </a:ext>
                </a:extLst>
              </p:cNvPr>
              <p:cNvSpPr>
                <a:spLocks noGrp="1" noRot="1" noChangeAspect="1" noMove="1" noResize="1" noEditPoints="1" noAdjustHandles="1" noChangeArrowheads="1" noChangeShapeType="1" noTextEdit="1"/>
              </p:cNvSpPr>
              <p:nvPr>
                <p:ph idx="1"/>
              </p:nvPr>
            </p:nvSpPr>
            <p:spPr>
              <a:xfrm>
                <a:off x="704543" y="2160589"/>
                <a:ext cx="8818292" cy="3880773"/>
              </a:xfrm>
              <a:blipFill>
                <a:blip r:embed="rId3"/>
                <a:stretch>
                  <a:fillRect l="-692" t="-12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7B2532C-911B-6978-9A3C-C120AB4468F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6" name="Straight Arrow Connector 5">
            <a:extLst>
              <a:ext uri="{FF2B5EF4-FFF2-40B4-BE49-F238E27FC236}">
                <a16:creationId xmlns:a16="http://schemas.microsoft.com/office/drawing/2014/main" id="{19F7B469-A21D-43DD-053A-565050E229EC}"/>
              </a:ext>
              <a:ext uri="{C183D7F6-B498-43B3-948B-1728B52AA6E4}">
                <adec:decorative xmlns:adec="http://schemas.microsoft.com/office/drawing/2017/decorative" val="1"/>
              </a:ext>
            </a:extLst>
          </p:cNvPr>
          <p:cNvCxnSpPr/>
          <p:nvPr/>
        </p:nvCxnSpPr>
        <p:spPr>
          <a:xfrm>
            <a:off x="6270171" y="3599543"/>
            <a:ext cx="117565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47A64FC7-320A-86A9-CFEC-77FC74D1667E}"/>
              </a:ext>
            </a:extLst>
          </p:cNvPr>
          <p:cNvSpPr txBox="1"/>
          <p:nvPr/>
        </p:nvSpPr>
        <p:spPr>
          <a:xfrm>
            <a:off x="7620000" y="3439165"/>
            <a:ext cx="2786743" cy="646331"/>
          </a:xfrm>
          <a:prstGeom prst="rect">
            <a:avLst/>
          </a:prstGeom>
          <a:noFill/>
        </p:spPr>
        <p:txBody>
          <a:bodyPr wrap="square" rtlCol="0">
            <a:spAutoFit/>
          </a:bodyPr>
          <a:lstStyle/>
          <a:p>
            <a:r>
              <a:rPr lang="en-US"/>
              <a:t>PM and Ozone are the focus of presentation</a:t>
            </a:r>
          </a:p>
        </p:txBody>
      </p:sp>
    </p:spTree>
    <p:extLst>
      <p:ext uri="{BB962C8B-B14F-4D97-AF65-F5344CB8AC3E}">
        <p14:creationId xmlns:p14="http://schemas.microsoft.com/office/powerpoint/2010/main" val="241478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5977-93D3-7FDC-C8CF-75674BE99253}"/>
              </a:ext>
            </a:extLst>
          </p:cNvPr>
          <p:cNvSpPr>
            <a:spLocks noGrp="1"/>
          </p:cNvSpPr>
          <p:nvPr>
            <p:ph type="title"/>
          </p:nvPr>
        </p:nvSpPr>
        <p:spPr/>
        <p:txBody>
          <a:bodyPr/>
          <a:lstStyle/>
          <a:p>
            <a:r>
              <a:rPr lang="en-US"/>
              <a:t>Air Pollutant Sources and Effects</a:t>
            </a:r>
          </a:p>
        </p:txBody>
      </p:sp>
      <p:sp>
        <p:nvSpPr>
          <p:cNvPr id="4" name="Slide Number Placeholder 3">
            <a:extLst>
              <a:ext uri="{FF2B5EF4-FFF2-40B4-BE49-F238E27FC236}">
                <a16:creationId xmlns:a16="http://schemas.microsoft.com/office/drawing/2014/main" id="{9CFAC9DC-A80F-7779-BCFA-B732471F044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3" name="Table 4">
            <a:extLst>
              <a:ext uri="{FF2B5EF4-FFF2-40B4-BE49-F238E27FC236}">
                <a16:creationId xmlns:a16="http://schemas.microsoft.com/office/drawing/2014/main" id="{93A15D4D-F74A-0FF3-DB47-868CECCAD389}"/>
              </a:ext>
            </a:extLst>
          </p:cNvPr>
          <p:cNvGraphicFramePr>
            <a:graphicFrameLocks noGrp="1"/>
          </p:cNvGraphicFramePr>
          <p:nvPr>
            <p:extLst>
              <p:ext uri="{D42A27DB-BD31-4B8C-83A1-F6EECF244321}">
                <p14:modId xmlns:p14="http://schemas.microsoft.com/office/powerpoint/2010/main" val="2659347246"/>
              </p:ext>
            </p:extLst>
          </p:nvPr>
        </p:nvGraphicFramePr>
        <p:xfrm>
          <a:off x="2279177" y="1383617"/>
          <a:ext cx="7206018" cy="5270929"/>
        </p:xfrm>
        <a:graphic>
          <a:graphicData uri="http://schemas.openxmlformats.org/drawingml/2006/table">
            <a:tbl>
              <a:tblPr firstRow="1" bandRow="1">
                <a:tableStyleId>{5C22544A-7EE6-4342-B048-85BDC9FD1C3A}</a:tableStyleId>
              </a:tblPr>
              <a:tblGrid>
                <a:gridCol w="823031">
                  <a:extLst>
                    <a:ext uri="{9D8B030D-6E8A-4147-A177-3AD203B41FA5}">
                      <a16:colId xmlns:a16="http://schemas.microsoft.com/office/drawing/2014/main" val="396760492"/>
                    </a:ext>
                  </a:extLst>
                </a:gridCol>
                <a:gridCol w="1544763">
                  <a:extLst>
                    <a:ext uri="{9D8B030D-6E8A-4147-A177-3AD203B41FA5}">
                      <a16:colId xmlns:a16="http://schemas.microsoft.com/office/drawing/2014/main" val="1989403237"/>
                    </a:ext>
                  </a:extLst>
                </a:gridCol>
                <a:gridCol w="2096850">
                  <a:extLst>
                    <a:ext uri="{9D8B030D-6E8A-4147-A177-3AD203B41FA5}">
                      <a16:colId xmlns:a16="http://schemas.microsoft.com/office/drawing/2014/main" val="4037083578"/>
                    </a:ext>
                  </a:extLst>
                </a:gridCol>
                <a:gridCol w="2741374">
                  <a:extLst>
                    <a:ext uri="{9D8B030D-6E8A-4147-A177-3AD203B41FA5}">
                      <a16:colId xmlns:a16="http://schemas.microsoft.com/office/drawing/2014/main" val="3654115340"/>
                    </a:ext>
                  </a:extLst>
                </a:gridCol>
              </a:tblGrid>
              <a:tr h="490491">
                <a:tc>
                  <a:txBody>
                    <a:bodyPr/>
                    <a:lstStyle/>
                    <a:p>
                      <a:endParaRPr lang="en-US"/>
                    </a:p>
                  </a:txBody>
                  <a:tcPr/>
                </a:tc>
                <a:tc>
                  <a:txBody>
                    <a:bodyPr/>
                    <a:lstStyle/>
                    <a:p>
                      <a:pPr algn="ctr"/>
                      <a:r>
                        <a:rPr lang="en-US" sz="1600"/>
                        <a:t>Major Sources</a:t>
                      </a:r>
                    </a:p>
                  </a:txBody>
                  <a:tcPr anchor="ctr"/>
                </a:tc>
                <a:tc>
                  <a:txBody>
                    <a:bodyPr/>
                    <a:lstStyle/>
                    <a:p>
                      <a:pPr algn="ctr"/>
                      <a:r>
                        <a:rPr lang="en-US" sz="1600"/>
                        <a:t>Health Effects</a:t>
                      </a:r>
                    </a:p>
                  </a:txBody>
                  <a:tcPr anchor="ctr"/>
                </a:tc>
                <a:tc>
                  <a:txBody>
                    <a:bodyPr/>
                    <a:lstStyle/>
                    <a:p>
                      <a:pPr algn="ctr"/>
                      <a:r>
                        <a:rPr lang="en-US" sz="1600"/>
                        <a:t>Environmental Effects</a:t>
                      </a:r>
                    </a:p>
                  </a:txBody>
                  <a:tcPr anchor="ctr"/>
                </a:tc>
                <a:extLst>
                  <a:ext uri="{0D108BD9-81ED-4DB2-BD59-A6C34878D82A}">
                    <a16:rowId xmlns:a16="http://schemas.microsoft.com/office/drawing/2014/main" val="3035477290"/>
                  </a:ext>
                </a:extLst>
              </a:tr>
              <a:tr h="619568">
                <a:tc>
                  <a:txBody>
                    <a:bodyPr/>
                    <a:lstStyle/>
                    <a:p>
                      <a:pPr algn="ctr"/>
                      <a:r>
                        <a:rPr lang="en-US" sz="1600" b="1"/>
                        <a:t>SO2</a:t>
                      </a:r>
                    </a:p>
                  </a:txBody>
                  <a:tcPr anchor="ctr"/>
                </a:tc>
                <a:tc>
                  <a:txBody>
                    <a:bodyPr/>
                    <a:lstStyle/>
                    <a:p>
                      <a:pPr algn="ctr"/>
                      <a:r>
                        <a:rPr lang="en-US" sz="1200"/>
                        <a:t>Industry</a:t>
                      </a:r>
                    </a:p>
                  </a:txBody>
                  <a:tcPr anchor="ctr"/>
                </a:tc>
                <a:tc>
                  <a:txBody>
                    <a:bodyPr/>
                    <a:lstStyle/>
                    <a:p>
                      <a:pPr algn="ctr"/>
                      <a:r>
                        <a:rPr lang="en-US" sz="1200"/>
                        <a:t>Respiratory and cardiovascular illness</a:t>
                      </a:r>
                    </a:p>
                  </a:txBody>
                  <a:tcPr anchor="ctr"/>
                </a:tc>
                <a:tc>
                  <a:txBody>
                    <a:bodyPr/>
                    <a:lstStyle/>
                    <a:p>
                      <a:pPr algn="ctr"/>
                      <a:r>
                        <a:rPr lang="en-US" sz="1200"/>
                        <a:t>Precursor to acid rain, which damages lakes, rivers, and trees; damage to cultural relics</a:t>
                      </a:r>
                    </a:p>
                  </a:txBody>
                  <a:tcPr anchor="ctr"/>
                </a:tc>
                <a:extLst>
                  <a:ext uri="{0D108BD9-81ED-4DB2-BD59-A6C34878D82A}">
                    <a16:rowId xmlns:a16="http://schemas.microsoft.com/office/drawing/2014/main" val="642644245"/>
                  </a:ext>
                </a:extLst>
              </a:tr>
              <a:tr h="619568">
                <a:tc>
                  <a:txBody>
                    <a:bodyPr/>
                    <a:lstStyle/>
                    <a:p>
                      <a:pPr algn="ctr"/>
                      <a:r>
                        <a:rPr lang="en-US" sz="1600" b="1"/>
                        <a:t>NOx</a:t>
                      </a:r>
                    </a:p>
                  </a:txBody>
                  <a:tcPr anchor="ctr"/>
                </a:tc>
                <a:tc>
                  <a:txBody>
                    <a:bodyPr/>
                    <a:lstStyle/>
                    <a:p>
                      <a:pPr algn="ctr"/>
                      <a:r>
                        <a:rPr lang="en-US" sz="1200"/>
                        <a:t>Vehicles; industry</a:t>
                      </a:r>
                    </a:p>
                  </a:txBody>
                  <a:tcPr anchor="ctr"/>
                </a:tc>
                <a:tc>
                  <a:txBody>
                    <a:bodyPr/>
                    <a:lstStyle/>
                    <a:p>
                      <a:pPr algn="ctr"/>
                      <a:r>
                        <a:rPr lang="en-US" sz="1200"/>
                        <a:t>Respiratory and cardiovascular illness</a:t>
                      </a:r>
                    </a:p>
                  </a:txBody>
                  <a:tcPr anchor="ctr"/>
                </a:tc>
                <a:tc>
                  <a:txBody>
                    <a:bodyPr/>
                    <a:lstStyle/>
                    <a:p>
                      <a:pPr algn="ctr"/>
                      <a:r>
                        <a:rPr lang="en-US" sz="1200"/>
                        <a:t>Nitrogen deposition leading to over-fertilization and eutrophication</a:t>
                      </a:r>
                    </a:p>
                  </a:txBody>
                  <a:tcPr anchor="ctr"/>
                </a:tc>
                <a:extLst>
                  <a:ext uri="{0D108BD9-81ED-4DB2-BD59-A6C34878D82A}">
                    <a16:rowId xmlns:a16="http://schemas.microsoft.com/office/drawing/2014/main" val="963629271"/>
                  </a:ext>
                </a:extLst>
              </a:tr>
              <a:tr h="619568">
                <a:tc>
                  <a:txBody>
                    <a:bodyPr/>
                    <a:lstStyle/>
                    <a:p>
                      <a:pPr algn="ctr"/>
                      <a:r>
                        <a:rPr lang="en-US" sz="1600" b="1"/>
                        <a:t>PM</a:t>
                      </a:r>
                    </a:p>
                  </a:txBody>
                  <a:tcPr anchor="ctr"/>
                </a:tc>
                <a:tc>
                  <a:txBody>
                    <a:bodyPr/>
                    <a:lstStyle/>
                    <a:p>
                      <a:pPr algn="ctr"/>
                      <a:r>
                        <a:rPr lang="en-US" sz="1200"/>
                        <a:t>Vehicles; industry</a:t>
                      </a:r>
                    </a:p>
                  </a:txBody>
                  <a:tcPr anchor="ctr"/>
                </a:tc>
                <a:tc>
                  <a:txBody>
                    <a:bodyPr/>
                    <a:lstStyle/>
                    <a:p>
                      <a:pPr algn="ctr"/>
                      <a:r>
                        <a:rPr lang="en-US" sz="1200"/>
                        <a:t>Particles penetrate deep into lungs and can enter bloodstream</a:t>
                      </a:r>
                    </a:p>
                  </a:txBody>
                  <a:tcPr anchor="ctr"/>
                </a:tc>
                <a:tc>
                  <a:txBody>
                    <a:bodyPr/>
                    <a:lstStyle/>
                    <a:p>
                      <a:pPr algn="ctr"/>
                      <a:r>
                        <a:rPr lang="en-US" sz="1200"/>
                        <a:t>Visibility</a:t>
                      </a:r>
                    </a:p>
                  </a:txBody>
                  <a:tcPr anchor="ctr"/>
                </a:tc>
                <a:extLst>
                  <a:ext uri="{0D108BD9-81ED-4DB2-BD59-A6C34878D82A}">
                    <a16:rowId xmlns:a16="http://schemas.microsoft.com/office/drawing/2014/main" val="3240947670"/>
                  </a:ext>
                </a:extLst>
              </a:tr>
              <a:tr h="800275">
                <a:tc>
                  <a:txBody>
                    <a:bodyPr/>
                    <a:lstStyle/>
                    <a:p>
                      <a:pPr algn="ctr"/>
                      <a:r>
                        <a:rPr lang="en-US" sz="1600" b="1"/>
                        <a:t>CO</a:t>
                      </a:r>
                    </a:p>
                  </a:txBody>
                  <a:tcPr anchor="ctr"/>
                </a:tc>
                <a:tc>
                  <a:txBody>
                    <a:bodyPr/>
                    <a:lstStyle/>
                    <a:p>
                      <a:pPr algn="ctr"/>
                      <a:r>
                        <a:rPr lang="en-US" sz="1200"/>
                        <a:t>Vehicles</a:t>
                      </a:r>
                    </a:p>
                  </a:txBody>
                  <a:tcPr anchor="ctr"/>
                </a:tc>
                <a:tc>
                  <a:txBody>
                    <a:bodyPr/>
                    <a:lstStyle/>
                    <a:p>
                      <a:pPr algn="ctr"/>
                      <a:r>
                        <a:rPr lang="en-US" sz="1200"/>
                        <a:t>Headaches and fatigue, especially in people with weak cardiovascular health</a:t>
                      </a:r>
                    </a:p>
                  </a:txBody>
                  <a:tcPr anchor="ctr"/>
                </a:tc>
                <a:tc>
                  <a:txBody>
                    <a:bodyPr/>
                    <a:lstStyle/>
                    <a:p>
                      <a:pPr algn="ctr"/>
                      <a:endParaRPr lang="en-US" sz="1200"/>
                    </a:p>
                  </a:txBody>
                  <a:tcPr anchor="ctr"/>
                </a:tc>
                <a:extLst>
                  <a:ext uri="{0D108BD9-81ED-4DB2-BD59-A6C34878D82A}">
                    <a16:rowId xmlns:a16="http://schemas.microsoft.com/office/drawing/2014/main" val="1690921312"/>
                  </a:ext>
                </a:extLst>
              </a:tr>
              <a:tr h="800275">
                <a:tc>
                  <a:txBody>
                    <a:bodyPr/>
                    <a:lstStyle/>
                    <a:p>
                      <a:pPr algn="ctr"/>
                      <a:r>
                        <a:rPr lang="en-US" sz="1600" b="1"/>
                        <a:t>Lead</a:t>
                      </a:r>
                    </a:p>
                  </a:txBody>
                  <a:tcPr anchor="ctr"/>
                </a:tc>
                <a:tc>
                  <a:txBody>
                    <a:bodyPr/>
                    <a:lstStyle/>
                    <a:p>
                      <a:pPr algn="ctr"/>
                      <a:r>
                        <a:rPr lang="en-US" sz="1200"/>
                        <a:t>Vehicles (burning leaded gasoline)</a:t>
                      </a:r>
                    </a:p>
                  </a:txBody>
                  <a:tcPr anchor="ctr"/>
                </a:tc>
                <a:tc>
                  <a:txBody>
                    <a:bodyPr/>
                    <a:lstStyle/>
                    <a:p>
                      <a:pPr algn="ctr"/>
                      <a:r>
                        <a:rPr lang="en-US" sz="1200"/>
                        <a:t>Accumulates in bloodstream over time; damages nervous system</a:t>
                      </a:r>
                    </a:p>
                  </a:txBody>
                  <a:tcPr anchor="ctr"/>
                </a:tc>
                <a:tc>
                  <a:txBody>
                    <a:bodyPr/>
                    <a:lstStyle/>
                    <a:p>
                      <a:pPr algn="ctr"/>
                      <a:r>
                        <a:rPr lang="en-US" sz="1200"/>
                        <a:t>Fish/animal kills</a:t>
                      </a:r>
                    </a:p>
                  </a:txBody>
                  <a:tcPr anchor="ctr"/>
                </a:tc>
                <a:extLst>
                  <a:ext uri="{0D108BD9-81ED-4DB2-BD59-A6C34878D82A}">
                    <a16:rowId xmlns:a16="http://schemas.microsoft.com/office/drawing/2014/main" val="3206428635"/>
                  </a:ext>
                </a:extLst>
              </a:tr>
              <a:tr h="619568">
                <a:tc>
                  <a:txBody>
                    <a:bodyPr/>
                    <a:lstStyle/>
                    <a:p>
                      <a:pPr algn="ctr"/>
                      <a:r>
                        <a:rPr lang="en-US" sz="1600" b="1"/>
                        <a:t>Ozone</a:t>
                      </a:r>
                    </a:p>
                  </a:txBody>
                  <a:tcPr anchor="ctr"/>
                </a:tc>
                <a:tc>
                  <a:txBody>
                    <a:bodyPr/>
                    <a:lstStyle/>
                    <a:p>
                      <a:pPr algn="ctr"/>
                      <a:r>
                        <a:rPr lang="en-US" sz="1200"/>
                        <a:t>Formed from reaction of NOx and VOCs</a:t>
                      </a:r>
                    </a:p>
                  </a:txBody>
                  <a:tcPr anchor="ctr"/>
                </a:tc>
                <a:tc>
                  <a:txBody>
                    <a:bodyPr/>
                    <a:lstStyle/>
                    <a:p>
                      <a:pPr algn="ctr"/>
                      <a:r>
                        <a:rPr lang="en-US" sz="1200"/>
                        <a:t>Respiratory illness</a:t>
                      </a:r>
                    </a:p>
                  </a:txBody>
                  <a:tcPr anchor="ctr"/>
                </a:tc>
                <a:tc>
                  <a:txBody>
                    <a:bodyPr/>
                    <a:lstStyle/>
                    <a:p>
                      <a:pPr algn="ctr"/>
                      <a:r>
                        <a:rPr lang="en-US" sz="1200"/>
                        <a:t>Reduced crop production and forest growth; smog precursor</a:t>
                      </a:r>
                    </a:p>
                  </a:txBody>
                  <a:tcPr anchor="ctr"/>
                </a:tc>
                <a:extLst>
                  <a:ext uri="{0D108BD9-81ED-4DB2-BD59-A6C34878D82A}">
                    <a16:rowId xmlns:a16="http://schemas.microsoft.com/office/drawing/2014/main" val="778469612"/>
                  </a:ext>
                </a:extLst>
              </a:tr>
              <a:tr h="619568">
                <a:tc>
                  <a:txBody>
                    <a:bodyPr/>
                    <a:lstStyle/>
                    <a:p>
                      <a:pPr algn="ctr"/>
                      <a:r>
                        <a:rPr lang="en-US" sz="1600" b="1"/>
                        <a:t>VOCs</a:t>
                      </a:r>
                    </a:p>
                  </a:txBody>
                  <a:tcPr anchor="ctr"/>
                </a:tc>
                <a:tc>
                  <a:txBody>
                    <a:bodyPr/>
                    <a:lstStyle/>
                    <a:p>
                      <a:pPr algn="ctr"/>
                      <a:r>
                        <a:rPr lang="en-US" sz="1200"/>
                        <a:t>Vehicles; industrial processes</a:t>
                      </a:r>
                    </a:p>
                  </a:txBody>
                  <a:tcPr anchor="ctr"/>
                </a:tc>
                <a:tc>
                  <a:txBody>
                    <a:bodyPr/>
                    <a:lstStyle/>
                    <a:p>
                      <a:pPr algn="ctr"/>
                      <a:r>
                        <a:rPr lang="en-US" sz="1200"/>
                        <a:t>Eye and skin irritation; nausea; headaches; carcinogenic</a:t>
                      </a:r>
                    </a:p>
                  </a:txBody>
                  <a:tcPr anchor="ctr"/>
                </a:tc>
                <a:tc>
                  <a:txBody>
                    <a:bodyPr/>
                    <a:lstStyle/>
                    <a:p>
                      <a:pPr algn="ctr"/>
                      <a:r>
                        <a:rPr lang="en-US" sz="1200"/>
                        <a:t>Smog precursor</a:t>
                      </a:r>
                    </a:p>
                  </a:txBody>
                  <a:tcPr anchor="ctr"/>
                </a:tc>
                <a:extLst>
                  <a:ext uri="{0D108BD9-81ED-4DB2-BD59-A6C34878D82A}">
                    <a16:rowId xmlns:a16="http://schemas.microsoft.com/office/drawing/2014/main" val="1021991044"/>
                  </a:ext>
                </a:extLst>
              </a:tr>
            </a:tbl>
          </a:graphicData>
        </a:graphic>
      </p:graphicFrame>
    </p:spTree>
    <p:extLst>
      <p:ext uri="{BB962C8B-B14F-4D97-AF65-F5344CB8AC3E}">
        <p14:creationId xmlns:p14="http://schemas.microsoft.com/office/powerpoint/2010/main" val="87454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Particulate Matter</a:t>
            </a:r>
          </a:p>
        </p:txBody>
      </p:sp>
      <p:sp>
        <p:nvSpPr>
          <p:cNvPr id="4" name="Slide Number Placeholder 3">
            <a:extLst>
              <a:ext uri="{FF2B5EF4-FFF2-40B4-BE49-F238E27FC236}">
                <a16:creationId xmlns:a16="http://schemas.microsoft.com/office/drawing/2014/main" id="{53AD7D63-845C-CD7E-2170-9754D9E1AC6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5" descr="Size of PM2.5 particles, PM10 particles, and fine beach sand, compared to one strand of human hair.">
            <a:extLst>
              <a:ext uri="{FF2B5EF4-FFF2-40B4-BE49-F238E27FC236}">
                <a16:creationId xmlns:a16="http://schemas.microsoft.com/office/drawing/2014/main" id="{CBD76CEE-41C7-8884-0A42-FF92BA7DE8F0}"/>
              </a:ext>
            </a:extLst>
          </p:cNvPr>
          <p:cNvPicPr>
            <a:picLocks noChangeAspect="1"/>
          </p:cNvPicPr>
          <p:nvPr/>
        </p:nvPicPr>
        <p:blipFill>
          <a:blip r:embed="rId3"/>
          <a:stretch>
            <a:fillRect/>
          </a:stretch>
        </p:blipFill>
        <p:spPr>
          <a:xfrm>
            <a:off x="2081213" y="1162049"/>
            <a:ext cx="7553324" cy="5260180"/>
          </a:xfrm>
          <a:prstGeom prst="rect">
            <a:avLst/>
          </a:prstGeom>
        </p:spPr>
      </p:pic>
      <p:sp>
        <p:nvSpPr>
          <p:cNvPr id="3" name="TextBox 2">
            <a:extLst>
              <a:ext uri="{FF2B5EF4-FFF2-40B4-BE49-F238E27FC236}">
                <a16:creationId xmlns:a16="http://schemas.microsoft.com/office/drawing/2014/main" id="{5F686CE6-26A6-00D6-6DFC-ACC9525FCE12}"/>
              </a:ext>
              <a:ext uri="{C183D7F6-B498-43B3-948B-1728B52AA6E4}">
                <adec:decorative xmlns:adec="http://schemas.microsoft.com/office/drawing/2017/decorative" val="0"/>
              </a:ext>
            </a:extLst>
          </p:cNvPr>
          <p:cNvSpPr txBox="1"/>
          <p:nvPr/>
        </p:nvSpPr>
        <p:spPr>
          <a:xfrm>
            <a:off x="8147733" y="6581207"/>
            <a:ext cx="63558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hlinkClick r:id="rId4"/>
              </a:rPr>
              <a:t>Particulate Matter (PM) Basics | US EPA</a:t>
            </a:r>
            <a:endParaRPr lang="en-US" sz="1200"/>
          </a:p>
        </p:txBody>
      </p:sp>
    </p:spTree>
    <p:extLst>
      <p:ext uri="{BB962C8B-B14F-4D97-AF65-F5344CB8AC3E}">
        <p14:creationId xmlns:p14="http://schemas.microsoft.com/office/powerpoint/2010/main" val="413783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Particulate Matter Sizes</a:t>
            </a:r>
          </a:p>
        </p:txBody>
      </p:sp>
      <p:sp>
        <p:nvSpPr>
          <p:cNvPr id="4" name="Slide Number Placeholder 3">
            <a:extLst>
              <a:ext uri="{FF2B5EF4-FFF2-40B4-BE49-F238E27FC236}">
                <a16:creationId xmlns:a16="http://schemas.microsoft.com/office/drawing/2014/main" id="{53AD7D63-845C-CD7E-2170-9754D9E1AC6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146" name="Picture 2" descr="Graph depicting the particle diameter of different types of airborne particles, ranging from 0.001 micrometers to 100 micrometers. Soil and road dust fall on the larger side, while diesel smoke is on the smaller side. ">
            <a:extLst>
              <a:ext uri="{FF2B5EF4-FFF2-40B4-BE49-F238E27FC236}">
                <a16:creationId xmlns:a16="http://schemas.microsoft.com/office/drawing/2014/main" id="{2CE62E5B-112E-6219-B06C-AC9DD75F2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486" y="1398814"/>
            <a:ext cx="832485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2AC699-9343-3B5C-9A8D-B40E10F9340D}"/>
              </a:ext>
            </a:extLst>
          </p:cNvPr>
          <p:cNvSpPr txBox="1"/>
          <p:nvPr/>
        </p:nvSpPr>
        <p:spPr>
          <a:xfrm>
            <a:off x="10116940" y="6579651"/>
            <a:ext cx="1013098" cy="27699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Trebuchet MS" panose="020B0603020202020204"/>
                <a:ea typeface="+mn-ea"/>
                <a:cs typeface="+mn-cs"/>
              </a:rPr>
              <a:t>WHO 2005</a:t>
            </a:r>
            <a:endParaRPr lang="en-US" sz="1200" b="0" i="0" u="none" strike="noStrike" kern="1200" cap="none" spc="0" normalizeH="0" baseline="0" noProof="0">
              <a:ln>
                <a:noFill/>
              </a:ln>
              <a:effectLst/>
              <a:uLnTx/>
              <a:uFillTx/>
              <a:latin typeface="Trebuchet MS" panose="020B0603020202020204"/>
            </a:endParaRPr>
          </a:p>
        </p:txBody>
      </p:sp>
    </p:spTree>
    <p:extLst>
      <p:ext uri="{BB962C8B-B14F-4D97-AF65-F5344CB8AC3E}">
        <p14:creationId xmlns:p14="http://schemas.microsoft.com/office/powerpoint/2010/main" val="119425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Particulate Matter Penetration</a:t>
            </a:r>
          </a:p>
        </p:txBody>
      </p:sp>
      <p:sp>
        <p:nvSpPr>
          <p:cNvPr id="4" name="Slide Number Placeholder 3">
            <a:extLst>
              <a:ext uri="{FF2B5EF4-FFF2-40B4-BE49-F238E27FC236}">
                <a16:creationId xmlns:a16="http://schemas.microsoft.com/office/drawing/2014/main" id="{53AD7D63-845C-CD7E-2170-9754D9E1AC6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170" name="Picture 2" descr="Includes a diagram of the respiratory system, as well as graphs showing that the nasal, pharyngeal, and laryngeal regions have the highest deposition of larger particulates and ultrafine particles. ">
            <a:extLst>
              <a:ext uri="{FF2B5EF4-FFF2-40B4-BE49-F238E27FC236}">
                <a16:creationId xmlns:a16="http://schemas.microsoft.com/office/drawing/2014/main" id="{FD643260-1648-C0AC-B3F2-3751F5F590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68"/>
          <a:stretch/>
        </p:blipFill>
        <p:spPr bwMode="auto">
          <a:xfrm>
            <a:off x="2492168" y="1365032"/>
            <a:ext cx="7269480" cy="5056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FDC448-BBDC-79A5-67E4-411818A1B31E}"/>
              </a:ext>
            </a:extLst>
          </p:cNvPr>
          <p:cNvSpPr txBox="1"/>
          <p:nvPr/>
        </p:nvSpPr>
        <p:spPr>
          <a:xfrm>
            <a:off x="6240162" y="6581001"/>
            <a:ext cx="5202195" cy="276999"/>
          </a:xfrm>
          <a:prstGeom prst="rect">
            <a:avLst/>
          </a:prstGeom>
          <a:noFill/>
        </p:spPr>
        <p:txBody>
          <a:bodyPr wrap="square" rtlCol="0">
            <a:spAutoFit/>
          </a:bodyPr>
          <a:lstStyle/>
          <a:p>
            <a:r>
              <a:rPr lang="en-US" sz="1200"/>
              <a:t>Airborne Nanoparticles: Control and Detection, Rezaei and Johnson</a:t>
            </a:r>
          </a:p>
        </p:txBody>
      </p:sp>
    </p:spTree>
    <p:extLst>
      <p:ext uri="{BB962C8B-B14F-4D97-AF65-F5344CB8AC3E}">
        <p14:creationId xmlns:p14="http://schemas.microsoft.com/office/powerpoint/2010/main" val="311642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US Air Quality Index and PM</a:t>
            </a:r>
            <a:r>
              <a:rPr lang="en-US" baseline="-25000"/>
              <a:t>2.5</a:t>
            </a:r>
            <a:r>
              <a:rPr lang="en-US"/>
              <a:t> </a:t>
            </a:r>
          </a:p>
        </p:txBody>
      </p:sp>
      <p:sp>
        <p:nvSpPr>
          <p:cNvPr id="4" name="Slide Number Placeholder 3">
            <a:extLst>
              <a:ext uri="{FF2B5EF4-FFF2-40B4-BE49-F238E27FC236}">
                <a16:creationId xmlns:a16="http://schemas.microsoft.com/office/drawing/2014/main" id="{53AD7D63-845C-CD7E-2170-9754D9E1AC6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4" descr="Different US AQI Levels, their associated PM2.5 levels, and health recommendations. ">
            <a:extLst>
              <a:ext uri="{FF2B5EF4-FFF2-40B4-BE49-F238E27FC236}">
                <a16:creationId xmlns:a16="http://schemas.microsoft.com/office/drawing/2014/main" id="{18DFD6CB-F9F0-8CF2-ED29-1F8E1CD949ED}"/>
              </a:ext>
            </a:extLst>
          </p:cNvPr>
          <p:cNvPicPr>
            <a:picLocks noChangeAspect="1"/>
          </p:cNvPicPr>
          <p:nvPr/>
        </p:nvPicPr>
        <p:blipFill>
          <a:blip r:embed="rId3"/>
          <a:stretch>
            <a:fillRect/>
          </a:stretch>
        </p:blipFill>
        <p:spPr>
          <a:xfrm>
            <a:off x="1969246" y="1334134"/>
            <a:ext cx="8315324" cy="5195639"/>
          </a:xfrm>
          <a:prstGeom prst="rect">
            <a:avLst/>
          </a:prstGeom>
        </p:spPr>
      </p:pic>
      <p:sp>
        <p:nvSpPr>
          <p:cNvPr id="5" name="TextBox 4">
            <a:extLst>
              <a:ext uri="{FF2B5EF4-FFF2-40B4-BE49-F238E27FC236}">
                <a16:creationId xmlns:a16="http://schemas.microsoft.com/office/drawing/2014/main" id="{26FD9814-3442-D1FF-8715-58E0AFD83722}"/>
              </a:ext>
            </a:extLst>
          </p:cNvPr>
          <p:cNvSpPr txBox="1"/>
          <p:nvPr/>
        </p:nvSpPr>
        <p:spPr>
          <a:xfrm>
            <a:off x="5563595" y="6581001"/>
            <a:ext cx="64698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hlinkClick r:id="rId4"/>
              </a:rPr>
              <a:t>https://www.iqair.com/us/blog/air-quality/Kabul-air-quality-november-2020</a:t>
            </a:r>
            <a:endParaRPr lang="en-US" sz="1200"/>
          </a:p>
        </p:txBody>
      </p:sp>
    </p:spTree>
    <p:extLst>
      <p:ext uri="{BB962C8B-B14F-4D97-AF65-F5344CB8AC3E}">
        <p14:creationId xmlns:p14="http://schemas.microsoft.com/office/powerpoint/2010/main" val="236971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Coarse Particulate Matter: PM</a:t>
            </a:r>
            <a:r>
              <a:rPr lang="en-US" baseline="-25000"/>
              <a:t>10</a:t>
            </a:r>
          </a:p>
        </p:txBody>
      </p:sp>
      <p:sp>
        <p:nvSpPr>
          <p:cNvPr id="3" name="Content Placeholder 2">
            <a:extLst>
              <a:ext uri="{FF2B5EF4-FFF2-40B4-BE49-F238E27FC236}">
                <a16:creationId xmlns:a16="http://schemas.microsoft.com/office/drawing/2014/main" id="{AFC0629D-6EFD-117B-E790-C3AC88B51BF7}"/>
              </a:ext>
            </a:extLst>
          </p:cNvPr>
          <p:cNvSpPr>
            <a:spLocks noGrp="1"/>
          </p:cNvSpPr>
          <p:nvPr>
            <p:ph idx="1"/>
          </p:nvPr>
        </p:nvSpPr>
        <p:spPr>
          <a:xfrm>
            <a:off x="677334" y="1672909"/>
            <a:ext cx="10899148" cy="3880773"/>
          </a:xfrm>
        </p:spPr>
        <p:txBody>
          <a:bodyPr>
            <a:normAutofit/>
          </a:bodyPr>
          <a:lstStyle/>
          <a:p>
            <a:r>
              <a:rPr lang="en-US" sz="2400"/>
              <a:t>Solid or liquid particles in air</a:t>
            </a:r>
          </a:p>
          <a:p>
            <a:r>
              <a:rPr lang="en-US" sz="2400"/>
              <a:t>Can be large or dark enough to be seen as soot or smoke</a:t>
            </a:r>
          </a:p>
          <a:p>
            <a:pPr lvl="1"/>
            <a:r>
              <a:rPr lang="en-US" sz="2000"/>
              <a:t>Diesel trucks, woodstoves, power plants</a:t>
            </a:r>
          </a:p>
          <a:p>
            <a:r>
              <a:rPr lang="en-US" sz="2400"/>
              <a:t>Chemical and physical composition vary widely</a:t>
            </a:r>
          </a:p>
          <a:p>
            <a:r>
              <a:rPr lang="en-US" sz="2400"/>
              <a:t>Effects include: </a:t>
            </a:r>
          </a:p>
          <a:p>
            <a:pPr lvl="1"/>
            <a:r>
              <a:rPr lang="en-US" sz="2000"/>
              <a:t>Lung tissue damage</a:t>
            </a:r>
          </a:p>
          <a:p>
            <a:pPr lvl="1"/>
            <a:r>
              <a:rPr lang="en-US" sz="2000"/>
              <a:t>Cancer</a:t>
            </a:r>
          </a:p>
          <a:p>
            <a:pPr lvl="1"/>
            <a:r>
              <a:rPr lang="en-US" sz="2000"/>
              <a:t>Reduced visibility</a:t>
            </a:r>
          </a:p>
        </p:txBody>
      </p:sp>
      <p:sp>
        <p:nvSpPr>
          <p:cNvPr id="4" name="Slide Number Placeholder 3">
            <a:extLst>
              <a:ext uri="{FF2B5EF4-FFF2-40B4-BE49-F238E27FC236}">
                <a16:creationId xmlns:a16="http://schemas.microsoft.com/office/drawing/2014/main" id="{53AD7D63-845C-CD7E-2170-9754D9E1AC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2549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0865-8347-6BF4-21B0-96869A64F572}"/>
              </a:ext>
            </a:extLst>
          </p:cNvPr>
          <p:cNvSpPr>
            <a:spLocks noGrp="1"/>
          </p:cNvSpPr>
          <p:nvPr>
            <p:ph type="title"/>
          </p:nvPr>
        </p:nvSpPr>
        <p:spPr/>
        <p:txBody>
          <a:bodyPr/>
          <a:lstStyle/>
          <a:p>
            <a:r>
              <a:rPr lang="en-US"/>
              <a:t>Ozone</a:t>
            </a:r>
          </a:p>
        </p:txBody>
      </p:sp>
      <p:pic>
        <p:nvPicPr>
          <p:cNvPr id="17410" name="Picture 2" descr="Depiction of different components contributing to smog, such as cars and factories, as well as layers of the atmosphere including the protective ozone layer, stratosphere, and troposphere, with smog closest to the surface of the Earth. ">
            <a:extLst>
              <a:ext uri="{FF2B5EF4-FFF2-40B4-BE49-F238E27FC236}">
                <a16:creationId xmlns:a16="http://schemas.microsoft.com/office/drawing/2014/main" id="{21F3399D-AC94-2224-BAD7-1C154867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959" y="1333498"/>
            <a:ext cx="7780082" cy="52475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E1F0F1-A5E9-8B49-D0AB-6A509BD012A3}"/>
              </a:ext>
            </a:extLst>
          </p:cNvPr>
          <p:cNvSpPr txBox="1"/>
          <p:nvPr/>
        </p:nvSpPr>
        <p:spPr>
          <a:xfrm>
            <a:off x="6306374" y="6581001"/>
            <a:ext cx="5066270" cy="276999"/>
          </a:xfrm>
          <a:prstGeom prst="rect">
            <a:avLst/>
          </a:prstGeom>
          <a:noFill/>
        </p:spPr>
        <p:txBody>
          <a:bodyPr wrap="square" lIns="91440" tIns="45720" rIns="91440" bIns="45720" rtlCol="0" anchor="t">
            <a:spAutoFit/>
          </a:bodyPr>
          <a:lstStyle/>
          <a:p>
            <a:r>
              <a:rPr lang="en-US" sz="1200" b="0" i="0" u="none" strike="noStrike">
                <a:solidFill>
                  <a:srgbClr val="000000"/>
                </a:solidFill>
                <a:effectLst/>
                <a:hlinkClick r:id="rId4"/>
              </a:rPr>
              <a:t>http://www.policyalmanac.org/environment/archive/ozone.shtml</a:t>
            </a:r>
            <a:r>
              <a:rPr lang="en-US" sz="1200">
                <a:solidFill>
                  <a:srgbClr val="000000"/>
                </a:solidFill>
              </a:rPr>
              <a:t> </a:t>
            </a:r>
            <a:r>
              <a:rPr lang="en-US" sz="1200" b="0" i="0">
                <a:solidFill>
                  <a:srgbClr val="000000"/>
                </a:solidFill>
                <a:effectLst/>
              </a:rPr>
              <a:t>​</a:t>
            </a:r>
            <a:endParaRPr lang="en-US" sz="1200"/>
          </a:p>
        </p:txBody>
      </p:sp>
      <p:sp>
        <p:nvSpPr>
          <p:cNvPr id="4" name="Slide Number Placeholder 3">
            <a:extLst>
              <a:ext uri="{FF2B5EF4-FFF2-40B4-BE49-F238E27FC236}">
                <a16:creationId xmlns:a16="http://schemas.microsoft.com/office/drawing/2014/main" id="{2F95F0E3-0A22-1703-8745-054B979CA8C2}"/>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1616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378E-E626-99CD-801A-4FA1CC636390}"/>
              </a:ext>
            </a:extLst>
          </p:cNvPr>
          <p:cNvSpPr>
            <a:spLocks noGrp="1"/>
          </p:cNvSpPr>
          <p:nvPr>
            <p:ph type="title"/>
          </p:nvPr>
        </p:nvSpPr>
        <p:spPr/>
        <p:txBody>
          <a:bodyPr/>
          <a:lstStyle/>
          <a:p>
            <a:r>
              <a:rPr lang="en-US"/>
              <a:t>Ozone Formation</a:t>
            </a:r>
          </a:p>
        </p:txBody>
      </p:sp>
      <p:pic>
        <p:nvPicPr>
          <p:cNvPr id="20482" name="Picture 2" descr="Picture of highway with cars, and different components of ozone formation including sunlight, NOx, VOCs, and O3.">
            <a:extLst>
              <a:ext uri="{FF2B5EF4-FFF2-40B4-BE49-F238E27FC236}">
                <a16:creationId xmlns:a16="http://schemas.microsoft.com/office/drawing/2014/main" id="{82B8800D-055D-B25A-2D73-65BB78AB3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61" y="1724024"/>
            <a:ext cx="4781550" cy="3714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5EFDB1-C8E2-16EF-5C3A-36E9226B50C5}"/>
              </a:ext>
            </a:extLst>
          </p:cNvPr>
          <p:cNvSpPr txBox="1"/>
          <p:nvPr/>
        </p:nvSpPr>
        <p:spPr>
          <a:xfrm>
            <a:off x="1391141" y="5475845"/>
            <a:ext cx="4585797" cy="276999"/>
          </a:xfrm>
          <a:prstGeom prst="rect">
            <a:avLst/>
          </a:prstGeom>
          <a:noFill/>
        </p:spPr>
        <p:txBody>
          <a:bodyPr wrap="square" lIns="91440" tIns="45720" rIns="91440" bIns="45720" rtlCol="0" anchor="t">
            <a:spAutoFit/>
          </a:bodyPr>
          <a:lstStyle/>
          <a:p>
            <a:pPr defTabSz="457200">
              <a:defRPr/>
            </a:pP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mn-cs"/>
                <a:hlinkClick r:id="rId4"/>
              </a:rPr>
              <a:t>http://www.geo.sunysb.edu/ess-workshops/lesson-plans.html​</a:t>
            </a:r>
            <a:r>
              <a:rPr lang="en-US" sz="1200">
                <a:solidFill>
                  <a:srgbClr val="000000"/>
                </a:solidFill>
                <a:latin typeface="Trebuchet MS" panose="020B0603020202020204"/>
              </a:rPr>
              <a:t> </a:t>
            </a:r>
            <a:endParaRPr kumimoji="0" lang="en-US" sz="12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20484" name="Picture 4" descr="Chemical process of ozone formation, depicting the inputs and outputs from oxygen and NOx. ">
            <a:extLst>
              <a:ext uri="{FF2B5EF4-FFF2-40B4-BE49-F238E27FC236}">
                <a16:creationId xmlns:a16="http://schemas.microsoft.com/office/drawing/2014/main" id="{C7DAEDC7-780C-EAD5-1F1E-5D8BEB205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135187"/>
            <a:ext cx="4478478" cy="309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AB5D87-44E8-1FED-3D5A-14BEFCF8936E}"/>
              </a:ext>
            </a:extLst>
          </p:cNvPr>
          <p:cNvSpPr txBox="1"/>
          <p:nvPr/>
        </p:nvSpPr>
        <p:spPr>
          <a:xfrm>
            <a:off x="6072668" y="5282580"/>
            <a:ext cx="4585798" cy="461665"/>
          </a:xfrm>
          <a:prstGeom prst="rect">
            <a:avLst/>
          </a:prstGeom>
          <a:noFill/>
        </p:spPr>
        <p:txBody>
          <a:bodyPr wrap="square" lIns="91440" tIns="45720" rIns="91440" bIns="45720" rtlCol="0" anchor="t">
            <a:spAutoFit/>
          </a:bodyPr>
          <a:lstStyle/>
          <a:p>
            <a:pPr defTabSz="457200">
              <a:defRPr/>
            </a:pP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mn-cs"/>
                <a:hlinkClick r:id="rId6"/>
              </a:rPr>
              <a:t>http://www.stadtentwicklung.berlin.de/umwelt/umweltatlas/ed306_06.htm​</a:t>
            </a:r>
            <a:r>
              <a:rPr lang="en-US" sz="1200">
                <a:solidFill>
                  <a:srgbClr val="000000"/>
                </a:solidFill>
                <a:latin typeface="Trebuchet MS" panose="020B0603020202020204"/>
              </a:rPr>
              <a:t> </a:t>
            </a:r>
            <a:endParaRPr kumimoji="0" lang="en-US" sz="12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D037D7F0-925A-3A5B-23BB-2A372E1855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862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C6D1-7946-A111-A7A3-621F1F7935BF}"/>
              </a:ext>
            </a:extLst>
          </p:cNvPr>
          <p:cNvSpPr>
            <a:spLocks noGrp="1"/>
          </p:cNvSpPr>
          <p:nvPr>
            <p:ph type="title"/>
          </p:nvPr>
        </p:nvSpPr>
        <p:spPr/>
        <p:txBody>
          <a:bodyPr/>
          <a:lstStyle/>
          <a:p>
            <a:r>
              <a:rPr lang="en-US"/>
              <a:t>PM and Ozone in </a:t>
            </a:r>
            <a:r>
              <a:rPr lang="en-US">
                <a:highlight>
                  <a:srgbClr val="FFFF00"/>
                </a:highlight>
              </a:rPr>
              <a:t>[YOUR CITY]</a:t>
            </a:r>
          </a:p>
        </p:txBody>
      </p:sp>
      <p:sp>
        <p:nvSpPr>
          <p:cNvPr id="3" name="Content Placeholder 2">
            <a:extLst>
              <a:ext uri="{FF2B5EF4-FFF2-40B4-BE49-F238E27FC236}">
                <a16:creationId xmlns:a16="http://schemas.microsoft.com/office/drawing/2014/main" id="{B8309D74-E75B-BD32-8EBB-E391EAA7058A}"/>
              </a:ext>
            </a:extLst>
          </p:cNvPr>
          <p:cNvSpPr>
            <a:spLocks noGrp="1"/>
          </p:cNvSpPr>
          <p:nvPr>
            <p:ph idx="1"/>
          </p:nvPr>
        </p:nvSpPr>
        <p:spPr>
          <a:xfrm>
            <a:off x="677334" y="2160589"/>
            <a:ext cx="10344893" cy="3880773"/>
          </a:xfrm>
        </p:spPr>
        <p:txBody>
          <a:bodyPr>
            <a:normAutofit/>
          </a:bodyPr>
          <a:lstStyle/>
          <a:p>
            <a:r>
              <a:rPr lang="en-US" sz="2800"/>
              <a:t>What are some major sources of PM and O</a:t>
            </a:r>
            <a:r>
              <a:rPr lang="en-US" sz="2800" baseline="-25000"/>
              <a:t>3</a:t>
            </a:r>
            <a:r>
              <a:rPr lang="en-US" sz="2800"/>
              <a:t>? </a:t>
            </a:r>
          </a:p>
          <a:p>
            <a:r>
              <a:rPr lang="en-US" sz="2800"/>
              <a:t>What policies are currently in place to reduce PM and O</a:t>
            </a:r>
            <a:r>
              <a:rPr lang="en-US" sz="2800" baseline="-25000"/>
              <a:t>3</a:t>
            </a:r>
            <a:r>
              <a:rPr lang="en-US" sz="2800"/>
              <a:t>?</a:t>
            </a:r>
          </a:p>
          <a:p>
            <a:r>
              <a:rPr lang="en-US" sz="2800"/>
              <a:t>What are the biggest local conventional air pollutant concerns in </a:t>
            </a:r>
            <a:r>
              <a:rPr lang="en-US" sz="2800">
                <a:highlight>
                  <a:srgbClr val="FFFF00"/>
                </a:highlight>
              </a:rPr>
              <a:t>[YOUR CITY]</a:t>
            </a:r>
            <a:r>
              <a:rPr lang="en-US" sz="2800"/>
              <a:t>?</a:t>
            </a:r>
          </a:p>
          <a:p>
            <a:r>
              <a:rPr lang="en-US" sz="2800"/>
              <a:t>What are the local challenges to reducing these pollutants?</a:t>
            </a:r>
          </a:p>
        </p:txBody>
      </p:sp>
      <p:sp>
        <p:nvSpPr>
          <p:cNvPr id="4" name="Slide Number Placeholder 3">
            <a:extLst>
              <a:ext uri="{FF2B5EF4-FFF2-40B4-BE49-F238E27FC236}">
                <a16:creationId xmlns:a16="http://schemas.microsoft.com/office/drawing/2014/main" id="{DB4BBF73-60B6-4713-B87A-A2F8A428388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2213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a:xfrm>
            <a:off x="1573169" y="2727466"/>
            <a:ext cx="7766936" cy="1646302"/>
          </a:xfrm>
        </p:spPr>
        <p:txBody>
          <a:bodyPr/>
          <a:lstStyle/>
          <a:p>
            <a:pPr algn="ctr"/>
            <a:r>
              <a:rPr lang="en-US">
                <a:latin typeface="Tw Cen MT"/>
              </a:rPr>
              <a:t>Introduction to Air Quality</a:t>
            </a:r>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DD42-4529-A685-98B2-E85FEE8496CC}"/>
              </a:ext>
            </a:extLst>
          </p:cNvPr>
          <p:cNvSpPr>
            <a:spLocks noGrp="1"/>
          </p:cNvSpPr>
          <p:nvPr>
            <p:ph type="title"/>
          </p:nvPr>
        </p:nvSpPr>
        <p:spPr>
          <a:xfrm>
            <a:off x="677334" y="535170"/>
            <a:ext cx="10899148" cy="1320800"/>
          </a:xfrm>
        </p:spPr>
        <p:txBody>
          <a:bodyPr/>
          <a:lstStyle/>
          <a:p>
            <a:r>
              <a:rPr lang="en-US"/>
              <a:t>Other Pollutants</a:t>
            </a:r>
          </a:p>
        </p:txBody>
      </p:sp>
      <p:graphicFrame>
        <p:nvGraphicFramePr>
          <p:cNvPr id="6" name="Content Placeholder 5">
            <a:extLst>
              <a:ext uri="{FF2B5EF4-FFF2-40B4-BE49-F238E27FC236}">
                <a16:creationId xmlns:a16="http://schemas.microsoft.com/office/drawing/2014/main" id="{47F9689B-58BA-BA67-0C01-77622C6F4C7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5231695"/>
              </p:ext>
            </p:extLst>
          </p:nvPr>
        </p:nvGraphicFramePr>
        <p:xfrm>
          <a:off x="677334" y="1548809"/>
          <a:ext cx="10359261" cy="464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A7C6FA5-33CF-098C-E715-A9A02CEE89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1936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652D-76C9-7ED7-D342-5D2DBC24537E}"/>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Section 3: Health Effects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a:t>1. Overview</a:t>
            </a:r>
          </a:p>
          <a:p>
            <a:r>
              <a:rPr lang="en-US" sz="2000"/>
              <a:t>2. Conventional Air Pollutants</a:t>
            </a:r>
          </a:p>
          <a:p>
            <a:r>
              <a:rPr lang="en-US" sz="2800" b="1"/>
              <a:t>3. Health Effects</a:t>
            </a:r>
          </a:p>
          <a:p>
            <a:r>
              <a:rPr lang="en-US" sz="2000"/>
              <a:t>4. Climate pollutants</a:t>
            </a:r>
          </a:p>
          <a:p>
            <a:r>
              <a:rPr lang="en-US" sz="2000"/>
              <a:t>5. Additional References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3392414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1088572" y="527050"/>
            <a:ext cx="8458200" cy="1143000"/>
          </a:xfrm>
        </p:spPr>
        <p:txBody>
          <a:bodyPr/>
          <a:lstStyle/>
          <a:p>
            <a:r>
              <a:rPr lang="en-US"/>
              <a:t>Air Pollutants Enter the Body through:</a:t>
            </a:r>
          </a:p>
        </p:txBody>
      </p:sp>
      <p:sp>
        <p:nvSpPr>
          <p:cNvPr id="777219" name="Rectangle 3"/>
          <p:cNvSpPr>
            <a:spLocks noGrp="1" noChangeArrowheads="1"/>
          </p:cNvSpPr>
          <p:nvPr>
            <p:ph type="body" idx="1"/>
          </p:nvPr>
        </p:nvSpPr>
        <p:spPr>
          <a:xfrm>
            <a:off x="1088572" y="1558925"/>
            <a:ext cx="5192713" cy="3740150"/>
          </a:xfrm>
        </p:spPr>
        <p:txBody>
          <a:bodyPr>
            <a:normAutofit fontScale="92500" lnSpcReduction="10000"/>
          </a:bodyPr>
          <a:lstStyle/>
          <a:p>
            <a:endParaRPr lang="en-US" sz="2800"/>
          </a:p>
          <a:p>
            <a:pPr>
              <a:spcBef>
                <a:spcPct val="0"/>
              </a:spcBef>
            </a:pPr>
            <a:r>
              <a:rPr lang="en-US" sz="2800"/>
              <a:t>Inhalation: Breathing exposes the nose, throat, and lungs</a:t>
            </a:r>
          </a:p>
          <a:p>
            <a:pPr>
              <a:spcBef>
                <a:spcPct val="0"/>
              </a:spcBef>
            </a:pPr>
            <a:endParaRPr lang="en-US" sz="2800"/>
          </a:p>
          <a:p>
            <a:pPr>
              <a:spcBef>
                <a:spcPct val="0"/>
              </a:spcBef>
            </a:pPr>
            <a:r>
              <a:rPr lang="en-US" sz="2800"/>
              <a:t>Ingestion: Air pollutants can deposit on food or vegetation that will be eaten by humans </a:t>
            </a:r>
          </a:p>
          <a:p>
            <a:pPr>
              <a:spcBef>
                <a:spcPct val="0"/>
              </a:spcBef>
              <a:buFont typeface="Wingdings" pitchFamily="2" charset="2"/>
              <a:buNone/>
            </a:pPr>
            <a:r>
              <a:rPr lang="en-US" sz="2800"/>
              <a:t>	or livestock, or</a:t>
            </a:r>
          </a:p>
          <a:p>
            <a:pPr>
              <a:spcBef>
                <a:spcPct val="0"/>
              </a:spcBef>
              <a:buFont typeface="Wingdings" pitchFamily="2" charset="2"/>
              <a:buNone/>
            </a:pPr>
            <a:endParaRPr lang="en-US" sz="2800"/>
          </a:p>
          <a:p>
            <a:pPr>
              <a:spcBef>
                <a:spcPct val="0"/>
              </a:spcBef>
            </a:pPr>
            <a:r>
              <a:rPr lang="en-US" sz="2800"/>
              <a:t>Absorption through the skin.</a:t>
            </a:r>
            <a:endParaRPr lang="en-US" sz="2800">
              <a:solidFill>
                <a:schemeClr val="tx2"/>
              </a:solidFill>
            </a:endParaRPr>
          </a:p>
          <a:p>
            <a:pPr>
              <a:buFont typeface="Wingdings" pitchFamily="2" charset="2"/>
              <a:buNone/>
            </a:pPr>
            <a:endParaRPr lang="en-US" sz="2800">
              <a:solidFill>
                <a:schemeClr val="tx2"/>
              </a:solidFill>
            </a:endParaRPr>
          </a:p>
        </p:txBody>
      </p:sp>
      <p:pic>
        <p:nvPicPr>
          <p:cNvPr id="777220" name="Picture 4" descr="Image of a person running, with arrows showing how pollutants can enter the body through mouth, nose, and sk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714" y="2260601"/>
            <a:ext cx="2593975" cy="332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8E-7B99-E21A-1EAD-947DB1FD2FBA}"/>
              </a:ext>
            </a:extLst>
          </p:cNvPr>
          <p:cNvSpPr>
            <a:spLocks noGrp="1"/>
          </p:cNvSpPr>
          <p:nvPr>
            <p:ph type="title"/>
          </p:nvPr>
        </p:nvSpPr>
        <p:spPr/>
        <p:txBody>
          <a:bodyPr/>
          <a:lstStyle/>
          <a:p>
            <a:r>
              <a:rPr lang="en-US"/>
              <a:t>PM and Ozone Health Effects</a:t>
            </a:r>
          </a:p>
        </p:txBody>
      </p:sp>
      <p:pic>
        <p:nvPicPr>
          <p:cNvPr id="21506" name="Picture 2" descr="Pyramid of health effects from PM and Ozone, with death at the top of the pyramid (affecting a small number of people, but with a very severe effect) and lung function decrements at the bottom of the pyramid (affecting a large number of people, with a low severity).">
            <a:extLst>
              <a:ext uri="{FF2B5EF4-FFF2-40B4-BE49-F238E27FC236}">
                <a16:creationId xmlns:a16="http://schemas.microsoft.com/office/drawing/2014/main" id="{B0B7B229-5107-39D1-925A-A4052F33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411" y="1371600"/>
            <a:ext cx="6124575"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FD59A9-84DD-3E7E-5D7D-0D7943D04CF9}"/>
              </a:ext>
            </a:extLst>
          </p:cNvPr>
          <p:cNvSpPr txBox="1"/>
          <p:nvPr/>
        </p:nvSpPr>
        <p:spPr>
          <a:xfrm>
            <a:off x="6845643" y="6581001"/>
            <a:ext cx="6284073" cy="276999"/>
          </a:xfrm>
          <a:prstGeom prst="rect">
            <a:avLst/>
          </a:prstGeom>
          <a:noFill/>
        </p:spPr>
        <p:txBody>
          <a:bodyPr wrap="square" rtlCol="0">
            <a:spAutoFit/>
          </a:bodyPr>
          <a:lstStyle/>
          <a:p>
            <a:r>
              <a:rPr lang="en-US" sz="1200">
                <a:hlinkClick r:id="rId4"/>
              </a:rPr>
              <a:t>Health Effects of Ozone in the General Population, US EPA</a:t>
            </a:r>
            <a:endParaRPr lang="en-US" sz="1200"/>
          </a:p>
        </p:txBody>
      </p:sp>
      <p:sp>
        <p:nvSpPr>
          <p:cNvPr id="4" name="Slide Number Placeholder 3">
            <a:extLst>
              <a:ext uri="{FF2B5EF4-FFF2-40B4-BE49-F238E27FC236}">
                <a16:creationId xmlns:a16="http://schemas.microsoft.com/office/drawing/2014/main" id="{DE282DEA-E733-B793-458C-398F1DAADC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2855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Acute Health Effects from Air Pollution</a:t>
            </a:r>
          </a:p>
        </p:txBody>
      </p:sp>
      <p:pic>
        <p:nvPicPr>
          <p:cNvPr id="9220" name="Picture 4" descr="Diagram of respiratory system. ">
            <a:extLst>
              <a:ext uri="{FF2B5EF4-FFF2-40B4-BE49-F238E27FC236}">
                <a16:creationId xmlns:a16="http://schemas.microsoft.com/office/drawing/2014/main" id="{76095212-4FB4-DD4D-74E4-0F15C5B0D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326" y="1378864"/>
            <a:ext cx="3985809" cy="524848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723EF25C-5CE6-1F9D-1AB0-53D42573AFC8}"/>
              </a:ext>
              <a:ext uri="{C183D7F6-B498-43B3-948B-1728B52AA6E4}">
                <adec:decorative xmlns:adec="http://schemas.microsoft.com/office/drawing/2017/decorative" val="1"/>
              </a:ext>
            </a:extLst>
          </p:cNvPr>
          <p:cNvCxnSpPr>
            <a:cxnSpLocks/>
          </p:cNvCxnSpPr>
          <p:nvPr/>
        </p:nvCxnSpPr>
        <p:spPr>
          <a:xfrm>
            <a:off x="3363132" y="2960176"/>
            <a:ext cx="2448732" cy="10383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144AB8F7-E80E-DCC3-1778-011E4A653405}"/>
              </a:ext>
            </a:extLst>
          </p:cNvPr>
          <p:cNvSpPr txBox="1"/>
          <p:nvPr/>
        </p:nvSpPr>
        <p:spPr>
          <a:xfrm>
            <a:off x="1270861" y="2237999"/>
            <a:ext cx="285628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Wheezing, coughing, respiratory infections, phlegm production</a:t>
            </a:r>
          </a:p>
        </p:txBody>
      </p:sp>
      <p:cxnSp>
        <p:nvCxnSpPr>
          <p:cNvPr id="12" name="Straight Arrow Connector 11">
            <a:extLst>
              <a:ext uri="{FF2B5EF4-FFF2-40B4-BE49-F238E27FC236}">
                <a16:creationId xmlns:a16="http://schemas.microsoft.com/office/drawing/2014/main" id="{C05A1276-B7A4-AD25-B678-DB7AEF2B47A9}"/>
              </a:ext>
              <a:ext uri="{C183D7F6-B498-43B3-948B-1728B52AA6E4}">
                <adec:decorative xmlns:adec="http://schemas.microsoft.com/office/drawing/2017/decorative" val="1"/>
              </a:ext>
            </a:extLst>
          </p:cNvPr>
          <p:cNvCxnSpPr>
            <a:cxnSpLocks/>
          </p:cNvCxnSpPr>
          <p:nvPr/>
        </p:nvCxnSpPr>
        <p:spPr>
          <a:xfrm>
            <a:off x="2448732" y="4494508"/>
            <a:ext cx="2588217" cy="681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7FE1A1AF-07DC-C19D-1A08-DB347C63B231}"/>
              </a:ext>
            </a:extLst>
          </p:cNvPr>
          <p:cNvSpPr txBox="1"/>
          <p:nvPr/>
        </p:nvSpPr>
        <p:spPr>
          <a:xfrm>
            <a:off x="1296579" y="3998563"/>
            <a:ext cx="28562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Decreased lung function capacity</a:t>
            </a:r>
          </a:p>
        </p:txBody>
      </p:sp>
      <p:cxnSp>
        <p:nvCxnSpPr>
          <p:cNvPr id="18" name="Straight Arrow Connector 17">
            <a:extLst>
              <a:ext uri="{FF2B5EF4-FFF2-40B4-BE49-F238E27FC236}">
                <a16:creationId xmlns:a16="http://schemas.microsoft.com/office/drawing/2014/main" id="{102FD6D6-E3AD-3465-475D-D963EE3C4DC0}"/>
              </a:ext>
              <a:ext uri="{C183D7F6-B498-43B3-948B-1728B52AA6E4}">
                <adec:decorative xmlns:adec="http://schemas.microsoft.com/office/drawing/2017/decorative" val="1"/>
              </a:ext>
            </a:extLst>
          </p:cNvPr>
          <p:cNvCxnSpPr>
            <a:cxnSpLocks/>
          </p:cNvCxnSpPr>
          <p:nvPr/>
        </p:nvCxnSpPr>
        <p:spPr>
          <a:xfrm flipH="1">
            <a:off x="6176025" y="5283621"/>
            <a:ext cx="2124096" cy="391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BBCAA248-1165-7680-46A4-3FFE6E366439}"/>
              </a:ext>
            </a:extLst>
          </p:cNvPr>
          <p:cNvSpPr txBox="1"/>
          <p:nvPr/>
        </p:nvSpPr>
        <p:spPr>
          <a:xfrm>
            <a:off x="8378532" y="5098955"/>
            <a:ext cx="2856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Heart rate variability </a:t>
            </a:r>
          </a:p>
        </p:txBody>
      </p:sp>
      <p:cxnSp>
        <p:nvCxnSpPr>
          <p:cNvPr id="22" name="Straight Arrow Connector 21">
            <a:extLst>
              <a:ext uri="{FF2B5EF4-FFF2-40B4-BE49-F238E27FC236}">
                <a16:creationId xmlns:a16="http://schemas.microsoft.com/office/drawing/2014/main" id="{97418CB1-0EF9-2E10-E4C4-D3145D15BEBE}"/>
              </a:ext>
              <a:ext uri="{C183D7F6-B498-43B3-948B-1728B52AA6E4}">
                <adec:decorative xmlns:adec="http://schemas.microsoft.com/office/drawing/2017/decorative" val="1"/>
              </a:ext>
            </a:extLst>
          </p:cNvPr>
          <p:cNvCxnSpPr>
            <a:cxnSpLocks/>
          </p:cNvCxnSpPr>
          <p:nvPr/>
        </p:nvCxnSpPr>
        <p:spPr>
          <a:xfrm flipH="1" flipV="1">
            <a:off x="6335233" y="5944638"/>
            <a:ext cx="1964888" cy="1112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32414E36-D847-0612-C3A4-6F8BBC1EDD40}"/>
              </a:ext>
            </a:extLst>
          </p:cNvPr>
          <p:cNvSpPr txBox="1"/>
          <p:nvPr/>
        </p:nvSpPr>
        <p:spPr>
          <a:xfrm>
            <a:off x="8395644" y="5774721"/>
            <a:ext cx="254927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Altered cardiac electrical activity</a:t>
            </a:r>
          </a:p>
        </p:txBody>
      </p:sp>
      <p:cxnSp>
        <p:nvCxnSpPr>
          <p:cNvPr id="26" name="Straight Arrow Connector 25">
            <a:extLst>
              <a:ext uri="{FF2B5EF4-FFF2-40B4-BE49-F238E27FC236}">
                <a16:creationId xmlns:a16="http://schemas.microsoft.com/office/drawing/2014/main" id="{B30B7E7D-584F-2845-A244-415D2E488B1F}"/>
              </a:ext>
              <a:ext uri="{C183D7F6-B498-43B3-948B-1728B52AA6E4}">
                <adec:decorative xmlns:adec="http://schemas.microsoft.com/office/drawing/2017/decorative" val="1"/>
              </a:ext>
            </a:extLst>
          </p:cNvPr>
          <p:cNvCxnSpPr>
            <a:cxnSpLocks/>
          </p:cNvCxnSpPr>
          <p:nvPr/>
        </p:nvCxnSpPr>
        <p:spPr>
          <a:xfrm flipV="1">
            <a:off x="3363132" y="5220035"/>
            <a:ext cx="2338496" cy="780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A1BE88F4-44AD-35D5-C2CC-02C45ECA3550}"/>
              </a:ext>
            </a:extLst>
          </p:cNvPr>
          <p:cNvSpPr txBox="1"/>
          <p:nvPr/>
        </p:nvSpPr>
        <p:spPr>
          <a:xfrm>
            <a:off x="1728630" y="5732761"/>
            <a:ext cx="28562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Altered blood coagulability</a:t>
            </a:r>
          </a:p>
        </p:txBody>
      </p:sp>
      <p:cxnSp>
        <p:nvCxnSpPr>
          <p:cNvPr id="30" name="Straight Arrow Connector 29">
            <a:extLst>
              <a:ext uri="{FF2B5EF4-FFF2-40B4-BE49-F238E27FC236}">
                <a16:creationId xmlns:a16="http://schemas.microsoft.com/office/drawing/2014/main" id="{918929F3-C895-5D4E-B058-7392F2220340}"/>
              </a:ext>
              <a:ext uri="{C183D7F6-B498-43B3-948B-1728B52AA6E4}">
                <adec:decorative xmlns:adec="http://schemas.microsoft.com/office/drawing/2017/decorative" val="1"/>
              </a:ext>
            </a:extLst>
          </p:cNvPr>
          <p:cNvCxnSpPr>
            <a:cxnSpLocks/>
          </p:cNvCxnSpPr>
          <p:nvPr/>
        </p:nvCxnSpPr>
        <p:spPr>
          <a:xfrm flipH="1">
            <a:off x="6006320" y="3650644"/>
            <a:ext cx="2293801" cy="6282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BF8789B0-FDC7-6893-4185-8A33C29CB312}"/>
              </a:ext>
            </a:extLst>
          </p:cNvPr>
          <p:cNvSpPr txBox="1"/>
          <p:nvPr/>
        </p:nvSpPr>
        <p:spPr>
          <a:xfrm>
            <a:off x="8312168" y="3422344"/>
            <a:ext cx="2856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Airway inflammation</a:t>
            </a:r>
          </a:p>
        </p:txBody>
      </p:sp>
      <p:cxnSp>
        <p:nvCxnSpPr>
          <p:cNvPr id="34" name="Straight Arrow Connector 33">
            <a:extLst>
              <a:ext uri="{FF2B5EF4-FFF2-40B4-BE49-F238E27FC236}">
                <a16:creationId xmlns:a16="http://schemas.microsoft.com/office/drawing/2014/main" id="{0AEE39EA-0A5E-BD52-B2BC-D84486B2F7A5}"/>
              </a:ext>
              <a:ext uri="{C183D7F6-B498-43B3-948B-1728B52AA6E4}">
                <adec:decorative xmlns:adec="http://schemas.microsoft.com/office/drawing/2017/decorative" val="1"/>
              </a:ext>
            </a:extLst>
          </p:cNvPr>
          <p:cNvCxnSpPr>
            <a:cxnSpLocks/>
          </p:cNvCxnSpPr>
          <p:nvPr/>
        </p:nvCxnSpPr>
        <p:spPr>
          <a:xfrm flipH="1">
            <a:off x="7104837" y="2476406"/>
            <a:ext cx="1605210" cy="3267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7009F1F6-48AB-0CFF-82EA-F96F7C2433AC}"/>
              </a:ext>
            </a:extLst>
          </p:cNvPr>
          <p:cNvSpPr txBox="1"/>
          <p:nvPr/>
        </p:nvSpPr>
        <p:spPr>
          <a:xfrm>
            <a:off x="8720202" y="2211606"/>
            <a:ext cx="28562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Aggravated asthma and emphysema</a:t>
            </a:r>
          </a:p>
        </p:txBody>
      </p:sp>
      <p:sp>
        <p:nvSpPr>
          <p:cNvPr id="37" name="TextBox 36">
            <a:extLst>
              <a:ext uri="{FF2B5EF4-FFF2-40B4-BE49-F238E27FC236}">
                <a16:creationId xmlns:a16="http://schemas.microsoft.com/office/drawing/2014/main" id="{985E4DF1-034A-24F2-761F-CC417203C8E0}"/>
              </a:ext>
            </a:extLst>
          </p:cNvPr>
          <p:cNvSpPr txBox="1"/>
          <p:nvPr/>
        </p:nvSpPr>
        <p:spPr>
          <a:xfrm>
            <a:off x="3920385" y="6299717"/>
            <a:ext cx="4743167" cy="3539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Trebuchet MS" panose="020B0603020202020204"/>
                <a:ea typeface="+mn-ea"/>
                <a:cs typeface="+mn-cs"/>
              </a:rPr>
              <a:t>Increased daily morbidity and mortality</a:t>
            </a:r>
          </a:p>
        </p:txBody>
      </p:sp>
      <p:sp>
        <p:nvSpPr>
          <p:cNvPr id="4" name="Slide Number Placeholder 3">
            <a:extLst>
              <a:ext uri="{FF2B5EF4-FFF2-40B4-BE49-F238E27FC236}">
                <a16:creationId xmlns:a16="http://schemas.microsoft.com/office/drawing/2014/main" id="{53AD7D63-845C-CD7E-2170-9754D9E1AC60}"/>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1559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Chronic Health Effects</a:t>
            </a:r>
          </a:p>
        </p:txBody>
      </p:sp>
      <p:pic>
        <p:nvPicPr>
          <p:cNvPr id="13314" name="Picture 2" descr="List of different chronic health effects, including cancer, kidney and liver damage, skin rashes, developmental problems in children, nervous system damage, cough and throat irritation, birth defects, miscarriages, and asthma and chronic bronchitis. ">
            <a:extLst>
              <a:ext uri="{FF2B5EF4-FFF2-40B4-BE49-F238E27FC236}">
                <a16:creationId xmlns:a16="http://schemas.microsoft.com/office/drawing/2014/main" id="{A5E7206D-244F-23BF-D7B6-20BD9E57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932" y="1930400"/>
            <a:ext cx="3200400" cy="3171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descr="Chronic health effects">
            <a:extLst>
              <a:ext uri="{FF2B5EF4-FFF2-40B4-BE49-F238E27FC236}">
                <a16:creationId xmlns:a16="http://schemas.microsoft.com/office/drawing/2014/main" id="{7ED20849-5494-1EEA-25F4-D2D4BADFF19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053266190"/>
              </p:ext>
            </p:extLst>
          </p:nvPr>
        </p:nvGraphicFramePr>
        <p:xfrm>
          <a:off x="677334" y="1704815"/>
          <a:ext cx="5878449" cy="4336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53AD7D63-845C-CD7E-2170-9754D9E1AC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89357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Health Effects on Children</a:t>
            </a:r>
          </a:p>
        </p:txBody>
      </p:sp>
      <p:pic>
        <p:nvPicPr>
          <p:cNvPr id="12290" name="Picture 2" descr="Picture of students in front of a school bus. ">
            <a:extLst>
              <a:ext uri="{FF2B5EF4-FFF2-40B4-BE49-F238E27FC236}">
                <a16:creationId xmlns:a16="http://schemas.microsoft.com/office/drawing/2014/main" id="{876E83D9-7A89-F1D5-7851-E2768A4B1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57" y="2219332"/>
            <a:ext cx="2585473" cy="2293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82AEC5-D25E-1F9E-208C-CFBBEE80F575}"/>
              </a:ext>
            </a:extLst>
          </p:cNvPr>
          <p:cNvSpPr txBox="1"/>
          <p:nvPr/>
        </p:nvSpPr>
        <p:spPr>
          <a:xfrm>
            <a:off x="793157" y="4792482"/>
            <a:ext cx="28024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Environmental exposures</a:t>
            </a:r>
          </a:p>
        </p:txBody>
      </p:sp>
      <p:sp>
        <p:nvSpPr>
          <p:cNvPr id="10" name="Arrow: Down 9">
            <a:extLst>
              <a:ext uri="{FF2B5EF4-FFF2-40B4-BE49-F238E27FC236}">
                <a16:creationId xmlns:a16="http://schemas.microsoft.com/office/drawing/2014/main" id="{8DB8EC12-B0AD-3CB1-5790-091907BFCCC0}"/>
              </a:ext>
              <a:ext uri="{C183D7F6-B498-43B3-948B-1728B52AA6E4}">
                <adec:decorative xmlns:adec="http://schemas.microsoft.com/office/drawing/2017/decorative" val="1"/>
              </a:ext>
            </a:extLst>
          </p:cNvPr>
          <p:cNvSpPr/>
          <p:nvPr/>
        </p:nvSpPr>
        <p:spPr>
          <a:xfrm>
            <a:off x="1965782" y="5201520"/>
            <a:ext cx="457200" cy="749129"/>
          </a:xfrm>
          <a:prstGeom prst="downArrow">
            <a:avLst>
              <a:gd name="adj1" fmla="val 50000"/>
              <a:gd name="adj2" fmla="val 544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2292" name="Picture 4" descr="Picture of child getting a check-up from the doctor. ">
            <a:extLst>
              <a:ext uri="{FF2B5EF4-FFF2-40B4-BE49-F238E27FC236}">
                <a16:creationId xmlns:a16="http://schemas.microsoft.com/office/drawing/2014/main" id="{15A07D17-0AC0-6232-5274-487F09A1C0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81" y="2439856"/>
            <a:ext cx="2633071" cy="18418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19F4F5-B942-CFB5-2012-40A72290991E}"/>
              </a:ext>
            </a:extLst>
          </p:cNvPr>
          <p:cNvSpPr txBox="1"/>
          <p:nvPr/>
        </p:nvSpPr>
        <p:spPr>
          <a:xfrm>
            <a:off x="4292681" y="4792479"/>
            <a:ext cx="28024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Physiological differences</a:t>
            </a:r>
          </a:p>
        </p:txBody>
      </p:sp>
      <p:sp>
        <p:nvSpPr>
          <p:cNvPr id="16" name="Arrow: Down 15">
            <a:extLst>
              <a:ext uri="{FF2B5EF4-FFF2-40B4-BE49-F238E27FC236}">
                <a16:creationId xmlns:a16="http://schemas.microsoft.com/office/drawing/2014/main" id="{BF363611-3768-9666-6FB6-1C9A2A4C958B}"/>
              </a:ext>
              <a:ext uri="{C183D7F6-B498-43B3-948B-1728B52AA6E4}">
                <adec:decorative xmlns:adec="http://schemas.microsoft.com/office/drawing/2017/decorative" val="1"/>
              </a:ext>
            </a:extLst>
          </p:cNvPr>
          <p:cNvSpPr/>
          <p:nvPr/>
        </p:nvSpPr>
        <p:spPr>
          <a:xfrm>
            <a:off x="5380616" y="5201519"/>
            <a:ext cx="457200" cy="749129"/>
          </a:xfrm>
          <a:prstGeom prst="downArrow">
            <a:avLst>
              <a:gd name="adj1" fmla="val 50000"/>
              <a:gd name="adj2" fmla="val 544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2294" name="Picture 6" descr="Picture of an egg being fertilized by sperm. ">
            <a:extLst>
              <a:ext uri="{FF2B5EF4-FFF2-40B4-BE49-F238E27FC236}">
                <a16:creationId xmlns:a16="http://schemas.microsoft.com/office/drawing/2014/main" id="{11284A9D-2D56-8B46-72E1-AC4B46B7F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824" y="2382617"/>
            <a:ext cx="8382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Picture of a baby crawling.">
            <a:extLst>
              <a:ext uri="{FF2B5EF4-FFF2-40B4-BE49-F238E27FC236}">
                <a16:creationId xmlns:a16="http://schemas.microsoft.com/office/drawing/2014/main" id="{557C01FD-535B-7C41-FEA7-99CF2E1F1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3904" y="3609687"/>
            <a:ext cx="11715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Picture of a fetus. ">
            <a:extLst>
              <a:ext uri="{FF2B5EF4-FFF2-40B4-BE49-F238E27FC236}">
                <a16:creationId xmlns:a16="http://schemas.microsoft.com/office/drawing/2014/main" id="{0882CA3E-5877-5D42-810B-90453210DD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2012" y="2982692"/>
            <a:ext cx="809625"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C22D8C9-FD24-379C-7316-F0E44CD19176}"/>
              </a:ext>
            </a:extLst>
          </p:cNvPr>
          <p:cNvSpPr txBox="1"/>
          <p:nvPr/>
        </p:nvSpPr>
        <p:spPr>
          <a:xfrm>
            <a:off x="7742823" y="4624954"/>
            <a:ext cx="34501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Windows of vulnerability during development</a:t>
            </a:r>
          </a:p>
        </p:txBody>
      </p:sp>
      <p:sp>
        <p:nvSpPr>
          <p:cNvPr id="17" name="Arrow: Down 16">
            <a:extLst>
              <a:ext uri="{FF2B5EF4-FFF2-40B4-BE49-F238E27FC236}">
                <a16:creationId xmlns:a16="http://schemas.microsoft.com/office/drawing/2014/main" id="{FAED113D-C1AE-121D-CFBB-FAF4425635E5}"/>
              </a:ext>
              <a:ext uri="{C183D7F6-B498-43B3-948B-1728B52AA6E4}">
                <adec:decorative xmlns:adec="http://schemas.microsoft.com/office/drawing/2017/decorative" val="1"/>
              </a:ext>
            </a:extLst>
          </p:cNvPr>
          <p:cNvSpPr/>
          <p:nvPr/>
        </p:nvSpPr>
        <p:spPr>
          <a:xfrm>
            <a:off x="9283037" y="5224414"/>
            <a:ext cx="457200" cy="749129"/>
          </a:xfrm>
          <a:prstGeom prst="downArrow">
            <a:avLst>
              <a:gd name="adj1" fmla="val 50000"/>
              <a:gd name="adj2" fmla="val 544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CAE91C33-C280-BF43-57F2-AE21AB12A7C6}"/>
              </a:ext>
            </a:extLst>
          </p:cNvPr>
          <p:cNvSpPr txBox="1"/>
          <p:nvPr/>
        </p:nvSpPr>
        <p:spPr>
          <a:xfrm>
            <a:off x="1965782" y="6188346"/>
            <a:ext cx="840622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rebuchet MS" panose="020B0603020202020204"/>
                <a:ea typeface="+mn-ea"/>
                <a:cs typeface="+mn-cs"/>
              </a:rPr>
              <a:t>Different health effects in children and adults</a:t>
            </a:r>
          </a:p>
        </p:txBody>
      </p:sp>
      <p:sp>
        <p:nvSpPr>
          <p:cNvPr id="4" name="Slide Number Placeholder 3">
            <a:extLst>
              <a:ext uri="{FF2B5EF4-FFF2-40B4-BE49-F238E27FC236}">
                <a16:creationId xmlns:a16="http://schemas.microsoft.com/office/drawing/2014/main" id="{53AD7D63-845C-CD7E-2170-9754D9E1AC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391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Children’s Lungs are Still Developing</a:t>
            </a:r>
          </a:p>
        </p:txBody>
      </p:sp>
      <p:pic>
        <p:nvPicPr>
          <p:cNvPr id="51202" name="Picture 2" descr="Child's respiratory system showing sinuses, pharynx, larynx, trachea, bronchial tubes, and lungs, with detail of bronchiole and air sacs (alveoli).">
            <a:extLst>
              <a:ext uri="{FF2B5EF4-FFF2-40B4-BE49-F238E27FC236}">
                <a16:creationId xmlns:a16="http://schemas.microsoft.com/office/drawing/2014/main" id="{847BD382-E1BB-BA26-7ACE-A65D7472D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239" y="2617790"/>
            <a:ext cx="5624809" cy="366835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D0EF2FF-F60E-26EB-A470-29EAC28F5A71}"/>
              </a:ext>
            </a:extLst>
          </p:cNvPr>
          <p:cNvSpPr txBox="1"/>
          <p:nvPr/>
        </p:nvSpPr>
        <p:spPr>
          <a:xfrm>
            <a:off x="135484" y="2008005"/>
            <a:ext cx="364671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rebuchet MS" panose="020B0603020202020204"/>
                <a:ea typeface="+mn-ea"/>
                <a:cs typeface="+mn-cs"/>
              </a:rPr>
              <a:t>Children’s airways are narrower, so the effects of irritation or inflammation can be more severe</a:t>
            </a:r>
          </a:p>
        </p:txBody>
      </p:sp>
      <p:cxnSp>
        <p:nvCxnSpPr>
          <p:cNvPr id="21" name="Straight Arrow Connector 20">
            <a:extLst>
              <a:ext uri="{FF2B5EF4-FFF2-40B4-BE49-F238E27FC236}">
                <a16:creationId xmlns:a16="http://schemas.microsoft.com/office/drawing/2014/main" id="{E34B6EBA-8F94-08DF-9336-434D04491552}"/>
              </a:ext>
              <a:ext uri="{C183D7F6-B498-43B3-948B-1728B52AA6E4}">
                <adec:decorative xmlns:adec="http://schemas.microsoft.com/office/drawing/2017/decorative" val="1"/>
              </a:ext>
            </a:extLst>
          </p:cNvPr>
          <p:cNvCxnSpPr>
            <a:cxnSpLocks/>
          </p:cNvCxnSpPr>
          <p:nvPr/>
        </p:nvCxnSpPr>
        <p:spPr>
          <a:xfrm>
            <a:off x="1596788" y="3331444"/>
            <a:ext cx="2652216" cy="7901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46D7D9A1-CEDA-CCAB-D620-43CB4D970105}"/>
              </a:ext>
              <a:ext uri="{C183D7F6-B498-43B3-948B-1728B52AA6E4}">
                <adec:decorative xmlns:adec="http://schemas.microsoft.com/office/drawing/2017/decorative" val="1"/>
              </a:ext>
            </a:extLst>
          </p:cNvPr>
          <p:cNvCxnSpPr>
            <a:cxnSpLocks/>
          </p:cNvCxnSpPr>
          <p:nvPr/>
        </p:nvCxnSpPr>
        <p:spPr>
          <a:xfrm flipH="1">
            <a:off x="7942997" y="3189864"/>
            <a:ext cx="988391" cy="13908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518CA83F-A2AC-2AE0-B949-9603670D7246}"/>
              </a:ext>
            </a:extLst>
          </p:cNvPr>
          <p:cNvSpPr txBox="1"/>
          <p:nvPr/>
        </p:nvSpPr>
        <p:spPr>
          <a:xfrm>
            <a:off x="7623304" y="1869064"/>
            <a:ext cx="3645853"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rebuchet MS" panose="020B0603020202020204"/>
                <a:ea typeface="+mn-ea"/>
                <a:cs typeface="+mn-cs"/>
              </a:rPr>
              <a:t>80% of alveoli develop after birth through adolescence; pollution may cause permanent damage</a:t>
            </a:r>
          </a:p>
        </p:txBody>
      </p:sp>
      <p:sp>
        <p:nvSpPr>
          <p:cNvPr id="10" name="TextBox 9">
            <a:extLst>
              <a:ext uri="{FF2B5EF4-FFF2-40B4-BE49-F238E27FC236}">
                <a16:creationId xmlns:a16="http://schemas.microsoft.com/office/drawing/2014/main" id="{A21548D0-7BE7-0F95-9E42-EB51244BD7C2}"/>
              </a:ext>
            </a:extLst>
          </p:cNvPr>
          <p:cNvSpPr txBox="1"/>
          <p:nvPr/>
        </p:nvSpPr>
        <p:spPr>
          <a:xfrm>
            <a:off x="5785096" y="6581001"/>
            <a:ext cx="5304192" cy="276999"/>
          </a:xfrm>
          <a:prstGeom prst="rect">
            <a:avLst/>
          </a:prstGeom>
          <a:noFill/>
        </p:spPr>
        <p:txBody>
          <a:bodyPr wrap="square" rtlCol="0">
            <a:spAutoFit/>
          </a:bodyPr>
          <a:lstStyle/>
          <a:p>
            <a:r>
              <a:rPr lang="en-US" sz="1200">
                <a:hlinkClick r:id="rId3"/>
              </a:rPr>
              <a:t>https://myhealth.alberta.ca/Health/Pages/conditions.aspx?hwid=tp12432</a:t>
            </a:r>
            <a:endParaRPr lang="en-US" sz="1200"/>
          </a:p>
        </p:txBody>
      </p:sp>
      <p:sp>
        <p:nvSpPr>
          <p:cNvPr id="4" name="Slide Number Placeholder 3">
            <a:extLst>
              <a:ext uri="{FF2B5EF4-FFF2-40B4-BE49-F238E27FC236}">
                <a16:creationId xmlns:a16="http://schemas.microsoft.com/office/drawing/2014/main" id="{53AD7D63-845C-CD7E-2170-9754D9E1AC60}"/>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1095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383A-C97B-8972-09DD-F043688162A0}"/>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Section 4: climate pollutants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a:t>1. Overview</a:t>
            </a:r>
          </a:p>
          <a:p>
            <a:r>
              <a:rPr lang="en-US" sz="2000"/>
              <a:t>2. Conventional Air Pollutants</a:t>
            </a:r>
          </a:p>
          <a:p>
            <a:r>
              <a:rPr lang="en-US" sz="2000"/>
              <a:t>3. Health Effects</a:t>
            </a:r>
          </a:p>
          <a:p>
            <a:r>
              <a:rPr lang="en-US" sz="2800" b="1"/>
              <a:t>4. Climate pollutants</a:t>
            </a:r>
          </a:p>
          <a:p>
            <a:r>
              <a:rPr lang="en-US" sz="2000"/>
              <a:t>5. Additional References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28</a:t>
            </a:fld>
            <a:endParaRPr lang="en-US"/>
          </a:p>
        </p:txBody>
      </p:sp>
    </p:spTree>
    <p:extLst>
      <p:ext uri="{BB962C8B-B14F-4D97-AF65-F5344CB8AC3E}">
        <p14:creationId xmlns:p14="http://schemas.microsoft.com/office/powerpoint/2010/main" val="117933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Climate Pollutants</a:t>
            </a:r>
          </a:p>
        </p:txBody>
      </p:sp>
      <p:sp>
        <p:nvSpPr>
          <p:cNvPr id="3" name="Content Placeholder 2">
            <a:extLst>
              <a:ext uri="{FF2B5EF4-FFF2-40B4-BE49-F238E27FC236}">
                <a16:creationId xmlns:a16="http://schemas.microsoft.com/office/drawing/2014/main" id="{AFC0629D-6EFD-117B-E790-C3AC88B51BF7}"/>
              </a:ext>
            </a:extLst>
          </p:cNvPr>
          <p:cNvSpPr>
            <a:spLocks noGrp="1"/>
          </p:cNvSpPr>
          <p:nvPr>
            <p:ph idx="1"/>
          </p:nvPr>
        </p:nvSpPr>
        <p:spPr>
          <a:xfrm>
            <a:off x="677334" y="1735666"/>
            <a:ext cx="10899148" cy="713240"/>
          </a:xfrm>
        </p:spPr>
        <p:txBody>
          <a:bodyPr>
            <a:normAutofit/>
          </a:bodyPr>
          <a:lstStyle/>
          <a:p>
            <a:r>
              <a:rPr lang="en-US" sz="2400"/>
              <a:t>Pollutants that have a warming impact on climate</a:t>
            </a:r>
          </a:p>
        </p:txBody>
      </p:sp>
      <p:sp>
        <p:nvSpPr>
          <p:cNvPr id="4" name="Slide Number Placeholder 3">
            <a:extLst>
              <a:ext uri="{FF2B5EF4-FFF2-40B4-BE49-F238E27FC236}">
                <a16:creationId xmlns:a16="http://schemas.microsoft.com/office/drawing/2014/main" id="{53AD7D63-845C-CD7E-2170-9754D9E1AC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5" name="Diagram 4">
            <a:extLst>
              <a:ext uri="{FF2B5EF4-FFF2-40B4-BE49-F238E27FC236}">
                <a16:creationId xmlns:a16="http://schemas.microsoft.com/office/drawing/2014/main" id="{01F1CDFD-D73E-05ED-F0D8-141F53EDC1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8786501"/>
              </p:ext>
            </p:extLst>
          </p:nvPr>
        </p:nvGraphicFramePr>
        <p:xfrm>
          <a:off x="2069475" y="16747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35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a:t>1. Overview</a:t>
            </a:r>
          </a:p>
          <a:p>
            <a:r>
              <a:rPr lang="en-US" sz="2000"/>
              <a:t>2. Conventional Air Pollutants</a:t>
            </a:r>
          </a:p>
          <a:p>
            <a:r>
              <a:rPr lang="en-US" sz="2000"/>
              <a:t>3. Health Effects</a:t>
            </a:r>
          </a:p>
          <a:p>
            <a:r>
              <a:rPr lang="en-US" sz="2000"/>
              <a:t>4. Climate pollutants</a:t>
            </a:r>
          </a:p>
          <a:p>
            <a:r>
              <a:rPr lang="en-US" sz="2000"/>
              <a:t>5. Additional References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01522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52" name="Group 1843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440" name="Straight Connector 1843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441" name="Straight Connector 1844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44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4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44" name="Isosceles Triangle 1844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4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4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4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48" name="Isosceles Triangle 1844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49" name="Isosceles Triangle 1844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451" name="Rectangle 1845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8453" name="Group 1845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454" name="Straight Connector 1845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45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5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57" name="Isosceles Triangle 1845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5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5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6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61" name="Isosceles Triangle 1846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62" name="Isosceles Triangle 1846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464" name="Rectangle 1846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7CC8CBD-73BF-36C7-10D2-E8350C7E9090}"/>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Short-lived Climate Pollutants</a:t>
            </a:r>
          </a:p>
        </p:txBody>
      </p:sp>
      <p:pic>
        <p:nvPicPr>
          <p:cNvPr id="18434" name="Picture 2" descr="Infographic of sources of Short-lived climate pollutants, their lifetime in atmosphere, and the scale of their impacts.">
            <a:extLst>
              <a:ext uri="{FF2B5EF4-FFF2-40B4-BE49-F238E27FC236}">
                <a16:creationId xmlns:a16="http://schemas.microsoft.com/office/drawing/2014/main" id="{90854A7B-F343-AC13-4F1F-6B8581D806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4" r="1" b="14080"/>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3AD7D63-845C-CD7E-2170-9754D9E1AC60}"/>
              </a:ext>
            </a:extLst>
          </p:cNvPr>
          <p:cNvSpPr>
            <a:spLocks noGrp="1"/>
          </p:cNvSpPr>
          <p:nvPr>
            <p:ph type="sldNum" sz="quarter" idx="12"/>
          </p:nvPr>
        </p:nvSpPr>
        <p:spPr>
          <a:xfrm>
            <a:off x="10860438" y="6420107"/>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30</a:t>
            </a:fld>
            <a:endPar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2CBECF40-29C5-22C7-0771-19680745978C}"/>
              </a:ext>
            </a:extLst>
          </p:cNvPr>
          <p:cNvSpPr txBox="1"/>
          <p:nvPr/>
        </p:nvSpPr>
        <p:spPr>
          <a:xfrm>
            <a:off x="8287230" y="6032952"/>
            <a:ext cx="5816850" cy="276999"/>
          </a:xfrm>
          <a:prstGeom prst="rect">
            <a:avLst/>
          </a:prstGeom>
          <a:noFill/>
        </p:spPr>
        <p:txBody>
          <a:bodyPr wrap="square" lIns="91440" tIns="45720" rIns="91440" bIns="45720" rtlCol="0" anchor="t">
            <a:spAutoFit/>
          </a:bodyPr>
          <a:lstStyle/>
          <a:p>
            <a:pPr defTabSz="457200">
              <a:defRPr/>
            </a:pPr>
            <a:r>
              <a:rPr kumimoji="0" lang="en-US" sz="1200" b="0" i="0" u="none" strike="noStrike" kern="1200" cap="none" spc="0" normalizeH="0" baseline="0" noProof="0">
                <a:ln>
                  <a:noFill/>
                </a:ln>
                <a:effectLst/>
                <a:uLnTx/>
                <a:uFillTx/>
                <a:latin typeface="Trebuchet MS" panose="020B0603020202020204"/>
                <a:ea typeface="+mn-ea"/>
                <a:cs typeface="+mn-cs"/>
                <a:hlinkClick r:id="rId3"/>
              </a:rPr>
              <a:t>http://ccacoalition.org/en/science-resources​</a:t>
            </a:r>
            <a:r>
              <a:rPr lang="en-US" sz="1200">
                <a:latin typeface="Trebuchet MS" panose="020B0603020202020204"/>
              </a:rPr>
              <a:t> </a:t>
            </a:r>
            <a:endParaRPr lang="en-US"/>
          </a:p>
        </p:txBody>
      </p:sp>
    </p:spTree>
    <p:extLst>
      <p:ext uri="{BB962C8B-B14F-4D97-AF65-F5344CB8AC3E}">
        <p14:creationId xmlns:p14="http://schemas.microsoft.com/office/powerpoint/2010/main" val="28065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13A9-8F53-8F3C-DF59-9869558EC2E6}"/>
              </a:ext>
            </a:extLst>
          </p:cNvPr>
          <p:cNvSpPr>
            <a:spLocks noGrp="1"/>
          </p:cNvSpPr>
          <p:nvPr>
            <p:ph type="title"/>
          </p:nvPr>
        </p:nvSpPr>
        <p:spPr/>
        <p:txBody>
          <a:bodyPr/>
          <a:lstStyle/>
          <a:p>
            <a:r>
              <a:rPr lang="en-US"/>
              <a:t>Short-Lived Climate Pollutant (SLCPs) Sources</a:t>
            </a:r>
          </a:p>
        </p:txBody>
      </p:sp>
      <p:sp>
        <p:nvSpPr>
          <p:cNvPr id="3" name="Content Placeholder 2">
            <a:extLst>
              <a:ext uri="{FF2B5EF4-FFF2-40B4-BE49-F238E27FC236}">
                <a16:creationId xmlns:a16="http://schemas.microsoft.com/office/drawing/2014/main" id="{22687526-482B-B4CB-F7FD-2181E75D0AD4}"/>
              </a:ext>
            </a:extLst>
          </p:cNvPr>
          <p:cNvSpPr>
            <a:spLocks noGrp="1"/>
          </p:cNvSpPr>
          <p:nvPr>
            <p:ph idx="1"/>
          </p:nvPr>
        </p:nvSpPr>
        <p:spPr/>
        <p:txBody>
          <a:bodyPr>
            <a:normAutofit/>
          </a:bodyPr>
          <a:lstStyle/>
          <a:p>
            <a:r>
              <a:rPr lang="en-US" sz="2800"/>
              <a:t>Brick production</a:t>
            </a:r>
          </a:p>
          <a:p>
            <a:r>
              <a:rPr lang="en-US" sz="2800"/>
              <a:t>Inefficient cookstoves and biomass burning</a:t>
            </a:r>
          </a:p>
          <a:p>
            <a:r>
              <a:rPr lang="en-US" sz="2800"/>
              <a:t>Diesel exhaust</a:t>
            </a:r>
          </a:p>
          <a:p>
            <a:r>
              <a:rPr lang="en-US" sz="2800"/>
              <a:t>Methane leakage from oil and natural gas production</a:t>
            </a:r>
          </a:p>
          <a:p>
            <a:r>
              <a:rPr lang="en-US" sz="2800"/>
              <a:t>Methane emissions from waste decomposition and agriculture</a:t>
            </a:r>
          </a:p>
        </p:txBody>
      </p:sp>
      <p:sp>
        <p:nvSpPr>
          <p:cNvPr id="4" name="Slide Number Placeholder 3">
            <a:extLst>
              <a:ext uri="{FF2B5EF4-FFF2-40B4-BE49-F238E27FC236}">
                <a16:creationId xmlns:a16="http://schemas.microsoft.com/office/drawing/2014/main" id="{65851563-DEC6-D0B3-1A31-54D1F6DD33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4751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D0F8-0EF5-320C-1B5D-D69D7B88B77F}"/>
              </a:ext>
            </a:extLst>
          </p:cNvPr>
          <p:cNvSpPr>
            <a:spLocks noGrp="1"/>
          </p:cNvSpPr>
          <p:nvPr>
            <p:ph type="title"/>
          </p:nvPr>
        </p:nvSpPr>
        <p:spPr>
          <a:xfrm>
            <a:off x="551831" y="609600"/>
            <a:ext cx="10899148" cy="1320800"/>
          </a:xfrm>
        </p:spPr>
        <p:txBody>
          <a:bodyPr/>
          <a:lstStyle/>
          <a:p>
            <a:r>
              <a:rPr lang="en-US"/>
              <a:t>Black Carbon</a:t>
            </a:r>
          </a:p>
        </p:txBody>
      </p:sp>
      <p:pic>
        <p:nvPicPr>
          <p:cNvPr id="23554" name="Picture 2" descr="Diagram of different sources of black carbon, and aerosol processes in the climate system. Sources include emissions from open and agricultural burning, residential cooking and heating, factories, vehicles, and brick kilns. Processes include absorption of sunlight by black carbon, liquid cloud effects leading to net cooling from albedo, and surface deposition of black carbon by rain and snow. ">
            <a:extLst>
              <a:ext uri="{FF2B5EF4-FFF2-40B4-BE49-F238E27FC236}">
                <a16:creationId xmlns:a16="http://schemas.microsoft.com/office/drawing/2014/main" id="{533F9552-9018-7EF9-67FC-5E1ADCD05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416" y="0"/>
            <a:ext cx="73732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3C10E1-EBA6-DB12-8A8C-D7425FA60FDE}"/>
              </a:ext>
            </a:extLst>
          </p:cNvPr>
          <p:cNvSpPr txBox="1"/>
          <p:nvPr/>
        </p:nvSpPr>
        <p:spPr>
          <a:xfrm>
            <a:off x="950259" y="6396335"/>
            <a:ext cx="29029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Bond et al., J </a:t>
            </a:r>
            <a:r>
              <a:rPr lang="en-US" sz="1200" err="1">
                <a:ea typeface="+mn-lt"/>
                <a:cs typeface="+mn-lt"/>
              </a:rPr>
              <a:t>Geophys</a:t>
            </a:r>
            <a:r>
              <a:rPr lang="en-US" sz="1200">
                <a:ea typeface="+mn-lt"/>
                <a:cs typeface="+mn-lt"/>
              </a:rPr>
              <a:t>. Res., 2013. Figure by D. Fahey</a:t>
            </a:r>
            <a:endParaRPr lang="en-US" sz="1200"/>
          </a:p>
        </p:txBody>
      </p:sp>
      <p:sp>
        <p:nvSpPr>
          <p:cNvPr id="4" name="Slide Number Placeholder 3">
            <a:extLst>
              <a:ext uri="{FF2B5EF4-FFF2-40B4-BE49-F238E27FC236}">
                <a16:creationId xmlns:a16="http://schemas.microsoft.com/office/drawing/2014/main" id="{B4060EEE-FC95-058F-0271-EF2DC3EC3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22865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D0F8-0EF5-320C-1B5D-D69D7B88B77F}"/>
              </a:ext>
            </a:extLst>
          </p:cNvPr>
          <p:cNvSpPr>
            <a:spLocks noGrp="1"/>
          </p:cNvSpPr>
          <p:nvPr>
            <p:ph type="title"/>
          </p:nvPr>
        </p:nvSpPr>
        <p:spPr/>
        <p:txBody>
          <a:bodyPr/>
          <a:lstStyle/>
          <a:p>
            <a:r>
              <a:rPr lang="en-US"/>
              <a:t>Climate Impacts of Black Carbon</a:t>
            </a:r>
          </a:p>
        </p:txBody>
      </p:sp>
      <p:pic>
        <p:nvPicPr>
          <p:cNvPr id="1026" name="Picture 2" descr="Infographic for Black Carbon. Shows the largest sources of black carbon, the first being household energy, then transport, agriculture, and industrial production. Explains impacts, including 7 million pollution related deaths every year, climate impacts to absorb sunlight to heat, and weather impacts the prevent clouds from being formed.">
            <a:extLst>
              <a:ext uri="{FF2B5EF4-FFF2-40B4-BE49-F238E27FC236}">
                <a16:creationId xmlns:a16="http://schemas.microsoft.com/office/drawing/2014/main" id="{182C0FA5-B1F5-D8E2-CBD9-3B3A474B9B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1"/>
          <a:stretch/>
        </p:blipFill>
        <p:spPr bwMode="auto">
          <a:xfrm>
            <a:off x="1777254" y="1251284"/>
            <a:ext cx="8169502" cy="5606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287411-B121-1D67-E254-BF7D3C81D6EA}"/>
              </a:ext>
            </a:extLst>
          </p:cNvPr>
          <p:cNvSpPr txBox="1"/>
          <p:nvPr/>
        </p:nvSpPr>
        <p:spPr>
          <a:xfrm>
            <a:off x="9949856" y="6581001"/>
            <a:ext cx="11082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CCAC, 2011</a:t>
            </a:r>
            <a:endParaRPr lang="en-US" sz="1200"/>
          </a:p>
        </p:txBody>
      </p:sp>
      <p:sp>
        <p:nvSpPr>
          <p:cNvPr id="4" name="Slide Number Placeholder 3">
            <a:extLst>
              <a:ext uri="{FF2B5EF4-FFF2-40B4-BE49-F238E27FC236}">
                <a16:creationId xmlns:a16="http://schemas.microsoft.com/office/drawing/2014/main" id="{B4060EEE-FC95-058F-0271-EF2DC3EC3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58713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D0F8-0EF5-320C-1B5D-D69D7B88B77F}"/>
              </a:ext>
            </a:extLst>
          </p:cNvPr>
          <p:cNvSpPr>
            <a:spLocks noGrp="1"/>
          </p:cNvSpPr>
          <p:nvPr>
            <p:ph type="title"/>
          </p:nvPr>
        </p:nvSpPr>
        <p:spPr/>
        <p:txBody>
          <a:bodyPr/>
          <a:lstStyle/>
          <a:p>
            <a:r>
              <a:rPr lang="en-US"/>
              <a:t>Climate Impacts of Methane</a:t>
            </a:r>
          </a:p>
        </p:txBody>
      </p:sp>
      <p:pic>
        <p:nvPicPr>
          <p:cNvPr id="2050" name="Picture 2" descr="Infographic for methane, showing the largest source being agriculture, then fossil fuel generation, waste, and other sources. Explains impacts, including climate (with methane being 86x more powerful than CO2 over a 20 year period), health, and agriculture and ecosystems. ">
            <a:extLst>
              <a:ext uri="{FF2B5EF4-FFF2-40B4-BE49-F238E27FC236}">
                <a16:creationId xmlns:a16="http://schemas.microsoft.com/office/drawing/2014/main" id="{924957FB-A439-A474-ED19-5D2F19997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703" y="1259873"/>
            <a:ext cx="7930496" cy="56108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1AB165-A314-BAEC-A721-69075FD49F13}"/>
              </a:ext>
            </a:extLst>
          </p:cNvPr>
          <p:cNvSpPr txBox="1"/>
          <p:nvPr/>
        </p:nvSpPr>
        <p:spPr>
          <a:xfrm>
            <a:off x="10027279" y="6593706"/>
            <a:ext cx="13692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CCAC, 2011</a:t>
            </a:r>
            <a:endParaRPr lang="en-US" sz="1200"/>
          </a:p>
        </p:txBody>
      </p:sp>
      <p:sp>
        <p:nvSpPr>
          <p:cNvPr id="4" name="Slide Number Placeholder 3">
            <a:extLst>
              <a:ext uri="{FF2B5EF4-FFF2-40B4-BE49-F238E27FC236}">
                <a16:creationId xmlns:a16="http://schemas.microsoft.com/office/drawing/2014/main" id="{B4060EEE-FC95-058F-0271-EF2DC3EC3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4797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D0F8-0EF5-320C-1B5D-D69D7B88B77F}"/>
              </a:ext>
            </a:extLst>
          </p:cNvPr>
          <p:cNvSpPr>
            <a:spLocks noGrp="1"/>
          </p:cNvSpPr>
          <p:nvPr>
            <p:ph type="title"/>
          </p:nvPr>
        </p:nvSpPr>
        <p:spPr/>
        <p:txBody>
          <a:bodyPr/>
          <a:lstStyle/>
          <a:p>
            <a:r>
              <a:rPr lang="en-US"/>
              <a:t>Climate Impacts of Ozone</a:t>
            </a:r>
          </a:p>
        </p:txBody>
      </p:sp>
      <p:pic>
        <p:nvPicPr>
          <p:cNvPr id="3074" name="Picture 2" descr="Infographic of tropospheric ozone. Shows how it is created, the sources (formed when sunlight interacts with different pollutants), and impacts on climate, health, and agriculture/ecosystems. ">
            <a:extLst>
              <a:ext uri="{FF2B5EF4-FFF2-40B4-BE49-F238E27FC236}">
                <a16:creationId xmlns:a16="http://schemas.microsoft.com/office/drawing/2014/main" id="{114AF1A6-9F50-E0C5-A297-D2A7BA775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982" y="1158447"/>
            <a:ext cx="8004138" cy="5669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11476D-5A7A-2543-C469-8E1BE246DB74}"/>
              </a:ext>
            </a:extLst>
          </p:cNvPr>
          <p:cNvSpPr txBox="1"/>
          <p:nvPr/>
        </p:nvSpPr>
        <p:spPr>
          <a:xfrm>
            <a:off x="10087120" y="6581001"/>
            <a:ext cx="11811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CCAC, 2011</a:t>
            </a:r>
            <a:endParaRPr lang="en-US" sz="1200"/>
          </a:p>
        </p:txBody>
      </p:sp>
      <p:sp>
        <p:nvSpPr>
          <p:cNvPr id="4" name="Slide Number Placeholder 3">
            <a:extLst>
              <a:ext uri="{FF2B5EF4-FFF2-40B4-BE49-F238E27FC236}">
                <a16:creationId xmlns:a16="http://schemas.microsoft.com/office/drawing/2014/main" id="{B4060EEE-FC95-058F-0271-EF2DC3EC3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4181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D0F8-0EF5-320C-1B5D-D69D7B88B77F}"/>
              </a:ext>
            </a:extLst>
          </p:cNvPr>
          <p:cNvSpPr>
            <a:spLocks noGrp="1"/>
          </p:cNvSpPr>
          <p:nvPr>
            <p:ph type="title"/>
          </p:nvPr>
        </p:nvSpPr>
        <p:spPr/>
        <p:txBody>
          <a:bodyPr/>
          <a:lstStyle/>
          <a:p>
            <a:r>
              <a:rPr lang="en-US"/>
              <a:t>Climate Impacts of Hydrofluorocarbons</a:t>
            </a:r>
          </a:p>
        </p:txBody>
      </p:sp>
      <p:pic>
        <p:nvPicPr>
          <p:cNvPr id="4098" name="Picture 2" descr="Infographic for Hydrofluorocarbons. Lists largest consumption source being residential, commercial, and industrial air conditioning and refrigeration, then mobile air conditioning and foam agents. ">
            <a:extLst>
              <a:ext uri="{FF2B5EF4-FFF2-40B4-BE49-F238E27FC236}">
                <a16:creationId xmlns:a16="http://schemas.microsoft.com/office/drawing/2014/main" id="{FB04A288-07F4-C0D0-FEDC-C7BD05A2B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317" y="1158372"/>
            <a:ext cx="8056002" cy="56996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4060EEE-FC95-058F-0271-EF2DC3EC3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07D7441E-609B-D95B-42D0-070E182851E0}"/>
              </a:ext>
            </a:extLst>
          </p:cNvPr>
          <p:cNvSpPr txBox="1"/>
          <p:nvPr/>
        </p:nvSpPr>
        <p:spPr>
          <a:xfrm>
            <a:off x="10076988" y="6581001"/>
            <a:ext cx="11023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CCAC, 2011</a:t>
            </a:r>
            <a:endParaRPr lang="en-US" sz="1200"/>
          </a:p>
        </p:txBody>
      </p:sp>
    </p:spTree>
    <p:extLst>
      <p:ext uri="{BB962C8B-B14F-4D97-AF65-F5344CB8AC3E}">
        <p14:creationId xmlns:p14="http://schemas.microsoft.com/office/powerpoint/2010/main" val="1000847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F8AA-2C64-AAAC-50BA-040EC26E4D34}"/>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Section 5: Additional references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5899405" cy="5224724"/>
          </a:xfrm>
        </p:spPr>
        <p:txBody>
          <a:bodyPr anchor="ctr">
            <a:normAutofit/>
          </a:bodyPr>
          <a:lstStyle/>
          <a:p>
            <a:r>
              <a:rPr lang="en-US" sz="2000"/>
              <a:t>1. Overview</a:t>
            </a:r>
          </a:p>
          <a:p>
            <a:r>
              <a:rPr lang="en-US" sz="2000"/>
              <a:t>2. Conventional Air Pollutants</a:t>
            </a:r>
          </a:p>
          <a:p>
            <a:r>
              <a:rPr lang="en-US" sz="2000"/>
              <a:t>3. Health Effects</a:t>
            </a:r>
          </a:p>
          <a:p>
            <a:r>
              <a:rPr lang="en-US" sz="2000"/>
              <a:t>4. Climate pollutants</a:t>
            </a:r>
          </a:p>
          <a:p>
            <a:r>
              <a:rPr lang="en-US" sz="2800" b="1"/>
              <a:t>5. Additional References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37</a:t>
            </a:fld>
            <a:endParaRPr lang="en-US"/>
          </a:p>
        </p:txBody>
      </p:sp>
    </p:spTree>
    <p:extLst>
      <p:ext uri="{BB962C8B-B14F-4D97-AF65-F5344CB8AC3E}">
        <p14:creationId xmlns:p14="http://schemas.microsoft.com/office/powerpoint/2010/main" val="3233427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96" y="612081"/>
            <a:ext cx="10296685" cy="813044"/>
          </a:xfrm>
        </p:spPr>
        <p:txBody>
          <a:bodyPr>
            <a:normAutofit fontScale="90000"/>
          </a:bodyPr>
          <a:lstStyle/>
          <a:p>
            <a:r>
              <a:rPr lang="en-US"/>
              <a:t>Harvard Six Cities and American Cancer Society Studies</a:t>
            </a:r>
          </a:p>
        </p:txBody>
      </p:sp>
      <p:sp>
        <p:nvSpPr>
          <p:cNvPr id="44036" name="Text Box 8"/>
          <p:cNvSpPr txBox="1">
            <a:spLocks noChangeArrowheads="1"/>
          </p:cNvSpPr>
          <p:nvPr/>
        </p:nvSpPr>
        <p:spPr bwMode="auto">
          <a:xfrm>
            <a:off x="856280" y="1651001"/>
            <a:ext cx="455779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solidFill>
                  <a:srgbClr val="000000"/>
                </a:solidFill>
              </a:rPr>
              <a:t>1993 &amp; 2006– </a:t>
            </a:r>
            <a:r>
              <a:rPr lang="en-US" altLang="en-US" sz="2800" b="1">
                <a:solidFill>
                  <a:srgbClr val="000000"/>
                </a:solidFill>
              </a:rPr>
              <a:t>14 to 16% increase in mortality</a:t>
            </a:r>
            <a:r>
              <a:rPr lang="en-US" altLang="en-US" sz="2800">
                <a:solidFill>
                  <a:srgbClr val="000000"/>
                </a:solidFill>
              </a:rPr>
              <a:t> for each 10 µg/m</a:t>
            </a:r>
            <a:r>
              <a:rPr lang="en-US" altLang="en-US" sz="2800" baseline="30000">
                <a:solidFill>
                  <a:srgbClr val="000000"/>
                </a:solidFill>
              </a:rPr>
              <a:t>3</a:t>
            </a:r>
            <a:r>
              <a:rPr lang="en-US" altLang="en-US" sz="2800">
                <a:solidFill>
                  <a:srgbClr val="000000"/>
                </a:solidFill>
              </a:rPr>
              <a:t> of PM</a:t>
            </a:r>
            <a:r>
              <a:rPr lang="en-US" altLang="en-US" sz="2800" baseline="-25000">
                <a:solidFill>
                  <a:srgbClr val="000000"/>
                </a:solidFill>
              </a:rPr>
              <a:t>2.5</a:t>
            </a:r>
            <a:r>
              <a:rPr lang="en-US" altLang="en-US" sz="2800">
                <a:solidFill>
                  <a:srgbClr val="000000"/>
                </a:solidFill>
              </a:rPr>
              <a:t>.</a:t>
            </a:r>
          </a:p>
          <a:p>
            <a:pPr eaLnBrk="1" hangingPunct="1"/>
            <a:endParaRPr lang="en-US" altLang="en-US" sz="1000"/>
          </a:p>
          <a:p>
            <a:pPr eaLnBrk="1" hangingPunct="1"/>
            <a:r>
              <a:rPr lang="en-US" altLang="en-US" sz="1500"/>
              <a:t>Dockery DW, Pope CA III, Xu X, et al, An association between air pollution and mortality in six US cities. New England Journal of Medicine. 1993. Vol 329. 1753-1759.</a:t>
            </a:r>
          </a:p>
          <a:p>
            <a:pPr eaLnBrk="1" hangingPunct="1"/>
            <a:r>
              <a:rPr lang="en-US" altLang="en-US" sz="1000">
                <a:solidFill>
                  <a:srgbClr val="1005F5"/>
                </a:solidFill>
              </a:rPr>
              <a:t> </a:t>
            </a:r>
          </a:p>
        </p:txBody>
      </p:sp>
      <p:pic>
        <p:nvPicPr>
          <p:cNvPr id="44035" name="Picture 7" descr="Graph of fine particles versus rate ratio from the &quot;Harvard Six Cities Study&quot;, Dockery et al., 1993."/>
          <p:cNvPicPr>
            <a:picLocks noChangeAspect="1" noChangeArrowheads="1"/>
          </p:cNvPicPr>
          <p:nvPr/>
        </p:nvPicPr>
        <p:blipFill>
          <a:blip r:embed="rId3">
            <a:extLst>
              <a:ext uri="{28A0092B-C50C-407E-A947-70E740481C1C}">
                <a14:useLocalDpi xmlns:a14="http://schemas.microsoft.com/office/drawing/2010/main" val="0"/>
              </a:ext>
            </a:extLst>
          </a:blip>
          <a:srcRect l="50000" b="65273"/>
          <a:stretch>
            <a:fillRect/>
          </a:stretch>
        </p:blipFill>
        <p:spPr bwMode="auto">
          <a:xfrm>
            <a:off x="6096000" y="1188597"/>
            <a:ext cx="3733800" cy="353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4"/>
          <p:cNvSpPr txBox="1">
            <a:spLocks noChangeArrowheads="1"/>
          </p:cNvSpPr>
          <p:nvPr/>
        </p:nvSpPr>
        <p:spPr bwMode="auto">
          <a:xfrm>
            <a:off x="856280" y="4599879"/>
            <a:ext cx="10075189"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t>9% increase in cardiopulmonary and a 14% increase in lung cancer mortality</a:t>
            </a:r>
            <a:r>
              <a:rPr lang="en-US" altLang="en-US" sz="2400"/>
              <a:t> for each 10 ug/m</a:t>
            </a:r>
            <a:r>
              <a:rPr lang="en-US" altLang="en-US" sz="2400" baseline="30000"/>
              <a:t>3</a:t>
            </a:r>
            <a:r>
              <a:rPr lang="en-US" altLang="en-US" sz="2400"/>
              <a:t> of PM</a:t>
            </a:r>
            <a:r>
              <a:rPr lang="en-US" altLang="en-US" sz="2400" baseline="-25000"/>
              <a:t>2.5</a:t>
            </a:r>
            <a:r>
              <a:rPr lang="en-US" altLang="en-US" sz="2400"/>
              <a:t> when looking at over 50 metropolitan regions of US</a:t>
            </a:r>
          </a:p>
          <a:p>
            <a:pPr eaLnBrk="1" hangingPunct="1"/>
            <a:endParaRPr lang="en-US" altLang="en-US" sz="1600"/>
          </a:p>
          <a:p>
            <a:pPr eaLnBrk="1" hangingPunct="1"/>
            <a:r>
              <a:rPr lang="en-US" altLang="en-US" sz="1500"/>
              <a:t>Pope CA III, Thun MJ, Namboodiri MM, Dockery DW, Evans JS, </a:t>
            </a:r>
            <a:r>
              <a:rPr lang="en-US" altLang="en-US" sz="1500" err="1"/>
              <a:t>Speizer</a:t>
            </a:r>
            <a:r>
              <a:rPr lang="en-US" altLang="en-US" sz="1500"/>
              <a:t> FE, Hath CW Jr. 1995. </a:t>
            </a:r>
            <a:r>
              <a:rPr lang="en-US" altLang="en-US" sz="1500" i="1"/>
              <a:t>Particulate air pollution as a predictor of mortality in a prospective study of US adults.</a:t>
            </a:r>
            <a:r>
              <a:rPr lang="en-US" altLang="en-US" sz="1500"/>
              <a:t> American Journal of Respiratory and Critical Care Medicine. 151:669-674</a:t>
            </a:r>
            <a:r>
              <a:rPr lang="en-US" altLang="en-US" sz="1500">
                <a:solidFill>
                  <a:srgbClr val="1005F5"/>
                </a:solidFill>
              </a:rPr>
              <a:t>. </a:t>
            </a:r>
            <a:endParaRPr lang="en-US" altLang="en-US" sz="2400">
              <a:solidFill>
                <a:srgbClr val="1005F5"/>
              </a:solidFill>
            </a:endParaRPr>
          </a:p>
        </p:txBody>
      </p:sp>
    </p:spTree>
    <p:extLst>
      <p:ext uri="{BB962C8B-B14F-4D97-AF65-F5344CB8AC3E}">
        <p14:creationId xmlns:p14="http://schemas.microsoft.com/office/powerpoint/2010/main" val="11444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Integrated Exposure Response Functions</a:t>
            </a:r>
          </a:p>
        </p:txBody>
      </p:sp>
      <p:pic>
        <p:nvPicPr>
          <p:cNvPr id="1027" name="Picture 3" descr="Graph of log PM2.5 versus Predicted and RR, and HAP incidence rate for the Integrated Exposure Response Function from Burnett et al.,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581" y="1481180"/>
            <a:ext cx="6457950" cy="513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6ADB894-F996-5EDA-49BA-0E25A80C916C}"/>
              </a:ext>
            </a:extLst>
          </p:cNvPr>
          <p:cNvSpPr txBox="1"/>
          <p:nvPr/>
        </p:nvSpPr>
        <p:spPr>
          <a:xfrm>
            <a:off x="9395011" y="6611196"/>
            <a:ext cx="2796989" cy="276999"/>
          </a:xfrm>
          <a:prstGeom prst="rect">
            <a:avLst/>
          </a:prstGeom>
          <a:noFill/>
        </p:spPr>
        <p:txBody>
          <a:bodyPr wrap="square" rtlCol="0">
            <a:spAutoFit/>
          </a:bodyPr>
          <a:lstStyle/>
          <a:p>
            <a:r>
              <a:rPr lang="en-US" sz="1200"/>
              <a:t>Burnett et al., 2014.</a:t>
            </a:r>
          </a:p>
        </p:txBody>
      </p:sp>
    </p:spTree>
    <p:extLst>
      <p:ext uri="{BB962C8B-B14F-4D97-AF65-F5344CB8AC3E}">
        <p14:creationId xmlns:p14="http://schemas.microsoft.com/office/powerpoint/2010/main" val="23972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F442-2620-ECC5-C32C-51A1F5DF596E}"/>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Section 1: 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800" b="1"/>
              <a:t>1. Overview</a:t>
            </a:r>
          </a:p>
          <a:p>
            <a:r>
              <a:rPr lang="en-US" sz="2000"/>
              <a:t>2. Conventional Air Pollutants</a:t>
            </a:r>
          </a:p>
          <a:p>
            <a:r>
              <a:rPr lang="en-US" sz="2000"/>
              <a:t>3. Health Effects</a:t>
            </a:r>
          </a:p>
          <a:p>
            <a:r>
              <a:rPr lang="en-US" sz="2000"/>
              <a:t>4. Climate pollutants</a:t>
            </a:r>
          </a:p>
          <a:p>
            <a:r>
              <a:rPr lang="en-US" sz="2000"/>
              <a:t>5. Additional References</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523337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40</a:t>
            </a:fld>
            <a:endParaRPr lang="en-US"/>
          </a:p>
        </p:txBody>
      </p:sp>
    </p:spTree>
    <p:extLst>
      <p:ext uri="{BB962C8B-B14F-4D97-AF65-F5344CB8AC3E}">
        <p14:creationId xmlns:p14="http://schemas.microsoft.com/office/powerpoint/2010/main" val="263144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3EF6-8505-4788-BFC4-08D7E24E1D9E}"/>
              </a:ext>
            </a:extLst>
          </p:cNvPr>
          <p:cNvSpPr>
            <a:spLocks noGrp="1"/>
          </p:cNvSpPr>
          <p:nvPr>
            <p:ph type="title"/>
          </p:nvPr>
        </p:nvSpPr>
        <p:spPr/>
        <p:txBody>
          <a:bodyPr/>
          <a:lstStyle/>
          <a:p>
            <a:r>
              <a:rPr lang="en-US"/>
              <a:t>Ambient Air Pollution</a:t>
            </a:r>
          </a:p>
        </p:txBody>
      </p:sp>
      <p:sp>
        <p:nvSpPr>
          <p:cNvPr id="3" name="Content Placeholder 2">
            <a:extLst>
              <a:ext uri="{FF2B5EF4-FFF2-40B4-BE49-F238E27FC236}">
                <a16:creationId xmlns:a16="http://schemas.microsoft.com/office/drawing/2014/main" id="{761FA6CF-CE3C-42AD-A187-9CE06BDFA4E2}"/>
              </a:ext>
            </a:extLst>
          </p:cNvPr>
          <p:cNvSpPr>
            <a:spLocks noGrp="1"/>
          </p:cNvSpPr>
          <p:nvPr>
            <p:ph idx="1"/>
          </p:nvPr>
        </p:nvSpPr>
        <p:spPr>
          <a:xfrm>
            <a:off x="677334" y="1930400"/>
            <a:ext cx="10481733" cy="3880773"/>
          </a:xfrm>
        </p:spPr>
        <p:txBody>
          <a:bodyPr vert="horz" lIns="91440" tIns="45720" rIns="91440" bIns="45720" rtlCol="0" anchor="t">
            <a:normAutofit lnSpcReduction="10000"/>
          </a:bodyPr>
          <a:lstStyle/>
          <a:p>
            <a:r>
              <a:rPr lang="en-US" sz="2400"/>
              <a:t>Air pollution is a leading cause of disease and death</a:t>
            </a:r>
          </a:p>
          <a:p>
            <a:r>
              <a:rPr lang="en-US" sz="2400"/>
              <a:t>4.1M deaths globally were attributed to outdoor/ambient PM</a:t>
            </a:r>
            <a:r>
              <a:rPr lang="en-US" sz="2400" baseline="-25000"/>
              <a:t>2.5</a:t>
            </a:r>
            <a:r>
              <a:rPr lang="en-US" sz="2400"/>
              <a:t> exposure in 2016</a:t>
            </a:r>
          </a:p>
          <a:p>
            <a:r>
              <a:rPr lang="en-US" sz="2400"/>
              <a:t>90% of global deaths from air pollution occur in low- and middle-income countries (LMIC)</a:t>
            </a:r>
          </a:p>
          <a:p>
            <a:r>
              <a:rPr lang="en-US" sz="2400"/>
              <a:t>Caused by:</a:t>
            </a:r>
          </a:p>
          <a:p>
            <a:pPr lvl="1"/>
            <a:r>
              <a:rPr lang="en-US" sz="2000"/>
              <a:t>Rapid urbanization</a:t>
            </a:r>
          </a:p>
          <a:p>
            <a:pPr lvl="1"/>
            <a:r>
              <a:rPr lang="en-US" sz="2000"/>
              <a:t>Increased energy use and motorization</a:t>
            </a:r>
          </a:p>
          <a:p>
            <a:pPr lvl="1"/>
            <a:r>
              <a:rPr lang="en-US" sz="2000"/>
              <a:t>Burning of waste and solid fuels</a:t>
            </a:r>
          </a:p>
        </p:txBody>
      </p:sp>
      <p:sp>
        <p:nvSpPr>
          <p:cNvPr id="4" name="TextBox 3">
            <a:extLst>
              <a:ext uri="{FF2B5EF4-FFF2-40B4-BE49-F238E27FC236}">
                <a16:creationId xmlns:a16="http://schemas.microsoft.com/office/drawing/2014/main" id="{19C79278-D8CB-7BDD-29B0-09B37584FD6F}"/>
              </a:ext>
            </a:extLst>
          </p:cNvPr>
          <p:cNvSpPr txBox="1"/>
          <p:nvPr/>
        </p:nvSpPr>
        <p:spPr>
          <a:xfrm>
            <a:off x="5459186" y="6584042"/>
            <a:ext cx="5664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The World Bank: The Global Health Cost of Ambient PM</a:t>
            </a:r>
            <a:r>
              <a:rPr lang="en-US" sz="1200" baseline="-25000"/>
              <a:t>2.5</a:t>
            </a:r>
            <a:r>
              <a:rPr lang="en-US" sz="1200"/>
              <a:t> Air Pollution (2020)</a:t>
            </a:r>
          </a:p>
        </p:txBody>
      </p:sp>
    </p:spTree>
    <p:extLst>
      <p:ext uri="{BB962C8B-B14F-4D97-AF65-F5344CB8AC3E}">
        <p14:creationId xmlns:p14="http://schemas.microsoft.com/office/powerpoint/2010/main" val="196592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C183D7F6-B498-43B3-948B-1728B52AA6E4}">
                <adec:decorative xmlns:adec="http://schemas.microsoft.com/office/drawing/2017/decorative" val="0"/>
              </a:ext>
            </a:extLst>
          </p:cNvPr>
          <p:cNvSpPr>
            <a:spLocks noGrp="1" noChangeArrowheads="1"/>
          </p:cNvSpPr>
          <p:nvPr>
            <p:ph type="title"/>
          </p:nvPr>
        </p:nvSpPr>
        <p:spPr>
          <a:xfrm>
            <a:off x="1133747" y="391726"/>
            <a:ext cx="7886700" cy="1325563"/>
          </a:xfrm>
        </p:spPr>
        <p:txBody>
          <a:bodyPr/>
          <a:lstStyle/>
          <a:p>
            <a:r>
              <a:rPr lang="en-US"/>
              <a:t>Historical Air Pollution Events</a:t>
            </a:r>
          </a:p>
        </p:txBody>
      </p:sp>
      <p:sp>
        <p:nvSpPr>
          <p:cNvPr id="764931" name="Rectangle 3"/>
          <p:cNvSpPr>
            <a:spLocks noGrp="1" noChangeArrowheads="1"/>
          </p:cNvSpPr>
          <p:nvPr>
            <p:ph type="body" idx="1"/>
          </p:nvPr>
        </p:nvSpPr>
        <p:spPr>
          <a:xfrm>
            <a:off x="1094558" y="1446397"/>
            <a:ext cx="5109486" cy="5312749"/>
          </a:xfrm>
        </p:spPr>
        <p:txBody>
          <a:bodyPr vert="horz" lIns="91440" tIns="45720" rIns="91440" bIns="45720" rtlCol="0" anchor="t">
            <a:normAutofit/>
          </a:bodyPr>
          <a:lstStyle/>
          <a:p>
            <a:pPr>
              <a:lnSpc>
                <a:spcPct val="80000"/>
              </a:lnSpc>
            </a:pPr>
            <a:r>
              <a:rPr lang="en-US" sz="2400"/>
              <a:t>1930, </a:t>
            </a:r>
            <a:r>
              <a:rPr lang="en-US" sz="2400" err="1"/>
              <a:t>Muese</a:t>
            </a:r>
            <a:r>
              <a:rPr lang="en-US" sz="2400"/>
              <a:t> River Valley, Belgium -  63 deaths</a:t>
            </a:r>
          </a:p>
          <a:p>
            <a:pPr>
              <a:lnSpc>
                <a:spcPct val="80000"/>
              </a:lnSpc>
            </a:pPr>
            <a:r>
              <a:rPr lang="en-US" sz="2400"/>
              <a:t>1948, Donora, Pennsylvania - 23 deaths, 7,000 people affected</a:t>
            </a:r>
          </a:p>
          <a:p>
            <a:pPr>
              <a:lnSpc>
                <a:spcPct val="80000"/>
              </a:lnSpc>
            </a:pPr>
            <a:r>
              <a:rPr lang="en-US" sz="2400"/>
              <a:t>1950, Poza Rica, Mexico - 22 deaths, 320 hospitalized</a:t>
            </a:r>
          </a:p>
          <a:p>
            <a:pPr>
              <a:lnSpc>
                <a:spcPct val="80000"/>
              </a:lnSpc>
            </a:pPr>
            <a:r>
              <a:rPr lang="en-US" sz="2400"/>
              <a:t>1952, London - 4,000 deaths</a:t>
            </a:r>
          </a:p>
          <a:p>
            <a:pPr>
              <a:lnSpc>
                <a:spcPct val="80000"/>
              </a:lnSpc>
            </a:pPr>
            <a:r>
              <a:rPr lang="en-US" sz="2400"/>
              <a:t>1953, New York City - 200 deaths</a:t>
            </a:r>
          </a:p>
          <a:p>
            <a:pPr>
              <a:lnSpc>
                <a:spcPct val="80000"/>
              </a:lnSpc>
            </a:pPr>
            <a:r>
              <a:rPr lang="en-US" sz="2400"/>
              <a:t>1962, London – 700 deaths</a:t>
            </a:r>
          </a:p>
          <a:p>
            <a:pPr>
              <a:lnSpc>
                <a:spcPct val="80000"/>
              </a:lnSpc>
            </a:pPr>
            <a:r>
              <a:rPr lang="en-US" sz="2400"/>
              <a:t>1984, Bhopal, India - 4,000 immediate deaths, 15,000 deaths later</a:t>
            </a:r>
          </a:p>
        </p:txBody>
      </p:sp>
      <p:sp>
        <p:nvSpPr>
          <p:cNvPr id="4" name="TextBox 3">
            <a:extLst>
              <a:ext uri="{FF2B5EF4-FFF2-40B4-BE49-F238E27FC236}">
                <a16:creationId xmlns:a16="http://schemas.microsoft.com/office/drawing/2014/main" id="{056D5DA7-8849-877F-522A-3BDF9F7F58EB}"/>
              </a:ext>
            </a:extLst>
          </p:cNvPr>
          <p:cNvSpPr txBox="1"/>
          <p:nvPr/>
        </p:nvSpPr>
        <p:spPr>
          <a:xfrm>
            <a:off x="6564570" y="1544845"/>
            <a:ext cx="2346692" cy="369332"/>
          </a:xfrm>
          <a:prstGeom prst="rect">
            <a:avLst/>
          </a:prstGeom>
          <a:noFill/>
        </p:spPr>
        <p:txBody>
          <a:bodyPr wrap="square" rtlCol="0">
            <a:spAutoFit/>
          </a:bodyPr>
          <a:lstStyle/>
          <a:p>
            <a:r>
              <a:rPr lang="en-US"/>
              <a:t>Normal Conditions</a:t>
            </a:r>
          </a:p>
        </p:txBody>
      </p:sp>
      <p:pic>
        <p:nvPicPr>
          <p:cNvPr id="3" name="Picture 2" descr="Picture of normal atmospheric conditions, when there is not an inversion layer. ">
            <a:extLst>
              <a:ext uri="{FF2B5EF4-FFF2-40B4-BE49-F238E27FC236}">
                <a16:creationId xmlns:a16="http://schemas.microsoft.com/office/drawing/2014/main" id="{EF51FBBD-90AB-50EF-12FC-99F0FD2C9E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89" r="5115"/>
          <a:stretch/>
        </p:blipFill>
        <p:spPr bwMode="auto">
          <a:xfrm>
            <a:off x="6456733" y="1714539"/>
            <a:ext cx="2201840" cy="3464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49A7BA-ED7C-6657-1019-E605CBCFB60D}"/>
              </a:ext>
              <a:ext uri="{C183D7F6-B498-43B3-948B-1728B52AA6E4}">
                <adec:decorative xmlns:adec="http://schemas.microsoft.com/office/drawing/2017/decorative" val="0"/>
              </a:ext>
            </a:extLst>
          </p:cNvPr>
          <p:cNvSpPr txBox="1"/>
          <p:nvPr/>
        </p:nvSpPr>
        <p:spPr>
          <a:xfrm>
            <a:off x="8820689" y="1544845"/>
            <a:ext cx="1878357" cy="369332"/>
          </a:xfrm>
          <a:prstGeom prst="rect">
            <a:avLst/>
          </a:prstGeom>
          <a:noFill/>
        </p:spPr>
        <p:txBody>
          <a:bodyPr wrap="square" rtlCol="0">
            <a:spAutoFit/>
          </a:bodyPr>
          <a:lstStyle/>
          <a:p>
            <a:r>
              <a:rPr lang="en-US"/>
              <a:t>Inversion Layer</a:t>
            </a:r>
          </a:p>
        </p:txBody>
      </p:sp>
      <p:pic>
        <p:nvPicPr>
          <p:cNvPr id="50178" name="Picture 2" descr="Atmosphere when there is an inversion layer. ">
            <a:extLst>
              <a:ext uri="{FF2B5EF4-FFF2-40B4-BE49-F238E27FC236}">
                <a16:creationId xmlns:a16="http://schemas.microsoft.com/office/drawing/2014/main" id="{3E71671D-EEF1-21D6-1AC1-B2DA38827F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80" r="50624"/>
          <a:stretch/>
        </p:blipFill>
        <p:spPr bwMode="auto">
          <a:xfrm>
            <a:off x="8552112" y="1714539"/>
            <a:ext cx="2201840" cy="3464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DAF04C-1700-403D-1871-976CC4BE75C4}"/>
              </a:ext>
            </a:extLst>
          </p:cNvPr>
          <p:cNvSpPr txBox="1"/>
          <p:nvPr/>
        </p:nvSpPr>
        <p:spPr>
          <a:xfrm>
            <a:off x="6561184" y="5125745"/>
            <a:ext cx="4327401" cy="461665"/>
          </a:xfrm>
          <a:prstGeom prst="rect">
            <a:avLst/>
          </a:prstGeom>
          <a:noFill/>
        </p:spPr>
        <p:txBody>
          <a:bodyPr wrap="square" lIns="91440" tIns="45720" rIns="91440" bIns="45720" rtlCol="0" anchor="t">
            <a:spAutoFit/>
          </a:bodyPr>
          <a:lstStyle/>
          <a:p>
            <a:r>
              <a:rPr lang="en-US" sz="1200">
                <a:hlinkClick r:id="rId4"/>
              </a:rPr>
              <a:t>https://www.shutterstock.com/image-vector/inversion-layer-pm-25-vector-dust-1296240271</a:t>
            </a:r>
            <a:r>
              <a:rPr lang="en-US" sz="1200"/>
              <a:t> </a:t>
            </a:r>
            <a:endParaRPr lang="en-US"/>
          </a:p>
        </p:txBody>
      </p:sp>
    </p:spTree>
    <p:extLst>
      <p:ext uri="{BB962C8B-B14F-4D97-AF65-F5344CB8AC3E}">
        <p14:creationId xmlns:p14="http://schemas.microsoft.com/office/powerpoint/2010/main" val="330650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D02-4E07-F579-F6DC-1356B6261E22}"/>
              </a:ext>
            </a:extLst>
          </p:cNvPr>
          <p:cNvSpPr>
            <a:spLocks noGrp="1"/>
          </p:cNvSpPr>
          <p:nvPr>
            <p:ph type="title"/>
          </p:nvPr>
        </p:nvSpPr>
        <p:spPr>
          <a:xfrm>
            <a:off x="524400" y="345758"/>
            <a:ext cx="10899148" cy="1320800"/>
          </a:xfrm>
        </p:spPr>
        <p:txBody>
          <a:bodyPr/>
          <a:lstStyle/>
          <a:p>
            <a:r>
              <a:rPr lang="en-US"/>
              <a:t>Indoor Air Impacts Outdoors and Outdoor Air Impacts Indoors</a:t>
            </a:r>
          </a:p>
        </p:txBody>
      </p:sp>
      <p:sp>
        <p:nvSpPr>
          <p:cNvPr id="5" name="Slide Number Placeholder 3">
            <a:extLst>
              <a:ext uri="{FF2B5EF4-FFF2-40B4-BE49-F238E27FC236}">
                <a16:creationId xmlns:a16="http://schemas.microsoft.com/office/drawing/2014/main" id="{20CE60B5-7903-357F-362E-1F5F3C1D314E}"/>
              </a:ext>
              <a:ext uri="{C183D7F6-B498-43B3-948B-1728B52AA6E4}">
                <adec:decorative xmlns:adec="http://schemas.microsoft.com/office/drawing/2017/decorative" val="1"/>
              </a:ext>
            </a:extLst>
          </p:cNvPr>
          <p:cNvSpPr>
            <a:spLocks noGrp="1"/>
          </p:cNvSpPr>
          <p:nvPr>
            <p:ph type="sldNum" sz="quarter" idx="12"/>
          </p:nvPr>
        </p:nvSpPr>
        <p:spPr>
          <a:xfrm>
            <a:off x="11234812" y="6271551"/>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030" name="Picture 6" descr="Black and white photo of man in house with biomass stove.">
            <a:extLst>
              <a:ext uri="{FF2B5EF4-FFF2-40B4-BE49-F238E27FC236}">
                <a16:creationId xmlns:a16="http://schemas.microsoft.com/office/drawing/2014/main" id="{A78192E3-17C1-7457-08C1-AE1782CEB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948" y="1509394"/>
            <a:ext cx="2486025" cy="3362325"/>
          </a:xfrm>
          <a:prstGeom prst="rect">
            <a:avLst/>
          </a:prstGeom>
          <a:noFill/>
          <a:extLst>
            <a:ext uri="{909E8E84-426E-40DD-AFC4-6F175D3DCCD1}">
              <a14:hiddenFill xmlns:a14="http://schemas.microsoft.com/office/drawing/2010/main">
                <a:solidFill>
                  <a:srgbClr val="FFFFFF"/>
                </a:solidFill>
              </a14:hiddenFill>
            </a:ext>
          </a:extLst>
        </p:spPr>
      </p:pic>
      <p:sp>
        <p:nvSpPr>
          <p:cNvPr id="36" name="Content Placeholder 2">
            <a:extLst>
              <a:ext uri="{FF2B5EF4-FFF2-40B4-BE49-F238E27FC236}">
                <a16:creationId xmlns:a16="http://schemas.microsoft.com/office/drawing/2014/main" id="{F1940643-718D-3AE6-CCEB-D7FCEB8D10D6}"/>
              </a:ext>
            </a:extLst>
          </p:cNvPr>
          <p:cNvSpPr>
            <a:spLocks noGrp="1"/>
          </p:cNvSpPr>
          <p:nvPr>
            <p:ph idx="1"/>
          </p:nvPr>
        </p:nvSpPr>
        <p:spPr>
          <a:xfrm>
            <a:off x="1164908" y="5028222"/>
            <a:ext cx="4331546" cy="1425891"/>
          </a:xfrm>
        </p:spPr>
        <p:txBody>
          <a:bodyPr/>
          <a:lstStyle/>
          <a:p>
            <a:pPr marL="0" indent="0">
              <a:buNone/>
            </a:pPr>
            <a:r>
              <a:rPr lang="en-US" b="1"/>
              <a:t>INDOOR</a:t>
            </a:r>
          </a:p>
          <a:p>
            <a:r>
              <a:rPr lang="en-US"/>
              <a:t>Ventilation exposures</a:t>
            </a:r>
          </a:p>
          <a:p>
            <a:r>
              <a:rPr lang="en-US"/>
              <a:t>May result in neighborhood effects</a:t>
            </a:r>
          </a:p>
        </p:txBody>
      </p:sp>
      <p:sp>
        <p:nvSpPr>
          <p:cNvPr id="10" name="Arrow: Left-Right 9">
            <a:extLst>
              <a:ext uri="{FF2B5EF4-FFF2-40B4-BE49-F238E27FC236}">
                <a16:creationId xmlns:a16="http://schemas.microsoft.com/office/drawing/2014/main" id="{B78EA21F-454A-1ADD-7F55-4A0C70843233}"/>
              </a:ext>
              <a:ext uri="{C183D7F6-B498-43B3-948B-1728B52AA6E4}">
                <adec:decorative xmlns:adec="http://schemas.microsoft.com/office/drawing/2017/decorative" val="1"/>
              </a:ext>
            </a:extLst>
          </p:cNvPr>
          <p:cNvSpPr/>
          <p:nvPr/>
        </p:nvSpPr>
        <p:spPr>
          <a:xfrm>
            <a:off x="4470294" y="3070859"/>
            <a:ext cx="1503680" cy="6604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032" name="Picture 8" descr="Automobiles on the road with exhaust, depicting outdoor air pollution">
            <a:extLst>
              <a:ext uri="{FF2B5EF4-FFF2-40B4-BE49-F238E27FC236}">
                <a16:creationId xmlns:a16="http://schemas.microsoft.com/office/drawing/2014/main" id="{4BC0CD1E-430A-6745-E246-FC972ACCE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725" y="1823720"/>
            <a:ext cx="3638550" cy="2733675"/>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2">
            <a:extLst>
              <a:ext uri="{FF2B5EF4-FFF2-40B4-BE49-F238E27FC236}">
                <a16:creationId xmlns:a16="http://schemas.microsoft.com/office/drawing/2014/main" id="{A564F389-2109-F412-4459-F9975FC476BD}"/>
              </a:ext>
            </a:extLst>
          </p:cNvPr>
          <p:cNvSpPr txBox="1">
            <a:spLocks/>
          </p:cNvSpPr>
          <p:nvPr/>
        </p:nvSpPr>
        <p:spPr>
          <a:xfrm>
            <a:off x="6308725" y="4871719"/>
            <a:ext cx="4331546" cy="142589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3494BA"/>
              </a:buClr>
              <a:buSzPct val="80000"/>
              <a:buFont typeface="Wingdings 3" charset="2"/>
              <a:buNone/>
              <a:tabLst/>
              <a:defRPr/>
            </a:pPr>
            <a:r>
              <a:rPr kumimoji="0" lang="en-US"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OUTDOOR</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Infiltration/penetration leads to indoor exposures</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Largest exposures to outdoor pollution may occur indoors</a:t>
            </a:r>
          </a:p>
        </p:txBody>
      </p:sp>
    </p:spTree>
    <p:extLst>
      <p:ext uri="{BB962C8B-B14F-4D97-AF65-F5344CB8AC3E}">
        <p14:creationId xmlns:p14="http://schemas.microsoft.com/office/powerpoint/2010/main" val="108874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0" name="Isosceles Triangle 2059">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Isosceles Triangle 2063">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Isosceles Triangle 2064">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77A8659-A47E-BF46-6406-FECFF6788227}"/>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Pollutant Emissions</a:t>
            </a:r>
          </a:p>
        </p:txBody>
      </p:sp>
      <p:pic>
        <p:nvPicPr>
          <p:cNvPr id="2050" name="Picture 2" descr="This is a drawing showing different types of pollution and where they come from, including natural sources (lightning, volcanos), area sources (livestock and cities), stationary sources (factories) and mobile sources (cars and airplanes).">
            <a:extLst>
              <a:ext uri="{FF2B5EF4-FFF2-40B4-BE49-F238E27FC236}">
                <a16:creationId xmlns:a16="http://schemas.microsoft.com/office/drawing/2014/main" id="{1551A9B5-10DA-B010-DD4A-0F039E23424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507" b="637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B79B2C3-80A8-AF54-285B-E8EE0D264465}"/>
              </a:ext>
              <a:ext uri="{C183D7F6-B498-43B3-948B-1728B52AA6E4}">
                <adec:decorative xmlns:adec="http://schemas.microsoft.com/office/drawing/2017/decorative" val="1"/>
              </a:ext>
            </a:extLst>
          </p:cNvPr>
          <p:cNvSpPr>
            <a:spLocks noGrp="1"/>
          </p:cNvSpPr>
          <p:nvPr>
            <p:ph type="sldNum" sz="quarter" idx="12"/>
          </p:nvPr>
        </p:nvSpPr>
        <p:spPr>
          <a:xfrm>
            <a:off x="10843673" y="6041362"/>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EBF3366C-92EF-1673-1DFB-8C84A8D90725}"/>
              </a:ext>
              <a:ext uri="{C183D7F6-B498-43B3-948B-1728B52AA6E4}">
                <adec:decorative xmlns:adec="http://schemas.microsoft.com/office/drawing/2017/decorative" val="0"/>
              </a:ext>
            </a:extLst>
          </p:cNvPr>
          <p:cNvSpPr txBox="1"/>
          <p:nvPr/>
        </p:nvSpPr>
        <p:spPr>
          <a:xfrm>
            <a:off x="8272503" y="6585347"/>
            <a:ext cx="4126809" cy="27699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Trebuchet MS" panose="020B0603020202020204"/>
                <a:ea typeface="+mn-ea"/>
                <a:cs typeface="+mn-cs"/>
              </a:rPr>
              <a:t>http://www.nature.nps.gov/air/aqbasics/sources.cfm​</a:t>
            </a:r>
            <a:endParaRPr lang="en-US" sz="1200" b="0" i="0" u="none" strike="noStrike" kern="1200" cap="none" spc="0" normalizeH="0" baseline="0" noProof="0">
              <a:ln>
                <a:noFill/>
              </a:ln>
              <a:solidFill>
                <a:schemeClr val="bg1"/>
              </a:solidFill>
              <a:effectLst/>
              <a:uLnTx/>
              <a:uFillTx/>
              <a:latin typeface="Trebuchet MS" panose="020B0603020202020204"/>
            </a:endParaRPr>
          </a:p>
        </p:txBody>
      </p:sp>
    </p:spTree>
    <p:extLst>
      <p:ext uri="{BB962C8B-B14F-4D97-AF65-F5344CB8AC3E}">
        <p14:creationId xmlns:p14="http://schemas.microsoft.com/office/powerpoint/2010/main" val="271217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B376-00D1-A4A5-832D-07C60607BB69}"/>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Section 2: Conventional Air Pollutants</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6238848" cy="5224724"/>
          </a:xfrm>
        </p:spPr>
        <p:txBody>
          <a:bodyPr anchor="ctr">
            <a:normAutofit/>
          </a:bodyPr>
          <a:lstStyle/>
          <a:p>
            <a:r>
              <a:rPr lang="en-US" sz="2000"/>
              <a:t>1. Overview</a:t>
            </a:r>
          </a:p>
          <a:p>
            <a:r>
              <a:rPr lang="en-US" sz="2800" b="1"/>
              <a:t>2. Conventional Air Pollutants</a:t>
            </a:r>
          </a:p>
          <a:p>
            <a:r>
              <a:rPr lang="en-US" sz="2000"/>
              <a:t>3. Health Effects</a:t>
            </a:r>
          </a:p>
          <a:p>
            <a:r>
              <a:rPr lang="en-US" sz="2000"/>
              <a:t>4. Climate pollutants</a:t>
            </a:r>
          </a:p>
          <a:p>
            <a:r>
              <a:rPr lang="en-US" sz="2000"/>
              <a:t>5. Additional References</a:t>
            </a:r>
          </a:p>
        </p:txBody>
      </p:sp>
      <p:sp>
        <p:nvSpPr>
          <p:cNvPr id="4" name="Slide Number Placeholder 3">
            <a:extLst>
              <a:ext uri="{FF2B5EF4-FFF2-40B4-BE49-F238E27FC236}">
                <a16:creationId xmlns:a16="http://schemas.microsoft.com/office/drawing/2014/main" id="{DE4ADCDB-ABD0-7094-66D6-817F86963E21}"/>
              </a:ext>
              <a:ext uri="{C183D7F6-B498-43B3-948B-1728B52AA6E4}">
                <adec:decorative xmlns:adec="http://schemas.microsoft.com/office/drawing/2017/decorative" val="1"/>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2739883845"/>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27</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Facet</vt:lpstr>
      <vt:lpstr>DELETE THIS SLIDE PRIOR TO PRESENTATION</vt:lpstr>
      <vt:lpstr>Introduction to Air Quality</vt:lpstr>
      <vt:lpstr>Overview</vt:lpstr>
      <vt:lpstr>Section 1: Overview</vt:lpstr>
      <vt:lpstr>Ambient Air Pollution</vt:lpstr>
      <vt:lpstr>Historical Air Pollution Events</vt:lpstr>
      <vt:lpstr>Indoor Air Impacts Outdoors and Outdoor Air Impacts Indoors</vt:lpstr>
      <vt:lpstr>Pollutant Emissions</vt:lpstr>
      <vt:lpstr>Section 2: Conventional Air Pollutants</vt:lpstr>
      <vt:lpstr>Conventional Air Pollutants</vt:lpstr>
      <vt:lpstr>Air Pollutant Sources and Effects</vt:lpstr>
      <vt:lpstr>Particulate Matter</vt:lpstr>
      <vt:lpstr>Particulate Matter Sizes</vt:lpstr>
      <vt:lpstr>Particulate Matter Penetration</vt:lpstr>
      <vt:lpstr>US Air Quality Index and PM2.5 </vt:lpstr>
      <vt:lpstr>Coarse Particulate Matter: PM10</vt:lpstr>
      <vt:lpstr>Ozone</vt:lpstr>
      <vt:lpstr>Ozone Formation</vt:lpstr>
      <vt:lpstr>PM and Ozone in [YOUR CITY]</vt:lpstr>
      <vt:lpstr>Other Pollutants</vt:lpstr>
      <vt:lpstr>Section 3: Health Effects</vt:lpstr>
      <vt:lpstr>Air Pollutants Enter the Body through:</vt:lpstr>
      <vt:lpstr>PM and Ozone Health Effects</vt:lpstr>
      <vt:lpstr>Acute Health Effects from Air Pollution</vt:lpstr>
      <vt:lpstr>Chronic Health Effects</vt:lpstr>
      <vt:lpstr>Health Effects on Children</vt:lpstr>
      <vt:lpstr>Children’s Lungs are Still Developing</vt:lpstr>
      <vt:lpstr>Section 4: climate pollutants</vt:lpstr>
      <vt:lpstr>Climate Pollutants</vt:lpstr>
      <vt:lpstr>Short-lived Climate Pollutants</vt:lpstr>
      <vt:lpstr>Short-Lived Climate Pollutant (SLCPs) Sources</vt:lpstr>
      <vt:lpstr>Black Carbon</vt:lpstr>
      <vt:lpstr>Climate Impacts of Black Carbon</vt:lpstr>
      <vt:lpstr>Climate Impacts of Methane</vt:lpstr>
      <vt:lpstr>Climate Impacts of Ozone</vt:lpstr>
      <vt:lpstr>Climate Impacts of Hydrofluorocarbons</vt:lpstr>
      <vt:lpstr>Section 5: Additional references</vt:lpstr>
      <vt:lpstr>Harvard Six Cities and American Cancer Society Studies</vt:lpstr>
      <vt:lpstr>Integrated Exposure Response Functions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Basics</dc:title>
  <dc:creator>Mei Collins</dc:creator>
  <cp:revision>1</cp:revision>
  <dcterms:created xsi:type="dcterms:W3CDTF">2022-07-14T14:30:07Z</dcterms:created>
  <dcterms:modified xsi:type="dcterms:W3CDTF">2023-07-18T16:46:28Z</dcterms:modified>
</cp:coreProperties>
</file>