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32"/>
  </p:notesMasterIdLst>
  <p:sldIdLst>
    <p:sldId id="1099" r:id="rId5"/>
    <p:sldId id="268" r:id="rId6"/>
    <p:sldId id="373" r:id="rId7"/>
    <p:sldId id="257" r:id="rId8"/>
    <p:sldId id="1094" r:id="rId9"/>
    <p:sldId id="270" r:id="rId10"/>
    <p:sldId id="1080" r:id="rId11"/>
    <p:sldId id="1067" r:id="rId12"/>
    <p:sldId id="1068" r:id="rId13"/>
    <p:sldId id="1095" r:id="rId14"/>
    <p:sldId id="1081" r:id="rId15"/>
    <p:sldId id="1084" r:id="rId16"/>
    <p:sldId id="1082" r:id="rId17"/>
    <p:sldId id="1083" r:id="rId18"/>
    <p:sldId id="1096" r:id="rId19"/>
    <p:sldId id="1086" r:id="rId20"/>
    <p:sldId id="1091" r:id="rId21"/>
    <p:sldId id="1069" r:id="rId22"/>
    <p:sldId id="1070" r:id="rId23"/>
    <p:sldId id="1072" r:id="rId24"/>
    <p:sldId id="1073" r:id="rId25"/>
    <p:sldId id="1074" r:id="rId26"/>
    <p:sldId id="1075" r:id="rId27"/>
    <p:sldId id="1076" r:id="rId28"/>
    <p:sldId id="1077" r:id="rId29"/>
    <p:sldId id="1071" r:id="rId30"/>
    <p:sldId id="1110"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General" id="{0121A059-B13B-4502-9EC1-F5753027F313}">
          <p14:sldIdLst>
            <p14:sldId id="1099"/>
            <p14:sldId id="268"/>
            <p14:sldId id="373"/>
            <p14:sldId id="257"/>
          </p14:sldIdLst>
        </p14:section>
        <p14:section name="Intro" id="{A327021C-388A-43F5-B4FC-5D71449F5ACB}">
          <p14:sldIdLst>
            <p14:sldId id="1094"/>
            <p14:sldId id="270"/>
            <p14:sldId id="1080"/>
            <p14:sldId id="1067"/>
            <p14:sldId id="1068"/>
          </p14:sldIdLst>
        </p14:section>
        <p14:section name="Pollutant Sources" id="{163D4047-85F9-46AB-861B-FCF200578783}">
          <p14:sldIdLst>
            <p14:sldId id="1095"/>
            <p14:sldId id="1081"/>
            <p14:sldId id="1084"/>
            <p14:sldId id="1082"/>
            <p14:sldId id="1083"/>
          </p14:sldIdLst>
        </p14:section>
        <p14:section name="Tools" id="{2D88A9B2-DCC9-4103-93C6-250B836068AF}">
          <p14:sldIdLst>
            <p14:sldId id="1096"/>
            <p14:sldId id="1086"/>
            <p14:sldId id="1091"/>
            <p14:sldId id="1069"/>
            <p14:sldId id="1070"/>
            <p14:sldId id="1072"/>
            <p14:sldId id="1073"/>
            <p14:sldId id="1074"/>
            <p14:sldId id="1075"/>
            <p14:sldId id="1076"/>
            <p14:sldId id="1077"/>
            <p14:sldId id="1071"/>
            <p14:sldId id="1110"/>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7C2450-3E96-7BF9-E1DA-59758CCBE3FE}" name="Mei Collins" initials="MC" userId="S::mcollins@indecon.com::f58710cf-9b7c-4342-a50c-dd3de50b0186" providerId="AD"/>
  <p188:author id="{6AFED87A-68C5-CB3F-1B79-F1495ABC4C87}" name="Mei Collins" initials="MC" userId="S::MCollins@indecon.com::f58710cf-9b7c-4342-a50c-dd3de50b0186" providerId="AD"/>
  <p188:author id="{08F5C79A-3BBF-0E85-C035-FEB9047DE7F6}" name="Stefani Penn" initials="SP" userId="Stefani Penn" providerId="None"/>
  <p188:author id="{21F3C5BD-ACE7-65C4-C01A-5A0E4E1A361F}" name="Landis, Elizabeth" initials="LE" userId="S::landis.elizabeth_epa.gov#ext#@indecon.com::f25b3125-03f0-4050-8071-b7a6fea9cfd6" providerId="AD"/>
  <p188:author id="{B1BDFADB-5D17-F317-B4D5-BDD3D2CF3FB8}" name="Henry Roman" initials="HR" userId="S::hroman@indecon.com::28722cf9-7dac-4dc0-9220-e312c8ae96af"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473" autoAdjust="0"/>
    <p:restoredTop sz="86473" autoAdjust="0"/>
  </p:normalViewPr>
  <p:slideViewPr>
    <p:cSldViewPr snapToGrid="0">
      <p:cViewPr varScale="1">
        <p:scale>
          <a:sx n="50" d="100"/>
          <a:sy n="50" d="100"/>
        </p:scale>
        <p:origin x="920" y="44"/>
      </p:cViewPr>
      <p:guideLst/>
    </p:cSldViewPr>
  </p:slideViewPr>
  <p:outlineViewPr>
    <p:cViewPr>
      <p:scale>
        <a:sx n="33" d="100"/>
        <a:sy n="33" d="100"/>
      </p:scale>
      <p:origin x="0" y="-1540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fani Penn" userId="9b956f7d-0477-4013-81cd-17ea40c6cdf9" providerId="ADAL" clId="{ECDBF222-9E6B-4992-934D-9736E959D307}"/>
    <pc:docChg chg="modSld">
      <pc:chgData name="Stefani Penn" userId="9b956f7d-0477-4013-81cd-17ea40c6cdf9" providerId="ADAL" clId="{ECDBF222-9E6B-4992-934D-9736E959D307}" dt="2022-09-27T21:54:51.542" v="10" actId="207"/>
      <pc:docMkLst>
        <pc:docMk/>
      </pc:docMkLst>
      <pc:sldChg chg="modSp mod modCm">
        <pc:chgData name="Stefani Penn" userId="9b956f7d-0477-4013-81cd-17ea40c6cdf9" providerId="ADAL" clId="{ECDBF222-9E6B-4992-934D-9736E959D307}" dt="2022-09-27T21:54:51.542" v="10" actId="207"/>
        <pc:sldMkLst>
          <pc:docMk/>
          <pc:sldMk cId="2426350313" sldId="1091"/>
        </pc:sldMkLst>
        <pc:spChg chg="mod">
          <ac:chgData name="Stefani Penn" userId="9b956f7d-0477-4013-81cd-17ea40c6cdf9" providerId="ADAL" clId="{ECDBF222-9E6B-4992-934D-9736E959D307}" dt="2022-09-27T21:54:51.542" v="10" actId="207"/>
          <ac:spMkLst>
            <pc:docMk/>
            <pc:sldMk cId="2426350313" sldId="1091"/>
            <ac:spMk id="3" creationId="{18D8E1A7-BE56-F805-5472-0E9E0BD528ED}"/>
          </ac:spMkLst>
        </pc:spChg>
      </pc:sldChg>
    </pc:docChg>
  </pc:docChgLst>
  <pc:docChgLst>
    <pc:chgData name="Henry Roman" userId="28722cf9-7dac-4dc0-9220-e312c8ae96af" providerId="ADAL" clId="{7B1FFBA6-9A7D-8F4E-8B9C-C38DB1FE8490}"/>
    <pc:docChg chg="undo custSel modSld">
      <pc:chgData name="Henry Roman" userId="28722cf9-7dac-4dc0-9220-e312c8ae96af" providerId="ADAL" clId="{7B1FFBA6-9A7D-8F4E-8B9C-C38DB1FE8490}" dt="2022-09-20T12:55:05.816" v="445"/>
      <pc:docMkLst>
        <pc:docMk/>
      </pc:docMkLst>
      <pc:sldChg chg="addCm">
        <pc:chgData name="Henry Roman" userId="28722cf9-7dac-4dc0-9220-e312c8ae96af" providerId="ADAL" clId="{7B1FFBA6-9A7D-8F4E-8B9C-C38DB1FE8490}" dt="2022-09-20T12:19:09.536" v="13"/>
        <pc:sldMkLst>
          <pc:docMk/>
          <pc:sldMk cId="2015222705" sldId="257"/>
        </pc:sldMkLst>
      </pc:sldChg>
      <pc:sldChg chg="modSp mod">
        <pc:chgData name="Henry Roman" userId="28722cf9-7dac-4dc0-9220-e312c8ae96af" providerId="ADAL" clId="{7B1FFBA6-9A7D-8F4E-8B9C-C38DB1FE8490}" dt="2022-09-20T12:17:52.690" v="12" actId="122"/>
        <pc:sldMkLst>
          <pc:docMk/>
          <pc:sldMk cId="3463063590" sldId="268"/>
        </pc:sldMkLst>
        <pc:spChg chg="mod">
          <ac:chgData name="Henry Roman" userId="28722cf9-7dac-4dc0-9220-e312c8ae96af" providerId="ADAL" clId="{7B1FFBA6-9A7D-8F4E-8B9C-C38DB1FE8490}" dt="2022-09-20T12:17:52.690" v="12" actId="122"/>
          <ac:spMkLst>
            <pc:docMk/>
            <pc:sldMk cId="3463063590" sldId="268"/>
            <ac:spMk id="2" creationId="{80F8BE1D-A40A-7359-B861-E27F39AF2947}"/>
          </ac:spMkLst>
        </pc:spChg>
      </pc:sldChg>
      <pc:sldChg chg="addCm modCm">
        <pc:chgData name="Henry Roman" userId="28722cf9-7dac-4dc0-9220-e312c8ae96af" providerId="ADAL" clId="{7B1FFBA6-9A7D-8F4E-8B9C-C38DB1FE8490}" dt="2022-09-20T12:30:52.061" v="90"/>
        <pc:sldMkLst>
          <pc:docMk/>
          <pc:sldMk cId="3887676102" sldId="1069"/>
        </pc:sldMkLst>
      </pc:sldChg>
      <pc:sldChg chg="addCm">
        <pc:chgData name="Henry Roman" userId="28722cf9-7dac-4dc0-9220-e312c8ae96af" providerId="ADAL" clId="{7B1FFBA6-9A7D-8F4E-8B9C-C38DB1FE8490}" dt="2022-09-20T12:31:52.462" v="91"/>
        <pc:sldMkLst>
          <pc:docMk/>
          <pc:sldMk cId="147439337" sldId="1070"/>
        </pc:sldMkLst>
      </pc:sldChg>
      <pc:sldChg chg="modSp mod addCm">
        <pc:chgData name="Henry Roman" userId="28722cf9-7dac-4dc0-9220-e312c8ae96af" providerId="ADAL" clId="{7B1FFBA6-9A7D-8F4E-8B9C-C38DB1FE8490}" dt="2022-09-20T12:33:42.324" v="93"/>
        <pc:sldMkLst>
          <pc:docMk/>
          <pc:sldMk cId="3364223921" sldId="1072"/>
        </pc:sldMkLst>
        <pc:spChg chg="mod">
          <ac:chgData name="Henry Roman" userId="28722cf9-7dac-4dc0-9220-e312c8ae96af" providerId="ADAL" clId="{7B1FFBA6-9A7D-8F4E-8B9C-C38DB1FE8490}" dt="2022-09-20T12:32:49.531" v="92" actId="20577"/>
          <ac:spMkLst>
            <pc:docMk/>
            <pc:sldMk cId="3364223921" sldId="1072"/>
            <ac:spMk id="3" creationId="{8DA36EC6-0147-228C-7DCC-CB55FF1246D9}"/>
          </ac:spMkLst>
        </pc:spChg>
      </pc:sldChg>
      <pc:sldChg chg="modSp mod addCm delCm">
        <pc:chgData name="Henry Roman" userId="28722cf9-7dac-4dc0-9220-e312c8ae96af" providerId="ADAL" clId="{7B1FFBA6-9A7D-8F4E-8B9C-C38DB1FE8490}" dt="2022-09-20T12:55:01.115" v="444"/>
        <pc:sldMkLst>
          <pc:docMk/>
          <pc:sldMk cId="2114935736" sldId="1074"/>
        </pc:sldMkLst>
        <pc:spChg chg="mod">
          <ac:chgData name="Henry Roman" userId="28722cf9-7dac-4dc0-9220-e312c8ae96af" providerId="ADAL" clId="{7B1FFBA6-9A7D-8F4E-8B9C-C38DB1FE8490}" dt="2022-09-20T12:35:05.953" v="107" actId="20577"/>
          <ac:spMkLst>
            <pc:docMk/>
            <pc:sldMk cId="2114935736" sldId="1074"/>
            <ac:spMk id="2" creationId="{57ABF3E7-AA74-B195-1DF5-32999B70AFE0}"/>
          </ac:spMkLst>
        </pc:spChg>
      </pc:sldChg>
      <pc:sldChg chg="modSp mod addCm delCm">
        <pc:chgData name="Henry Roman" userId="28722cf9-7dac-4dc0-9220-e312c8ae96af" providerId="ADAL" clId="{7B1FFBA6-9A7D-8F4E-8B9C-C38DB1FE8490}" dt="2022-09-20T12:55:05.816" v="445"/>
        <pc:sldMkLst>
          <pc:docMk/>
          <pc:sldMk cId="2426355063" sldId="1075"/>
        </pc:sldMkLst>
        <pc:spChg chg="mod">
          <ac:chgData name="Henry Roman" userId="28722cf9-7dac-4dc0-9220-e312c8ae96af" providerId="ADAL" clId="{7B1FFBA6-9A7D-8F4E-8B9C-C38DB1FE8490}" dt="2022-09-20T12:35:30.598" v="119" actId="20577"/>
          <ac:spMkLst>
            <pc:docMk/>
            <pc:sldMk cId="2426355063" sldId="1075"/>
            <ac:spMk id="2" creationId="{57ABF3E7-AA74-B195-1DF5-32999B70AFE0}"/>
          </ac:spMkLst>
        </pc:spChg>
      </pc:sldChg>
      <pc:sldChg chg="addCm">
        <pc:chgData name="Henry Roman" userId="28722cf9-7dac-4dc0-9220-e312c8ae96af" providerId="ADAL" clId="{7B1FFBA6-9A7D-8F4E-8B9C-C38DB1FE8490}" dt="2022-09-20T12:38:57.287" v="123"/>
        <pc:sldMkLst>
          <pc:docMk/>
          <pc:sldMk cId="2453538089" sldId="1077"/>
        </pc:sldMkLst>
      </pc:sldChg>
      <pc:sldChg chg="modSp mod">
        <pc:chgData name="Henry Roman" userId="28722cf9-7dac-4dc0-9220-e312c8ae96af" providerId="ADAL" clId="{7B1FFBA6-9A7D-8F4E-8B9C-C38DB1FE8490}" dt="2022-09-20T12:46:08.507" v="404" actId="20577"/>
        <pc:sldMkLst>
          <pc:docMk/>
          <pc:sldMk cId="689102328" sldId="1078"/>
        </pc:sldMkLst>
        <pc:spChg chg="mod">
          <ac:chgData name="Henry Roman" userId="28722cf9-7dac-4dc0-9220-e312c8ae96af" providerId="ADAL" clId="{7B1FFBA6-9A7D-8F4E-8B9C-C38DB1FE8490}" dt="2022-09-20T12:46:08.507" v="404" actId="20577"/>
          <ac:spMkLst>
            <pc:docMk/>
            <pc:sldMk cId="689102328" sldId="1078"/>
            <ac:spMk id="3" creationId="{8DA36EC6-0147-228C-7DCC-CB55FF1246D9}"/>
          </ac:spMkLst>
        </pc:spChg>
      </pc:sldChg>
      <pc:sldChg chg="modSp mod addCm">
        <pc:chgData name="Henry Roman" userId="28722cf9-7dac-4dc0-9220-e312c8ae96af" providerId="ADAL" clId="{7B1FFBA6-9A7D-8F4E-8B9C-C38DB1FE8490}" dt="2022-09-20T12:50:20.041" v="440"/>
        <pc:sldMkLst>
          <pc:docMk/>
          <pc:sldMk cId="769708250" sldId="1079"/>
        </pc:sldMkLst>
        <pc:graphicFrameChg chg="mod modGraphic">
          <ac:chgData name="Henry Roman" userId="28722cf9-7dac-4dc0-9220-e312c8ae96af" providerId="ADAL" clId="{7B1FFBA6-9A7D-8F4E-8B9C-C38DB1FE8490}" dt="2022-09-20T12:48:54.418" v="439" actId="20577"/>
          <ac:graphicFrameMkLst>
            <pc:docMk/>
            <pc:sldMk cId="769708250" sldId="1079"/>
            <ac:graphicFrameMk id="6" creationId="{AEEBAD76-E89E-5500-BA96-F7DD4C97EC8F}"/>
          </ac:graphicFrameMkLst>
        </pc:graphicFrameChg>
      </pc:sldChg>
      <pc:sldChg chg="addCm">
        <pc:chgData name="Henry Roman" userId="28722cf9-7dac-4dc0-9220-e312c8ae96af" providerId="ADAL" clId="{7B1FFBA6-9A7D-8F4E-8B9C-C38DB1FE8490}" dt="2022-09-20T12:21:24.237" v="14"/>
        <pc:sldMkLst>
          <pc:docMk/>
          <pc:sldMk cId="11077739" sldId="1082"/>
        </pc:sldMkLst>
      </pc:sldChg>
      <pc:sldChg chg="modSp mod modCm">
        <pc:chgData name="Henry Roman" userId="28722cf9-7dac-4dc0-9220-e312c8ae96af" providerId="ADAL" clId="{7B1FFBA6-9A7D-8F4E-8B9C-C38DB1FE8490}" dt="2022-09-20T12:27:05.572" v="87" actId="27636"/>
        <pc:sldMkLst>
          <pc:docMk/>
          <pc:sldMk cId="225422057" sldId="1086"/>
        </pc:sldMkLst>
        <pc:spChg chg="mod">
          <ac:chgData name="Henry Roman" userId="28722cf9-7dac-4dc0-9220-e312c8ae96af" providerId="ADAL" clId="{7B1FFBA6-9A7D-8F4E-8B9C-C38DB1FE8490}" dt="2022-09-20T12:27:05.572" v="87" actId="27636"/>
          <ac:spMkLst>
            <pc:docMk/>
            <pc:sldMk cId="225422057" sldId="1086"/>
            <ac:spMk id="2" creationId="{5180A026-70B1-59B2-453F-652AB41E5AC0}"/>
          </ac:spMkLst>
        </pc:spChg>
        <pc:spChg chg="mod">
          <ac:chgData name="Henry Roman" userId="28722cf9-7dac-4dc0-9220-e312c8ae96af" providerId="ADAL" clId="{7B1FFBA6-9A7D-8F4E-8B9C-C38DB1FE8490}" dt="2022-09-20T12:26:17.517" v="47" actId="20577"/>
          <ac:spMkLst>
            <pc:docMk/>
            <pc:sldMk cId="225422057" sldId="1086"/>
            <ac:spMk id="3" creationId="{026108A2-B7F7-66ED-38CE-B92B7C2CFE59}"/>
          </ac:spMkLst>
        </pc:spChg>
      </pc:sldChg>
      <pc:sldChg chg="modSp mod">
        <pc:chgData name="Henry Roman" userId="28722cf9-7dac-4dc0-9220-e312c8ae96af" providerId="ADAL" clId="{7B1FFBA6-9A7D-8F4E-8B9C-C38DB1FE8490}" dt="2022-09-20T12:44:51.458" v="342" actId="20577"/>
        <pc:sldMkLst>
          <pc:docMk/>
          <pc:sldMk cId="3142978314" sldId="1087"/>
        </pc:sldMkLst>
        <pc:spChg chg="mod">
          <ac:chgData name="Henry Roman" userId="28722cf9-7dac-4dc0-9220-e312c8ae96af" providerId="ADAL" clId="{7B1FFBA6-9A7D-8F4E-8B9C-C38DB1FE8490}" dt="2022-09-20T12:44:51.458" v="342" actId="20577"/>
          <ac:spMkLst>
            <pc:docMk/>
            <pc:sldMk cId="3142978314" sldId="1087"/>
            <ac:spMk id="3" creationId="{B4BECEFF-F0F6-A8F6-986A-9F7D2D1212CA}"/>
          </ac:spMkLst>
        </pc:spChg>
      </pc:sldChg>
      <pc:sldChg chg="addCm">
        <pc:chgData name="Henry Roman" userId="28722cf9-7dac-4dc0-9220-e312c8ae96af" providerId="ADAL" clId="{7B1FFBA6-9A7D-8F4E-8B9C-C38DB1FE8490}" dt="2022-09-20T12:53:28.381" v="442"/>
        <pc:sldMkLst>
          <pc:docMk/>
          <pc:sldMk cId="983361769" sldId="1089"/>
        </pc:sldMkLst>
      </pc:sldChg>
      <pc:sldChg chg="addCm modCm">
        <pc:chgData name="Henry Roman" userId="28722cf9-7dac-4dc0-9220-e312c8ae96af" providerId="ADAL" clId="{7B1FFBA6-9A7D-8F4E-8B9C-C38DB1FE8490}" dt="2022-09-20T12:54:35.346" v="443"/>
        <pc:sldMkLst>
          <pc:docMk/>
          <pc:sldMk cId="2426350313" sldId="1091"/>
        </pc:sldMkLst>
      </pc:sldChg>
      <pc:sldChg chg="addCm">
        <pc:chgData name="Henry Roman" userId="28722cf9-7dac-4dc0-9220-e312c8ae96af" providerId="ADAL" clId="{7B1FFBA6-9A7D-8F4E-8B9C-C38DB1FE8490}" dt="2022-09-20T12:52:24.524" v="441"/>
        <pc:sldMkLst>
          <pc:docMk/>
          <pc:sldMk cId="68748859" sldId="1092"/>
        </pc:sldMkLst>
      </pc:sldChg>
      <pc:sldChg chg="addCm">
        <pc:chgData name="Henry Roman" userId="28722cf9-7dac-4dc0-9220-e312c8ae96af" providerId="ADAL" clId="{7B1FFBA6-9A7D-8F4E-8B9C-C38DB1FE8490}" dt="2022-09-20T12:29:37.373" v="89"/>
        <pc:sldMkLst>
          <pc:docMk/>
          <pc:sldMk cId="459909453" sldId="1096"/>
        </pc:sldMkLst>
      </pc:sldChg>
      <pc:sldChg chg="addCm">
        <pc:chgData name="Henry Roman" userId="28722cf9-7dac-4dc0-9220-e312c8ae96af" providerId="ADAL" clId="{7B1FFBA6-9A7D-8F4E-8B9C-C38DB1FE8490}" dt="2022-09-20T12:40:26.309" v="124"/>
        <pc:sldMkLst>
          <pc:docMk/>
          <pc:sldMk cId="1183882901" sldId="1097"/>
        </pc:sldMkLst>
      </pc:sldChg>
    </pc:docChg>
  </pc:docChgLst>
  <pc:docChgLst>
    <pc:chgData name="Mei Collins" userId="S::mcollins@indecon.com::f58710cf-9b7c-4342-a50c-dd3de50b0186" providerId="AD" clId="Web-{B7CBC3F3-EEF4-5877-34F4-DA96B7CBE5A0}"/>
    <pc:docChg chg="modSld">
      <pc:chgData name="Mei Collins" userId="S::mcollins@indecon.com::f58710cf-9b7c-4342-a50c-dd3de50b0186" providerId="AD" clId="Web-{B7CBC3F3-EEF4-5877-34F4-DA96B7CBE5A0}" dt="2022-08-28T20:35:49.539" v="40" actId="20577"/>
      <pc:docMkLst>
        <pc:docMk/>
      </pc:docMkLst>
      <pc:sldChg chg="modSp">
        <pc:chgData name="Mei Collins" userId="S::mcollins@indecon.com::f58710cf-9b7c-4342-a50c-dd3de50b0186" providerId="AD" clId="Web-{B7CBC3F3-EEF4-5877-34F4-DA96B7CBE5A0}" dt="2022-08-28T20:35:49.539" v="40" actId="20577"/>
        <pc:sldMkLst>
          <pc:docMk/>
          <pc:sldMk cId="2824235939" sldId="1071"/>
        </pc:sldMkLst>
        <pc:spChg chg="mod">
          <ac:chgData name="Mei Collins" userId="S::mcollins@indecon.com::f58710cf-9b7c-4342-a50c-dd3de50b0186" providerId="AD" clId="Web-{B7CBC3F3-EEF4-5877-34F4-DA96B7CBE5A0}" dt="2022-08-28T20:35:49.539" v="40" actId="20577"/>
          <ac:spMkLst>
            <pc:docMk/>
            <pc:sldMk cId="2824235939" sldId="1071"/>
            <ac:spMk id="3" creationId="{8DA36EC6-0147-228C-7DCC-CB55FF1246D9}"/>
          </ac:spMkLst>
        </pc:spChg>
      </pc:sldChg>
    </pc:docChg>
  </pc:docChgLst>
  <pc:docChgLst>
    <pc:chgData name="Stefani Penn" userId="9b956f7d-0477-4013-81cd-17ea40c6cdf9" providerId="ADAL" clId="{F6AE823C-62BE-4291-8318-B7660893A241}"/>
    <pc:docChg chg="custSel modSld">
      <pc:chgData name="Stefani Penn" userId="9b956f7d-0477-4013-81cd-17ea40c6cdf9" providerId="ADAL" clId="{F6AE823C-62BE-4291-8318-B7660893A241}" dt="2022-09-06T20:37:58.586" v="82" actId="20577"/>
      <pc:docMkLst>
        <pc:docMk/>
      </pc:docMkLst>
      <pc:sldChg chg="delCm">
        <pc:chgData name="Stefani Penn" userId="9b956f7d-0477-4013-81cd-17ea40c6cdf9" providerId="ADAL" clId="{F6AE823C-62BE-4291-8318-B7660893A241}" dt="2022-09-06T20:29:12.114" v="0"/>
        <pc:sldMkLst>
          <pc:docMk/>
          <pc:sldMk cId="2836773808" sldId="270"/>
        </pc:sldMkLst>
      </pc:sldChg>
      <pc:sldChg chg="addSp delSp modSp mod delCm modCm">
        <pc:chgData name="Stefani Penn" userId="9b956f7d-0477-4013-81cd-17ea40c6cdf9" providerId="ADAL" clId="{F6AE823C-62BE-4291-8318-B7660893A241}" dt="2022-09-06T20:31:26.169" v="34"/>
        <pc:sldMkLst>
          <pc:docMk/>
          <pc:sldMk cId="3182125118" sldId="1067"/>
        </pc:sldMkLst>
        <pc:spChg chg="del mod">
          <ac:chgData name="Stefani Penn" userId="9b956f7d-0477-4013-81cd-17ea40c6cdf9" providerId="ADAL" clId="{F6AE823C-62BE-4291-8318-B7660893A241}" dt="2022-09-06T20:31:22.352" v="33" actId="478"/>
          <ac:spMkLst>
            <pc:docMk/>
            <pc:sldMk cId="3182125118" sldId="1067"/>
            <ac:spMk id="3" creationId="{8DA36EC6-0147-228C-7DCC-CB55FF1246D9}"/>
          </ac:spMkLst>
        </pc:spChg>
        <pc:spChg chg="add mod">
          <ac:chgData name="Stefani Penn" userId="9b956f7d-0477-4013-81cd-17ea40c6cdf9" providerId="ADAL" clId="{F6AE823C-62BE-4291-8318-B7660893A241}" dt="2022-09-06T20:31:22.352" v="33" actId="478"/>
          <ac:spMkLst>
            <pc:docMk/>
            <pc:sldMk cId="3182125118" sldId="1067"/>
            <ac:spMk id="6" creationId="{F0BEE0A0-B10B-3DF3-24CB-E56AB3A87E2C}"/>
          </ac:spMkLst>
        </pc:spChg>
        <pc:graphicFrameChg chg="mod">
          <ac:chgData name="Stefani Penn" userId="9b956f7d-0477-4013-81cd-17ea40c6cdf9" providerId="ADAL" clId="{F6AE823C-62BE-4291-8318-B7660893A241}" dt="2022-09-06T20:31:12.352" v="29" actId="478"/>
          <ac:graphicFrameMkLst>
            <pc:docMk/>
            <pc:sldMk cId="3182125118" sldId="1067"/>
            <ac:graphicFrameMk id="7" creationId="{2AB3D606-7019-83C0-B9D4-E37B32C8F8CB}"/>
          </ac:graphicFrameMkLst>
        </pc:graphicFrameChg>
      </pc:sldChg>
      <pc:sldChg chg="modSp mod delCm modCm">
        <pc:chgData name="Stefani Penn" userId="9b956f7d-0477-4013-81cd-17ea40c6cdf9" providerId="ADAL" clId="{F6AE823C-62BE-4291-8318-B7660893A241}" dt="2022-09-06T20:32:24.922" v="39"/>
        <pc:sldMkLst>
          <pc:docMk/>
          <pc:sldMk cId="1268248778" sldId="1068"/>
        </pc:sldMkLst>
        <pc:spChg chg="mod">
          <ac:chgData name="Stefani Penn" userId="9b956f7d-0477-4013-81cd-17ea40c6cdf9" providerId="ADAL" clId="{F6AE823C-62BE-4291-8318-B7660893A241}" dt="2022-09-06T20:31:46.102" v="36" actId="20577"/>
          <ac:spMkLst>
            <pc:docMk/>
            <pc:sldMk cId="1268248778" sldId="1068"/>
            <ac:spMk id="3" creationId="{8DA36EC6-0147-228C-7DCC-CB55FF1246D9}"/>
          </ac:spMkLst>
        </pc:spChg>
        <pc:spChg chg="mod">
          <ac:chgData name="Stefani Penn" userId="9b956f7d-0477-4013-81cd-17ea40c6cdf9" providerId="ADAL" clId="{F6AE823C-62BE-4291-8318-B7660893A241}" dt="2022-09-06T20:32:23.356" v="38" actId="20577"/>
          <ac:spMkLst>
            <pc:docMk/>
            <pc:sldMk cId="1268248778" sldId="1068"/>
            <ac:spMk id="6" creationId="{EA6E5750-341C-99E4-8B40-37F9849DF5FD}"/>
          </ac:spMkLst>
        </pc:spChg>
      </pc:sldChg>
      <pc:sldChg chg="delCm">
        <pc:chgData name="Stefani Penn" userId="9b956f7d-0477-4013-81cd-17ea40c6cdf9" providerId="ADAL" clId="{F6AE823C-62BE-4291-8318-B7660893A241}" dt="2022-09-06T20:35:36.169" v="45"/>
        <pc:sldMkLst>
          <pc:docMk/>
          <pc:sldMk cId="3887676102" sldId="1069"/>
        </pc:sldMkLst>
      </pc:sldChg>
      <pc:sldChg chg="delCm modCm">
        <pc:chgData name="Stefani Penn" userId="9b956f7d-0477-4013-81cd-17ea40c6cdf9" providerId="ADAL" clId="{F6AE823C-62BE-4291-8318-B7660893A241}" dt="2022-09-06T20:36:12.472" v="47"/>
        <pc:sldMkLst>
          <pc:docMk/>
          <pc:sldMk cId="3364223921" sldId="1072"/>
        </pc:sldMkLst>
      </pc:sldChg>
      <pc:sldChg chg="modSp delCm">
        <pc:chgData name="Stefani Penn" userId="9b956f7d-0477-4013-81cd-17ea40c6cdf9" providerId="ADAL" clId="{F6AE823C-62BE-4291-8318-B7660893A241}" dt="2022-09-06T20:36:31.657" v="55"/>
        <pc:sldMkLst>
          <pc:docMk/>
          <pc:sldMk cId="2184767324" sldId="1073"/>
        </pc:sldMkLst>
        <pc:graphicFrameChg chg="mod">
          <ac:chgData name="Stefani Penn" userId="9b956f7d-0477-4013-81cd-17ea40c6cdf9" providerId="ADAL" clId="{F6AE823C-62BE-4291-8318-B7660893A241}" dt="2022-09-06T20:36:29.387" v="54" actId="20577"/>
          <ac:graphicFrameMkLst>
            <pc:docMk/>
            <pc:sldMk cId="2184767324" sldId="1073"/>
            <ac:graphicFrameMk id="5" creationId="{BBAC8183-6724-7EE7-794D-878A518E5075}"/>
          </ac:graphicFrameMkLst>
        </pc:graphicFrameChg>
      </pc:sldChg>
      <pc:sldChg chg="modSp delCm">
        <pc:chgData name="Stefani Penn" userId="9b956f7d-0477-4013-81cd-17ea40c6cdf9" providerId="ADAL" clId="{F6AE823C-62BE-4291-8318-B7660893A241}" dt="2022-09-06T20:37:05.871" v="70"/>
        <pc:sldMkLst>
          <pc:docMk/>
          <pc:sldMk cId="2114935736" sldId="1074"/>
        </pc:sldMkLst>
        <pc:graphicFrameChg chg="mod">
          <ac:chgData name="Stefani Penn" userId="9b956f7d-0477-4013-81cd-17ea40c6cdf9" providerId="ADAL" clId="{F6AE823C-62BE-4291-8318-B7660893A241}" dt="2022-09-06T20:37:04.752" v="69" actId="20577"/>
          <ac:graphicFrameMkLst>
            <pc:docMk/>
            <pc:sldMk cId="2114935736" sldId="1074"/>
            <ac:graphicFrameMk id="6" creationId="{D1236C75-40F5-7C2B-E882-9E1E98BB80ED}"/>
          </ac:graphicFrameMkLst>
        </pc:graphicFrameChg>
      </pc:sldChg>
      <pc:sldChg chg="delCm">
        <pc:chgData name="Stefani Penn" userId="9b956f7d-0477-4013-81cd-17ea40c6cdf9" providerId="ADAL" clId="{F6AE823C-62BE-4291-8318-B7660893A241}" dt="2022-09-06T20:37:10.807" v="71"/>
        <pc:sldMkLst>
          <pc:docMk/>
          <pc:sldMk cId="2426355063" sldId="1075"/>
        </pc:sldMkLst>
      </pc:sldChg>
      <pc:sldChg chg="delCm">
        <pc:chgData name="Stefani Penn" userId="9b956f7d-0477-4013-81cd-17ea40c6cdf9" providerId="ADAL" clId="{F6AE823C-62BE-4291-8318-B7660893A241}" dt="2022-09-06T20:37:15.951" v="72"/>
        <pc:sldMkLst>
          <pc:docMk/>
          <pc:sldMk cId="1087904331" sldId="1076"/>
        </pc:sldMkLst>
      </pc:sldChg>
      <pc:sldChg chg="delCm">
        <pc:chgData name="Stefani Penn" userId="9b956f7d-0477-4013-81cd-17ea40c6cdf9" providerId="ADAL" clId="{F6AE823C-62BE-4291-8318-B7660893A241}" dt="2022-09-06T20:37:31.085" v="73"/>
        <pc:sldMkLst>
          <pc:docMk/>
          <pc:sldMk cId="689102328" sldId="1078"/>
        </pc:sldMkLst>
      </pc:sldChg>
      <pc:sldChg chg="delCm">
        <pc:chgData name="Stefani Penn" userId="9b956f7d-0477-4013-81cd-17ea40c6cdf9" providerId="ADAL" clId="{F6AE823C-62BE-4291-8318-B7660893A241}" dt="2022-09-06T20:37:39.802" v="74"/>
        <pc:sldMkLst>
          <pc:docMk/>
          <pc:sldMk cId="769708250" sldId="1079"/>
        </pc:sldMkLst>
      </pc:sldChg>
      <pc:sldChg chg="delSp mod delCm">
        <pc:chgData name="Stefani Penn" userId="9b956f7d-0477-4013-81cd-17ea40c6cdf9" providerId="ADAL" clId="{F6AE823C-62BE-4291-8318-B7660893A241}" dt="2022-09-06T20:29:36.852" v="4" actId="478"/>
        <pc:sldMkLst>
          <pc:docMk/>
          <pc:sldMk cId="3415496196" sldId="1080"/>
        </pc:sldMkLst>
        <pc:spChg chg="del">
          <ac:chgData name="Stefani Penn" userId="9b956f7d-0477-4013-81cd-17ea40c6cdf9" providerId="ADAL" clId="{F6AE823C-62BE-4291-8318-B7660893A241}" dt="2022-09-06T20:29:35.702" v="3" actId="478"/>
          <ac:spMkLst>
            <pc:docMk/>
            <pc:sldMk cId="3415496196" sldId="1080"/>
            <ac:spMk id="11" creationId="{B9E1475F-01FB-5832-1526-F56F28903D37}"/>
          </ac:spMkLst>
        </pc:spChg>
        <pc:spChg chg="del">
          <ac:chgData name="Stefani Penn" userId="9b956f7d-0477-4013-81cd-17ea40c6cdf9" providerId="ADAL" clId="{F6AE823C-62BE-4291-8318-B7660893A241}" dt="2022-09-06T20:29:36.852" v="4" actId="478"/>
          <ac:spMkLst>
            <pc:docMk/>
            <pc:sldMk cId="3415496196" sldId="1080"/>
            <ac:spMk id="12" creationId="{D141B7C5-99F0-E58C-E6C7-D6A7EB1A4BBB}"/>
          </ac:spMkLst>
        </pc:spChg>
        <pc:spChg chg="del">
          <ac:chgData name="Stefani Penn" userId="9b956f7d-0477-4013-81cd-17ea40c6cdf9" providerId="ADAL" clId="{F6AE823C-62BE-4291-8318-B7660893A241}" dt="2022-09-06T20:29:33.716" v="2" actId="478"/>
          <ac:spMkLst>
            <pc:docMk/>
            <pc:sldMk cId="3415496196" sldId="1080"/>
            <ac:spMk id="13" creationId="{0A67F8BB-8108-D4EE-3C33-175966B56A37}"/>
          </ac:spMkLst>
        </pc:spChg>
      </pc:sldChg>
      <pc:sldChg chg="delCm">
        <pc:chgData name="Stefani Penn" userId="9b956f7d-0477-4013-81cd-17ea40c6cdf9" providerId="ADAL" clId="{F6AE823C-62BE-4291-8318-B7660893A241}" dt="2022-09-06T20:32:38.074" v="40"/>
        <pc:sldMkLst>
          <pc:docMk/>
          <pc:sldMk cId="3188259749" sldId="1084"/>
        </pc:sldMkLst>
      </pc:sldChg>
      <pc:sldChg chg="delCm modCm">
        <pc:chgData name="Stefani Penn" userId="9b956f7d-0477-4013-81cd-17ea40c6cdf9" providerId="ADAL" clId="{F6AE823C-62BE-4291-8318-B7660893A241}" dt="2022-09-06T20:33:27.208" v="42"/>
        <pc:sldMkLst>
          <pc:docMk/>
          <pc:sldMk cId="225422057" sldId="1086"/>
        </pc:sldMkLst>
      </pc:sldChg>
      <pc:sldChg chg="modSp delCm">
        <pc:chgData name="Stefani Penn" userId="9b956f7d-0477-4013-81cd-17ea40c6cdf9" providerId="ADAL" clId="{F6AE823C-62BE-4291-8318-B7660893A241}" dt="2022-09-06T20:37:58.586" v="82" actId="20577"/>
        <pc:sldMkLst>
          <pc:docMk/>
          <pc:sldMk cId="1130812102" sldId="1088"/>
        </pc:sldMkLst>
        <pc:graphicFrameChg chg="mod">
          <ac:chgData name="Stefani Penn" userId="9b956f7d-0477-4013-81cd-17ea40c6cdf9" providerId="ADAL" clId="{F6AE823C-62BE-4291-8318-B7660893A241}" dt="2022-09-06T20:37:58.586" v="82" actId="20577"/>
          <ac:graphicFrameMkLst>
            <pc:docMk/>
            <pc:sldMk cId="1130812102" sldId="1088"/>
            <ac:graphicFrameMk id="5" creationId="{954832C0-C512-0035-DB2D-9D57FDB23BA4}"/>
          </ac:graphicFrameMkLst>
        </pc:graphicFrameChg>
      </pc:sldChg>
      <pc:sldChg chg="modCm">
        <pc:chgData name="Stefani Penn" userId="9b956f7d-0477-4013-81cd-17ea40c6cdf9" providerId="ADAL" clId="{F6AE823C-62BE-4291-8318-B7660893A241}" dt="2022-09-06T20:35:26.235" v="43"/>
        <pc:sldMkLst>
          <pc:docMk/>
          <pc:sldMk cId="2426350313" sldId="1091"/>
        </pc:sldMkLst>
      </pc:sldChg>
    </pc:docChg>
  </pc:docChgLst>
  <pc:docChgLst>
    <pc:chgData name="Mei Collins" userId="f58710cf-9b7c-4342-a50c-dd3de50b0186" providerId="ADAL" clId="{126842DF-00FE-43DF-95C3-95C9323C09ED}"/>
    <pc:docChg chg="">
      <pc:chgData name="Mei Collins" userId="f58710cf-9b7c-4342-a50c-dd3de50b0186" providerId="ADAL" clId="{126842DF-00FE-43DF-95C3-95C9323C09ED}" dt="2023-07-18T17:00:06.024" v="1"/>
      <pc:docMkLst>
        <pc:docMk/>
      </pc:docMkLst>
      <pc:sldChg chg="delCm">
        <pc:chgData name="Mei Collins" userId="f58710cf-9b7c-4342-a50c-dd3de50b0186" providerId="ADAL" clId="{126842DF-00FE-43DF-95C3-95C9323C09ED}" dt="2023-07-18T17:00:03.089" v="0"/>
        <pc:sldMkLst>
          <pc:docMk/>
          <pc:sldMk cId="1087904331" sldId="1076"/>
        </pc:sldMkLst>
        <pc:extLst>
          <p:ext xmlns:p="http://schemas.openxmlformats.org/presentationml/2006/main" uri="{D6D511B9-2390-475A-947B-AFAB55BFBCF1}">
            <pc226:cmChg xmlns:pc226="http://schemas.microsoft.com/office/powerpoint/2022/06/main/command" chg="del">
              <pc226:chgData name="Mei Collins" userId="f58710cf-9b7c-4342-a50c-dd3de50b0186" providerId="ADAL" clId="{126842DF-00FE-43DF-95C3-95C9323C09ED}" dt="2023-07-18T17:00:03.089" v="0"/>
              <pc2:cmMkLst xmlns:pc2="http://schemas.microsoft.com/office/powerpoint/2019/9/main/command">
                <pc:docMk/>
                <pc:sldMk cId="1087904331" sldId="1076"/>
                <pc2:cmMk id="{D68779C7-F5C6-4647-B9AD-BE0F04DBA156}"/>
              </pc2:cmMkLst>
            </pc226:cmChg>
          </p:ext>
        </pc:extLst>
      </pc:sldChg>
      <pc:sldChg chg="delCm">
        <pc:chgData name="Mei Collins" userId="f58710cf-9b7c-4342-a50c-dd3de50b0186" providerId="ADAL" clId="{126842DF-00FE-43DF-95C3-95C9323C09ED}" dt="2023-07-18T17:00:06.024" v="1"/>
        <pc:sldMkLst>
          <pc:docMk/>
          <pc:sldMk cId="2453538089" sldId="1077"/>
        </pc:sldMkLst>
        <pc:extLst>
          <p:ext xmlns:p="http://schemas.openxmlformats.org/presentationml/2006/main" uri="{D6D511B9-2390-475A-947B-AFAB55BFBCF1}">
            <pc226:cmChg xmlns:pc226="http://schemas.microsoft.com/office/powerpoint/2022/06/main/command" chg="del">
              <pc226:chgData name="Mei Collins" userId="f58710cf-9b7c-4342-a50c-dd3de50b0186" providerId="ADAL" clId="{126842DF-00FE-43DF-95C3-95C9323C09ED}" dt="2023-07-18T17:00:06.024" v="1"/>
              <pc2:cmMkLst xmlns:pc2="http://schemas.microsoft.com/office/powerpoint/2019/9/main/command">
                <pc:docMk/>
                <pc:sldMk cId="2453538089" sldId="1077"/>
                <pc2:cmMk id="{CA8FA763-765B-4057-875C-5A71D3C93C7D}"/>
              </pc2:cmMkLst>
            </pc226:cmChg>
          </p:ext>
        </pc:extLst>
      </pc:sldChg>
    </pc:docChg>
  </pc:docChgLst>
  <pc:docChgLst>
    <pc:chgData name="Mei Collins" userId="f58710cf-9b7c-4342-a50c-dd3de50b0186" providerId="ADAL" clId="{54FDD92B-B40E-4675-827F-9278B73118F0}"/>
    <pc:docChg chg="undo custSel addSld delSld modSld sldOrd modSection">
      <pc:chgData name="Mei Collins" userId="f58710cf-9b7c-4342-a50c-dd3de50b0186" providerId="ADAL" clId="{54FDD92B-B40E-4675-827F-9278B73118F0}" dt="2022-09-06T21:40:29.070" v="1910"/>
      <pc:docMkLst>
        <pc:docMk/>
      </pc:docMkLst>
      <pc:sldChg chg="addSp modSp mod modCm">
        <pc:chgData name="Mei Collins" userId="f58710cf-9b7c-4342-a50c-dd3de50b0186" providerId="ADAL" clId="{54FDD92B-B40E-4675-827F-9278B73118F0}" dt="2022-08-28T17:51:17.796" v="549"/>
        <pc:sldMkLst>
          <pc:docMk/>
          <pc:sldMk cId="2836773808" sldId="270"/>
        </pc:sldMkLst>
        <pc:spChg chg="mod">
          <ac:chgData name="Mei Collins" userId="f58710cf-9b7c-4342-a50c-dd3de50b0186" providerId="ADAL" clId="{54FDD92B-B40E-4675-827F-9278B73118F0}" dt="2022-08-28T17:44:46.233" v="7" actId="20577"/>
          <ac:spMkLst>
            <pc:docMk/>
            <pc:sldMk cId="2836773808" sldId="270"/>
            <ac:spMk id="2" creationId="{05D3DC73-634B-72AE-DE41-F801F81286B3}"/>
          </ac:spMkLst>
        </pc:spChg>
        <pc:spChg chg="mod">
          <ac:chgData name="Mei Collins" userId="f58710cf-9b7c-4342-a50c-dd3de50b0186" providerId="ADAL" clId="{54FDD92B-B40E-4675-827F-9278B73118F0}" dt="2022-08-28T17:50:25.337" v="540" actId="20577"/>
          <ac:spMkLst>
            <pc:docMk/>
            <pc:sldMk cId="2836773808" sldId="270"/>
            <ac:spMk id="3" creationId="{738C31C5-15CD-4062-1CF8-9EE7D3CE1E0C}"/>
          </ac:spMkLst>
        </pc:spChg>
        <pc:spChg chg="add mod">
          <ac:chgData name="Mei Collins" userId="f58710cf-9b7c-4342-a50c-dd3de50b0186" providerId="ADAL" clId="{54FDD92B-B40E-4675-827F-9278B73118F0}" dt="2022-08-28T17:51:11.097" v="548" actId="1076"/>
          <ac:spMkLst>
            <pc:docMk/>
            <pc:sldMk cId="2836773808" sldId="270"/>
            <ac:spMk id="4" creationId="{B43EE90D-CAD3-5E15-6EF7-141FEED3A3F8}"/>
          </ac:spMkLst>
        </pc:spChg>
      </pc:sldChg>
      <pc:sldChg chg="modSp add mod modNotesTx">
        <pc:chgData name="Mei Collins" userId="f58710cf-9b7c-4342-a50c-dd3de50b0186" providerId="ADAL" clId="{54FDD92B-B40E-4675-827F-9278B73118F0}" dt="2022-08-29T16:06:56.099" v="1601" actId="20577"/>
        <pc:sldMkLst>
          <pc:docMk/>
          <pc:sldMk cId="3472730120" sldId="373"/>
        </pc:sldMkLst>
        <pc:spChg chg="mod">
          <ac:chgData name="Mei Collins" userId="f58710cf-9b7c-4342-a50c-dd3de50b0186" providerId="ADAL" clId="{54FDD92B-B40E-4675-827F-9278B73118F0}" dt="2022-08-28T17:44:02.482" v="4" actId="207"/>
          <ac:spMkLst>
            <pc:docMk/>
            <pc:sldMk cId="3472730120" sldId="373"/>
            <ac:spMk id="41" creationId="{0E561B78-5836-4F50-AE94-DFBCE286BD6B}"/>
          </ac:spMkLst>
        </pc:spChg>
      </pc:sldChg>
      <pc:sldChg chg="del">
        <pc:chgData name="Mei Collins" userId="f58710cf-9b7c-4342-a50c-dd3de50b0186" providerId="ADAL" clId="{54FDD92B-B40E-4675-827F-9278B73118F0}" dt="2022-08-28T17:44:16.513" v="5" actId="47"/>
        <pc:sldMkLst>
          <pc:docMk/>
          <pc:sldMk cId="2306263458" sldId="1066"/>
        </pc:sldMkLst>
      </pc:sldChg>
      <pc:sldChg chg="delSp modSp mod delCm modCm">
        <pc:chgData name="Mei Collins" userId="f58710cf-9b7c-4342-a50c-dd3de50b0186" providerId="ADAL" clId="{54FDD92B-B40E-4675-827F-9278B73118F0}" dt="2022-09-06T21:37:14.772" v="1906"/>
        <pc:sldMkLst>
          <pc:docMk/>
          <pc:sldMk cId="3182125118" sldId="1067"/>
        </pc:sldMkLst>
        <pc:spChg chg="del">
          <ac:chgData name="Mei Collins" userId="f58710cf-9b7c-4342-a50c-dd3de50b0186" providerId="ADAL" clId="{54FDD92B-B40E-4675-827F-9278B73118F0}" dt="2022-09-06T21:35:58.198" v="1903" actId="478"/>
          <ac:spMkLst>
            <pc:docMk/>
            <pc:sldMk cId="3182125118" sldId="1067"/>
            <ac:spMk id="6" creationId="{F0BEE0A0-B10B-3DF3-24CB-E56AB3A87E2C}"/>
          </ac:spMkLst>
        </pc:spChg>
        <pc:graphicFrameChg chg="mod">
          <ac:chgData name="Mei Collins" userId="f58710cf-9b7c-4342-a50c-dd3de50b0186" providerId="ADAL" clId="{54FDD92B-B40E-4675-827F-9278B73118F0}" dt="2022-08-28T17:54:41.500" v="574" actId="20577"/>
          <ac:graphicFrameMkLst>
            <pc:docMk/>
            <pc:sldMk cId="3182125118" sldId="1067"/>
            <ac:graphicFrameMk id="7" creationId="{2AB3D606-7019-83C0-B9D4-E37B32C8F8CB}"/>
          </ac:graphicFrameMkLst>
        </pc:graphicFrameChg>
      </pc:sldChg>
      <pc:sldChg chg="modSp mod modCm">
        <pc:chgData name="Mei Collins" userId="f58710cf-9b7c-4342-a50c-dd3de50b0186" providerId="ADAL" clId="{54FDD92B-B40E-4675-827F-9278B73118F0}" dt="2022-08-28T18:06:51.389" v="637"/>
        <pc:sldMkLst>
          <pc:docMk/>
          <pc:sldMk cId="1268248778" sldId="1068"/>
        </pc:sldMkLst>
        <pc:spChg chg="mod">
          <ac:chgData name="Mei Collins" userId="f58710cf-9b7c-4342-a50c-dd3de50b0186" providerId="ADAL" clId="{54FDD92B-B40E-4675-827F-9278B73118F0}" dt="2022-08-28T17:59:16.527" v="590" actId="20577"/>
          <ac:spMkLst>
            <pc:docMk/>
            <pc:sldMk cId="1268248778" sldId="1068"/>
            <ac:spMk id="3" creationId="{8DA36EC6-0147-228C-7DCC-CB55FF1246D9}"/>
          </ac:spMkLst>
        </pc:spChg>
        <pc:spChg chg="mod">
          <ac:chgData name="Mei Collins" userId="f58710cf-9b7c-4342-a50c-dd3de50b0186" providerId="ADAL" clId="{54FDD92B-B40E-4675-827F-9278B73118F0}" dt="2022-08-28T18:06:33.235" v="635" actId="20577"/>
          <ac:spMkLst>
            <pc:docMk/>
            <pc:sldMk cId="1268248778" sldId="1068"/>
            <ac:spMk id="6" creationId="{EA6E5750-341C-99E4-8B40-37F9849DF5FD}"/>
          </ac:spMkLst>
        </pc:spChg>
      </pc:sldChg>
      <pc:sldChg chg="modSp mod delCm modCm">
        <pc:chgData name="Mei Collins" userId="f58710cf-9b7c-4342-a50c-dd3de50b0186" providerId="ADAL" clId="{54FDD92B-B40E-4675-827F-9278B73118F0}" dt="2022-08-28T18:53:08.680" v="1106"/>
        <pc:sldMkLst>
          <pc:docMk/>
          <pc:sldMk cId="3887676102" sldId="1069"/>
        </pc:sldMkLst>
        <pc:spChg chg="mod">
          <ac:chgData name="Mei Collins" userId="f58710cf-9b7c-4342-a50c-dd3de50b0186" providerId="ADAL" clId="{54FDD92B-B40E-4675-827F-9278B73118F0}" dt="2022-08-28T18:22:50.976" v="765" actId="20577"/>
          <ac:spMkLst>
            <pc:docMk/>
            <pc:sldMk cId="3887676102" sldId="1069"/>
            <ac:spMk id="2" creationId="{57ABF3E7-AA74-B195-1DF5-32999B70AFE0}"/>
          </ac:spMkLst>
        </pc:spChg>
        <pc:spChg chg="mod">
          <ac:chgData name="Mei Collins" userId="f58710cf-9b7c-4342-a50c-dd3de50b0186" providerId="ADAL" clId="{54FDD92B-B40E-4675-827F-9278B73118F0}" dt="2022-08-28T18:53:04.013" v="1105" actId="20577"/>
          <ac:spMkLst>
            <pc:docMk/>
            <pc:sldMk cId="3887676102" sldId="1069"/>
            <ac:spMk id="3" creationId="{8DA36EC6-0147-228C-7DCC-CB55FF1246D9}"/>
          </ac:spMkLst>
        </pc:spChg>
      </pc:sldChg>
      <pc:sldChg chg="modSp mod delCm modCm">
        <pc:chgData name="Mei Collins" userId="f58710cf-9b7c-4342-a50c-dd3de50b0186" providerId="ADAL" clId="{54FDD92B-B40E-4675-827F-9278B73118F0}" dt="2022-09-06T21:40:29.070" v="1910"/>
        <pc:sldMkLst>
          <pc:docMk/>
          <pc:sldMk cId="3364223921" sldId="1072"/>
        </pc:sldMkLst>
        <pc:spChg chg="mod">
          <ac:chgData name="Mei Collins" userId="f58710cf-9b7c-4342-a50c-dd3de50b0186" providerId="ADAL" clId="{54FDD92B-B40E-4675-827F-9278B73118F0}" dt="2022-08-28T19:06:59.469" v="1121" actId="20577"/>
          <ac:spMkLst>
            <pc:docMk/>
            <pc:sldMk cId="3364223921" sldId="1072"/>
            <ac:spMk id="2" creationId="{57ABF3E7-AA74-B195-1DF5-32999B70AFE0}"/>
          </ac:spMkLst>
        </pc:spChg>
        <pc:spChg chg="mod">
          <ac:chgData name="Mei Collins" userId="f58710cf-9b7c-4342-a50c-dd3de50b0186" providerId="ADAL" clId="{54FDD92B-B40E-4675-827F-9278B73118F0}" dt="2022-08-28T19:06:57.380" v="1120" actId="20577"/>
          <ac:spMkLst>
            <pc:docMk/>
            <pc:sldMk cId="3364223921" sldId="1072"/>
            <ac:spMk id="3" creationId="{8DA36EC6-0147-228C-7DCC-CB55FF1246D9}"/>
          </ac:spMkLst>
        </pc:spChg>
        <pc:spChg chg="mod">
          <ac:chgData name="Mei Collins" userId="f58710cf-9b7c-4342-a50c-dd3de50b0186" providerId="ADAL" clId="{54FDD92B-B40E-4675-827F-9278B73118F0}" dt="2022-08-28T19:00:52.414" v="1118" actId="1076"/>
          <ac:spMkLst>
            <pc:docMk/>
            <pc:sldMk cId="3364223921" sldId="1072"/>
            <ac:spMk id="5" creationId="{3AEB0E64-DB57-1B26-3D21-8A3F25555FD8}"/>
          </ac:spMkLst>
        </pc:spChg>
      </pc:sldChg>
      <pc:sldChg chg="addSp modSp mod modCm">
        <pc:chgData name="Mei Collins" userId="f58710cf-9b7c-4342-a50c-dd3de50b0186" providerId="ADAL" clId="{54FDD92B-B40E-4675-827F-9278B73118F0}" dt="2022-08-29T16:11:22.816" v="1604" actId="14100"/>
        <pc:sldMkLst>
          <pc:docMk/>
          <pc:sldMk cId="2184767324" sldId="1073"/>
        </pc:sldMkLst>
        <pc:spChg chg="mod">
          <ac:chgData name="Mei Collins" userId="f58710cf-9b7c-4342-a50c-dd3de50b0186" providerId="ADAL" clId="{54FDD92B-B40E-4675-827F-9278B73118F0}" dt="2022-08-28T19:12:04.825" v="1244" actId="1035"/>
          <ac:spMkLst>
            <pc:docMk/>
            <pc:sldMk cId="2184767324" sldId="1073"/>
            <ac:spMk id="3" creationId="{8DA36EC6-0147-228C-7DCC-CB55FF1246D9}"/>
          </ac:spMkLst>
        </pc:spChg>
        <pc:graphicFrameChg chg="add mod modGraphic">
          <ac:chgData name="Mei Collins" userId="f58710cf-9b7c-4342-a50c-dd3de50b0186" providerId="ADAL" clId="{54FDD92B-B40E-4675-827F-9278B73118F0}" dt="2022-08-29T16:11:22.816" v="1604" actId="14100"/>
          <ac:graphicFrameMkLst>
            <pc:docMk/>
            <pc:sldMk cId="2184767324" sldId="1073"/>
            <ac:graphicFrameMk id="5" creationId="{BBAC8183-6724-7EE7-794D-878A518E5075}"/>
          </ac:graphicFrameMkLst>
        </pc:graphicFrameChg>
      </pc:sldChg>
      <pc:sldChg chg="addSp modSp mod modCm modNotesTx">
        <pc:chgData name="Mei Collins" userId="f58710cf-9b7c-4342-a50c-dd3de50b0186" providerId="ADAL" clId="{54FDD92B-B40E-4675-827F-9278B73118F0}" dt="2022-08-29T16:12:22.842" v="1618" actId="1076"/>
        <pc:sldMkLst>
          <pc:docMk/>
          <pc:sldMk cId="2114935736" sldId="1074"/>
        </pc:sldMkLst>
        <pc:spChg chg="mod">
          <ac:chgData name="Mei Collins" userId="f58710cf-9b7c-4342-a50c-dd3de50b0186" providerId="ADAL" clId="{54FDD92B-B40E-4675-827F-9278B73118F0}" dt="2022-08-28T19:17:09.555" v="1301" actId="20577"/>
          <ac:spMkLst>
            <pc:docMk/>
            <pc:sldMk cId="2114935736" sldId="1074"/>
            <ac:spMk id="2" creationId="{57ABF3E7-AA74-B195-1DF5-32999B70AFE0}"/>
          </ac:spMkLst>
        </pc:spChg>
        <pc:spChg chg="mod">
          <ac:chgData name="Mei Collins" userId="f58710cf-9b7c-4342-a50c-dd3de50b0186" providerId="ADAL" clId="{54FDD92B-B40E-4675-827F-9278B73118F0}" dt="2022-08-29T16:12:08.125" v="1612" actId="403"/>
          <ac:spMkLst>
            <pc:docMk/>
            <pc:sldMk cId="2114935736" sldId="1074"/>
            <ac:spMk id="3" creationId="{8DA36EC6-0147-228C-7DCC-CB55FF1246D9}"/>
          </ac:spMkLst>
        </pc:spChg>
        <pc:graphicFrameChg chg="add mod modGraphic">
          <ac:chgData name="Mei Collins" userId="f58710cf-9b7c-4342-a50c-dd3de50b0186" providerId="ADAL" clId="{54FDD92B-B40E-4675-827F-9278B73118F0}" dt="2022-08-29T16:12:22.842" v="1618" actId="1076"/>
          <ac:graphicFrameMkLst>
            <pc:docMk/>
            <pc:sldMk cId="2114935736" sldId="1074"/>
            <ac:graphicFrameMk id="6" creationId="{D1236C75-40F5-7C2B-E882-9E1E98BB80ED}"/>
          </ac:graphicFrameMkLst>
        </pc:graphicFrameChg>
      </pc:sldChg>
      <pc:sldChg chg="modSp mod modCm modNotesTx">
        <pc:chgData name="Mei Collins" userId="f58710cf-9b7c-4342-a50c-dd3de50b0186" providerId="ADAL" clId="{54FDD92B-B40E-4675-827F-9278B73118F0}" dt="2022-08-29T16:13:30.030" v="1660" actId="20577"/>
        <pc:sldMkLst>
          <pc:docMk/>
          <pc:sldMk cId="2426355063" sldId="1075"/>
        </pc:sldMkLst>
        <pc:spChg chg="mod">
          <ac:chgData name="Mei Collins" userId="f58710cf-9b7c-4342-a50c-dd3de50b0186" providerId="ADAL" clId="{54FDD92B-B40E-4675-827F-9278B73118F0}" dt="2022-08-28T19:20:23.429" v="1369" actId="20577"/>
          <ac:spMkLst>
            <pc:docMk/>
            <pc:sldMk cId="2426355063" sldId="1075"/>
            <ac:spMk id="2" creationId="{57ABF3E7-AA74-B195-1DF5-32999B70AFE0}"/>
          </ac:spMkLst>
        </pc:spChg>
        <pc:spChg chg="mod">
          <ac:chgData name="Mei Collins" userId="f58710cf-9b7c-4342-a50c-dd3de50b0186" providerId="ADAL" clId="{54FDD92B-B40E-4675-827F-9278B73118F0}" dt="2022-08-29T16:13:26.328" v="1658" actId="20577"/>
          <ac:spMkLst>
            <pc:docMk/>
            <pc:sldMk cId="2426355063" sldId="1075"/>
            <ac:spMk id="3" creationId="{8DA36EC6-0147-228C-7DCC-CB55FF1246D9}"/>
          </ac:spMkLst>
        </pc:spChg>
      </pc:sldChg>
      <pc:sldChg chg="modSp mod modCm modNotesTx">
        <pc:chgData name="Mei Collins" userId="f58710cf-9b7c-4342-a50c-dd3de50b0186" providerId="ADAL" clId="{54FDD92B-B40E-4675-827F-9278B73118F0}" dt="2022-08-29T16:14:01.146" v="1674" actId="1036"/>
        <pc:sldMkLst>
          <pc:docMk/>
          <pc:sldMk cId="1087904331" sldId="1076"/>
        </pc:sldMkLst>
        <pc:spChg chg="mod">
          <ac:chgData name="Mei Collins" userId="f58710cf-9b7c-4342-a50c-dd3de50b0186" providerId="ADAL" clId="{54FDD92B-B40E-4675-827F-9278B73118F0}" dt="2022-08-28T19:23:00.313" v="1490" actId="20577"/>
          <ac:spMkLst>
            <pc:docMk/>
            <pc:sldMk cId="1087904331" sldId="1076"/>
            <ac:spMk id="2" creationId="{57ABF3E7-AA74-B195-1DF5-32999B70AFE0}"/>
          </ac:spMkLst>
        </pc:spChg>
        <pc:spChg chg="mod">
          <ac:chgData name="Mei Collins" userId="f58710cf-9b7c-4342-a50c-dd3de50b0186" providerId="ADAL" clId="{54FDD92B-B40E-4675-827F-9278B73118F0}" dt="2022-08-29T16:14:01.146" v="1674" actId="1036"/>
          <ac:spMkLst>
            <pc:docMk/>
            <pc:sldMk cId="1087904331" sldId="1076"/>
            <ac:spMk id="3" creationId="{8DA36EC6-0147-228C-7DCC-CB55FF1246D9}"/>
          </ac:spMkLst>
        </pc:spChg>
      </pc:sldChg>
      <pc:sldChg chg="modSp mod modCm">
        <pc:chgData name="Mei Collins" userId="f58710cf-9b7c-4342-a50c-dd3de50b0186" providerId="ADAL" clId="{54FDD92B-B40E-4675-827F-9278B73118F0}" dt="2022-08-28T19:27:51.239" v="1541"/>
        <pc:sldMkLst>
          <pc:docMk/>
          <pc:sldMk cId="689102328" sldId="1078"/>
        </pc:sldMkLst>
        <pc:spChg chg="mod">
          <ac:chgData name="Mei Collins" userId="f58710cf-9b7c-4342-a50c-dd3de50b0186" providerId="ADAL" clId="{54FDD92B-B40E-4675-827F-9278B73118F0}" dt="2022-08-28T19:25:54.906" v="1539" actId="20577"/>
          <ac:spMkLst>
            <pc:docMk/>
            <pc:sldMk cId="689102328" sldId="1078"/>
            <ac:spMk id="3" creationId="{8DA36EC6-0147-228C-7DCC-CB55FF1246D9}"/>
          </ac:spMkLst>
        </pc:spChg>
      </pc:sldChg>
      <pc:sldChg chg="modCm">
        <pc:chgData name="Mei Collins" userId="f58710cf-9b7c-4342-a50c-dd3de50b0186" providerId="ADAL" clId="{54FDD92B-B40E-4675-827F-9278B73118F0}" dt="2022-08-28T19:28:10.421" v="1542"/>
        <pc:sldMkLst>
          <pc:docMk/>
          <pc:sldMk cId="769708250" sldId="1079"/>
        </pc:sldMkLst>
      </pc:sldChg>
      <pc:sldChg chg="modCm">
        <pc:chgData name="Mei Collins" userId="f58710cf-9b7c-4342-a50c-dd3de50b0186" providerId="ADAL" clId="{54FDD92B-B40E-4675-827F-9278B73118F0}" dt="2022-08-28T17:53:32.312" v="550"/>
        <pc:sldMkLst>
          <pc:docMk/>
          <pc:sldMk cId="3415496196" sldId="1080"/>
        </pc:sldMkLst>
      </pc:sldChg>
      <pc:sldChg chg="modCm">
        <pc:chgData name="Mei Collins" userId="f58710cf-9b7c-4342-a50c-dd3de50b0186" providerId="ADAL" clId="{54FDD92B-B40E-4675-827F-9278B73118F0}" dt="2022-08-29T16:09:46.964" v="1602"/>
        <pc:sldMkLst>
          <pc:docMk/>
          <pc:sldMk cId="4230871298" sldId="1081"/>
        </pc:sldMkLst>
      </pc:sldChg>
      <pc:sldChg chg="modSp modCm">
        <pc:chgData name="Mei Collins" userId="f58710cf-9b7c-4342-a50c-dd3de50b0186" providerId="ADAL" clId="{54FDD92B-B40E-4675-827F-9278B73118F0}" dt="2022-08-28T18:12:21.228" v="673" actId="20577"/>
        <pc:sldMkLst>
          <pc:docMk/>
          <pc:sldMk cId="3188259749" sldId="1084"/>
        </pc:sldMkLst>
        <pc:graphicFrameChg chg="mod">
          <ac:chgData name="Mei Collins" userId="f58710cf-9b7c-4342-a50c-dd3de50b0186" providerId="ADAL" clId="{54FDD92B-B40E-4675-827F-9278B73118F0}" dt="2022-08-28T18:12:21.228" v="673" actId="20577"/>
          <ac:graphicFrameMkLst>
            <pc:docMk/>
            <pc:sldMk cId="3188259749" sldId="1084"/>
            <ac:graphicFrameMk id="5" creationId="{1697325D-1C3F-AD8F-B3F6-1FAB18683442}"/>
          </ac:graphicFrameMkLst>
        </pc:graphicFrameChg>
      </pc:sldChg>
      <pc:sldChg chg="modSp mod modCm">
        <pc:chgData name="Mei Collins" userId="f58710cf-9b7c-4342-a50c-dd3de50b0186" providerId="ADAL" clId="{54FDD92B-B40E-4675-827F-9278B73118F0}" dt="2022-09-06T21:39:05.830" v="1907"/>
        <pc:sldMkLst>
          <pc:docMk/>
          <pc:sldMk cId="225422057" sldId="1086"/>
        </pc:sldMkLst>
        <pc:spChg chg="mod">
          <ac:chgData name="Mei Collins" userId="f58710cf-9b7c-4342-a50c-dd3de50b0186" providerId="ADAL" clId="{54FDD92B-B40E-4675-827F-9278B73118F0}" dt="2022-08-28T18:13:45.339" v="690" actId="20577"/>
          <ac:spMkLst>
            <pc:docMk/>
            <pc:sldMk cId="225422057" sldId="1086"/>
            <ac:spMk id="2" creationId="{5180A026-70B1-59B2-453F-652AB41E5AC0}"/>
          </ac:spMkLst>
        </pc:spChg>
      </pc:sldChg>
      <pc:sldChg chg="modSp mod modNotesTx">
        <pc:chgData name="Mei Collins" userId="f58710cf-9b7c-4342-a50c-dd3de50b0186" providerId="ADAL" clId="{54FDD92B-B40E-4675-827F-9278B73118F0}" dt="2022-08-29T16:17:17.607" v="1864" actId="403"/>
        <pc:sldMkLst>
          <pc:docMk/>
          <pc:sldMk cId="3142978314" sldId="1087"/>
        </pc:sldMkLst>
        <pc:spChg chg="mod">
          <ac:chgData name="Mei Collins" userId="f58710cf-9b7c-4342-a50c-dd3de50b0186" providerId="ADAL" clId="{54FDD92B-B40E-4675-827F-9278B73118F0}" dt="2022-08-29T16:17:17.607" v="1864" actId="403"/>
          <ac:spMkLst>
            <pc:docMk/>
            <pc:sldMk cId="3142978314" sldId="1087"/>
            <ac:spMk id="3" creationId="{B4BECEFF-F0F6-A8F6-986A-9F7D2D1212CA}"/>
          </ac:spMkLst>
        </pc:spChg>
      </pc:sldChg>
      <pc:sldChg chg="addSp modSp mod modCm modNotesTx">
        <pc:chgData name="Mei Collins" userId="f58710cf-9b7c-4342-a50c-dd3de50b0186" providerId="ADAL" clId="{54FDD92B-B40E-4675-827F-9278B73118F0}" dt="2022-08-29T16:20:20.946" v="1902" actId="1076"/>
        <pc:sldMkLst>
          <pc:docMk/>
          <pc:sldMk cId="1130812102" sldId="1088"/>
        </pc:sldMkLst>
        <pc:spChg chg="mod">
          <ac:chgData name="Mei Collins" userId="f58710cf-9b7c-4342-a50c-dd3de50b0186" providerId="ADAL" clId="{54FDD92B-B40E-4675-827F-9278B73118F0}" dt="2022-08-28T19:28:39.560" v="1573" actId="20577"/>
          <ac:spMkLst>
            <pc:docMk/>
            <pc:sldMk cId="1130812102" sldId="1088"/>
            <ac:spMk id="2" creationId="{57ABF3E7-AA74-B195-1DF5-32999B70AFE0}"/>
          </ac:spMkLst>
        </pc:spChg>
        <pc:spChg chg="mod">
          <ac:chgData name="Mei Collins" userId="f58710cf-9b7c-4342-a50c-dd3de50b0186" providerId="ADAL" clId="{54FDD92B-B40E-4675-827F-9278B73118F0}" dt="2022-08-29T16:20:14.411" v="1901" actId="27636"/>
          <ac:spMkLst>
            <pc:docMk/>
            <pc:sldMk cId="1130812102" sldId="1088"/>
            <ac:spMk id="3" creationId="{8DA36EC6-0147-228C-7DCC-CB55FF1246D9}"/>
          </ac:spMkLst>
        </pc:spChg>
        <pc:graphicFrameChg chg="add mod modGraphic">
          <ac:chgData name="Mei Collins" userId="f58710cf-9b7c-4342-a50c-dd3de50b0186" providerId="ADAL" clId="{54FDD92B-B40E-4675-827F-9278B73118F0}" dt="2022-08-29T16:20:20.946" v="1902" actId="1076"/>
          <ac:graphicFrameMkLst>
            <pc:docMk/>
            <pc:sldMk cId="1130812102" sldId="1088"/>
            <ac:graphicFrameMk id="5" creationId="{954832C0-C512-0035-DB2D-9D57FDB23BA4}"/>
          </ac:graphicFrameMkLst>
        </pc:graphicFrameChg>
      </pc:sldChg>
      <pc:sldChg chg="modSp mod ord modCm modNotesTx">
        <pc:chgData name="Mei Collins" userId="f58710cf-9b7c-4342-a50c-dd3de50b0186" providerId="ADAL" clId="{54FDD92B-B40E-4675-827F-9278B73118F0}" dt="2022-09-06T21:39:36.441" v="1909" actId="20577"/>
        <pc:sldMkLst>
          <pc:docMk/>
          <pc:sldMk cId="2426350313" sldId="1091"/>
        </pc:sldMkLst>
        <pc:spChg chg="mod">
          <ac:chgData name="Mei Collins" userId="f58710cf-9b7c-4342-a50c-dd3de50b0186" providerId="ADAL" clId="{54FDD92B-B40E-4675-827F-9278B73118F0}" dt="2022-08-28T18:41:53.190" v="823" actId="20577"/>
          <ac:spMkLst>
            <pc:docMk/>
            <pc:sldMk cId="2426350313" sldId="1091"/>
            <ac:spMk id="2" creationId="{01C8A4E2-E303-EC92-E533-AE00F158F7DE}"/>
          </ac:spMkLst>
        </pc:spChg>
        <pc:spChg chg="mod">
          <ac:chgData name="Mei Collins" userId="f58710cf-9b7c-4342-a50c-dd3de50b0186" providerId="ADAL" clId="{54FDD92B-B40E-4675-827F-9278B73118F0}" dt="2022-08-28T18:40:56.053" v="809" actId="20577"/>
          <ac:spMkLst>
            <pc:docMk/>
            <pc:sldMk cId="2426350313" sldId="1091"/>
            <ac:spMk id="3" creationId="{18D8E1A7-BE56-F805-5472-0E9E0BD528ED}"/>
          </ac:spMkLst>
        </pc:spChg>
      </pc:sldChg>
      <pc:sldChg chg="new del">
        <pc:chgData name="Mei Collins" userId="f58710cf-9b7c-4342-a50c-dd3de50b0186" providerId="ADAL" clId="{54FDD92B-B40E-4675-827F-9278B73118F0}" dt="2022-08-28T17:44:21.149" v="6" actId="47"/>
        <pc:sldMkLst>
          <pc:docMk/>
          <pc:sldMk cId="1256993834" sldId="1094"/>
        </pc:sldMkLst>
      </pc:sldChg>
      <pc:sldChg chg="addSp delSp modSp add mod">
        <pc:chgData name="Mei Collins" userId="f58710cf-9b7c-4342-a50c-dd3de50b0186" providerId="ADAL" clId="{54FDD92B-B40E-4675-827F-9278B73118F0}" dt="2022-08-28T19:30:48.799" v="1580" actId="403"/>
        <pc:sldMkLst>
          <pc:docMk/>
          <pc:sldMk cId="1906845405" sldId="1094"/>
        </pc:sldMkLst>
        <pc:spChg chg="del">
          <ac:chgData name="Mei Collins" userId="f58710cf-9b7c-4342-a50c-dd3de50b0186" providerId="ADAL" clId="{54FDD92B-B40E-4675-827F-9278B73118F0}" dt="2022-08-28T19:30:44.147" v="1577" actId="478"/>
          <ac:spMkLst>
            <pc:docMk/>
            <pc:sldMk cId="1906845405" sldId="1094"/>
            <ac:spMk id="2" creationId="{A127E244-579D-7546-736D-6B0A64ED422B}"/>
          </ac:spMkLst>
        </pc:spChg>
        <pc:spChg chg="mod">
          <ac:chgData name="Mei Collins" userId="f58710cf-9b7c-4342-a50c-dd3de50b0186" providerId="ADAL" clId="{54FDD92B-B40E-4675-827F-9278B73118F0}" dt="2022-08-28T19:30:48.799" v="1580" actId="403"/>
          <ac:spMkLst>
            <pc:docMk/>
            <pc:sldMk cId="1906845405" sldId="1094"/>
            <ac:spMk id="3" creationId="{44A529D0-168F-80A0-709A-A7023D631DFF}"/>
          </ac:spMkLst>
        </pc:spChg>
        <pc:spChg chg="add mod">
          <ac:chgData name="Mei Collins" userId="f58710cf-9b7c-4342-a50c-dd3de50b0186" providerId="ADAL" clId="{54FDD92B-B40E-4675-827F-9278B73118F0}" dt="2022-08-28T19:30:44.147" v="1577" actId="478"/>
          <ac:spMkLst>
            <pc:docMk/>
            <pc:sldMk cId="1906845405" sldId="1094"/>
            <ac:spMk id="6" creationId="{1172AEAE-6831-8F1C-9194-DA8F7A6938D2}"/>
          </ac:spMkLst>
        </pc:spChg>
      </pc:sldChg>
      <pc:sldChg chg="add del">
        <pc:chgData name="Mei Collins" userId="f58710cf-9b7c-4342-a50c-dd3de50b0186" providerId="ADAL" clId="{54FDD92B-B40E-4675-827F-9278B73118F0}" dt="2022-08-28T17:40:26.202" v="2"/>
        <pc:sldMkLst>
          <pc:docMk/>
          <pc:sldMk cId="554197793" sldId="1095"/>
        </pc:sldMkLst>
      </pc:sldChg>
      <pc:sldChg chg="addSp delSp modSp add mod">
        <pc:chgData name="Mei Collins" userId="f58710cf-9b7c-4342-a50c-dd3de50b0186" providerId="ADAL" clId="{54FDD92B-B40E-4675-827F-9278B73118F0}" dt="2022-08-28T19:31:04.308" v="1585" actId="403"/>
        <pc:sldMkLst>
          <pc:docMk/>
          <pc:sldMk cId="1197609943" sldId="1095"/>
        </pc:sldMkLst>
        <pc:spChg chg="del">
          <ac:chgData name="Mei Collins" userId="f58710cf-9b7c-4342-a50c-dd3de50b0186" providerId="ADAL" clId="{54FDD92B-B40E-4675-827F-9278B73118F0}" dt="2022-08-28T19:31:00.749" v="1582" actId="478"/>
          <ac:spMkLst>
            <pc:docMk/>
            <pc:sldMk cId="1197609943" sldId="1095"/>
            <ac:spMk id="2" creationId="{A127E244-579D-7546-736D-6B0A64ED422B}"/>
          </ac:spMkLst>
        </pc:spChg>
        <pc:spChg chg="mod">
          <ac:chgData name="Mei Collins" userId="f58710cf-9b7c-4342-a50c-dd3de50b0186" providerId="ADAL" clId="{54FDD92B-B40E-4675-827F-9278B73118F0}" dt="2022-08-28T19:31:04.308" v="1585" actId="403"/>
          <ac:spMkLst>
            <pc:docMk/>
            <pc:sldMk cId="1197609943" sldId="1095"/>
            <ac:spMk id="3" creationId="{44A529D0-168F-80A0-709A-A7023D631DFF}"/>
          </ac:spMkLst>
        </pc:spChg>
        <pc:spChg chg="add mod">
          <ac:chgData name="Mei Collins" userId="f58710cf-9b7c-4342-a50c-dd3de50b0186" providerId="ADAL" clId="{54FDD92B-B40E-4675-827F-9278B73118F0}" dt="2022-08-28T19:31:00.749" v="1582" actId="478"/>
          <ac:spMkLst>
            <pc:docMk/>
            <pc:sldMk cId="1197609943" sldId="1095"/>
            <ac:spMk id="6" creationId="{0E71A8C1-9F8C-C920-31CE-719C01823C87}"/>
          </ac:spMkLst>
        </pc:spChg>
      </pc:sldChg>
      <pc:sldChg chg="modSp add mod">
        <pc:chgData name="Mei Collins" userId="f58710cf-9b7c-4342-a50c-dd3de50b0186" providerId="ADAL" clId="{54FDD92B-B40E-4675-827F-9278B73118F0}" dt="2022-08-28T19:31:13.662" v="1589" actId="403"/>
        <pc:sldMkLst>
          <pc:docMk/>
          <pc:sldMk cId="459909453" sldId="1096"/>
        </pc:sldMkLst>
        <pc:spChg chg="mod">
          <ac:chgData name="Mei Collins" userId="f58710cf-9b7c-4342-a50c-dd3de50b0186" providerId="ADAL" clId="{54FDD92B-B40E-4675-827F-9278B73118F0}" dt="2022-08-28T19:31:13.662" v="1589" actId="403"/>
          <ac:spMkLst>
            <pc:docMk/>
            <pc:sldMk cId="459909453" sldId="1096"/>
            <ac:spMk id="3" creationId="{44A529D0-168F-80A0-709A-A7023D631DFF}"/>
          </ac:spMkLst>
        </pc:spChg>
      </pc:sldChg>
      <pc:sldChg chg="addSp delSp modSp add mod">
        <pc:chgData name="Mei Collins" userId="f58710cf-9b7c-4342-a50c-dd3de50b0186" providerId="ADAL" clId="{54FDD92B-B40E-4675-827F-9278B73118F0}" dt="2022-08-28T19:31:24.402" v="1594" actId="403"/>
        <pc:sldMkLst>
          <pc:docMk/>
          <pc:sldMk cId="1183882901" sldId="1097"/>
        </pc:sldMkLst>
        <pc:spChg chg="del">
          <ac:chgData name="Mei Collins" userId="f58710cf-9b7c-4342-a50c-dd3de50b0186" providerId="ADAL" clId="{54FDD92B-B40E-4675-827F-9278B73118F0}" dt="2022-08-28T19:31:20.636" v="1591" actId="478"/>
          <ac:spMkLst>
            <pc:docMk/>
            <pc:sldMk cId="1183882901" sldId="1097"/>
            <ac:spMk id="2" creationId="{A127E244-579D-7546-736D-6B0A64ED422B}"/>
          </ac:spMkLst>
        </pc:spChg>
        <pc:spChg chg="mod">
          <ac:chgData name="Mei Collins" userId="f58710cf-9b7c-4342-a50c-dd3de50b0186" providerId="ADAL" clId="{54FDD92B-B40E-4675-827F-9278B73118F0}" dt="2022-08-28T19:31:24.402" v="1594" actId="403"/>
          <ac:spMkLst>
            <pc:docMk/>
            <pc:sldMk cId="1183882901" sldId="1097"/>
            <ac:spMk id="3" creationId="{44A529D0-168F-80A0-709A-A7023D631DFF}"/>
          </ac:spMkLst>
        </pc:spChg>
        <pc:spChg chg="add mod">
          <ac:chgData name="Mei Collins" userId="f58710cf-9b7c-4342-a50c-dd3de50b0186" providerId="ADAL" clId="{54FDD92B-B40E-4675-827F-9278B73118F0}" dt="2022-08-28T19:31:20.636" v="1591" actId="478"/>
          <ac:spMkLst>
            <pc:docMk/>
            <pc:sldMk cId="1183882901" sldId="1097"/>
            <ac:spMk id="6" creationId="{0A727866-CD59-BC3E-83F9-4264CB8790F2}"/>
          </ac:spMkLst>
        </pc:spChg>
      </pc:sldChg>
    </pc:docChg>
  </pc:docChgLst>
  <pc:docChgLst>
    <pc:chgData name="Stefani Penn" userId="9b956f7d-0477-4013-81cd-17ea40c6cdf9" providerId="ADAL" clId="{64CD0AFC-E7B2-4AEB-BD9E-85E8E66D3397}"/>
    <pc:docChg chg="undo custSel modSld">
      <pc:chgData name="Stefani Penn" userId="9b956f7d-0477-4013-81cd-17ea40c6cdf9" providerId="ADAL" clId="{64CD0AFC-E7B2-4AEB-BD9E-85E8E66D3397}" dt="2023-03-17T21:18:55.286" v="1" actId="12788"/>
      <pc:docMkLst>
        <pc:docMk/>
      </pc:docMkLst>
      <pc:sldChg chg="modSp mod">
        <pc:chgData name="Stefani Penn" userId="9b956f7d-0477-4013-81cd-17ea40c6cdf9" providerId="ADAL" clId="{64CD0AFC-E7B2-4AEB-BD9E-85E8E66D3397}" dt="2023-03-17T21:18:55.286" v="1" actId="12788"/>
        <pc:sldMkLst>
          <pc:docMk/>
          <pc:sldMk cId="3463063590" sldId="268"/>
        </pc:sldMkLst>
        <pc:spChg chg="mod">
          <ac:chgData name="Stefani Penn" userId="9b956f7d-0477-4013-81cd-17ea40c6cdf9" providerId="ADAL" clId="{64CD0AFC-E7B2-4AEB-BD9E-85E8E66D3397}" dt="2023-03-17T21:18:55.286" v="1" actId="12788"/>
          <ac:spMkLst>
            <pc:docMk/>
            <pc:sldMk cId="3463063590" sldId="268"/>
            <ac:spMk id="2" creationId="{80F8BE1D-A40A-7359-B861-E27F39AF2947}"/>
          </ac:spMkLst>
        </pc:spChg>
      </pc:sldChg>
    </pc:docChg>
  </pc:docChgLst>
  <pc:docChgLst>
    <pc:chgData name="Mei Collins" userId="S::mcollins@indecon.com::f58710cf-9b7c-4342-a50c-dd3de50b0186" providerId="AD" clId="Web-{B4946336-8961-C02F-1141-2A299F57B7B6}"/>
    <pc:docChg chg="">
      <pc:chgData name="Mei Collins" userId="S::mcollins@indecon.com::f58710cf-9b7c-4342-a50c-dd3de50b0186" providerId="AD" clId="Web-{B4946336-8961-C02F-1141-2A299F57B7B6}" dt="2022-09-27T21:58:42.484" v="1"/>
      <pc:docMkLst>
        <pc:docMk/>
      </pc:docMkLst>
      <pc:sldChg chg="delCm">
        <pc:chgData name="Mei Collins" userId="S::mcollins@indecon.com::f58710cf-9b7c-4342-a50c-dd3de50b0186" providerId="AD" clId="Web-{B4946336-8961-C02F-1141-2A299F57B7B6}" dt="2022-09-27T21:58:42.484" v="1"/>
        <pc:sldMkLst>
          <pc:docMk/>
          <pc:sldMk cId="2426350313" sldId="1091"/>
        </pc:sldMkLst>
      </pc:sldChg>
    </pc:docChg>
  </pc:docChgLst>
  <pc:docChgLst>
    <pc:chgData name="Mei Collins" userId="f58710cf-9b7c-4342-a50c-dd3de50b0186" providerId="ADAL" clId="{A9A93974-CED0-4ABE-BC27-594B1E47001D}"/>
    <pc:docChg chg="addSld modSld">
      <pc:chgData name="Mei Collins" userId="f58710cf-9b7c-4342-a50c-dd3de50b0186" providerId="ADAL" clId="{A9A93974-CED0-4ABE-BC27-594B1E47001D}" dt="2022-12-28T17:21:45.037" v="70"/>
      <pc:docMkLst>
        <pc:docMk/>
      </pc:docMkLst>
      <pc:sldChg chg="modSp mod modCm">
        <pc:chgData name="Mei Collins" userId="f58710cf-9b7c-4342-a50c-dd3de50b0186" providerId="ADAL" clId="{A9A93974-CED0-4ABE-BC27-594B1E47001D}" dt="2022-12-27T20:39:06.613" v="68"/>
        <pc:sldMkLst>
          <pc:docMk/>
          <pc:sldMk cId="1087904331" sldId="1076"/>
        </pc:sldMkLst>
        <pc:spChg chg="mod">
          <ac:chgData name="Mei Collins" userId="f58710cf-9b7c-4342-a50c-dd3de50b0186" providerId="ADAL" clId="{A9A93974-CED0-4ABE-BC27-594B1E47001D}" dt="2022-12-27T20:38:53.705" v="67" actId="20577"/>
          <ac:spMkLst>
            <pc:docMk/>
            <pc:sldMk cId="1087904331" sldId="1076"/>
            <ac:spMk id="3" creationId="{8DA36EC6-0147-228C-7DCC-CB55FF1246D9}"/>
          </ac:spMkLst>
        </pc:spChg>
      </pc:sldChg>
      <pc:sldChg chg="modCm">
        <pc:chgData name="Mei Collins" userId="f58710cf-9b7c-4342-a50c-dd3de50b0186" providerId="ADAL" clId="{A9A93974-CED0-4ABE-BC27-594B1E47001D}" dt="2022-12-27T20:39:14.943" v="69"/>
        <pc:sldMkLst>
          <pc:docMk/>
          <pc:sldMk cId="2453538089" sldId="1077"/>
        </pc:sldMkLst>
      </pc:sldChg>
      <pc:sldChg chg="add">
        <pc:chgData name="Mei Collins" userId="f58710cf-9b7c-4342-a50c-dd3de50b0186" providerId="ADAL" clId="{A9A93974-CED0-4ABE-BC27-594B1E47001D}" dt="2022-12-28T17:21:45.037" v="70"/>
        <pc:sldMkLst>
          <pc:docMk/>
          <pc:sldMk cId="51279317" sldId="1099"/>
        </pc:sldMkLst>
      </pc:sldChg>
    </pc:docChg>
  </pc:docChgLst>
  <pc:docChgLst>
    <pc:chgData name="Mei Collins" userId="f58710cf-9b7c-4342-a50c-dd3de50b0186" providerId="ADAL" clId="{C41B5182-89AF-498A-92BE-404A201A5BFC}"/>
    <pc:docChg chg="undo custSel addSld delSld modSld sldOrd addSection modSection">
      <pc:chgData name="Mei Collins" userId="f58710cf-9b7c-4342-a50c-dd3de50b0186" providerId="ADAL" clId="{C41B5182-89AF-498A-92BE-404A201A5BFC}" dt="2022-08-10T17:04:24.286" v="5004" actId="1036"/>
      <pc:docMkLst>
        <pc:docMk/>
      </pc:docMkLst>
      <pc:sldChg chg="modSp add mod">
        <pc:chgData name="Mei Collins" userId="f58710cf-9b7c-4342-a50c-dd3de50b0186" providerId="ADAL" clId="{C41B5182-89AF-498A-92BE-404A201A5BFC}" dt="2022-08-10T15:36:10.414" v="3361" actId="20577"/>
        <pc:sldMkLst>
          <pc:docMk/>
          <pc:sldMk cId="2015222705" sldId="257"/>
        </pc:sldMkLst>
        <pc:spChg chg="mod">
          <ac:chgData name="Mei Collins" userId="f58710cf-9b7c-4342-a50c-dd3de50b0186" providerId="ADAL" clId="{C41B5182-89AF-498A-92BE-404A201A5BFC}" dt="2022-08-10T15:36:10.414" v="3361" actId="20577"/>
          <ac:spMkLst>
            <pc:docMk/>
            <pc:sldMk cId="2015222705" sldId="257"/>
            <ac:spMk id="3" creationId="{44A529D0-168F-80A0-709A-A7023D631DFF}"/>
          </ac:spMkLst>
        </pc:spChg>
      </pc:sldChg>
      <pc:sldChg chg="delSp modSp mod">
        <pc:chgData name="Mei Collins" userId="f58710cf-9b7c-4342-a50c-dd3de50b0186" providerId="ADAL" clId="{C41B5182-89AF-498A-92BE-404A201A5BFC}" dt="2022-08-10T02:57:36.470" v="151" actId="14100"/>
        <pc:sldMkLst>
          <pc:docMk/>
          <pc:sldMk cId="3463063590" sldId="268"/>
        </pc:sldMkLst>
        <pc:spChg chg="mod">
          <ac:chgData name="Mei Collins" userId="f58710cf-9b7c-4342-a50c-dd3de50b0186" providerId="ADAL" clId="{C41B5182-89AF-498A-92BE-404A201A5BFC}" dt="2022-08-10T02:57:36.470" v="151" actId="14100"/>
          <ac:spMkLst>
            <pc:docMk/>
            <pc:sldMk cId="3463063590" sldId="268"/>
            <ac:spMk id="2" creationId="{80F8BE1D-A40A-7359-B861-E27F39AF2947}"/>
          </ac:spMkLst>
        </pc:spChg>
        <pc:spChg chg="del">
          <ac:chgData name="Mei Collins" userId="f58710cf-9b7c-4342-a50c-dd3de50b0186" providerId="ADAL" clId="{C41B5182-89AF-498A-92BE-404A201A5BFC}" dt="2022-08-10T02:53:55.192" v="20" actId="478"/>
          <ac:spMkLst>
            <pc:docMk/>
            <pc:sldMk cId="3463063590" sldId="268"/>
            <ac:spMk id="3" creationId="{84187B9F-B7D1-8EF7-0ED6-3D741E2639FB}"/>
          </ac:spMkLst>
        </pc:spChg>
      </pc:sldChg>
      <pc:sldChg chg="del">
        <pc:chgData name="Mei Collins" userId="f58710cf-9b7c-4342-a50c-dd3de50b0186" providerId="ADAL" clId="{C41B5182-89AF-498A-92BE-404A201A5BFC}" dt="2022-08-10T02:57:08.628" v="146" actId="47"/>
        <pc:sldMkLst>
          <pc:docMk/>
          <pc:sldMk cId="1088742732" sldId="269"/>
        </pc:sldMkLst>
      </pc:sldChg>
      <pc:sldChg chg="modSp mod">
        <pc:chgData name="Mei Collins" userId="f58710cf-9b7c-4342-a50c-dd3de50b0186" providerId="ADAL" clId="{C41B5182-89AF-498A-92BE-404A201A5BFC}" dt="2022-08-10T16:20:26.724" v="4141" actId="1035"/>
        <pc:sldMkLst>
          <pc:docMk/>
          <pc:sldMk cId="2836773808" sldId="270"/>
        </pc:sldMkLst>
        <pc:spChg chg="mod">
          <ac:chgData name="Mei Collins" userId="f58710cf-9b7c-4342-a50c-dd3de50b0186" providerId="ADAL" clId="{C41B5182-89AF-498A-92BE-404A201A5BFC}" dt="2022-08-10T02:58:32.614" v="209" actId="20577"/>
          <ac:spMkLst>
            <pc:docMk/>
            <pc:sldMk cId="2836773808" sldId="270"/>
            <ac:spMk id="2" creationId="{05D3DC73-634B-72AE-DE41-F801F81286B3}"/>
          </ac:spMkLst>
        </pc:spChg>
        <pc:spChg chg="mod">
          <ac:chgData name="Mei Collins" userId="f58710cf-9b7c-4342-a50c-dd3de50b0186" providerId="ADAL" clId="{C41B5182-89AF-498A-92BE-404A201A5BFC}" dt="2022-08-10T16:20:26.724" v="4141" actId="1035"/>
          <ac:spMkLst>
            <pc:docMk/>
            <pc:sldMk cId="2836773808" sldId="270"/>
            <ac:spMk id="3" creationId="{738C31C5-15CD-4062-1CF8-9EE7D3CE1E0C}"/>
          </ac:spMkLst>
        </pc:spChg>
      </pc:sldChg>
      <pc:sldChg chg="modSp add del mod">
        <pc:chgData name="Mei Collins" userId="f58710cf-9b7c-4342-a50c-dd3de50b0186" providerId="ADAL" clId="{C41B5182-89AF-498A-92BE-404A201A5BFC}" dt="2022-08-10T03:22:28.222" v="1691" actId="47"/>
        <pc:sldMkLst>
          <pc:docMk/>
          <pc:sldMk cId="577734599" sldId="299"/>
        </pc:sldMkLst>
        <pc:spChg chg="mod">
          <ac:chgData name="Mei Collins" userId="f58710cf-9b7c-4342-a50c-dd3de50b0186" providerId="ADAL" clId="{C41B5182-89AF-498A-92BE-404A201A5BFC}" dt="2022-08-10T03:18:34.060" v="1591" actId="207"/>
          <ac:spMkLst>
            <pc:docMk/>
            <pc:sldMk cId="577734599" sldId="299"/>
            <ac:spMk id="9" creationId="{00000000-0000-0000-0000-000000000000}"/>
          </ac:spMkLst>
        </pc:spChg>
      </pc:sldChg>
      <pc:sldChg chg="modSp add del">
        <pc:chgData name="Mei Collins" userId="f58710cf-9b7c-4342-a50c-dd3de50b0186" providerId="ADAL" clId="{C41B5182-89AF-498A-92BE-404A201A5BFC}" dt="2022-08-10T03:10:08.166" v="1290" actId="47"/>
        <pc:sldMkLst>
          <pc:docMk/>
          <pc:sldMk cId="3880008979" sldId="1060"/>
        </pc:sldMkLst>
        <pc:picChg chg="mod">
          <ac:chgData name="Mei Collins" userId="f58710cf-9b7c-4342-a50c-dd3de50b0186" providerId="ADAL" clId="{C41B5182-89AF-498A-92BE-404A201A5BFC}" dt="2022-08-10T03:09:17.831" v="1263" actId="1076"/>
          <ac:picMkLst>
            <pc:docMk/>
            <pc:sldMk cId="3880008979" sldId="1060"/>
            <ac:picMk id="1026" creationId="{00000000-0000-0000-0000-000000000000}"/>
          </ac:picMkLst>
        </pc:picChg>
      </pc:sldChg>
      <pc:sldChg chg="add del">
        <pc:chgData name="Mei Collins" userId="f58710cf-9b7c-4342-a50c-dd3de50b0186" providerId="ADAL" clId="{C41B5182-89AF-498A-92BE-404A201A5BFC}" dt="2022-08-10T03:11:26.121" v="1301" actId="47"/>
        <pc:sldMkLst>
          <pc:docMk/>
          <pc:sldMk cId="3880008979" sldId="1061"/>
        </pc:sldMkLst>
      </pc:sldChg>
      <pc:sldChg chg="modSp add del mod">
        <pc:chgData name="Mei Collins" userId="f58710cf-9b7c-4342-a50c-dd3de50b0186" providerId="ADAL" clId="{C41B5182-89AF-498A-92BE-404A201A5BFC}" dt="2022-08-10T03:12:58.283" v="1325" actId="47"/>
        <pc:sldMkLst>
          <pc:docMk/>
          <pc:sldMk cId="3880008979" sldId="1062"/>
        </pc:sldMkLst>
        <pc:spChg chg="mod">
          <ac:chgData name="Mei Collins" userId="f58710cf-9b7c-4342-a50c-dd3de50b0186" providerId="ADAL" clId="{C41B5182-89AF-498A-92BE-404A201A5BFC}" dt="2022-08-10T03:11:50.274" v="1309" actId="27636"/>
          <ac:spMkLst>
            <pc:docMk/>
            <pc:sldMk cId="3880008979" sldId="1062"/>
            <ac:spMk id="3" creationId="{00000000-0000-0000-0000-000000000000}"/>
          </ac:spMkLst>
        </pc:spChg>
      </pc:sldChg>
      <pc:sldChg chg="modSp add del mod">
        <pc:chgData name="Mei Collins" userId="f58710cf-9b7c-4342-a50c-dd3de50b0186" providerId="ADAL" clId="{C41B5182-89AF-498A-92BE-404A201A5BFC}" dt="2022-08-10T03:13:32.979" v="1334" actId="47"/>
        <pc:sldMkLst>
          <pc:docMk/>
          <pc:sldMk cId="3880008979" sldId="1063"/>
        </pc:sldMkLst>
        <pc:spChg chg="mod">
          <ac:chgData name="Mei Collins" userId="f58710cf-9b7c-4342-a50c-dd3de50b0186" providerId="ADAL" clId="{C41B5182-89AF-498A-92BE-404A201A5BFC}" dt="2022-08-10T03:13:05.580" v="1327" actId="27636"/>
          <ac:spMkLst>
            <pc:docMk/>
            <pc:sldMk cId="3880008979" sldId="1063"/>
            <ac:spMk id="3" creationId="{00000000-0000-0000-0000-000000000000}"/>
          </ac:spMkLst>
        </pc:spChg>
      </pc:sldChg>
      <pc:sldChg chg="modSp add del mod">
        <pc:chgData name="Mei Collins" userId="f58710cf-9b7c-4342-a50c-dd3de50b0186" providerId="ADAL" clId="{C41B5182-89AF-498A-92BE-404A201A5BFC}" dt="2022-08-10T03:14:18.072" v="1343" actId="47"/>
        <pc:sldMkLst>
          <pc:docMk/>
          <pc:sldMk cId="3880008979" sldId="1064"/>
        </pc:sldMkLst>
        <pc:spChg chg="mod">
          <ac:chgData name="Mei Collins" userId="f58710cf-9b7c-4342-a50c-dd3de50b0186" providerId="ADAL" clId="{C41B5182-89AF-498A-92BE-404A201A5BFC}" dt="2022-08-10T03:13:48.868" v="1336" actId="27636"/>
          <ac:spMkLst>
            <pc:docMk/>
            <pc:sldMk cId="3880008979" sldId="1064"/>
            <ac:spMk id="3" creationId="{00000000-0000-0000-0000-000000000000}"/>
          </ac:spMkLst>
        </pc:spChg>
      </pc:sldChg>
      <pc:sldChg chg="add del">
        <pc:chgData name="Mei Collins" userId="f58710cf-9b7c-4342-a50c-dd3de50b0186" providerId="ADAL" clId="{C41B5182-89AF-498A-92BE-404A201A5BFC}" dt="2022-08-10T03:14:58.058" v="1354" actId="47"/>
        <pc:sldMkLst>
          <pc:docMk/>
          <pc:sldMk cId="3880008979" sldId="1065"/>
        </pc:sldMkLst>
      </pc:sldChg>
      <pc:sldChg chg="modSp add mod ord">
        <pc:chgData name="Mei Collins" userId="f58710cf-9b7c-4342-a50c-dd3de50b0186" providerId="ADAL" clId="{C41B5182-89AF-498A-92BE-404A201A5BFC}" dt="2022-08-10T02:58:06.404" v="178" actId="1036"/>
        <pc:sldMkLst>
          <pc:docMk/>
          <pc:sldMk cId="2306263458" sldId="1066"/>
        </pc:sldMkLst>
        <pc:spChg chg="mod">
          <ac:chgData name="Mei Collins" userId="f58710cf-9b7c-4342-a50c-dd3de50b0186" providerId="ADAL" clId="{C41B5182-89AF-498A-92BE-404A201A5BFC}" dt="2022-08-10T02:57:52.007" v="161" actId="1036"/>
          <ac:spMkLst>
            <pc:docMk/>
            <pc:sldMk cId="2306263458" sldId="1066"/>
            <ac:spMk id="7" creationId="{00000000-0000-0000-0000-000000000000}"/>
          </ac:spMkLst>
        </pc:spChg>
        <pc:spChg chg="mod">
          <ac:chgData name="Mei Collins" userId="f58710cf-9b7c-4342-a50c-dd3de50b0186" providerId="ADAL" clId="{C41B5182-89AF-498A-92BE-404A201A5BFC}" dt="2022-08-10T02:57:52.007" v="161" actId="1036"/>
          <ac:spMkLst>
            <pc:docMk/>
            <pc:sldMk cId="2306263458" sldId="1066"/>
            <ac:spMk id="12" creationId="{00000000-0000-0000-0000-000000000000}"/>
          </ac:spMkLst>
        </pc:spChg>
        <pc:spChg chg="mod">
          <ac:chgData name="Mei Collins" userId="f58710cf-9b7c-4342-a50c-dd3de50b0186" providerId="ADAL" clId="{C41B5182-89AF-498A-92BE-404A201A5BFC}" dt="2022-08-10T02:57:52.007" v="161" actId="1036"/>
          <ac:spMkLst>
            <pc:docMk/>
            <pc:sldMk cId="2306263458" sldId="1066"/>
            <ac:spMk id="13" creationId="{00000000-0000-0000-0000-000000000000}"/>
          </ac:spMkLst>
        </pc:spChg>
        <pc:spChg chg="mod">
          <ac:chgData name="Mei Collins" userId="f58710cf-9b7c-4342-a50c-dd3de50b0186" providerId="ADAL" clId="{C41B5182-89AF-498A-92BE-404A201A5BFC}" dt="2022-08-10T02:57:52.007" v="161" actId="1036"/>
          <ac:spMkLst>
            <pc:docMk/>
            <pc:sldMk cId="2306263458" sldId="1066"/>
            <ac:spMk id="14" creationId="{00000000-0000-0000-0000-000000000000}"/>
          </ac:spMkLst>
        </pc:spChg>
        <pc:spChg chg="mod">
          <ac:chgData name="Mei Collins" userId="f58710cf-9b7c-4342-a50c-dd3de50b0186" providerId="ADAL" clId="{C41B5182-89AF-498A-92BE-404A201A5BFC}" dt="2022-08-10T02:57:52.007" v="161" actId="1036"/>
          <ac:spMkLst>
            <pc:docMk/>
            <pc:sldMk cId="2306263458" sldId="1066"/>
            <ac:spMk id="15" creationId="{00000000-0000-0000-0000-000000000000}"/>
          </ac:spMkLst>
        </pc:spChg>
        <pc:spChg chg="mod">
          <ac:chgData name="Mei Collins" userId="f58710cf-9b7c-4342-a50c-dd3de50b0186" providerId="ADAL" clId="{C41B5182-89AF-498A-92BE-404A201A5BFC}" dt="2022-08-10T02:57:52.007" v="161" actId="1036"/>
          <ac:spMkLst>
            <pc:docMk/>
            <pc:sldMk cId="2306263458" sldId="1066"/>
            <ac:spMk id="17" creationId="{00000000-0000-0000-0000-000000000000}"/>
          </ac:spMkLst>
        </pc:spChg>
        <pc:spChg chg="mod">
          <ac:chgData name="Mei Collins" userId="f58710cf-9b7c-4342-a50c-dd3de50b0186" providerId="ADAL" clId="{C41B5182-89AF-498A-92BE-404A201A5BFC}" dt="2022-08-10T02:57:52.007" v="161" actId="1036"/>
          <ac:spMkLst>
            <pc:docMk/>
            <pc:sldMk cId="2306263458" sldId="1066"/>
            <ac:spMk id="20" creationId="{00000000-0000-0000-0000-000000000000}"/>
          </ac:spMkLst>
        </pc:spChg>
        <pc:spChg chg="mod">
          <ac:chgData name="Mei Collins" userId="f58710cf-9b7c-4342-a50c-dd3de50b0186" providerId="ADAL" clId="{C41B5182-89AF-498A-92BE-404A201A5BFC}" dt="2022-08-10T02:57:52.007" v="161" actId="1036"/>
          <ac:spMkLst>
            <pc:docMk/>
            <pc:sldMk cId="2306263458" sldId="1066"/>
            <ac:spMk id="21" creationId="{00000000-0000-0000-0000-000000000000}"/>
          </ac:spMkLst>
        </pc:spChg>
        <pc:spChg chg="mod">
          <ac:chgData name="Mei Collins" userId="f58710cf-9b7c-4342-a50c-dd3de50b0186" providerId="ADAL" clId="{C41B5182-89AF-498A-92BE-404A201A5BFC}" dt="2022-08-10T02:57:52.007" v="161" actId="1036"/>
          <ac:spMkLst>
            <pc:docMk/>
            <pc:sldMk cId="2306263458" sldId="1066"/>
            <ac:spMk id="55" creationId="{00000000-0000-0000-0000-000000000000}"/>
          </ac:spMkLst>
        </pc:spChg>
        <pc:spChg chg="mod">
          <ac:chgData name="Mei Collins" userId="f58710cf-9b7c-4342-a50c-dd3de50b0186" providerId="ADAL" clId="{C41B5182-89AF-498A-92BE-404A201A5BFC}" dt="2022-08-10T02:57:56.446" v="170" actId="1036"/>
          <ac:spMkLst>
            <pc:docMk/>
            <pc:sldMk cId="2306263458" sldId="1066"/>
            <ac:spMk id="3076" creationId="{00000000-0000-0000-0000-000000000000}"/>
          </ac:spMkLst>
        </pc:spChg>
        <pc:spChg chg="mod">
          <ac:chgData name="Mei Collins" userId="f58710cf-9b7c-4342-a50c-dd3de50b0186" providerId="ADAL" clId="{C41B5182-89AF-498A-92BE-404A201A5BFC}" dt="2022-08-10T02:58:06.404" v="178" actId="1036"/>
          <ac:spMkLst>
            <pc:docMk/>
            <pc:sldMk cId="2306263458" sldId="1066"/>
            <ac:spMk id="3077" creationId="{00000000-0000-0000-0000-000000000000}"/>
          </ac:spMkLst>
        </pc:spChg>
        <pc:cxnChg chg="mod">
          <ac:chgData name="Mei Collins" userId="f58710cf-9b7c-4342-a50c-dd3de50b0186" providerId="ADAL" clId="{C41B5182-89AF-498A-92BE-404A201A5BFC}" dt="2022-08-10T02:57:52.007" v="161" actId="1036"/>
          <ac:cxnSpMkLst>
            <pc:docMk/>
            <pc:sldMk cId="2306263458" sldId="1066"/>
            <ac:cxnSpMk id="4" creationId="{00000000-0000-0000-0000-000000000000}"/>
          </ac:cxnSpMkLst>
        </pc:cxnChg>
        <pc:cxnChg chg="mod">
          <ac:chgData name="Mei Collins" userId="f58710cf-9b7c-4342-a50c-dd3de50b0186" providerId="ADAL" clId="{C41B5182-89AF-498A-92BE-404A201A5BFC}" dt="2022-08-10T02:57:52.007" v="161" actId="1036"/>
          <ac:cxnSpMkLst>
            <pc:docMk/>
            <pc:sldMk cId="2306263458" sldId="1066"/>
            <ac:cxnSpMk id="9" creationId="{00000000-0000-0000-0000-000000000000}"/>
          </ac:cxnSpMkLst>
        </pc:cxnChg>
        <pc:cxnChg chg="mod">
          <ac:chgData name="Mei Collins" userId="f58710cf-9b7c-4342-a50c-dd3de50b0186" providerId="ADAL" clId="{C41B5182-89AF-498A-92BE-404A201A5BFC}" dt="2022-08-10T02:57:52.007" v="161" actId="1036"/>
          <ac:cxnSpMkLst>
            <pc:docMk/>
            <pc:sldMk cId="2306263458" sldId="1066"/>
            <ac:cxnSpMk id="11" creationId="{00000000-0000-0000-0000-000000000000}"/>
          </ac:cxnSpMkLst>
        </pc:cxnChg>
        <pc:cxnChg chg="mod">
          <ac:chgData name="Mei Collins" userId="f58710cf-9b7c-4342-a50c-dd3de50b0186" providerId="ADAL" clId="{C41B5182-89AF-498A-92BE-404A201A5BFC}" dt="2022-08-10T02:57:52.007" v="161" actId="1036"/>
          <ac:cxnSpMkLst>
            <pc:docMk/>
            <pc:sldMk cId="2306263458" sldId="1066"/>
            <ac:cxnSpMk id="26" creationId="{00000000-0000-0000-0000-000000000000}"/>
          </ac:cxnSpMkLst>
        </pc:cxnChg>
        <pc:cxnChg chg="mod">
          <ac:chgData name="Mei Collins" userId="f58710cf-9b7c-4342-a50c-dd3de50b0186" providerId="ADAL" clId="{C41B5182-89AF-498A-92BE-404A201A5BFC}" dt="2022-08-10T02:57:52.007" v="161" actId="1036"/>
          <ac:cxnSpMkLst>
            <pc:docMk/>
            <pc:sldMk cId="2306263458" sldId="1066"/>
            <ac:cxnSpMk id="29" creationId="{00000000-0000-0000-0000-000000000000}"/>
          </ac:cxnSpMkLst>
        </pc:cxnChg>
        <pc:cxnChg chg="mod">
          <ac:chgData name="Mei Collins" userId="f58710cf-9b7c-4342-a50c-dd3de50b0186" providerId="ADAL" clId="{C41B5182-89AF-498A-92BE-404A201A5BFC}" dt="2022-08-10T02:57:52.007" v="161" actId="1036"/>
          <ac:cxnSpMkLst>
            <pc:docMk/>
            <pc:sldMk cId="2306263458" sldId="1066"/>
            <ac:cxnSpMk id="32" creationId="{00000000-0000-0000-0000-000000000000}"/>
          </ac:cxnSpMkLst>
        </pc:cxnChg>
        <pc:cxnChg chg="mod">
          <ac:chgData name="Mei Collins" userId="f58710cf-9b7c-4342-a50c-dd3de50b0186" providerId="ADAL" clId="{C41B5182-89AF-498A-92BE-404A201A5BFC}" dt="2022-08-10T02:57:52.007" v="161" actId="1036"/>
          <ac:cxnSpMkLst>
            <pc:docMk/>
            <pc:sldMk cId="2306263458" sldId="1066"/>
            <ac:cxnSpMk id="39" creationId="{00000000-0000-0000-0000-000000000000}"/>
          </ac:cxnSpMkLst>
        </pc:cxnChg>
        <pc:cxnChg chg="mod">
          <ac:chgData name="Mei Collins" userId="f58710cf-9b7c-4342-a50c-dd3de50b0186" providerId="ADAL" clId="{C41B5182-89AF-498A-92BE-404A201A5BFC}" dt="2022-08-10T02:57:52.007" v="161" actId="1036"/>
          <ac:cxnSpMkLst>
            <pc:docMk/>
            <pc:sldMk cId="2306263458" sldId="1066"/>
            <ac:cxnSpMk id="40" creationId="{00000000-0000-0000-0000-000000000000}"/>
          </ac:cxnSpMkLst>
        </pc:cxnChg>
        <pc:cxnChg chg="mod">
          <ac:chgData name="Mei Collins" userId="f58710cf-9b7c-4342-a50c-dd3de50b0186" providerId="ADAL" clId="{C41B5182-89AF-498A-92BE-404A201A5BFC}" dt="2022-08-10T02:57:52.007" v="161" actId="1036"/>
          <ac:cxnSpMkLst>
            <pc:docMk/>
            <pc:sldMk cId="2306263458" sldId="1066"/>
            <ac:cxnSpMk id="44" creationId="{00000000-0000-0000-0000-000000000000}"/>
          </ac:cxnSpMkLst>
        </pc:cxnChg>
        <pc:cxnChg chg="mod">
          <ac:chgData name="Mei Collins" userId="f58710cf-9b7c-4342-a50c-dd3de50b0186" providerId="ADAL" clId="{C41B5182-89AF-498A-92BE-404A201A5BFC}" dt="2022-08-10T02:57:52.007" v="161" actId="1036"/>
          <ac:cxnSpMkLst>
            <pc:docMk/>
            <pc:sldMk cId="2306263458" sldId="1066"/>
            <ac:cxnSpMk id="47" creationId="{00000000-0000-0000-0000-000000000000}"/>
          </ac:cxnSpMkLst>
        </pc:cxnChg>
        <pc:cxnChg chg="mod">
          <ac:chgData name="Mei Collins" userId="f58710cf-9b7c-4342-a50c-dd3de50b0186" providerId="ADAL" clId="{C41B5182-89AF-498A-92BE-404A201A5BFC}" dt="2022-08-10T02:57:52.007" v="161" actId="1036"/>
          <ac:cxnSpMkLst>
            <pc:docMk/>
            <pc:sldMk cId="2306263458" sldId="1066"/>
            <ac:cxnSpMk id="48" creationId="{00000000-0000-0000-0000-000000000000}"/>
          </ac:cxnSpMkLst>
        </pc:cxnChg>
        <pc:cxnChg chg="mod">
          <ac:chgData name="Mei Collins" userId="f58710cf-9b7c-4342-a50c-dd3de50b0186" providerId="ADAL" clId="{C41B5182-89AF-498A-92BE-404A201A5BFC}" dt="2022-08-10T02:57:52.007" v="161" actId="1036"/>
          <ac:cxnSpMkLst>
            <pc:docMk/>
            <pc:sldMk cId="2306263458" sldId="1066"/>
            <ac:cxnSpMk id="51" creationId="{00000000-0000-0000-0000-000000000000}"/>
          </ac:cxnSpMkLst>
        </pc:cxnChg>
        <pc:cxnChg chg="mod">
          <ac:chgData name="Mei Collins" userId="f58710cf-9b7c-4342-a50c-dd3de50b0186" providerId="ADAL" clId="{C41B5182-89AF-498A-92BE-404A201A5BFC}" dt="2022-08-10T02:57:52.007" v="161" actId="1036"/>
          <ac:cxnSpMkLst>
            <pc:docMk/>
            <pc:sldMk cId="2306263458" sldId="1066"/>
            <ac:cxnSpMk id="56" creationId="{00000000-0000-0000-0000-000000000000}"/>
          </ac:cxnSpMkLst>
        </pc:cxnChg>
        <pc:cxnChg chg="mod">
          <ac:chgData name="Mei Collins" userId="f58710cf-9b7c-4342-a50c-dd3de50b0186" providerId="ADAL" clId="{C41B5182-89AF-498A-92BE-404A201A5BFC}" dt="2022-08-10T02:57:52.007" v="161" actId="1036"/>
          <ac:cxnSpMkLst>
            <pc:docMk/>
            <pc:sldMk cId="2306263458" sldId="1066"/>
            <ac:cxnSpMk id="59" creationId="{00000000-0000-0000-0000-000000000000}"/>
          </ac:cxnSpMkLst>
        </pc:cxnChg>
      </pc:sldChg>
      <pc:sldChg chg="addSp delSp modSp new mod">
        <pc:chgData name="Mei Collins" userId="f58710cf-9b7c-4342-a50c-dd3de50b0186" providerId="ADAL" clId="{C41B5182-89AF-498A-92BE-404A201A5BFC}" dt="2022-08-10T16:11:19.560" v="4113" actId="12269"/>
        <pc:sldMkLst>
          <pc:docMk/>
          <pc:sldMk cId="3182125118" sldId="1067"/>
        </pc:sldMkLst>
        <pc:spChg chg="mod">
          <ac:chgData name="Mei Collins" userId="f58710cf-9b7c-4342-a50c-dd3de50b0186" providerId="ADAL" clId="{C41B5182-89AF-498A-92BE-404A201A5BFC}" dt="2022-08-10T02:59:45.736" v="465" actId="20577"/>
          <ac:spMkLst>
            <pc:docMk/>
            <pc:sldMk cId="3182125118" sldId="1067"/>
            <ac:spMk id="2" creationId="{57ABF3E7-AA74-B195-1DF5-32999B70AFE0}"/>
          </ac:spMkLst>
        </pc:spChg>
        <pc:spChg chg="mod">
          <ac:chgData name="Mei Collins" userId="f58710cf-9b7c-4342-a50c-dd3de50b0186" providerId="ADAL" clId="{C41B5182-89AF-498A-92BE-404A201A5BFC}" dt="2022-08-10T15:40:46.360" v="3502" actId="1076"/>
          <ac:spMkLst>
            <pc:docMk/>
            <pc:sldMk cId="3182125118" sldId="1067"/>
            <ac:spMk id="3" creationId="{8DA36EC6-0147-228C-7DCC-CB55FF1246D9}"/>
          </ac:spMkLst>
        </pc:spChg>
        <pc:graphicFrameChg chg="add del modGraphic">
          <ac:chgData name="Mei Collins" userId="f58710cf-9b7c-4342-a50c-dd3de50b0186" providerId="ADAL" clId="{C41B5182-89AF-498A-92BE-404A201A5BFC}" dt="2022-08-10T15:38:05.699" v="3460" actId="478"/>
          <ac:graphicFrameMkLst>
            <pc:docMk/>
            <pc:sldMk cId="3182125118" sldId="1067"/>
            <ac:graphicFrameMk id="5" creationId="{AD478521-FCCC-C735-8E84-F1067D8DE1AB}"/>
          </ac:graphicFrameMkLst>
        </pc:graphicFrameChg>
        <pc:graphicFrameChg chg="add del mod modGraphic">
          <ac:chgData name="Mei Collins" userId="f58710cf-9b7c-4342-a50c-dd3de50b0186" providerId="ADAL" clId="{C41B5182-89AF-498A-92BE-404A201A5BFC}" dt="2022-08-10T15:38:27.498" v="3467" actId="478"/>
          <ac:graphicFrameMkLst>
            <pc:docMk/>
            <pc:sldMk cId="3182125118" sldId="1067"/>
            <ac:graphicFrameMk id="6" creationId="{0A59126C-3A88-5E0C-96C9-470D3244E20E}"/>
          </ac:graphicFrameMkLst>
        </pc:graphicFrameChg>
        <pc:graphicFrameChg chg="add mod modGraphic">
          <ac:chgData name="Mei Collins" userId="f58710cf-9b7c-4342-a50c-dd3de50b0186" providerId="ADAL" clId="{C41B5182-89AF-498A-92BE-404A201A5BFC}" dt="2022-08-10T16:11:19.560" v="4113" actId="12269"/>
          <ac:graphicFrameMkLst>
            <pc:docMk/>
            <pc:sldMk cId="3182125118" sldId="1067"/>
            <ac:graphicFrameMk id="7" creationId="{2AB3D606-7019-83C0-B9D4-E37B32C8F8CB}"/>
          </ac:graphicFrameMkLst>
        </pc:graphicFrameChg>
      </pc:sldChg>
      <pc:sldChg chg="addSp modSp add mod">
        <pc:chgData name="Mei Collins" userId="f58710cf-9b7c-4342-a50c-dd3de50b0186" providerId="ADAL" clId="{C41B5182-89AF-498A-92BE-404A201A5BFC}" dt="2022-08-10T15:47:48.303" v="3681" actId="1035"/>
        <pc:sldMkLst>
          <pc:docMk/>
          <pc:sldMk cId="1268248778" sldId="1068"/>
        </pc:sldMkLst>
        <pc:spChg chg="mod">
          <ac:chgData name="Mei Collins" userId="f58710cf-9b7c-4342-a50c-dd3de50b0186" providerId="ADAL" clId="{C41B5182-89AF-498A-92BE-404A201A5BFC}" dt="2022-08-10T03:02:51.784" v="643" actId="20577"/>
          <ac:spMkLst>
            <pc:docMk/>
            <pc:sldMk cId="1268248778" sldId="1068"/>
            <ac:spMk id="2" creationId="{57ABF3E7-AA74-B195-1DF5-32999B70AFE0}"/>
          </ac:spMkLst>
        </pc:spChg>
        <pc:spChg chg="mod">
          <ac:chgData name="Mei Collins" userId="f58710cf-9b7c-4342-a50c-dd3de50b0186" providerId="ADAL" clId="{C41B5182-89AF-498A-92BE-404A201A5BFC}" dt="2022-08-10T15:47:43.563" v="3672" actId="20577"/>
          <ac:spMkLst>
            <pc:docMk/>
            <pc:sldMk cId="1268248778" sldId="1068"/>
            <ac:spMk id="3" creationId="{8DA36EC6-0147-228C-7DCC-CB55FF1246D9}"/>
          </ac:spMkLst>
        </pc:spChg>
        <pc:spChg chg="add mod">
          <ac:chgData name="Mei Collins" userId="f58710cf-9b7c-4342-a50c-dd3de50b0186" providerId="ADAL" clId="{C41B5182-89AF-498A-92BE-404A201A5BFC}" dt="2022-08-10T15:47:48.303" v="3681" actId="1035"/>
          <ac:spMkLst>
            <pc:docMk/>
            <pc:sldMk cId="1268248778" sldId="1068"/>
            <ac:spMk id="5" creationId="{5CF92DF4-6312-D43E-50E9-C5107585CA7B}"/>
          </ac:spMkLst>
        </pc:spChg>
        <pc:spChg chg="add mod">
          <ac:chgData name="Mei Collins" userId="f58710cf-9b7c-4342-a50c-dd3de50b0186" providerId="ADAL" clId="{C41B5182-89AF-498A-92BE-404A201A5BFC}" dt="2022-08-10T15:46:14.139" v="3624" actId="1036"/>
          <ac:spMkLst>
            <pc:docMk/>
            <pc:sldMk cId="1268248778" sldId="1068"/>
            <ac:spMk id="6" creationId="{EA6E5750-341C-99E4-8B40-37F9849DF5FD}"/>
          </ac:spMkLst>
        </pc:spChg>
      </pc:sldChg>
      <pc:sldChg chg="modSp add mod ord">
        <pc:chgData name="Mei Collins" userId="f58710cf-9b7c-4342-a50c-dd3de50b0186" providerId="ADAL" clId="{C41B5182-89AF-498A-92BE-404A201A5BFC}" dt="2022-08-10T16:33:44.511" v="4270" actId="20577"/>
        <pc:sldMkLst>
          <pc:docMk/>
          <pc:sldMk cId="3887676102" sldId="1069"/>
        </pc:sldMkLst>
        <pc:spChg chg="mod">
          <ac:chgData name="Mei Collins" userId="f58710cf-9b7c-4342-a50c-dd3de50b0186" providerId="ADAL" clId="{C41B5182-89AF-498A-92BE-404A201A5BFC}" dt="2022-08-10T03:31:19.917" v="2404" actId="20577"/>
          <ac:spMkLst>
            <pc:docMk/>
            <pc:sldMk cId="3887676102" sldId="1069"/>
            <ac:spMk id="2" creationId="{57ABF3E7-AA74-B195-1DF5-32999B70AFE0}"/>
          </ac:spMkLst>
        </pc:spChg>
        <pc:spChg chg="mod">
          <ac:chgData name="Mei Collins" userId="f58710cf-9b7c-4342-a50c-dd3de50b0186" providerId="ADAL" clId="{C41B5182-89AF-498A-92BE-404A201A5BFC}" dt="2022-08-10T16:33:44.511" v="4270" actId="20577"/>
          <ac:spMkLst>
            <pc:docMk/>
            <pc:sldMk cId="3887676102" sldId="1069"/>
            <ac:spMk id="3" creationId="{8DA36EC6-0147-228C-7DCC-CB55FF1246D9}"/>
          </ac:spMkLst>
        </pc:spChg>
      </pc:sldChg>
      <pc:sldChg chg="addSp delSp modSp add mod">
        <pc:chgData name="Mei Collins" userId="f58710cf-9b7c-4342-a50c-dd3de50b0186" providerId="ADAL" clId="{C41B5182-89AF-498A-92BE-404A201A5BFC}" dt="2022-08-10T16:41:05.073" v="4307" actId="1076"/>
        <pc:sldMkLst>
          <pc:docMk/>
          <pc:sldMk cId="147439337" sldId="1070"/>
        </pc:sldMkLst>
        <pc:spChg chg="mod">
          <ac:chgData name="Mei Collins" userId="f58710cf-9b7c-4342-a50c-dd3de50b0186" providerId="ADAL" clId="{C41B5182-89AF-498A-92BE-404A201A5BFC}" dt="2022-08-10T03:09:12.237" v="1262"/>
          <ac:spMkLst>
            <pc:docMk/>
            <pc:sldMk cId="147439337" sldId="1070"/>
            <ac:spMk id="2" creationId="{57ABF3E7-AA74-B195-1DF5-32999B70AFE0}"/>
          </ac:spMkLst>
        </pc:spChg>
        <pc:spChg chg="mod">
          <ac:chgData name="Mei Collins" userId="f58710cf-9b7c-4342-a50c-dd3de50b0186" providerId="ADAL" clId="{C41B5182-89AF-498A-92BE-404A201A5BFC}" dt="2022-08-10T03:09:25.529" v="1265" actId="14100"/>
          <ac:spMkLst>
            <pc:docMk/>
            <pc:sldMk cId="147439337" sldId="1070"/>
            <ac:spMk id="3" creationId="{8DA36EC6-0147-228C-7DCC-CB55FF1246D9}"/>
          </ac:spMkLst>
        </pc:spChg>
        <pc:spChg chg="add mod">
          <ac:chgData name="Mei Collins" userId="f58710cf-9b7c-4342-a50c-dd3de50b0186" providerId="ADAL" clId="{C41B5182-89AF-498A-92BE-404A201A5BFC}" dt="2022-08-10T16:41:05.073" v="4307" actId="1076"/>
          <ac:spMkLst>
            <pc:docMk/>
            <pc:sldMk cId="147439337" sldId="1070"/>
            <ac:spMk id="5" creationId="{3C508C75-20E9-0AE3-5BCD-DFCAEA6E6FFB}"/>
          </ac:spMkLst>
        </pc:spChg>
        <pc:picChg chg="add del mod">
          <ac:chgData name="Mei Collins" userId="f58710cf-9b7c-4342-a50c-dd3de50b0186" providerId="ADAL" clId="{C41B5182-89AF-498A-92BE-404A201A5BFC}" dt="2022-08-10T03:10:47.482" v="1295" actId="478"/>
          <ac:picMkLst>
            <pc:docMk/>
            <pc:sldMk cId="147439337" sldId="1070"/>
            <ac:picMk id="1026" creationId="{86C4068E-6141-E250-91DB-02BF4489E8C5}"/>
          </ac:picMkLst>
        </pc:picChg>
      </pc:sldChg>
      <pc:sldChg chg="modSp add mod ord">
        <pc:chgData name="Mei Collins" userId="f58710cf-9b7c-4342-a50c-dd3de50b0186" providerId="ADAL" clId="{C41B5182-89AF-498A-92BE-404A201A5BFC}" dt="2022-08-10T03:37:39.651" v="2725"/>
        <pc:sldMkLst>
          <pc:docMk/>
          <pc:sldMk cId="2824235939" sldId="1071"/>
        </pc:sldMkLst>
        <pc:spChg chg="mod">
          <ac:chgData name="Mei Collins" userId="f58710cf-9b7c-4342-a50c-dd3de50b0186" providerId="ADAL" clId="{C41B5182-89AF-498A-92BE-404A201A5BFC}" dt="2022-08-10T03:09:58.374" v="1287" actId="20577"/>
          <ac:spMkLst>
            <pc:docMk/>
            <pc:sldMk cId="2824235939" sldId="1071"/>
            <ac:spMk id="2" creationId="{57ABF3E7-AA74-B195-1DF5-32999B70AFE0}"/>
          </ac:spMkLst>
        </pc:spChg>
        <pc:spChg chg="mod">
          <ac:chgData name="Mei Collins" userId="f58710cf-9b7c-4342-a50c-dd3de50b0186" providerId="ADAL" clId="{C41B5182-89AF-498A-92BE-404A201A5BFC}" dt="2022-08-10T03:12:44.126" v="1324" actId="27636"/>
          <ac:spMkLst>
            <pc:docMk/>
            <pc:sldMk cId="2824235939" sldId="1071"/>
            <ac:spMk id="3" creationId="{8DA36EC6-0147-228C-7DCC-CB55FF1246D9}"/>
          </ac:spMkLst>
        </pc:spChg>
      </pc:sldChg>
      <pc:sldChg chg="addSp modSp add mod ord">
        <pc:chgData name="Mei Collins" userId="f58710cf-9b7c-4342-a50c-dd3de50b0186" providerId="ADAL" clId="{C41B5182-89AF-498A-92BE-404A201A5BFC}" dt="2022-08-10T16:43:17.987" v="4312" actId="1076"/>
        <pc:sldMkLst>
          <pc:docMk/>
          <pc:sldMk cId="3364223921" sldId="1072"/>
        </pc:sldMkLst>
        <pc:spChg chg="mod">
          <ac:chgData name="Mei Collins" userId="f58710cf-9b7c-4342-a50c-dd3de50b0186" providerId="ADAL" clId="{C41B5182-89AF-498A-92BE-404A201A5BFC}" dt="2022-08-10T03:11:14.296" v="1299"/>
          <ac:spMkLst>
            <pc:docMk/>
            <pc:sldMk cId="3364223921" sldId="1072"/>
            <ac:spMk id="2" creationId="{57ABF3E7-AA74-B195-1DF5-32999B70AFE0}"/>
          </ac:spMkLst>
        </pc:spChg>
        <pc:spChg chg="mod">
          <ac:chgData name="Mei Collins" userId="f58710cf-9b7c-4342-a50c-dd3de50b0186" providerId="ADAL" clId="{C41B5182-89AF-498A-92BE-404A201A5BFC}" dt="2022-08-10T16:34:20.395" v="4273" actId="14100"/>
          <ac:spMkLst>
            <pc:docMk/>
            <pc:sldMk cId="3364223921" sldId="1072"/>
            <ac:spMk id="3" creationId="{8DA36EC6-0147-228C-7DCC-CB55FF1246D9}"/>
          </ac:spMkLst>
        </pc:spChg>
        <pc:spChg chg="add mod">
          <ac:chgData name="Mei Collins" userId="f58710cf-9b7c-4342-a50c-dd3de50b0186" providerId="ADAL" clId="{C41B5182-89AF-498A-92BE-404A201A5BFC}" dt="2022-08-10T16:43:17.987" v="4312" actId="1076"/>
          <ac:spMkLst>
            <pc:docMk/>
            <pc:sldMk cId="3364223921" sldId="1072"/>
            <ac:spMk id="5" creationId="{3AEB0E64-DB57-1B26-3D21-8A3F25555FD8}"/>
          </ac:spMkLst>
        </pc:spChg>
      </pc:sldChg>
      <pc:sldChg chg="modSp add mod">
        <pc:chgData name="Mei Collins" userId="f58710cf-9b7c-4342-a50c-dd3de50b0186" providerId="ADAL" clId="{C41B5182-89AF-498A-92BE-404A201A5BFC}" dt="2022-08-10T16:34:42.324" v="4282" actId="14100"/>
        <pc:sldMkLst>
          <pc:docMk/>
          <pc:sldMk cId="2184767324" sldId="1073"/>
        </pc:sldMkLst>
        <pc:spChg chg="mod">
          <ac:chgData name="Mei Collins" userId="f58710cf-9b7c-4342-a50c-dd3de50b0186" providerId="ADAL" clId="{C41B5182-89AF-498A-92BE-404A201A5BFC}" dt="2022-08-10T03:11:56.571" v="1310"/>
          <ac:spMkLst>
            <pc:docMk/>
            <pc:sldMk cId="2184767324" sldId="1073"/>
            <ac:spMk id="2" creationId="{57ABF3E7-AA74-B195-1DF5-32999B70AFE0}"/>
          </ac:spMkLst>
        </pc:spChg>
        <pc:spChg chg="mod">
          <ac:chgData name="Mei Collins" userId="f58710cf-9b7c-4342-a50c-dd3de50b0186" providerId="ADAL" clId="{C41B5182-89AF-498A-92BE-404A201A5BFC}" dt="2022-08-10T16:34:42.324" v="4282" actId="14100"/>
          <ac:spMkLst>
            <pc:docMk/>
            <pc:sldMk cId="2184767324" sldId="1073"/>
            <ac:spMk id="3" creationId="{8DA36EC6-0147-228C-7DCC-CB55FF1246D9}"/>
          </ac:spMkLst>
        </pc:spChg>
      </pc:sldChg>
      <pc:sldChg chg="addSp modSp add mod">
        <pc:chgData name="Mei Collins" userId="f58710cf-9b7c-4342-a50c-dd3de50b0186" providerId="ADAL" clId="{C41B5182-89AF-498A-92BE-404A201A5BFC}" dt="2022-08-10T16:35:19.471" v="4293" actId="1035"/>
        <pc:sldMkLst>
          <pc:docMk/>
          <pc:sldMk cId="2114935736" sldId="1074"/>
        </pc:sldMkLst>
        <pc:spChg chg="mod">
          <ac:chgData name="Mei Collins" userId="f58710cf-9b7c-4342-a50c-dd3de50b0186" providerId="ADAL" clId="{C41B5182-89AF-498A-92BE-404A201A5BFC}" dt="2022-08-10T03:13:18.968" v="1330"/>
          <ac:spMkLst>
            <pc:docMk/>
            <pc:sldMk cId="2114935736" sldId="1074"/>
            <ac:spMk id="2" creationId="{57ABF3E7-AA74-B195-1DF5-32999B70AFE0}"/>
          </ac:spMkLst>
        </pc:spChg>
        <pc:spChg chg="mod">
          <ac:chgData name="Mei Collins" userId="f58710cf-9b7c-4342-a50c-dd3de50b0186" providerId="ADAL" clId="{C41B5182-89AF-498A-92BE-404A201A5BFC}" dt="2022-08-10T16:34:55.756" v="4284" actId="20577"/>
          <ac:spMkLst>
            <pc:docMk/>
            <pc:sldMk cId="2114935736" sldId="1074"/>
            <ac:spMk id="3" creationId="{8DA36EC6-0147-228C-7DCC-CB55FF1246D9}"/>
          </ac:spMkLst>
        </pc:spChg>
        <pc:spChg chg="add mod">
          <ac:chgData name="Mei Collins" userId="f58710cf-9b7c-4342-a50c-dd3de50b0186" providerId="ADAL" clId="{C41B5182-89AF-498A-92BE-404A201A5BFC}" dt="2022-08-10T16:35:19.471" v="4293" actId="1035"/>
          <ac:spMkLst>
            <pc:docMk/>
            <pc:sldMk cId="2114935736" sldId="1074"/>
            <ac:spMk id="5" creationId="{F939AEFF-4EB1-8EBD-29D4-FFE0C622B8C9}"/>
          </ac:spMkLst>
        </pc:spChg>
      </pc:sldChg>
      <pc:sldChg chg="addSp modSp add mod">
        <pc:chgData name="Mei Collins" userId="f58710cf-9b7c-4342-a50c-dd3de50b0186" providerId="ADAL" clId="{C41B5182-89AF-498A-92BE-404A201A5BFC}" dt="2022-08-10T16:43:46.501" v="4315" actId="27636"/>
        <pc:sldMkLst>
          <pc:docMk/>
          <pc:sldMk cId="2426355063" sldId="1075"/>
        </pc:sldMkLst>
        <pc:spChg chg="mod">
          <ac:chgData name="Mei Collins" userId="f58710cf-9b7c-4342-a50c-dd3de50b0186" providerId="ADAL" clId="{C41B5182-89AF-498A-92BE-404A201A5BFC}" dt="2022-08-10T03:13:56.263" v="1337"/>
          <ac:spMkLst>
            <pc:docMk/>
            <pc:sldMk cId="2426355063" sldId="1075"/>
            <ac:spMk id="2" creationId="{57ABF3E7-AA74-B195-1DF5-32999B70AFE0}"/>
          </ac:spMkLst>
        </pc:spChg>
        <pc:spChg chg="mod">
          <ac:chgData name="Mei Collins" userId="f58710cf-9b7c-4342-a50c-dd3de50b0186" providerId="ADAL" clId="{C41B5182-89AF-498A-92BE-404A201A5BFC}" dt="2022-08-10T16:43:46.501" v="4315" actId="27636"/>
          <ac:spMkLst>
            <pc:docMk/>
            <pc:sldMk cId="2426355063" sldId="1075"/>
            <ac:spMk id="3" creationId="{8DA36EC6-0147-228C-7DCC-CB55FF1246D9}"/>
          </ac:spMkLst>
        </pc:spChg>
        <pc:spChg chg="add mod">
          <ac:chgData name="Mei Collins" userId="f58710cf-9b7c-4342-a50c-dd3de50b0186" providerId="ADAL" clId="{C41B5182-89AF-498A-92BE-404A201A5BFC}" dt="2022-08-10T16:39:18.286" v="4299" actId="1076"/>
          <ac:spMkLst>
            <pc:docMk/>
            <pc:sldMk cId="2426355063" sldId="1075"/>
            <ac:spMk id="5" creationId="{7DD88247-EE3D-975E-004A-14B5290D7833}"/>
          </ac:spMkLst>
        </pc:spChg>
      </pc:sldChg>
      <pc:sldChg chg="addSp modSp add mod">
        <pc:chgData name="Mei Collins" userId="f58710cf-9b7c-4342-a50c-dd3de50b0186" providerId="ADAL" clId="{C41B5182-89AF-498A-92BE-404A201A5BFC}" dt="2022-08-10T16:45:03.709" v="4325" actId="1076"/>
        <pc:sldMkLst>
          <pc:docMk/>
          <pc:sldMk cId="1087904331" sldId="1076"/>
        </pc:sldMkLst>
        <pc:spChg chg="mod">
          <ac:chgData name="Mei Collins" userId="f58710cf-9b7c-4342-a50c-dd3de50b0186" providerId="ADAL" clId="{C41B5182-89AF-498A-92BE-404A201A5BFC}" dt="2022-08-10T03:14:36.482" v="1347"/>
          <ac:spMkLst>
            <pc:docMk/>
            <pc:sldMk cId="1087904331" sldId="1076"/>
            <ac:spMk id="2" creationId="{57ABF3E7-AA74-B195-1DF5-32999B70AFE0}"/>
          </ac:spMkLst>
        </pc:spChg>
        <pc:spChg chg="mod">
          <ac:chgData name="Mei Collins" userId="f58710cf-9b7c-4342-a50c-dd3de50b0186" providerId="ADAL" clId="{C41B5182-89AF-498A-92BE-404A201A5BFC}" dt="2022-08-10T16:44:26.716" v="4319" actId="14100"/>
          <ac:spMkLst>
            <pc:docMk/>
            <pc:sldMk cId="1087904331" sldId="1076"/>
            <ac:spMk id="3" creationId="{8DA36EC6-0147-228C-7DCC-CB55FF1246D9}"/>
          </ac:spMkLst>
        </pc:spChg>
        <pc:spChg chg="add mod">
          <ac:chgData name="Mei Collins" userId="f58710cf-9b7c-4342-a50c-dd3de50b0186" providerId="ADAL" clId="{C41B5182-89AF-498A-92BE-404A201A5BFC}" dt="2022-08-10T16:45:03.709" v="4325" actId="1076"/>
          <ac:spMkLst>
            <pc:docMk/>
            <pc:sldMk cId="1087904331" sldId="1076"/>
            <ac:spMk id="5" creationId="{3B1A5A2E-A02F-CBA9-AF74-C193F4F80B19}"/>
          </ac:spMkLst>
        </pc:spChg>
      </pc:sldChg>
      <pc:sldChg chg="addSp delSp modSp add mod">
        <pc:chgData name="Mei Collins" userId="f58710cf-9b7c-4342-a50c-dd3de50b0186" providerId="ADAL" clId="{C41B5182-89AF-498A-92BE-404A201A5BFC}" dt="2022-08-10T03:35:16.029" v="2631" actId="1076"/>
        <pc:sldMkLst>
          <pc:docMk/>
          <pc:sldMk cId="2453538089" sldId="1077"/>
        </pc:sldMkLst>
        <pc:spChg chg="mod">
          <ac:chgData name="Mei Collins" userId="f58710cf-9b7c-4342-a50c-dd3de50b0186" providerId="ADAL" clId="{C41B5182-89AF-498A-92BE-404A201A5BFC}" dt="2022-08-10T03:35:01.118" v="2627" actId="20577"/>
          <ac:spMkLst>
            <pc:docMk/>
            <pc:sldMk cId="2453538089" sldId="1077"/>
            <ac:spMk id="2" creationId="{57ABF3E7-AA74-B195-1DF5-32999B70AFE0}"/>
          </ac:spMkLst>
        </pc:spChg>
        <pc:spChg chg="del">
          <ac:chgData name="Mei Collins" userId="f58710cf-9b7c-4342-a50c-dd3de50b0186" providerId="ADAL" clId="{C41B5182-89AF-498A-92BE-404A201A5BFC}" dt="2022-08-10T03:35:03.979" v="2628" actId="478"/>
          <ac:spMkLst>
            <pc:docMk/>
            <pc:sldMk cId="2453538089" sldId="1077"/>
            <ac:spMk id="3" creationId="{8DA36EC6-0147-228C-7DCC-CB55FF1246D9}"/>
          </ac:spMkLst>
        </pc:spChg>
        <pc:picChg chg="add mod">
          <ac:chgData name="Mei Collins" userId="f58710cf-9b7c-4342-a50c-dd3de50b0186" providerId="ADAL" clId="{C41B5182-89AF-498A-92BE-404A201A5BFC}" dt="2022-08-10T03:35:16.029" v="2631" actId="1076"/>
          <ac:picMkLst>
            <pc:docMk/>
            <pc:sldMk cId="2453538089" sldId="1077"/>
            <ac:picMk id="4098" creationId="{7D84E40E-2E15-A175-31D0-67B54F4CA7FE}"/>
          </ac:picMkLst>
        </pc:picChg>
      </pc:sldChg>
      <pc:sldChg chg="addSp modSp add mod ord">
        <pc:chgData name="Mei Collins" userId="f58710cf-9b7c-4342-a50c-dd3de50b0186" providerId="ADAL" clId="{C41B5182-89AF-498A-92BE-404A201A5BFC}" dt="2022-08-10T16:45:53.717" v="4347" actId="14100"/>
        <pc:sldMkLst>
          <pc:docMk/>
          <pc:sldMk cId="689102328" sldId="1078"/>
        </pc:sldMkLst>
        <pc:spChg chg="mod">
          <ac:chgData name="Mei Collins" userId="f58710cf-9b7c-4342-a50c-dd3de50b0186" providerId="ADAL" clId="{C41B5182-89AF-498A-92BE-404A201A5BFC}" dt="2022-08-10T03:39:03.534" v="2826" actId="20577"/>
          <ac:spMkLst>
            <pc:docMk/>
            <pc:sldMk cId="689102328" sldId="1078"/>
            <ac:spMk id="2" creationId="{57ABF3E7-AA74-B195-1DF5-32999B70AFE0}"/>
          </ac:spMkLst>
        </pc:spChg>
        <pc:spChg chg="mod">
          <ac:chgData name="Mei Collins" userId="f58710cf-9b7c-4342-a50c-dd3de50b0186" providerId="ADAL" clId="{C41B5182-89AF-498A-92BE-404A201A5BFC}" dt="2022-08-10T16:45:53.717" v="4347" actId="14100"/>
          <ac:spMkLst>
            <pc:docMk/>
            <pc:sldMk cId="689102328" sldId="1078"/>
            <ac:spMk id="3" creationId="{8DA36EC6-0147-228C-7DCC-CB55FF1246D9}"/>
          </ac:spMkLst>
        </pc:spChg>
        <pc:spChg chg="add mod">
          <ac:chgData name="Mei Collins" userId="f58710cf-9b7c-4342-a50c-dd3de50b0186" providerId="ADAL" clId="{C41B5182-89AF-498A-92BE-404A201A5BFC}" dt="2022-08-10T16:45:34.749" v="4328" actId="14100"/>
          <ac:spMkLst>
            <pc:docMk/>
            <pc:sldMk cId="689102328" sldId="1078"/>
            <ac:spMk id="5" creationId="{E6EE089A-93FA-0DCE-E532-43E9DDFE0BB0}"/>
          </ac:spMkLst>
        </pc:spChg>
        <pc:picChg chg="add mod">
          <ac:chgData name="Mei Collins" userId="f58710cf-9b7c-4342-a50c-dd3de50b0186" providerId="ADAL" clId="{C41B5182-89AF-498A-92BE-404A201A5BFC}" dt="2022-08-10T03:40:09.040" v="2859" actId="1076"/>
          <ac:picMkLst>
            <pc:docMk/>
            <pc:sldMk cId="689102328" sldId="1078"/>
            <ac:picMk id="5122" creationId="{9401520E-D110-E6A7-2545-EB631CDE7F5D}"/>
          </ac:picMkLst>
        </pc:picChg>
      </pc:sldChg>
      <pc:sldChg chg="addSp delSp modSp add mod ord">
        <pc:chgData name="Mei Collins" userId="f58710cf-9b7c-4342-a50c-dd3de50b0186" providerId="ADAL" clId="{C41B5182-89AF-498A-92BE-404A201A5BFC}" dt="2022-08-10T16:53:36.302" v="4601" actId="404"/>
        <pc:sldMkLst>
          <pc:docMk/>
          <pc:sldMk cId="769708250" sldId="1079"/>
        </pc:sldMkLst>
        <pc:spChg chg="mod">
          <ac:chgData name="Mei Collins" userId="f58710cf-9b7c-4342-a50c-dd3de50b0186" providerId="ADAL" clId="{C41B5182-89AF-498A-92BE-404A201A5BFC}" dt="2022-08-10T03:41:10.392" v="3007" actId="20577"/>
          <ac:spMkLst>
            <pc:docMk/>
            <pc:sldMk cId="769708250" sldId="1079"/>
            <ac:spMk id="2" creationId="{57ABF3E7-AA74-B195-1DF5-32999B70AFE0}"/>
          </ac:spMkLst>
        </pc:spChg>
        <pc:spChg chg="del mod">
          <ac:chgData name="Mei Collins" userId="f58710cf-9b7c-4342-a50c-dd3de50b0186" providerId="ADAL" clId="{C41B5182-89AF-498A-92BE-404A201A5BFC}" dt="2022-08-10T16:49:45.585" v="4530" actId="478"/>
          <ac:spMkLst>
            <pc:docMk/>
            <pc:sldMk cId="769708250" sldId="1079"/>
            <ac:spMk id="3" creationId="{8DA36EC6-0147-228C-7DCC-CB55FF1246D9}"/>
          </ac:spMkLst>
        </pc:spChg>
        <pc:spChg chg="add del mod">
          <ac:chgData name="Mei Collins" userId="f58710cf-9b7c-4342-a50c-dd3de50b0186" providerId="ADAL" clId="{C41B5182-89AF-498A-92BE-404A201A5BFC}" dt="2022-08-10T16:49:50.437" v="4531" actId="478"/>
          <ac:spMkLst>
            <pc:docMk/>
            <pc:sldMk cId="769708250" sldId="1079"/>
            <ac:spMk id="8" creationId="{83D42991-A489-3408-B4C1-50B1D7011E60}"/>
          </ac:spMkLst>
        </pc:spChg>
        <pc:graphicFrameChg chg="add del mod modGraphic">
          <ac:chgData name="Mei Collins" userId="f58710cf-9b7c-4342-a50c-dd3de50b0186" providerId="ADAL" clId="{C41B5182-89AF-498A-92BE-404A201A5BFC}" dt="2022-08-10T16:46:51.522" v="4360" actId="478"/>
          <ac:graphicFrameMkLst>
            <pc:docMk/>
            <pc:sldMk cId="769708250" sldId="1079"/>
            <ac:graphicFrameMk id="5" creationId="{E8C10784-747D-0A48-A680-34C2B41B65E6}"/>
          </ac:graphicFrameMkLst>
        </pc:graphicFrameChg>
        <pc:graphicFrameChg chg="add mod modGraphic">
          <ac:chgData name="Mei Collins" userId="f58710cf-9b7c-4342-a50c-dd3de50b0186" providerId="ADAL" clId="{C41B5182-89AF-498A-92BE-404A201A5BFC}" dt="2022-08-10T16:53:36.302" v="4601" actId="404"/>
          <ac:graphicFrameMkLst>
            <pc:docMk/>
            <pc:sldMk cId="769708250" sldId="1079"/>
            <ac:graphicFrameMk id="6" creationId="{AEEBAD76-E89E-5500-BA96-F7DD4C97EC8F}"/>
          </ac:graphicFrameMkLst>
        </pc:graphicFrameChg>
      </pc:sldChg>
      <pc:sldChg chg="addSp delSp modSp new mod">
        <pc:chgData name="Mei Collins" userId="f58710cf-9b7c-4342-a50c-dd3de50b0186" providerId="ADAL" clId="{C41B5182-89AF-498A-92BE-404A201A5BFC}" dt="2022-08-10T15:37:17.148" v="3455" actId="1036"/>
        <pc:sldMkLst>
          <pc:docMk/>
          <pc:sldMk cId="3415496196" sldId="1080"/>
        </pc:sldMkLst>
        <pc:spChg chg="mod">
          <ac:chgData name="Mei Collins" userId="f58710cf-9b7c-4342-a50c-dd3de50b0186" providerId="ADAL" clId="{C41B5182-89AF-498A-92BE-404A201A5BFC}" dt="2022-08-10T03:19:08.241" v="1607" actId="14100"/>
          <ac:spMkLst>
            <pc:docMk/>
            <pc:sldMk cId="3415496196" sldId="1080"/>
            <ac:spMk id="2" creationId="{71BF8A03-5B81-C07D-E0C0-3C8848575DDB}"/>
          </ac:spMkLst>
        </pc:spChg>
        <pc:spChg chg="del">
          <ac:chgData name="Mei Collins" userId="f58710cf-9b7c-4342-a50c-dd3de50b0186" providerId="ADAL" clId="{C41B5182-89AF-498A-92BE-404A201A5BFC}" dt="2022-08-10T03:18:14.917" v="1587" actId="478"/>
          <ac:spMkLst>
            <pc:docMk/>
            <pc:sldMk cId="3415496196" sldId="1080"/>
            <ac:spMk id="3" creationId="{F1CBAF04-4391-4826-77B1-56A4082E3E43}"/>
          </ac:spMkLst>
        </pc:spChg>
        <pc:spChg chg="add mod">
          <ac:chgData name="Mei Collins" userId="f58710cf-9b7c-4342-a50c-dd3de50b0186" providerId="ADAL" clId="{C41B5182-89AF-498A-92BE-404A201A5BFC}" dt="2022-08-10T03:19:03.529" v="1606" actId="1076"/>
          <ac:spMkLst>
            <pc:docMk/>
            <pc:sldMk cId="3415496196" sldId="1080"/>
            <ac:spMk id="6" creationId="{EB275021-A59D-35F6-7267-E69775EE6BB8}"/>
          </ac:spMkLst>
        </pc:spChg>
        <pc:spChg chg="add">
          <ac:chgData name="Mei Collins" userId="f58710cf-9b7c-4342-a50c-dd3de50b0186" providerId="ADAL" clId="{C41B5182-89AF-498A-92BE-404A201A5BFC}" dt="2022-08-10T03:19:22.253" v="1609" actId="22"/>
          <ac:spMkLst>
            <pc:docMk/>
            <pc:sldMk cId="3415496196" sldId="1080"/>
            <ac:spMk id="8" creationId="{F3458866-2584-24B0-0EEA-DAC91B15901D}"/>
          </ac:spMkLst>
        </pc:spChg>
        <pc:spChg chg="add del">
          <ac:chgData name="Mei Collins" userId="f58710cf-9b7c-4342-a50c-dd3de50b0186" providerId="ADAL" clId="{C41B5182-89AF-498A-92BE-404A201A5BFC}" dt="2022-08-10T03:19:49.545" v="1611" actId="478"/>
          <ac:spMkLst>
            <pc:docMk/>
            <pc:sldMk cId="3415496196" sldId="1080"/>
            <ac:spMk id="10" creationId="{AD3934E4-A4D7-79F6-D4B4-894EE2A8F7C8}"/>
          </ac:spMkLst>
        </pc:spChg>
        <pc:spChg chg="add mod">
          <ac:chgData name="Mei Collins" userId="f58710cf-9b7c-4342-a50c-dd3de50b0186" providerId="ADAL" clId="{C41B5182-89AF-498A-92BE-404A201A5BFC}" dt="2022-08-10T03:22:14.595" v="1668" actId="14100"/>
          <ac:spMkLst>
            <pc:docMk/>
            <pc:sldMk cId="3415496196" sldId="1080"/>
            <ac:spMk id="11" creationId="{B9E1475F-01FB-5832-1526-F56F28903D37}"/>
          </ac:spMkLst>
        </pc:spChg>
        <pc:spChg chg="add mod">
          <ac:chgData name="Mei Collins" userId="f58710cf-9b7c-4342-a50c-dd3de50b0186" providerId="ADAL" clId="{C41B5182-89AF-498A-92BE-404A201A5BFC}" dt="2022-08-10T03:22:01.479" v="1644" actId="14100"/>
          <ac:spMkLst>
            <pc:docMk/>
            <pc:sldMk cId="3415496196" sldId="1080"/>
            <ac:spMk id="12" creationId="{D141B7C5-99F0-E58C-E6C7-D6A7EB1A4BBB}"/>
          </ac:spMkLst>
        </pc:spChg>
        <pc:spChg chg="add mod">
          <ac:chgData name="Mei Collins" userId="f58710cf-9b7c-4342-a50c-dd3de50b0186" providerId="ADAL" clId="{C41B5182-89AF-498A-92BE-404A201A5BFC}" dt="2022-08-10T15:37:08.581" v="3397" actId="14100"/>
          <ac:spMkLst>
            <pc:docMk/>
            <pc:sldMk cId="3415496196" sldId="1080"/>
            <ac:spMk id="13" creationId="{0A67F8BB-8108-D4EE-3C33-175966B56A37}"/>
          </ac:spMkLst>
        </pc:spChg>
        <pc:picChg chg="add mod">
          <ac:chgData name="Mei Collins" userId="f58710cf-9b7c-4342-a50c-dd3de50b0186" providerId="ADAL" clId="{C41B5182-89AF-498A-92BE-404A201A5BFC}" dt="2022-08-10T15:37:17.148" v="3455" actId="1036"/>
          <ac:picMkLst>
            <pc:docMk/>
            <pc:sldMk cId="3415496196" sldId="1080"/>
            <ac:picMk id="5" creationId="{9714809F-381F-339C-DAB0-C0B27BDBE028}"/>
          </ac:picMkLst>
        </pc:picChg>
      </pc:sldChg>
      <pc:sldChg chg="addSp delSp modSp new mod ord">
        <pc:chgData name="Mei Collins" userId="f58710cf-9b7c-4342-a50c-dd3de50b0186" providerId="ADAL" clId="{C41B5182-89AF-498A-92BE-404A201A5BFC}" dt="2022-08-10T16:21:11.113" v="4147"/>
        <pc:sldMkLst>
          <pc:docMk/>
          <pc:sldMk cId="4230871298" sldId="1081"/>
        </pc:sldMkLst>
        <pc:spChg chg="mod">
          <ac:chgData name="Mei Collins" userId="f58710cf-9b7c-4342-a50c-dd3de50b0186" providerId="ADAL" clId="{C41B5182-89AF-498A-92BE-404A201A5BFC}" dt="2022-08-10T03:23:17.064" v="1729" actId="20577"/>
          <ac:spMkLst>
            <pc:docMk/>
            <pc:sldMk cId="4230871298" sldId="1081"/>
            <ac:spMk id="2" creationId="{A8EC2B72-9366-5403-9E08-C448364BDFF8}"/>
          </ac:spMkLst>
        </pc:spChg>
        <pc:spChg chg="del mod">
          <ac:chgData name="Mei Collins" userId="f58710cf-9b7c-4342-a50c-dd3de50b0186" providerId="ADAL" clId="{C41B5182-89AF-498A-92BE-404A201A5BFC}" dt="2022-08-10T15:49:22.923" v="3688" actId="478"/>
          <ac:spMkLst>
            <pc:docMk/>
            <pc:sldMk cId="4230871298" sldId="1081"/>
            <ac:spMk id="3" creationId="{D444E4FF-FBBD-40D1-4EFB-E585DEA2C404}"/>
          </ac:spMkLst>
        </pc:spChg>
        <pc:spChg chg="add del mod">
          <ac:chgData name="Mei Collins" userId="f58710cf-9b7c-4342-a50c-dd3de50b0186" providerId="ADAL" clId="{C41B5182-89AF-498A-92BE-404A201A5BFC}" dt="2022-08-10T15:49:25.092" v="3689" actId="478"/>
          <ac:spMkLst>
            <pc:docMk/>
            <pc:sldMk cId="4230871298" sldId="1081"/>
            <ac:spMk id="7" creationId="{121F6539-88CB-8E35-DE25-92239587B666}"/>
          </ac:spMkLst>
        </pc:spChg>
        <pc:graphicFrameChg chg="add mod modGraphic">
          <ac:chgData name="Mei Collins" userId="f58710cf-9b7c-4342-a50c-dd3de50b0186" providerId="ADAL" clId="{C41B5182-89AF-498A-92BE-404A201A5BFC}" dt="2022-08-10T15:55:33.206" v="3749" actId="403"/>
          <ac:graphicFrameMkLst>
            <pc:docMk/>
            <pc:sldMk cId="4230871298" sldId="1081"/>
            <ac:graphicFrameMk id="5" creationId="{62E8D6B5-A1D1-0E8B-240D-089476C3A4A2}"/>
          </ac:graphicFrameMkLst>
        </pc:graphicFrameChg>
      </pc:sldChg>
      <pc:sldChg chg="addSp delSp modSp new mod ord">
        <pc:chgData name="Mei Collins" userId="f58710cf-9b7c-4342-a50c-dd3de50b0186" providerId="ADAL" clId="{C41B5182-89AF-498A-92BE-404A201A5BFC}" dt="2022-08-10T16:21:11.113" v="4147"/>
        <pc:sldMkLst>
          <pc:docMk/>
          <pc:sldMk cId="11077739" sldId="1082"/>
        </pc:sldMkLst>
        <pc:spChg chg="mod">
          <ac:chgData name="Mei Collins" userId="f58710cf-9b7c-4342-a50c-dd3de50b0186" providerId="ADAL" clId="{C41B5182-89AF-498A-92BE-404A201A5BFC}" dt="2022-08-10T15:57:03.422" v="3751" actId="20577"/>
          <ac:spMkLst>
            <pc:docMk/>
            <pc:sldMk cId="11077739" sldId="1082"/>
            <ac:spMk id="2" creationId="{D99042B0-8952-52D4-B4C6-123055555106}"/>
          </ac:spMkLst>
        </pc:spChg>
        <pc:spChg chg="mod">
          <ac:chgData name="Mei Collins" userId="f58710cf-9b7c-4342-a50c-dd3de50b0186" providerId="ADAL" clId="{C41B5182-89AF-498A-92BE-404A201A5BFC}" dt="2022-08-10T03:25:58.830" v="2099" actId="1035"/>
          <ac:spMkLst>
            <pc:docMk/>
            <pc:sldMk cId="11077739" sldId="1082"/>
            <ac:spMk id="3" creationId="{CBE68580-9A83-20FD-24C9-679206CBA0CE}"/>
          </ac:spMkLst>
        </pc:spChg>
        <pc:spChg chg="add del mod">
          <ac:chgData name="Mei Collins" userId="f58710cf-9b7c-4342-a50c-dd3de50b0186" providerId="ADAL" clId="{C41B5182-89AF-498A-92BE-404A201A5BFC}" dt="2022-08-10T03:25:13.215" v="2047"/>
          <ac:spMkLst>
            <pc:docMk/>
            <pc:sldMk cId="11077739" sldId="1082"/>
            <ac:spMk id="5" creationId="{82FB2693-CE7C-1D70-E468-B5463A12E5EB}"/>
          </ac:spMkLst>
        </pc:spChg>
        <pc:spChg chg="add mod">
          <ac:chgData name="Mei Collins" userId="f58710cf-9b7c-4342-a50c-dd3de50b0186" providerId="ADAL" clId="{C41B5182-89AF-498A-92BE-404A201A5BFC}" dt="2022-08-10T03:25:48.747" v="2076" actId="1076"/>
          <ac:spMkLst>
            <pc:docMk/>
            <pc:sldMk cId="11077739" sldId="1082"/>
            <ac:spMk id="6" creationId="{D4318AD4-09BE-7E74-CF43-8A76992B07CB}"/>
          </ac:spMkLst>
        </pc:spChg>
        <pc:picChg chg="add mod">
          <ac:chgData name="Mei Collins" userId="f58710cf-9b7c-4342-a50c-dd3de50b0186" providerId="ADAL" clId="{C41B5182-89AF-498A-92BE-404A201A5BFC}" dt="2022-08-10T03:26:10.614" v="2122" actId="1076"/>
          <ac:picMkLst>
            <pc:docMk/>
            <pc:sldMk cId="11077739" sldId="1082"/>
            <ac:picMk id="2050" creationId="{4A6A1055-B4DC-20F0-7221-73AD923B70CF}"/>
          </ac:picMkLst>
        </pc:picChg>
      </pc:sldChg>
      <pc:sldChg chg="addSp modSp add mod ord">
        <pc:chgData name="Mei Collins" userId="f58710cf-9b7c-4342-a50c-dd3de50b0186" providerId="ADAL" clId="{C41B5182-89AF-498A-92BE-404A201A5BFC}" dt="2022-08-10T16:21:14.129" v="4149"/>
        <pc:sldMkLst>
          <pc:docMk/>
          <pc:sldMk cId="4169991520" sldId="1083"/>
        </pc:sldMkLst>
        <pc:spChg chg="mod">
          <ac:chgData name="Mei Collins" userId="f58710cf-9b7c-4342-a50c-dd3de50b0186" providerId="ADAL" clId="{C41B5182-89AF-498A-92BE-404A201A5BFC}" dt="2022-08-10T03:26:38.829" v="2179" actId="20577"/>
          <ac:spMkLst>
            <pc:docMk/>
            <pc:sldMk cId="4169991520" sldId="1083"/>
            <ac:spMk id="2" creationId="{D99042B0-8952-52D4-B4C6-123055555106}"/>
          </ac:spMkLst>
        </pc:spChg>
        <pc:spChg chg="mod">
          <ac:chgData name="Mei Collins" userId="f58710cf-9b7c-4342-a50c-dd3de50b0186" providerId="ADAL" clId="{C41B5182-89AF-498A-92BE-404A201A5BFC}" dt="2022-08-10T03:27:02.229" v="2262" actId="1076"/>
          <ac:spMkLst>
            <pc:docMk/>
            <pc:sldMk cId="4169991520" sldId="1083"/>
            <ac:spMk id="3" creationId="{CBE68580-9A83-20FD-24C9-679206CBA0CE}"/>
          </ac:spMkLst>
        </pc:spChg>
        <pc:spChg chg="add mod">
          <ac:chgData name="Mei Collins" userId="f58710cf-9b7c-4342-a50c-dd3de50b0186" providerId="ADAL" clId="{C41B5182-89AF-498A-92BE-404A201A5BFC}" dt="2022-08-10T03:27:26.958" v="2269" actId="1076"/>
          <ac:spMkLst>
            <pc:docMk/>
            <pc:sldMk cId="4169991520" sldId="1083"/>
            <ac:spMk id="6" creationId="{9C1EEF37-2E5F-5651-3B08-B59FDE793EE7}"/>
          </ac:spMkLst>
        </pc:spChg>
        <pc:picChg chg="add mod">
          <ac:chgData name="Mei Collins" userId="f58710cf-9b7c-4342-a50c-dd3de50b0186" providerId="ADAL" clId="{C41B5182-89AF-498A-92BE-404A201A5BFC}" dt="2022-08-10T03:27:17.725" v="2267" actId="1076"/>
          <ac:picMkLst>
            <pc:docMk/>
            <pc:sldMk cId="4169991520" sldId="1083"/>
            <ac:picMk id="3074" creationId="{20A14299-5C51-C6D4-A4B6-6ED8F8F4D424}"/>
          </ac:picMkLst>
        </pc:picChg>
      </pc:sldChg>
      <pc:sldChg chg="addSp delSp modSp add mod ord">
        <pc:chgData name="Mei Collins" userId="f58710cf-9b7c-4342-a50c-dd3de50b0186" providerId="ADAL" clId="{C41B5182-89AF-498A-92BE-404A201A5BFC}" dt="2022-08-10T16:21:11.113" v="4147"/>
        <pc:sldMkLst>
          <pc:docMk/>
          <pc:sldMk cId="3188259749" sldId="1084"/>
        </pc:sldMkLst>
        <pc:spChg chg="mod">
          <ac:chgData name="Mei Collins" userId="f58710cf-9b7c-4342-a50c-dd3de50b0186" providerId="ADAL" clId="{C41B5182-89AF-498A-92BE-404A201A5BFC}" dt="2022-08-10T03:47:54.976" v="3273" actId="20577"/>
          <ac:spMkLst>
            <pc:docMk/>
            <pc:sldMk cId="3188259749" sldId="1084"/>
            <ac:spMk id="2" creationId="{D99042B0-8952-52D4-B4C6-123055555106}"/>
          </ac:spMkLst>
        </pc:spChg>
        <pc:spChg chg="del mod">
          <ac:chgData name="Mei Collins" userId="f58710cf-9b7c-4342-a50c-dd3de50b0186" providerId="ADAL" clId="{C41B5182-89AF-498A-92BE-404A201A5BFC}" dt="2022-08-10T15:59:59.051" v="3827" actId="478"/>
          <ac:spMkLst>
            <pc:docMk/>
            <pc:sldMk cId="3188259749" sldId="1084"/>
            <ac:spMk id="3" creationId="{CBE68580-9A83-20FD-24C9-679206CBA0CE}"/>
          </ac:spMkLst>
        </pc:spChg>
        <pc:spChg chg="add del mod">
          <ac:chgData name="Mei Collins" userId="f58710cf-9b7c-4342-a50c-dd3de50b0186" providerId="ADAL" clId="{C41B5182-89AF-498A-92BE-404A201A5BFC}" dt="2022-08-10T16:00:01.128" v="3828" actId="478"/>
          <ac:spMkLst>
            <pc:docMk/>
            <pc:sldMk cId="3188259749" sldId="1084"/>
            <ac:spMk id="7" creationId="{C4AA8A1E-FB9D-8A4A-2DCE-548D22FFDDB9}"/>
          </ac:spMkLst>
        </pc:spChg>
        <pc:graphicFrameChg chg="add mod modGraphic">
          <ac:chgData name="Mei Collins" userId="f58710cf-9b7c-4342-a50c-dd3de50b0186" providerId="ADAL" clId="{C41B5182-89AF-498A-92BE-404A201A5BFC}" dt="2022-08-10T16:10:16.029" v="4112" actId="20577"/>
          <ac:graphicFrameMkLst>
            <pc:docMk/>
            <pc:sldMk cId="3188259749" sldId="1084"/>
            <ac:graphicFrameMk id="5" creationId="{1697325D-1C3F-AD8F-B3F6-1FAB18683442}"/>
          </ac:graphicFrameMkLst>
        </pc:graphicFrameChg>
      </pc:sldChg>
      <pc:sldChg chg="add del">
        <pc:chgData name="Mei Collins" userId="f58710cf-9b7c-4342-a50c-dd3de50b0186" providerId="ADAL" clId="{C41B5182-89AF-498A-92BE-404A201A5BFC}" dt="2022-08-10T03:49:33.006" v="3314" actId="2696"/>
        <pc:sldMkLst>
          <pc:docMk/>
          <pc:sldMk cId="695933132" sldId="1085"/>
        </pc:sldMkLst>
      </pc:sldChg>
      <pc:sldChg chg="modSp new mod ord">
        <pc:chgData name="Mei Collins" userId="f58710cf-9b7c-4342-a50c-dd3de50b0186" providerId="ADAL" clId="{C41B5182-89AF-498A-92BE-404A201A5BFC}" dt="2022-08-10T16:28:21.894" v="4221" actId="255"/>
        <pc:sldMkLst>
          <pc:docMk/>
          <pc:sldMk cId="225422057" sldId="1086"/>
        </pc:sldMkLst>
        <pc:spChg chg="mod">
          <ac:chgData name="Mei Collins" userId="f58710cf-9b7c-4342-a50c-dd3de50b0186" providerId="ADAL" clId="{C41B5182-89AF-498A-92BE-404A201A5BFC}" dt="2022-08-10T03:30:05.102" v="2341" actId="14100"/>
          <ac:spMkLst>
            <pc:docMk/>
            <pc:sldMk cId="225422057" sldId="1086"/>
            <ac:spMk id="2" creationId="{5180A026-70B1-59B2-453F-652AB41E5AC0}"/>
          </ac:spMkLst>
        </pc:spChg>
        <pc:spChg chg="mod">
          <ac:chgData name="Mei Collins" userId="f58710cf-9b7c-4342-a50c-dd3de50b0186" providerId="ADAL" clId="{C41B5182-89AF-498A-92BE-404A201A5BFC}" dt="2022-08-10T16:28:21.894" v="4221" actId="255"/>
          <ac:spMkLst>
            <pc:docMk/>
            <pc:sldMk cId="225422057" sldId="1086"/>
            <ac:spMk id="3" creationId="{026108A2-B7F7-66ED-38CE-B92B7C2CFE59}"/>
          </ac:spMkLst>
        </pc:spChg>
      </pc:sldChg>
      <pc:sldChg chg="modSp new del mod">
        <pc:chgData name="Mei Collins" userId="f58710cf-9b7c-4342-a50c-dd3de50b0186" providerId="ADAL" clId="{C41B5182-89AF-498A-92BE-404A201A5BFC}" dt="2022-08-10T03:32:32.932" v="2407" actId="47"/>
        <pc:sldMkLst>
          <pc:docMk/>
          <pc:sldMk cId="738194041" sldId="1087"/>
        </pc:sldMkLst>
        <pc:spChg chg="mod">
          <ac:chgData name="Mei Collins" userId="f58710cf-9b7c-4342-a50c-dd3de50b0186" providerId="ADAL" clId="{C41B5182-89AF-498A-92BE-404A201A5BFC}" dt="2022-08-10T03:30:42.094" v="2376" actId="20577"/>
          <ac:spMkLst>
            <pc:docMk/>
            <pc:sldMk cId="738194041" sldId="1087"/>
            <ac:spMk id="2" creationId="{28370122-FEDA-922E-8435-F5F4C2EDD675}"/>
          </ac:spMkLst>
        </pc:spChg>
        <pc:spChg chg="mod">
          <ac:chgData name="Mei Collins" userId="f58710cf-9b7c-4342-a50c-dd3de50b0186" providerId="ADAL" clId="{C41B5182-89AF-498A-92BE-404A201A5BFC}" dt="2022-08-10T03:30:44.775" v="2381" actId="5793"/>
          <ac:spMkLst>
            <pc:docMk/>
            <pc:sldMk cId="738194041" sldId="1087"/>
            <ac:spMk id="3" creationId="{542178A1-0291-4D46-9700-B925230744EF}"/>
          </ac:spMkLst>
        </pc:spChg>
      </pc:sldChg>
      <pc:sldChg chg="modSp new mod ord">
        <pc:chgData name="Mei Collins" userId="f58710cf-9b7c-4342-a50c-dd3de50b0186" providerId="ADAL" clId="{C41B5182-89AF-498A-92BE-404A201A5BFC}" dt="2022-08-10T16:54:31.692" v="4623" actId="14100"/>
        <pc:sldMkLst>
          <pc:docMk/>
          <pc:sldMk cId="3142978314" sldId="1087"/>
        </pc:sldMkLst>
        <pc:spChg chg="mod">
          <ac:chgData name="Mei Collins" userId="f58710cf-9b7c-4342-a50c-dd3de50b0186" providerId="ADAL" clId="{C41B5182-89AF-498A-92BE-404A201A5BFC}" dt="2022-08-10T03:38:11.189" v="2764" actId="20577"/>
          <ac:spMkLst>
            <pc:docMk/>
            <pc:sldMk cId="3142978314" sldId="1087"/>
            <ac:spMk id="2" creationId="{EADC1905-145B-61A9-C13C-0397C9C4D914}"/>
          </ac:spMkLst>
        </pc:spChg>
        <pc:spChg chg="mod">
          <ac:chgData name="Mei Collins" userId="f58710cf-9b7c-4342-a50c-dd3de50b0186" providerId="ADAL" clId="{C41B5182-89AF-498A-92BE-404A201A5BFC}" dt="2022-08-10T16:54:31.692" v="4623" actId="14100"/>
          <ac:spMkLst>
            <pc:docMk/>
            <pc:sldMk cId="3142978314" sldId="1087"/>
            <ac:spMk id="3" creationId="{B4BECEFF-F0F6-A8F6-986A-9F7D2D1212CA}"/>
          </ac:spMkLst>
        </pc:spChg>
      </pc:sldChg>
      <pc:sldChg chg="modSp add mod">
        <pc:chgData name="Mei Collins" userId="f58710cf-9b7c-4342-a50c-dd3de50b0186" providerId="ADAL" clId="{C41B5182-89AF-498A-92BE-404A201A5BFC}" dt="2022-08-10T16:54:01.070" v="4622" actId="1035"/>
        <pc:sldMkLst>
          <pc:docMk/>
          <pc:sldMk cId="1130812102" sldId="1088"/>
        </pc:sldMkLst>
        <pc:spChg chg="mod">
          <ac:chgData name="Mei Collins" userId="f58710cf-9b7c-4342-a50c-dd3de50b0186" providerId="ADAL" clId="{C41B5182-89AF-498A-92BE-404A201A5BFC}" dt="2022-08-10T03:41:59.404" v="3068" actId="20577"/>
          <ac:spMkLst>
            <pc:docMk/>
            <pc:sldMk cId="1130812102" sldId="1088"/>
            <ac:spMk id="2" creationId="{57ABF3E7-AA74-B195-1DF5-32999B70AFE0}"/>
          </ac:spMkLst>
        </pc:spChg>
        <pc:spChg chg="mod">
          <ac:chgData name="Mei Collins" userId="f58710cf-9b7c-4342-a50c-dd3de50b0186" providerId="ADAL" clId="{C41B5182-89AF-498A-92BE-404A201A5BFC}" dt="2022-08-10T16:54:01.070" v="4622" actId="1035"/>
          <ac:spMkLst>
            <pc:docMk/>
            <pc:sldMk cId="1130812102" sldId="1088"/>
            <ac:spMk id="3" creationId="{8DA36EC6-0147-228C-7DCC-CB55FF1246D9}"/>
          </ac:spMkLst>
        </pc:spChg>
      </pc:sldChg>
      <pc:sldChg chg="addSp delSp modSp add mod">
        <pc:chgData name="Mei Collins" userId="f58710cf-9b7c-4342-a50c-dd3de50b0186" providerId="ADAL" clId="{C41B5182-89AF-498A-92BE-404A201A5BFC}" dt="2022-08-10T16:55:17.611" v="4649" actId="1076"/>
        <pc:sldMkLst>
          <pc:docMk/>
          <pc:sldMk cId="983361769" sldId="1089"/>
        </pc:sldMkLst>
        <pc:spChg chg="mod">
          <ac:chgData name="Mei Collins" userId="f58710cf-9b7c-4342-a50c-dd3de50b0186" providerId="ADAL" clId="{C41B5182-89AF-498A-92BE-404A201A5BFC}" dt="2022-08-10T03:44:25.703" v="3158" actId="20577"/>
          <ac:spMkLst>
            <pc:docMk/>
            <pc:sldMk cId="983361769" sldId="1089"/>
            <ac:spMk id="2" creationId="{57ABF3E7-AA74-B195-1DF5-32999B70AFE0}"/>
          </ac:spMkLst>
        </pc:spChg>
        <pc:spChg chg="del">
          <ac:chgData name="Mei Collins" userId="f58710cf-9b7c-4342-a50c-dd3de50b0186" providerId="ADAL" clId="{C41B5182-89AF-498A-92BE-404A201A5BFC}" dt="2022-08-10T03:44:30.020" v="3159" actId="478"/>
          <ac:spMkLst>
            <pc:docMk/>
            <pc:sldMk cId="983361769" sldId="1089"/>
            <ac:spMk id="3" creationId="{8DA36EC6-0147-228C-7DCC-CB55FF1246D9}"/>
          </ac:spMkLst>
        </pc:spChg>
        <pc:spChg chg="add mod">
          <ac:chgData name="Mei Collins" userId="f58710cf-9b7c-4342-a50c-dd3de50b0186" providerId="ADAL" clId="{C41B5182-89AF-498A-92BE-404A201A5BFC}" dt="2022-08-10T16:55:09.391" v="4630" actId="20577"/>
          <ac:spMkLst>
            <pc:docMk/>
            <pc:sldMk cId="983361769" sldId="1089"/>
            <ac:spMk id="6" creationId="{BF714684-7CCC-95BE-CEF1-BE69117DA992}"/>
          </ac:spMkLst>
        </pc:spChg>
        <pc:spChg chg="add del">
          <ac:chgData name="Mei Collins" userId="f58710cf-9b7c-4342-a50c-dd3de50b0186" providerId="ADAL" clId="{C41B5182-89AF-498A-92BE-404A201A5BFC}" dt="2022-08-10T03:44:59.274" v="3173" actId="22"/>
          <ac:spMkLst>
            <pc:docMk/>
            <pc:sldMk cId="983361769" sldId="1089"/>
            <ac:spMk id="8" creationId="{457CEF5A-BB2E-A7EC-3291-5351095233B4}"/>
          </ac:spMkLst>
        </pc:spChg>
        <pc:picChg chg="add mod">
          <ac:chgData name="Mei Collins" userId="f58710cf-9b7c-4342-a50c-dd3de50b0186" providerId="ADAL" clId="{C41B5182-89AF-498A-92BE-404A201A5BFC}" dt="2022-08-10T16:55:14.948" v="4648" actId="1036"/>
          <ac:picMkLst>
            <pc:docMk/>
            <pc:sldMk cId="983361769" sldId="1089"/>
            <ac:picMk id="6146" creationId="{4410D023-4ED4-8783-C904-55B5144972F7}"/>
          </ac:picMkLst>
        </pc:picChg>
        <pc:picChg chg="add mod">
          <ac:chgData name="Mei Collins" userId="f58710cf-9b7c-4342-a50c-dd3de50b0186" providerId="ADAL" clId="{C41B5182-89AF-498A-92BE-404A201A5BFC}" dt="2022-08-10T16:55:17.611" v="4649" actId="1076"/>
          <ac:picMkLst>
            <pc:docMk/>
            <pc:sldMk cId="983361769" sldId="1089"/>
            <ac:picMk id="6148" creationId="{8B6D2D12-846B-D086-D4AE-CD745F2BA7F7}"/>
          </ac:picMkLst>
        </pc:picChg>
      </pc:sldChg>
      <pc:sldChg chg="addSp delSp modSp add del mod">
        <pc:chgData name="Mei Collins" userId="f58710cf-9b7c-4342-a50c-dd3de50b0186" providerId="ADAL" clId="{C41B5182-89AF-498A-92BE-404A201A5BFC}" dt="2022-08-10T17:01:49.750" v="4825" actId="47"/>
        <pc:sldMkLst>
          <pc:docMk/>
          <pc:sldMk cId="1406252707" sldId="1090"/>
        </pc:sldMkLst>
        <pc:spChg chg="mod">
          <ac:chgData name="Mei Collins" userId="f58710cf-9b7c-4342-a50c-dd3de50b0186" providerId="ADAL" clId="{C41B5182-89AF-498A-92BE-404A201A5BFC}" dt="2022-08-10T03:46:43.868" v="3256" actId="1036"/>
          <ac:spMkLst>
            <pc:docMk/>
            <pc:sldMk cId="1406252707" sldId="1090"/>
            <ac:spMk id="2" creationId="{57ABF3E7-AA74-B195-1DF5-32999B70AFE0}"/>
          </ac:spMkLst>
        </pc:spChg>
        <pc:spChg chg="del">
          <ac:chgData name="Mei Collins" userId="f58710cf-9b7c-4342-a50c-dd3de50b0186" providerId="ADAL" clId="{C41B5182-89AF-498A-92BE-404A201A5BFC}" dt="2022-08-10T03:46:11.698" v="3189" actId="478"/>
          <ac:spMkLst>
            <pc:docMk/>
            <pc:sldMk cId="1406252707" sldId="1090"/>
            <ac:spMk id="3" creationId="{8DA36EC6-0147-228C-7DCC-CB55FF1246D9}"/>
          </ac:spMkLst>
        </pc:spChg>
        <pc:spChg chg="add del">
          <ac:chgData name="Mei Collins" userId="f58710cf-9b7c-4342-a50c-dd3de50b0186" providerId="ADAL" clId="{C41B5182-89AF-498A-92BE-404A201A5BFC}" dt="2022-08-10T03:45:56.763" v="3187" actId="22"/>
          <ac:spMkLst>
            <pc:docMk/>
            <pc:sldMk cId="1406252707" sldId="1090"/>
            <ac:spMk id="6" creationId="{B87543CF-F2D2-E983-A329-93235A37F02E}"/>
          </ac:spMkLst>
        </pc:spChg>
        <pc:spChg chg="add mod">
          <ac:chgData name="Mei Collins" userId="f58710cf-9b7c-4342-a50c-dd3de50b0186" providerId="ADAL" clId="{C41B5182-89AF-498A-92BE-404A201A5BFC}" dt="2022-08-10T03:46:12.826" v="3191" actId="27636"/>
          <ac:spMkLst>
            <pc:docMk/>
            <pc:sldMk cId="1406252707" sldId="1090"/>
            <ac:spMk id="7" creationId="{5AA6E86D-166D-29CB-DC32-8D93F34C0C65}"/>
          </ac:spMkLst>
        </pc:spChg>
        <pc:spChg chg="add mod">
          <ac:chgData name="Mei Collins" userId="f58710cf-9b7c-4342-a50c-dd3de50b0186" providerId="ADAL" clId="{C41B5182-89AF-498A-92BE-404A201A5BFC}" dt="2022-08-10T16:57:50.752" v="4765" actId="14100"/>
          <ac:spMkLst>
            <pc:docMk/>
            <pc:sldMk cId="1406252707" sldId="1090"/>
            <ac:spMk id="8" creationId="{316604C1-D5B3-6F15-0857-1C5082EA04C6}"/>
          </ac:spMkLst>
        </pc:spChg>
        <pc:spChg chg="add mod">
          <ac:chgData name="Mei Collins" userId="f58710cf-9b7c-4342-a50c-dd3de50b0186" providerId="ADAL" clId="{C41B5182-89AF-498A-92BE-404A201A5BFC}" dt="2022-08-10T03:46:12.826" v="3191" actId="27636"/>
          <ac:spMkLst>
            <pc:docMk/>
            <pc:sldMk cId="1406252707" sldId="1090"/>
            <ac:spMk id="12" creationId="{29F9AE62-85C7-E038-2810-DCBEEE2101F4}"/>
          </ac:spMkLst>
        </pc:spChg>
        <pc:spChg chg="add mod">
          <ac:chgData name="Mei Collins" userId="f58710cf-9b7c-4342-a50c-dd3de50b0186" providerId="ADAL" clId="{C41B5182-89AF-498A-92BE-404A201A5BFC}" dt="2022-08-10T03:46:12.826" v="3191" actId="27636"/>
          <ac:spMkLst>
            <pc:docMk/>
            <pc:sldMk cId="1406252707" sldId="1090"/>
            <ac:spMk id="13" creationId="{FB3E9644-5061-DC70-7792-7D4FA1AB74B1}"/>
          </ac:spMkLst>
        </pc:spChg>
        <pc:spChg chg="add mod">
          <ac:chgData name="Mei Collins" userId="f58710cf-9b7c-4342-a50c-dd3de50b0186" providerId="ADAL" clId="{C41B5182-89AF-498A-92BE-404A201A5BFC}" dt="2022-08-10T03:46:37.521" v="3239" actId="1076"/>
          <ac:spMkLst>
            <pc:docMk/>
            <pc:sldMk cId="1406252707" sldId="1090"/>
            <ac:spMk id="14" creationId="{4FCD6F7D-8D3B-217C-781E-D86401CE46A7}"/>
          </ac:spMkLst>
        </pc:spChg>
        <pc:spChg chg="add mod">
          <ac:chgData name="Mei Collins" userId="f58710cf-9b7c-4342-a50c-dd3de50b0186" providerId="ADAL" clId="{C41B5182-89AF-498A-92BE-404A201A5BFC}" dt="2022-08-10T03:46:12.826" v="3191" actId="27636"/>
          <ac:spMkLst>
            <pc:docMk/>
            <pc:sldMk cId="1406252707" sldId="1090"/>
            <ac:spMk id="15" creationId="{E76D9E5A-6BBC-3248-D936-58EC86DDE01D}"/>
          </ac:spMkLst>
        </pc:spChg>
        <pc:spChg chg="add mod">
          <ac:chgData name="Mei Collins" userId="f58710cf-9b7c-4342-a50c-dd3de50b0186" providerId="ADAL" clId="{C41B5182-89AF-498A-92BE-404A201A5BFC}" dt="2022-08-10T03:46:12.826" v="3191" actId="27636"/>
          <ac:spMkLst>
            <pc:docMk/>
            <pc:sldMk cId="1406252707" sldId="1090"/>
            <ac:spMk id="16" creationId="{E9CA9634-F973-5BFD-C58A-A510B2249B2C}"/>
          </ac:spMkLst>
        </pc:spChg>
        <pc:spChg chg="add mod">
          <ac:chgData name="Mei Collins" userId="f58710cf-9b7c-4342-a50c-dd3de50b0186" providerId="ADAL" clId="{C41B5182-89AF-498A-92BE-404A201A5BFC}" dt="2022-08-10T03:46:12.826" v="3191" actId="27636"/>
          <ac:spMkLst>
            <pc:docMk/>
            <pc:sldMk cId="1406252707" sldId="1090"/>
            <ac:spMk id="18" creationId="{D4426142-1378-6383-59F6-D675554FA6C4}"/>
          </ac:spMkLst>
        </pc:spChg>
        <pc:spChg chg="add mod">
          <ac:chgData name="Mei Collins" userId="f58710cf-9b7c-4342-a50c-dd3de50b0186" providerId="ADAL" clId="{C41B5182-89AF-498A-92BE-404A201A5BFC}" dt="2022-08-10T03:46:12.826" v="3191" actId="27636"/>
          <ac:spMkLst>
            <pc:docMk/>
            <pc:sldMk cId="1406252707" sldId="1090"/>
            <ac:spMk id="20" creationId="{A4734E9B-E410-16E5-A628-F5F1ACCC00BF}"/>
          </ac:spMkLst>
        </pc:spChg>
        <pc:picChg chg="add mod">
          <ac:chgData name="Mei Collins" userId="f58710cf-9b7c-4342-a50c-dd3de50b0186" providerId="ADAL" clId="{C41B5182-89AF-498A-92BE-404A201A5BFC}" dt="2022-08-10T03:46:12.826" v="3191" actId="27636"/>
          <ac:picMkLst>
            <pc:docMk/>
            <pc:sldMk cId="1406252707" sldId="1090"/>
            <ac:picMk id="9" creationId="{B9A7377C-0E18-E6AD-2B59-B2E22BDE71ED}"/>
          </ac:picMkLst>
        </pc:picChg>
        <pc:picChg chg="add mod">
          <ac:chgData name="Mei Collins" userId="f58710cf-9b7c-4342-a50c-dd3de50b0186" providerId="ADAL" clId="{C41B5182-89AF-498A-92BE-404A201A5BFC}" dt="2022-08-10T16:55:24.154" v="4650" actId="1076"/>
          <ac:picMkLst>
            <pc:docMk/>
            <pc:sldMk cId="1406252707" sldId="1090"/>
            <ac:picMk id="10" creationId="{3EB55871-A748-AE03-117F-3F66A33B5AFA}"/>
          </ac:picMkLst>
        </pc:picChg>
        <pc:picChg chg="add mod">
          <ac:chgData name="Mei Collins" userId="f58710cf-9b7c-4342-a50c-dd3de50b0186" providerId="ADAL" clId="{C41B5182-89AF-498A-92BE-404A201A5BFC}" dt="2022-08-10T03:46:12.826" v="3191" actId="27636"/>
          <ac:picMkLst>
            <pc:docMk/>
            <pc:sldMk cId="1406252707" sldId="1090"/>
            <ac:picMk id="11" creationId="{FDCDE426-F864-9010-ADE1-966C215A6470}"/>
          </ac:picMkLst>
        </pc:picChg>
        <pc:picChg chg="add mod">
          <ac:chgData name="Mei Collins" userId="f58710cf-9b7c-4342-a50c-dd3de50b0186" providerId="ADAL" clId="{C41B5182-89AF-498A-92BE-404A201A5BFC}" dt="2022-08-10T03:46:12.826" v="3191" actId="27636"/>
          <ac:picMkLst>
            <pc:docMk/>
            <pc:sldMk cId="1406252707" sldId="1090"/>
            <ac:picMk id="21" creationId="{AEC8222E-9E44-8C89-587A-B03BF7AB0145}"/>
          </ac:picMkLst>
        </pc:picChg>
        <pc:cxnChg chg="add mod">
          <ac:chgData name="Mei Collins" userId="f58710cf-9b7c-4342-a50c-dd3de50b0186" providerId="ADAL" clId="{C41B5182-89AF-498A-92BE-404A201A5BFC}" dt="2022-08-10T03:46:12.826" v="3191" actId="27636"/>
          <ac:cxnSpMkLst>
            <pc:docMk/>
            <pc:sldMk cId="1406252707" sldId="1090"/>
            <ac:cxnSpMk id="17" creationId="{F5F11E56-21BA-3D94-591F-80B7F01B8798}"/>
          </ac:cxnSpMkLst>
        </pc:cxnChg>
        <pc:cxnChg chg="add mod">
          <ac:chgData name="Mei Collins" userId="f58710cf-9b7c-4342-a50c-dd3de50b0186" providerId="ADAL" clId="{C41B5182-89AF-498A-92BE-404A201A5BFC}" dt="2022-08-10T03:46:12.826" v="3191" actId="27636"/>
          <ac:cxnSpMkLst>
            <pc:docMk/>
            <pc:sldMk cId="1406252707" sldId="1090"/>
            <ac:cxnSpMk id="19" creationId="{44850FA6-9685-5A97-5463-4675A40331CE}"/>
          </ac:cxnSpMkLst>
        </pc:cxnChg>
      </pc:sldChg>
      <pc:sldChg chg="add del">
        <pc:chgData name="Mei Collins" userId="f58710cf-9b7c-4342-a50c-dd3de50b0186" providerId="ADAL" clId="{C41B5182-89AF-498A-92BE-404A201A5BFC}" dt="2022-08-10T03:47:38.026" v="3258" actId="47"/>
        <pc:sldMkLst>
          <pc:docMk/>
          <pc:sldMk cId="829908062" sldId="1091"/>
        </pc:sldMkLst>
      </pc:sldChg>
      <pc:sldChg chg="modSp new mod">
        <pc:chgData name="Mei Collins" userId="f58710cf-9b7c-4342-a50c-dd3de50b0186" providerId="ADAL" clId="{C41B5182-89AF-498A-92BE-404A201A5BFC}" dt="2022-08-10T16:32:25.115" v="4240" actId="20577"/>
        <pc:sldMkLst>
          <pc:docMk/>
          <pc:sldMk cId="2426350313" sldId="1091"/>
        </pc:sldMkLst>
        <pc:spChg chg="mod">
          <ac:chgData name="Mei Collins" userId="f58710cf-9b7c-4342-a50c-dd3de50b0186" providerId="ADAL" clId="{C41B5182-89AF-498A-92BE-404A201A5BFC}" dt="2022-08-10T16:32:25.115" v="4240" actId="20577"/>
          <ac:spMkLst>
            <pc:docMk/>
            <pc:sldMk cId="2426350313" sldId="1091"/>
            <ac:spMk id="2" creationId="{01C8A4E2-E303-EC92-E533-AE00F158F7DE}"/>
          </ac:spMkLst>
        </pc:spChg>
        <pc:spChg chg="mod">
          <ac:chgData name="Mei Collins" userId="f58710cf-9b7c-4342-a50c-dd3de50b0186" providerId="ADAL" clId="{C41B5182-89AF-498A-92BE-404A201A5BFC}" dt="2022-08-10T16:28:48.087" v="4225" actId="113"/>
          <ac:spMkLst>
            <pc:docMk/>
            <pc:sldMk cId="2426350313" sldId="1091"/>
            <ac:spMk id="3" creationId="{18D8E1A7-BE56-F805-5472-0E9E0BD528ED}"/>
          </ac:spMkLst>
        </pc:spChg>
      </pc:sldChg>
      <pc:sldChg chg="addSp delSp modSp new mod">
        <pc:chgData name="Mei Collins" userId="f58710cf-9b7c-4342-a50c-dd3de50b0186" providerId="ADAL" clId="{C41B5182-89AF-498A-92BE-404A201A5BFC}" dt="2022-08-10T17:00:27.913" v="4816" actId="1076"/>
        <pc:sldMkLst>
          <pc:docMk/>
          <pc:sldMk cId="68748859" sldId="1092"/>
        </pc:sldMkLst>
        <pc:spChg chg="mod">
          <ac:chgData name="Mei Collins" userId="f58710cf-9b7c-4342-a50c-dd3de50b0186" providerId="ADAL" clId="{C41B5182-89AF-498A-92BE-404A201A5BFC}" dt="2022-08-10T16:55:45.038" v="4697" actId="20577"/>
          <ac:spMkLst>
            <pc:docMk/>
            <pc:sldMk cId="68748859" sldId="1092"/>
            <ac:spMk id="2" creationId="{4D7B27D9-1DBB-B2A5-C965-748DF5ECC02A}"/>
          </ac:spMkLst>
        </pc:spChg>
        <pc:spChg chg="del">
          <ac:chgData name="Mei Collins" userId="f58710cf-9b7c-4342-a50c-dd3de50b0186" providerId="ADAL" clId="{C41B5182-89AF-498A-92BE-404A201A5BFC}" dt="2022-08-10T16:55:48.024" v="4698" actId="478"/>
          <ac:spMkLst>
            <pc:docMk/>
            <pc:sldMk cId="68748859" sldId="1092"/>
            <ac:spMk id="3" creationId="{0F2D3C93-2C33-F801-6AD3-5E56087A42F8}"/>
          </ac:spMkLst>
        </pc:spChg>
        <pc:spChg chg="add del mod">
          <ac:chgData name="Mei Collins" userId="f58710cf-9b7c-4342-a50c-dd3de50b0186" providerId="ADAL" clId="{C41B5182-89AF-498A-92BE-404A201A5BFC}" dt="2022-08-10T16:59:58.475" v="4807" actId="478"/>
          <ac:spMkLst>
            <pc:docMk/>
            <pc:sldMk cId="68748859" sldId="1092"/>
            <ac:spMk id="7" creationId="{936A0C3B-73FA-CC70-846E-8E5406220652}"/>
          </ac:spMkLst>
        </pc:spChg>
        <pc:spChg chg="add del mod">
          <ac:chgData name="Mei Collins" userId="f58710cf-9b7c-4342-a50c-dd3de50b0186" providerId="ADAL" clId="{C41B5182-89AF-498A-92BE-404A201A5BFC}" dt="2022-08-10T16:59:56.102" v="4806" actId="478"/>
          <ac:spMkLst>
            <pc:docMk/>
            <pc:sldMk cId="68748859" sldId="1092"/>
            <ac:spMk id="8" creationId="{D9E769BC-4B08-7FD2-B3A0-3C09510182DA}"/>
          </ac:spMkLst>
        </pc:spChg>
        <pc:spChg chg="add mod">
          <ac:chgData name="Mei Collins" userId="f58710cf-9b7c-4342-a50c-dd3de50b0186" providerId="ADAL" clId="{C41B5182-89AF-498A-92BE-404A201A5BFC}" dt="2022-08-10T16:58:58.767" v="4799" actId="1076"/>
          <ac:spMkLst>
            <pc:docMk/>
            <pc:sldMk cId="68748859" sldId="1092"/>
            <ac:spMk id="9" creationId="{B733EC5A-15C5-6988-4789-7077E6B53125}"/>
          </ac:spMkLst>
        </pc:spChg>
        <pc:spChg chg="add mod">
          <ac:chgData name="Mei Collins" userId="f58710cf-9b7c-4342-a50c-dd3de50b0186" providerId="ADAL" clId="{C41B5182-89AF-498A-92BE-404A201A5BFC}" dt="2022-08-10T16:58:54.402" v="4798" actId="1076"/>
          <ac:spMkLst>
            <pc:docMk/>
            <pc:sldMk cId="68748859" sldId="1092"/>
            <ac:spMk id="10" creationId="{18D0820A-7FF0-D8A6-0B64-14F8037B4D77}"/>
          </ac:spMkLst>
        </pc:spChg>
        <pc:spChg chg="add mod">
          <ac:chgData name="Mei Collins" userId="f58710cf-9b7c-4342-a50c-dd3de50b0186" providerId="ADAL" clId="{C41B5182-89AF-498A-92BE-404A201A5BFC}" dt="2022-08-10T16:59:29.981" v="4804" actId="1076"/>
          <ac:spMkLst>
            <pc:docMk/>
            <pc:sldMk cId="68748859" sldId="1092"/>
            <ac:spMk id="11" creationId="{AC4155B7-A1D5-1496-5C46-093A0E469D52}"/>
          </ac:spMkLst>
        </pc:spChg>
        <pc:spChg chg="add mod">
          <ac:chgData name="Mei Collins" userId="f58710cf-9b7c-4342-a50c-dd3de50b0186" providerId="ADAL" clId="{C41B5182-89AF-498A-92BE-404A201A5BFC}" dt="2022-08-10T17:00:27.913" v="4816" actId="1076"/>
          <ac:spMkLst>
            <pc:docMk/>
            <pc:sldMk cId="68748859" sldId="1092"/>
            <ac:spMk id="12" creationId="{462D8A83-245D-6E9B-20E0-F5F071DC1EE2}"/>
          </ac:spMkLst>
        </pc:spChg>
        <pc:picChg chg="add mod">
          <ac:chgData name="Mei Collins" userId="f58710cf-9b7c-4342-a50c-dd3de50b0186" providerId="ADAL" clId="{C41B5182-89AF-498A-92BE-404A201A5BFC}" dt="2022-08-10T16:56:24.908" v="4731" actId="1037"/>
          <ac:picMkLst>
            <pc:docMk/>
            <pc:sldMk cId="68748859" sldId="1092"/>
            <ac:picMk id="5" creationId="{2175EC03-9665-8D21-FF57-ADB798BEFA5C}"/>
          </ac:picMkLst>
        </pc:picChg>
        <pc:picChg chg="add mod">
          <ac:chgData name="Mei Collins" userId="f58710cf-9b7c-4342-a50c-dd3de50b0186" providerId="ADAL" clId="{C41B5182-89AF-498A-92BE-404A201A5BFC}" dt="2022-08-10T16:58:47.295" v="4797" actId="1076"/>
          <ac:picMkLst>
            <pc:docMk/>
            <pc:sldMk cId="68748859" sldId="1092"/>
            <ac:picMk id="6" creationId="{0B281AA7-52F6-E2E6-3974-F5623EA255FE}"/>
          </ac:picMkLst>
        </pc:picChg>
      </pc:sldChg>
      <pc:sldChg chg="add del">
        <pc:chgData name="Mei Collins" userId="f58710cf-9b7c-4342-a50c-dd3de50b0186" providerId="ADAL" clId="{C41B5182-89AF-498A-92BE-404A201A5BFC}" dt="2022-08-10T03:46:56.392" v="3257" actId="47"/>
        <pc:sldMkLst>
          <pc:docMk/>
          <pc:sldMk cId="3503192301" sldId="1092"/>
        </pc:sldMkLst>
      </pc:sldChg>
      <pc:sldChg chg="addSp delSp modSp add mod">
        <pc:chgData name="Mei Collins" userId="f58710cf-9b7c-4342-a50c-dd3de50b0186" providerId="ADAL" clId="{C41B5182-89AF-498A-92BE-404A201A5BFC}" dt="2022-08-10T17:04:24.286" v="5004" actId="1036"/>
        <pc:sldMkLst>
          <pc:docMk/>
          <pc:sldMk cId="2915064656" sldId="1093"/>
        </pc:sldMkLst>
        <pc:spChg chg="add mod">
          <ac:chgData name="Mei Collins" userId="f58710cf-9b7c-4342-a50c-dd3de50b0186" providerId="ADAL" clId="{C41B5182-89AF-498A-92BE-404A201A5BFC}" dt="2022-08-10T17:04:18.567" v="4987" actId="1036"/>
          <ac:spMkLst>
            <pc:docMk/>
            <pc:sldMk cId="2915064656" sldId="1093"/>
            <ac:spMk id="3" creationId="{30AA4C5E-87B1-886F-07AB-F91A188BAD6D}"/>
          </ac:spMkLst>
        </pc:spChg>
        <pc:spChg chg="add del mod">
          <ac:chgData name="Mei Collins" userId="f58710cf-9b7c-4342-a50c-dd3de50b0186" providerId="ADAL" clId="{C41B5182-89AF-498A-92BE-404A201A5BFC}" dt="2022-08-10T17:03:31.682" v="4962" actId="478"/>
          <ac:spMkLst>
            <pc:docMk/>
            <pc:sldMk cId="2915064656" sldId="1093"/>
            <ac:spMk id="9" creationId="{81EB5472-17E6-C5F7-C394-05A4BF3368E8}"/>
          </ac:spMkLst>
        </pc:spChg>
        <pc:spChg chg="add del mod">
          <ac:chgData name="Mei Collins" userId="f58710cf-9b7c-4342-a50c-dd3de50b0186" providerId="ADAL" clId="{C41B5182-89AF-498A-92BE-404A201A5BFC}" dt="2022-08-10T17:03:34.719" v="4963" actId="478"/>
          <ac:spMkLst>
            <pc:docMk/>
            <pc:sldMk cId="2915064656" sldId="1093"/>
            <ac:spMk id="10" creationId="{FA9FA3DC-F890-D6D0-967A-AF4C47E9FD32}"/>
          </ac:spMkLst>
        </pc:spChg>
        <pc:spChg chg="add mod">
          <ac:chgData name="Mei Collins" userId="f58710cf-9b7c-4342-a50c-dd3de50b0186" providerId="ADAL" clId="{C41B5182-89AF-498A-92BE-404A201A5BFC}" dt="2022-08-10T17:04:18.567" v="4987" actId="1036"/>
          <ac:spMkLst>
            <pc:docMk/>
            <pc:sldMk cId="2915064656" sldId="1093"/>
            <ac:spMk id="11" creationId="{0A3ECCDA-6270-D4CC-B0DF-FED02DB18CE9}"/>
          </ac:spMkLst>
        </pc:spChg>
        <pc:spChg chg="add mod">
          <ac:chgData name="Mei Collins" userId="f58710cf-9b7c-4342-a50c-dd3de50b0186" providerId="ADAL" clId="{C41B5182-89AF-498A-92BE-404A201A5BFC}" dt="2022-08-10T17:04:18.567" v="4987" actId="1036"/>
          <ac:spMkLst>
            <pc:docMk/>
            <pc:sldMk cId="2915064656" sldId="1093"/>
            <ac:spMk id="12" creationId="{CF25066A-A1DC-E7C8-F353-054FAD2033BA}"/>
          </ac:spMkLst>
        </pc:spChg>
        <pc:spChg chg="add mod">
          <ac:chgData name="Mei Collins" userId="f58710cf-9b7c-4342-a50c-dd3de50b0186" providerId="ADAL" clId="{C41B5182-89AF-498A-92BE-404A201A5BFC}" dt="2022-08-10T17:04:24.286" v="5004" actId="1036"/>
          <ac:spMkLst>
            <pc:docMk/>
            <pc:sldMk cId="2915064656" sldId="1093"/>
            <ac:spMk id="13" creationId="{F64AB40F-C7F3-DB4A-3F98-F86BDBD0B9E7}"/>
          </ac:spMkLst>
        </pc:spChg>
        <pc:picChg chg="del">
          <ac:chgData name="Mei Collins" userId="f58710cf-9b7c-4342-a50c-dd3de50b0186" providerId="ADAL" clId="{C41B5182-89AF-498A-92BE-404A201A5BFC}" dt="2022-08-10T16:56:30.910" v="4733" actId="478"/>
          <ac:picMkLst>
            <pc:docMk/>
            <pc:sldMk cId="2915064656" sldId="1093"/>
            <ac:picMk id="5" creationId="{2175EC03-9665-8D21-FF57-ADB798BEFA5C}"/>
          </ac:picMkLst>
        </pc:picChg>
        <pc:picChg chg="del">
          <ac:chgData name="Mei Collins" userId="f58710cf-9b7c-4342-a50c-dd3de50b0186" providerId="ADAL" clId="{C41B5182-89AF-498A-92BE-404A201A5BFC}" dt="2022-08-10T16:56:32.176" v="4734" actId="478"/>
          <ac:picMkLst>
            <pc:docMk/>
            <pc:sldMk cId="2915064656" sldId="1093"/>
            <ac:picMk id="6" creationId="{0B281AA7-52F6-E2E6-3974-F5623EA255FE}"/>
          </ac:picMkLst>
        </pc:picChg>
        <pc:picChg chg="add mod">
          <ac:chgData name="Mei Collins" userId="f58710cf-9b7c-4342-a50c-dd3de50b0186" providerId="ADAL" clId="{C41B5182-89AF-498A-92BE-404A201A5BFC}" dt="2022-08-10T17:04:18.567" v="4987" actId="1036"/>
          <ac:picMkLst>
            <pc:docMk/>
            <pc:sldMk cId="2915064656" sldId="1093"/>
            <ac:picMk id="7" creationId="{52D9BB18-DE4F-3B9D-2DF7-F00B400B193A}"/>
          </ac:picMkLst>
        </pc:picChg>
        <pc:picChg chg="add mod">
          <ac:chgData name="Mei Collins" userId="f58710cf-9b7c-4342-a50c-dd3de50b0186" providerId="ADAL" clId="{C41B5182-89AF-498A-92BE-404A201A5BFC}" dt="2022-08-10T17:04:18.567" v="4987" actId="1036"/>
          <ac:picMkLst>
            <pc:docMk/>
            <pc:sldMk cId="2915064656" sldId="1093"/>
            <ac:picMk id="8" creationId="{B26B47B2-C685-9AE0-45FE-D10BD5E901B1}"/>
          </ac:picMkLst>
        </pc:picChg>
      </pc:sldChg>
    </pc:docChg>
  </pc:docChgLst>
  <pc:docChgLst>
    <pc:chgData name="Mei Collins" userId="f58710cf-9b7c-4342-a50c-dd3de50b0186" providerId="ADAL" clId="{F6698BFF-AA2F-44A5-8086-9B5B6076CD86}"/>
    <pc:docChg chg="undo custSel addSld delSld modSld sldOrd addSection delSection modSection">
      <pc:chgData name="Mei Collins" userId="f58710cf-9b7c-4342-a50c-dd3de50b0186" providerId="ADAL" clId="{F6698BFF-AA2F-44A5-8086-9B5B6076CD86}" dt="2022-09-21T13:24:36.398" v="1353"/>
      <pc:docMkLst>
        <pc:docMk/>
      </pc:docMkLst>
      <pc:sldChg chg="modSp mod modCm">
        <pc:chgData name="Mei Collins" userId="f58710cf-9b7c-4342-a50c-dd3de50b0186" providerId="ADAL" clId="{F6698BFF-AA2F-44A5-8086-9B5B6076CD86}" dt="2022-09-20T21:19:10.416" v="112" actId="20577"/>
        <pc:sldMkLst>
          <pc:docMk/>
          <pc:sldMk cId="2015222705" sldId="257"/>
        </pc:sldMkLst>
        <pc:spChg chg="mod">
          <ac:chgData name="Mei Collins" userId="f58710cf-9b7c-4342-a50c-dd3de50b0186" providerId="ADAL" clId="{F6698BFF-AA2F-44A5-8086-9B5B6076CD86}" dt="2022-09-20T21:19:10.416" v="112" actId="20577"/>
          <ac:spMkLst>
            <pc:docMk/>
            <pc:sldMk cId="2015222705" sldId="257"/>
            <ac:spMk id="3" creationId="{44A529D0-168F-80A0-709A-A7023D631DFF}"/>
          </ac:spMkLst>
        </pc:spChg>
      </pc:sldChg>
      <pc:sldChg chg="modSp mod">
        <pc:chgData name="Mei Collins" userId="f58710cf-9b7c-4342-a50c-dd3de50b0186" providerId="ADAL" clId="{F6698BFF-AA2F-44A5-8086-9B5B6076CD86}" dt="2022-09-20T20:32:24.329" v="0" actId="207"/>
        <pc:sldMkLst>
          <pc:docMk/>
          <pc:sldMk cId="3463063590" sldId="268"/>
        </pc:sldMkLst>
        <pc:spChg chg="mod">
          <ac:chgData name="Mei Collins" userId="f58710cf-9b7c-4342-a50c-dd3de50b0186" providerId="ADAL" clId="{F6698BFF-AA2F-44A5-8086-9B5B6076CD86}" dt="2022-09-20T20:32:24.329" v="0" actId="207"/>
          <ac:spMkLst>
            <pc:docMk/>
            <pc:sldMk cId="3463063590" sldId="268"/>
            <ac:spMk id="2" creationId="{80F8BE1D-A40A-7359-B861-E27F39AF2947}"/>
          </ac:spMkLst>
        </pc:spChg>
      </pc:sldChg>
      <pc:sldChg chg="modSp mod modCm">
        <pc:chgData name="Mei Collins" userId="f58710cf-9b7c-4342-a50c-dd3de50b0186" providerId="ADAL" clId="{F6698BFF-AA2F-44A5-8086-9B5B6076CD86}" dt="2022-09-21T13:15:05.594" v="734" actId="255"/>
        <pc:sldMkLst>
          <pc:docMk/>
          <pc:sldMk cId="3887676102" sldId="1069"/>
        </pc:sldMkLst>
        <pc:spChg chg="mod">
          <ac:chgData name="Mei Collins" userId="f58710cf-9b7c-4342-a50c-dd3de50b0186" providerId="ADAL" clId="{F6698BFF-AA2F-44A5-8086-9B5B6076CD86}" dt="2022-09-20T21:35:06.810" v="281" actId="20577"/>
          <ac:spMkLst>
            <pc:docMk/>
            <pc:sldMk cId="3887676102" sldId="1069"/>
            <ac:spMk id="2" creationId="{57ABF3E7-AA74-B195-1DF5-32999B70AFE0}"/>
          </ac:spMkLst>
        </pc:spChg>
        <pc:spChg chg="mod">
          <ac:chgData name="Mei Collins" userId="f58710cf-9b7c-4342-a50c-dd3de50b0186" providerId="ADAL" clId="{F6698BFF-AA2F-44A5-8086-9B5B6076CD86}" dt="2022-09-21T13:15:05.594" v="734" actId="255"/>
          <ac:spMkLst>
            <pc:docMk/>
            <pc:sldMk cId="3887676102" sldId="1069"/>
            <ac:spMk id="3" creationId="{8DA36EC6-0147-228C-7DCC-CB55FF1246D9}"/>
          </ac:spMkLst>
        </pc:spChg>
      </pc:sldChg>
      <pc:sldChg chg="addSp modSp mod delCm modCm">
        <pc:chgData name="Mei Collins" userId="f58710cf-9b7c-4342-a50c-dd3de50b0186" providerId="ADAL" clId="{F6698BFF-AA2F-44A5-8086-9B5B6076CD86}" dt="2022-09-21T13:16:38.050" v="770" actId="1076"/>
        <pc:sldMkLst>
          <pc:docMk/>
          <pc:sldMk cId="147439337" sldId="1070"/>
        </pc:sldMkLst>
        <pc:spChg chg="mod">
          <ac:chgData name="Mei Collins" userId="f58710cf-9b7c-4342-a50c-dd3de50b0186" providerId="ADAL" clId="{F6698BFF-AA2F-44A5-8086-9B5B6076CD86}" dt="2022-09-20T21:38:38.871" v="325" actId="1076"/>
          <ac:spMkLst>
            <pc:docMk/>
            <pc:sldMk cId="147439337" sldId="1070"/>
            <ac:spMk id="2" creationId="{57ABF3E7-AA74-B195-1DF5-32999B70AFE0}"/>
          </ac:spMkLst>
        </pc:spChg>
        <pc:spChg chg="mod">
          <ac:chgData name="Mei Collins" userId="f58710cf-9b7c-4342-a50c-dd3de50b0186" providerId="ADAL" clId="{F6698BFF-AA2F-44A5-8086-9B5B6076CD86}" dt="2022-09-21T13:15:57.363" v="749" actId="14100"/>
          <ac:spMkLst>
            <pc:docMk/>
            <pc:sldMk cId="147439337" sldId="1070"/>
            <ac:spMk id="3" creationId="{8DA36EC6-0147-228C-7DCC-CB55FF1246D9}"/>
          </ac:spMkLst>
        </pc:spChg>
        <pc:spChg chg="add mod">
          <ac:chgData name="Mei Collins" userId="f58710cf-9b7c-4342-a50c-dd3de50b0186" providerId="ADAL" clId="{F6698BFF-AA2F-44A5-8086-9B5B6076CD86}" dt="2022-09-21T13:16:11.476" v="752" actId="1076"/>
          <ac:spMkLst>
            <pc:docMk/>
            <pc:sldMk cId="147439337" sldId="1070"/>
            <ac:spMk id="7" creationId="{57366463-52DB-6A92-93B3-EAD6DF4EE8F6}"/>
          </ac:spMkLst>
        </pc:spChg>
        <pc:spChg chg="add mod">
          <ac:chgData name="Mei Collins" userId="f58710cf-9b7c-4342-a50c-dd3de50b0186" providerId="ADAL" clId="{F6698BFF-AA2F-44A5-8086-9B5B6076CD86}" dt="2022-09-21T13:16:38.050" v="770" actId="1076"/>
          <ac:spMkLst>
            <pc:docMk/>
            <pc:sldMk cId="147439337" sldId="1070"/>
            <ac:spMk id="8" creationId="{1A3C8086-D9E6-B297-2E10-BDA3B92BFD94}"/>
          </ac:spMkLst>
        </pc:spChg>
        <pc:picChg chg="add mod">
          <ac:chgData name="Mei Collins" userId="f58710cf-9b7c-4342-a50c-dd3de50b0186" providerId="ADAL" clId="{F6698BFF-AA2F-44A5-8086-9B5B6076CD86}" dt="2022-09-21T13:16:01.002" v="750" actId="1076"/>
          <ac:picMkLst>
            <pc:docMk/>
            <pc:sldMk cId="147439337" sldId="1070"/>
            <ac:picMk id="6" creationId="{01122DFE-9281-0BBF-8AB2-AA5A8FD9B6B0}"/>
          </ac:picMkLst>
        </pc:picChg>
      </pc:sldChg>
      <pc:sldChg chg="add del ord">
        <pc:chgData name="Mei Collins" userId="f58710cf-9b7c-4342-a50c-dd3de50b0186" providerId="ADAL" clId="{F6698BFF-AA2F-44A5-8086-9B5B6076CD86}" dt="2022-09-20T20:59:37.521" v="110"/>
        <pc:sldMkLst>
          <pc:docMk/>
          <pc:sldMk cId="2824235939" sldId="1071"/>
        </pc:sldMkLst>
      </pc:sldChg>
      <pc:sldChg chg="modSp mod modCm">
        <pc:chgData name="Mei Collins" userId="f58710cf-9b7c-4342-a50c-dd3de50b0186" providerId="ADAL" clId="{F6698BFF-AA2F-44A5-8086-9B5B6076CD86}" dt="2022-09-21T13:18:10.957" v="782" actId="20577"/>
        <pc:sldMkLst>
          <pc:docMk/>
          <pc:sldMk cId="3364223921" sldId="1072"/>
        </pc:sldMkLst>
        <pc:spChg chg="mod">
          <ac:chgData name="Mei Collins" userId="f58710cf-9b7c-4342-a50c-dd3de50b0186" providerId="ADAL" clId="{F6698BFF-AA2F-44A5-8086-9B5B6076CD86}" dt="2022-09-21T13:18:10.957" v="782" actId="20577"/>
          <ac:spMkLst>
            <pc:docMk/>
            <pc:sldMk cId="3364223921" sldId="1072"/>
            <ac:spMk id="3" creationId="{8DA36EC6-0147-228C-7DCC-CB55FF1246D9}"/>
          </ac:spMkLst>
        </pc:spChg>
      </pc:sldChg>
      <pc:sldChg chg="modSp mod">
        <pc:chgData name="Mei Collins" userId="f58710cf-9b7c-4342-a50c-dd3de50b0186" providerId="ADAL" clId="{F6698BFF-AA2F-44A5-8086-9B5B6076CD86}" dt="2022-09-21T13:18:27.511" v="783" actId="207"/>
        <pc:sldMkLst>
          <pc:docMk/>
          <pc:sldMk cId="2114935736" sldId="1074"/>
        </pc:sldMkLst>
        <pc:spChg chg="mod">
          <ac:chgData name="Mei Collins" userId="f58710cf-9b7c-4342-a50c-dd3de50b0186" providerId="ADAL" clId="{F6698BFF-AA2F-44A5-8086-9B5B6076CD86}" dt="2022-09-21T13:18:27.511" v="783" actId="207"/>
          <ac:spMkLst>
            <pc:docMk/>
            <pc:sldMk cId="2114935736" sldId="1074"/>
            <ac:spMk id="2" creationId="{57ABF3E7-AA74-B195-1DF5-32999B70AFE0}"/>
          </ac:spMkLst>
        </pc:spChg>
      </pc:sldChg>
      <pc:sldChg chg="modSp mod">
        <pc:chgData name="Mei Collins" userId="f58710cf-9b7c-4342-a50c-dd3de50b0186" providerId="ADAL" clId="{F6698BFF-AA2F-44A5-8086-9B5B6076CD86}" dt="2022-09-21T13:18:33.909" v="784" actId="207"/>
        <pc:sldMkLst>
          <pc:docMk/>
          <pc:sldMk cId="2426355063" sldId="1075"/>
        </pc:sldMkLst>
        <pc:spChg chg="mod">
          <ac:chgData name="Mei Collins" userId="f58710cf-9b7c-4342-a50c-dd3de50b0186" providerId="ADAL" clId="{F6698BFF-AA2F-44A5-8086-9B5B6076CD86}" dt="2022-09-21T13:18:33.909" v="784" actId="207"/>
          <ac:spMkLst>
            <pc:docMk/>
            <pc:sldMk cId="2426355063" sldId="1075"/>
            <ac:spMk id="2" creationId="{57ABF3E7-AA74-B195-1DF5-32999B70AFE0}"/>
          </ac:spMkLst>
        </pc:spChg>
      </pc:sldChg>
      <pc:sldChg chg="modNotesTx">
        <pc:chgData name="Mei Collins" userId="f58710cf-9b7c-4342-a50c-dd3de50b0186" providerId="ADAL" clId="{F6698BFF-AA2F-44A5-8086-9B5B6076CD86}" dt="2022-09-21T13:19:11.431" v="804" actId="20577"/>
        <pc:sldMkLst>
          <pc:docMk/>
          <pc:sldMk cId="1087904331" sldId="1076"/>
        </pc:sldMkLst>
      </pc:sldChg>
      <pc:sldChg chg="modCm modNotesTx">
        <pc:chgData name="Mei Collins" userId="f58710cf-9b7c-4342-a50c-dd3de50b0186" providerId="ADAL" clId="{F6698BFF-AA2F-44A5-8086-9B5B6076CD86}" dt="2022-09-21T13:24:36.398" v="1353"/>
        <pc:sldMkLst>
          <pc:docMk/>
          <pc:sldMk cId="2453538089" sldId="1077"/>
        </pc:sldMkLst>
      </pc:sldChg>
      <pc:sldChg chg="del">
        <pc:chgData name="Mei Collins" userId="f58710cf-9b7c-4342-a50c-dd3de50b0186" providerId="ADAL" clId="{F6698BFF-AA2F-44A5-8086-9B5B6076CD86}" dt="2022-09-20T20:59:12.597" v="107" actId="18676"/>
        <pc:sldMkLst>
          <pc:docMk/>
          <pc:sldMk cId="689102328" sldId="1078"/>
        </pc:sldMkLst>
      </pc:sldChg>
      <pc:sldChg chg="del">
        <pc:chgData name="Mei Collins" userId="f58710cf-9b7c-4342-a50c-dd3de50b0186" providerId="ADAL" clId="{F6698BFF-AA2F-44A5-8086-9B5B6076CD86}" dt="2022-09-20T20:59:12.597" v="107" actId="18676"/>
        <pc:sldMkLst>
          <pc:docMk/>
          <pc:sldMk cId="769708250" sldId="1079"/>
        </pc:sldMkLst>
      </pc:sldChg>
      <pc:sldChg chg="modSp mod delCm modCm">
        <pc:chgData name="Mei Collins" userId="f58710cf-9b7c-4342-a50c-dd3de50b0186" providerId="ADAL" clId="{F6698BFF-AA2F-44A5-8086-9B5B6076CD86}" dt="2022-09-20T20:33:42.238" v="4"/>
        <pc:sldMkLst>
          <pc:docMk/>
          <pc:sldMk cId="11077739" sldId="1082"/>
        </pc:sldMkLst>
        <pc:spChg chg="mod">
          <ac:chgData name="Mei Collins" userId="f58710cf-9b7c-4342-a50c-dd3de50b0186" providerId="ADAL" clId="{F6698BFF-AA2F-44A5-8086-9B5B6076CD86}" dt="2022-09-20T20:33:35.135" v="1" actId="13926"/>
          <ac:spMkLst>
            <pc:docMk/>
            <pc:sldMk cId="11077739" sldId="1082"/>
            <ac:spMk id="2" creationId="{D99042B0-8952-52D4-B4C6-123055555106}"/>
          </ac:spMkLst>
        </pc:spChg>
        <pc:spChg chg="mod">
          <ac:chgData name="Mei Collins" userId="f58710cf-9b7c-4342-a50c-dd3de50b0186" providerId="ADAL" clId="{F6698BFF-AA2F-44A5-8086-9B5B6076CD86}" dt="2022-09-20T20:33:39.095" v="2" actId="13926"/>
          <ac:spMkLst>
            <pc:docMk/>
            <pc:sldMk cId="11077739" sldId="1082"/>
            <ac:spMk id="3" creationId="{CBE68580-9A83-20FD-24C9-679206CBA0CE}"/>
          </ac:spMkLst>
        </pc:spChg>
      </pc:sldChg>
      <pc:sldChg chg="modSp mod">
        <pc:chgData name="Mei Collins" userId="f58710cf-9b7c-4342-a50c-dd3de50b0186" providerId="ADAL" clId="{F6698BFF-AA2F-44A5-8086-9B5B6076CD86}" dt="2022-09-20T20:33:53.576" v="6" actId="13926"/>
        <pc:sldMkLst>
          <pc:docMk/>
          <pc:sldMk cId="4169991520" sldId="1083"/>
        </pc:sldMkLst>
        <pc:spChg chg="mod">
          <ac:chgData name="Mei Collins" userId="f58710cf-9b7c-4342-a50c-dd3de50b0186" providerId="ADAL" clId="{F6698BFF-AA2F-44A5-8086-9B5B6076CD86}" dt="2022-09-20T20:33:51.282" v="5" actId="13926"/>
          <ac:spMkLst>
            <pc:docMk/>
            <pc:sldMk cId="4169991520" sldId="1083"/>
            <ac:spMk id="2" creationId="{D99042B0-8952-52D4-B4C6-123055555106}"/>
          </ac:spMkLst>
        </pc:spChg>
        <pc:spChg chg="mod">
          <ac:chgData name="Mei Collins" userId="f58710cf-9b7c-4342-a50c-dd3de50b0186" providerId="ADAL" clId="{F6698BFF-AA2F-44A5-8086-9B5B6076CD86}" dt="2022-09-20T20:33:53.576" v="6" actId="13926"/>
          <ac:spMkLst>
            <pc:docMk/>
            <pc:sldMk cId="4169991520" sldId="1083"/>
            <ac:spMk id="3" creationId="{CBE68580-9A83-20FD-24C9-679206CBA0CE}"/>
          </ac:spMkLst>
        </pc:spChg>
      </pc:sldChg>
      <pc:sldChg chg="modSp mod modCm">
        <pc:chgData name="Mei Collins" userId="f58710cf-9b7c-4342-a50c-dd3de50b0186" providerId="ADAL" clId="{F6698BFF-AA2F-44A5-8086-9B5B6076CD86}" dt="2022-09-20T20:36:01.142" v="104" actId="207"/>
        <pc:sldMkLst>
          <pc:docMk/>
          <pc:sldMk cId="225422057" sldId="1086"/>
        </pc:sldMkLst>
        <pc:spChg chg="mod">
          <ac:chgData name="Mei Collins" userId="f58710cf-9b7c-4342-a50c-dd3de50b0186" providerId="ADAL" clId="{F6698BFF-AA2F-44A5-8086-9B5B6076CD86}" dt="2022-09-20T20:35:17.205" v="101" actId="207"/>
          <ac:spMkLst>
            <pc:docMk/>
            <pc:sldMk cId="225422057" sldId="1086"/>
            <ac:spMk id="2" creationId="{5180A026-70B1-59B2-453F-652AB41E5AC0}"/>
          </ac:spMkLst>
        </pc:spChg>
        <pc:spChg chg="mod">
          <ac:chgData name="Mei Collins" userId="f58710cf-9b7c-4342-a50c-dd3de50b0186" providerId="ADAL" clId="{F6698BFF-AA2F-44A5-8086-9B5B6076CD86}" dt="2022-09-20T20:36:01.142" v="104" actId="207"/>
          <ac:spMkLst>
            <pc:docMk/>
            <pc:sldMk cId="225422057" sldId="1086"/>
            <ac:spMk id="3" creationId="{026108A2-B7F7-66ED-38CE-B92B7C2CFE59}"/>
          </ac:spMkLst>
        </pc:spChg>
      </pc:sldChg>
      <pc:sldChg chg="del">
        <pc:chgData name="Mei Collins" userId="f58710cf-9b7c-4342-a50c-dd3de50b0186" providerId="ADAL" clId="{F6698BFF-AA2F-44A5-8086-9B5B6076CD86}" dt="2022-09-20T20:59:12.597" v="107" actId="18676"/>
        <pc:sldMkLst>
          <pc:docMk/>
          <pc:sldMk cId="3142978314" sldId="1087"/>
        </pc:sldMkLst>
      </pc:sldChg>
      <pc:sldChg chg="del">
        <pc:chgData name="Mei Collins" userId="f58710cf-9b7c-4342-a50c-dd3de50b0186" providerId="ADAL" clId="{F6698BFF-AA2F-44A5-8086-9B5B6076CD86}" dt="2022-09-20T20:59:12.597" v="107" actId="18676"/>
        <pc:sldMkLst>
          <pc:docMk/>
          <pc:sldMk cId="1130812102" sldId="1088"/>
        </pc:sldMkLst>
      </pc:sldChg>
      <pc:sldChg chg="del">
        <pc:chgData name="Mei Collins" userId="f58710cf-9b7c-4342-a50c-dd3de50b0186" providerId="ADAL" clId="{F6698BFF-AA2F-44A5-8086-9B5B6076CD86}" dt="2022-09-20T20:59:12.597" v="107" actId="18676"/>
        <pc:sldMkLst>
          <pc:docMk/>
          <pc:sldMk cId="983361769" sldId="1089"/>
        </pc:sldMkLst>
      </pc:sldChg>
      <pc:sldChg chg="modSp mod modCm">
        <pc:chgData name="Mei Collins" userId="f58710cf-9b7c-4342-a50c-dd3de50b0186" providerId="ADAL" clId="{F6698BFF-AA2F-44A5-8086-9B5B6076CD86}" dt="2022-09-20T21:24:19.330" v="160"/>
        <pc:sldMkLst>
          <pc:docMk/>
          <pc:sldMk cId="2426350313" sldId="1091"/>
        </pc:sldMkLst>
        <pc:spChg chg="mod">
          <ac:chgData name="Mei Collins" userId="f58710cf-9b7c-4342-a50c-dd3de50b0186" providerId="ADAL" clId="{F6698BFF-AA2F-44A5-8086-9B5B6076CD86}" dt="2022-09-20T21:23:41.161" v="159" actId="20577"/>
          <ac:spMkLst>
            <pc:docMk/>
            <pc:sldMk cId="2426350313" sldId="1091"/>
            <ac:spMk id="3" creationId="{18D8E1A7-BE56-F805-5472-0E9E0BD528ED}"/>
          </ac:spMkLst>
        </pc:spChg>
      </pc:sldChg>
      <pc:sldChg chg="del">
        <pc:chgData name="Mei Collins" userId="f58710cf-9b7c-4342-a50c-dd3de50b0186" providerId="ADAL" clId="{F6698BFF-AA2F-44A5-8086-9B5B6076CD86}" dt="2022-09-20T20:59:12.597" v="107" actId="18676"/>
        <pc:sldMkLst>
          <pc:docMk/>
          <pc:sldMk cId="68748859" sldId="1092"/>
        </pc:sldMkLst>
      </pc:sldChg>
      <pc:sldChg chg="del">
        <pc:chgData name="Mei Collins" userId="f58710cf-9b7c-4342-a50c-dd3de50b0186" providerId="ADAL" clId="{F6698BFF-AA2F-44A5-8086-9B5B6076CD86}" dt="2022-09-20T20:59:12.597" v="107" actId="18676"/>
        <pc:sldMkLst>
          <pc:docMk/>
          <pc:sldMk cId="2915064656" sldId="1093"/>
        </pc:sldMkLst>
      </pc:sldChg>
      <pc:sldChg chg="modSp mod">
        <pc:chgData name="Mei Collins" userId="f58710cf-9b7c-4342-a50c-dd3de50b0186" providerId="ADAL" clId="{F6698BFF-AA2F-44A5-8086-9B5B6076CD86}" dt="2022-09-20T21:19:19.772" v="116" actId="20577"/>
        <pc:sldMkLst>
          <pc:docMk/>
          <pc:sldMk cId="1906845405" sldId="1094"/>
        </pc:sldMkLst>
        <pc:spChg chg="mod">
          <ac:chgData name="Mei Collins" userId="f58710cf-9b7c-4342-a50c-dd3de50b0186" providerId="ADAL" clId="{F6698BFF-AA2F-44A5-8086-9B5B6076CD86}" dt="2022-09-20T21:19:19.772" v="116" actId="20577"/>
          <ac:spMkLst>
            <pc:docMk/>
            <pc:sldMk cId="1906845405" sldId="1094"/>
            <ac:spMk id="3" creationId="{44A529D0-168F-80A0-709A-A7023D631DFF}"/>
          </ac:spMkLst>
        </pc:spChg>
      </pc:sldChg>
      <pc:sldChg chg="modSp mod">
        <pc:chgData name="Mei Collins" userId="f58710cf-9b7c-4342-a50c-dd3de50b0186" providerId="ADAL" clId="{F6698BFF-AA2F-44A5-8086-9B5B6076CD86}" dt="2022-09-20T21:19:27.494" v="120" actId="20577"/>
        <pc:sldMkLst>
          <pc:docMk/>
          <pc:sldMk cId="1197609943" sldId="1095"/>
        </pc:sldMkLst>
        <pc:spChg chg="mod">
          <ac:chgData name="Mei Collins" userId="f58710cf-9b7c-4342-a50c-dd3de50b0186" providerId="ADAL" clId="{F6698BFF-AA2F-44A5-8086-9B5B6076CD86}" dt="2022-09-20T21:19:27.494" v="120" actId="20577"/>
          <ac:spMkLst>
            <pc:docMk/>
            <pc:sldMk cId="1197609943" sldId="1095"/>
            <ac:spMk id="3" creationId="{44A529D0-168F-80A0-709A-A7023D631DFF}"/>
          </ac:spMkLst>
        </pc:spChg>
      </pc:sldChg>
      <pc:sldChg chg="modSp mod delCm modCm">
        <pc:chgData name="Mei Collins" userId="f58710cf-9b7c-4342-a50c-dd3de50b0186" providerId="ADAL" clId="{F6698BFF-AA2F-44A5-8086-9B5B6076CD86}" dt="2022-09-20T21:19:32.591" v="121" actId="20577"/>
        <pc:sldMkLst>
          <pc:docMk/>
          <pc:sldMk cId="459909453" sldId="1096"/>
        </pc:sldMkLst>
        <pc:spChg chg="mod">
          <ac:chgData name="Mei Collins" userId="f58710cf-9b7c-4342-a50c-dd3de50b0186" providerId="ADAL" clId="{F6698BFF-AA2F-44A5-8086-9B5B6076CD86}" dt="2022-09-20T21:19:32.591" v="121" actId="20577"/>
          <ac:spMkLst>
            <pc:docMk/>
            <pc:sldMk cId="459909453" sldId="1096"/>
            <ac:spMk id="3" creationId="{44A529D0-168F-80A0-709A-A7023D631DFF}"/>
          </ac:spMkLst>
        </pc:spChg>
      </pc:sldChg>
      <pc:sldChg chg="modSp del mod">
        <pc:chgData name="Mei Collins" userId="f58710cf-9b7c-4342-a50c-dd3de50b0186" providerId="ADAL" clId="{F6698BFF-AA2F-44A5-8086-9B5B6076CD86}" dt="2022-09-20T20:59:12.597" v="107" actId="18676"/>
        <pc:sldMkLst>
          <pc:docMk/>
          <pc:sldMk cId="1183882901" sldId="1097"/>
        </pc:sldMkLst>
        <pc:spChg chg="mod">
          <ac:chgData name="Mei Collins" userId="f58710cf-9b7c-4342-a50c-dd3de50b0186" providerId="ADAL" clId="{F6698BFF-AA2F-44A5-8086-9B5B6076CD86}" dt="2022-09-20T20:34:47.434" v="98" actId="20577"/>
          <ac:spMkLst>
            <pc:docMk/>
            <pc:sldMk cId="1183882901" sldId="1097"/>
            <ac:spMk id="3" creationId="{44A529D0-168F-80A0-709A-A7023D631DFF}"/>
          </ac:spMkLst>
        </pc:spChg>
      </pc:sldChg>
      <pc:sldChg chg="addSp delSp modSp new del mod">
        <pc:chgData name="Mei Collins" userId="f58710cf-9b7c-4342-a50c-dd3de50b0186" providerId="ADAL" clId="{F6698BFF-AA2F-44A5-8086-9B5B6076CD86}" dt="2022-09-21T13:16:14.218" v="753" actId="47"/>
        <pc:sldMkLst>
          <pc:docMk/>
          <pc:sldMk cId="3633435569" sldId="1097"/>
        </pc:sldMkLst>
        <pc:spChg chg="mod">
          <ac:chgData name="Mei Collins" userId="f58710cf-9b7c-4342-a50c-dd3de50b0186" providerId="ADAL" clId="{F6698BFF-AA2F-44A5-8086-9B5B6076CD86}" dt="2022-09-20T21:40:19.307" v="356"/>
          <ac:spMkLst>
            <pc:docMk/>
            <pc:sldMk cId="3633435569" sldId="1097"/>
            <ac:spMk id="2" creationId="{640DB8C7-403C-473B-13F4-76C2E1B43354}"/>
          </ac:spMkLst>
        </pc:spChg>
        <pc:spChg chg="del">
          <ac:chgData name="Mei Collins" userId="f58710cf-9b7c-4342-a50c-dd3de50b0186" providerId="ADAL" clId="{F6698BFF-AA2F-44A5-8086-9B5B6076CD86}" dt="2022-09-20T21:38:53.897" v="338" actId="478"/>
          <ac:spMkLst>
            <pc:docMk/>
            <pc:sldMk cId="3633435569" sldId="1097"/>
            <ac:spMk id="3" creationId="{0987A993-EBD3-87CF-251F-C5273F196E83}"/>
          </ac:spMkLst>
        </pc:spChg>
        <pc:spChg chg="add mod">
          <ac:chgData name="Mei Collins" userId="f58710cf-9b7c-4342-a50c-dd3de50b0186" providerId="ADAL" clId="{F6698BFF-AA2F-44A5-8086-9B5B6076CD86}" dt="2022-09-20T21:41:11.802" v="372" actId="1035"/>
          <ac:spMkLst>
            <pc:docMk/>
            <pc:sldMk cId="3633435569" sldId="1097"/>
            <ac:spMk id="5" creationId="{9A89F51E-ABDE-4BEC-C697-4348BFE80B37}"/>
          </ac:spMkLst>
        </pc:spChg>
        <pc:picChg chg="add mod">
          <ac:chgData name="Mei Collins" userId="f58710cf-9b7c-4342-a50c-dd3de50b0186" providerId="ADAL" clId="{F6698BFF-AA2F-44A5-8086-9B5B6076CD86}" dt="2022-09-20T21:40:30.617" v="359" actId="1076"/>
          <ac:picMkLst>
            <pc:docMk/>
            <pc:sldMk cId="3633435569" sldId="1097"/>
            <ac:picMk id="1026" creationId="{E459E6A3-FD6A-0629-BF07-26B8165453E4}"/>
          </ac:picMkLst>
        </pc:picChg>
      </pc:sldChg>
    </pc:docChg>
  </pc:docChgLst>
  <pc:docChgLst>
    <pc:chgData name="Mei Collins" userId="f58710cf-9b7c-4342-a50c-dd3de50b0186" providerId="ADAL" clId="{132C47D5-AE1B-4680-99B5-3902B70A41A0}"/>
    <pc:docChg chg="undo custSel addSld modSld">
      <pc:chgData name="Mei Collins" userId="f58710cf-9b7c-4342-a50c-dd3de50b0186" providerId="ADAL" clId="{132C47D5-AE1B-4680-99B5-3902B70A41A0}" dt="2022-09-27T21:07:27.478" v="45"/>
      <pc:docMkLst>
        <pc:docMk/>
      </pc:docMkLst>
      <pc:sldChg chg="delCm">
        <pc:chgData name="Mei Collins" userId="f58710cf-9b7c-4342-a50c-dd3de50b0186" providerId="ADAL" clId="{132C47D5-AE1B-4680-99B5-3902B70A41A0}" dt="2022-09-27T02:18:22.911" v="0"/>
        <pc:sldMkLst>
          <pc:docMk/>
          <pc:sldMk cId="2015222705" sldId="257"/>
        </pc:sldMkLst>
      </pc:sldChg>
      <pc:sldChg chg="delCm">
        <pc:chgData name="Mei Collins" userId="f58710cf-9b7c-4342-a50c-dd3de50b0186" providerId="ADAL" clId="{132C47D5-AE1B-4680-99B5-3902B70A41A0}" dt="2022-09-27T20:55:29.165" v="5"/>
        <pc:sldMkLst>
          <pc:docMk/>
          <pc:sldMk cId="3887676102" sldId="1069"/>
        </pc:sldMkLst>
      </pc:sldChg>
      <pc:sldChg chg="modSp mod delCm modCm">
        <pc:chgData name="Mei Collins" userId="f58710cf-9b7c-4342-a50c-dd3de50b0186" providerId="ADAL" clId="{132C47D5-AE1B-4680-99B5-3902B70A41A0}" dt="2022-09-27T21:06:48.387" v="43" actId="20577"/>
        <pc:sldMkLst>
          <pc:docMk/>
          <pc:sldMk cId="3364223921" sldId="1072"/>
        </pc:sldMkLst>
        <pc:spChg chg="mod">
          <ac:chgData name="Mei Collins" userId="f58710cf-9b7c-4342-a50c-dd3de50b0186" providerId="ADAL" clId="{132C47D5-AE1B-4680-99B5-3902B70A41A0}" dt="2022-09-27T21:06:48.387" v="43" actId="20577"/>
          <ac:spMkLst>
            <pc:docMk/>
            <pc:sldMk cId="3364223921" sldId="1072"/>
            <ac:spMk id="3" creationId="{8DA36EC6-0147-228C-7DCC-CB55FF1246D9}"/>
          </ac:spMkLst>
        </pc:spChg>
      </pc:sldChg>
      <pc:sldChg chg="delCm modCm">
        <pc:chgData name="Mei Collins" userId="f58710cf-9b7c-4342-a50c-dd3de50b0186" providerId="ADAL" clId="{132C47D5-AE1B-4680-99B5-3902B70A41A0}" dt="2022-09-27T21:07:27.478" v="45"/>
        <pc:sldMkLst>
          <pc:docMk/>
          <pc:sldMk cId="2453538089" sldId="1077"/>
        </pc:sldMkLst>
      </pc:sldChg>
      <pc:sldChg chg="delCm">
        <pc:chgData name="Mei Collins" userId="f58710cf-9b7c-4342-a50c-dd3de50b0186" providerId="ADAL" clId="{132C47D5-AE1B-4680-99B5-3902B70A41A0}" dt="2022-09-27T20:53:54.797" v="2"/>
        <pc:sldMkLst>
          <pc:docMk/>
          <pc:sldMk cId="4230871298" sldId="1081"/>
        </pc:sldMkLst>
      </pc:sldChg>
      <pc:sldChg chg="modSp mod delCm modCm modNotesTx">
        <pc:chgData name="Mei Collins" userId="f58710cf-9b7c-4342-a50c-dd3de50b0186" providerId="ADAL" clId="{132C47D5-AE1B-4680-99B5-3902B70A41A0}" dt="2022-09-27T21:05:35.823" v="39"/>
        <pc:sldMkLst>
          <pc:docMk/>
          <pc:sldMk cId="225422057" sldId="1086"/>
        </pc:sldMkLst>
        <pc:spChg chg="mod">
          <ac:chgData name="Mei Collins" userId="f58710cf-9b7c-4342-a50c-dd3de50b0186" providerId="ADAL" clId="{132C47D5-AE1B-4680-99B5-3902B70A41A0}" dt="2022-09-27T21:05:25.985" v="37" actId="20577"/>
          <ac:spMkLst>
            <pc:docMk/>
            <pc:sldMk cId="225422057" sldId="1086"/>
            <ac:spMk id="2" creationId="{5180A026-70B1-59B2-453F-652AB41E5AC0}"/>
          </ac:spMkLst>
        </pc:spChg>
      </pc:sldChg>
      <pc:sldChg chg="modSp mod delCm modCm modNotesTx">
        <pc:chgData name="Mei Collins" userId="f58710cf-9b7c-4342-a50c-dd3de50b0186" providerId="ADAL" clId="{132C47D5-AE1B-4680-99B5-3902B70A41A0}" dt="2022-09-27T21:05:18.108" v="35"/>
        <pc:sldMkLst>
          <pc:docMk/>
          <pc:sldMk cId="2426350313" sldId="1091"/>
        </pc:sldMkLst>
        <pc:spChg chg="mod">
          <ac:chgData name="Mei Collins" userId="f58710cf-9b7c-4342-a50c-dd3de50b0186" providerId="ADAL" clId="{132C47D5-AE1B-4680-99B5-3902B70A41A0}" dt="2022-09-27T20:58:00.455" v="31" actId="20577"/>
          <ac:spMkLst>
            <pc:docMk/>
            <pc:sldMk cId="2426350313" sldId="1091"/>
            <ac:spMk id="3" creationId="{18D8E1A7-BE56-F805-5472-0E9E0BD528ED}"/>
          </ac:spMkLst>
        </pc:spChg>
      </pc:sldChg>
      <pc:sldChg chg="add">
        <pc:chgData name="Mei Collins" userId="f58710cf-9b7c-4342-a50c-dd3de50b0186" providerId="ADAL" clId="{132C47D5-AE1B-4680-99B5-3902B70A41A0}" dt="2022-09-27T02:19:19.519" v="1"/>
        <pc:sldMkLst>
          <pc:docMk/>
          <pc:sldMk cId="2631447854" sldId="1110"/>
        </pc:sldMkLst>
      </pc:sldChg>
    </pc:docChg>
  </pc:docChgLst>
  <pc:docChgLst>
    <pc:chgData name="Mei Collins" userId="S::mcollins@indecon.com::f58710cf-9b7c-4342-a50c-dd3de50b0186" providerId="AD" clId="Web-{FD82EE43-D77C-2AAB-10E6-B80F73F4C64D}"/>
    <pc:docChg chg="mod">
      <pc:chgData name="Mei Collins" userId="S::mcollins@indecon.com::f58710cf-9b7c-4342-a50c-dd3de50b0186" providerId="AD" clId="Web-{FD82EE43-D77C-2AAB-10E6-B80F73F4C64D}" dt="2022-09-01T23:10:38.859" v="1"/>
      <pc:docMkLst>
        <pc:docMk/>
      </pc:docMkLst>
      <pc:sldChg chg="modCm">
        <pc:chgData name="Mei Collins" userId="S::mcollins@indecon.com::f58710cf-9b7c-4342-a50c-dd3de50b0186" providerId="AD" clId="Web-{FD82EE43-D77C-2AAB-10E6-B80F73F4C64D}" dt="2022-09-01T23:10:38.859" v="1"/>
        <pc:sldMkLst>
          <pc:docMk/>
          <pc:sldMk cId="3182125118" sldId="1067"/>
        </pc:sldMkLst>
      </pc:sldChg>
    </pc:docChg>
  </pc:docChgLst>
  <pc:docChgLst>
    <pc:chgData name="marshall.layne@epa.gov" userId="S::urn:spo:guest#marshall.layne@epa.gov::" providerId="AD" clId="Web-{F4F62D62-AFC4-CC5B-99E4-A8CA3ADD3B73}"/>
    <pc:docChg chg="modSld">
      <pc:chgData name="marshall.layne@epa.gov" userId="S::urn:spo:guest#marshall.layne@epa.gov::" providerId="AD" clId="Web-{F4F62D62-AFC4-CC5B-99E4-A8CA3ADD3B73}" dt="2023-01-23T22:21:20.011" v="46" actId="20577"/>
      <pc:docMkLst>
        <pc:docMk/>
      </pc:docMkLst>
      <pc:sldChg chg="addSp delSp modSp">
        <pc:chgData name="marshall.layne@epa.gov" userId="S::urn:spo:guest#marshall.layne@epa.gov::" providerId="AD" clId="Web-{F4F62D62-AFC4-CC5B-99E4-A8CA3ADD3B73}" dt="2023-01-23T22:13:55.670" v="20" actId="1076"/>
        <pc:sldMkLst>
          <pc:docMk/>
          <pc:sldMk cId="3472730120" sldId="373"/>
        </pc:sldMkLst>
        <pc:spChg chg="add mod">
          <ac:chgData name="marshall.layne@epa.gov" userId="S::urn:spo:guest#marshall.layne@epa.gov::" providerId="AD" clId="Web-{F4F62D62-AFC4-CC5B-99E4-A8CA3ADD3B73}" dt="2023-01-23T22:13:41.935" v="19" actId="1076"/>
          <ac:spMkLst>
            <pc:docMk/>
            <pc:sldMk cId="3472730120" sldId="373"/>
            <ac:spMk id="4" creationId="{01D49888-0EF8-9F53-B4D4-AED13BDBE267}"/>
          </ac:spMkLst>
        </pc:spChg>
        <pc:spChg chg="del">
          <ac:chgData name="marshall.layne@epa.gov" userId="S::urn:spo:guest#marshall.layne@epa.gov::" providerId="AD" clId="Web-{F4F62D62-AFC4-CC5B-99E4-A8CA3ADD3B73}" dt="2023-01-23T22:13:36.529" v="18"/>
          <ac:spMkLst>
            <pc:docMk/>
            <pc:sldMk cId="3472730120" sldId="373"/>
            <ac:spMk id="39" creationId="{F381B153-645C-42DC-95D7-EE9F0518F605}"/>
          </ac:spMkLst>
        </pc:spChg>
        <pc:spChg chg="mod">
          <ac:chgData name="marshall.layne@epa.gov" userId="S::urn:spo:guest#marshall.layne@epa.gov::" providerId="AD" clId="Web-{F4F62D62-AFC4-CC5B-99E4-A8CA3ADD3B73}" dt="2023-01-23T22:13:55.670" v="20" actId="1076"/>
          <ac:spMkLst>
            <pc:docMk/>
            <pc:sldMk cId="3472730120" sldId="373"/>
            <ac:spMk id="40" creationId="{91C951B1-1257-458B-B6B2-0D287571E2A0}"/>
          </ac:spMkLst>
        </pc:spChg>
        <pc:grpChg chg="mod">
          <ac:chgData name="marshall.layne@epa.gov" userId="S::urn:spo:guest#marshall.layne@epa.gov::" providerId="AD" clId="Web-{F4F62D62-AFC4-CC5B-99E4-A8CA3ADD3B73}" dt="2023-01-23T22:12:57.043" v="0" actId="1076"/>
          <ac:grpSpMkLst>
            <pc:docMk/>
            <pc:sldMk cId="3472730120" sldId="373"/>
            <ac:grpSpMk id="78" creationId="{FDA606EB-AD39-4274-8C50-B0D69E35B93A}"/>
          </ac:grpSpMkLst>
        </pc:grpChg>
      </pc:sldChg>
      <pc:sldChg chg="modSp">
        <pc:chgData name="marshall.layne@epa.gov" userId="S::urn:spo:guest#marshall.layne@epa.gov::" providerId="AD" clId="Web-{F4F62D62-AFC4-CC5B-99E4-A8CA3ADD3B73}" dt="2023-01-23T22:15:02.016" v="24" actId="20577"/>
        <pc:sldMkLst>
          <pc:docMk/>
          <pc:sldMk cId="3182125118" sldId="1067"/>
        </pc:sldMkLst>
        <pc:graphicFrameChg chg="modGraphic">
          <ac:chgData name="marshall.layne@epa.gov" userId="S::urn:spo:guest#marshall.layne@epa.gov::" providerId="AD" clId="Web-{F4F62D62-AFC4-CC5B-99E4-A8CA3ADD3B73}" dt="2023-01-23T22:15:02.016" v="24" actId="20577"/>
          <ac:graphicFrameMkLst>
            <pc:docMk/>
            <pc:sldMk cId="3182125118" sldId="1067"/>
            <ac:graphicFrameMk id="7" creationId="{2AB3D606-7019-83C0-B9D4-E37B32C8F8CB}"/>
          </ac:graphicFrameMkLst>
        </pc:graphicFrameChg>
      </pc:sldChg>
      <pc:sldChg chg="modSp">
        <pc:chgData name="marshall.layne@epa.gov" userId="S::urn:spo:guest#marshall.layne@epa.gov::" providerId="AD" clId="Web-{F4F62D62-AFC4-CC5B-99E4-A8CA3ADD3B73}" dt="2023-01-23T22:19:41.415" v="42" actId="20577"/>
        <pc:sldMkLst>
          <pc:docMk/>
          <pc:sldMk cId="3887676102" sldId="1069"/>
        </pc:sldMkLst>
        <pc:spChg chg="mod">
          <ac:chgData name="marshall.layne@epa.gov" userId="S::urn:spo:guest#marshall.layne@epa.gov::" providerId="AD" clId="Web-{F4F62D62-AFC4-CC5B-99E4-A8CA3ADD3B73}" dt="2023-01-23T22:19:41.415" v="42" actId="20577"/>
          <ac:spMkLst>
            <pc:docMk/>
            <pc:sldMk cId="3887676102" sldId="1069"/>
            <ac:spMk id="3" creationId="{8DA36EC6-0147-228C-7DCC-CB55FF1246D9}"/>
          </ac:spMkLst>
        </pc:spChg>
      </pc:sldChg>
      <pc:sldChg chg="modSp">
        <pc:chgData name="marshall.layne@epa.gov" userId="S::urn:spo:guest#marshall.layne@epa.gov::" providerId="AD" clId="Web-{F4F62D62-AFC4-CC5B-99E4-A8CA3ADD3B73}" dt="2023-01-23T22:20:03.009" v="43" actId="20577"/>
        <pc:sldMkLst>
          <pc:docMk/>
          <pc:sldMk cId="147439337" sldId="1070"/>
        </pc:sldMkLst>
        <pc:spChg chg="mod">
          <ac:chgData name="marshall.layne@epa.gov" userId="S::urn:spo:guest#marshall.layne@epa.gov::" providerId="AD" clId="Web-{F4F62D62-AFC4-CC5B-99E4-A8CA3ADD3B73}" dt="2023-01-23T22:20:03.009" v="43" actId="20577"/>
          <ac:spMkLst>
            <pc:docMk/>
            <pc:sldMk cId="147439337" sldId="1070"/>
            <ac:spMk id="7" creationId="{57366463-52DB-6A92-93B3-EAD6DF4EE8F6}"/>
          </ac:spMkLst>
        </pc:spChg>
      </pc:sldChg>
      <pc:sldChg chg="modSp">
        <pc:chgData name="marshall.layne@epa.gov" userId="S::urn:spo:guest#marshall.layne@epa.gov::" providerId="AD" clId="Web-{F4F62D62-AFC4-CC5B-99E4-A8CA3ADD3B73}" dt="2023-01-23T22:20:43.167" v="44" actId="20577"/>
        <pc:sldMkLst>
          <pc:docMk/>
          <pc:sldMk cId="3364223921" sldId="1072"/>
        </pc:sldMkLst>
        <pc:spChg chg="mod">
          <ac:chgData name="marshall.layne@epa.gov" userId="S::urn:spo:guest#marshall.layne@epa.gov::" providerId="AD" clId="Web-{F4F62D62-AFC4-CC5B-99E4-A8CA3ADD3B73}" dt="2023-01-23T22:20:43.167" v="44" actId="20577"/>
          <ac:spMkLst>
            <pc:docMk/>
            <pc:sldMk cId="3364223921" sldId="1072"/>
            <ac:spMk id="5" creationId="{3AEB0E64-DB57-1B26-3D21-8A3F25555FD8}"/>
          </ac:spMkLst>
        </pc:spChg>
      </pc:sldChg>
      <pc:sldChg chg="modSp">
        <pc:chgData name="marshall.layne@epa.gov" userId="S::urn:spo:guest#marshall.layne@epa.gov::" providerId="AD" clId="Web-{F4F62D62-AFC4-CC5B-99E4-A8CA3ADD3B73}" dt="2023-01-23T22:21:20.011" v="46" actId="20577"/>
        <pc:sldMkLst>
          <pc:docMk/>
          <pc:sldMk cId="2114935736" sldId="1074"/>
        </pc:sldMkLst>
        <pc:spChg chg="mod">
          <ac:chgData name="marshall.layne@epa.gov" userId="S::urn:spo:guest#marshall.layne@epa.gov::" providerId="AD" clId="Web-{F4F62D62-AFC4-CC5B-99E4-A8CA3ADD3B73}" dt="2023-01-23T22:21:20.011" v="46" actId="20577"/>
          <ac:spMkLst>
            <pc:docMk/>
            <pc:sldMk cId="2114935736" sldId="1074"/>
            <ac:spMk id="5" creationId="{F939AEFF-4EB1-8EBD-29D4-FFE0C622B8C9}"/>
          </ac:spMkLst>
        </pc:spChg>
      </pc:sldChg>
      <pc:sldChg chg="modSp">
        <pc:chgData name="marshall.layne@epa.gov" userId="S::urn:spo:guest#marshall.layne@epa.gov::" providerId="AD" clId="Web-{F4F62D62-AFC4-CC5B-99E4-A8CA3ADD3B73}" dt="2023-01-23T22:14:37.156" v="21" actId="14100"/>
        <pc:sldMkLst>
          <pc:docMk/>
          <pc:sldMk cId="3415496196" sldId="1080"/>
        </pc:sldMkLst>
        <pc:picChg chg="mod">
          <ac:chgData name="marshall.layne@epa.gov" userId="S::urn:spo:guest#marshall.layne@epa.gov::" providerId="AD" clId="Web-{F4F62D62-AFC4-CC5B-99E4-A8CA3ADD3B73}" dt="2023-01-23T22:14:37.156" v="21" actId="14100"/>
          <ac:picMkLst>
            <pc:docMk/>
            <pc:sldMk cId="3415496196" sldId="1080"/>
            <ac:picMk id="5" creationId="{9714809F-381F-339C-DAB0-C0B27BDBE028}"/>
          </ac:picMkLst>
        </pc:picChg>
      </pc:sldChg>
      <pc:sldChg chg="modSp">
        <pc:chgData name="marshall.layne@epa.gov" userId="S::urn:spo:guest#marshall.layne@epa.gov::" providerId="AD" clId="Web-{F4F62D62-AFC4-CC5B-99E4-A8CA3ADD3B73}" dt="2023-01-23T22:18:51.898" v="39" actId="20577"/>
        <pc:sldMkLst>
          <pc:docMk/>
          <pc:sldMk cId="225422057" sldId="1086"/>
        </pc:sldMkLst>
        <pc:spChg chg="mod">
          <ac:chgData name="marshall.layne@epa.gov" userId="S::urn:spo:guest#marshall.layne@epa.gov::" providerId="AD" clId="Web-{F4F62D62-AFC4-CC5B-99E4-A8CA3ADD3B73}" dt="2023-01-23T22:18:51.898" v="39" actId="20577"/>
          <ac:spMkLst>
            <pc:docMk/>
            <pc:sldMk cId="225422057" sldId="1086"/>
            <ac:spMk id="3" creationId="{026108A2-B7F7-66ED-38CE-B92B7C2CFE59}"/>
          </ac:spMkLst>
        </pc:spChg>
      </pc:sldChg>
    </pc:docChg>
  </pc:docChgLst>
  <pc:docChgLst>
    <pc:chgData name="Stefani Penn" userId="9b956f7d-0477-4013-81cd-17ea40c6cdf9" providerId="ADAL" clId="{003F8435-3335-4E8D-9843-D6A246AE84E4}"/>
    <pc:docChg chg="modSld">
      <pc:chgData name="Stefani Penn" userId="9b956f7d-0477-4013-81cd-17ea40c6cdf9" providerId="ADAL" clId="{003F8435-3335-4E8D-9843-D6A246AE84E4}" dt="2022-08-22T19:23:33.722" v="443"/>
      <pc:docMkLst>
        <pc:docMk/>
      </pc:docMkLst>
      <pc:sldChg chg="modSp mod">
        <pc:chgData name="Stefani Penn" userId="9b956f7d-0477-4013-81cd-17ea40c6cdf9" providerId="ADAL" clId="{003F8435-3335-4E8D-9843-D6A246AE84E4}" dt="2022-08-22T18:27:19.913" v="7" actId="20577"/>
        <pc:sldMkLst>
          <pc:docMk/>
          <pc:sldMk cId="2015222705" sldId="257"/>
        </pc:sldMkLst>
        <pc:spChg chg="mod">
          <ac:chgData name="Stefani Penn" userId="9b956f7d-0477-4013-81cd-17ea40c6cdf9" providerId="ADAL" clId="{003F8435-3335-4E8D-9843-D6A246AE84E4}" dt="2022-08-22T18:27:19.913" v="7" actId="20577"/>
          <ac:spMkLst>
            <pc:docMk/>
            <pc:sldMk cId="2015222705" sldId="257"/>
            <ac:spMk id="3" creationId="{44A529D0-168F-80A0-709A-A7023D631DFF}"/>
          </ac:spMkLst>
        </pc:spChg>
      </pc:sldChg>
      <pc:sldChg chg="addCm">
        <pc:chgData name="Stefani Penn" userId="9b956f7d-0477-4013-81cd-17ea40c6cdf9" providerId="ADAL" clId="{003F8435-3335-4E8D-9843-D6A246AE84E4}" dt="2022-08-22T18:29:50.438" v="8"/>
        <pc:sldMkLst>
          <pc:docMk/>
          <pc:sldMk cId="2836773808" sldId="270"/>
        </pc:sldMkLst>
      </pc:sldChg>
      <pc:sldChg chg="addCm">
        <pc:chgData name="Stefani Penn" userId="9b956f7d-0477-4013-81cd-17ea40c6cdf9" providerId="ADAL" clId="{003F8435-3335-4E8D-9843-D6A246AE84E4}" dt="2022-08-22T18:27:11.223" v="0"/>
        <pc:sldMkLst>
          <pc:docMk/>
          <pc:sldMk cId="2306263458" sldId="1066"/>
        </pc:sldMkLst>
      </pc:sldChg>
      <pc:sldChg chg="modSp addCm">
        <pc:chgData name="Stefani Penn" userId="9b956f7d-0477-4013-81cd-17ea40c6cdf9" providerId="ADAL" clId="{003F8435-3335-4E8D-9843-D6A246AE84E4}" dt="2022-08-22T18:35:01.052" v="46"/>
        <pc:sldMkLst>
          <pc:docMk/>
          <pc:sldMk cId="3182125118" sldId="1067"/>
        </pc:sldMkLst>
        <pc:graphicFrameChg chg="mod">
          <ac:chgData name="Stefani Penn" userId="9b956f7d-0477-4013-81cd-17ea40c6cdf9" providerId="ADAL" clId="{003F8435-3335-4E8D-9843-D6A246AE84E4}" dt="2022-08-22T18:34:41.335" v="45" actId="20577"/>
          <ac:graphicFrameMkLst>
            <pc:docMk/>
            <pc:sldMk cId="3182125118" sldId="1067"/>
            <ac:graphicFrameMk id="7" creationId="{2AB3D606-7019-83C0-B9D4-E37B32C8F8CB}"/>
          </ac:graphicFrameMkLst>
        </pc:graphicFrameChg>
      </pc:sldChg>
      <pc:sldChg chg="addCm">
        <pc:chgData name="Stefani Penn" userId="9b956f7d-0477-4013-81cd-17ea40c6cdf9" providerId="ADAL" clId="{003F8435-3335-4E8D-9843-D6A246AE84E4}" dt="2022-08-22T18:37:32.285" v="49"/>
        <pc:sldMkLst>
          <pc:docMk/>
          <pc:sldMk cId="1268248778" sldId="1068"/>
        </pc:sldMkLst>
      </pc:sldChg>
      <pc:sldChg chg="addCm">
        <pc:chgData name="Stefani Penn" userId="9b956f7d-0477-4013-81cd-17ea40c6cdf9" providerId="ADAL" clId="{003F8435-3335-4E8D-9843-D6A246AE84E4}" dt="2022-08-22T18:46:58.821" v="71"/>
        <pc:sldMkLst>
          <pc:docMk/>
          <pc:sldMk cId="3887676102" sldId="1069"/>
        </pc:sldMkLst>
      </pc:sldChg>
      <pc:sldChg chg="modSp mod">
        <pc:chgData name="Stefani Penn" userId="9b956f7d-0477-4013-81cd-17ea40c6cdf9" providerId="ADAL" clId="{003F8435-3335-4E8D-9843-D6A246AE84E4}" dt="2022-08-22T18:47:16.961" v="72" actId="20577"/>
        <pc:sldMkLst>
          <pc:docMk/>
          <pc:sldMk cId="147439337" sldId="1070"/>
        </pc:sldMkLst>
        <pc:spChg chg="mod">
          <ac:chgData name="Stefani Penn" userId="9b956f7d-0477-4013-81cd-17ea40c6cdf9" providerId="ADAL" clId="{003F8435-3335-4E8D-9843-D6A246AE84E4}" dt="2022-08-22T18:47:16.961" v="72" actId="20577"/>
          <ac:spMkLst>
            <pc:docMk/>
            <pc:sldMk cId="147439337" sldId="1070"/>
            <ac:spMk id="3" creationId="{8DA36EC6-0147-228C-7DCC-CB55FF1246D9}"/>
          </ac:spMkLst>
        </pc:spChg>
      </pc:sldChg>
      <pc:sldChg chg="addCm modCm">
        <pc:chgData name="Stefani Penn" userId="9b956f7d-0477-4013-81cd-17ea40c6cdf9" providerId="ADAL" clId="{003F8435-3335-4E8D-9843-D6A246AE84E4}" dt="2022-08-22T18:48:30.323" v="75"/>
        <pc:sldMkLst>
          <pc:docMk/>
          <pc:sldMk cId="3364223921" sldId="1072"/>
        </pc:sldMkLst>
      </pc:sldChg>
      <pc:sldChg chg="addCm modCm">
        <pc:chgData name="Stefani Penn" userId="9b956f7d-0477-4013-81cd-17ea40c6cdf9" providerId="ADAL" clId="{003F8435-3335-4E8D-9843-D6A246AE84E4}" dt="2022-08-22T18:53:08.944" v="128"/>
        <pc:sldMkLst>
          <pc:docMk/>
          <pc:sldMk cId="2184767324" sldId="1073"/>
        </pc:sldMkLst>
      </pc:sldChg>
      <pc:sldChg chg="modSp mod addCm">
        <pc:chgData name="Stefani Penn" userId="9b956f7d-0477-4013-81cd-17ea40c6cdf9" providerId="ADAL" clId="{003F8435-3335-4E8D-9843-D6A246AE84E4}" dt="2022-08-22T19:04:57.123" v="129"/>
        <pc:sldMkLst>
          <pc:docMk/>
          <pc:sldMk cId="2114935736" sldId="1074"/>
        </pc:sldMkLst>
        <pc:spChg chg="mod">
          <ac:chgData name="Stefani Penn" userId="9b956f7d-0477-4013-81cd-17ea40c6cdf9" providerId="ADAL" clId="{003F8435-3335-4E8D-9843-D6A246AE84E4}" dt="2022-08-22T18:52:27.540" v="127" actId="6549"/>
          <ac:spMkLst>
            <pc:docMk/>
            <pc:sldMk cId="2114935736" sldId="1074"/>
            <ac:spMk id="3" creationId="{8DA36EC6-0147-228C-7DCC-CB55FF1246D9}"/>
          </ac:spMkLst>
        </pc:spChg>
      </pc:sldChg>
      <pc:sldChg chg="addCm">
        <pc:chgData name="Stefani Penn" userId="9b956f7d-0477-4013-81cd-17ea40c6cdf9" providerId="ADAL" clId="{003F8435-3335-4E8D-9843-D6A246AE84E4}" dt="2022-08-22T19:05:33.882" v="130"/>
        <pc:sldMkLst>
          <pc:docMk/>
          <pc:sldMk cId="2426355063" sldId="1075"/>
        </pc:sldMkLst>
      </pc:sldChg>
      <pc:sldChg chg="modSp mod addCm">
        <pc:chgData name="Stefani Penn" userId="9b956f7d-0477-4013-81cd-17ea40c6cdf9" providerId="ADAL" clId="{003F8435-3335-4E8D-9843-D6A246AE84E4}" dt="2022-08-22T19:06:50.675" v="139"/>
        <pc:sldMkLst>
          <pc:docMk/>
          <pc:sldMk cId="1087904331" sldId="1076"/>
        </pc:sldMkLst>
        <pc:spChg chg="mod">
          <ac:chgData name="Stefani Penn" userId="9b956f7d-0477-4013-81cd-17ea40c6cdf9" providerId="ADAL" clId="{003F8435-3335-4E8D-9843-D6A246AE84E4}" dt="2022-08-22T19:06:30.983" v="138" actId="20577"/>
          <ac:spMkLst>
            <pc:docMk/>
            <pc:sldMk cId="1087904331" sldId="1076"/>
            <ac:spMk id="3" creationId="{8DA36EC6-0147-228C-7DCC-CB55FF1246D9}"/>
          </ac:spMkLst>
        </pc:spChg>
      </pc:sldChg>
      <pc:sldChg chg="addCm">
        <pc:chgData name="Stefani Penn" userId="9b956f7d-0477-4013-81cd-17ea40c6cdf9" providerId="ADAL" clId="{003F8435-3335-4E8D-9843-D6A246AE84E4}" dt="2022-08-22T19:15:41.592" v="143"/>
        <pc:sldMkLst>
          <pc:docMk/>
          <pc:sldMk cId="689102328" sldId="1078"/>
        </pc:sldMkLst>
      </pc:sldChg>
      <pc:sldChg chg="modSp addCm">
        <pc:chgData name="Stefani Penn" userId="9b956f7d-0477-4013-81cd-17ea40c6cdf9" providerId="ADAL" clId="{003F8435-3335-4E8D-9843-D6A246AE84E4}" dt="2022-08-22T19:21:47.902" v="441" actId="20577"/>
        <pc:sldMkLst>
          <pc:docMk/>
          <pc:sldMk cId="769708250" sldId="1079"/>
        </pc:sldMkLst>
        <pc:graphicFrameChg chg="mod">
          <ac:chgData name="Stefani Penn" userId="9b956f7d-0477-4013-81cd-17ea40c6cdf9" providerId="ADAL" clId="{003F8435-3335-4E8D-9843-D6A246AE84E4}" dt="2022-08-22T19:21:47.902" v="441" actId="20577"/>
          <ac:graphicFrameMkLst>
            <pc:docMk/>
            <pc:sldMk cId="769708250" sldId="1079"/>
            <ac:graphicFrameMk id="6" creationId="{AEEBAD76-E89E-5500-BA96-F7DD4C97EC8F}"/>
          </ac:graphicFrameMkLst>
        </pc:graphicFrameChg>
      </pc:sldChg>
      <pc:sldChg chg="addCm">
        <pc:chgData name="Stefani Penn" userId="9b956f7d-0477-4013-81cd-17ea40c6cdf9" providerId="ADAL" clId="{003F8435-3335-4E8D-9843-D6A246AE84E4}" dt="2022-08-22T18:30:11.054" v="9"/>
        <pc:sldMkLst>
          <pc:docMk/>
          <pc:sldMk cId="3415496196" sldId="1080"/>
        </pc:sldMkLst>
      </pc:sldChg>
      <pc:sldChg chg="addCm">
        <pc:chgData name="Stefani Penn" userId="9b956f7d-0477-4013-81cd-17ea40c6cdf9" providerId="ADAL" clId="{003F8435-3335-4E8D-9843-D6A246AE84E4}" dt="2022-08-22T18:38:00.280" v="50"/>
        <pc:sldMkLst>
          <pc:docMk/>
          <pc:sldMk cId="4230871298" sldId="1081"/>
        </pc:sldMkLst>
      </pc:sldChg>
      <pc:sldChg chg="modSp mod">
        <pc:chgData name="Stefani Penn" userId="9b956f7d-0477-4013-81cd-17ea40c6cdf9" providerId="ADAL" clId="{003F8435-3335-4E8D-9843-D6A246AE84E4}" dt="2022-08-22T18:39:12.654" v="59" actId="20577"/>
        <pc:sldMkLst>
          <pc:docMk/>
          <pc:sldMk cId="11077739" sldId="1082"/>
        </pc:sldMkLst>
        <pc:spChg chg="mod">
          <ac:chgData name="Stefani Penn" userId="9b956f7d-0477-4013-81cd-17ea40c6cdf9" providerId="ADAL" clId="{003F8435-3335-4E8D-9843-D6A246AE84E4}" dt="2022-08-22T18:39:12.654" v="59" actId="20577"/>
          <ac:spMkLst>
            <pc:docMk/>
            <pc:sldMk cId="11077739" sldId="1082"/>
            <ac:spMk id="3" creationId="{CBE68580-9A83-20FD-24C9-679206CBA0CE}"/>
          </ac:spMkLst>
        </pc:spChg>
      </pc:sldChg>
      <pc:sldChg chg="modSp addCm">
        <pc:chgData name="Stefani Penn" userId="9b956f7d-0477-4013-81cd-17ea40c6cdf9" providerId="ADAL" clId="{003F8435-3335-4E8D-9843-D6A246AE84E4}" dt="2022-08-22T18:38:57.806" v="52" actId="58"/>
        <pc:sldMkLst>
          <pc:docMk/>
          <pc:sldMk cId="3188259749" sldId="1084"/>
        </pc:sldMkLst>
        <pc:graphicFrameChg chg="mod">
          <ac:chgData name="Stefani Penn" userId="9b956f7d-0477-4013-81cd-17ea40c6cdf9" providerId="ADAL" clId="{003F8435-3335-4E8D-9843-D6A246AE84E4}" dt="2022-08-22T18:38:57.806" v="52" actId="58"/>
          <ac:graphicFrameMkLst>
            <pc:docMk/>
            <pc:sldMk cId="3188259749" sldId="1084"/>
            <ac:graphicFrameMk id="5" creationId="{1697325D-1C3F-AD8F-B3F6-1FAB18683442}"/>
          </ac:graphicFrameMkLst>
        </pc:graphicFrameChg>
      </pc:sldChg>
      <pc:sldChg chg="modSp mod addCm">
        <pc:chgData name="Stefani Penn" userId="9b956f7d-0477-4013-81cd-17ea40c6cdf9" providerId="ADAL" clId="{003F8435-3335-4E8D-9843-D6A246AE84E4}" dt="2022-08-22T18:42:31.958" v="66"/>
        <pc:sldMkLst>
          <pc:docMk/>
          <pc:sldMk cId="225422057" sldId="1086"/>
        </pc:sldMkLst>
        <pc:spChg chg="mod">
          <ac:chgData name="Stefani Penn" userId="9b956f7d-0477-4013-81cd-17ea40c6cdf9" providerId="ADAL" clId="{003F8435-3335-4E8D-9843-D6A246AE84E4}" dt="2022-08-22T18:40:36.489" v="65" actId="20577"/>
          <ac:spMkLst>
            <pc:docMk/>
            <pc:sldMk cId="225422057" sldId="1086"/>
            <ac:spMk id="3" creationId="{026108A2-B7F7-66ED-38CE-B92B7C2CFE59}"/>
          </ac:spMkLst>
        </pc:spChg>
      </pc:sldChg>
      <pc:sldChg chg="modSp mod">
        <pc:chgData name="Stefani Penn" userId="9b956f7d-0477-4013-81cd-17ea40c6cdf9" providerId="ADAL" clId="{003F8435-3335-4E8D-9843-D6A246AE84E4}" dt="2022-08-22T19:12:25.749" v="141" actId="20577"/>
        <pc:sldMkLst>
          <pc:docMk/>
          <pc:sldMk cId="3142978314" sldId="1087"/>
        </pc:sldMkLst>
        <pc:spChg chg="mod">
          <ac:chgData name="Stefani Penn" userId="9b956f7d-0477-4013-81cd-17ea40c6cdf9" providerId="ADAL" clId="{003F8435-3335-4E8D-9843-D6A246AE84E4}" dt="2022-08-22T19:12:25.749" v="141" actId="20577"/>
          <ac:spMkLst>
            <pc:docMk/>
            <pc:sldMk cId="3142978314" sldId="1087"/>
            <ac:spMk id="3" creationId="{B4BECEFF-F0F6-A8F6-986A-9F7D2D1212CA}"/>
          </ac:spMkLst>
        </pc:spChg>
      </pc:sldChg>
      <pc:sldChg chg="addCm">
        <pc:chgData name="Stefani Penn" userId="9b956f7d-0477-4013-81cd-17ea40c6cdf9" providerId="ADAL" clId="{003F8435-3335-4E8D-9843-D6A246AE84E4}" dt="2022-08-22T19:23:33.722" v="443"/>
        <pc:sldMkLst>
          <pc:docMk/>
          <pc:sldMk cId="1130812102" sldId="1088"/>
        </pc:sldMkLst>
      </pc:sldChg>
      <pc:sldChg chg="addCm">
        <pc:chgData name="Stefani Penn" userId="9b956f7d-0477-4013-81cd-17ea40c6cdf9" providerId="ADAL" clId="{003F8435-3335-4E8D-9843-D6A246AE84E4}" dt="2022-08-22T18:44:25.812" v="67"/>
        <pc:sldMkLst>
          <pc:docMk/>
          <pc:sldMk cId="2426350313" sldId="1091"/>
        </pc:sldMkLst>
      </pc:sldChg>
    </pc:docChg>
  </pc:docChgLst>
  <pc:docChgLst>
    <pc:chgData name="Landis, Elizabeth" userId="S::landis.elizabeth_epa.gov#ext#@indecon.com::f25b3125-03f0-4050-8071-b7a6fea9cfd6" providerId="AD" clId="Web-{20727795-79BC-8162-15FE-28B69CACED8B}"/>
    <pc:docChg chg="mod modSld">
      <pc:chgData name="Landis, Elizabeth" userId="S::landis.elizabeth_epa.gov#ext#@indecon.com::f25b3125-03f0-4050-8071-b7a6fea9cfd6" providerId="AD" clId="Web-{20727795-79BC-8162-15FE-28B69CACED8B}" dt="2022-12-09T00:06:39.819" v="4"/>
      <pc:docMkLst>
        <pc:docMk/>
      </pc:docMkLst>
      <pc:sldChg chg="modSp">
        <pc:chgData name="Landis, Elizabeth" userId="S::landis.elizabeth_epa.gov#ext#@indecon.com::f25b3125-03f0-4050-8071-b7a6fea9cfd6" providerId="AD" clId="Web-{20727795-79BC-8162-15FE-28B69CACED8B}" dt="2022-12-09T00:05:33.379" v="1" actId="20577"/>
        <pc:sldMkLst>
          <pc:docMk/>
          <pc:sldMk cId="2426355063" sldId="1075"/>
        </pc:sldMkLst>
        <pc:spChg chg="mod">
          <ac:chgData name="Landis, Elizabeth" userId="S::landis.elizabeth_epa.gov#ext#@indecon.com::f25b3125-03f0-4050-8071-b7a6fea9cfd6" providerId="AD" clId="Web-{20727795-79BC-8162-15FE-28B69CACED8B}" dt="2022-12-09T00:05:33.379" v="1" actId="20577"/>
          <ac:spMkLst>
            <pc:docMk/>
            <pc:sldMk cId="2426355063" sldId="1075"/>
            <ac:spMk id="3" creationId="{8DA36EC6-0147-228C-7DCC-CB55FF1246D9}"/>
          </ac:spMkLst>
        </pc:spChg>
      </pc:sldChg>
      <pc:sldChg chg="addCm">
        <pc:chgData name="Landis, Elizabeth" userId="S::landis.elizabeth_epa.gov#ext#@indecon.com::f25b3125-03f0-4050-8071-b7a6fea9cfd6" providerId="AD" clId="Web-{20727795-79BC-8162-15FE-28B69CACED8B}" dt="2022-12-09T00:06:17.162" v="3"/>
        <pc:sldMkLst>
          <pc:docMk/>
          <pc:sldMk cId="1087904331" sldId="1076"/>
        </pc:sldMkLst>
      </pc:sldChg>
      <pc:sldChg chg="addCm">
        <pc:chgData name="Landis, Elizabeth" userId="S::landis.elizabeth_epa.gov#ext#@indecon.com::f25b3125-03f0-4050-8071-b7a6fea9cfd6" providerId="AD" clId="Web-{20727795-79BC-8162-15FE-28B69CACED8B}" dt="2022-12-09T00:06:39.819" v="4"/>
        <pc:sldMkLst>
          <pc:docMk/>
          <pc:sldMk cId="2453538089" sldId="1077"/>
        </pc:sldMkLst>
      </pc:sldChg>
    </pc:docChg>
  </pc:docChgLst>
  <pc:docChgLst>
    <pc:chgData name="Henry Roman" userId="28722cf9-7dac-4dc0-9220-e312c8ae96af" providerId="ADAL" clId="{CC6D6F12-2F36-4A03-94DD-AB338EAC77D3}"/>
    <pc:docChg chg="modSld">
      <pc:chgData name="Henry Roman" userId="28722cf9-7dac-4dc0-9220-e312c8ae96af" providerId="ADAL" clId="{CC6D6F12-2F36-4A03-94DD-AB338EAC77D3}" dt="2022-09-27T19:30:52.877" v="26"/>
      <pc:docMkLst>
        <pc:docMk/>
      </pc:docMkLst>
      <pc:sldChg chg="modCm">
        <pc:chgData name="Henry Roman" userId="28722cf9-7dac-4dc0-9220-e312c8ae96af" providerId="ADAL" clId="{CC6D6F12-2F36-4A03-94DD-AB338EAC77D3}" dt="2022-09-27T19:29:04.978" v="24"/>
        <pc:sldMkLst>
          <pc:docMk/>
          <pc:sldMk cId="3887676102" sldId="1069"/>
        </pc:sldMkLst>
      </pc:sldChg>
      <pc:sldChg chg="modCm">
        <pc:chgData name="Henry Roman" userId="28722cf9-7dac-4dc0-9220-e312c8ae96af" providerId="ADAL" clId="{CC6D6F12-2F36-4A03-94DD-AB338EAC77D3}" dt="2022-09-27T19:29:26.305" v="25"/>
        <pc:sldMkLst>
          <pc:docMk/>
          <pc:sldMk cId="3364223921" sldId="1072"/>
        </pc:sldMkLst>
      </pc:sldChg>
      <pc:sldChg chg="modCm">
        <pc:chgData name="Henry Roman" userId="28722cf9-7dac-4dc0-9220-e312c8ae96af" providerId="ADAL" clId="{CC6D6F12-2F36-4A03-94DD-AB338EAC77D3}" dt="2022-09-27T19:30:52.877" v="26"/>
        <pc:sldMkLst>
          <pc:docMk/>
          <pc:sldMk cId="2453538089" sldId="1077"/>
        </pc:sldMkLst>
      </pc:sldChg>
      <pc:sldChg chg="addCm">
        <pc:chgData name="Henry Roman" userId="28722cf9-7dac-4dc0-9220-e312c8ae96af" providerId="ADAL" clId="{CC6D6F12-2F36-4A03-94DD-AB338EAC77D3}" dt="2022-09-27T19:25:02.107" v="1"/>
        <pc:sldMkLst>
          <pc:docMk/>
          <pc:sldMk cId="225422057" sldId="1086"/>
        </pc:sldMkLst>
      </pc:sldChg>
      <pc:sldChg chg="modSp mod addCm modCm">
        <pc:chgData name="Henry Roman" userId="28722cf9-7dac-4dc0-9220-e312c8ae96af" providerId="ADAL" clId="{CC6D6F12-2F36-4A03-94DD-AB338EAC77D3}" dt="2022-09-27T19:28:23.302" v="23"/>
        <pc:sldMkLst>
          <pc:docMk/>
          <pc:sldMk cId="2426350313" sldId="1091"/>
        </pc:sldMkLst>
        <pc:spChg chg="mod">
          <ac:chgData name="Henry Roman" userId="28722cf9-7dac-4dc0-9220-e312c8ae96af" providerId="ADAL" clId="{CC6D6F12-2F36-4A03-94DD-AB338EAC77D3}" dt="2022-09-27T19:26:44.395" v="22" actId="400"/>
          <ac:spMkLst>
            <pc:docMk/>
            <pc:sldMk cId="2426350313" sldId="1091"/>
            <ac:spMk id="3" creationId="{18D8E1A7-BE56-F805-5472-0E9E0BD528ED}"/>
          </ac:spMkLst>
        </pc:spChg>
      </pc:sldChg>
    </pc:docChg>
  </pc:docChgLst>
  <pc:docChgLst>
    <pc:chgData name="Mei Collins" userId="f58710cf-9b7c-4342-a50c-dd3de50b0186" providerId="ADAL" clId="{81175DB4-4EDF-446D-98DD-EE73C280A698}"/>
    <pc:docChg chg="custSel modSld modSection">
      <pc:chgData name="Mei Collins" userId="f58710cf-9b7c-4342-a50c-dd3de50b0186" providerId="ADAL" clId="{81175DB4-4EDF-446D-98DD-EE73C280A698}" dt="2023-03-06T21:12:30.057" v="3489" actId="20577"/>
      <pc:docMkLst>
        <pc:docMk/>
      </pc:docMkLst>
      <pc:sldChg chg="modSp mod">
        <pc:chgData name="Mei Collins" userId="f58710cf-9b7c-4342-a50c-dd3de50b0186" providerId="ADAL" clId="{81175DB4-4EDF-446D-98DD-EE73C280A698}" dt="2023-02-22T16:46:59.187" v="3405" actId="207"/>
        <pc:sldMkLst>
          <pc:docMk/>
          <pc:sldMk cId="3472730120" sldId="373"/>
        </pc:sldMkLst>
        <pc:spChg chg="mod">
          <ac:chgData name="Mei Collins" userId="f58710cf-9b7c-4342-a50c-dd3de50b0186" providerId="ADAL" clId="{81175DB4-4EDF-446D-98DD-EE73C280A698}" dt="2023-02-22T16:46:59.187" v="3405" actId="207"/>
          <ac:spMkLst>
            <pc:docMk/>
            <pc:sldMk cId="3472730120" sldId="373"/>
            <ac:spMk id="4" creationId="{01D49888-0EF8-9F53-B4D4-AED13BDBE267}"/>
          </ac:spMkLst>
        </pc:spChg>
        <pc:spChg chg="mod">
          <ac:chgData name="Mei Collins" userId="f58710cf-9b7c-4342-a50c-dd3de50b0186" providerId="ADAL" clId="{81175DB4-4EDF-446D-98DD-EE73C280A698}" dt="2023-02-22T16:35:13.553" v="85" actId="962"/>
          <ac:spMkLst>
            <pc:docMk/>
            <pc:sldMk cId="3472730120" sldId="373"/>
            <ac:spMk id="33" creationId="{ACC788CB-3E8B-4373-B771-1E0E07B5D874}"/>
          </ac:spMkLst>
        </pc:spChg>
        <pc:spChg chg="mod">
          <ac:chgData name="Mei Collins" userId="f58710cf-9b7c-4342-a50c-dd3de50b0186" providerId="ADAL" clId="{81175DB4-4EDF-446D-98DD-EE73C280A698}" dt="2023-02-22T16:35:20.547" v="125" actId="962"/>
          <ac:spMkLst>
            <pc:docMk/>
            <pc:sldMk cId="3472730120" sldId="373"/>
            <ac:spMk id="35" creationId="{E2AFF06B-CD99-44CC-9237-90A5417495C3}"/>
          </ac:spMkLst>
        </pc:spChg>
        <pc:spChg chg="mod">
          <ac:chgData name="Mei Collins" userId="f58710cf-9b7c-4342-a50c-dd3de50b0186" providerId="ADAL" clId="{81175DB4-4EDF-446D-98DD-EE73C280A698}" dt="2023-02-22T16:46:46.872" v="3403" actId="207"/>
          <ac:spMkLst>
            <pc:docMk/>
            <pc:sldMk cId="3472730120" sldId="373"/>
            <ac:spMk id="40" creationId="{91C951B1-1257-458B-B6B2-0D287571E2A0}"/>
          </ac:spMkLst>
        </pc:spChg>
        <pc:spChg chg="mod">
          <ac:chgData name="Mei Collins" userId="f58710cf-9b7c-4342-a50c-dd3de50b0186" providerId="ADAL" clId="{81175DB4-4EDF-446D-98DD-EE73C280A698}" dt="2023-02-22T16:46:56.117" v="3404" actId="207"/>
          <ac:spMkLst>
            <pc:docMk/>
            <pc:sldMk cId="3472730120" sldId="373"/>
            <ac:spMk id="41" creationId="{0E561B78-5836-4F50-AE94-DFBCE286BD6B}"/>
          </ac:spMkLst>
        </pc:spChg>
        <pc:spChg chg="mod">
          <ac:chgData name="Mei Collins" userId="f58710cf-9b7c-4342-a50c-dd3de50b0186" providerId="ADAL" clId="{81175DB4-4EDF-446D-98DD-EE73C280A698}" dt="2023-02-22T16:35:47.200" v="268" actId="962"/>
          <ac:spMkLst>
            <pc:docMk/>
            <pc:sldMk cId="3472730120" sldId="373"/>
            <ac:spMk id="44" creationId="{F4394BE6-C82D-48D7-AE76-D540DAC695F1}"/>
          </ac:spMkLst>
        </pc:spChg>
        <pc:spChg chg="mod">
          <ac:chgData name="Mei Collins" userId="f58710cf-9b7c-4342-a50c-dd3de50b0186" providerId="ADAL" clId="{81175DB4-4EDF-446D-98DD-EE73C280A698}" dt="2023-02-22T16:35:53.137" v="270" actId="962"/>
          <ac:spMkLst>
            <pc:docMk/>
            <pc:sldMk cId="3472730120" sldId="373"/>
            <ac:spMk id="56" creationId="{5587685E-2FC4-4B41-8F1F-17E7650BFDDF}"/>
          </ac:spMkLst>
        </pc:spChg>
        <pc:spChg chg="mod">
          <ac:chgData name="Mei Collins" userId="f58710cf-9b7c-4342-a50c-dd3de50b0186" providerId="ADAL" clId="{81175DB4-4EDF-446D-98DD-EE73C280A698}" dt="2023-02-22T16:35:55.872" v="271" actId="962"/>
          <ac:spMkLst>
            <pc:docMk/>
            <pc:sldMk cId="3472730120" sldId="373"/>
            <ac:spMk id="59" creationId="{D3FF83EB-1327-4F2A-A0BC-983381743EAB}"/>
          </ac:spMkLst>
        </pc:spChg>
        <pc:spChg chg="mod">
          <ac:chgData name="Mei Collins" userId="f58710cf-9b7c-4342-a50c-dd3de50b0186" providerId="ADAL" clId="{81175DB4-4EDF-446D-98DD-EE73C280A698}" dt="2023-02-22T16:35:57.925" v="272" actId="962"/>
          <ac:spMkLst>
            <pc:docMk/>
            <pc:sldMk cId="3472730120" sldId="373"/>
            <ac:spMk id="75" creationId="{C42F3863-9104-46FF-9AEC-E9A7A843C0C9}"/>
          </ac:spMkLst>
        </pc:spChg>
        <pc:spChg chg="mod">
          <ac:chgData name="Mei Collins" userId="f58710cf-9b7c-4342-a50c-dd3de50b0186" providerId="ADAL" clId="{81175DB4-4EDF-446D-98DD-EE73C280A698}" dt="2023-02-22T16:35:59.533" v="273" actId="962"/>
          <ac:spMkLst>
            <pc:docMk/>
            <pc:sldMk cId="3472730120" sldId="373"/>
            <ac:spMk id="76" creationId="{BA882DD3-E474-45CD-B404-69CBF622F0D0}"/>
          </ac:spMkLst>
        </pc:spChg>
        <pc:spChg chg="mod">
          <ac:chgData name="Mei Collins" userId="f58710cf-9b7c-4342-a50c-dd3de50b0186" providerId="ADAL" clId="{81175DB4-4EDF-446D-98DD-EE73C280A698}" dt="2023-02-22T16:36:01.116" v="274" actId="962"/>
          <ac:spMkLst>
            <pc:docMk/>
            <pc:sldMk cId="3472730120" sldId="373"/>
            <ac:spMk id="77" creationId="{4FA70693-1B3C-4618-9A75-46A1B35DD9E0}"/>
          </ac:spMkLst>
        </pc:spChg>
        <pc:spChg chg="mod">
          <ac:chgData name="Mei Collins" userId="f58710cf-9b7c-4342-a50c-dd3de50b0186" providerId="ADAL" clId="{81175DB4-4EDF-446D-98DD-EE73C280A698}" dt="2023-02-22T16:36:17.803" v="276" actId="962"/>
          <ac:spMkLst>
            <pc:docMk/>
            <pc:sldMk cId="3472730120" sldId="373"/>
            <ac:spMk id="173" creationId="{587AA896-D1AA-4C07-8A27-0C1862FD5A84}"/>
          </ac:spMkLst>
        </pc:spChg>
        <pc:grpChg chg="mod">
          <ac:chgData name="Mei Collins" userId="f58710cf-9b7c-4342-a50c-dd3de50b0186" providerId="ADAL" clId="{81175DB4-4EDF-446D-98DD-EE73C280A698}" dt="2023-02-22T16:35:40.668" v="267" actId="962"/>
          <ac:grpSpMkLst>
            <pc:docMk/>
            <pc:sldMk cId="3472730120" sldId="373"/>
            <ac:grpSpMk id="36" creationId="{21FA949C-FF5B-426D-B85B-B3B63E6D11F3}"/>
          </ac:grpSpMkLst>
        </pc:grpChg>
        <pc:grpChg chg="mod">
          <ac:chgData name="Mei Collins" userId="f58710cf-9b7c-4342-a50c-dd3de50b0186" providerId="ADAL" clId="{81175DB4-4EDF-446D-98DD-EE73C280A698}" dt="2023-02-22T16:35:50.286" v="269" actId="962"/>
          <ac:grpSpMkLst>
            <pc:docMk/>
            <pc:sldMk cId="3472730120" sldId="373"/>
            <ac:grpSpMk id="47" creationId="{238D0498-8812-4570-9DFF-A131D7469B81}"/>
          </ac:grpSpMkLst>
        </pc:grpChg>
        <pc:grpChg chg="mod">
          <ac:chgData name="Mei Collins" userId="f58710cf-9b7c-4342-a50c-dd3de50b0186" providerId="ADAL" clId="{81175DB4-4EDF-446D-98DD-EE73C280A698}" dt="2023-02-22T16:36:06.312" v="275" actId="962"/>
          <ac:grpSpMkLst>
            <pc:docMk/>
            <pc:sldMk cId="3472730120" sldId="373"/>
            <ac:grpSpMk id="78" creationId="{FDA606EB-AD39-4274-8C50-B0D69E35B93A}"/>
          </ac:grpSpMkLst>
        </pc:grpChg>
        <pc:cxnChg chg="mod">
          <ac:chgData name="Mei Collins" userId="f58710cf-9b7c-4342-a50c-dd3de50b0186" providerId="ADAL" clId="{81175DB4-4EDF-446D-98DD-EE73C280A698}" dt="2023-02-22T16:33:34.035" v="0" actId="962"/>
          <ac:cxnSpMkLst>
            <pc:docMk/>
            <pc:sldMk cId="3472730120" sldId="373"/>
            <ac:cxnSpMk id="19" creationId="{00000000-0000-0000-0000-000000000000}"/>
          </ac:cxnSpMkLst>
        </pc:cxnChg>
        <pc:cxnChg chg="mod">
          <ac:chgData name="Mei Collins" userId="f58710cf-9b7c-4342-a50c-dd3de50b0186" providerId="ADAL" clId="{81175DB4-4EDF-446D-98DD-EE73C280A698}" dt="2023-02-22T16:35:09.218" v="84" actId="962"/>
          <ac:cxnSpMkLst>
            <pc:docMk/>
            <pc:sldMk cId="3472730120" sldId="373"/>
            <ac:cxnSpMk id="32" creationId="{A4CE4335-BB88-486A-B8B5-E88001D17DBB}"/>
          </ac:cxnSpMkLst>
        </pc:cxnChg>
      </pc:sldChg>
      <pc:sldChg chg="modSp">
        <pc:chgData name="Mei Collins" userId="f58710cf-9b7c-4342-a50c-dd3de50b0186" providerId="ADAL" clId="{81175DB4-4EDF-446D-98DD-EE73C280A698}" dt="2023-02-22T16:51:25.108" v="3454" actId="13244"/>
        <pc:sldMkLst>
          <pc:docMk/>
          <pc:sldMk cId="3182125118" sldId="1067"/>
        </pc:sldMkLst>
        <pc:graphicFrameChg chg="mod">
          <ac:chgData name="Mei Collins" userId="f58710cf-9b7c-4342-a50c-dd3de50b0186" providerId="ADAL" clId="{81175DB4-4EDF-446D-98DD-EE73C280A698}" dt="2023-02-22T16:51:25.108" v="3454" actId="13244"/>
          <ac:graphicFrameMkLst>
            <pc:docMk/>
            <pc:sldMk cId="3182125118" sldId="1067"/>
            <ac:graphicFrameMk id="7" creationId="{2AB3D606-7019-83C0-B9D4-E37B32C8F8CB}"/>
          </ac:graphicFrameMkLst>
        </pc:graphicFrameChg>
      </pc:sldChg>
      <pc:sldChg chg="modSp mod">
        <pc:chgData name="Mei Collins" userId="f58710cf-9b7c-4342-a50c-dd3de50b0186" providerId="ADAL" clId="{81175DB4-4EDF-446D-98DD-EE73C280A698}" dt="2023-02-22T16:51:36.792" v="3455" actId="13244"/>
        <pc:sldMkLst>
          <pc:docMk/>
          <pc:sldMk cId="1268248778" sldId="1068"/>
        </pc:sldMkLst>
        <pc:spChg chg="mod">
          <ac:chgData name="Mei Collins" userId="f58710cf-9b7c-4342-a50c-dd3de50b0186" providerId="ADAL" clId="{81175DB4-4EDF-446D-98DD-EE73C280A698}" dt="2023-02-22T16:51:36.792" v="3455" actId="13244"/>
          <ac:spMkLst>
            <pc:docMk/>
            <pc:sldMk cId="1268248778" sldId="1068"/>
            <ac:spMk id="4" creationId="{C521D767-73ED-683C-9871-73349B82FF7F}"/>
          </ac:spMkLst>
        </pc:spChg>
        <pc:spChg chg="mod">
          <ac:chgData name="Mei Collins" userId="f58710cf-9b7c-4342-a50c-dd3de50b0186" providerId="ADAL" clId="{81175DB4-4EDF-446D-98DD-EE73C280A698}" dt="2023-02-22T16:47:44.568" v="3406" actId="207"/>
          <ac:spMkLst>
            <pc:docMk/>
            <pc:sldMk cId="1268248778" sldId="1068"/>
            <ac:spMk id="5" creationId="{5CF92DF4-6312-D43E-50E9-C5107585CA7B}"/>
          </ac:spMkLst>
        </pc:spChg>
      </pc:sldChg>
      <pc:sldChg chg="modSp">
        <pc:chgData name="Mei Collins" userId="f58710cf-9b7c-4342-a50c-dd3de50b0186" providerId="ADAL" clId="{81175DB4-4EDF-446D-98DD-EE73C280A698}" dt="2023-02-22T16:55:16.984" v="3467" actId="13244"/>
        <pc:sldMkLst>
          <pc:docMk/>
          <pc:sldMk cId="147439337" sldId="1070"/>
        </pc:sldMkLst>
        <pc:spChg chg="mod">
          <ac:chgData name="Mei Collins" userId="f58710cf-9b7c-4342-a50c-dd3de50b0186" providerId="ADAL" clId="{81175DB4-4EDF-446D-98DD-EE73C280A698}" dt="2023-02-22T16:55:02.292" v="3464" actId="13244"/>
          <ac:spMkLst>
            <pc:docMk/>
            <pc:sldMk cId="147439337" sldId="1070"/>
            <ac:spMk id="4" creationId="{C521D767-73ED-683C-9871-73349B82FF7F}"/>
          </ac:spMkLst>
        </pc:spChg>
        <pc:spChg chg="mod">
          <ac:chgData name="Mei Collins" userId="f58710cf-9b7c-4342-a50c-dd3de50b0186" providerId="ADAL" clId="{81175DB4-4EDF-446D-98DD-EE73C280A698}" dt="2023-02-22T16:55:16.984" v="3467" actId="13244"/>
          <ac:spMkLst>
            <pc:docMk/>
            <pc:sldMk cId="147439337" sldId="1070"/>
            <ac:spMk id="7" creationId="{57366463-52DB-6A92-93B3-EAD6DF4EE8F6}"/>
          </ac:spMkLst>
        </pc:spChg>
        <pc:spChg chg="mod">
          <ac:chgData name="Mei Collins" userId="f58710cf-9b7c-4342-a50c-dd3de50b0186" providerId="ADAL" clId="{81175DB4-4EDF-446D-98DD-EE73C280A698}" dt="2023-02-22T16:55:11.482" v="3466" actId="13244"/>
          <ac:spMkLst>
            <pc:docMk/>
            <pc:sldMk cId="147439337" sldId="1070"/>
            <ac:spMk id="8" creationId="{1A3C8086-D9E6-B297-2E10-BDA3B92BFD94}"/>
          </ac:spMkLst>
        </pc:spChg>
        <pc:picChg chg="mod">
          <ac:chgData name="Mei Collins" userId="f58710cf-9b7c-4342-a50c-dd3de50b0186" providerId="ADAL" clId="{81175DB4-4EDF-446D-98DD-EE73C280A698}" dt="2023-02-22T16:55:05.307" v="3465" actId="13244"/>
          <ac:picMkLst>
            <pc:docMk/>
            <pc:sldMk cId="147439337" sldId="1070"/>
            <ac:picMk id="6" creationId="{01122DFE-9281-0BBF-8AB2-AA5A8FD9B6B0}"/>
          </ac:picMkLst>
        </pc:picChg>
      </pc:sldChg>
      <pc:sldChg chg="modSp">
        <pc:chgData name="Mei Collins" userId="f58710cf-9b7c-4342-a50c-dd3de50b0186" providerId="ADAL" clId="{81175DB4-4EDF-446D-98DD-EE73C280A698}" dt="2023-02-22T16:55:42.487" v="3468" actId="13244"/>
        <pc:sldMkLst>
          <pc:docMk/>
          <pc:sldMk cId="2184767324" sldId="1073"/>
        </pc:sldMkLst>
        <pc:graphicFrameChg chg="mod">
          <ac:chgData name="Mei Collins" userId="f58710cf-9b7c-4342-a50c-dd3de50b0186" providerId="ADAL" clId="{81175DB4-4EDF-446D-98DD-EE73C280A698}" dt="2023-02-22T16:55:42.487" v="3468" actId="13244"/>
          <ac:graphicFrameMkLst>
            <pc:docMk/>
            <pc:sldMk cId="2184767324" sldId="1073"/>
            <ac:graphicFrameMk id="5" creationId="{BBAC8183-6724-7EE7-794D-878A518E5075}"/>
          </ac:graphicFrameMkLst>
        </pc:graphicFrameChg>
      </pc:sldChg>
      <pc:sldChg chg="modSp">
        <pc:chgData name="Mei Collins" userId="f58710cf-9b7c-4342-a50c-dd3de50b0186" providerId="ADAL" clId="{81175DB4-4EDF-446D-98DD-EE73C280A698}" dt="2023-02-22T16:56:13.409" v="3470" actId="13244"/>
        <pc:sldMkLst>
          <pc:docMk/>
          <pc:sldMk cId="2114935736" sldId="1074"/>
        </pc:sldMkLst>
        <pc:spChg chg="mod">
          <ac:chgData name="Mei Collins" userId="f58710cf-9b7c-4342-a50c-dd3de50b0186" providerId="ADAL" clId="{81175DB4-4EDF-446D-98DD-EE73C280A698}" dt="2023-02-22T16:56:13.409" v="3470" actId="13244"/>
          <ac:spMkLst>
            <pc:docMk/>
            <pc:sldMk cId="2114935736" sldId="1074"/>
            <ac:spMk id="5" creationId="{F939AEFF-4EB1-8EBD-29D4-FFE0C622B8C9}"/>
          </ac:spMkLst>
        </pc:spChg>
        <pc:graphicFrameChg chg="mod">
          <ac:chgData name="Mei Collins" userId="f58710cf-9b7c-4342-a50c-dd3de50b0186" providerId="ADAL" clId="{81175DB4-4EDF-446D-98DD-EE73C280A698}" dt="2023-02-22T16:56:06.726" v="3469" actId="13244"/>
          <ac:graphicFrameMkLst>
            <pc:docMk/>
            <pc:sldMk cId="2114935736" sldId="1074"/>
            <ac:graphicFrameMk id="6" creationId="{D1236C75-40F5-7C2B-E882-9E1E98BB80ED}"/>
          </ac:graphicFrameMkLst>
        </pc:graphicFrameChg>
      </pc:sldChg>
      <pc:sldChg chg="modSp">
        <pc:chgData name="Mei Collins" userId="f58710cf-9b7c-4342-a50c-dd3de50b0186" providerId="ADAL" clId="{81175DB4-4EDF-446D-98DD-EE73C280A698}" dt="2023-02-22T16:56:22.515" v="3471" actId="13244"/>
        <pc:sldMkLst>
          <pc:docMk/>
          <pc:sldMk cId="2453538089" sldId="1077"/>
        </pc:sldMkLst>
        <pc:picChg chg="mod">
          <ac:chgData name="Mei Collins" userId="f58710cf-9b7c-4342-a50c-dd3de50b0186" providerId="ADAL" clId="{81175DB4-4EDF-446D-98DD-EE73C280A698}" dt="2023-02-22T16:56:22.515" v="3471" actId="13244"/>
          <ac:picMkLst>
            <pc:docMk/>
            <pc:sldMk cId="2453538089" sldId="1077"/>
            <ac:picMk id="4098" creationId="{7D84E40E-2E15-A175-31D0-67B54F4CA7FE}"/>
          </ac:picMkLst>
        </pc:picChg>
      </pc:sldChg>
      <pc:sldChg chg="modSp mod">
        <pc:chgData name="Mei Collins" userId="f58710cf-9b7c-4342-a50c-dd3de50b0186" providerId="ADAL" clId="{81175DB4-4EDF-446D-98DD-EE73C280A698}" dt="2023-02-22T16:51:10.346" v="3453" actId="13244"/>
        <pc:sldMkLst>
          <pc:docMk/>
          <pc:sldMk cId="3415496196" sldId="1080"/>
        </pc:sldMkLst>
        <pc:spChg chg="mod">
          <ac:chgData name="Mei Collins" userId="f58710cf-9b7c-4342-a50c-dd3de50b0186" providerId="ADAL" clId="{81175DB4-4EDF-446D-98DD-EE73C280A698}" dt="2023-02-22T16:51:10.346" v="3453" actId="13244"/>
          <ac:spMkLst>
            <pc:docMk/>
            <pc:sldMk cId="3415496196" sldId="1080"/>
            <ac:spMk id="4" creationId="{91E0437F-D581-FACF-E3A6-4C42C4EB2031}"/>
          </ac:spMkLst>
        </pc:spChg>
        <pc:spChg chg="mod">
          <ac:chgData name="Mei Collins" userId="f58710cf-9b7c-4342-a50c-dd3de50b0186" providerId="ADAL" clId="{81175DB4-4EDF-446D-98DD-EE73C280A698}" dt="2023-02-22T16:37:48.115" v="1013" actId="962"/>
          <ac:spMkLst>
            <pc:docMk/>
            <pc:sldMk cId="3415496196" sldId="1080"/>
            <ac:spMk id="8" creationId="{F3458866-2584-24B0-0EEA-DAC91B15901D}"/>
          </ac:spMkLst>
        </pc:spChg>
        <pc:picChg chg="mod">
          <ac:chgData name="Mei Collins" userId="f58710cf-9b7c-4342-a50c-dd3de50b0186" providerId="ADAL" clId="{81175DB4-4EDF-446D-98DD-EE73C280A698}" dt="2023-02-22T16:37:39.593" v="1012" actId="962"/>
          <ac:picMkLst>
            <pc:docMk/>
            <pc:sldMk cId="3415496196" sldId="1080"/>
            <ac:picMk id="5" creationId="{9714809F-381F-339C-DAB0-C0B27BDBE028}"/>
          </ac:picMkLst>
        </pc:picChg>
      </pc:sldChg>
      <pc:sldChg chg="modSp">
        <pc:chgData name="Mei Collins" userId="f58710cf-9b7c-4342-a50c-dd3de50b0186" providerId="ADAL" clId="{81175DB4-4EDF-446D-98DD-EE73C280A698}" dt="2023-02-22T16:53:12.872" v="3457" actId="13244"/>
        <pc:sldMkLst>
          <pc:docMk/>
          <pc:sldMk cId="4230871298" sldId="1081"/>
        </pc:sldMkLst>
        <pc:graphicFrameChg chg="mod">
          <ac:chgData name="Mei Collins" userId="f58710cf-9b7c-4342-a50c-dd3de50b0186" providerId="ADAL" clId="{81175DB4-4EDF-446D-98DD-EE73C280A698}" dt="2023-02-22T16:53:12.872" v="3457" actId="13244"/>
          <ac:graphicFrameMkLst>
            <pc:docMk/>
            <pc:sldMk cId="4230871298" sldId="1081"/>
            <ac:graphicFrameMk id="5" creationId="{62E8D6B5-A1D1-0E8B-240D-089476C3A4A2}"/>
          </ac:graphicFrameMkLst>
        </pc:graphicFrameChg>
      </pc:sldChg>
      <pc:sldChg chg="modSp">
        <pc:chgData name="Mei Collins" userId="f58710cf-9b7c-4342-a50c-dd3de50b0186" providerId="ADAL" clId="{81175DB4-4EDF-446D-98DD-EE73C280A698}" dt="2023-02-22T16:54:03.433" v="3459" actId="13244"/>
        <pc:sldMkLst>
          <pc:docMk/>
          <pc:sldMk cId="11077739" sldId="1082"/>
        </pc:sldMkLst>
        <pc:spChg chg="mod">
          <ac:chgData name="Mei Collins" userId="f58710cf-9b7c-4342-a50c-dd3de50b0186" providerId="ADAL" clId="{81175DB4-4EDF-446D-98DD-EE73C280A698}" dt="2023-02-22T16:54:03.433" v="3459" actId="13244"/>
          <ac:spMkLst>
            <pc:docMk/>
            <pc:sldMk cId="11077739" sldId="1082"/>
            <ac:spMk id="4" creationId="{4F8D7976-A89B-0272-FD55-7074936A449D}"/>
          </ac:spMkLst>
        </pc:spChg>
        <pc:picChg chg="mod">
          <ac:chgData name="Mei Collins" userId="f58710cf-9b7c-4342-a50c-dd3de50b0186" providerId="ADAL" clId="{81175DB4-4EDF-446D-98DD-EE73C280A698}" dt="2023-02-22T16:40:58.183" v="1991" actId="962"/>
          <ac:picMkLst>
            <pc:docMk/>
            <pc:sldMk cId="11077739" sldId="1082"/>
            <ac:picMk id="2050" creationId="{4A6A1055-B4DC-20F0-7221-73AD923B70CF}"/>
          </ac:picMkLst>
        </pc:picChg>
      </pc:sldChg>
      <pc:sldChg chg="modSp mod">
        <pc:chgData name="Mei Collins" userId="f58710cf-9b7c-4342-a50c-dd3de50b0186" providerId="ADAL" clId="{81175DB4-4EDF-446D-98DD-EE73C280A698}" dt="2023-02-22T16:54:34.312" v="3462" actId="13244"/>
        <pc:sldMkLst>
          <pc:docMk/>
          <pc:sldMk cId="4169991520" sldId="1083"/>
        </pc:sldMkLst>
        <pc:spChg chg="mod">
          <ac:chgData name="Mei Collins" userId="f58710cf-9b7c-4342-a50c-dd3de50b0186" providerId="ADAL" clId="{81175DB4-4EDF-446D-98DD-EE73C280A698}" dt="2023-02-22T16:48:28.270" v="3407" actId="14100"/>
          <ac:spMkLst>
            <pc:docMk/>
            <pc:sldMk cId="4169991520" sldId="1083"/>
            <ac:spMk id="2" creationId="{D99042B0-8952-52D4-B4C6-123055555106}"/>
          </ac:spMkLst>
        </pc:spChg>
        <pc:spChg chg="mod">
          <ac:chgData name="Mei Collins" userId="f58710cf-9b7c-4342-a50c-dd3de50b0186" providerId="ADAL" clId="{81175DB4-4EDF-446D-98DD-EE73C280A698}" dt="2023-02-22T16:54:34.312" v="3462" actId="13244"/>
          <ac:spMkLst>
            <pc:docMk/>
            <pc:sldMk cId="4169991520" sldId="1083"/>
            <ac:spMk id="6" creationId="{9C1EEF37-2E5F-5651-3B08-B59FDE793EE7}"/>
          </ac:spMkLst>
        </pc:spChg>
        <pc:picChg chg="mod">
          <ac:chgData name="Mei Collins" userId="f58710cf-9b7c-4342-a50c-dd3de50b0186" providerId="ADAL" clId="{81175DB4-4EDF-446D-98DD-EE73C280A698}" dt="2023-02-22T16:54:29.257" v="3461" actId="962"/>
          <ac:picMkLst>
            <pc:docMk/>
            <pc:sldMk cId="4169991520" sldId="1083"/>
            <ac:picMk id="3074" creationId="{20A14299-5C51-C6D4-A4B6-6ED8F8F4D424}"/>
          </ac:picMkLst>
        </pc:picChg>
      </pc:sldChg>
      <pc:sldChg chg="modSp">
        <pc:chgData name="Mei Collins" userId="f58710cf-9b7c-4342-a50c-dd3de50b0186" providerId="ADAL" clId="{81175DB4-4EDF-446D-98DD-EE73C280A698}" dt="2023-02-22T16:53:53.805" v="3458" actId="13244"/>
        <pc:sldMkLst>
          <pc:docMk/>
          <pc:sldMk cId="3188259749" sldId="1084"/>
        </pc:sldMkLst>
        <pc:spChg chg="mod">
          <ac:chgData name="Mei Collins" userId="f58710cf-9b7c-4342-a50c-dd3de50b0186" providerId="ADAL" clId="{81175DB4-4EDF-446D-98DD-EE73C280A698}" dt="2023-02-22T16:53:53.805" v="3458" actId="13244"/>
          <ac:spMkLst>
            <pc:docMk/>
            <pc:sldMk cId="3188259749" sldId="1084"/>
            <ac:spMk id="4" creationId="{4F8D7976-A89B-0272-FD55-7074936A449D}"/>
          </ac:spMkLst>
        </pc:spChg>
        <pc:graphicFrameChg chg="mod">
          <ac:chgData name="Mei Collins" userId="f58710cf-9b7c-4342-a50c-dd3de50b0186" providerId="ADAL" clId="{81175DB4-4EDF-446D-98DD-EE73C280A698}" dt="2023-02-22T16:40:41.072" v="1903" actId="962"/>
          <ac:graphicFrameMkLst>
            <pc:docMk/>
            <pc:sldMk cId="3188259749" sldId="1084"/>
            <ac:graphicFrameMk id="5" creationId="{1697325D-1C3F-AD8F-B3F6-1FAB18683442}"/>
          </ac:graphicFrameMkLst>
        </pc:graphicFrameChg>
      </pc:sldChg>
      <pc:sldChg chg="addSp delSp modSp mod">
        <pc:chgData name="Mei Collins" userId="f58710cf-9b7c-4342-a50c-dd3de50b0186" providerId="ADAL" clId="{81175DB4-4EDF-446D-98DD-EE73C280A698}" dt="2023-02-22T16:51:00.634" v="3452" actId="13244"/>
        <pc:sldMkLst>
          <pc:docMk/>
          <pc:sldMk cId="1906845405" sldId="1094"/>
        </pc:sldMkLst>
        <pc:spChg chg="add mod">
          <ac:chgData name="Mei Collins" userId="f58710cf-9b7c-4342-a50c-dd3de50b0186" providerId="ADAL" clId="{81175DB4-4EDF-446D-98DD-EE73C280A698}" dt="2023-02-22T16:51:00.634" v="3452" actId="13244"/>
          <ac:spMkLst>
            <pc:docMk/>
            <pc:sldMk cId="1906845405" sldId="1094"/>
            <ac:spMk id="2" creationId="{C41C8D11-0DA1-BFFC-24C7-F65F2DC106D1}"/>
          </ac:spMkLst>
        </pc:spChg>
        <pc:spChg chg="del">
          <ac:chgData name="Mei Collins" userId="f58710cf-9b7c-4342-a50c-dd3de50b0186" providerId="ADAL" clId="{81175DB4-4EDF-446D-98DD-EE73C280A698}" dt="2023-02-22T16:45:47.479" v="3318" actId="478"/>
          <ac:spMkLst>
            <pc:docMk/>
            <pc:sldMk cId="1906845405" sldId="1094"/>
            <ac:spMk id="6" creationId="{1172AEAE-6831-8F1C-9194-DA8F7A6938D2}"/>
          </ac:spMkLst>
        </pc:spChg>
      </pc:sldChg>
      <pc:sldChg chg="addSp delSp modSp mod">
        <pc:chgData name="Mei Collins" userId="f58710cf-9b7c-4342-a50c-dd3de50b0186" providerId="ADAL" clId="{81175DB4-4EDF-446D-98DD-EE73C280A698}" dt="2023-03-06T21:12:10.179" v="3480" actId="20577"/>
        <pc:sldMkLst>
          <pc:docMk/>
          <pc:sldMk cId="1197609943" sldId="1095"/>
        </pc:sldMkLst>
        <pc:spChg chg="add mod">
          <ac:chgData name="Mei Collins" userId="f58710cf-9b7c-4342-a50c-dd3de50b0186" providerId="ADAL" clId="{81175DB4-4EDF-446D-98DD-EE73C280A698}" dt="2023-03-06T21:12:10.179" v="3480" actId="20577"/>
          <ac:spMkLst>
            <pc:docMk/>
            <pc:sldMk cId="1197609943" sldId="1095"/>
            <ac:spMk id="2" creationId="{A19FE158-E75B-C92E-D73E-A89CED082FBE}"/>
          </ac:spMkLst>
        </pc:spChg>
        <pc:spChg chg="del">
          <ac:chgData name="Mei Collins" userId="f58710cf-9b7c-4342-a50c-dd3de50b0186" providerId="ADAL" clId="{81175DB4-4EDF-446D-98DD-EE73C280A698}" dt="2023-02-22T16:46:04.702" v="3355" actId="478"/>
          <ac:spMkLst>
            <pc:docMk/>
            <pc:sldMk cId="1197609943" sldId="1095"/>
            <ac:spMk id="6" creationId="{0E71A8C1-9F8C-C920-31CE-719C01823C87}"/>
          </ac:spMkLst>
        </pc:spChg>
      </pc:sldChg>
      <pc:sldChg chg="addSp delSp modSp mod">
        <pc:chgData name="Mei Collins" userId="f58710cf-9b7c-4342-a50c-dd3de50b0186" providerId="ADAL" clId="{81175DB4-4EDF-446D-98DD-EE73C280A698}" dt="2023-03-06T21:12:30.057" v="3489" actId="20577"/>
        <pc:sldMkLst>
          <pc:docMk/>
          <pc:sldMk cId="459909453" sldId="1096"/>
        </pc:sldMkLst>
        <pc:spChg chg="del">
          <ac:chgData name="Mei Collins" userId="f58710cf-9b7c-4342-a50c-dd3de50b0186" providerId="ADAL" clId="{81175DB4-4EDF-446D-98DD-EE73C280A698}" dt="2023-02-22T16:49:29.221" v="3408" actId="478"/>
          <ac:spMkLst>
            <pc:docMk/>
            <pc:sldMk cId="459909453" sldId="1096"/>
            <ac:spMk id="2" creationId="{A127E244-579D-7546-736D-6B0A64ED422B}"/>
          </ac:spMkLst>
        </pc:spChg>
        <pc:spChg chg="add del mod">
          <ac:chgData name="Mei Collins" userId="f58710cf-9b7c-4342-a50c-dd3de50b0186" providerId="ADAL" clId="{81175DB4-4EDF-446D-98DD-EE73C280A698}" dt="2023-02-22T16:49:32.869" v="3409" actId="478"/>
          <ac:spMkLst>
            <pc:docMk/>
            <pc:sldMk cId="459909453" sldId="1096"/>
            <ac:spMk id="6" creationId="{9ED5A9B2-C5ED-1F69-AE35-99DF88AA17EC}"/>
          </ac:spMkLst>
        </pc:spChg>
        <pc:spChg chg="add mod">
          <ac:chgData name="Mei Collins" userId="f58710cf-9b7c-4342-a50c-dd3de50b0186" providerId="ADAL" clId="{81175DB4-4EDF-446D-98DD-EE73C280A698}" dt="2023-03-06T21:12:30.057" v="3489" actId="20577"/>
          <ac:spMkLst>
            <pc:docMk/>
            <pc:sldMk cId="459909453" sldId="1096"/>
            <ac:spMk id="7" creationId="{98069C53-061C-506C-82B1-68A889849449}"/>
          </ac:spMkLst>
        </pc:spChg>
      </pc:sldChg>
    </pc:docChg>
  </pc:docChgLst>
</pc:chgInfo>
</file>

<file path=ppt/diagrams/_rels/data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image" Target="../media/image4.jpeg"/><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diagrams/_rels/data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diagrams/_rels/drawing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image" Target="../media/image4.jpeg"/><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285598B-7EC2-48BA-964F-20681579C93E}" type="doc">
      <dgm:prSet loTypeId="urn:microsoft.com/office/officeart/2005/8/layout/vList2" loCatId="list" qsTypeId="urn:microsoft.com/office/officeart/2005/8/quickstyle/simple2" qsCatId="simple" csTypeId="urn:microsoft.com/office/officeart/2005/8/colors/accent1_2" csCatId="accent1" phldr="1"/>
      <dgm:spPr/>
      <dgm:t>
        <a:bodyPr/>
        <a:lstStyle/>
        <a:p>
          <a:endParaRPr lang="en-US"/>
        </a:p>
      </dgm:t>
    </dgm:pt>
    <dgm:pt modelId="{5CEE92D3-1F60-45FC-ADCF-624B0B3876B2}">
      <dgm:prSet phldrT="[Text]"/>
      <dgm:spPr/>
      <dgm:t>
        <a:bodyPr/>
        <a:lstStyle/>
        <a:p>
          <a:r>
            <a:rPr lang="en-US" b="1" i="0" u="none" strike="noStrike" dirty="0">
              <a:effectLst/>
            </a:rPr>
            <a:t>Continuous Collection </a:t>
          </a:r>
          <a:endParaRPr lang="en-US" dirty="0"/>
        </a:p>
      </dgm:t>
    </dgm:pt>
    <dgm:pt modelId="{0C6AAAB4-3AC0-48F8-9BC7-AD8DC39D6EC6}" type="parTrans" cxnId="{68D553ED-6C37-4312-ABCA-971473AC484C}">
      <dgm:prSet/>
      <dgm:spPr/>
      <dgm:t>
        <a:bodyPr/>
        <a:lstStyle/>
        <a:p>
          <a:endParaRPr lang="en-US"/>
        </a:p>
      </dgm:t>
    </dgm:pt>
    <dgm:pt modelId="{C1E1A6A8-3A96-43BE-AD4E-BF678832279A}" type="sibTrans" cxnId="{68D553ED-6C37-4312-ABCA-971473AC484C}">
      <dgm:prSet/>
      <dgm:spPr/>
      <dgm:t>
        <a:bodyPr/>
        <a:lstStyle/>
        <a:p>
          <a:endParaRPr lang="en-US"/>
        </a:p>
      </dgm:t>
    </dgm:pt>
    <dgm:pt modelId="{B6150529-CDAB-4887-A3D6-5ABA3671B5D3}">
      <dgm:prSet/>
      <dgm:spPr/>
      <dgm:t>
        <a:bodyPr/>
        <a:lstStyle/>
        <a:p>
          <a:r>
            <a:rPr lang="en-US" b="1" i="0" u="none" strike="noStrike" dirty="0">
              <a:effectLst/>
            </a:rPr>
            <a:t>Stack Sampling </a:t>
          </a:r>
          <a:endParaRPr lang="en-US" b="0" i="0" dirty="0">
            <a:effectLst/>
          </a:endParaRPr>
        </a:p>
      </dgm:t>
    </dgm:pt>
    <dgm:pt modelId="{0DE344C4-3137-4DC5-ACFA-7434968BC1B8}" type="parTrans" cxnId="{AF95613B-2C1A-43A4-AC44-171AE4CAED68}">
      <dgm:prSet/>
      <dgm:spPr/>
      <dgm:t>
        <a:bodyPr/>
        <a:lstStyle/>
        <a:p>
          <a:endParaRPr lang="en-US"/>
        </a:p>
      </dgm:t>
    </dgm:pt>
    <dgm:pt modelId="{6A45D621-AC10-4390-9323-948149A4E379}" type="sibTrans" cxnId="{AF95613B-2C1A-43A4-AC44-171AE4CAED68}">
      <dgm:prSet/>
      <dgm:spPr/>
      <dgm:t>
        <a:bodyPr/>
        <a:lstStyle/>
        <a:p>
          <a:endParaRPr lang="en-US"/>
        </a:p>
      </dgm:t>
    </dgm:pt>
    <dgm:pt modelId="{A1A7D46B-DA0D-4F23-A9EE-5C1E87495E98}">
      <dgm:prSet/>
      <dgm:spPr/>
      <dgm:t>
        <a:bodyPr/>
        <a:lstStyle/>
        <a:p>
          <a:r>
            <a:rPr lang="en-US" b="1" i="0" u="none" strike="noStrike" dirty="0">
              <a:effectLst/>
            </a:rPr>
            <a:t>Material Balance Calculations</a:t>
          </a:r>
          <a:endParaRPr lang="en-US" b="0" i="0" dirty="0">
            <a:effectLst/>
          </a:endParaRPr>
        </a:p>
      </dgm:t>
    </dgm:pt>
    <dgm:pt modelId="{54FB441B-13CC-4EC2-A9E1-6A480BB01524}" type="parTrans" cxnId="{F96B40ED-D23B-4932-B08D-7085776589DE}">
      <dgm:prSet/>
      <dgm:spPr/>
      <dgm:t>
        <a:bodyPr/>
        <a:lstStyle/>
        <a:p>
          <a:endParaRPr lang="en-US"/>
        </a:p>
      </dgm:t>
    </dgm:pt>
    <dgm:pt modelId="{3F3A6DEA-ECCA-42D3-8447-09C127AE899B}" type="sibTrans" cxnId="{F96B40ED-D23B-4932-B08D-7085776589DE}">
      <dgm:prSet/>
      <dgm:spPr/>
      <dgm:t>
        <a:bodyPr/>
        <a:lstStyle/>
        <a:p>
          <a:endParaRPr lang="en-US"/>
        </a:p>
      </dgm:t>
    </dgm:pt>
    <dgm:pt modelId="{2340089C-34BF-4A2E-B912-946E93BE5F47}">
      <dgm:prSet/>
      <dgm:spPr/>
      <dgm:t>
        <a:bodyPr/>
        <a:lstStyle/>
        <a:p>
          <a:r>
            <a:rPr lang="en-US" b="1" i="0" u="none" strike="noStrike" dirty="0">
              <a:effectLst/>
            </a:rPr>
            <a:t>Emission Factors</a:t>
          </a:r>
          <a:endParaRPr lang="en-US" b="0" i="0" dirty="0">
            <a:effectLst/>
          </a:endParaRPr>
        </a:p>
      </dgm:t>
    </dgm:pt>
    <dgm:pt modelId="{50EECBEB-6086-483F-808F-DAFFF5376473}" type="parTrans" cxnId="{C4799BE6-7DA2-4006-8C2B-9F7E2FB46A77}">
      <dgm:prSet/>
      <dgm:spPr/>
      <dgm:t>
        <a:bodyPr/>
        <a:lstStyle/>
        <a:p>
          <a:endParaRPr lang="en-US"/>
        </a:p>
      </dgm:t>
    </dgm:pt>
    <dgm:pt modelId="{0A9F1577-CA10-4D18-804D-4EA512AE27C6}" type="sibTrans" cxnId="{C4799BE6-7DA2-4006-8C2B-9F7E2FB46A77}">
      <dgm:prSet/>
      <dgm:spPr/>
      <dgm:t>
        <a:bodyPr/>
        <a:lstStyle/>
        <a:p>
          <a:endParaRPr lang="en-US"/>
        </a:p>
      </dgm:t>
    </dgm:pt>
    <dgm:pt modelId="{3312CCBC-B9EC-495C-ABF1-484DF62A508C}">
      <dgm:prSet phldrT="[Text]"/>
      <dgm:spPr/>
      <dgm:t>
        <a:bodyPr/>
        <a:lstStyle/>
        <a:p>
          <a:r>
            <a:rPr lang="en-US" b="0" i="0" u="none" strike="noStrike" dirty="0">
              <a:effectLst/>
            </a:rPr>
            <a:t>Use of equipment which measures the emissions of pollutants on a continuous basis</a:t>
          </a:r>
          <a:r>
            <a:rPr lang="en-US" b="0" i="0" dirty="0">
              <a:effectLst/>
            </a:rPr>
            <a:t>​</a:t>
          </a:r>
          <a:endParaRPr lang="en-US" dirty="0"/>
        </a:p>
      </dgm:t>
    </dgm:pt>
    <dgm:pt modelId="{495C087E-8502-452A-AB21-590794D707BD}" type="parTrans" cxnId="{182E98F5-4F6C-4F61-9D0A-5B9AA4C36326}">
      <dgm:prSet/>
      <dgm:spPr/>
      <dgm:t>
        <a:bodyPr/>
        <a:lstStyle/>
        <a:p>
          <a:endParaRPr lang="en-US"/>
        </a:p>
      </dgm:t>
    </dgm:pt>
    <dgm:pt modelId="{59F9233A-4F29-4AEC-AE60-27AD95DBDB9A}" type="sibTrans" cxnId="{182E98F5-4F6C-4F61-9D0A-5B9AA4C36326}">
      <dgm:prSet/>
      <dgm:spPr/>
      <dgm:t>
        <a:bodyPr/>
        <a:lstStyle/>
        <a:p>
          <a:endParaRPr lang="en-US"/>
        </a:p>
      </dgm:t>
    </dgm:pt>
    <dgm:pt modelId="{123572EE-BD46-4EB8-9D21-FA19FA77F10E}">
      <dgm:prSet/>
      <dgm:spPr/>
      <dgm:t>
        <a:bodyPr/>
        <a:lstStyle/>
        <a:p>
          <a:pPr rtl="0"/>
          <a:r>
            <a:rPr lang="en-US" b="0" i="0" u="none" strike="noStrike" dirty="0">
              <a:effectLst/>
            </a:rPr>
            <a:t>Extraction of an emission sample from a stack and analysis of discharge rate</a:t>
          </a:r>
          <a:r>
            <a:rPr lang="en-US" b="0" i="0" dirty="0">
              <a:effectLst/>
            </a:rPr>
            <a:t>​</a:t>
          </a:r>
        </a:p>
      </dgm:t>
    </dgm:pt>
    <dgm:pt modelId="{4D7C46A4-0F3C-44A3-8404-051E72B8574F}" type="parTrans" cxnId="{0F569ACA-8B19-498C-98F3-8A1E5940C1C6}">
      <dgm:prSet/>
      <dgm:spPr/>
      <dgm:t>
        <a:bodyPr/>
        <a:lstStyle/>
        <a:p>
          <a:endParaRPr lang="en-US"/>
        </a:p>
      </dgm:t>
    </dgm:pt>
    <dgm:pt modelId="{E7EA4529-E8B3-4E40-99E1-A2D39F57E63B}" type="sibTrans" cxnId="{0F569ACA-8B19-498C-98F3-8A1E5940C1C6}">
      <dgm:prSet/>
      <dgm:spPr/>
      <dgm:t>
        <a:bodyPr/>
        <a:lstStyle/>
        <a:p>
          <a:endParaRPr lang="en-US"/>
        </a:p>
      </dgm:t>
    </dgm:pt>
    <dgm:pt modelId="{02CFBE78-7A30-4933-9675-43F3B819B238}">
      <dgm:prSet/>
      <dgm:spPr/>
      <dgm:t>
        <a:bodyPr/>
        <a:lstStyle/>
        <a:p>
          <a:r>
            <a:rPr lang="en-US" b="0" i="0" u="none" strike="noStrike" dirty="0">
              <a:effectLst/>
            </a:rPr>
            <a:t>The difference between amount of material entering an energy producing process and amount of material consumed by that process</a:t>
          </a:r>
          <a:r>
            <a:rPr lang="en-US" b="0" i="0" dirty="0">
              <a:effectLst/>
            </a:rPr>
            <a:t>​</a:t>
          </a:r>
        </a:p>
      </dgm:t>
    </dgm:pt>
    <dgm:pt modelId="{E33ED97D-1888-4F29-91A5-6A598246BBAD}" type="parTrans" cxnId="{E9464C06-8A3C-4827-9829-C438E1C23DD0}">
      <dgm:prSet/>
      <dgm:spPr/>
      <dgm:t>
        <a:bodyPr/>
        <a:lstStyle/>
        <a:p>
          <a:endParaRPr lang="en-US"/>
        </a:p>
      </dgm:t>
    </dgm:pt>
    <dgm:pt modelId="{0FC47DA5-B29A-4499-949B-B6449E3D5C3F}" type="sibTrans" cxnId="{E9464C06-8A3C-4827-9829-C438E1C23DD0}">
      <dgm:prSet/>
      <dgm:spPr/>
      <dgm:t>
        <a:bodyPr/>
        <a:lstStyle/>
        <a:p>
          <a:endParaRPr lang="en-US"/>
        </a:p>
      </dgm:t>
    </dgm:pt>
    <dgm:pt modelId="{54DA918F-C24D-49BD-9B40-16E59CD3A7C6}">
      <dgm:prSet/>
      <dgm:spPr/>
      <dgm:t>
        <a:bodyPr/>
        <a:lstStyle/>
        <a:p>
          <a:r>
            <a:rPr lang="en-US" b="0" i="0" u="none" strike="noStrike" dirty="0">
              <a:effectLst/>
            </a:rPr>
            <a:t>Estimate of average emission rate for a specific process</a:t>
          </a:r>
          <a:r>
            <a:rPr lang="en-US" b="0" i="0" dirty="0">
              <a:effectLst/>
            </a:rPr>
            <a:t>​</a:t>
          </a:r>
        </a:p>
      </dgm:t>
    </dgm:pt>
    <dgm:pt modelId="{0042FDE1-45B3-4D9B-AB05-434477BE1818}" type="parTrans" cxnId="{AA534051-237C-4B37-9414-010AE8946FD7}">
      <dgm:prSet/>
      <dgm:spPr/>
      <dgm:t>
        <a:bodyPr/>
        <a:lstStyle/>
        <a:p>
          <a:endParaRPr lang="en-US"/>
        </a:p>
      </dgm:t>
    </dgm:pt>
    <dgm:pt modelId="{D31105C9-BE45-4129-A1DC-3830974827EE}" type="sibTrans" cxnId="{AA534051-237C-4B37-9414-010AE8946FD7}">
      <dgm:prSet/>
      <dgm:spPr/>
      <dgm:t>
        <a:bodyPr/>
        <a:lstStyle/>
        <a:p>
          <a:endParaRPr lang="en-US"/>
        </a:p>
      </dgm:t>
    </dgm:pt>
    <dgm:pt modelId="{2C3CB681-7BDD-4883-B707-F1914894F3C9}" type="pres">
      <dgm:prSet presAssocID="{7285598B-7EC2-48BA-964F-20681579C93E}" presName="linear" presStyleCnt="0">
        <dgm:presLayoutVars>
          <dgm:animLvl val="lvl"/>
          <dgm:resizeHandles val="exact"/>
        </dgm:presLayoutVars>
      </dgm:prSet>
      <dgm:spPr/>
    </dgm:pt>
    <dgm:pt modelId="{96A14550-83FE-43A0-83DB-4FE087E0174F}" type="pres">
      <dgm:prSet presAssocID="{5CEE92D3-1F60-45FC-ADCF-624B0B3876B2}" presName="parentText" presStyleLbl="node1" presStyleIdx="0" presStyleCnt="4">
        <dgm:presLayoutVars>
          <dgm:chMax val="0"/>
          <dgm:bulletEnabled val="1"/>
        </dgm:presLayoutVars>
      </dgm:prSet>
      <dgm:spPr/>
    </dgm:pt>
    <dgm:pt modelId="{145A3AF4-0DAF-4538-ADBD-3863AE480488}" type="pres">
      <dgm:prSet presAssocID="{5CEE92D3-1F60-45FC-ADCF-624B0B3876B2}" presName="childText" presStyleLbl="revTx" presStyleIdx="0" presStyleCnt="4">
        <dgm:presLayoutVars>
          <dgm:bulletEnabled val="1"/>
        </dgm:presLayoutVars>
      </dgm:prSet>
      <dgm:spPr/>
    </dgm:pt>
    <dgm:pt modelId="{F6253FC8-99BA-4910-A719-6A5E6D065EDE}" type="pres">
      <dgm:prSet presAssocID="{B6150529-CDAB-4887-A3D6-5ABA3671B5D3}" presName="parentText" presStyleLbl="node1" presStyleIdx="1" presStyleCnt="4">
        <dgm:presLayoutVars>
          <dgm:chMax val="0"/>
          <dgm:bulletEnabled val="1"/>
        </dgm:presLayoutVars>
      </dgm:prSet>
      <dgm:spPr/>
    </dgm:pt>
    <dgm:pt modelId="{18CB4509-6747-4D79-A7FF-2300B6D69FB5}" type="pres">
      <dgm:prSet presAssocID="{B6150529-CDAB-4887-A3D6-5ABA3671B5D3}" presName="childText" presStyleLbl="revTx" presStyleIdx="1" presStyleCnt="4">
        <dgm:presLayoutVars>
          <dgm:bulletEnabled val="1"/>
        </dgm:presLayoutVars>
      </dgm:prSet>
      <dgm:spPr/>
    </dgm:pt>
    <dgm:pt modelId="{8F15EC8B-3872-410F-A639-1D15394D8F0D}" type="pres">
      <dgm:prSet presAssocID="{A1A7D46B-DA0D-4F23-A9EE-5C1E87495E98}" presName="parentText" presStyleLbl="node1" presStyleIdx="2" presStyleCnt="4">
        <dgm:presLayoutVars>
          <dgm:chMax val="0"/>
          <dgm:bulletEnabled val="1"/>
        </dgm:presLayoutVars>
      </dgm:prSet>
      <dgm:spPr/>
    </dgm:pt>
    <dgm:pt modelId="{242F6546-1465-4920-AA89-91910EBDA088}" type="pres">
      <dgm:prSet presAssocID="{A1A7D46B-DA0D-4F23-A9EE-5C1E87495E98}" presName="childText" presStyleLbl="revTx" presStyleIdx="2" presStyleCnt="4">
        <dgm:presLayoutVars>
          <dgm:bulletEnabled val="1"/>
        </dgm:presLayoutVars>
      </dgm:prSet>
      <dgm:spPr/>
    </dgm:pt>
    <dgm:pt modelId="{D22CAD93-72C7-4A8D-921D-F8E7EA2CFB93}" type="pres">
      <dgm:prSet presAssocID="{2340089C-34BF-4A2E-B912-946E93BE5F47}" presName="parentText" presStyleLbl="node1" presStyleIdx="3" presStyleCnt="4">
        <dgm:presLayoutVars>
          <dgm:chMax val="0"/>
          <dgm:bulletEnabled val="1"/>
        </dgm:presLayoutVars>
      </dgm:prSet>
      <dgm:spPr/>
    </dgm:pt>
    <dgm:pt modelId="{38A3ED3F-1C53-406C-AB56-47A9DF8358A0}" type="pres">
      <dgm:prSet presAssocID="{2340089C-34BF-4A2E-B912-946E93BE5F47}" presName="childText" presStyleLbl="revTx" presStyleIdx="3" presStyleCnt="4">
        <dgm:presLayoutVars>
          <dgm:bulletEnabled val="1"/>
        </dgm:presLayoutVars>
      </dgm:prSet>
      <dgm:spPr/>
    </dgm:pt>
  </dgm:ptLst>
  <dgm:cxnLst>
    <dgm:cxn modelId="{703C9E01-F12E-475E-9AF6-51575674B91F}" type="presOf" srcId="{3312CCBC-B9EC-495C-ABF1-484DF62A508C}" destId="{145A3AF4-0DAF-4538-ADBD-3863AE480488}" srcOrd="0" destOrd="0" presId="urn:microsoft.com/office/officeart/2005/8/layout/vList2"/>
    <dgm:cxn modelId="{E9464C06-8A3C-4827-9829-C438E1C23DD0}" srcId="{A1A7D46B-DA0D-4F23-A9EE-5C1E87495E98}" destId="{02CFBE78-7A30-4933-9675-43F3B819B238}" srcOrd="0" destOrd="0" parTransId="{E33ED97D-1888-4F29-91A5-6A598246BBAD}" sibTransId="{0FC47DA5-B29A-4499-949B-B6449E3D5C3F}"/>
    <dgm:cxn modelId="{DF078711-CC6A-4FE5-AB2F-841E076BAE23}" type="presOf" srcId="{B6150529-CDAB-4887-A3D6-5ABA3671B5D3}" destId="{F6253FC8-99BA-4910-A719-6A5E6D065EDE}" srcOrd="0" destOrd="0" presId="urn:microsoft.com/office/officeart/2005/8/layout/vList2"/>
    <dgm:cxn modelId="{A09D3D13-1F24-469E-A2BC-C9CA7733FC5F}" type="presOf" srcId="{54DA918F-C24D-49BD-9B40-16E59CD3A7C6}" destId="{38A3ED3F-1C53-406C-AB56-47A9DF8358A0}" srcOrd="0" destOrd="0" presId="urn:microsoft.com/office/officeart/2005/8/layout/vList2"/>
    <dgm:cxn modelId="{AF95613B-2C1A-43A4-AC44-171AE4CAED68}" srcId="{7285598B-7EC2-48BA-964F-20681579C93E}" destId="{B6150529-CDAB-4887-A3D6-5ABA3671B5D3}" srcOrd="1" destOrd="0" parTransId="{0DE344C4-3137-4DC5-ACFA-7434968BC1B8}" sibTransId="{6A45D621-AC10-4390-9323-948149A4E379}"/>
    <dgm:cxn modelId="{18FD1167-3F4D-4FAC-88C8-503C971C7566}" type="presOf" srcId="{7285598B-7EC2-48BA-964F-20681579C93E}" destId="{2C3CB681-7BDD-4883-B707-F1914894F3C9}" srcOrd="0" destOrd="0" presId="urn:microsoft.com/office/officeart/2005/8/layout/vList2"/>
    <dgm:cxn modelId="{AA534051-237C-4B37-9414-010AE8946FD7}" srcId="{2340089C-34BF-4A2E-B912-946E93BE5F47}" destId="{54DA918F-C24D-49BD-9B40-16E59CD3A7C6}" srcOrd="0" destOrd="0" parTransId="{0042FDE1-45B3-4D9B-AB05-434477BE1818}" sibTransId="{D31105C9-BE45-4129-A1DC-3830974827EE}"/>
    <dgm:cxn modelId="{CED43696-EBDA-47D0-9663-F4506B8004D2}" type="presOf" srcId="{5CEE92D3-1F60-45FC-ADCF-624B0B3876B2}" destId="{96A14550-83FE-43A0-83DB-4FE087E0174F}" srcOrd="0" destOrd="0" presId="urn:microsoft.com/office/officeart/2005/8/layout/vList2"/>
    <dgm:cxn modelId="{26452097-73D6-40AB-B5E1-751C50FA0CDF}" type="presOf" srcId="{A1A7D46B-DA0D-4F23-A9EE-5C1E87495E98}" destId="{8F15EC8B-3872-410F-A639-1D15394D8F0D}" srcOrd="0" destOrd="0" presId="urn:microsoft.com/office/officeart/2005/8/layout/vList2"/>
    <dgm:cxn modelId="{F3F006C4-CA39-4BC0-B3AC-0EB4F3079EA5}" type="presOf" srcId="{02CFBE78-7A30-4933-9675-43F3B819B238}" destId="{242F6546-1465-4920-AA89-91910EBDA088}" srcOrd="0" destOrd="0" presId="urn:microsoft.com/office/officeart/2005/8/layout/vList2"/>
    <dgm:cxn modelId="{0F569ACA-8B19-498C-98F3-8A1E5940C1C6}" srcId="{B6150529-CDAB-4887-A3D6-5ABA3671B5D3}" destId="{123572EE-BD46-4EB8-9D21-FA19FA77F10E}" srcOrd="0" destOrd="0" parTransId="{4D7C46A4-0F3C-44A3-8404-051E72B8574F}" sibTransId="{E7EA4529-E8B3-4E40-99E1-A2D39F57E63B}"/>
    <dgm:cxn modelId="{D5826CD1-8FBF-4F38-A8EB-B2CF3472791E}" type="presOf" srcId="{2340089C-34BF-4A2E-B912-946E93BE5F47}" destId="{D22CAD93-72C7-4A8D-921D-F8E7EA2CFB93}" srcOrd="0" destOrd="0" presId="urn:microsoft.com/office/officeart/2005/8/layout/vList2"/>
    <dgm:cxn modelId="{C4799BE6-7DA2-4006-8C2B-9F7E2FB46A77}" srcId="{7285598B-7EC2-48BA-964F-20681579C93E}" destId="{2340089C-34BF-4A2E-B912-946E93BE5F47}" srcOrd="3" destOrd="0" parTransId="{50EECBEB-6086-483F-808F-DAFFF5376473}" sibTransId="{0A9F1577-CA10-4D18-804D-4EA512AE27C6}"/>
    <dgm:cxn modelId="{F96B40ED-D23B-4932-B08D-7085776589DE}" srcId="{7285598B-7EC2-48BA-964F-20681579C93E}" destId="{A1A7D46B-DA0D-4F23-A9EE-5C1E87495E98}" srcOrd="2" destOrd="0" parTransId="{54FB441B-13CC-4EC2-A9E1-6A480BB01524}" sibTransId="{3F3A6DEA-ECCA-42D3-8447-09C127AE899B}"/>
    <dgm:cxn modelId="{68D553ED-6C37-4312-ABCA-971473AC484C}" srcId="{7285598B-7EC2-48BA-964F-20681579C93E}" destId="{5CEE92D3-1F60-45FC-ADCF-624B0B3876B2}" srcOrd="0" destOrd="0" parTransId="{0C6AAAB4-3AC0-48F8-9BC7-AD8DC39D6EC6}" sibTransId="{C1E1A6A8-3A96-43BE-AD4E-BF678832279A}"/>
    <dgm:cxn modelId="{182E98F5-4F6C-4F61-9D0A-5B9AA4C36326}" srcId="{5CEE92D3-1F60-45FC-ADCF-624B0B3876B2}" destId="{3312CCBC-B9EC-495C-ABF1-484DF62A508C}" srcOrd="0" destOrd="0" parTransId="{495C087E-8502-452A-AB21-590794D707BD}" sibTransId="{59F9233A-4F29-4AEC-AE60-27AD95DBDB9A}"/>
    <dgm:cxn modelId="{834551FF-3DB6-4920-9321-1580F6C764F6}" type="presOf" srcId="{123572EE-BD46-4EB8-9D21-FA19FA77F10E}" destId="{18CB4509-6747-4D79-A7FF-2300B6D69FB5}" srcOrd="0" destOrd="0" presId="urn:microsoft.com/office/officeart/2005/8/layout/vList2"/>
    <dgm:cxn modelId="{E560BE81-F99A-41E5-8521-D775361CC539}" type="presParOf" srcId="{2C3CB681-7BDD-4883-B707-F1914894F3C9}" destId="{96A14550-83FE-43A0-83DB-4FE087E0174F}" srcOrd="0" destOrd="0" presId="urn:microsoft.com/office/officeart/2005/8/layout/vList2"/>
    <dgm:cxn modelId="{5B8146C9-7D7C-4796-B0F4-5C5F81095D03}" type="presParOf" srcId="{2C3CB681-7BDD-4883-B707-F1914894F3C9}" destId="{145A3AF4-0DAF-4538-ADBD-3863AE480488}" srcOrd="1" destOrd="0" presId="urn:microsoft.com/office/officeart/2005/8/layout/vList2"/>
    <dgm:cxn modelId="{CDD590A4-442F-46B4-8F78-71D4560AE502}" type="presParOf" srcId="{2C3CB681-7BDD-4883-B707-F1914894F3C9}" destId="{F6253FC8-99BA-4910-A719-6A5E6D065EDE}" srcOrd="2" destOrd="0" presId="urn:microsoft.com/office/officeart/2005/8/layout/vList2"/>
    <dgm:cxn modelId="{E10A4E0B-33FB-4387-B0B4-5E313B1A72D4}" type="presParOf" srcId="{2C3CB681-7BDD-4883-B707-F1914894F3C9}" destId="{18CB4509-6747-4D79-A7FF-2300B6D69FB5}" srcOrd="3" destOrd="0" presId="urn:microsoft.com/office/officeart/2005/8/layout/vList2"/>
    <dgm:cxn modelId="{2D0AE3A5-5EC1-4282-A872-C31ED8D8B26C}" type="presParOf" srcId="{2C3CB681-7BDD-4883-B707-F1914894F3C9}" destId="{8F15EC8B-3872-410F-A639-1D15394D8F0D}" srcOrd="4" destOrd="0" presId="urn:microsoft.com/office/officeart/2005/8/layout/vList2"/>
    <dgm:cxn modelId="{9590958A-3C12-40E0-B356-943E38411B13}" type="presParOf" srcId="{2C3CB681-7BDD-4883-B707-F1914894F3C9}" destId="{242F6546-1465-4920-AA89-91910EBDA088}" srcOrd="5" destOrd="0" presId="urn:microsoft.com/office/officeart/2005/8/layout/vList2"/>
    <dgm:cxn modelId="{35B7BFD7-5064-49AC-A675-9B5FD3A345A9}" type="presParOf" srcId="{2C3CB681-7BDD-4883-B707-F1914894F3C9}" destId="{D22CAD93-72C7-4A8D-921D-F8E7EA2CFB93}" srcOrd="6" destOrd="0" presId="urn:microsoft.com/office/officeart/2005/8/layout/vList2"/>
    <dgm:cxn modelId="{6FFD1270-052C-4013-9102-84A4575E2458}" type="presParOf" srcId="{2C3CB681-7BDD-4883-B707-F1914894F3C9}" destId="{38A3ED3F-1C53-406C-AB56-47A9DF8358A0}" srcOrd="7"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A654BE0-1E4E-4A4D-840D-3F07657D0C06}" type="doc">
      <dgm:prSet loTypeId="urn:microsoft.com/office/officeart/2008/layout/PictureStrips" loCatId="picture" qsTypeId="urn:microsoft.com/office/officeart/2005/8/quickstyle/simple2" qsCatId="simple" csTypeId="urn:microsoft.com/office/officeart/2005/8/colors/accent1_2" csCatId="accent1" phldr="1"/>
      <dgm:spPr/>
      <dgm:t>
        <a:bodyPr/>
        <a:lstStyle/>
        <a:p>
          <a:endParaRPr lang="en-US"/>
        </a:p>
      </dgm:t>
    </dgm:pt>
    <dgm:pt modelId="{37FA0413-37FC-426E-904B-20B302C454AE}">
      <dgm:prSet phldrT="[Text]"/>
      <dgm:spPr/>
      <dgm:t>
        <a:bodyPr/>
        <a:lstStyle/>
        <a:p>
          <a:r>
            <a:rPr lang="en-US"/>
            <a:t>Agriculture</a:t>
          </a:r>
        </a:p>
      </dgm:t>
    </dgm:pt>
    <dgm:pt modelId="{8172A35C-3D78-45CC-9C2B-761BE100990F}" type="parTrans" cxnId="{8D09BF50-292C-4216-8058-68149BCDA692}">
      <dgm:prSet/>
      <dgm:spPr/>
      <dgm:t>
        <a:bodyPr/>
        <a:lstStyle/>
        <a:p>
          <a:endParaRPr lang="en-US"/>
        </a:p>
      </dgm:t>
    </dgm:pt>
    <dgm:pt modelId="{76315B52-BD0A-46C1-BCA7-8E2C99907969}" type="sibTrans" cxnId="{8D09BF50-292C-4216-8058-68149BCDA692}">
      <dgm:prSet/>
      <dgm:spPr/>
      <dgm:t>
        <a:bodyPr/>
        <a:lstStyle/>
        <a:p>
          <a:endParaRPr lang="en-US"/>
        </a:p>
      </dgm:t>
    </dgm:pt>
    <dgm:pt modelId="{869ED0E6-6819-4F88-8AA5-CD65405AAD5C}">
      <dgm:prSet/>
      <dgm:spPr/>
      <dgm:t>
        <a:bodyPr/>
        <a:lstStyle/>
        <a:p>
          <a:r>
            <a:rPr lang="en-US"/>
            <a:t>Energy production</a:t>
          </a:r>
        </a:p>
      </dgm:t>
    </dgm:pt>
    <dgm:pt modelId="{BECAD334-7170-43E3-9604-75C7EC1B7CE3}" type="parTrans" cxnId="{0DDB42CF-0645-44FA-A59D-D3AA997B117C}">
      <dgm:prSet/>
      <dgm:spPr/>
      <dgm:t>
        <a:bodyPr/>
        <a:lstStyle/>
        <a:p>
          <a:endParaRPr lang="en-US"/>
        </a:p>
      </dgm:t>
    </dgm:pt>
    <dgm:pt modelId="{B6CB6F26-6713-4B8D-A5CC-0C4698082728}" type="sibTrans" cxnId="{0DDB42CF-0645-44FA-A59D-D3AA997B117C}">
      <dgm:prSet/>
      <dgm:spPr/>
      <dgm:t>
        <a:bodyPr/>
        <a:lstStyle/>
        <a:p>
          <a:endParaRPr lang="en-US"/>
        </a:p>
      </dgm:t>
    </dgm:pt>
    <dgm:pt modelId="{9AA2B949-7D3C-4DF1-9E1F-5640AFA9226F}">
      <dgm:prSet/>
      <dgm:spPr/>
      <dgm:t>
        <a:bodyPr/>
        <a:lstStyle/>
        <a:p>
          <a:r>
            <a:rPr lang="en-US"/>
            <a:t>Natural sources</a:t>
          </a:r>
        </a:p>
      </dgm:t>
    </dgm:pt>
    <dgm:pt modelId="{0E6AFB9A-7DAF-4C16-88B9-FC19465A578B}" type="parTrans" cxnId="{68C23C1C-85E8-4FDC-A2A2-55126ECFCD9F}">
      <dgm:prSet/>
      <dgm:spPr/>
      <dgm:t>
        <a:bodyPr/>
        <a:lstStyle/>
        <a:p>
          <a:endParaRPr lang="en-US"/>
        </a:p>
      </dgm:t>
    </dgm:pt>
    <dgm:pt modelId="{B7CC6702-EFEC-4C83-BA88-D9D6DA3FBBC9}" type="sibTrans" cxnId="{68C23C1C-85E8-4FDC-A2A2-55126ECFCD9F}">
      <dgm:prSet/>
      <dgm:spPr/>
      <dgm:t>
        <a:bodyPr/>
        <a:lstStyle/>
        <a:p>
          <a:endParaRPr lang="en-US"/>
        </a:p>
      </dgm:t>
    </dgm:pt>
    <dgm:pt modelId="{AD696DD2-BCBB-4BA0-A6C0-CB78DA7A9E1A}">
      <dgm:prSet custT="1"/>
      <dgm:spPr/>
      <dgm:t>
        <a:bodyPr/>
        <a:lstStyle/>
        <a:p>
          <a:r>
            <a:rPr lang="en-US" sz="3600"/>
            <a:t>Waste</a:t>
          </a:r>
          <a:r>
            <a:rPr lang="en-US" sz="2400"/>
            <a:t> </a:t>
          </a:r>
          <a:r>
            <a:rPr lang="en-US" sz="1800"/>
            <a:t>(landfills)</a:t>
          </a:r>
          <a:endParaRPr lang="en-US" sz="2400"/>
        </a:p>
      </dgm:t>
    </dgm:pt>
    <dgm:pt modelId="{DBCEC754-40E6-4278-8167-A991205F7D06}" type="parTrans" cxnId="{3D7683D1-131C-4D8A-98F0-43A120449A6C}">
      <dgm:prSet/>
      <dgm:spPr/>
      <dgm:t>
        <a:bodyPr/>
        <a:lstStyle/>
        <a:p>
          <a:endParaRPr lang="en-US"/>
        </a:p>
      </dgm:t>
    </dgm:pt>
    <dgm:pt modelId="{BE6415DF-CECD-4844-BAA5-3A9BDB540FE7}" type="sibTrans" cxnId="{3D7683D1-131C-4D8A-98F0-43A120449A6C}">
      <dgm:prSet/>
      <dgm:spPr/>
      <dgm:t>
        <a:bodyPr/>
        <a:lstStyle/>
        <a:p>
          <a:endParaRPr lang="en-US"/>
        </a:p>
      </dgm:t>
    </dgm:pt>
    <dgm:pt modelId="{9451CCFA-DEE5-453A-B23F-2382501AFCDD}">
      <dgm:prSet/>
      <dgm:spPr/>
      <dgm:t>
        <a:bodyPr/>
        <a:lstStyle/>
        <a:p>
          <a:r>
            <a:rPr lang="en-US"/>
            <a:t>Road transport</a:t>
          </a:r>
        </a:p>
      </dgm:t>
    </dgm:pt>
    <dgm:pt modelId="{1211F1DC-3CAC-47EE-BF43-0E338A05608C}" type="parTrans" cxnId="{BA186BD9-3BC4-4580-838D-8E2F5CFC711E}">
      <dgm:prSet/>
      <dgm:spPr/>
      <dgm:t>
        <a:bodyPr/>
        <a:lstStyle/>
        <a:p>
          <a:endParaRPr lang="en-US"/>
        </a:p>
      </dgm:t>
    </dgm:pt>
    <dgm:pt modelId="{BF9A7832-80C8-4CE6-8D3C-C93B6B1FCBD9}" type="sibTrans" cxnId="{BA186BD9-3BC4-4580-838D-8E2F5CFC711E}">
      <dgm:prSet/>
      <dgm:spPr/>
      <dgm:t>
        <a:bodyPr/>
        <a:lstStyle/>
        <a:p>
          <a:endParaRPr lang="en-US"/>
        </a:p>
      </dgm:t>
    </dgm:pt>
    <dgm:pt modelId="{06E7F29B-D253-4C70-8758-463B48D0B957}">
      <dgm:prSet custT="1"/>
      <dgm:spPr/>
      <dgm:t>
        <a:bodyPr/>
        <a:lstStyle/>
        <a:p>
          <a:r>
            <a:rPr lang="en-US" sz="2800"/>
            <a:t>Fuel combustion </a:t>
          </a:r>
          <a:r>
            <a:rPr lang="en-US" sz="1800"/>
            <a:t>(industry, households, others)</a:t>
          </a:r>
          <a:endParaRPr lang="en-US" sz="2400"/>
        </a:p>
      </dgm:t>
    </dgm:pt>
    <dgm:pt modelId="{577244A5-BA01-4B07-ACFA-98067C1790C7}" type="parTrans" cxnId="{F71E9F92-C8D6-4411-B50E-047FF5D243F3}">
      <dgm:prSet/>
      <dgm:spPr/>
      <dgm:t>
        <a:bodyPr/>
        <a:lstStyle/>
        <a:p>
          <a:endParaRPr lang="en-US"/>
        </a:p>
      </dgm:t>
    </dgm:pt>
    <dgm:pt modelId="{4A1F63EE-34D0-43BD-93C1-5F9BAD36FF76}" type="sibTrans" cxnId="{F71E9F92-C8D6-4411-B50E-047FF5D243F3}">
      <dgm:prSet/>
      <dgm:spPr/>
      <dgm:t>
        <a:bodyPr/>
        <a:lstStyle/>
        <a:p>
          <a:endParaRPr lang="en-US"/>
        </a:p>
      </dgm:t>
    </dgm:pt>
    <dgm:pt modelId="{2648DE4D-40C0-4ECD-B498-EA1AB0668E05}" type="pres">
      <dgm:prSet presAssocID="{8A654BE0-1E4E-4A4D-840D-3F07657D0C06}" presName="Name0" presStyleCnt="0">
        <dgm:presLayoutVars>
          <dgm:dir/>
          <dgm:resizeHandles val="exact"/>
        </dgm:presLayoutVars>
      </dgm:prSet>
      <dgm:spPr/>
    </dgm:pt>
    <dgm:pt modelId="{FDB10295-0E50-40A4-8C62-1346330B3D37}" type="pres">
      <dgm:prSet presAssocID="{37FA0413-37FC-426E-904B-20B302C454AE}" presName="composite" presStyleCnt="0"/>
      <dgm:spPr/>
    </dgm:pt>
    <dgm:pt modelId="{70EE85A7-33CE-48E2-BF31-FA736C8761DD}" type="pres">
      <dgm:prSet presAssocID="{37FA0413-37FC-426E-904B-20B302C454AE}" presName="rect1" presStyleLbl="trAlignAcc1" presStyleIdx="0" presStyleCnt="6">
        <dgm:presLayoutVars>
          <dgm:bulletEnabled val="1"/>
        </dgm:presLayoutVars>
      </dgm:prSet>
      <dgm:spPr/>
    </dgm:pt>
    <dgm:pt modelId="{89DBB500-4308-4A21-91DB-3F83F8EAF502}" type="pres">
      <dgm:prSet presAssocID="{37FA0413-37FC-426E-904B-20B302C454AE}" presName="rect2" presStyleLbl="fgImgPlace1" presStyleIdx="0" presStyleCnt="6"/>
      <dgm:spPr>
        <a:blipFill>
          <a:blip xmlns:r="http://schemas.openxmlformats.org/officeDocument/2006/relationships" r:embed="rId1">
            <a:extLst>
              <a:ext uri="{28A0092B-C50C-407E-A947-70E740481C1C}">
                <a14:useLocalDpi xmlns:a14="http://schemas.microsoft.com/office/drawing/2010/main" val="0"/>
              </a:ext>
            </a:extLst>
          </a:blip>
          <a:srcRect/>
          <a:stretch>
            <a:fillRect l="-62000" r="-62000"/>
          </a:stretch>
        </a:blipFill>
      </dgm:spPr>
      <dgm:extLst>
        <a:ext uri="{E40237B7-FDA0-4F09-8148-C483321AD2D9}">
          <dgm14:cNvPr xmlns:dgm14="http://schemas.microsoft.com/office/drawing/2010/diagram" id="0" name="" descr="Person planting trees from boxes in farm"/>
        </a:ext>
      </dgm:extLst>
    </dgm:pt>
    <dgm:pt modelId="{1CDE2108-614D-4DE5-B1BA-528061F5743F}" type="pres">
      <dgm:prSet presAssocID="{76315B52-BD0A-46C1-BCA7-8E2C99907969}" presName="sibTrans" presStyleCnt="0"/>
      <dgm:spPr/>
    </dgm:pt>
    <dgm:pt modelId="{D92FEA8D-30BC-436A-B1C2-6D7C97C079C9}" type="pres">
      <dgm:prSet presAssocID="{869ED0E6-6819-4F88-8AA5-CD65405AAD5C}" presName="composite" presStyleCnt="0"/>
      <dgm:spPr/>
    </dgm:pt>
    <dgm:pt modelId="{5C791EE1-BE72-4D65-BDC3-A43DFD7355C4}" type="pres">
      <dgm:prSet presAssocID="{869ED0E6-6819-4F88-8AA5-CD65405AAD5C}" presName="rect1" presStyleLbl="trAlignAcc1" presStyleIdx="1" presStyleCnt="6">
        <dgm:presLayoutVars>
          <dgm:bulletEnabled val="1"/>
        </dgm:presLayoutVars>
      </dgm:prSet>
      <dgm:spPr/>
    </dgm:pt>
    <dgm:pt modelId="{36BC223D-26B1-4289-9FFA-B47BD13BF0F1}" type="pres">
      <dgm:prSet presAssocID="{869ED0E6-6819-4F88-8AA5-CD65405AAD5C}" presName="rect2" presStyleLbl="fgImgPlace1" presStyleIdx="1" presStyleCnt="6"/>
      <dgm:spPr>
        <a:blipFill>
          <a:blip xmlns:r="http://schemas.openxmlformats.org/officeDocument/2006/relationships" r:embed="rId2">
            <a:extLst>
              <a:ext uri="{28A0092B-C50C-407E-A947-70E740481C1C}">
                <a14:useLocalDpi xmlns:a14="http://schemas.microsoft.com/office/drawing/2010/main" val="0"/>
              </a:ext>
            </a:extLst>
          </a:blip>
          <a:srcRect/>
          <a:stretch>
            <a:fillRect l="-50000" r="-50000"/>
          </a:stretch>
        </a:blipFill>
      </dgm:spPr>
      <dgm:extLst>
        <a:ext uri="{E40237B7-FDA0-4F09-8148-C483321AD2D9}">
          <dgm14:cNvPr xmlns:dgm14="http://schemas.microsoft.com/office/drawing/2010/diagram" id="0" name="" descr="Thermal power station"/>
        </a:ext>
      </dgm:extLst>
    </dgm:pt>
    <dgm:pt modelId="{9FDB7595-1835-4E06-943F-D091F5470B71}" type="pres">
      <dgm:prSet presAssocID="{B6CB6F26-6713-4B8D-A5CC-0C4698082728}" presName="sibTrans" presStyleCnt="0"/>
      <dgm:spPr/>
    </dgm:pt>
    <dgm:pt modelId="{65851850-3E45-4D58-9168-BD98BD4D0D06}" type="pres">
      <dgm:prSet presAssocID="{9AA2B949-7D3C-4DF1-9E1F-5640AFA9226F}" presName="composite" presStyleCnt="0"/>
      <dgm:spPr/>
    </dgm:pt>
    <dgm:pt modelId="{058736E8-A973-43A0-A0D2-774153EE0CF6}" type="pres">
      <dgm:prSet presAssocID="{9AA2B949-7D3C-4DF1-9E1F-5640AFA9226F}" presName="rect1" presStyleLbl="trAlignAcc1" presStyleIdx="2" presStyleCnt="6">
        <dgm:presLayoutVars>
          <dgm:bulletEnabled val="1"/>
        </dgm:presLayoutVars>
      </dgm:prSet>
      <dgm:spPr/>
    </dgm:pt>
    <dgm:pt modelId="{F85E099E-82EF-468B-873C-44D526F52B2A}" type="pres">
      <dgm:prSet presAssocID="{9AA2B949-7D3C-4DF1-9E1F-5640AFA9226F}" presName="rect2" presStyleLbl="fgImgPlace1" presStyleIdx="2" presStyleCnt="6"/>
      <dgm:spPr>
        <a:blipFill>
          <a:blip xmlns:r="http://schemas.openxmlformats.org/officeDocument/2006/relationships" r:embed="rId3">
            <a:extLst>
              <a:ext uri="{28A0092B-C50C-407E-A947-70E740481C1C}">
                <a14:useLocalDpi xmlns:a14="http://schemas.microsoft.com/office/drawing/2010/main" val="0"/>
              </a:ext>
            </a:extLst>
          </a:blip>
          <a:srcRect/>
          <a:stretch>
            <a:fillRect l="-84000" r="-84000"/>
          </a:stretch>
        </a:blipFill>
      </dgm:spPr>
      <dgm:extLst>
        <a:ext uri="{E40237B7-FDA0-4F09-8148-C483321AD2D9}">
          <dgm14:cNvPr xmlns:dgm14="http://schemas.microsoft.com/office/drawing/2010/diagram" id="0" name="" descr="Sand in the desert"/>
        </a:ext>
      </dgm:extLst>
    </dgm:pt>
    <dgm:pt modelId="{80A7A68C-6BAB-4B74-97DA-BE92C8295012}" type="pres">
      <dgm:prSet presAssocID="{B7CC6702-EFEC-4C83-BA88-D9D6DA3FBBC9}" presName="sibTrans" presStyleCnt="0"/>
      <dgm:spPr/>
    </dgm:pt>
    <dgm:pt modelId="{65A254F0-EF7E-4598-A1E8-993182651B59}" type="pres">
      <dgm:prSet presAssocID="{AD696DD2-BCBB-4BA0-A6C0-CB78DA7A9E1A}" presName="composite" presStyleCnt="0"/>
      <dgm:spPr/>
    </dgm:pt>
    <dgm:pt modelId="{A49B9967-9E50-486D-9C2E-F5E189B65E69}" type="pres">
      <dgm:prSet presAssocID="{AD696DD2-BCBB-4BA0-A6C0-CB78DA7A9E1A}" presName="rect1" presStyleLbl="trAlignAcc1" presStyleIdx="3" presStyleCnt="6">
        <dgm:presLayoutVars>
          <dgm:bulletEnabled val="1"/>
        </dgm:presLayoutVars>
      </dgm:prSet>
      <dgm:spPr/>
    </dgm:pt>
    <dgm:pt modelId="{522CB132-4EB5-4032-A912-6EACC92A0F2B}" type="pres">
      <dgm:prSet presAssocID="{AD696DD2-BCBB-4BA0-A6C0-CB78DA7A9E1A}" presName="rect2" presStyleLbl="fgImgPlace1" presStyleIdx="3" presStyleCnt="6"/>
      <dgm:spPr>
        <a:blipFill>
          <a:blip xmlns:r="http://schemas.openxmlformats.org/officeDocument/2006/relationships" r:embed="rId4">
            <a:extLst>
              <a:ext uri="{28A0092B-C50C-407E-A947-70E740481C1C}">
                <a14:useLocalDpi xmlns:a14="http://schemas.microsoft.com/office/drawing/2010/main" val="0"/>
              </a:ext>
            </a:extLst>
          </a:blip>
          <a:srcRect/>
          <a:stretch>
            <a:fillRect l="-50000" r="-50000"/>
          </a:stretch>
        </a:blipFill>
      </dgm:spPr>
      <dgm:extLst>
        <a:ext uri="{E40237B7-FDA0-4F09-8148-C483321AD2D9}">
          <dgm14:cNvPr xmlns:dgm14="http://schemas.microsoft.com/office/drawing/2010/diagram" id="0" name="" descr="Crushed plastic water bottle"/>
        </a:ext>
      </dgm:extLst>
    </dgm:pt>
    <dgm:pt modelId="{316436A5-F562-4C5A-AD2C-FFB8A9294F0E}" type="pres">
      <dgm:prSet presAssocID="{BE6415DF-CECD-4844-BAA5-3A9BDB540FE7}" presName="sibTrans" presStyleCnt="0"/>
      <dgm:spPr/>
    </dgm:pt>
    <dgm:pt modelId="{31C5DC99-5EBF-4794-BEB9-AFE1B8BBAF2C}" type="pres">
      <dgm:prSet presAssocID="{9451CCFA-DEE5-453A-B23F-2382501AFCDD}" presName="composite" presStyleCnt="0"/>
      <dgm:spPr/>
    </dgm:pt>
    <dgm:pt modelId="{F968C39D-01DF-4F12-A1BE-BBB48A01A616}" type="pres">
      <dgm:prSet presAssocID="{9451CCFA-DEE5-453A-B23F-2382501AFCDD}" presName="rect1" presStyleLbl="trAlignAcc1" presStyleIdx="4" presStyleCnt="6">
        <dgm:presLayoutVars>
          <dgm:bulletEnabled val="1"/>
        </dgm:presLayoutVars>
      </dgm:prSet>
      <dgm:spPr/>
    </dgm:pt>
    <dgm:pt modelId="{5F4582A7-4AF2-416C-BDBA-5C5D1349D6B6}" type="pres">
      <dgm:prSet presAssocID="{9451CCFA-DEE5-453A-B23F-2382501AFCDD}" presName="rect2" presStyleLbl="fgImgPlace1" presStyleIdx="4" presStyleCnt="6"/>
      <dgm:spPr>
        <a:blipFill>
          <a:blip xmlns:r="http://schemas.openxmlformats.org/officeDocument/2006/relationships" r:embed="rId5">
            <a:extLst>
              <a:ext uri="{28A0092B-C50C-407E-A947-70E740481C1C}">
                <a14:useLocalDpi xmlns:a14="http://schemas.microsoft.com/office/drawing/2010/main" val="0"/>
              </a:ext>
            </a:extLst>
          </a:blip>
          <a:srcRect/>
          <a:stretch>
            <a:fillRect l="-66000" r="-66000"/>
          </a:stretch>
        </a:blipFill>
      </dgm:spPr>
      <dgm:extLst>
        <a:ext uri="{E40237B7-FDA0-4F09-8148-C483321AD2D9}">
          <dgm14:cNvPr xmlns:dgm14="http://schemas.microsoft.com/office/drawing/2010/diagram" id="0" name="" descr="Cars in a traffic jam"/>
        </a:ext>
      </dgm:extLst>
    </dgm:pt>
    <dgm:pt modelId="{5E696728-9ED4-4CEA-B9CE-4F4A30FED091}" type="pres">
      <dgm:prSet presAssocID="{BF9A7832-80C8-4CE6-8D3C-C93B6B1FCBD9}" presName="sibTrans" presStyleCnt="0"/>
      <dgm:spPr/>
    </dgm:pt>
    <dgm:pt modelId="{822F1CAA-2F14-4426-871D-FBA0AD4A2705}" type="pres">
      <dgm:prSet presAssocID="{06E7F29B-D253-4C70-8758-463B48D0B957}" presName="composite" presStyleCnt="0"/>
      <dgm:spPr/>
    </dgm:pt>
    <dgm:pt modelId="{7BA8165C-3F6E-4043-9D24-5A0B9EA9F2FF}" type="pres">
      <dgm:prSet presAssocID="{06E7F29B-D253-4C70-8758-463B48D0B957}" presName="rect1" presStyleLbl="trAlignAcc1" presStyleIdx="5" presStyleCnt="6">
        <dgm:presLayoutVars>
          <dgm:bulletEnabled val="1"/>
        </dgm:presLayoutVars>
      </dgm:prSet>
      <dgm:spPr/>
    </dgm:pt>
    <dgm:pt modelId="{955AE103-FE80-44B2-AD11-80B51792784C}" type="pres">
      <dgm:prSet presAssocID="{06E7F29B-D253-4C70-8758-463B48D0B957}" presName="rect2" presStyleLbl="fgImgPlace1" presStyleIdx="5" presStyleCnt="6"/>
      <dgm:spPr>
        <a:blipFill>
          <a:blip xmlns:r="http://schemas.openxmlformats.org/officeDocument/2006/relationships" r:embed="rId6">
            <a:extLst>
              <a:ext uri="{28A0092B-C50C-407E-A947-70E740481C1C}">
                <a14:useLocalDpi xmlns:a14="http://schemas.microsoft.com/office/drawing/2010/main" val="0"/>
              </a:ext>
            </a:extLst>
          </a:blip>
          <a:srcRect/>
          <a:stretch>
            <a:fillRect l="-62000" r="-62000"/>
          </a:stretch>
        </a:blipFill>
      </dgm:spPr>
      <dgm:extLst>
        <a:ext uri="{E40237B7-FDA0-4F09-8148-C483321AD2D9}">
          <dgm14:cNvPr xmlns:dgm14="http://schemas.microsoft.com/office/drawing/2010/diagram" id="0" name="" descr="Person using pliers to hold metal ring in flame directed from lightweight gas torch"/>
        </a:ext>
      </dgm:extLst>
    </dgm:pt>
  </dgm:ptLst>
  <dgm:cxnLst>
    <dgm:cxn modelId="{D5BCBE18-507A-4F4A-9F9F-734263655752}" type="presOf" srcId="{8A654BE0-1E4E-4A4D-840D-3F07657D0C06}" destId="{2648DE4D-40C0-4ECD-B498-EA1AB0668E05}" srcOrd="0" destOrd="0" presId="urn:microsoft.com/office/officeart/2008/layout/PictureStrips"/>
    <dgm:cxn modelId="{68C23C1C-85E8-4FDC-A2A2-55126ECFCD9F}" srcId="{8A654BE0-1E4E-4A4D-840D-3F07657D0C06}" destId="{9AA2B949-7D3C-4DF1-9E1F-5640AFA9226F}" srcOrd="2" destOrd="0" parTransId="{0E6AFB9A-7DAF-4C16-88B9-FC19465A578B}" sibTransId="{B7CC6702-EFEC-4C83-BA88-D9D6DA3FBBC9}"/>
    <dgm:cxn modelId="{B6A8BE65-68AF-41B2-A793-37329C372AB7}" type="presOf" srcId="{869ED0E6-6819-4F88-8AA5-CD65405AAD5C}" destId="{5C791EE1-BE72-4D65-BDC3-A43DFD7355C4}" srcOrd="0" destOrd="0" presId="urn:microsoft.com/office/officeart/2008/layout/PictureStrips"/>
    <dgm:cxn modelId="{7264306A-BD21-44AC-A884-59C6CC2276A0}" type="presOf" srcId="{9AA2B949-7D3C-4DF1-9E1F-5640AFA9226F}" destId="{058736E8-A973-43A0-A0D2-774153EE0CF6}" srcOrd="0" destOrd="0" presId="urn:microsoft.com/office/officeart/2008/layout/PictureStrips"/>
    <dgm:cxn modelId="{8D09BF50-292C-4216-8058-68149BCDA692}" srcId="{8A654BE0-1E4E-4A4D-840D-3F07657D0C06}" destId="{37FA0413-37FC-426E-904B-20B302C454AE}" srcOrd="0" destOrd="0" parTransId="{8172A35C-3D78-45CC-9C2B-761BE100990F}" sibTransId="{76315B52-BD0A-46C1-BCA7-8E2C99907969}"/>
    <dgm:cxn modelId="{D3572573-A6E9-4C29-B9FA-E9EB3513D88C}" type="presOf" srcId="{AD696DD2-BCBB-4BA0-A6C0-CB78DA7A9E1A}" destId="{A49B9967-9E50-486D-9C2E-F5E189B65E69}" srcOrd="0" destOrd="0" presId="urn:microsoft.com/office/officeart/2008/layout/PictureStrips"/>
    <dgm:cxn modelId="{F71E9F92-C8D6-4411-B50E-047FF5D243F3}" srcId="{8A654BE0-1E4E-4A4D-840D-3F07657D0C06}" destId="{06E7F29B-D253-4C70-8758-463B48D0B957}" srcOrd="5" destOrd="0" parTransId="{577244A5-BA01-4B07-ACFA-98067C1790C7}" sibTransId="{4A1F63EE-34D0-43BD-93C1-5F9BAD36FF76}"/>
    <dgm:cxn modelId="{90568EB9-DE75-4901-B160-D9BC3F26E1FE}" type="presOf" srcId="{06E7F29B-D253-4C70-8758-463B48D0B957}" destId="{7BA8165C-3F6E-4043-9D24-5A0B9EA9F2FF}" srcOrd="0" destOrd="0" presId="urn:microsoft.com/office/officeart/2008/layout/PictureStrips"/>
    <dgm:cxn modelId="{7AAE92BC-A128-4D7A-B24C-B3A7C77A3F0D}" type="presOf" srcId="{37FA0413-37FC-426E-904B-20B302C454AE}" destId="{70EE85A7-33CE-48E2-BF31-FA736C8761DD}" srcOrd="0" destOrd="0" presId="urn:microsoft.com/office/officeart/2008/layout/PictureStrips"/>
    <dgm:cxn modelId="{5C1A17CB-7CA8-468A-89CC-F5FBD7B8BFCA}" type="presOf" srcId="{9451CCFA-DEE5-453A-B23F-2382501AFCDD}" destId="{F968C39D-01DF-4F12-A1BE-BBB48A01A616}" srcOrd="0" destOrd="0" presId="urn:microsoft.com/office/officeart/2008/layout/PictureStrips"/>
    <dgm:cxn modelId="{0DDB42CF-0645-44FA-A59D-D3AA997B117C}" srcId="{8A654BE0-1E4E-4A4D-840D-3F07657D0C06}" destId="{869ED0E6-6819-4F88-8AA5-CD65405AAD5C}" srcOrd="1" destOrd="0" parTransId="{BECAD334-7170-43E3-9604-75C7EC1B7CE3}" sibTransId="{B6CB6F26-6713-4B8D-A5CC-0C4698082728}"/>
    <dgm:cxn modelId="{3D7683D1-131C-4D8A-98F0-43A120449A6C}" srcId="{8A654BE0-1E4E-4A4D-840D-3F07657D0C06}" destId="{AD696DD2-BCBB-4BA0-A6C0-CB78DA7A9E1A}" srcOrd="3" destOrd="0" parTransId="{DBCEC754-40E6-4278-8167-A991205F7D06}" sibTransId="{BE6415DF-CECD-4844-BAA5-3A9BDB540FE7}"/>
    <dgm:cxn modelId="{BA186BD9-3BC4-4580-838D-8E2F5CFC711E}" srcId="{8A654BE0-1E4E-4A4D-840D-3F07657D0C06}" destId="{9451CCFA-DEE5-453A-B23F-2382501AFCDD}" srcOrd="4" destOrd="0" parTransId="{1211F1DC-3CAC-47EE-BF43-0E338A05608C}" sibTransId="{BF9A7832-80C8-4CE6-8D3C-C93B6B1FCBD9}"/>
    <dgm:cxn modelId="{7EAB5216-96AF-493F-9444-66902EC4B3AD}" type="presParOf" srcId="{2648DE4D-40C0-4ECD-B498-EA1AB0668E05}" destId="{FDB10295-0E50-40A4-8C62-1346330B3D37}" srcOrd="0" destOrd="0" presId="urn:microsoft.com/office/officeart/2008/layout/PictureStrips"/>
    <dgm:cxn modelId="{A1E2BBF7-D0C7-4E3F-82D5-C953D20EDCAB}" type="presParOf" srcId="{FDB10295-0E50-40A4-8C62-1346330B3D37}" destId="{70EE85A7-33CE-48E2-BF31-FA736C8761DD}" srcOrd="0" destOrd="0" presId="urn:microsoft.com/office/officeart/2008/layout/PictureStrips"/>
    <dgm:cxn modelId="{1DBF591F-B120-430E-B8AE-926CA0FA89D0}" type="presParOf" srcId="{FDB10295-0E50-40A4-8C62-1346330B3D37}" destId="{89DBB500-4308-4A21-91DB-3F83F8EAF502}" srcOrd="1" destOrd="0" presId="urn:microsoft.com/office/officeart/2008/layout/PictureStrips"/>
    <dgm:cxn modelId="{5F153978-84C1-4601-A785-DCF7B1668DA9}" type="presParOf" srcId="{2648DE4D-40C0-4ECD-B498-EA1AB0668E05}" destId="{1CDE2108-614D-4DE5-B1BA-528061F5743F}" srcOrd="1" destOrd="0" presId="urn:microsoft.com/office/officeart/2008/layout/PictureStrips"/>
    <dgm:cxn modelId="{6CE2D037-79F9-49A4-8087-AC428BE3FCB4}" type="presParOf" srcId="{2648DE4D-40C0-4ECD-B498-EA1AB0668E05}" destId="{D92FEA8D-30BC-436A-B1C2-6D7C97C079C9}" srcOrd="2" destOrd="0" presId="urn:microsoft.com/office/officeart/2008/layout/PictureStrips"/>
    <dgm:cxn modelId="{6A60ED9C-204E-406D-9D99-A5C150956F7D}" type="presParOf" srcId="{D92FEA8D-30BC-436A-B1C2-6D7C97C079C9}" destId="{5C791EE1-BE72-4D65-BDC3-A43DFD7355C4}" srcOrd="0" destOrd="0" presId="urn:microsoft.com/office/officeart/2008/layout/PictureStrips"/>
    <dgm:cxn modelId="{DAC7B289-550D-470D-BDD1-BE630AE1D2A2}" type="presParOf" srcId="{D92FEA8D-30BC-436A-B1C2-6D7C97C079C9}" destId="{36BC223D-26B1-4289-9FFA-B47BD13BF0F1}" srcOrd="1" destOrd="0" presId="urn:microsoft.com/office/officeart/2008/layout/PictureStrips"/>
    <dgm:cxn modelId="{26BE4D87-7A95-4CDC-B12F-080D1472DB83}" type="presParOf" srcId="{2648DE4D-40C0-4ECD-B498-EA1AB0668E05}" destId="{9FDB7595-1835-4E06-943F-D091F5470B71}" srcOrd="3" destOrd="0" presId="urn:microsoft.com/office/officeart/2008/layout/PictureStrips"/>
    <dgm:cxn modelId="{694E067E-8CA3-4E02-A5C5-9BA6DBD2D2D4}" type="presParOf" srcId="{2648DE4D-40C0-4ECD-B498-EA1AB0668E05}" destId="{65851850-3E45-4D58-9168-BD98BD4D0D06}" srcOrd="4" destOrd="0" presId="urn:microsoft.com/office/officeart/2008/layout/PictureStrips"/>
    <dgm:cxn modelId="{66E6B2E5-352D-40AB-AF11-C28277BA027C}" type="presParOf" srcId="{65851850-3E45-4D58-9168-BD98BD4D0D06}" destId="{058736E8-A973-43A0-A0D2-774153EE0CF6}" srcOrd="0" destOrd="0" presId="urn:microsoft.com/office/officeart/2008/layout/PictureStrips"/>
    <dgm:cxn modelId="{4DCACEDB-7765-4299-9560-1189C595FBD2}" type="presParOf" srcId="{65851850-3E45-4D58-9168-BD98BD4D0D06}" destId="{F85E099E-82EF-468B-873C-44D526F52B2A}" srcOrd="1" destOrd="0" presId="urn:microsoft.com/office/officeart/2008/layout/PictureStrips"/>
    <dgm:cxn modelId="{71101CCB-D5BC-4D31-91DB-55F7C1FC65AE}" type="presParOf" srcId="{2648DE4D-40C0-4ECD-B498-EA1AB0668E05}" destId="{80A7A68C-6BAB-4B74-97DA-BE92C8295012}" srcOrd="5" destOrd="0" presId="urn:microsoft.com/office/officeart/2008/layout/PictureStrips"/>
    <dgm:cxn modelId="{9FA91F9E-A674-4F61-A1C7-7177E06CCC0C}" type="presParOf" srcId="{2648DE4D-40C0-4ECD-B498-EA1AB0668E05}" destId="{65A254F0-EF7E-4598-A1E8-993182651B59}" srcOrd="6" destOrd="0" presId="urn:microsoft.com/office/officeart/2008/layout/PictureStrips"/>
    <dgm:cxn modelId="{1330A084-1281-4BED-9841-59A21FC05FF7}" type="presParOf" srcId="{65A254F0-EF7E-4598-A1E8-993182651B59}" destId="{A49B9967-9E50-486D-9C2E-F5E189B65E69}" srcOrd="0" destOrd="0" presId="urn:microsoft.com/office/officeart/2008/layout/PictureStrips"/>
    <dgm:cxn modelId="{664702B1-13B2-4D83-9C99-E247FB3956BE}" type="presParOf" srcId="{65A254F0-EF7E-4598-A1E8-993182651B59}" destId="{522CB132-4EB5-4032-A912-6EACC92A0F2B}" srcOrd="1" destOrd="0" presId="urn:microsoft.com/office/officeart/2008/layout/PictureStrips"/>
    <dgm:cxn modelId="{2554A18A-3603-41B7-B46D-E6EF8FFE3C43}" type="presParOf" srcId="{2648DE4D-40C0-4ECD-B498-EA1AB0668E05}" destId="{316436A5-F562-4C5A-AD2C-FFB8A9294F0E}" srcOrd="7" destOrd="0" presId="urn:microsoft.com/office/officeart/2008/layout/PictureStrips"/>
    <dgm:cxn modelId="{BCBD370D-2B91-4885-ACA9-500388B68FDB}" type="presParOf" srcId="{2648DE4D-40C0-4ECD-B498-EA1AB0668E05}" destId="{31C5DC99-5EBF-4794-BEB9-AFE1B8BBAF2C}" srcOrd="8" destOrd="0" presId="urn:microsoft.com/office/officeart/2008/layout/PictureStrips"/>
    <dgm:cxn modelId="{655486CD-AFD9-4625-B1DB-DF4DC30289C8}" type="presParOf" srcId="{31C5DC99-5EBF-4794-BEB9-AFE1B8BBAF2C}" destId="{F968C39D-01DF-4F12-A1BE-BBB48A01A616}" srcOrd="0" destOrd="0" presId="urn:microsoft.com/office/officeart/2008/layout/PictureStrips"/>
    <dgm:cxn modelId="{C5D4C3DE-5A06-4F7B-881B-7BB28F803EDE}" type="presParOf" srcId="{31C5DC99-5EBF-4794-BEB9-AFE1B8BBAF2C}" destId="{5F4582A7-4AF2-416C-BDBA-5C5D1349D6B6}" srcOrd="1" destOrd="0" presId="urn:microsoft.com/office/officeart/2008/layout/PictureStrips"/>
    <dgm:cxn modelId="{578753B9-DC4B-489B-AACC-DFC2ECDC1A2D}" type="presParOf" srcId="{2648DE4D-40C0-4ECD-B498-EA1AB0668E05}" destId="{5E696728-9ED4-4CEA-B9CE-4F4A30FED091}" srcOrd="9" destOrd="0" presId="urn:microsoft.com/office/officeart/2008/layout/PictureStrips"/>
    <dgm:cxn modelId="{C1662B9B-8604-44F7-9BD1-E339CDB0CE5C}" type="presParOf" srcId="{2648DE4D-40C0-4ECD-B498-EA1AB0668E05}" destId="{822F1CAA-2F14-4426-871D-FBA0AD4A2705}" srcOrd="10" destOrd="0" presId="urn:microsoft.com/office/officeart/2008/layout/PictureStrips"/>
    <dgm:cxn modelId="{E334F170-66F4-48CB-AE79-D626C572B6E5}" type="presParOf" srcId="{822F1CAA-2F14-4426-871D-FBA0AD4A2705}" destId="{7BA8165C-3F6E-4043-9D24-5A0B9EA9F2FF}" srcOrd="0" destOrd="0" presId="urn:microsoft.com/office/officeart/2008/layout/PictureStrips"/>
    <dgm:cxn modelId="{F65CE938-5EF0-4D14-BA71-934A10D9B1E3}" type="presParOf" srcId="{822F1CAA-2F14-4426-871D-FBA0AD4A2705}" destId="{955AE103-FE80-44B2-AD11-80B51792784C}"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BFC408F-3A1E-4004-A5D7-CA99B19DE8FD}" type="doc">
      <dgm:prSet loTypeId="urn:microsoft.com/office/officeart/2005/8/layout/hList2" loCatId="list" qsTypeId="urn:microsoft.com/office/officeart/2005/8/quickstyle/simple4" qsCatId="simple" csTypeId="urn:microsoft.com/office/officeart/2005/8/colors/accent1_2" csCatId="accent1" phldr="1"/>
      <dgm:spPr/>
      <dgm:t>
        <a:bodyPr/>
        <a:lstStyle/>
        <a:p>
          <a:endParaRPr lang="en-US"/>
        </a:p>
      </dgm:t>
    </dgm:pt>
    <dgm:pt modelId="{254E0076-5F70-4354-8AD5-C1CF2807B097}">
      <dgm:prSet phldrT="[Text]"/>
      <dgm:spPr/>
      <dgm:t>
        <a:bodyPr/>
        <a:lstStyle/>
        <a:p>
          <a:r>
            <a:rPr lang="en-US"/>
            <a:t>Primary Pollutants</a:t>
          </a:r>
        </a:p>
      </dgm:t>
    </dgm:pt>
    <dgm:pt modelId="{D6341DE9-8C55-4B1C-B854-3FC766DA891E}" type="parTrans" cxnId="{E9F33D3A-55B5-4689-B23A-1E8492564291}">
      <dgm:prSet/>
      <dgm:spPr/>
      <dgm:t>
        <a:bodyPr/>
        <a:lstStyle/>
        <a:p>
          <a:endParaRPr lang="en-US"/>
        </a:p>
      </dgm:t>
    </dgm:pt>
    <dgm:pt modelId="{17478E4B-1D45-49A5-856A-B969FFB04F21}" type="sibTrans" cxnId="{E9F33D3A-55B5-4689-B23A-1E8492564291}">
      <dgm:prSet/>
      <dgm:spPr/>
      <dgm:t>
        <a:bodyPr/>
        <a:lstStyle/>
        <a:p>
          <a:endParaRPr lang="en-US"/>
        </a:p>
      </dgm:t>
    </dgm:pt>
    <dgm:pt modelId="{2B630E0D-2659-45D1-ADC9-7CFC2F8884DD}">
      <dgm:prSet phldrT="[Text]"/>
      <dgm:spPr/>
      <dgm:t>
        <a:bodyPr/>
        <a:lstStyle/>
        <a:p>
          <a:r>
            <a:rPr lang="en-US" b="0" i="0" u="none" strike="noStrike">
              <a:effectLst/>
              <a:latin typeface="Trebuchet MS" panose="020B0603020202020204" pitchFamily="34" charset="0"/>
            </a:rPr>
            <a:t>PM</a:t>
          </a:r>
          <a:r>
            <a:rPr lang="en-US" b="0" i="0" u="none" strike="noStrike" baseline="-25000">
              <a:effectLst/>
              <a:latin typeface="Trebuchet MS" panose="020B0603020202020204" pitchFamily="34" charset="0"/>
            </a:rPr>
            <a:t>2.5</a:t>
          </a:r>
          <a:r>
            <a:rPr lang="en-US" b="0" i="0" u="none" strike="noStrike">
              <a:effectLst/>
              <a:latin typeface="Trebuchet MS" panose="020B0603020202020204" pitchFamily="34" charset="0"/>
            </a:rPr>
            <a:t>: </a:t>
          </a:r>
          <a:endParaRPr lang="en-US"/>
        </a:p>
      </dgm:t>
    </dgm:pt>
    <dgm:pt modelId="{49CF3975-B319-4815-869C-0D034AA7ABB2}" type="parTrans" cxnId="{7B4E584A-4D09-4A6A-9E20-5A9AB61AFDD9}">
      <dgm:prSet/>
      <dgm:spPr/>
      <dgm:t>
        <a:bodyPr/>
        <a:lstStyle/>
        <a:p>
          <a:endParaRPr lang="en-US"/>
        </a:p>
      </dgm:t>
    </dgm:pt>
    <dgm:pt modelId="{BC739CB1-C29C-4621-B5B3-607BD98BD021}" type="sibTrans" cxnId="{7B4E584A-4D09-4A6A-9E20-5A9AB61AFDD9}">
      <dgm:prSet/>
      <dgm:spPr/>
      <dgm:t>
        <a:bodyPr/>
        <a:lstStyle/>
        <a:p>
          <a:endParaRPr lang="en-US"/>
        </a:p>
      </dgm:t>
    </dgm:pt>
    <dgm:pt modelId="{0071741C-2B56-4542-9390-2CC64BDCA7B7}">
      <dgm:prSet phldrT="[Text]"/>
      <dgm:spPr/>
      <dgm:t>
        <a:bodyPr/>
        <a:lstStyle/>
        <a:p>
          <a:r>
            <a:rPr lang="en-US"/>
            <a:t>Secondary Pollutants</a:t>
          </a:r>
        </a:p>
      </dgm:t>
    </dgm:pt>
    <dgm:pt modelId="{7154F5BD-5565-427D-B814-3CC8F7AC55F7}" type="parTrans" cxnId="{C30E2D66-DFF6-4DCC-A855-D82E5F3D957C}">
      <dgm:prSet/>
      <dgm:spPr/>
      <dgm:t>
        <a:bodyPr/>
        <a:lstStyle/>
        <a:p>
          <a:endParaRPr lang="en-US"/>
        </a:p>
      </dgm:t>
    </dgm:pt>
    <dgm:pt modelId="{21E1CDBA-B8BF-4791-8D56-12EFF6062425}" type="sibTrans" cxnId="{C30E2D66-DFF6-4DCC-A855-D82E5F3D957C}">
      <dgm:prSet/>
      <dgm:spPr/>
      <dgm:t>
        <a:bodyPr/>
        <a:lstStyle/>
        <a:p>
          <a:endParaRPr lang="en-US"/>
        </a:p>
      </dgm:t>
    </dgm:pt>
    <dgm:pt modelId="{7015D490-4628-4C50-B870-FA1E1A783D97}">
      <dgm:prSet phldrT="[Text]"/>
      <dgm:spPr/>
      <dgm:t>
        <a:bodyPr/>
        <a:lstStyle/>
        <a:p>
          <a:r>
            <a:rPr lang="en-US" b="0" i="0" u="none" strike="noStrike">
              <a:effectLst/>
              <a:latin typeface="Trebuchet MS" panose="020B0603020202020204" pitchFamily="34" charset="0"/>
            </a:rPr>
            <a:t>PM</a:t>
          </a:r>
          <a:r>
            <a:rPr lang="en-US" b="0" i="0" u="none" strike="noStrike" baseline="-25000">
              <a:effectLst/>
              <a:latin typeface="Trebuchet MS" panose="020B0603020202020204" pitchFamily="34" charset="0"/>
            </a:rPr>
            <a:t>2.5</a:t>
          </a:r>
          <a:r>
            <a:rPr lang="en-US" b="0" i="0" u="none" strike="noStrike">
              <a:effectLst/>
              <a:latin typeface="Trebuchet MS" panose="020B0603020202020204" pitchFamily="34" charset="0"/>
            </a:rPr>
            <a:t>:</a:t>
          </a:r>
          <a:endParaRPr lang="en-US"/>
        </a:p>
      </dgm:t>
    </dgm:pt>
    <dgm:pt modelId="{FFDA91E1-737F-4990-AB57-AF6E353AF55F}" type="parTrans" cxnId="{85DB343F-62BF-4A4F-9768-576A80E31831}">
      <dgm:prSet/>
      <dgm:spPr/>
      <dgm:t>
        <a:bodyPr/>
        <a:lstStyle/>
        <a:p>
          <a:endParaRPr lang="en-US"/>
        </a:p>
      </dgm:t>
    </dgm:pt>
    <dgm:pt modelId="{9448B7F6-8F44-4EDE-86F4-2009320057FF}" type="sibTrans" cxnId="{85DB343F-62BF-4A4F-9768-576A80E31831}">
      <dgm:prSet/>
      <dgm:spPr/>
      <dgm:t>
        <a:bodyPr/>
        <a:lstStyle/>
        <a:p>
          <a:endParaRPr lang="en-US"/>
        </a:p>
      </dgm:t>
    </dgm:pt>
    <dgm:pt modelId="{CE47C0AE-3B81-47DE-A319-2E33A2445FE5}">
      <dgm:prSet phldrT="[Text]"/>
      <dgm:spPr/>
      <dgm:t>
        <a:bodyPr/>
        <a:lstStyle/>
        <a:p>
          <a:r>
            <a:rPr lang="en-US"/>
            <a:t>Air toxics</a:t>
          </a:r>
        </a:p>
      </dgm:t>
    </dgm:pt>
    <dgm:pt modelId="{A917B0A1-FA9F-414B-9221-EA73048C8188}" type="parTrans" cxnId="{64EA117B-0011-4882-983E-F46F80B363CD}">
      <dgm:prSet/>
      <dgm:spPr/>
      <dgm:t>
        <a:bodyPr/>
        <a:lstStyle/>
        <a:p>
          <a:endParaRPr lang="en-US"/>
        </a:p>
      </dgm:t>
    </dgm:pt>
    <dgm:pt modelId="{BB02A734-8D54-44A3-B2D6-F92CD50F75F8}" type="sibTrans" cxnId="{64EA117B-0011-4882-983E-F46F80B363CD}">
      <dgm:prSet/>
      <dgm:spPr/>
      <dgm:t>
        <a:bodyPr/>
        <a:lstStyle/>
        <a:p>
          <a:endParaRPr lang="en-US"/>
        </a:p>
      </dgm:t>
    </dgm:pt>
    <dgm:pt modelId="{DF21C90F-1F17-4606-B315-0D2DBE1016D2}">
      <dgm:prSet phldrT="[Text]" custT="1"/>
      <dgm:spPr/>
      <dgm:t>
        <a:bodyPr/>
        <a:lstStyle/>
        <a:p>
          <a:r>
            <a:rPr lang="en-US" sz="2000" b="0" i="0" u="none" strike="noStrike">
              <a:effectLst/>
              <a:latin typeface="Trebuchet MS" panose="020B0603020202020204" pitchFamily="34" charset="0"/>
            </a:rPr>
            <a:t>Benzene</a:t>
          </a:r>
          <a:endParaRPr lang="en-US" sz="2000"/>
        </a:p>
      </dgm:t>
    </dgm:pt>
    <dgm:pt modelId="{E13AAB75-A476-4358-ABFD-3B97B1D9A311}" type="parTrans" cxnId="{0235F8A8-9A3B-45D7-9F6A-C4949A44D22A}">
      <dgm:prSet/>
      <dgm:spPr/>
      <dgm:t>
        <a:bodyPr/>
        <a:lstStyle/>
        <a:p>
          <a:endParaRPr lang="en-US"/>
        </a:p>
      </dgm:t>
    </dgm:pt>
    <dgm:pt modelId="{72A3DEB1-1BFE-4F28-9CE1-F69FF8CE0967}" type="sibTrans" cxnId="{0235F8A8-9A3B-45D7-9F6A-C4949A44D22A}">
      <dgm:prSet/>
      <dgm:spPr/>
      <dgm:t>
        <a:bodyPr/>
        <a:lstStyle/>
        <a:p>
          <a:endParaRPr lang="en-US"/>
        </a:p>
      </dgm:t>
    </dgm:pt>
    <dgm:pt modelId="{5AB55087-D125-4CDF-B752-8E83F74725B5}">
      <dgm:prSet/>
      <dgm:spPr/>
      <dgm:t>
        <a:bodyPr/>
        <a:lstStyle/>
        <a:p>
          <a:r>
            <a:rPr lang="en-US" b="0" i="0" u="none" strike="noStrike">
              <a:effectLst/>
              <a:latin typeface="Trebuchet MS" panose="020B0603020202020204" pitchFamily="34" charset="0"/>
            </a:rPr>
            <a:t>PM₁₀:  dust, ash, soot</a:t>
          </a:r>
          <a:r>
            <a:rPr lang="en-US" b="0" i="0">
              <a:effectLst/>
              <a:latin typeface="Trebuchet MS" panose="020B0603020202020204" pitchFamily="34" charset="0"/>
            </a:rPr>
            <a:t>​</a:t>
          </a:r>
          <a:endParaRPr lang="en-US">
            <a:latin typeface="Arial" panose="020B0604020202020204" pitchFamily="34" charset="0"/>
          </a:endParaRPr>
        </a:p>
      </dgm:t>
    </dgm:pt>
    <dgm:pt modelId="{4BA705C1-9A16-4200-BD77-38E2F7F824AA}" type="parTrans" cxnId="{90C00615-BD74-406F-82B3-48F52E866425}">
      <dgm:prSet/>
      <dgm:spPr/>
      <dgm:t>
        <a:bodyPr/>
        <a:lstStyle/>
        <a:p>
          <a:endParaRPr lang="en-US"/>
        </a:p>
      </dgm:t>
    </dgm:pt>
    <dgm:pt modelId="{8E663E7D-5132-4189-969E-2FB669AF5CF5}" type="sibTrans" cxnId="{90C00615-BD74-406F-82B3-48F52E866425}">
      <dgm:prSet/>
      <dgm:spPr/>
      <dgm:t>
        <a:bodyPr/>
        <a:lstStyle/>
        <a:p>
          <a:endParaRPr lang="en-US"/>
        </a:p>
      </dgm:t>
    </dgm:pt>
    <dgm:pt modelId="{3BF3C923-8419-41FE-85E7-BF762AC26EE7}">
      <dgm:prSet/>
      <dgm:spPr/>
      <dgm:t>
        <a:bodyPr/>
        <a:lstStyle/>
        <a:p>
          <a:r>
            <a:rPr lang="en-US" b="0" i="0" u="none" strike="noStrike">
              <a:effectLst/>
              <a:latin typeface="Trebuchet MS" panose="020B0603020202020204" pitchFamily="34" charset="0"/>
            </a:rPr>
            <a:t>Ozone (O₃):</a:t>
          </a:r>
          <a:endParaRPr lang="en-US">
            <a:latin typeface="Arial" panose="020B0604020202020204" pitchFamily="34" charset="0"/>
          </a:endParaRPr>
        </a:p>
      </dgm:t>
    </dgm:pt>
    <dgm:pt modelId="{56BBF775-1DFA-4D5B-8900-061AEFB30E1D}" type="parTrans" cxnId="{E09F6A3A-5145-40FC-964D-00B816CE4E24}">
      <dgm:prSet/>
      <dgm:spPr/>
      <dgm:t>
        <a:bodyPr/>
        <a:lstStyle/>
        <a:p>
          <a:endParaRPr lang="en-US"/>
        </a:p>
      </dgm:t>
    </dgm:pt>
    <dgm:pt modelId="{DE2198A6-7DF8-43FE-AFE9-CB39D30A3586}" type="sibTrans" cxnId="{E09F6A3A-5145-40FC-964D-00B816CE4E24}">
      <dgm:prSet/>
      <dgm:spPr/>
      <dgm:t>
        <a:bodyPr/>
        <a:lstStyle/>
        <a:p>
          <a:endParaRPr lang="en-US"/>
        </a:p>
      </dgm:t>
    </dgm:pt>
    <dgm:pt modelId="{B22A5C1F-A331-4CB5-BE03-A9F2F67FA842}">
      <dgm:prSet phldrT="[Text]"/>
      <dgm:spPr/>
      <dgm:t>
        <a:bodyPr/>
        <a:lstStyle/>
        <a:p>
          <a:r>
            <a:rPr lang="en-US" b="0" i="0" u="none" strike="noStrike">
              <a:effectLst/>
              <a:latin typeface="Trebuchet MS" panose="020B0603020202020204" pitchFamily="34" charset="0"/>
            </a:rPr>
            <a:t>Black Carbon (BC)</a:t>
          </a:r>
          <a:endParaRPr lang="en-US"/>
        </a:p>
      </dgm:t>
    </dgm:pt>
    <dgm:pt modelId="{9E464578-960E-4F8F-88BC-44154256444F}" type="parTrans" cxnId="{3F858189-C7A7-40C3-9B78-583E2F20FB35}">
      <dgm:prSet/>
      <dgm:spPr/>
      <dgm:t>
        <a:bodyPr/>
        <a:lstStyle/>
        <a:p>
          <a:endParaRPr lang="en-US"/>
        </a:p>
      </dgm:t>
    </dgm:pt>
    <dgm:pt modelId="{5B8EA1A8-DF2A-4489-9B5D-75CBA8FA01F3}" type="sibTrans" cxnId="{3F858189-C7A7-40C3-9B78-583E2F20FB35}">
      <dgm:prSet/>
      <dgm:spPr/>
      <dgm:t>
        <a:bodyPr/>
        <a:lstStyle/>
        <a:p>
          <a:endParaRPr lang="en-US"/>
        </a:p>
      </dgm:t>
    </dgm:pt>
    <dgm:pt modelId="{4BAD7CD1-76A9-4B66-81A6-8CB47F449294}">
      <dgm:prSet phldrT="[Text]"/>
      <dgm:spPr/>
      <dgm:t>
        <a:bodyPr/>
        <a:lstStyle/>
        <a:p>
          <a:r>
            <a:rPr lang="en-US" b="0" i="0" u="none" strike="noStrike">
              <a:effectLst/>
              <a:latin typeface="Trebuchet MS" panose="020B0603020202020204" pitchFamily="34" charset="0"/>
            </a:rPr>
            <a:t>Organic Carbon (OC)</a:t>
          </a:r>
          <a:endParaRPr lang="en-US"/>
        </a:p>
      </dgm:t>
    </dgm:pt>
    <dgm:pt modelId="{4FF4BB5B-569E-4F42-B936-CF6D224E3E76}" type="parTrans" cxnId="{228143AE-A8B0-43CB-BA17-E42E2D5797F7}">
      <dgm:prSet/>
      <dgm:spPr/>
      <dgm:t>
        <a:bodyPr/>
        <a:lstStyle/>
        <a:p>
          <a:endParaRPr lang="en-US"/>
        </a:p>
      </dgm:t>
    </dgm:pt>
    <dgm:pt modelId="{F71596AB-45A8-4DEB-A15D-AF53EBC6B76F}" type="sibTrans" cxnId="{228143AE-A8B0-43CB-BA17-E42E2D5797F7}">
      <dgm:prSet/>
      <dgm:spPr/>
      <dgm:t>
        <a:bodyPr/>
        <a:lstStyle/>
        <a:p>
          <a:endParaRPr lang="en-US"/>
        </a:p>
      </dgm:t>
    </dgm:pt>
    <dgm:pt modelId="{D9082018-7F75-4944-A501-1E9D2AD6C353}">
      <dgm:prSet phldrT="[Text]"/>
      <dgm:spPr/>
      <dgm:t>
        <a:bodyPr/>
        <a:lstStyle/>
        <a:p>
          <a:r>
            <a:rPr lang="en-US" b="0" i="0" u="none" strike="noStrike">
              <a:effectLst/>
              <a:latin typeface="Trebuchet MS" panose="020B0603020202020204" pitchFamily="34" charset="0"/>
            </a:rPr>
            <a:t>Elemental Carbon (EC)</a:t>
          </a:r>
          <a:endParaRPr lang="en-US"/>
        </a:p>
      </dgm:t>
    </dgm:pt>
    <dgm:pt modelId="{CE411DD8-3B9A-48B7-AF8F-FD3C0438261B}" type="parTrans" cxnId="{8078ABE9-8278-4A80-AA41-5D0D8C8F7AC3}">
      <dgm:prSet/>
      <dgm:spPr/>
      <dgm:t>
        <a:bodyPr/>
        <a:lstStyle/>
        <a:p>
          <a:endParaRPr lang="en-US"/>
        </a:p>
      </dgm:t>
    </dgm:pt>
    <dgm:pt modelId="{23ED8F76-490F-4A8F-A6DD-11794E65EBB4}" type="sibTrans" cxnId="{8078ABE9-8278-4A80-AA41-5D0D8C8F7AC3}">
      <dgm:prSet/>
      <dgm:spPr/>
      <dgm:t>
        <a:bodyPr/>
        <a:lstStyle/>
        <a:p>
          <a:endParaRPr lang="en-US"/>
        </a:p>
      </dgm:t>
    </dgm:pt>
    <dgm:pt modelId="{E8F3ADD4-E0B5-42D6-826F-29A229D6F9D4}">
      <dgm:prSet phldrT="[Text]"/>
      <dgm:spPr/>
      <dgm:t>
        <a:bodyPr/>
        <a:lstStyle/>
        <a:p>
          <a:r>
            <a:rPr lang="en-US" b="0" i="0" u="none" strike="noStrike">
              <a:effectLst/>
              <a:latin typeface="Trebuchet MS" panose="020B0603020202020204" pitchFamily="34" charset="0"/>
            </a:rPr>
            <a:t>Sulfate (SO₄) </a:t>
          </a:r>
          <a:r>
            <a:rPr lang="en-US" b="0" i="0">
              <a:effectLst/>
              <a:latin typeface="Trebuchet MS" panose="020B0603020202020204" pitchFamily="34" charset="0"/>
            </a:rPr>
            <a:t>​</a:t>
          </a:r>
          <a:endParaRPr lang="en-US"/>
        </a:p>
      </dgm:t>
    </dgm:pt>
    <dgm:pt modelId="{37CB7D67-7D7B-4F37-BAA8-416A5CB8CA40}" type="parTrans" cxnId="{B7F88AAA-364C-4B36-834E-AEC33BFCE99B}">
      <dgm:prSet/>
      <dgm:spPr/>
      <dgm:t>
        <a:bodyPr/>
        <a:lstStyle/>
        <a:p>
          <a:endParaRPr lang="en-US"/>
        </a:p>
      </dgm:t>
    </dgm:pt>
    <dgm:pt modelId="{316184FC-7DDB-442F-AF5F-D2D5727439D7}" type="sibTrans" cxnId="{B7F88AAA-364C-4B36-834E-AEC33BFCE99B}">
      <dgm:prSet/>
      <dgm:spPr/>
      <dgm:t>
        <a:bodyPr/>
        <a:lstStyle/>
        <a:p>
          <a:endParaRPr lang="en-US"/>
        </a:p>
      </dgm:t>
    </dgm:pt>
    <dgm:pt modelId="{D053C616-4BB2-4C2A-94AF-6D7D1442FF88}">
      <dgm:prSet phldrT="[Text]" custT="1"/>
      <dgm:spPr/>
      <dgm:t>
        <a:bodyPr/>
        <a:lstStyle/>
        <a:p>
          <a:r>
            <a:rPr lang="en-US" sz="2000" b="0" i="0" u="none" strike="noStrike">
              <a:effectLst/>
              <a:latin typeface="Trebuchet MS" panose="020B0603020202020204" pitchFamily="34" charset="0"/>
            </a:rPr>
            <a:t>Toluene</a:t>
          </a:r>
          <a:endParaRPr lang="en-US" sz="2000"/>
        </a:p>
      </dgm:t>
    </dgm:pt>
    <dgm:pt modelId="{8C4107BC-703D-4460-9809-BB65972F1082}" type="parTrans" cxnId="{F4C22935-907A-425C-9C19-3899BBF426CD}">
      <dgm:prSet/>
      <dgm:spPr/>
      <dgm:t>
        <a:bodyPr/>
        <a:lstStyle/>
        <a:p>
          <a:endParaRPr lang="en-US"/>
        </a:p>
      </dgm:t>
    </dgm:pt>
    <dgm:pt modelId="{A3E8E9CD-B5BA-4E74-8BC3-6FD0A63B1A48}" type="sibTrans" cxnId="{F4C22935-907A-425C-9C19-3899BBF426CD}">
      <dgm:prSet/>
      <dgm:spPr/>
      <dgm:t>
        <a:bodyPr/>
        <a:lstStyle/>
        <a:p>
          <a:endParaRPr lang="en-US"/>
        </a:p>
      </dgm:t>
    </dgm:pt>
    <dgm:pt modelId="{65F06755-C2DB-4B84-835B-C3EFEBECA75D}">
      <dgm:prSet phldrT="[Text]" custT="1"/>
      <dgm:spPr/>
      <dgm:t>
        <a:bodyPr/>
        <a:lstStyle/>
        <a:p>
          <a:r>
            <a:rPr lang="en-US" sz="2000" b="0" i="0" u="none" strike="noStrike">
              <a:effectLst/>
              <a:latin typeface="Trebuchet MS" panose="020B0603020202020204" pitchFamily="34" charset="0"/>
            </a:rPr>
            <a:t>Pesticides</a:t>
          </a:r>
          <a:endParaRPr lang="en-US" sz="2000"/>
        </a:p>
      </dgm:t>
    </dgm:pt>
    <dgm:pt modelId="{A49077D0-C34D-42D5-A01F-38E2DEB2311D}" type="parTrans" cxnId="{1DF1B1C6-78B9-40D9-B85E-9FD7A71B8E20}">
      <dgm:prSet/>
      <dgm:spPr/>
      <dgm:t>
        <a:bodyPr/>
        <a:lstStyle/>
        <a:p>
          <a:endParaRPr lang="en-US"/>
        </a:p>
      </dgm:t>
    </dgm:pt>
    <dgm:pt modelId="{A443E2AF-4FA6-4EAF-A883-EE8E38F28B23}" type="sibTrans" cxnId="{1DF1B1C6-78B9-40D9-B85E-9FD7A71B8E20}">
      <dgm:prSet/>
      <dgm:spPr/>
      <dgm:t>
        <a:bodyPr/>
        <a:lstStyle/>
        <a:p>
          <a:endParaRPr lang="en-US"/>
        </a:p>
      </dgm:t>
    </dgm:pt>
    <dgm:pt modelId="{03C50603-6CF7-4BC5-A85C-A914E8D48B3B}">
      <dgm:prSet phldrT="[Text]" custT="1"/>
      <dgm:spPr/>
      <dgm:t>
        <a:bodyPr/>
        <a:lstStyle/>
        <a:p>
          <a:r>
            <a:rPr lang="en-US" sz="2000" b="0" i="0" u="none" strike="noStrike">
              <a:effectLst/>
              <a:latin typeface="Trebuchet MS" panose="020B0603020202020204" pitchFamily="34" charset="0"/>
            </a:rPr>
            <a:t>Plasticizers</a:t>
          </a:r>
          <a:endParaRPr lang="en-US" sz="2000"/>
        </a:p>
      </dgm:t>
    </dgm:pt>
    <dgm:pt modelId="{B9AA94DA-6FAA-4C05-81AB-7E7ACAC562AC}" type="parTrans" cxnId="{2B61461C-2940-4D9E-A650-33C422FCAB98}">
      <dgm:prSet/>
      <dgm:spPr/>
      <dgm:t>
        <a:bodyPr/>
        <a:lstStyle/>
        <a:p>
          <a:endParaRPr lang="en-US"/>
        </a:p>
      </dgm:t>
    </dgm:pt>
    <dgm:pt modelId="{9DFB085B-6FC4-4241-BF85-12C786B51980}" type="sibTrans" cxnId="{2B61461C-2940-4D9E-A650-33C422FCAB98}">
      <dgm:prSet/>
      <dgm:spPr/>
      <dgm:t>
        <a:bodyPr/>
        <a:lstStyle/>
        <a:p>
          <a:endParaRPr lang="en-US"/>
        </a:p>
      </dgm:t>
    </dgm:pt>
    <dgm:pt modelId="{8F13EAC6-99FE-47E6-B91F-D57D10E06BEA}">
      <dgm:prSet phldrT="[Text]"/>
      <dgm:spPr/>
      <dgm:t>
        <a:bodyPr/>
        <a:lstStyle/>
        <a:p>
          <a:r>
            <a:rPr lang="en-US"/>
            <a:t>Sulfur dioxide (SO</a:t>
          </a:r>
          <a:r>
            <a:rPr lang="en-US" b="0" i="0" u="none" strike="noStrike">
              <a:effectLst/>
              <a:latin typeface="Trebuchet MS" panose="020B0603020202020204" pitchFamily="34" charset="0"/>
            </a:rPr>
            <a:t>₂</a:t>
          </a:r>
          <a:r>
            <a:rPr lang="en-US"/>
            <a:t>)</a:t>
          </a:r>
        </a:p>
      </dgm:t>
    </dgm:pt>
    <dgm:pt modelId="{6C18569A-9BA5-4317-8DB0-14C7A0EE25BD}" type="parTrans" cxnId="{B95BE402-9E3F-4D78-98B1-97C2EAF9334B}">
      <dgm:prSet/>
      <dgm:spPr/>
      <dgm:t>
        <a:bodyPr/>
        <a:lstStyle/>
        <a:p>
          <a:endParaRPr lang="en-US"/>
        </a:p>
      </dgm:t>
    </dgm:pt>
    <dgm:pt modelId="{C8E75505-820A-4C56-95F2-56C5EAFC85C4}" type="sibTrans" cxnId="{B95BE402-9E3F-4D78-98B1-97C2EAF9334B}">
      <dgm:prSet/>
      <dgm:spPr/>
      <dgm:t>
        <a:bodyPr/>
        <a:lstStyle/>
        <a:p>
          <a:endParaRPr lang="en-US"/>
        </a:p>
      </dgm:t>
    </dgm:pt>
    <dgm:pt modelId="{131222DA-C488-4546-854C-2BC6C7153A3C}">
      <dgm:prSet phldrT="[Text]"/>
      <dgm:spPr/>
      <dgm:t>
        <a:bodyPr/>
        <a:lstStyle/>
        <a:p>
          <a:r>
            <a:rPr lang="en-US"/>
            <a:t>Volatile Organic Compounds (VOCs)</a:t>
          </a:r>
        </a:p>
      </dgm:t>
    </dgm:pt>
    <dgm:pt modelId="{929ADD4B-9531-4A8B-A44B-47E2FCF4DC8B}" type="parTrans" cxnId="{CD125584-9D4E-4A49-83FA-020DB36AB852}">
      <dgm:prSet/>
      <dgm:spPr/>
      <dgm:t>
        <a:bodyPr/>
        <a:lstStyle/>
        <a:p>
          <a:endParaRPr lang="en-US"/>
        </a:p>
      </dgm:t>
    </dgm:pt>
    <dgm:pt modelId="{0F245C86-630E-4CCE-94FA-761E4F177A48}" type="sibTrans" cxnId="{CD125584-9D4E-4A49-83FA-020DB36AB852}">
      <dgm:prSet/>
      <dgm:spPr/>
      <dgm:t>
        <a:bodyPr/>
        <a:lstStyle/>
        <a:p>
          <a:endParaRPr lang="en-US"/>
        </a:p>
      </dgm:t>
    </dgm:pt>
    <dgm:pt modelId="{88E5538A-22AF-4306-AFAE-8BF0BC1817B7}">
      <dgm:prSet/>
      <dgm:spPr/>
      <dgm:t>
        <a:bodyPr/>
        <a:lstStyle/>
        <a:p>
          <a:r>
            <a:rPr lang="en-US" b="0" i="0" u="none" strike="noStrike">
              <a:effectLst/>
              <a:latin typeface="Trebuchet MS" panose="020B0603020202020204" pitchFamily="34" charset="0"/>
            </a:rPr>
            <a:t>VOCs</a:t>
          </a:r>
          <a:endParaRPr lang="en-US">
            <a:latin typeface="Arial" panose="020B0604020202020204" pitchFamily="34" charset="0"/>
          </a:endParaRPr>
        </a:p>
      </dgm:t>
    </dgm:pt>
    <dgm:pt modelId="{DB5417ED-90AA-44E3-9686-335C22CB7CF8}" type="parTrans" cxnId="{ED9A4026-AB0B-4F79-A18A-277284597135}">
      <dgm:prSet/>
      <dgm:spPr/>
      <dgm:t>
        <a:bodyPr/>
        <a:lstStyle/>
        <a:p>
          <a:endParaRPr lang="en-US"/>
        </a:p>
      </dgm:t>
    </dgm:pt>
    <dgm:pt modelId="{DEF17151-281B-4A55-B4DA-443259C340F4}" type="sibTrans" cxnId="{ED9A4026-AB0B-4F79-A18A-277284597135}">
      <dgm:prSet/>
      <dgm:spPr/>
      <dgm:t>
        <a:bodyPr/>
        <a:lstStyle/>
        <a:p>
          <a:endParaRPr lang="en-US"/>
        </a:p>
      </dgm:t>
    </dgm:pt>
    <dgm:pt modelId="{746C0A3E-5A70-4E98-ADB2-BA2BA3AEFDA6}">
      <dgm:prSet/>
      <dgm:spPr/>
      <dgm:t>
        <a:bodyPr/>
        <a:lstStyle/>
        <a:p>
          <a:r>
            <a:rPr lang="en-US" b="0" i="0" u="none" strike="noStrike">
              <a:effectLst/>
              <a:latin typeface="Trebuchet MS" panose="020B0603020202020204" pitchFamily="34" charset="0"/>
            </a:rPr>
            <a:t>Methane (CH₄)</a:t>
          </a:r>
          <a:endParaRPr lang="en-US">
            <a:latin typeface="Arial" panose="020B0604020202020204" pitchFamily="34" charset="0"/>
          </a:endParaRPr>
        </a:p>
      </dgm:t>
    </dgm:pt>
    <dgm:pt modelId="{DE83F37E-6F4E-4478-B07A-A3BBE2D11049}" type="parTrans" cxnId="{CAEA97BD-F577-4B82-854B-045ECF9ED47A}">
      <dgm:prSet/>
      <dgm:spPr/>
      <dgm:t>
        <a:bodyPr/>
        <a:lstStyle/>
        <a:p>
          <a:endParaRPr lang="en-US"/>
        </a:p>
      </dgm:t>
    </dgm:pt>
    <dgm:pt modelId="{156D6451-BEEB-4160-A309-9CDF9886DFEB}" type="sibTrans" cxnId="{CAEA97BD-F577-4B82-854B-045ECF9ED47A}">
      <dgm:prSet/>
      <dgm:spPr/>
      <dgm:t>
        <a:bodyPr/>
        <a:lstStyle/>
        <a:p>
          <a:endParaRPr lang="en-US"/>
        </a:p>
      </dgm:t>
    </dgm:pt>
    <dgm:pt modelId="{8D9A0265-EE09-461C-9C8B-1B99B1CDA07F}">
      <dgm:prSet/>
      <dgm:spPr/>
      <dgm:t>
        <a:bodyPr/>
        <a:lstStyle/>
        <a:p>
          <a:r>
            <a:rPr lang="en-US" b="0" i="0" u="none" strike="noStrike">
              <a:effectLst/>
              <a:latin typeface="Trebuchet MS" panose="020B0603020202020204" pitchFamily="34" charset="0"/>
            </a:rPr>
            <a:t> NOx</a:t>
          </a:r>
          <a:r>
            <a:rPr lang="en-US" b="0" i="0">
              <a:effectLst/>
              <a:latin typeface="Trebuchet MS" panose="020B0603020202020204" pitchFamily="34" charset="0"/>
            </a:rPr>
            <a:t>​</a:t>
          </a:r>
          <a:endParaRPr lang="en-US">
            <a:latin typeface="Arial" panose="020B0604020202020204" pitchFamily="34" charset="0"/>
          </a:endParaRPr>
        </a:p>
      </dgm:t>
    </dgm:pt>
    <dgm:pt modelId="{F80B3410-0771-48BA-A808-30BB6B7C67DB}" type="parTrans" cxnId="{9F08C939-8B4A-4D88-9411-F01D8F744940}">
      <dgm:prSet/>
      <dgm:spPr/>
      <dgm:t>
        <a:bodyPr/>
        <a:lstStyle/>
        <a:p>
          <a:endParaRPr lang="en-US"/>
        </a:p>
      </dgm:t>
    </dgm:pt>
    <dgm:pt modelId="{8958CA08-E081-4F06-BEF7-55828F59EBA2}" type="sibTrans" cxnId="{9F08C939-8B4A-4D88-9411-F01D8F744940}">
      <dgm:prSet/>
      <dgm:spPr/>
      <dgm:t>
        <a:bodyPr/>
        <a:lstStyle/>
        <a:p>
          <a:endParaRPr lang="en-US"/>
        </a:p>
      </dgm:t>
    </dgm:pt>
    <dgm:pt modelId="{367CDA14-5F54-4DC4-A7A3-1A1F2E9D296F}">
      <dgm:prSet phldrT="[Text]"/>
      <dgm:spPr/>
      <dgm:t>
        <a:bodyPr/>
        <a:lstStyle/>
        <a:p>
          <a:endParaRPr lang="en-US"/>
        </a:p>
      </dgm:t>
    </dgm:pt>
    <dgm:pt modelId="{7CC084D2-852D-44EF-AF5F-B23A834DAF23}" type="parTrans" cxnId="{3649DE8A-45F1-4D0B-A822-2C08F74BD58F}">
      <dgm:prSet/>
      <dgm:spPr/>
      <dgm:t>
        <a:bodyPr/>
        <a:lstStyle/>
        <a:p>
          <a:endParaRPr lang="en-US"/>
        </a:p>
      </dgm:t>
    </dgm:pt>
    <dgm:pt modelId="{ABC2DE84-1DB5-46EE-821E-BE30EF2EA371}" type="sibTrans" cxnId="{3649DE8A-45F1-4D0B-A822-2C08F74BD58F}">
      <dgm:prSet/>
      <dgm:spPr/>
      <dgm:t>
        <a:bodyPr/>
        <a:lstStyle/>
        <a:p>
          <a:endParaRPr lang="en-US"/>
        </a:p>
      </dgm:t>
    </dgm:pt>
    <dgm:pt modelId="{C7118AD7-800F-4FA6-8F0F-0ACA68EA4F32}">
      <dgm:prSet phldrT="[Text]"/>
      <dgm:spPr/>
      <dgm:t>
        <a:bodyPr/>
        <a:lstStyle/>
        <a:p>
          <a:r>
            <a:rPr lang="en-US" b="0" i="0" u="none" strike="noStrike">
              <a:effectLst/>
              <a:latin typeface="Trebuchet MS" panose="020B0603020202020204" pitchFamily="34" charset="0"/>
            </a:rPr>
            <a:t>Nitrogen oxides (NOx)</a:t>
          </a:r>
          <a:endParaRPr lang="en-US"/>
        </a:p>
      </dgm:t>
    </dgm:pt>
    <dgm:pt modelId="{69120CE2-A69A-4528-BE4A-3FEEA922E417}" type="parTrans" cxnId="{D1BBE777-935F-4466-B057-850F604B544D}">
      <dgm:prSet/>
      <dgm:spPr/>
      <dgm:t>
        <a:bodyPr/>
        <a:lstStyle/>
        <a:p>
          <a:endParaRPr lang="en-US"/>
        </a:p>
      </dgm:t>
    </dgm:pt>
    <dgm:pt modelId="{F702B432-55B9-4241-86ED-A2F3B618B462}" type="sibTrans" cxnId="{D1BBE777-935F-4466-B057-850F604B544D}">
      <dgm:prSet/>
      <dgm:spPr/>
      <dgm:t>
        <a:bodyPr/>
        <a:lstStyle/>
        <a:p>
          <a:endParaRPr lang="en-US"/>
        </a:p>
      </dgm:t>
    </dgm:pt>
    <dgm:pt modelId="{4998E196-AB7E-4B2B-9B55-63B8B7EE7DC0}" type="pres">
      <dgm:prSet presAssocID="{6BFC408F-3A1E-4004-A5D7-CA99B19DE8FD}" presName="linearFlow" presStyleCnt="0">
        <dgm:presLayoutVars>
          <dgm:dir/>
          <dgm:animLvl val="lvl"/>
          <dgm:resizeHandles/>
        </dgm:presLayoutVars>
      </dgm:prSet>
      <dgm:spPr/>
    </dgm:pt>
    <dgm:pt modelId="{5395DA42-EB8E-49A2-B10D-4B56EF5F6B88}" type="pres">
      <dgm:prSet presAssocID="{254E0076-5F70-4354-8AD5-C1CF2807B097}" presName="compositeNode" presStyleCnt="0">
        <dgm:presLayoutVars>
          <dgm:bulletEnabled val="1"/>
        </dgm:presLayoutVars>
      </dgm:prSet>
      <dgm:spPr/>
    </dgm:pt>
    <dgm:pt modelId="{03392E04-738E-4909-90EF-8F5E7E01DCA2}" type="pres">
      <dgm:prSet presAssocID="{254E0076-5F70-4354-8AD5-C1CF2807B097}" presName="imag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Badge 1 with solid fill"/>
        </a:ext>
      </dgm:extLst>
    </dgm:pt>
    <dgm:pt modelId="{C94E18B1-B718-4DFD-8EA6-EBB25945BF44}" type="pres">
      <dgm:prSet presAssocID="{254E0076-5F70-4354-8AD5-C1CF2807B097}" presName="childNode" presStyleLbl="node1" presStyleIdx="0" presStyleCnt="3">
        <dgm:presLayoutVars>
          <dgm:bulletEnabled val="1"/>
        </dgm:presLayoutVars>
      </dgm:prSet>
      <dgm:spPr/>
    </dgm:pt>
    <dgm:pt modelId="{221AD5D4-A7DC-47F5-84B1-1F287AF3E377}" type="pres">
      <dgm:prSet presAssocID="{254E0076-5F70-4354-8AD5-C1CF2807B097}" presName="parentNode" presStyleLbl="revTx" presStyleIdx="0" presStyleCnt="3">
        <dgm:presLayoutVars>
          <dgm:chMax val="0"/>
          <dgm:bulletEnabled val="1"/>
        </dgm:presLayoutVars>
      </dgm:prSet>
      <dgm:spPr/>
    </dgm:pt>
    <dgm:pt modelId="{52B134F3-5EEF-4F9A-880F-55FB083AC964}" type="pres">
      <dgm:prSet presAssocID="{17478E4B-1D45-49A5-856A-B969FFB04F21}" presName="sibTrans" presStyleCnt="0"/>
      <dgm:spPr/>
    </dgm:pt>
    <dgm:pt modelId="{EFB2F5C7-475E-4FD5-8DAB-5633022EE0D8}" type="pres">
      <dgm:prSet presAssocID="{0071741C-2B56-4542-9390-2CC64BDCA7B7}" presName="compositeNode" presStyleCnt="0">
        <dgm:presLayoutVars>
          <dgm:bulletEnabled val="1"/>
        </dgm:presLayoutVars>
      </dgm:prSet>
      <dgm:spPr/>
    </dgm:pt>
    <dgm:pt modelId="{CC981F55-57E7-4D80-ADC8-0A1DFB3C8F61}" type="pres">
      <dgm:prSet presAssocID="{0071741C-2B56-4542-9390-2CC64BDCA7B7}" presName="image" presStyleLbl="fgImgPlac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Badge with solid fill"/>
        </a:ext>
      </dgm:extLst>
    </dgm:pt>
    <dgm:pt modelId="{CEE00D94-C8AC-4BEF-96AB-38F262CFE342}" type="pres">
      <dgm:prSet presAssocID="{0071741C-2B56-4542-9390-2CC64BDCA7B7}" presName="childNode" presStyleLbl="node1" presStyleIdx="1" presStyleCnt="3">
        <dgm:presLayoutVars>
          <dgm:bulletEnabled val="1"/>
        </dgm:presLayoutVars>
      </dgm:prSet>
      <dgm:spPr/>
    </dgm:pt>
    <dgm:pt modelId="{B55E501A-BEA5-4CEE-9BD4-498E8B523AE7}" type="pres">
      <dgm:prSet presAssocID="{0071741C-2B56-4542-9390-2CC64BDCA7B7}" presName="parentNode" presStyleLbl="revTx" presStyleIdx="1" presStyleCnt="3">
        <dgm:presLayoutVars>
          <dgm:chMax val="0"/>
          <dgm:bulletEnabled val="1"/>
        </dgm:presLayoutVars>
      </dgm:prSet>
      <dgm:spPr/>
    </dgm:pt>
    <dgm:pt modelId="{02B2F9C1-CB90-4666-A9A0-792E669B9C39}" type="pres">
      <dgm:prSet presAssocID="{21E1CDBA-B8BF-4791-8D56-12EFF6062425}" presName="sibTrans" presStyleCnt="0"/>
      <dgm:spPr/>
    </dgm:pt>
    <dgm:pt modelId="{CC9636D1-93BF-4132-907B-236E0D169EE8}" type="pres">
      <dgm:prSet presAssocID="{CE47C0AE-3B81-47DE-A319-2E33A2445FE5}" presName="compositeNode" presStyleCnt="0">
        <dgm:presLayoutVars>
          <dgm:bulletEnabled val="1"/>
        </dgm:presLayoutVars>
      </dgm:prSet>
      <dgm:spPr/>
    </dgm:pt>
    <dgm:pt modelId="{BBF5D097-94B9-46AD-9D15-6D0B1B295548}" type="pres">
      <dgm:prSet presAssocID="{CE47C0AE-3B81-47DE-A319-2E33A2445FE5}" presName="image" presStyleLbl="fgImgPlac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Radioactive with solid fill"/>
        </a:ext>
      </dgm:extLst>
    </dgm:pt>
    <dgm:pt modelId="{D2547966-FB05-4F5E-815B-EECE4B0EC0B2}" type="pres">
      <dgm:prSet presAssocID="{CE47C0AE-3B81-47DE-A319-2E33A2445FE5}" presName="childNode" presStyleLbl="node1" presStyleIdx="2" presStyleCnt="3">
        <dgm:presLayoutVars>
          <dgm:bulletEnabled val="1"/>
        </dgm:presLayoutVars>
      </dgm:prSet>
      <dgm:spPr/>
    </dgm:pt>
    <dgm:pt modelId="{AD290E39-30D9-48BD-BD32-CB690994BB44}" type="pres">
      <dgm:prSet presAssocID="{CE47C0AE-3B81-47DE-A319-2E33A2445FE5}" presName="parentNode" presStyleLbl="revTx" presStyleIdx="2" presStyleCnt="3">
        <dgm:presLayoutVars>
          <dgm:chMax val="0"/>
          <dgm:bulletEnabled val="1"/>
        </dgm:presLayoutVars>
      </dgm:prSet>
      <dgm:spPr/>
    </dgm:pt>
  </dgm:ptLst>
  <dgm:cxnLst>
    <dgm:cxn modelId="{B95BE402-9E3F-4D78-98B1-97C2EAF9334B}" srcId="{7015D490-4628-4C50-B870-FA1E1A783D97}" destId="{8F13EAC6-99FE-47E6-B91F-D57D10E06BEA}" srcOrd="1" destOrd="0" parTransId="{6C18569A-9BA5-4317-8DB0-14C7A0EE25BD}" sibTransId="{C8E75505-820A-4C56-95F2-56C5EAFC85C4}"/>
    <dgm:cxn modelId="{90C00615-BD74-406F-82B3-48F52E866425}" srcId="{254E0076-5F70-4354-8AD5-C1CF2807B097}" destId="{5AB55087-D125-4CDF-B752-8E83F74725B5}" srcOrd="1" destOrd="0" parTransId="{4BA705C1-9A16-4200-BD77-38E2F7F824AA}" sibTransId="{8E663E7D-5132-4189-969E-2FB669AF5CF5}"/>
    <dgm:cxn modelId="{DDEE6215-4E1F-48E2-90A5-01429FEF1D0A}" type="presOf" srcId="{2B630E0D-2659-45D1-ADC9-7CFC2F8884DD}" destId="{C94E18B1-B718-4DFD-8EA6-EBB25945BF44}" srcOrd="0" destOrd="0" presId="urn:microsoft.com/office/officeart/2005/8/layout/hList2"/>
    <dgm:cxn modelId="{71E5A71A-CA12-4D27-A267-00FA886DDA52}" type="presOf" srcId="{254E0076-5F70-4354-8AD5-C1CF2807B097}" destId="{221AD5D4-A7DC-47F5-84B1-1F287AF3E377}" srcOrd="0" destOrd="0" presId="urn:microsoft.com/office/officeart/2005/8/layout/hList2"/>
    <dgm:cxn modelId="{2B61461C-2940-4D9E-A650-33C422FCAB98}" srcId="{CE47C0AE-3B81-47DE-A319-2E33A2445FE5}" destId="{03C50603-6CF7-4BC5-A85C-A914E8D48B3B}" srcOrd="3" destOrd="0" parTransId="{B9AA94DA-6FAA-4C05-81AB-7E7ACAC562AC}" sibTransId="{9DFB085B-6FC4-4241-BF85-12C786B51980}"/>
    <dgm:cxn modelId="{ED9A4026-AB0B-4F79-A18A-277284597135}" srcId="{3BF3C923-8419-41FE-85E7-BF762AC26EE7}" destId="{88E5538A-22AF-4306-AFAE-8BF0BC1817B7}" srcOrd="0" destOrd="0" parTransId="{DB5417ED-90AA-44E3-9686-335C22CB7CF8}" sibTransId="{DEF17151-281B-4A55-B4DA-443259C340F4}"/>
    <dgm:cxn modelId="{09DD7B29-79D0-4322-8D36-230989CC77C7}" type="presOf" srcId="{6BFC408F-3A1E-4004-A5D7-CA99B19DE8FD}" destId="{4998E196-AB7E-4B2B-9B55-63B8B7EE7DC0}" srcOrd="0" destOrd="0" presId="urn:microsoft.com/office/officeart/2005/8/layout/hList2"/>
    <dgm:cxn modelId="{F13D152F-129B-4305-B4A1-433AC21C021D}" type="presOf" srcId="{D9082018-7F75-4944-A501-1E9D2AD6C353}" destId="{C94E18B1-B718-4DFD-8EA6-EBB25945BF44}" srcOrd="0" destOrd="3" presId="urn:microsoft.com/office/officeart/2005/8/layout/hList2"/>
    <dgm:cxn modelId="{FC937632-F429-4A2C-86BF-00BD83D8F52A}" type="presOf" srcId="{8F13EAC6-99FE-47E6-B91F-D57D10E06BEA}" destId="{CEE00D94-C8AC-4BEF-96AB-38F262CFE342}" srcOrd="0" destOrd="2" presId="urn:microsoft.com/office/officeart/2005/8/layout/hList2"/>
    <dgm:cxn modelId="{F4C22935-907A-425C-9C19-3899BBF426CD}" srcId="{CE47C0AE-3B81-47DE-A319-2E33A2445FE5}" destId="{D053C616-4BB2-4C2A-94AF-6D7D1442FF88}" srcOrd="1" destOrd="0" parTransId="{8C4107BC-703D-4460-9809-BB65972F1082}" sibTransId="{A3E8E9CD-B5BA-4E74-8BC3-6FD0A63B1A48}"/>
    <dgm:cxn modelId="{9F08C939-8B4A-4D88-9411-F01D8F744940}" srcId="{3BF3C923-8419-41FE-85E7-BF762AC26EE7}" destId="{8D9A0265-EE09-461C-9C8B-1B99B1CDA07F}" srcOrd="2" destOrd="0" parTransId="{F80B3410-0771-48BA-A808-30BB6B7C67DB}" sibTransId="{8958CA08-E081-4F06-BEF7-55828F59EBA2}"/>
    <dgm:cxn modelId="{E9F33D3A-55B5-4689-B23A-1E8492564291}" srcId="{6BFC408F-3A1E-4004-A5D7-CA99B19DE8FD}" destId="{254E0076-5F70-4354-8AD5-C1CF2807B097}" srcOrd="0" destOrd="0" parTransId="{D6341DE9-8C55-4B1C-B854-3FC766DA891E}" sibTransId="{17478E4B-1D45-49A5-856A-B969FFB04F21}"/>
    <dgm:cxn modelId="{E09F6A3A-5145-40FC-964D-00B816CE4E24}" srcId="{0071741C-2B56-4542-9390-2CC64BDCA7B7}" destId="{3BF3C923-8419-41FE-85E7-BF762AC26EE7}" srcOrd="1" destOrd="0" parTransId="{56BBF775-1DFA-4D5B-8900-061AEFB30E1D}" sibTransId="{DE2198A6-7DF8-43FE-AFE9-CB39D30A3586}"/>
    <dgm:cxn modelId="{2A55D93D-A943-4236-9365-5E2B60F1A918}" type="presOf" srcId="{03C50603-6CF7-4BC5-A85C-A914E8D48B3B}" destId="{D2547966-FB05-4F5E-815B-EECE4B0EC0B2}" srcOrd="0" destOrd="3" presId="urn:microsoft.com/office/officeart/2005/8/layout/hList2"/>
    <dgm:cxn modelId="{85DB343F-62BF-4A4F-9768-576A80E31831}" srcId="{0071741C-2B56-4542-9390-2CC64BDCA7B7}" destId="{7015D490-4628-4C50-B870-FA1E1A783D97}" srcOrd="0" destOrd="0" parTransId="{FFDA91E1-737F-4990-AB57-AF6E353AF55F}" sibTransId="{9448B7F6-8F44-4EDE-86F4-2009320057FF}"/>
    <dgm:cxn modelId="{DF953143-0A93-454E-A08E-A5951D3EC056}" type="presOf" srcId="{8D9A0265-EE09-461C-9C8B-1B99B1CDA07F}" destId="{CEE00D94-C8AC-4BEF-96AB-38F262CFE342}" srcOrd="0" destOrd="8" presId="urn:microsoft.com/office/officeart/2005/8/layout/hList2"/>
    <dgm:cxn modelId="{C30E2D66-DFF6-4DCC-A855-D82E5F3D957C}" srcId="{6BFC408F-3A1E-4004-A5D7-CA99B19DE8FD}" destId="{0071741C-2B56-4542-9390-2CC64BDCA7B7}" srcOrd="1" destOrd="0" parTransId="{7154F5BD-5565-427D-B814-3CC8F7AC55F7}" sibTransId="{21E1CDBA-B8BF-4791-8D56-12EFF6062425}"/>
    <dgm:cxn modelId="{7B4E584A-4D09-4A6A-9E20-5A9AB61AFDD9}" srcId="{254E0076-5F70-4354-8AD5-C1CF2807B097}" destId="{2B630E0D-2659-45D1-ADC9-7CFC2F8884DD}" srcOrd="0" destOrd="0" parTransId="{49CF3975-B319-4815-869C-0D034AA7ABB2}" sibTransId="{BC739CB1-C29C-4621-B5B3-607BD98BD021}"/>
    <dgm:cxn modelId="{58ADC94A-9EDD-4B13-9D27-E7AE4ADE308E}" type="presOf" srcId="{746C0A3E-5A70-4E98-ADB2-BA2BA3AEFDA6}" destId="{CEE00D94-C8AC-4BEF-96AB-38F262CFE342}" srcOrd="0" destOrd="7" presId="urn:microsoft.com/office/officeart/2005/8/layout/hList2"/>
    <dgm:cxn modelId="{F36B866B-8081-4444-95E2-1ACE447ABA70}" type="presOf" srcId="{4BAD7CD1-76A9-4B66-81A6-8CB47F449294}" destId="{C94E18B1-B718-4DFD-8EA6-EBB25945BF44}" srcOrd="0" destOrd="2" presId="urn:microsoft.com/office/officeart/2005/8/layout/hList2"/>
    <dgm:cxn modelId="{3C0F7452-80F9-4FF0-84CB-C8040DA75FD7}" type="presOf" srcId="{3BF3C923-8419-41FE-85E7-BF762AC26EE7}" destId="{CEE00D94-C8AC-4BEF-96AB-38F262CFE342}" srcOrd="0" destOrd="5" presId="urn:microsoft.com/office/officeart/2005/8/layout/hList2"/>
    <dgm:cxn modelId="{B9A71257-9F6C-402F-9E15-7463E0499A30}" type="presOf" srcId="{B22A5C1F-A331-4CB5-BE03-A9F2F67FA842}" destId="{C94E18B1-B718-4DFD-8EA6-EBB25945BF44}" srcOrd="0" destOrd="1" presId="urn:microsoft.com/office/officeart/2005/8/layout/hList2"/>
    <dgm:cxn modelId="{D1BBE777-935F-4466-B057-850F604B544D}" srcId="{7015D490-4628-4C50-B870-FA1E1A783D97}" destId="{C7118AD7-800F-4FA6-8F0F-0ACA68EA4F32}" srcOrd="0" destOrd="0" parTransId="{69120CE2-A69A-4528-BE4A-3FEEA922E417}" sibTransId="{F702B432-55B9-4241-86ED-A2F3B618B462}"/>
    <dgm:cxn modelId="{64EA117B-0011-4882-983E-F46F80B363CD}" srcId="{6BFC408F-3A1E-4004-A5D7-CA99B19DE8FD}" destId="{CE47C0AE-3B81-47DE-A319-2E33A2445FE5}" srcOrd="2" destOrd="0" parTransId="{A917B0A1-FA9F-414B-9221-EA73048C8188}" sibTransId="{BB02A734-8D54-44A3-B2D6-F92CD50F75F8}"/>
    <dgm:cxn modelId="{CD125584-9D4E-4A49-83FA-020DB36AB852}" srcId="{7015D490-4628-4C50-B870-FA1E1A783D97}" destId="{131222DA-C488-4546-854C-2BC6C7153A3C}" srcOrd="2" destOrd="0" parTransId="{929ADD4B-9531-4A8B-A44B-47E2FCF4DC8B}" sibTransId="{0F245C86-630E-4CCE-94FA-761E4F177A48}"/>
    <dgm:cxn modelId="{3F858189-C7A7-40C3-9B78-583E2F20FB35}" srcId="{2B630E0D-2659-45D1-ADC9-7CFC2F8884DD}" destId="{B22A5C1F-A331-4CB5-BE03-A9F2F67FA842}" srcOrd="0" destOrd="0" parTransId="{9E464578-960E-4F8F-88BC-44154256444F}" sibTransId="{5B8EA1A8-DF2A-4489-9B5D-75CBA8FA01F3}"/>
    <dgm:cxn modelId="{3649DE8A-45F1-4D0B-A822-2C08F74BD58F}" srcId="{7015D490-4628-4C50-B870-FA1E1A783D97}" destId="{367CDA14-5F54-4DC4-A7A3-1A1F2E9D296F}" srcOrd="3" destOrd="0" parTransId="{7CC084D2-852D-44EF-AF5F-B23A834DAF23}" sibTransId="{ABC2DE84-1DB5-46EE-821E-BE30EF2EA371}"/>
    <dgm:cxn modelId="{ABA3AC94-8608-40D2-97A8-7734046FF423}" type="presOf" srcId="{0071741C-2B56-4542-9390-2CC64BDCA7B7}" destId="{B55E501A-BEA5-4CEE-9BD4-498E8B523AE7}" srcOrd="0" destOrd="0" presId="urn:microsoft.com/office/officeart/2005/8/layout/hList2"/>
    <dgm:cxn modelId="{23516FA2-E5E0-4A8E-B36A-DD3AD354536F}" type="presOf" srcId="{367CDA14-5F54-4DC4-A7A3-1A1F2E9D296F}" destId="{CEE00D94-C8AC-4BEF-96AB-38F262CFE342}" srcOrd="0" destOrd="4" presId="urn:microsoft.com/office/officeart/2005/8/layout/hList2"/>
    <dgm:cxn modelId="{D073A7A7-E12E-4B37-BA90-A5B9878BDD6D}" type="presOf" srcId="{5AB55087-D125-4CDF-B752-8E83F74725B5}" destId="{C94E18B1-B718-4DFD-8EA6-EBB25945BF44}" srcOrd="0" destOrd="5" presId="urn:microsoft.com/office/officeart/2005/8/layout/hList2"/>
    <dgm:cxn modelId="{0235F8A8-9A3B-45D7-9F6A-C4949A44D22A}" srcId="{CE47C0AE-3B81-47DE-A319-2E33A2445FE5}" destId="{DF21C90F-1F17-4606-B315-0D2DBE1016D2}" srcOrd="0" destOrd="0" parTransId="{E13AAB75-A476-4358-ABFD-3B97B1D9A311}" sibTransId="{72A3DEB1-1BFE-4F28-9CE1-F69FF8CE0967}"/>
    <dgm:cxn modelId="{B7F88AAA-364C-4B36-834E-AEC33BFCE99B}" srcId="{2B630E0D-2659-45D1-ADC9-7CFC2F8884DD}" destId="{E8F3ADD4-E0B5-42D6-826F-29A229D6F9D4}" srcOrd="3" destOrd="0" parTransId="{37CB7D67-7D7B-4F37-BAA8-416A5CB8CA40}" sibTransId="{316184FC-7DDB-442F-AF5F-D2D5727439D7}"/>
    <dgm:cxn modelId="{228143AE-A8B0-43CB-BA17-E42E2D5797F7}" srcId="{2B630E0D-2659-45D1-ADC9-7CFC2F8884DD}" destId="{4BAD7CD1-76A9-4B66-81A6-8CB47F449294}" srcOrd="1" destOrd="0" parTransId="{4FF4BB5B-569E-4F42-B936-CF6D224E3E76}" sibTransId="{F71596AB-45A8-4DEB-A15D-AF53EBC6B76F}"/>
    <dgm:cxn modelId="{C5028DB2-1A1C-46AE-B31A-87B5E66705A2}" type="presOf" srcId="{E8F3ADD4-E0B5-42D6-826F-29A229D6F9D4}" destId="{C94E18B1-B718-4DFD-8EA6-EBB25945BF44}" srcOrd="0" destOrd="4" presId="urn:microsoft.com/office/officeart/2005/8/layout/hList2"/>
    <dgm:cxn modelId="{CAEA97BD-F577-4B82-854B-045ECF9ED47A}" srcId="{3BF3C923-8419-41FE-85E7-BF762AC26EE7}" destId="{746C0A3E-5A70-4E98-ADB2-BA2BA3AEFDA6}" srcOrd="1" destOrd="0" parTransId="{DE83F37E-6F4E-4478-B07A-A3BBE2D11049}" sibTransId="{156D6451-BEEB-4160-A309-9CDF9886DFEB}"/>
    <dgm:cxn modelId="{D0A56DC4-1981-4750-A062-D9A371AA17B7}" type="presOf" srcId="{7015D490-4628-4C50-B870-FA1E1A783D97}" destId="{CEE00D94-C8AC-4BEF-96AB-38F262CFE342}" srcOrd="0" destOrd="0" presId="urn:microsoft.com/office/officeart/2005/8/layout/hList2"/>
    <dgm:cxn modelId="{5ED3E4C5-B0FB-4EB3-A64D-B2F5002688EF}" type="presOf" srcId="{88E5538A-22AF-4306-AFAE-8BF0BC1817B7}" destId="{CEE00D94-C8AC-4BEF-96AB-38F262CFE342}" srcOrd="0" destOrd="6" presId="urn:microsoft.com/office/officeart/2005/8/layout/hList2"/>
    <dgm:cxn modelId="{69E30DC6-DA8E-417B-8428-9216699B2968}" type="presOf" srcId="{CE47C0AE-3B81-47DE-A319-2E33A2445FE5}" destId="{AD290E39-30D9-48BD-BD32-CB690994BB44}" srcOrd="0" destOrd="0" presId="urn:microsoft.com/office/officeart/2005/8/layout/hList2"/>
    <dgm:cxn modelId="{1DF1B1C6-78B9-40D9-B85E-9FD7A71B8E20}" srcId="{CE47C0AE-3B81-47DE-A319-2E33A2445FE5}" destId="{65F06755-C2DB-4B84-835B-C3EFEBECA75D}" srcOrd="2" destOrd="0" parTransId="{A49077D0-C34D-42D5-A01F-38E2DEB2311D}" sibTransId="{A443E2AF-4FA6-4EAF-A883-EE8E38F28B23}"/>
    <dgm:cxn modelId="{4D4246D7-D8DC-4958-924F-2E069525B6C2}" type="presOf" srcId="{131222DA-C488-4546-854C-2BC6C7153A3C}" destId="{CEE00D94-C8AC-4BEF-96AB-38F262CFE342}" srcOrd="0" destOrd="3" presId="urn:microsoft.com/office/officeart/2005/8/layout/hList2"/>
    <dgm:cxn modelId="{6997D3DF-269A-44D8-82A8-CF5FD2E615D8}" type="presOf" srcId="{C7118AD7-800F-4FA6-8F0F-0ACA68EA4F32}" destId="{CEE00D94-C8AC-4BEF-96AB-38F262CFE342}" srcOrd="0" destOrd="1" presId="urn:microsoft.com/office/officeart/2005/8/layout/hList2"/>
    <dgm:cxn modelId="{5F1632E1-E230-40CB-AB19-13F1C6F439C3}" type="presOf" srcId="{DF21C90F-1F17-4606-B315-0D2DBE1016D2}" destId="{D2547966-FB05-4F5E-815B-EECE4B0EC0B2}" srcOrd="0" destOrd="0" presId="urn:microsoft.com/office/officeart/2005/8/layout/hList2"/>
    <dgm:cxn modelId="{8078ABE9-8278-4A80-AA41-5D0D8C8F7AC3}" srcId="{2B630E0D-2659-45D1-ADC9-7CFC2F8884DD}" destId="{D9082018-7F75-4944-A501-1E9D2AD6C353}" srcOrd="2" destOrd="0" parTransId="{CE411DD8-3B9A-48B7-AF8F-FD3C0438261B}" sibTransId="{23ED8F76-490F-4A8F-A6DD-11794E65EBB4}"/>
    <dgm:cxn modelId="{1B7985F2-41A1-4088-AADC-C4B0A14C2454}" type="presOf" srcId="{65F06755-C2DB-4B84-835B-C3EFEBECA75D}" destId="{D2547966-FB05-4F5E-815B-EECE4B0EC0B2}" srcOrd="0" destOrd="2" presId="urn:microsoft.com/office/officeart/2005/8/layout/hList2"/>
    <dgm:cxn modelId="{5C8CC5FF-5D32-4234-BF8C-04B5F919A5F2}" type="presOf" srcId="{D053C616-4BB2-4C2A-94AF-6D7D1442FF88}" destId="{D2547966-FB05-4F5E-815B-EECE4B0EC0B2}" srcOrd="0" destOrd="1" presId="urn:microsoft.com/office/officeart/2005/8/layout/hList2"/>
    <dgm:cxn modelId="{2E2A6A85-F0BC-4E81-9FBE-92DA6E08DD9D}" type="presParOf" srcId="{4998E196-AB7E-4B2B-9B55-63B8B7EE7DC0}" destId="{5395DA42-EB8E-49A2-B10D-4B56EF5F6B88}" srcOrd="0" destOrd="0" presId="urn:microsoft.com/office/officeart/2005/8/layout/hList2"/>
    <dgm:cxn modelId="{FA5032E6-4202-4BF4-BD79-254AD7360DD8}" type="presParOf" srcId="{5395DA42-EB8E-49A2-B10D-4B56EF5F6B88}" destId="{03392E04-738E-4909-90EF-8F5E7E01DCA2}" srcOrd="0" destOrd="0" presId="urn:microsoft.com/office/officeart/2005/8/layout/hList2"/>
    <dgm:cxn modelId="{94CC8C3B-309E-4632-BF85-31042208F200}" type="presParOf" srcId="{5395DA42-EB8E-49A2-B10D-4B56EF5F6B88}" destId="{C94E18B1-B718-4DFD-8EA6-EBB25945BF44}" srcOrd="1" destOrd="0" presId="urn:microsoft.com/office/officeart/2005/8/layout/hList2"/>
    <dgm:cxn modelId="{863A2F27-478E-400C-B116-F223BFD20391}" type="presParOf" srcId="{5395DA42-EB8E-49A2-B10D-4B56EF5F6B88}" destId="{221AD5D4-A7DC-47F5-84B1-1F287AF3E377}" srcOrd="2" destOrd="0" presId="urn:microsoft.com/office/officeart/2005/8/layout/hList2"/>
    <dgm:cxn modelId="{12839E8C-F698-46F0-B0D7-FBA088D0B66D}" type="presParOf" srcId="{4998E196-AB7E-4B2B-9B55-63B8B7EE7DC0}" destId="{52B134F3-5EEF-4F9A-880F-55FB083AC964}" srcOrd="1" destOrd="0" presId="urn:microsoft.com/office/officeart/2005/8/layout/hList2"/>
    <dgm:cxn modelId="{FC82E266-D513-4CA3-AA45-2083C5167C7C}" type="presParOf" srcId="{4998E196-AB7E-4B2B-9B55-63B8B7EE7DC0}" destId="{EFB2F5C7-475E-4FD5-8DAB-5633022EE0D8}" srcOrd="2" destOrd="0" presId="urn:microsoft.com/office/officeart/2005/8/layout/hList2"/>
    <dgm:cxn modelId="{5A1017DB-A65C-480C-A935-D1AD1EFD6241}" type="presParOf" srcId="{EFB2F5C7-475E-4FD5-8DAB-5633022EE0D8}" destId="{CC981F55-57E7-4D80-ADC8-0A1DFB3C8F61}" srcOrd="0" destOrd="0" presId="urn:microsoft.com/office/officeart/2005/8/layout/hList2"/>
    <dgm:cxn modelId="{628A519C-E293-4853-8B17-5E13E9874045}" type="presParOf" srcId="{EFB2F5C7-475E-4FD5-8DAB-5633022EE0D8}" destId="{CEE00D94-C8AC-4BEF-96AB-38F262CFE342}" srcOrd="1" destOrd="0" presId="urn:microsoft.com/office/officeart/2005/8/layout/hList2"/>
    <dgm:cxn modelId="{1921982C-BDA6-4A1E-AF33-2D602533BCFB}" type="presParOf" srcId="{EFB2F5C7-475E-4FD5-8DAB-5633022EE0D8}" destId="{B55E501A-BEA5-4CEE-9BD4-498E8B523AE7}" srcOrd="2" destOrd="0" presId="urn:microsoft.com/office/officeart/2005/8/layout/hList2"/>
    <dgm:cxn modelId="{52987EE3-F203-4C5A-BC47-2EB9DFD7D7FA}" type="presParOf" srcId="{4998E196-AB7E-4B2B-9B55-63B8B7EE7DC0}" destId="{02B2F9C1-CB90-4666-A9A0-792E669B9C39}" srcOrd="3" destOrd="0" presId="urn:microsoft.com/office/officeart/2005/8/layout/hList2"/>
    <dgm:cxn modelId="{0E6F882A-8E08-4D96-AB20-320B99D85E34}" type="presParOf" srcId="{4998E196-AB7E-4B2B-9B55-63B8B7EE7DC0}" destId="{CC9636D1-93BF-4132-907B-236E0D169EE8}" srcOrd="4" destOrd="0" presId="urn:microsoft.com/office/officeart/2005/8/layout/hList2"/>
    <dgm:cxn modelId="{7FFB9103-80A7-4F22-97A0-88255FF7ABC9}" type="presParOf" srcId="{CC9636D1-93BF-4132-907B-236E0D169EE8}" destId="{BBF5D097-94B9-46AD-9D15-6D0B1B295548}" srcOrd="0" destOrd="0" presId="urn:microsoft.com/office/officeart/2005/8/layout/hList2"/>
    <dgm:cxn modelId="{955F6828-767B-472E-AFF7-70314B4FFAC7}" type="presParOf" srcId="{CC9636D1-93BF-4132-907B-236E0D169EE8}" destId="{D2547966-FB05-4F5E-815B-EECE4B0EC0B2}" srcOrd="1" destOrd="0" presId="urn:microsoft.com/office/officeart/2005/8/layout/hList2"/>
    <dgm:cxn modelId="{E3F83189-57B8-4E37-B090-7EF3EE029E68}" type="presParOf" srcId="{CC9636D1-93BF-4132-907B-236E0D169EE8}" destId="{AD290E39-30D9-48BD-BD32-CB690994BB44}" srcOrd="2" destOrd="0" presId="urn:microsoft.com/office/officeart/2005/8/layout/h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B828B80-19B7-4474-A2AC-7752D0ECB2A2}"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068588E9-E6A7-43AC-9088-B674C3449E7E}">
      <dgm:prSet phldrT="[Text]"/>
      <dgm:spPr/>
      <dgm:t>
        <a:bodyPr/>
        <a:lstStyle/>
        <a:p>
          <a:r>
            <a:rPr lang="en-US" b="1"/>
            <a:t>UK National Atmospheric Emissions Inventory</a:t>
          </a:r>
          <a:endParaRPr lang="en-US"/>
        </a:p>
      </dgm:t>
    </dgm:pt>
    <dgm:pt modelId="{A3F1C01E-29D2-4545-9724-E428209E398C}" type="parTrans" cxnId="{6CF22161-20EA-4342-8A39-68BC9D1E62AD}">
      <dgm:prSet/>
      <dgm:spPr/>
      <dgm:t>
        <a:bodyPr/>
        <a:lstStyle/>
        <a:p>
          <a:endParaRPr lang="en-US"/>
        </a:p>
      </dgm:t>
    </dgm:pt>
    <dgm:pt modelId="{657F0363-1D81-497A-BF17-5ACA0D2F06F1}" type="sibTrans" cxnId="{6CF22161-20EA-4342-8A39-68BC9D1E62AD}">
      <dgm:prSet/>
      <dgm:spPr/>
      <dgm:t>
        <a:bodyPr/>
        <a:lstStyle/>
        <a:p>
          <a:endParaRPr lang="en-US"/>
        </a:p>
      </dgm:t>
    </dgm:pt>
    <dgm:pt modelId="{AB162860-BD68-44FD-AA1D-EF6B5F65ECA0}">
      <dgm:prSet/>
      <dgm:spPr/>
      <dgm:t>
        <a:bodyPr/>
        <a:lstStyle/>
        <a:p>
          <a:r>
            <a:rPr lang="en-US" b="1" err="1"/>
            <a:t>Syke</a:t>
          </a:r>
          <a:r>
            <a:rPr lang="en-US" b="1"/>
            <a:t> Air Pollutant Emission Factor Library</a:t>
          </a:r>
          <a:endParaRPr lang="en-US"/>
        </a:p>
      </dgm:t>
    </dgm:pt>
    <dgm:pt modelId="{7257197A-789D-475C-BF08-E290D20E555D}" type="parTrans" cxnId="{1F057522-99C6-49DC-B6B7-5397EC6FF1BE}">
      <dgm:prSet/>
      <dgm:spPr/>
      <dgm:t>
        <a:bodyPr/>
        <a:lstStyle/>
        <a:p>
          <a:endParaRPr lang="en-US"/>
        </a:p>
      </dgm:t>
    </dgm:pt>
    <dgm:pt modelId="{784D958C-790D-4C63-8D34-CAD34650FA4B}" type="sibTrans" cxnId="{1F057522-99C6-49DC-B6B7-5397EC6FF1BE}">
      <dgm:prSet/>
      <dgm:spPr/>
      <dgm:t>
        <a:bodyPr/>
        <a:lstStyle/>
        <a:p>
          <a:endParaRPr lang="en-US"/>
        </a:p>
      </dgm:t>
    </dgm:pt>
    <dgm:pt modelId="{818364EE-C561-4644-8347-4360C5CB9B52}">
      <dgm:prSet phldrT="[Text]"/>
      <dgm:spPr/>
      <dgm:t>
        <a:bodyPr/>
        <a:lstStyle/>
        <a:p>
          <a:r>
            <a:rPr lang="en-US" b="1"/>
            <a:t>Australia Emission Estimation Technique Manuals</a:t>
          </a:r>
          <a:endParaRPr lang="en-US"/>
        </a:p>
      </dgm:t>
    </dgm:pt>
    <dgm:pt modelId="{09A63228-7D4F-4C6F-8354-59D69ED521BC}" type="parTrans" cxnId="{7328E3A9-F78F-4F45-8555-4B9478AA8F65}">
      <dgm:prSet/>
      <dgm:spPr/>
      <dgm:t>
        <a:bodyPr/>
        <a:lstStyle/>
        <a:p>
          <a:endParaRPr lang="en-US"/>
        </a:p>
      </dgm:t>
    </dgm:pt>
    <dgm:pt modelId="{E03F9138-7DEB-4CFD-8CB7-3E10D4BE3791}" type="sibTrans" cxnId="{7328E3A9-F78F-4F45-8555-4B9478AA8F65}">
      <dgm:prSet/>
      <dgm:spPr/>
      <dgm:t>
        <a:bodyPr/>
        <a:lstStyle/>
        <a:p>
          <a:endParaRPr lang="en-US"/>
        </a:p>
      </dgm:t>
    </dgm:pt>
    <dgm:pt modelId="{6ACF0E19-E4F0-400D-8CCC-60BFF4308993}">
      <dgm:prSet phldrT="[Text]"/>
      <dgm:spPr/>
      <dgm:t>
        <a:bodyPr/>
        <a:lstStyle/>
        <a:p>
          <a:r>
            <a:rPr lang="en-US" b="1"/>
            <a:t>Co-ordinated European Programme on Particulate Matter Emission Inventories, Projections and Guidance (CEPMEIP)</a:t>
          </a:r>
          <a:endParaRPr lang="en-US"/>
        </a:p>
      </dgm:t>
    </dgm:pt>
    <dgm:pt modelId="{F35CB085-4696-4B27-BFA3-C58EF937D92E}" type="parTrans" cxnId="{18FD4352-096F-4706-933A-684FBBBE7394}">
      <dgm:prSet/>
      <dgm:spPr/>
      <dgm:t>
        <a:bodyPr/>
        <a:lstStyle/>
        <a:p>
          <a:endParaRPr lang="en-US"/>
        </a:p>
      </dgm:t>
    </dgm:pt>
    <dgm:pt modelId="{5C2A53B7-C8E1-403A-AA5B-4EB52B06DACF}" type="sibTrans" cxnId="{18FD4352-096F-4706-933A-684FBBBE7394}">
      <dgm:prSet/>
      <dgm:spPr/>
      <dgm:t>
        <a:bodyPr/>
        <a:lstStyle/>
        <a:p>
          <a:endParaRPr lang="en-US"/>
        </a:p>
      </dgm:t>
    </dgm:pt>
    <dgm:pt modelId="{73D5DFB2-DE92-4CAA-B997-0CA40533BE10}">
      <dgm:prSet phldrT="[Text]"/>
      <dgm:spPr/>
      <dgm:t>
        <a:bodyPr/>
        <a:lstStyle/>
        <a:p>
          <a:r>
            <a:rPr lang="en-US"/>
            <a:t>Focus on developing PM emission inventories</a:t>
          </a:r>
        </a:p>
      </dgm:t>
    </dgm:pt>
    <dgm:pt modelId="{B11DC08E-C8A5-4E7C-8FBB-035EF7936361}" type="parTrans" cxnId="{84E7C83B-C80E-4CA2-9F52-294C1B25FF8F}">
      <dgm:prSet/>
      <dgm:spPr/>
      <dgm:t>
        <a:bodyPr/>
        <a:lstStyle/>
        <a:p>
          <a:endParaRPr lang="en-US"/>
        </a:p>
      </dgm:t>
    </dgm:pt>
    <dgm:pt modelId="{92932729-6E68-4CA4-B29B-CA521C59C48D}" type="sibTrans" cxnId="{84E7C83B-C80E-4CA2-9F52-294C1B25FF8F}">
      <dgm:prSet/>
      <dgm:spPr/>
      <dgm:t>
        <a:bodyPr/>
        <a:lstStyle/>
        <a:p>
          <a:endParaRPr lang="en-US"/>
        </a:p>
      </dgm:t>
    </dgm:pt>
    <dgm:pt modelId="{37E7F3BC-7DAF-4D5A-92A6-AD28D9C53C30}">
      <dgm:prSet/>
      <dgm:spPr/>
      <dgm:t>
        <a:bodyPr/>
        <a:lstStyle/>
        <a:p>
          <a:r>
            <a:rPr lang="en-US"/>
            <a:t>Collection of information from various sources including the EMEP/EEA Guidebook and national reports</a:t>
          </a:r>
        </a:p>
      </dgm:t>
    </dgm:pt>
    <dgm:pt modelId="{C6E68413-6BF3-49EE-911C-492143626BC5}" type="parTrans" cxnId="{40A78200-59B3-41F4-A95B-EA8B77C30ADE}">
      <dgm:prSet/>
      <dgm:spPr/>
      <dgm:t>
        <a:bodyPr/>
        <a:lstStyle/>
        <a:p>
          <a:endParaRPr lang="en-US"/>
        </a:p>
      </dgm:t>
    </dgm:pt>
    <dgm:pt modelId="{CF44248C-27AA-4ABB-995F-9EEE68C7C1F4}" type="sibTrans" cxnId="{40A78200-59B3-41F4-A95B-EA8B77C30ADE}">
      <dgm:prSet/>
      <dgm:spPr/>
      <dgm:t>
        <a:bodyPr/>
        <a:lstStyle/>
        <a:p>
          <a:endParaRPr lang="en-US"/>
        </a:p>
      </dgm:t>
    </dgm:pt>
    <dgm:pt modelId="{9D2393BA-DECE-4E78-BE83-A06ECB1BAEFE}">
      <dgm:prSet/>
      <dgm:spPr/>
      <dgm:t>
        <a:bodyPr/>
        <a:lstStyle/>
        <a:p>
          <a:r>
            <a:rPr lang="en-US" b="1"/>
            <a:t>IPCC Emission Factor Database (EFDB)</a:t>
          </a:r>
          <a:endParaRPr lang="en-US"/>
        </a:p>
      </dgm:t>
    </dgm:pt>
    <dgm:pt modelId="{3E6D374C-9447-407A-8755-2FAE2B379E3E}" type="parTrans" cxnId="{662F3704-AE8F-46A9-9E27-AB9103FA9984}">
      <dgm:prSet/>
      <dgm:spPr/>
      <dgm:t>
        <a:bodyPr/>
        <a:lstStyle/>
        <a:p>
          <a:endParaRPr lang="en-US"/>
        </a:p>
      </dgm:t>
    </dgm:pt>
    <dgm:pt modelId="{A096F9E3-F477-4664-8559-865852F2C059}" type="sibTrans" cxnId="{662F3704-AE8F-46A9-9E27-AB9103FA9984}">
      <dgm:prSet/>
      <dgm:spPr/>
      <dgm:t>
        <a:bodyPr/>
        <a:lstStyle/>
        <a:p>
          <a:endParaRPr lang="en-US"/>
        </a:p>
      </dgm:t>
    </dgm:pt>
    <dgm:pt modelId="{AB64CF6F-90D2-4265-A5A4-D3D0CB4D2EDE}">
      <dgm:prSet/>
      <dgm:spPr/>
      <dgm:t>
        <a:bodyPr/>
        <a:lstStyle/>
        <a:p>
          <a:r>
            <a:rPr lang="en-US"/>
            <a:t>Collection of information on greenhouse gas emission factors from various sources including the 2006 IPCC Guidelines for National Greenhouse Gas Inventories</a:t>
          </a:r>
        </a:p>
      </dgm:t>
    </dgm:pt>
    <dgm:pt modelId="{49E8F362-570B-4BE6-8B3A-3DCE6719E2D8}" type="parTrans" cxnId="{F3EED6C2-B994-47FB-92C6-7B1309F449DE}">
      <dgm:prSet/>
      <dgm:spPr/>
      <dgm:t>
        <a:bodyPr/>
        <a:lstStyle/>
        <a:p>
          <a:endParaRPr lang="en-US"/>
        </a:p>
      </dgm:t>
    </dgm:pt>
    <dgm:pt modelId="{B5DA67F9-FE8E-4EF9-A9DA-E23A50078C60}" type="sibTrans" cxnId="{F3EED6C2-B994-47FB-92C6-7B1309F449DE}">
      <dgm:prSet/>
      <dgm:spPr/>
      <dgm:t>
        <a:bodyPr/>
        <a:lstStyle/>
        <a:p>
          <a:endParaRPr lang="en-US"/>
        </a:p>
      </dgm:t>
    </dgm:pt>
    <dgm:pt modelId="{B0C08FFD-6AC5-480D-8148-A4151B4C3CC3}" type="pres">
      <dgm:prSet presAssocID="{AB828B80-19B7-4474-A2AC-7752D0ECB2A2}" presName="linear" presStyleCnt="0">
        <dgm:presLayoutVars>
          <dgm:dir/>
          <dgm:animLvl val="lvl"/>
          <dgm:resizeHandles val="exact"/>
        </dgm:presLayoutVars>
      </dgm:prSet>
      <dgm:spPr/>
    </dgm:pt>
    <dgm:pt modelId="{1CD61FDD-19AA-4053-9CD2-7033BD6D2C60}" type="pres">
      <dgm:prSet presAssocID="{068588E9-E6A7-43AC-9088-B674C3449E7E}" presName="parentLin" presStyleCnt="0"/>
      <dgm:spPr/>
    </dgm:pt>
    <dgm:pt modelId="{257427B4-B746-427F-B25A-F182BA9D43CE}" type="pres">
      <dgm:prSet presAssocID="{068588E9-E6A7-43AC-9088-B674C3449E7E}" presName="parentLeftMargin" presStyleLbl="node1" presStyleIdx="0" presStyleCnt="5"/>
      <dgm:spPr/>
    </dgm:pt>
    <dgm:pt modelId="{BC09E8CA-DF1C-4CBF-9D99-4F5AA9FCC558}" type="pres">
      <dgm:prSet presAssocID="{068588E9-E6A7-43AC-9088-B674C3449E7E}" presName="parentText" presStyleLbl="node1" presStyleIdx="0" presStyleCnt="5" custScaleX="125829" custScaleY="111864">
        <dgm:presLayoutVars>
          <dgm:chMax val="0"/>
          <dgm:bulletEnabled val="1"/>
        </dgm:presLayoutVars>
      </dgm:prSet>
      <dgm:spPr/>
    </dgm:pt>
    <dgm:pt modelId="{53DD37A5-B57C-4983-93C5-D0A56A9A2DB2}" type="pres">
      <dgm:prSet presAssocID="{068588E9-E6A7-43AC-9088-B674C3449E7E}" presName="negativeSpace" presStyleCnt="0"/>
      <dgm:spPr/>
    </dgm:pt>
    <dgm:pt modelId="{87590630-9D59-4D94-86BF-931EF8577D1D}" type="pres">
      <dgm:prSet presAssocID="{068588E9-E6A7-43AC-9088-B674C3449E7E}" presName="childText" presStyleLbl="conFgAcc1" presStyleIdx="0" presStyleCnt="5">
        <dgm:presLayoutVars>
          <dgm:bulletEnabled val="1"/>
        </dgm:presLayoutVars>
      </dgm:prSet>
      <dgm:spPr/>
    </dgm:pt>
    <dgm:pt modelId="{91B553DF-4457-436C-ABB4-5565923F1588}" type="pres">
      <dgm:prSet presAssocID="{657F0363-1D81-497A-BF17-5ACA0D2F06F1}" presName="spaceBetweenRectangles" presStyleCnt="0"/>
      <dgm:spPr/>
    </dgm:pt>
    <dgm:pt modelId="{663D68BD-C779-48B9-8596-0B3E864626E0}" type="pres">
      <dgm:prSet presAssocID="{818364EE-C561-4644-8347-4360C5CB9B52}" presName="parentLin" presStyleCnt="0"/>
      <dgm:spPr/>
    </dgm:pt>
    <dgm:pt modelId="{1F6B5274-0B63-4A32-80C2-24A28126AF34}" type="pres">
      <dgm:prSet presAssocID="{818364EE-C561-4644-8347-4360C5CB9B52}" presName="parentLeftMargin" presStyleLbl="node1" presStyleIdx="0" presStyleCnt="5"/>
      <dgm:spPr/>
    </dgm:pt>
    <dgm:pt modelId="{E38C001C-9D05-4983-ADDD-8AC0CECD96D8}" type="pres">
      <dgm:prSet presAssocID="{818364EE-C561-4644-8347-4360C5CB9B52}" presName="parentText" presStyleLbl="node1" presStyleIdx="1" presStyleCnt="5" custScaleX="125829" custScaleY="111864">
        <dgm:presLayoutVars>
          <dgm:chMax val="0"/>
          <dgm:bulletEnabled val="1"/>
        </dgm:presLayoutVars>
      </dgm:prSet>
      <dgm:spPr/>
    </dgm:pt>
    <dgm:pt modelId="{F36DCA53-6A67-48AA-936B-AE8FFB3EDB34}" type="pres">
      <dgm:prSet presAssocID="{818364EE-C561-4644-8347-4360C5CB9B52}" presName="negativeSpace" presStyleCnt="0"/>
      <dgm:spPr/>
    </dgm:pt>
    <dgm:pt modelId="{7BE3254D-97C4-4C57-A2BC-5851C621394B}" type="pres">
      <dgm:prSet presAssocID="{818364EE-C561-4644-8347-4360C5CB9B52}" presName="childText" presStyleLbl="conFgAcc1" presStyleIdx="1" presStyleCnt="5">
        <dgm:presLayoutVars>
          <dgm:bulletEnabled val="1"/>
        </dgm:presLayoutVars>
      </dgm:prSet>
      <dgm:spPr/>
    </dgm:pt>
    <dgm:pt modelId="{2EFBD047-74F7-4573-ACFF-44CDDE3CCBB7}" type="pres">
      <dgm:prSet presAssocID="{E03F9138-7DEB-4CFD-8CB7-3E10D4BE3791}" presName="spaceBetweenRectangles" presStyleCnt="0"/>
      <dgm:spPr/>
    </dgm:pt>
    <dgm:pt modelId="{89F6697C-E006-4C1C-9478-9A5269B3D0AA}" type="pres">
      <dgm:prSet presAssocID="{6ACF0E19-E4F0-400D-8CCC-60BFF4308993}" presName="parentLin" presStyleCnt="0"/>
      <dgm:spPr/>
    </dgm:pt>
    <dgm:pt modelId="{D0287A55-E386-428D-87C0-DB0376ACC780}" type="pres">
      <dgm:prSet presAssocID="{6ACF0E19-E4F0-400D-8CCC-60BFF4308993}" presName="parentLeftMargin" presStyleLbl="node1" presStyleIdx="1" presStyleCnt="5"/>
      <dgm:spPr/>
    </dgm:pt>
    <dgm:pt modelId="{7582529E-E06F-4E21-B29D-47239BF370D4}" type="pres">
      <dgm:prSet presAssocID="{6ACF0E19-E4F0-400D-8CCC-60BFF4308993}" presName="parentText" presStyleLbl="node1" presStyleIdx="2" presStyleCnt="5" custScaleX="125829" custScaleY="111864">
        <dgm:presLayoutVars>
          <dgm:chMax val="0"/>
          <dgm:bulletEnabled val="1"/>
        </dgm:presLayoutVars>
      </dgm:prSet>
      <dgm:spPr/>
    </dgm:pt>
    <dgm:pt modelId="{B27396E0-5E75-4E49-ACAD-D72F2818527E}" type="pres">
      <dgm:prSet presAssocID="{6ACF0E19-E4F0-400D-8CCC-60BFF4308993}" presName="negativeSpace" presStyleCnt="0"/>
      <dgm:spPr/>
    </dgm:pt>
    <dgm:pt modelId="{8B51632D-44CC-4A16-BDBC-A524789ECA08}" type="pres">
      <dgm:prSet presAssocID="{6ACF0E19-E4F0-400D-8CCC-60BFF4308993}" presName="childText" presStyleLbl="conFgAcc1" presStyleIdx="2" presStyleCnt="5">
        <dgm:presLayoutVars>
          <dgm:bulletEnabled val="1"/>
        </dgm:presLayoutVars>
      </dgm:prSet>
      <dgm:spPr/>
    </dgm:pt>
    <dgm:pt modelId="{677E42B0-9DBC-4193-9DBE-D94B10CAED99}" type="pres">
      <dgm:prSet presAssocID="{5C2A53B7-C8E1-403A-AA5B-4EB52B06DACF}" presName="spaceBetweenRectangles" presStyleCnt="0"/>
      <dgm:spPr/>
    </dgm:pt>
    <dgm:pt modelId="{D453AE68-1538-49BB-ACB0-2C42A7E3DE10}" type="pres">
      <dgm:prSet presAssocID="{AB162860-BD68-44FD-AA1D-EF6B5F65ECA0}" presName="parentLin" presStyleCnt="0"/>
      <dgm:spPr/>
    </dgm:pt>
    <dgm:pt modelId="{18EA63A6-00B8-42A6-9C81-D3E8866D9D04}" type="pres">
      <dgm:prSet presAssocID="{AB162860-BD68-44FD-AA1D-EF6B5F65ECA0}" presName="parentLeftMargin" presStyleLbl="node1" presStyleIdx="2" presStyleCnt="5"/>
      <dgm:spPr/>
    </dgm:pt>
    <dgm:pt modelId="{2A5C1C08-64F2-4FE6-9F94-52CD2858113D}" type="pres">
      <dgm:prSet presAssocID="{AB162860-BD68-44FD-AA1D-EF6B5F65ECA0}" presName="parentText" presStyleLbl="node1" presStyleIdx="3" presStyleCnt="5" custScaleX="125829" custScaleY="111864">
        <dgm:presLayoutVars>
          <dgm:chMax val="0"/>
          <dgm:bulletEnabled val="1"/>
        </dgm:presLayoutVars>
      </dgm:prSet>
      <dgm:spPr/>
    </dgm:pt>
    <dgm:pt modelId="{AEFA1EA5-1C69-46F8-B6A1-36E7D7A3F738}" type="pres">
      <dgm:prSet presAssocID="{AB162860-BD68-44FD-AA1D-EF6B5F65ECA0}" presName="negativeSpace" presStyleCnt="0"/>
      <dgm:spPr/>
    </dgm:pt>
    <dgm:pt modelId="{43E605F8-DCF6-4BA6-A9FB-654C46F88928}" type="pres">
      <dgm:prSet presAssocID="{AB162860-BD68-44FD-AA1D-EF6B5F65ECA0}" presName="childText" presStyleLbl="conFgAcc1" presStyleIdx="3" presStyleCnt="5">
        <dgm:presLayoutVars>
          <dgm:bulletEnabled val="1"/>
        </dgm:presLayoutVars>
      </dgm:prSet>
      <dgm:spPr/>
    </dgm:pt>
    <dgm:pt modelId="{4DD95335-D127-42D9-8580-B35A117A9EB8}" type="pres">
      <dgm:prSet presAssocID="{784D958C-790D-4C63-8D34-CAD34650FA4B}" presName="spaceBetweenRectangles" presStyleCnt="0"/>
      <dgm:spPr/>
    </dgm:pt>
    <dgm:pt modelId="{F78773FF-D5CA-4B42-A93A-FD4877F56BE3}" type="pres">
      <dgm:prSet presAssocID="{9D2393BA-DECE-4E78-BE83-A06ECB1BAEFE}" presName="parentLin" presStyleCnt="0"/>
      <dgm:spPr/>
    </dgm:pt>
    <dgm:pt modelId="{A39C51AD-78D3-4DC9-8C0C-53D322D4D9CB}" type="pres">
      <dgm:prSet presAssocID="{9D2393BA-DECE-4E78-BE83-A06ECB1BAEFE}" presName="parentLeftMargin" presStyleLbl="node1" presStyleIdx="3" presStyleCnt="5"/>
      <dgm:spPr/>
    </dgm:pt>
    <dgm:pt modelId="{25C73F20-C0C9-4598-A130-AC3236782C74}" type="pres">
      <dgm:prSet presAssocID="{9D2393BA-DECE-4E78-BE83-A06ECB1BAEFE}" presName="parentText" presStyleLbl="node1" presStyleIdx="4" presStyleCnt="5" custScaleX="125829" custScaleY="111864">
        <dgm:presLayoutVars>
          <dgm:chMax val="0"/>
          <dgm:bulletEnabled val="1"/>
        </dgm:presLayoutVars>
      </dgm:prSet>
      <dgm:spPr/>
    </dgm:pt>
    <dgm:pt modelId="{77FFFFEB-A991-462B-957D-E3E06892579B}" type="pres">
      <dgm:prSet presAssocID="{9D2393BA-DECE-4E78-BE83-A06ECB1BAEFE}" presName="negativeSpace" presStyleCnt="0"/>
      <dgm:spPr/>
    </dgm:pt>
    <dgm:pt modelId="{616D438C-4E83-4B54-9902-F90DDBB227BB}" type="pres">
      <dgm:prSet presAssocID="{9D2393BA-DECE-4E78-BE83-A06ECB1BAEFE}" presName="childText" presStyleLbl="conFgAcc1" presStyleIdx="4" presStyleCnt="5">
        <dgm:presLayoutVars>
          <dgm:bulletEnabled val="1"/>
        </dgm:presLayoutVars>
      </dgm:prSet>
      <dgm:spPr/>
    </dgm:pt>
  </dgm:ptLst>
  <dgm:cxnLst>
    <dgm:cxn modelId="{40A78200-59B3-41F4-A95B-EA8B77C30ADE}" srcId="{AB162860-BD68-44FD-AA1D-EF6B5F65ECA0}" destId="{37E7F3BC-7DAF-4D5A-92A6-AD28D9C53C30}" srcOrd="0" destOrd="0" parTransId="{C6E68413-6BF3-49EE-911C-492143626BC5}" sibTransId="{CF44248C-27AA-4ABB-995F-9EEE68C7C1F4}"/>
    <dgm:cxn modelId="{662F3704-AE8F-46A9-9E27-AB9103FA9984}" srcId="{AB828B80-19B7-4474-A2AC-7752D0ECB2A2}" destId="{9D2393BA-DECE-4E78-BE83-A06ECB1BAEFE}" srcOrd="4" destOrd="0" parTransId="{3E6D374C-9447-407A-8755-2FAE2B379E3E}" sibTransId="{A096F9E3-F477-4664-8559-865852F2C059}"/>
    <dgm:cxn modelId="{510DAC09-C550-47FD-980C-4C3B753E4649}" type="presOf" srcId="{37E7F3BC-7DAF-4D5A-92A6-AD28D9C53C30}" destId="{43E605F8-DCF6-4BA6-A9FB-654C46F88928}" srcOrd="0" destOrd="0" presId="urn:microsoft.com/office/officeart/2005/8/layout/list1"/>
    <dgm:cxn modelId="{5ECF6C17-8A12-4A22-8959-2C3F34778956}" type="presOf" srcId="{068588E9-E6A7-43AC-9088-B674C3449E7E}" destId="{257427B4-B746-427F-B25A-F182BA9D43CE}" srcOrd="0" destOrd="0" presId="urn:microsoft.com/office/officeart/2005/8/layout/list1"/>
    <dgm:cxn modelId="{1F057522-99C6-49DC-B6B7-5397EC6FF1BE}" srcId="{AB828B80-19B7-4474-A2AC-7752D0ECB2A2}" destId="{AB162860-BD68-44FD-AA1D-EF6B5F65ECA0}" srcOrd="3" destOrd="0" parTransId="{7257197A-789D-475C-BF08-E290D20E555D}" sibTransId="{784D958C-790D-4C63-8D34-CAD34650FA4B}"/>
    <dgm:cxn modelId="{981C3536-24E2-4B6C-9CAF-1E62B6455F63}" type="presOf" srcId="{AB162860-BD68-44FD-AA1D-EF6B5F65ECA0}" destId="{18EA63A6-00B8-42A6-9C81-D3E8866D9D04}" srcOrd="0" destOrd="0" presId="urn:microsoft.com/office/officeart/2005/8/layout/list1"/>
    <dgm:cxn modelId="{84E7C83B-C80E-4CA2-9F52-294C1B25FF8F}" srcId="{6ACF0E19-E4F0-400D-8CCC-60BFF4308993}" destId="{73D5DFB2-DE92-4CAA-B997-0CA40533BE10}" srcOrd="0" destOrd="0" parTransId="{B11DC08E-C8A5-4E7C-8FBB-035EF7936361}" sibTransId="{92932729-6E68-4CA4-B29B-CA521C59C48D}"/>
    <dgm:cxn modelId="{6CF22161-20EA-4342-8A39-68BC9D1E62AD}" srcId="{AB828B80-19B7-4474-A2AC-7752D0ECB2A2}" destId="{068588E9-E6A7-43AC-9088-B674C3449E7E}" srcOrd="0" destOrd="0" parTransId="{A3F1C01E-29D2-4545-9724-E428209E398C}" sibTransId="{657F0363-1D81-497A-BF17-5ACA0D2F06F1}"/>
    <dgm:cxn modelId="{ADB01045-A0C0-4444-8598-5C974EC5E9E2}" type="presOf" srcId="{818364EE-C561-4644-8347-4360C5CB9B52}" destId="{E38C001C-9D05-4983-ADDD-8AC0CECD96D8}" srcOrd="1" destOrd="0" presId="urn:microsoft.com/office/officeart/2005/8/layout/list1"/>
    <dgm:cxn modelId="{C3EB4045-493B-4068-B954-7E22A2162285}" type="presOf" srcId="{6ACF0E19-E4F0-400D-8CCC-60BFF4308993}" destId="{7582529E-E06F-4E21-B29D-47239BF370D4}" srcOrd="1" destOrd="0" presId="urn:microsoft.com/office/officeart/2005/8/layout/list1"/>
    <dgm:cxn modelId="{81035269-4B23-40EA-B377-35E21B3F7EC9}" type="presOf" srcId="{9D2393BA-DECE-4E78-BE83-A06ECB1BAEFE}" destId="{25C73F20-C0C9-4598-A130-AC3236782C74}" srcOrd="1" destOrd="0" presId="urn:microsoft.com/office/officeart/2005/8/layout/list1"/>
    <dgm:cxn modelId="{CED6876C-528C-45CF-9CBF-69BDAA707614}" type="presOf" srcId="{AB64CF6F-90D2-4265-A5A4-D3D0CB4D2EDE}" destId="{616D438C-4E83-4B54-9902-F90DDBB227BB}" srcOrd="0" destOrd="0" presId="urn:microsoft.com/office/officeart/2005/8/layout/list1"/>
    <dgm:cxn modelId="{C9C1EE4C-34D1-4B13-AD47-810C5847D7B0}" type="presOf" srcId="{6ACF0E19-E4F0-400D-8CCC-60BFF4308993}" destId="{D0287A55-E386-428D-87C0-DB0376ACC780}" srcOrd="0" destOrd="0" presId="urn:microsoft.com/office/officeart/2005/8/layout/list1"/>
    <dgm:cxn modelId="{5061A74E-5BF8-4D8E-AE9C-CB8C41DFBB2B}" type="presOf" srcId="{9D2393BA-DECE-4E78-BE83-A06ECB1BAEFE}" destId="{A39C51AD-78D3-4DC9-8C0C-53D322D4D9CB}" srcOrd="0" destOrd="0" presId="urn:microsoft.com/office/officeart/2005/8/layout/list1"/>
    <dgm:cxn modelId="{18FD4352-096F-4706-933A-684FBBBE7394}" srcId="{AB828B80-19B7-4474-A2AC-7752D0ECB2A2}" destId="{6ACF0E19-E4F0-400D-8CCC-60BFF4308993}" srcOrd="2" destOrd="0" parTransId="{F35CB085-4696-4B27-BFA3-C58EF937D92E}" sibTransId="{5C2A53B7-C8E1-403A-AA5B-4EB52B06DACF}"/>
    <dgm:cxn modelId="{D386CF52-7434-4E6C-BA46-B5CC8D01E136}" type="presOf" srcId="{AB828B80-19B7-4474-A2AC-7752D0ECB2A2}" destId="{B0C08FFD-6AC5-480D-8148-A4151B4C3CC3}" srcOrd="0" destOrd="0" presId="urn:microsoft.com/office/officeart/2005/8/layout/list1"/>
    <dgm:cxn modelId="{C648AC77-31DC-4780-9927-DB13975BCA2A}" type="presOf" srcId="{068588E9-E6A7-43AC-9088-B674C3449E7E}" destId="{BC09E8CA-DF1C-4CBF-9D99-4F5AA9FCC558}" srcOrd="1" destOrd="0" presId="urn:microsoft.com/office/officeart/2005/8/layout/list1"/>
    <dgm:cxn modelId="{E432F67C-399E-470A-99A6-F9B3C896CD70}" type="presOf" srcId="{818364EE-C561-4644-8347-4360C5CB9B52}" destId="{1F6B5274-0B63-4A32-80C2-24A28126AF34}" srcOrd="0" destOrd="0" presId="urn:microsoft.com/office/officeart/2005/8/layout/list1"/>
    <dgm:cxn modelId="{7328E3A9-F78F-4F45-8555-4B9478AA8F65}" srcId="{AB828B80-19B7-4474-A2AC-7752D0ECB2A2}" destId="{818364EE-C561-4644-8347-4360C5CB9B52}" srcOrd="1" destOrd="0" parTransId="{09A63228-7D4F-4C6F-8354-59D69ED521BC}" sibTransId="{E03F9138-7DEB-4CFD-8CB7-3E10D4BE3791}"/>
    <dgm:cxn modelId="{FEA1D9B5-090F-44FE-A8F8-FF322E7BE84A}" type="presOf" srcId="{73D5DFB2-DE92-4CAA-B997-0CA40533BE10}" destId="{8B51632D-44CC-4A16-BDBC-A524789ECA08}" srcOrd="0" destOrd="0" presId="urn:microsoft.com/office/officeart/2005/8/layout/list1"/>
    <dgm:cxn modelId="{9C6E98BD-F3FA-4431-ADBE-F5A3132AB2C8}" type="presOf" srcId="{AB162860-BD68-44FD-AA1D-EF6B5F65ECA0}" destId="{2A5C1C08-64F2-4FE6-9F94-52CD2858113D}" srcOrd="1" destOrd="0" presId="urn:microsoft.com/office/officeart/2005/8/layout/list1"/>
    <dgm:cxn modelId="{F3EED6C2-B994-47FB-92C6-7B1309F449DE}" srcId="{9D2393BA-DECE-4E78-BE83-A06ECB1BAEFE}" destId="{AB64CF6F-90D2-4265-A5A4-D3D0CB4D2EDE}" srcOrd="0" destOrd="0" parTransId="{49E8F362-570B-4BE6-8B3A-3DCE6719E2D8}" sibTransId="{B5DA67F9-FE8E-4EF9-A9DA-E23A50078C60}"/>
    <dgm:cxn modelId="{EF15BB41-8305-44BB-B573-D5D33CA7BF36}" type="presParOf" srcId="{B0C08FFD-6AC5-480D-8148-A4151B4C3CC3}" destId="{1CD61FDD-19AA-4053-9CD2-7033BD6D2C60}" srcOrd="0" destOrd="0" presId="urn:microsoft.com/office/officeart/2005/8/layout/list1"/>
    <dgm:cxn modelId="{0BFD023F-BA02-41B5-98B2-6BA520B38B5C}" type="presParOf" srcId="{1CD61FDD-19AA-4053-9CD2-7033BD6D2C60}" destId="{257427B4-B746-427F-B25A-F182BA9D43CE}" srcOrd="0" destOrd="0" presId="urn:microsoft.com/office/officeart/2005/8/layout/list1"/>
    <dgm:cxn modelId="{F810500F-045B-455D-87F5-84611497F228}" type="presParOf" srcId="{1CD61FDD-19AA-4053-9CD2-7033BD6D2C60}" destId="{BC09E8CA-DF1C-4CBF-9D99-4F5AA9FCC558}" srcOrd="1" destOrd="0" presId="urn:microsoft.com/office/officeart/2005/8/layout/list1"/>
    <dgm:cxn modelId="{BD17CF9E-D975-4098-BFF4-BCE0205D66A6}" type="presParOf" srcId="{B0C08FFD-6AC5-480D-8148-A4151B4C3CC3}" destId="{53DD37A5-B57C-4983-93C5-D0A56A9A2DB2}" srcOrd="1" destOrd="0" presId="urn:microsoft.com/office/officeart/2005/8/layout/list1"/>
    <dgm:cxn modelId="{3B3D791C-5B21-4CFC-B4A7-24BF1EF64286}" type="presParOf" srcId="{B0C08FFD-6AC5-480D-8148-A4151B4C3CC3}" destId="{87590630-9D59-4D94-86BF-931EF8577D1D}" srcOrd="2" destOrd="0" presId="urn:microsoft.com/office/officeart/2005/8/layout/list1"/>
    <dgm:cxn modelId="{53AC649D-2FA5-4DFE-9635-C5115BF70A3A}" type="presParOf" srcId="{B0C08FFD-6AC5-480D-8148-A4151B4C3CC3}" destId="{91B553DF-4457-436C-ABB4-5565923F1588}" srcOrd="3" destOrd="0" presId="urn:microsoft.com/office/officeart/2005/8/layout/list1"/>
    <dgm:cxn modelId="{3F173DF0-93B2-4764-AA03-B633CB99B63F}" type="presParOf" srcId="{B0C08FFD-6AC5-480D-8148-A4151B4C3CC3}" destId="{663D68BD-C779-48B9-8596-0B3E864626E0}" srcOrd="4" destOrd="0" presId="urn:microsoft.com/office/officeart/2005/8/layout/list1"/>
    <dgm:cxn modelId="{980B2BC5-CC0D-40BE-A70E-6F42F94CAB79}" type="presParOf" srcId="{663D68BD-C779-48B9-8596-0B3E864626E0}" destId="{1F6B5274-0B63-4A32-80C2-24A28126AF34}" srcOrd="0" destOrd="0" presId="urn:microsoft.com/office/officeart/2005/8/layout/list1"/>
    <dgm:cxn modelId="{788450D3-16B9-414A-B49A-655CBF1BD0A6}" type="presParOf" srcId="{663D68BD-C779-48B9-8596-0B3E864626E0}" destId="{E38C001C-9D05-4983-ADDD-8AC0CECD96D8}" srcOrd="1" destOrd="0" presId="urn:microsoft.com/office/officeart/2005/8/layout/list1"/>
    <dgm:cxn modelId="{F19D36D4-7513-4D1C-96A5-84A1EA000869}" type="presParOf" srcId="{B0C08FFD-6AC5-480D-8148-A4151B4C3CC3}" destId="{F36DCA53-6A67-48AA-936B-AE8FFB3EDB34}" srcOrd="5" destOrd="0" presId="urn:microsoft.com/office/officeart/2005/8/layout/list1"/>
    <dgm:cxn modelId="{98004E79-77F4-4B46-B441-425E096E83DF}" type="presParOf" srcId="{B0C08FFD-6AC5-480D-8148-A4151B4C3CC3}" destId="{7BE3254D-97C4-4C57-A2BC-5851C621394B}" srcOrd="6" destOrd="0" presId="urn:microsoft.com/office/officeart/2005/8/layout/list1"/>
    <dgm:cxn modelId="{C6DE1815-2B3A-47BF-BF5C-7DD96B0F3112}" type="presParOf" srcId="{B0C08FFD-6AC5-480D-8148-A4151B4C3CC3}" destId="{2EFBD047-74F7-4573-ACFF-44CDDE3CCBB7}" srcOrd="7" destOrd="0" presId="urn:microsoft.com/office/officeart/2005/8/layout/list1"/>
    <dgm:cxn modelId="{37248511-08D7-4DC9-9583-A5F53015F977}" type="presParOf" srcId="{B0C08FFD-6AC5-480D-8148-A4151B4C3CC3}" destId="{89F6697C-E006-4C1C-9478-9A5269B3D0AA}" srcOrd="8" destOrd="0" presId="urn:microsoft.com/office/officeart/2005/8/layout/list1"/>
    <dgm:cxn modelId="{85901753-59D0-4C77-AA25-6EDC383214AA}" type="presParOf" srcId="{89F6697C-E006-4C1C-9478-9A5269B3D0AA}" destId="{D0287A55-E386-428D-87C0-DB0376ACC780}" srcOrd="0" destOrd="0" presId="urn:microsoft.com/office/officeart/2005/8/layout/list1"/>
    <dgm:cxn modelId="{240759F9-9EE5-4701-A193-AD2C2F91AB37}" type="presParOf" srcId="{89F6697C-E006-4C1C-9478-9A5269B3D0AA}" destId="{7582529E-E06F-4E21-B29D-47239BF370D4}" srcOrd="1" destOrd="0" presId="urn:microsoft.com/office/officeart/2005/8/layout/list1"/>
    <dgm:cxn modelId="{94E43C5D-652C-4F1B-8855-143FA6238CEC}" type="presParOf" srcId="{B0C08FFD-6AC5-480D-8148-A4151B4C3CC3}" destId="{B27396E0-5E75-4E49-ACAD-D72F2818527E}" srcOrd="9" destOrd="0" presId="urn:microsoft.com/office/officeart/2005/8/layout/list1"/>
    <dgm:cxn modelId="{BF0637FA-DB6B-44E4-B17E-B7131EC81052}" type="presParOf" srcId="{B0C08FFD-6AC5-480D-8148-A4151B4C3CC3}" destId="{8B51632D-44CC-4A16-BDBC-A524789ECA08}" srcOrd="10" destOrd="0" presId="urn:microsoft.com/office/officeart/2005/8/layout/list1"/>
    <dgm:cxn modelId="{87D4402C-EB42-4896-83C8-AE2E5313EC70}" type="presParOf" srcId="{B0C08FFD-6AC5-480D-8148-A4151B4C3CC3}" destId="{677E42B0-9DBC-4193-9DBE-D94B10CAED99}" srcOrd="11" destOrd="0" presId="urn:microsoft.com/office/officeart/2005/8/layout/list1"/>
    <dgm:cxn modelId="{E6CE64C7-CDB6-458F-B608-9F980004B1E6}" type="presParOf" srcId="{B0C08FFD-6AC5-480D-8148-A4151B4C3CC3}" destId="{D453AE68-1538-49BB-ACB0-2C42A7E3DE10}" srcOrd="12" destOrd="0" presId="urn:microsoft.com/office/officeart/2005/8/layout/list1"/>
    <dgm:cxn modelId="{EC9D4406-41D3-4EF2-AC8E-BD92453FF890}" type="presParOf" srcId="{D453AE68-1538-49BB-ACB0-2C42A7E3DE10}" destId="{18EA63A6-00B8-42A6-9C81-D3E8866D9D04}" srcOrd="0" destOrd="0" presId="urn:microsoft.com/office/officeart/2005/8/layout/list1"/>
    <dgm:cxn modelId="{EABD863B-A17D-4F4D-9136-FDC12970057B}" type="presParOf" srcId="{D453AE68-1538-49BB-ACB0-2C42A7E3DE10}" destId="{2A5C1C08-64F2-4FE6-9F94-52CD2858113D}" srcOrd="1" destOrd="0" presId="urn:microsoft.com/office/officeart/2005/8/layout/list1"/>
    <dgm:cxn modelId="{61190B9C-CA20-46FB-8655-D0C4AA4BCAAF}" type="presParOf" srcId="{B0C08FFD-6AC5-480D-8148-A4151B4C3CC3}" destId="{AEFA1EA5-1C69-46F8-B6A1-36E7D7A3F738}" srcOrd="13" destOrd="0" presId="urn:microsoft.com/office/officeart/2005/8/layout/list1"/>
    <dgm:cxn modelId="{9777C495-ED68-4E96-8C56-F9395B8A4334}" type="presParOf" srcId="{B0C08FFD-6AC5-480D-8148-A4151B4C3CC3}" destId="{43E605F8-DCF6-4BA6-A9FB-654C46F88928}" srcOrd="14" destOrd="0" presId="urn:microsoft.com/office/officeart/2005/8/layout/list1"/>
    <dgm:cxn modelId="{D10CF2C2-5053-4A1B-A81D-BA4CBEEF85E6}" type="presParOf" srcId="{B0C08FFD-6AC5-480D-8148-A4151B4C3CC3}" destId="{4DD95335-D127-42D9-8580-B35A117A9EB8}" srcOrd="15" destOrd="0" presId="urn:microsoft.com/office/officeart/2005/8/layout/list1"/>
    <dgm:cxn modelId="{A84768AF-8453-4024-B290-F637A8651582}" type="presParOf" srcId="{B0C08FFD-6AC5-480D-8148-A4151B4C3CC3}" destId="{F78773FF-D5CA-4B42-A93A-FD4877F56BE3}" srcOrd="16" destOrd="0" presId="urn:microsoft.com/office/officeart/2005/8/layout/list1"/>
    <dgm:cxn modelId="{0CD56BC9-98C5-48E3-A74A-C44E07CA6B27}" type="presParOf" srcId="{F78773FF-D5CA-4B42-A93A-FD4877F56BE3}" destId="{A39C51AD-78D3-4DC9-8C0C-53D322D4D9CB}" srcOrd="0" destOrd="0" presId="urn:microsoft.com/office/officeart/2005/8/layout/list1"/>
    <dgm:cxn modelId="{081A13C6-5FA3-421A-9896-B7B31E198C87}" type="presParOf" srcId="{F78773FF-D5CA-4B42-A93A-FD4877F56BE3}" destId="{25C73F20-C0C9-4598-A130-AC3236782C74}" srcOrd="1" destOrd="0" presId="urn:microsoft.com/office/officeart/2005/8/layout/list1"/>
    <dgm:cxn modelId="{5BD45880-1984-49C8-9B12-7CDA2671773B}" type="presParOf" srcId="{B0C08FFD-6AC5-480D-8148-A4151B4C3CC3}" destId="{77FFFFEB-A991-462B-957D-E3E06892579B}" srcOrd="17" destOrd="0" presId="urn:microsoft.com/office/officeart/2005/8/layout/list1"/>
    <dgm:cxn modelId="{3E70A1B2-B64F-4B7A-87C4-06BE070CAF1A}" type="presParOf" srcId="{B0C08FFD-6AC5-480D-8148-A4151B4C3CC3}" destId="{616D438C-4E83-4B54-9902-F90DDBB227BB}"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8F8880D-60FD-4061-AB64-E1D9DB885EF4}"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27A3BEC2-BD49-45E2-B5B4-93784ED37778}">
      <dgm:prSet phldrT="[Text]"/>
      <dgm:spPr/>
      <dgm:t>
        <a:bodyPr/>
        <a:lstStyle/>
        <a:p>
          <a:r>
            <a:rPr lang="en-US"/>
            <a:t>Fleet</a:t>
          </a:r>
        </a:p>
      </dgm:t>
    </dgm:pt>
    <dgm:pt modelId="{84EE1CC7-68B7-4235-97A3-10090CF62DF6}" type="parTrans" cxnId="{DD1495C9-E4B2-40F8-B0A2-71FD6F8B1756}">
      <dgm:prSet/>
      <dgm:spPr/>
      <dgm:t>
        <a:bodyPr/>
        <a:lstStyle/>
        <a:p>
          <a:endParaRPr lang="en-US"/>
        </a:p>
      </dgm:t>
    </dgm:pt>
    <dgm:pt modelId="{43711858-7BC5-4692-9218-07BBDD6EF9A0}" type="sibTrans" cxnId="{DD1495C9-E4B2-40F8-B0A2-71FD6F8B1756}">
      <dgm:prSet/>
      <dgm:spPr/>
      <dgm:t>
        <a:bodyPr/>
        <a:lstStyle/>
        <a:p>
          <a:endParaRPr lang="en-US"/>
        </a:p>
      </dgm:t>
    </dgm:pt>
    <dgm:pt modelId="{FA40DC34-8353-46BB-936B-B1E05D8F1D2E}">
      <dgm:prSet/>
      <dgm:spPr/>
      <dgm:t>
        <a:bodyPr/>
        <a:lstStyle/>
        <a:p>
          <a:r>
            <a:rPr lang="en-US"/>
            <a:t>Usage</a:t>
          </a:r>
        </a:p>
      </dgm:t>
    </dgm:pt>
    <dgm:pt modelId="{002A8573-2EAF-45AE-9909-B710AF7BD24D}" type="parTrans" cxnId="{B36174A3-2D97-4FFB-94C5-79B58B4BD9C6}">
      <dgm:prSet/>
      <dgm:spPr/>
      <dgm:t>
        <a:bodyPr/>
        <a:lstStyle/>
        <a:p>
          <a:endParaRPr lang="en-US"/>
        </a:p>
      </dgm:t>
    </dgm:pt>
    <dgm:pt modelId="{3289A5CF-2D7C-4509-BB4A-47FDCD52E24B}" type="sibTrans" cxnId="{B36174A3-2D97-4FFB-94C5-79B58B4BD9C6}">
      <dgm:prSet/>
      <dgm:spPr/>
      <dgm:t>
        <a:bodyPr/>
        <a:lstStyle/>
        <a:p>
          <a:endParaRPr lang="en-US"/>
        </a:p>
      </dgm:t>
    </dgm:pt>
    <dgm:pt modelId="{5C371318-E94C-4143-B4A1-CEC66C55E595}">
      <dgm:prSet/>
      <dgm:spPr/>
      <dgm:t>
        <a:bodyPr/>
        <a:lstStyle/>
        <a:p>
          <a:r>
            <a:rPr lang="en-US"/>
            <a:t>Evaporation</a:t>
          </a:r>
        </a:p>
      </dgm:t>
    </dgm:pt>
    <dgm:pt modelId="{66220DBE-0323-4BC8-A158-FCB1242CC918}" type="parTrans" cxnId="{94D63B42-6FB3-4E75-A174-80F829B0890E}">
      <dgm:prSet/>
      <dgm:spPr/>
      <dgm:t>
        <a:bodyPr/>
        <a:lstStyle/>
        <a:p>
          <a:endParaRPr lang="en-US"/>
        </a:p>
      </dgm:t>
    </dgm:pt>
    <dgm:pt modelId="{672604C7-E16B-4675-BA34-A1915C6C04D2}" type="sibTrans" cxnId="{94D63B42-6FB3-4E75-A174-80F829B0890E}">
      <dgm:prSet/>
      <dgm:spPr/>
      <dgm:t>
        <a:bodyPr/>
        <a:lstStyle/>
        <a:p>
          <a:endParaRPr lang="en-US"/>
        </a:p>
      </dgm:t>
    </dgm:pt>
    <dgm:pt modelId="{911EFCCD-B773-414B-AC9C-6B74AD2084E9}">
      <dgm:prSet/>
      <dgm:spPr/>
      <dgm:t>
        <a:bodyPr/>
        <a:lstStyle/>
        <a:p>
          <a:r>
            <a:rPr lang="en-US"/>
            <a:t>Country</a:t>
          </a:r>
        </a:p>
      </dgm:t>
    </dgm:pt>
    <dgm:pt modelId="{3505264B-3AD4-4271-ABD8-A97B459485B7}" type="parTrans" cxnId="{453BE7D9-FF11-4D51-BF2B-A09EAE237A03}">
      <dgm:prSet/>
      <dgm:spPr/>
      <dgm:t>
        <a:bodyPr/>
        <a:lstStyle/>
        <a:p>
          <a:endParaRPr lang="en-US"/>
        </a:p>
      </dgm:t>
    </dgm:pt>
    <dgm:pt modelId="{EA8AE7FC-F8A2-4EF3-AFA3-9E4807A400C5}" type="sibTrans" cxnId="{453BE7D9-FF11-4D51-BF2B-A09EAE237A03}">
      <dgm:prSet/>
      <dgm:spPr/>
      <dgm:t>
        <a:bodyPr/>
        <a:lstStyle/>
        <a:p>
          <a:endParaRPr lang="en-US"/>
        </a:p>
      </dgm:t>
    </dgm:pt>
    <dgm:pt modelId="{3A161949-03A9-4072-962D-897B2F09DAFE}">
      <dgm:prSet phldrT="[Text]"/>
      <dgm:spPr/>
      <dgm:t>
        <a:bodyPr/>
        <a:lstStyle/>
        <a:p>
          <a:r>
            <a:rPr lang="en-US"/>
            <a:t>Vehicle fleet and mileage</a:t>
          </a:r>
        </a:p>
      </dgm:t>
    </dgm:pt>
    <dgm:pt modelId="{516B8F83-B54C-4116-96F3-85238FF70A86}" type="parTrans" cxnId="{41EE859C-8BB8-461A-8E44-F788D0C66221}">
      <dgm:prSet/>
      <dgm:spPr/>
      <dgm:t>
        <a:bodyPr/>
        <a:lstStyle/>
        <a:p>
          <a:endParaRPr lang="en-US"/>
        </a:p>
      </dgm:t>
    </dgm:pt>
    <dgm:pt modelId="{F6FF10C0-D559-4B8C-BC8E-03A65453DE71}" type="sibTrans" cxnId="{41EE859C-8BB8-461A-8E44-F788D0C66221}">
      <dgm:prSet/>
      <dgm:spPr/>
      <dgm:t>
        <a:bodyPr/>
        <a:lstStyle/>
        <a:p>
          <a:endParaRPr lang="en-US"/>
        </a:p>
      </dgm:t>
    </dgm:pt>
    <dgm:pt modelId="{80676BB4-B5A4-44F8-AAA1-D87DEFECEA2A}">
      <dgm:prSet/>
      <dgm:spPr/>
      <dgm:t>
        <a:bodyPr/>
        <a:lstStyle/>
        <a:p>
          <a:r>
            <a:rPr lang="en-US"/>
            <a:t>Speeds and mileage percentage driven by each vehicle technology</a:t>
          </a:r>
        </a:p>
      </dgm:t>
    </dgm:pt>
    <dgm:pt modelId="{7B26475C-8F6E-41CC-B9EC-665FCF513807}" type="parTrans" cxnId="{E2EBDD1F-8CDC-4089-AAE1-91182B4FA632}">
      <dgm:prSet/>
      <dgm:spPr/>
      <dgm:t>
        <a:bodyPr/>
        <a:lstStyle/>
        <a:p>
          <a:endParaRPr lang="en-US"/>
        </a:p>
      </dgm:t>
    </dgm:pt>
    <dgm:pt modelId="{60B04A08-11FE-479C-B6D4-AE6AF452AFF6}" type="sibTrans" cxnId="{E2EBDD1F-8CDC-4089-AAE1-91182B4FA632}">
      <dgm:prSet/>
      <dgm:spPr/>
      <dgm:t>
        <a:bodyPr/>
        <a:lstStyle/>
        <a:p>
          <a:endParaRPr lang="en-US"/>
        </a:p>
      </dgm:t>
    </dgm:pt>
    <dgm:pt modelId="{45979160-79A4-4D2A-8FDE-927C72B2565D}">
      <dgm:prSet/>
      <dgm:spPr/>
      <dgm:t>
        <a:bodyPr/>
        <a:lstStyle/>
        <a:p>
          <a:r>
            <a:rPr lang="en-US"/>
            <a:t>Distribution of evaporative emissions to different driving modes and fuel RVP</a:t>
          </a:r>
        </a:p>
      </dgm:t>
    </dgm:pt>
    <dgm:pt modelId="{30B66D9D-DB20-43A2-95E0-1814F6818342}" type="parTrans" cxnId="{E72216B2-35FD-459B-A114-964A839C08C4}">
      <dgm:prSet/>
      <dgm:spPr/>
      <dgm:t>
        <a:bodyPr/>
        <a:lstStyle/>
        <a:p>
          <a:endParaRPr lang="en-US"/>
        </a:p>
      </dgm:t>
    </dgm:pt>
    <dgm:pt modelId="{7F12CC8C-1F6D-418B-8E94-08B0C909D13F}" type="sibTrans" cxnId="{E72216B2-35FD-459B-A114-964A839C08C4}">
      <dgm:prSet/>
      <dgm:spPr/>
      <dgm:t>
        <a:bodyPr/>
        <a:lstStyle/>
        <a:p>
          <a:endParaRPr lang="en-US"/>
        </a:p>
      </dgm:t>
    </dgm:pt>
    <dgm:pt modelId="{A75B68D7-38B1-42C5-BC45-D094C489CD29}">
      <dgm:prSet/>
      <dgm:spPr/>
      <dgm:t>
        <a:bodyPr/>
        <a:lstStyle/>
        <a:p>
          <a:r>
            <a:rPr lang="en-US"/>
            <a:t>Monthly temperature and relative humidity, average daily trip distance</a:t>
          </a:r>
        </a:p>
      </dgm:t>
    </dgm:pt>
    <dgm:pt modelId="{DB871EA2-956E-4DAB-9F47-07D609106508}" type="parTrans" cxnId="{0BBC6EB3-F735-4731-A8F7-A1F10D38EBB9}">
      <dgm:prSet/>
      <dgm:spPr/>
      <dgm:t>
        <a:bodyPr/>
        <a:lstStyle/>
        <a:p>
          <a:endParaRPr lang="en-US"/>
        </a:p>
      </dgm:t>
    </dgm:pt>
    <dgm:pt modelId="{09CCBF22-CE19-4834-B991-AC0BB2DFE91F}" type="sibTrans" cxnId="{0BBC6EB3-F735-4731-A8F7-A1F10D38EBB9}">
      <dgm:prSet/>
      <dgm:spPr/>
      <dgm:t>
        <a:bodyPr/>
        <a:lstStyle/>
        <a:p>
          <a:endParaRPr lang="en-US"/>
        </a:p>
      </dgm:t>
    </dgm:pt>
    <dgm:pt modelId="{1669370E-8911-46E6-B56F-33996034C62D}" type="pres">
      <dgm:prSet presAssocID="{B8F8880D-60FD-4061-AB64-E1D9DB885EF4}" presName="diagram" presStyleCnt="0">
        <dgm:presLayoutVars>
          <dgm:dir/>
          <dgm:resizeHandles val="exact"/>
        </dgm:presLayoutVars>
      </dgm:prSet>
      <dgm:spPr/>
    </dgm:pt>
    <dgm:pt modelId="{E3EF8267-0E4A-42D2-B4FE-B5E5BF9DFE70}" type="pres">
      <dgm:prSet presAssocID="{27A3BEC2-BD49-45E2-B5B4-93784ED37778}" presName="node" presStyleLbl="node1" presStyleIdx="0" presStyleCnt="4">
        <dgm:presLayoutVars>
          <dgm:bulletEnabled val="1"/>
        </dgm:presLayoutVars>
      </dgm:prSet>
      <dgm:spPr/>
    </dgm:pt>
    <dgm:pt modelId="{B51A8ABF-49BB-470C-93F4-374FEACDE709}" type="pres">
      <dgm:prSet presAssocID="{43711858-7BC5-4692-9218-07BBDD6EF9A0}" presName="sibTrans" presStyleCnt="0"/>
      <dgm:spPr/>
    </dgm:pt>
    <dgm:pt modelId="{242C8F4D-63F8-4392-8AA6-13BFEAF94EC6}" type="pres">
      <dgm:prSet presAssocID="{FA40DC34-8353-46BB-936B-B1E05D8F1D2E}" presName="node" presStyleLbl="node1" presStyleIdx="1" presStyleCnt="4">
        <dgm:presLayoutVars>
          <dgm:bulletEnabled val="1"/>
        </dgm:presLayoutVars>
      </dgm:prSet>
      <dgm:spPr/>
    </dgm:pt>
    <dgm:pt modelId="{946E4504-5076-4F5A-B143-F77A4990FE26}" type="pres">
      <dgm:prSet presAssocID="{3289A5CF-2D7C-4509-BB4A-47FDCD52E24B}" presName="sibTrans" presStyleCnt="0"/>
      <dgm:spPr/>
    </dgm:pt>
    <dgm:pt modelId="{08CF5A97-89AD-45A3-83E0-0BD968855852}" type="pres">
      <dgm:prSet presAssocID="{5C371318-E94C-4143-B4A1-CEC66C55E595}" presName="node" presStyleLbl="node1" presStyleIdx="2" presStyleCnt="4">
        <dgm:presLayoutVars>
          <dgm:bulletEnabled val="1"/>
        </dgm:presLayoutVars>
      </dgm:prSet>
      <dgm:spPr/>
    </dgm:pt>
    <dgm:pt modelId="{C4A8A69A-50CB-4B29-A3E3-FBB3824F1DF3}" type="pres">
      <dgm:prSet presAssocID="{672604C7-E16B-4675-BA34-A1915C6C04D2}" presName="sibTrans" presStyleCnt="0"/>
      <dgm:spPr/>
    </dgm:pt>
    <dgm:pt modelId="{7CBE3EF9-4DCB-4A5B-8572-386003653415}" type="pres">
      <dgm:prSet presAssocID="{911EFCCD-B773-414B-AC9C-6B74AD2084E9}" presName="node" presStyleLbl="node1" presStyleIdx="3" presStyleCnt="4">
        <dgm:presLayoutVars>
          <dgm:bulletEnabled val="1"/>
        </dgm:presLayoutVars>
      </dgm:prSet>
      <dgm:spPr/>
    </dgm:pt>
  </dgm:ptLst>
  <dgm:cxnLst>
    <dgm:cxn modelId="{0ED32B0D-7ACE-4504-A9FD-C60D24A356B1}" type="presOf" srcId="{A75B68D7-38B1-42C5-BC45-D094C489CD29}" destId="{7CBE3EF9-4DCB-4A5B-8572-386003653415}" srcOrd="0" destOrd="1" presId="urn:microsoft.com/office/officeart/2005/8/layout/default"/>
    <dgm:cxn modelId="{4C6C761C-251A-433B-801B-B679778EA37B}" type="presOf" srcId="{3A161949-03A9-4072-962D-897B2F09DAFE}" destId="{E3EF8267-0E4A-42D2-B4FE-B5E5BF9DFE70}" srcOrd="0" destOrd="1" presId="urn:microsoft.com/office/officeart/2005/8/layout/default"/>
    <dgm:cxn modelId="{E2EBDD1F-8CDC-4089-AAE1-91182B4FA632}" srcId="{FA40DC34-8353-46BB-936B-B1E05D8F1D2E}" destId="{80676BB4-B5A4-44F8-AAA1-D87DEFECEA2A}" srcOrd="0" destOrd="0" parTransId="{7B26475C-8F6E-41CC-B9EC-665FCF513807}" sibTransId="{60B04A08-11FE-479C-B6D4-AE6AF452AFF6}"/>
    <dgm:cxn modelId="{94D63B42-6FB3-4E75-A174-80F829B0890E}" srcId="{B8F8880D-60FD-4061-AB64-E1D9DB885EF4}" destId="{5C371318-E94C-4143-B4A1-CEC66C55E595}" srcOrd="2" destOrd="0" parTransId="{66220DBE-0323-4BC8-A158-FCB1242CC918}" sibTransId="{672604C7-E16B-4675-BA34-A1915C6C04D2}"/>
    <dgm:cxn modelId="{33609C4A-FBC5-4143-AB52-4527AF4371F6}" type="presOf" srcId="{80676BB4-B5A4-44F8-AAA1-D87DEFECEA2A}" destId="{242C8F4D-63F8-4392-8AA6-13BFEAF94EC6}" srcOrd="0" destOrd="1" presId="urn:microsoft.com/office/officeart/2005/8/layout/default"/>
    <dgm:cxn modelId="{BBE59577-D31A-4784-8C5C-DCFFCD455115}" type="presOf" srcId="{27A3BEC2-BD49-45E2-B5B4-93784ED37778}" destId="{E3EF8267-0E4A-42D2-B4FE-B5E5BF9DFE70}" srcOrd="0" destOrd="0" presId="urn:microsoft.com/office/officeart/2005/8/layout/default"/>
    <dgm:cxn modelId="{41EE859C-8BB8-461A-8E44-F788D0C66221}" srcId="{27A3BEC2-BD49-45E2-B5B4-93784ED37778}" destId="{3A161949-03A9-4072-962D-897B2F09DAFE}" srcOrd="0" destOrd="0" parTransId="{516B8F83-B54C-4116-96F3-85238FF70A86}" sibTransId="{F6FF10C0-D559-4B8C-BC8E-03A65453DE71}"/>
    <dgm:cxn modelId="{B36174A3-2D97-4FFB-94C5-79B58B4BD9C6}" srcId="{B8F8880D-60FD-4061-AB64-E1D9DB885EF4}" destId="{FA40DC34-8353-46BB-936B-B1E05D8F1D2E}" srcOrd="1" destOrd="0" parTransId="{002A8573-2EAF-45AE-9909-B710AF7BD24D}" sibTransId="{3289A5CF-2D7C-4509-BB4A-47FDCD52E24B}"/>
    <dgm:cxn modelId="{E72216B2-35FD-459B-A114-964A839C08C4}" srcId="{5C371318-E94C-4143-B4A1-CEC66C55E595}" destId="{45979160-79A4-4D2A-8FDE-927C72B2565D}" srcOrd="0" destOrd="0" parTransId="{30B66D9D-DB20-43A2-95E0-1814F6818342}" sibTransId="{7F12CC8C-1F6D-418B-8E94-08B0C909D13F}"/>
    <dgm:cxn modelId="{0BBC6EB3-F735-4731-A8F7-A1F10D38EBB9}" srcId="{911EFCCD-B773-414B-AC9C-6B74AD2084E9}" destId="{A75B68D7-38B1-42C5-BC45-D094C489CD29}" srcOrd="0" destOrd="0" parTransId="{DB871EA2-956E-4DAB-9F47-07D609106508}" sibTransId="{09CCBF22-CE19-4834-B991-AC0BB2DFE91F}"/>
    <dgm:cxn modelId="{4E7D29B7-4161-40BE-B2B3-CFCC3715B9D2}" type="presOf" srcId="{45979160-79A4-4D2A-8FDE-927C72B2565D}" destId="{08CF5A97-89AD-45A3-83E0-0BD968855852}" srcOrd="0" destOrd="1" presId="urn:microsoft.com/office/officeart/2005/8/layout/default"/>
    <dgm:cxn modelId="{DD1495C9-E4B2-40F8-B0A2-71FD6F8B1756}" srcId="{B8F8880D-60FD-4061-AB64-E1D9DB885EF4}" destId="{27A3BEC2-BD49-45E2-B5B4-93784ED37778}" srcOrd="0" destOrd="0" parTransId="{84EE1CC7-68B7-4235-97A3-10090CF62DF6}" sibTransId="{43711858-7BC5-4692-9218-07BBDD6EF9A0}"/>
    <dgm:cxn modelId="{412BDFCF-0778-489F-8902-6C7A3A5AC9C5}" type="presOf" srcId="{B8F8880D-60FD-4061-AB64-E1D9DB885EF4}" destId="{1669370E-8911-46E6-B56F-33996034C62D}" srcOrd="0" destOrd="0" presId="urn:microsoft.com/office/officeart/2005/8/layout/default"/>
    <dgm:cxn modelId="{453BE7D9-FF11-4D51-BF2B-A09EAE237A03}" srcId="{B8F8880D-60FD-4061-AB64-E1D9DB885EF4}" destId="{911EFCCD-B773-414B-AC9C-6B74AD2084E9}" srcOrd="3" destOrd="0" parTransId="{3505264B-3AD4-4271-ABD8-A97B459485B7}" sibTransId="{EA8AE7FC-F8A2-4EF3-AFA3-9E4807A400C5}"/>
    <dgm:cxn modelId="{D34AAFE4-71D3-4753-9964-EB9D15282FC2}" type="presOf" srcId="{FA40DC34-8353-46BB-936B-B1E05D8F1D2E}" destId="{242C8F4D-63F8-4392-8AA6-13BFEAF94EC6}" srcOrd="0" destOrd="0" presId="urn:microsoft.com/office/officeart/2005/8/layout/default"/>
    <dgm:cxn modelId="{EC5B9FE8-319B-4805-AD56-FC618AEA1758}" type="presOf" srcId="{5C371318-E94C-4143-B4A1-CEC66C55E595}" destId="{08CF5A97-89AD-45A3-83E0-0BD968855852}" srcOrd="0" destOrd="0" presId="urn:microsoft.com/office/officeart/2005/8/layout/default"/>
    <dgm:cxn modelId="{C9FB09F8-44D5-4D3E-9C6A-806D8BD62DA2}" type="presOf" srcId="{911EFCCD-B773-414B-AC9C-6B74AD2084E9}" destId="{7CBE3EF9-4DCB-4A5B-8572-386003653415}" srcOrd="0" destOrd="0" presId="urn:microsoft.com/office/officeart/2005/8/layout/default"/>
    <dgm:cxn modelId="{FCC8A082-1935-4ADF-805B-CB201C56AF2E}" type="presParOf" srcId="{1669370E-8911-46E6-B56F-33996034C62D}" destId="{E3EF8267-0E4A-42D2-B4FE-B5E5BF9DFE70}" srcOrd="0" destOrd="0" presId="urn:microsoft.com/office/officeart/2005/8/layout/default"/>
    <dgm:cxn modelId="{51F2D43C-3BF5-4CCE-B354-B27EBC90C281}" type="presParOf" srcId="{1669370E-8911-46E6-B56F-33996034C62D}" destId="{B51A8ABF-49BB-470C-93F4-374FEACDE709}" srcOrd="1" destOrd="0" presId="urn:microsoft.com/office/officeart/2005/8/layout/default"/>
    <dgm:cxn modelId="{7E131990-ECE8-401E-99D5-C1640CCF739D}" type="presParOf" srcId="{1669370E-8911-46E6-B56F-33996034C62D}" destId="{242C8F4D-63F8-4392-8AA6-13BFEAF94EC6}" srcOrd="2" destOrd="0" presId="urn:microsoft.com/office/officeart/2005/8/layout/default"/>
    <dgm:cxn modelId="{AA42B8FD-1384-47D8-A07F-1ACD37ABCA1E}" type="presParOf" srcId="{1669370E-8911-46E6-B56F-33996034C62D}" destId="{946E4504-5076-4F5A-B143-F77A4990FE26}" srcOrd="3" destOrd="0" presId="urn:microsoft.com/office/officeart/2005/8/layout/default"/>
    <dgm:cxn modelId="{65EC25F7-C1DD-4FA0-9D2A-F094A2BF3CAF}" type="presParOf" srcId="{1669370E-8911-46E6-B56F-33996034C62D}" destId="{08CF5A97-89AD-45A3-83E0-0BD968855852}" srcOrd="4" destOrd="0" presId="urn:microsoft.com/office/officeart/2005/8/layout/default"/>
    <dgm:cxn modelId="{7014DBBD-E92E-4470-98B4-34C4DBDEC181}" type="presParOf" srcId="{1669370E-8911-46E6-B56F-33996034C62D}" destId="{C4A8A69A-50CB-4B29-A3E3-FBB3824F1DF3}" srcOrd="5" destOrd="0" presId="urn:microsoft.com/office/officeart/2005/8/layout/default"/>
    <dgm:cxn modelId="{4A7ADA47-F7A6-4FCE-A962-BFBBAFC50117}" type="presParOf" srcId="{1669370E-8911-46E6-B56F-33996034C62D}" destId="{7CBE3EF9-4DCB-4A5B-8572-386003653415}"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A14550-83FE-43A0-83DB-4FE087E0174F}">
      <dsp:nvSpPr>
        <dsp:cNvPr id="0" name=""/>
        <dsp:cNvSpPr/>
      </dsp:nvSpPr>
      <dsp:spPr>
        <a:xfrm>
          <a:off x="0" y="114900"/>
          <a:ext cx="9758405" cy="608400"/>
        </a:xfrm>
        <a:prstGeom prst="roundRect">
          <a:avLst/>
        </a:prstGeom>
        <a:solidFill>
          <a:schemeClr val="accent1">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i="0" u="none" strike="noStrike" kern="1200" dirty="0">
              <a:effectLst/>
            </a:rPr>
            <a:t>Continuous Collection </a:t>
          </a:r>
          <a:endParaRPr lang="en-US" sz="2600" kern="1200" dirty="0"/>
        </a:p>
      </dsp:txBody>
      <dsp:txXfrm>
        <a:off x="29700" y="144600"/>
        <a:ext cx="9699005" cy="549000"/>
      </dsp:txXfrm>
    </dsp:sp>
    <dsp:sp modelId="{145A3AF4-0DAF-4538-ADBD-3863AE480488}">
      <dsp:nvSpPr>
        <dsp:cNvPr id="0" name=""/>
        <dsp:cNvSpPr/>
      </dsp:nvSpPr>
      <dsp:spPr>
        <a:xfrm>
          <a:off x="0" y="723300"/>
          <a:ext cx="9758405" cy="6054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9829"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US" sz="2000" b="0" i="0" u="none" strike="noStrike" kern="1200" dirty="0">
              <a:effectLst/>
            </a:rPr>
            <a:t>Use of equipment which measures the emissions of pollutants on a continuous basis</a:t>
          </a:r>
          <a:r>
            <a:rPr lang="en-US" sz="2000" b="0" i="0" kern="1200" dirty="0">
              <a:effectLst/>
            </a:rPr>
            <a:t>​</a:t>
          </a:r>
          <a:endParaRPr lang="en-US" sz="2000" kern="1200" dirty="0"/>
        </a:p>
      </dsp:txBody>
      <dsp:txXfrm>
        <a:off x="0" y="723300"/>
        <a:ext cx="9758405" cy="605474"/>
      </dsp:txXfrm>
    </dsp:sp>
    <dsp:sp modelId="{F6253FC8-99BA-4910-A719-6A5E6D065EDE}">
      <dsp:nvSpPr>
        <dsp:cNvPr id="0" name=""/>
        <dsp:cNvSpPr/>
      </dsp:nvSpPr>
      <dsp:spPr>
        <a:xfrm>
          <a:off x="0" y="1328775"/>
          <a:ext cx="9758405" cy="608400"/>
        </a:xfrm>
        <a:prstGeom prst="roundRect">
          <a:avLst/>
        </a:prstGeom>
        <a:solidFill>
          <a:schemeClr val="accent1">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i="0" u="none" strike="noStrike" kern="1200" dirty="0">
              <a:effectLst/>
            </a:rPr>
            <a:t>Stack Sampling </a:t>
          </a:r>
          <a:endParaRPr lang="en-US" sz="2600" b="0" i="0" kern="1200" dirty="0">
            <a:effectLst/>
          </a:endParaRPr>
        </a:p>
      </dsp:txBody>
      <dsp:txXfrm>
        <a:off x="29700" y="1358475"/>
        <a:ext cx="9699005" cy="549000"/>
      </dsp:txXfrm>
    </dsp:sp>
    <dsp:sp modelId="{18CB4509-6747-4D79-A7FF-2300B6D69FB5}">
      <dsp:nvSpPr>
        <dsp:cNvPr id="0" name=""/>
        <dsp:cNvSpPr/>
      </dsp:nvSpPr>
      <dsp:spPr>
        <a:xfrm>
          <a:off x="0" y="1937175"/>
          <a:ext cx="9758405" cy="430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9829" tIns="33020" rIns="184912" bIns="33020" numCol="1" spcCol="1270" anchor="t" anchorCtr="0">
          <a:noAutofit/>
        </a:bodyPr>
        <a:lstStyle/>
        <a:p>
          <a:pPr marL="228600" lvl="1" indent="-228600" algn="l" defTabSz="889000" rtl="0">
            <a:lnSpc>
              <a:spcPct val="90000"/>
            </a:lnSpc>
            <a:spcBef>
              <a:spcPct val="0"/>
            </a:spcBef>
            <a:spcAft>
              <a:spcPct val="20000"/>
            </a:spcAft>
            <a:buChar char="•"/>
          </a:pPr>
          <a:r>
            <a:rPr lang="en-US" sz="2000" b="0" i="0" u="none" strike="noStrike" kern="1200" dirty="0">
              <a:effectLst/>
            </a:rPr>
            <a:t>Extraction of an emission sample from a stack and analysis of discharge rate</a:t>
          </a:r>
          <a:r>
            <a:rPr lang="en-US" sz="2000" b="0" i="0" kern="1200" dirty="0">
              <a:effectLst/>
            </a:rPr>
            <a:t>​</a:t>
          </a:r>
        </a:p>
      </dsp:txBody>
      <dsp:txXfrm>
        <a:off x="0" y="1937175"/>
        <a:ext cx="9758405" cy="430560"/>
      </dsp:txXfrm>
    </dsp:sp>
    <dsp:sp modelId="{8F15EC8B-3872-410F-A639-1D15394D8F0D}">
      <dsp:nvSpPr>
        <dsp:cNvPr id="0" name=""/>
        <dsp:cNvSpPr/>
      </dsp:nvSpPr>
      <dsp:spPr>
        <a:xfrm>
          <a:off x="0" y="2367735"/>
          <a:ext cx="9758405" cy="608400"/>
        </a:xfrm>
        <a:prstGeom prst="roundRect">
          <a:avLst/>
        </a:prstGeom>
        <a:solidFill>
          <a:schemeClr val="accent1">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i="0" u="none" strike="noStrike" kern="1200" dirty="0">
              <a:effectLst/>
            </a:rPr>
            <a:t>Material Balance Calculations</a:t>
          </a:r>
          <a:endParaRPr lang="en-US" sz="2600" b="0" i="0" kern="1200" dirty="0">
            <a:effectLst/>
          </a:endParaRPr>
        </a:p>
      </dsp:txBody>
      <dsp:txXfrm>
        <a:off x="29700" y="2397435"/>
        <a:ext cx="9699005" cy="549000"/>
      </dsp:txXfrm>
    </dsp:sp>
    <dsp:sp modelId="{242F6546-1465-4920-AA89-91910EBDA088}">
      <dsp:nvSpPr>
        <dsp:cNvPr id="0" name=""/>
        <dsp:cNvSpPr/>
      </dsp:nvSpPr>
      <dsp:spPr>
        <a:xfrm>
          <a:off x="0" y="2976135"/>
          <a:ext cx="9758405" cy="6054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9829"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US" sz="2000" b="0" i="0" u="none" strike="noStrike" kern="1200" dirty="0">
              <a:effectLst/>
            </a:rPr>
            <a:t>The difference between amount of material entering an energy producing process and amount of material consumed by that process</a:t>
          </a:r>
          <a:r>
            <a:rPr lang="en-US" sz="2000" b="0" i="0" kern="1200" dirty="0">
              <a:effectLst/>
            </a:rPr>
            <a:t>​</a:t>
          </a:r>
        </a:p>
      </dsp:txBody>
      <dsp:txXfrm>
        <a:off x="0" y="2976135"/>
        <a:ext cx="9758405" cy="605474"/>
      </dsp:txXfrm>
    </dsp:sp>
    <dsp:sp modelId="{D22CAD93-72C7-4A8D-921D-F8E7EA2CFB93}">
      <dsp:nvSpPr>
        <dsp:cNvPr id="0" name=""/>
        <dsp:cNvSpPr/>
      </dsp:nvSpPr>
      <dsp:spPr>
        <a:xfrm>
          <a:off x="0" y="3581610"/>
          <a:ext cx="9758405" cy="608400"/>
        </a:xfrm>
        <a:prstGeom prst="roundRect">
          <a:avLst/>
        </a:prstGeom>
        <a:solidFill>
          <a:schemeClr val="accent1">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i="0" u="none" strike="noStrike" kern="1200" dirty="0">
              <a:effectLst/>
            </a:rPr>
            <a:t>Emission Factors</a:t>
          </a:r>
          <a:endParaRPr lang="en-US" sz="2600" b="0" i="0" kern="1200" dirty="0">
            <a:effectLst/>
          </a:endParaRPr>
        </a:p>
      </dsp:txBody>
      <dsp:txXfrm>
        <a:off x="29700" y="3611310"/>
        <a:ext cx="9699005" cy="549000"/>
      </dsp:txXfrm>
    </dsp:sp>
    <dsp:sp modelId="{38A3ED3F-1C53-406C-AB56-47A9DF8358A0}">
      <dsp:nvSpPr>
        <dsp:cNvPr id="0" name=""/>
        <dsp:cNvSpPr/>
      </dsp:nvSpPr>
      <dsp:spPr>
        <a:xfrm>
          <a:off x="0" y="4190010"/>
          <a:ext cx="9758405" cy="430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9829"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US" sz="2000" b="0" i="0" u="none" strike="noStrike" kern="1200" dirty="0">
              <a:effectLst/>
            </a:rPr>
            <a:t>Estimate of average emission rate for a specific process</a:t>
          </a:r>
          <a:r>
            <a:rPr lang="en-US" sz="2000" b="0" i="0" kern="1200" dirty="0">
              <a:effectLst/>
            </a:rPr>
            <a:t>​</a:t>
          </a:r>
        </a:p>
      </dsp:txBody>
      <dsp:txXfrm>
        <a:off x="0" y="4190010"/>
        <a:ext cx="9758405" cy="4305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EE85A7-33CE-48E2-BF31-FA736C8761DD}">
      <dsp:nvSpPr>
        <dsp:cNvPr id="0" name=""/>
        <dsp:cNvSpPr/>
      </dsp:nvSpPr>
      <dsp:spPr>
        <a:xfrm>
          <a:off x="161131" y="721227"/>
          <a:ext cx="3771900" cy="1178718"/>
        </a:xfrm>
        <a:prstGeom prst="rect">
          <a:avLst/>
        </a:prstGeom>
        <a:solidFill>
          <a:schemeClr val="lt1">
            <a:alpha val="40000"/>
            <a:hueOff val="0"/>
            <a:satOff val="0"/>
            <a:lumOff val="0"/>
            <a:alphaOff val="0"/>
          </a:schemeClr>
        </a:solidFill>
        <a:ln w="12700"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98386"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a:t>Agriculture</a:t>
          </a:r>
        </a:p>
      </dsp:txBody>
      <dsp:txXfrm>
        <a:off x="161131" y="721227"/>
        <a:ext cx="3771900" cy="1178718"/>
      </dsp:txXfrm>
    </dsp:sp>
    <dsp:sp modelId="{89DBB500-4308-4A21-91DB-3F83F8EAF502}">
      <dsp:nvSpPr>
        <dsp:cNvPr id="0" name=""/>
        <dsp:cNvSpPr/>
      </dsp:nvSpPr>
      <dsp:spPr>
        <a:xfrm>
          <a:off x="3968" y="550968"/>
          <a:ext cx="825103" cy="1237654"/>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62000" r="-62000"/>
          </a:stretch>
        </a:blip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sp>
    <dsp:sp modelId="{5C791EE1-BE72-4D65-BDC3-A43DFD7355C4}">
      <dsp:nvSpPr>
        <dsp:cNvPr id="0" name=""/>
        <dsp:cNvSpPr/>
      </dsp:nvSpPr>
      <dsp:spPr>
        <a:xfrm>
          <a:off x="4352131" y="721227"/>
          <a:ext cx="3771900" cy="1178718"/>
        </a:xfrm>
        <a:prstGeom prst="rect">
          <a:avLst/>
        </a:prstGeom>
        <a:solidFill>
          <a:schemeClr val="lt1">
            <a:alpha val="40000"/>
            <a:hueOff val="0"/>
            <a:satOff val="0"/>
            <a:lumOff val="0"/>
            <a:alphaOff val="0"/>
          </a:schemeClr>
        </a:solidFill>
        <a:ln w="12700"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98386"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a:t>Energy production</a:t>
          </a:r>
        </a:p>
      </dsp:txBody>
      <dsp:txXfrm>
        <a:off x="4352131" y="721227"/>
        <a:ext cx="3771900" cy="1178718"/>
      </dsp:txXfrm>
    </dsp:sp>
    <dsp:sp modelId="{36BC223D-26B1-4289-9FFA-B47BD13BF0F1}">
      <dsp:nvSpPr>
        <dsp:cNvPr id="0" name=""/>
        <dsp:cNvSpPr/>
      </dsp:nvSpPr>
      <dsp:spPr>
        <a:xfrm>
          <a:off x="4194968" y="550968"/>
          <a:ext cx="825103" cy="1237654"/>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50000" r="-50000"/>
          </a:stretch>
        </a:blip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sp>
    <dsp:sp modelId="{058736E8-A973-43A0-A0D2-774153EE0CF6}">
      <dsp:nvSpPr>
        <dsp:cNvPr id="0" name=""/>
        <dsp:cNvSpPr/>
      </dsp:nvSpPr>
      <dsp:spPr>
        <a:xfrm>
          <a:off x="161131" y="2205103"/>
          <a:ext cx="3771900" cy="1178718"/>
        </a:xfrm>
        <a:prstGeom prst="rect">
          <a:avLst/>
        </a:prstGeom>
        <a:solidFill>
          <a:schemeClr val="lt1">
            <a:alpha val="40000"/>
            <a:hueOff val="0"/>
            <a:satOff val="0"/>
            <a:lumOff val="0"/>
            <a:alphaOff val="0"/>
          </a:schemeClr>
        </a:solidFill>
        <a:ln w="12700"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98386"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a:t>Natural sources</a:t>
          </a:r>
        </a:p>
      </dsp:txBody>
      <dsp:txXfrm>
        <a:off x="161131" y="2205103"/>
        <a:ext cx="3771900" cy="1178718"/>
      </dsp:txXfrm>
    </dsp:sp>
    <dsp:sp modelId="{F85E099E-82EF-468B-873C-44D526F52B2A}">
      <dsp:nvSpPr>
        <dsp:cNvPr id="0" name=""/>
        <dsp:cNvSpPr/>
      </dsp:nvSpPr>
      <dsp:spPr>
        <a:xfrm>
          <a:off x="3968" y="2034844"/>
          <a:ext cx="825103" cy="1237654"/>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84000" r="-84000"/>
          </a:stretch>
        </a:blip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sp>
    <dsp:sp modelId="{A49B9967-9E50-486D-9C2E-F5E189B65E69}">
      <dsp:nvSpPr>
        <dsp:cNvPr id="0" name=""/>
        <dsp:cNvSpPr/>
      </dsp:nvSpPr>
      <dsp:spPr>
        <a:xfrm>
          <a:off x="4352131" y="2205103"/>
          <a:ext cx="3771900" cy="1178718"/>
        </a:xfrm>
        <a:prstGeom prst="rect">
          <a:avLst/>
        </a:prstGeom>
        <a:solidFill>
          <a:schemeClr val="lt1">
            <a:alpha val="40000"/>
            <a:hueOff val="0"/>
            <a:satOff val="0"/>
            <a:lumOff val="0"/>
            <a:alphaOff val="0"/>
          </a:schemeClr>
        </a:solidFill>
        <a:ln w="12700"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98386"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a:t>Waste</a:t>
          </a:r>
          <a:r>
            <a:rPr lang="en-US" sz="2400" kern="1200"/>
            <a:t> </a:t>
          </a:r>
          <a:r>
            <a:rPr lang="en-US" sz="1800" kern="1200"/>
            <a:t>(landfills)</a:t>
          </a:r>
          <a:endParaRPr lang="en-US" sz="2400" kern="1200"/>
        </a:p>
      </dsp:txBody>
      <dsp:txXfrm>
        <a:off x="4352131" y="2205103"/>
        <a:ext cx="3771900" cy="1178718"/>
      </dsp:txXfrm>
    </dsp:sp>
    <dsp:sp modelId="{522CB132-4EB5-4032-A912-6EACC92A0F2B}">
      <dsp:nvSpPr>
        <dsp:cNvPr id="0" name=""/>
        <dsp:cNvSpPr/>
      </dsp:nvSpPr>
      <dsp:spPr>
        <a:xfrm>
          <a:off x="4194968" y="2034844"/>
          <a:ext cx="825103" cy="1237654"/>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50000" r="-50000"/>
          </a:stretch>
        </a:blip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sp>
    <dsp:sp modelId="{F968C39D-01DF-4F12-A1BE-BBB48A01A616}">
      <dsp:nvSpPr>
        <dsp:cNvPr id="0" name=""/>
        <dsp:cNvSpPr/>
      </dsp:nvSpPr>
      <dsp:spPr>
        <a:xfrm>
          <a:off x="161131" y="3688979"/>
          <a:ext cx="3771900" cy="1178718"/>
        </a:xfrm>
        <a:prstGeom prst="rect">
          <a:avLst/>
        </a:prstGeom>
        <a:solidFill>
          <a:schemeClr val="lt1">
            <a:alpha val="40000"/>
            <a:hueOff val="0"/>
            <a:satOff val="0"/>
            <a:lumOff val="0"/>
            <a:alphaOff val="0"/>
          </a:schemeClr>
        </a:solidFill>
        <a:ln w="12700"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98386"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a:t>Road transport</a:t>
          </a:r>
        </a:p>
      </dsp:txBody>
      <dsp:txXfrm>
        <a:off x="161131" y="3688979"/>
        <a:ext cx="3771900" cy="1178718"/>
      </dsp:txXfrm>
    </dsp:sp>
    <dsp:sp modelId="{5F4582A7-4AF2-416C-BDBA-5C5D1349D6B6}">
      <dsp:nvSpPr>
        <dsp:cNvPr id="0" name=""/>
        <dsp:cNvSpPr/>
      </dsp:nvSpPr>
      <dsp:spPr>
        <a:xfrm>
          <a:off x="3968" y="3518720"/>
          <a:ext cx="825103" cy="1237654"/>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66000" r="-66000"/>
          </a:stretch>
        </a:blip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sp>
    <dsp:sp modelId="{7BA8165C-3F6E-4043-9D24-5A0B9EA9F2FF}">
      <dsp:nvSpPr>
        <dsp:cNvPr id="0" name=""/>
        <dsp:cNvSpPr/>
      </dsp:nvSpPr>
      <dsp:spPr>
        <a:xfrm>
          <a:off x="4352131" y="3688979"/>
          <a:ext cx="3771900" cy="1178718"/>
        </a:xfrm>
        <a:prstGeom prst="rect">
          <a:avLst/>
        </a:prstGeom>
        <a:solidFill>
          <a:schemeClr val="lt1">
            <a:alpha val="40000"/>
            <a:hueOff val="0"/>
            <a:satOff val="0"/>
            <a:lumOff val="0"/>
            <a:alphaOff val="0"/>
          </a:schemeClr>
        </a:solidFill>
        <a:ln w="12700"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98386"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Fuel combustion </a:t>
          </a:r>
          <a:r>
            <a:rPr lang="en-US" sz="1800" kern="1200"/>
            <a:t>(industry, households, others)</a:t>
          </a:r>
          <a:endParaRPr lang="en-US" sz="2400" kern="1200"/>
        </a:p>
      </dsp:txBody>
      <dsp:txXfrm>
        <a:off x="4352131" y="3688979"/>
        <a:ext cx="3771900" cy="1178718"/>
      </dsp:txXfrm>
    </dsp:sp>
    <dsp:sp modelId="{955AE103-FE80-44B2-AD11-80B51792784C}">
      <dsp:nvSpPr>
        <dsp:cNvPr id="0" name=""/>
        <dsp:cNvSpPr/>
      </dsp:nvSpPr>
      <dsp:spPr>
        <a:xfrm>
          <a:off x="4194968" y="3518720"/>
          <a:ext cx="825103" cy="1237654"/>
        </a:xfrm>
        <a:prstGeom prst="rect">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l="-62000" r="-62000"/>
          </a:stretch>
        </a:blip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1AD5D4-A7DC-47F5-84B1-1F287AF3E377}">
      <dsp:nvSpPr>
        <dsp:cNvPr id="0" name=""/>
        <dsp:cNvSpPr/>
      </dsp:nvSpPr>
      <dsp:spPr>
        <a:xfrm rot="16200000">
          <a:off x="-1867795" y="2772097"/>
          <a:ext cx="4226560" cy="3922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45967" bIns="0" numCol="1" spcCol="1270" anchor="t" anchorCtr="0">
          <a:noAutofit/>
        </a:bodyPr>
        <a:lstStyle/>
        <a:p>
          <a:pPr marL="0" lvl="0" indent="0" algn="r" defTabSz="1289050">
            <a:lnSpc>
              <a:spcPct val="90000"/>
            </a:lnSpc>
            <a:spcBef>
              <a:spcPct val="0"/>
            </a:spcBef>
            <a:spcAft>
              <a:spcPct val="35000"/>
            </a:spcAft>
            <a:buNone/>
          </a:pPr>
          <a:r>
            <a:rPr lang="en-US" sz="2900" kern="1200"/>
            <a:t>Primary Pollutants</a:t>
          </a:r>
        </a:p>
      </dsp:txBody>
      <dsp:txXfrm>
        <a:off x="-1867795" y="2772097"/>
        <a:ext cx="4226560" cy="392277"/>
      </dsp:txXfrm>
    </dsp:sp>
    <dsp:sp modelId="{C94E18B1-B718-4DFD-8EA6-EBB25945BF44}">
      <dsp:nvSpPr>
        <dsp:cNvPr id="0" name=""/>
        <dsp:cNvSpPr/>
      </dsp:nvSpPr>
      <dsp:spPr>
        <a:xfrm>
          <a:off x="441623" y="854956"/>
          <a:ext cx="1953958" cy="4226560"/>
        </a:xfrm>
        <a:prstGeom prst="rect">
          <a:avLst/>
        </a:prstGeom>
        <a:gradFill rotWithShape="0">
          <a:gsLst>
            <a:gs pos="0">
              <a:schemeClr val="accent1">
                <a:hueOff val="0"/>
                <a:satOff val="0"/>
                <a:lumOff val="0"/>
                <a:alphaOff val="0"/>
                <a:tint val="96000"/>
                <a:lumMod val="100000"/>
              </a:schemeClr>
            </a:gs>
            <a:gs pos="78000">
              <a:schemeClr val="accent1">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6464" tIns="345967" rIns="156464" bIns="156464" numCol="1" spcCol="1270" anchor="t" anchorCtr="0">
          <a:noAutofit/>
        </a:bodyPr>
        <a:lstStyle/>
        <a:p>
          <a:pPr marL="171450" lvl="1" indent="-171450" algn="l" defTabSz="755650">
            <a:lnSpc>
              <a:spcPct val="90000"/>
            </a:lnSpc>
            <a:spcBef>
              <a:spcPct val="0"/>
            </a:spcBef>
            <a:spcAft>
              <a:spcPct val="15000"/>
            </a:spcAft>
            <a:buChar char="•"/>
          </a:pPr>
          <a:r>
            <a:rPr lang="en-US" sz="1700" b="0" i="0" u="none" strike="noStrike" kern="1200">
              <a:effectLst/>
              <a:latin typeface="Trebuchet MS" panose="020B0603020202020204" pitchFamily="34" charset="0"/>
            </a:rPr>
            <a:t>PM</a:t>
          </a:r>
          <a:r>
            <a:rPr lang="en-US" sz="1700" b="0" i="0" u="none" strike="noStrike" kern="1200" baseline="-25000">
              <a:effectLst/>
              <a:latin typeface="Trebuchet MS" panose="020B0603020202020204" pitchFamily="34" charset="0"/>
            </a:rPr>
            <a:t>2.5</a:t>
          </a:r>
          <a:r>
            <a:rPr lang="en-US" sz="1700" b="0" i="0" u="none" strike="noStrike" kern="1200">
              <a:effectLst/>
              <a:latin typeface="Trebuchet MS" panose="020B0603020202020204" pitchFamily="34" charset="0"/>
            </a:rPr>
            <a:t>: </a:t>
          </a:r>
          <a:endParaRPr lang="en-US" sz="1700" kern="1200"/>
        </a:p>
        <a:p>
          <a:pPr marL="342900" lvl="2" indent="-171450" algn="l" defTabSz="755650">
            <a:lnSpc>
              <a:spcPct val="90000"/>
            </a:lnSpc>
            <a:spcBef>
              <a:spcPct val="0"/>
            </a:spcBef>
            <a:spcAft>
              <a:spcPct val="15000"/>
            </a:spcAft>
            <a:buChar char="•"/>
          </a:pPr>
          <a:r>
            <a:rPr lang="en-US" sz="1700" b="0" i="0" u="none" strike="noStrike" kern="1200">
              <a:effectLst/>
              <a:latin typeface="Trebuchet MS" panose="020B0603020202020204" pitchFamily="34" charset="0"/>
            </a:rPr>
            <a:t>Black Carbon (BC)</a:t>
          </a:r>
          <a:endParaRPr lang="en-US" sz="1700" kern="1200"/>
        </a:p>
        <a:p>
          <a:pPr marL="342900" lvl="2" indent="-171450" algn="l" defTabSz="755650">
            <a:lnSpc>
              <a:spcPct val="90000"/>
            </a:lnSpc>
            <a:spcBef>
              <a:spcPct val="0"/>
            </a:spcBef>
            <a:spcAft>
              <a:spcPct val="15000"/>
            </a:spcAft>
            <a:buChar char="•"/>
          </a:pPr>
          <a:r>
            <a:rPr lang="en-US" sz="1700" b="0" i="0" u="none" strike="noStrike" kern="1200">
              <a:effectLst/>
              <a:latin typeface="Trebuchet MS" panose="020B0603020202020204" pitchFamily="34" charset="0"/>
            </a:rPr>
            <a:t>Organic Carbon (OC)</a:t>
          </a:r>
          <a:endParaRPr lang="en-US" sz="1700" kern="1200"/>
        </a:p>
        <a:p>
          <a:pPr marL="342900" lvl="2" indent="-171450" algn="l" defTabSz="755650">
            <a:lnSpc>
              <a:spcPct val="90000"/>
            </a:lnSpc>
            <a:spcBef>
              <a:spcPct val="0"/>
            </a:spcBef>
            <a:spcAft>
              <a:spcPct val="15000"/>
            </a:spcAft>
            <a:buChar char="•"/>
          </a:pPr>
          <a:r>
            <a:rPr lang="en-US" sz="1700" b="0" i="0" u="none" strike="noStrike" kern="1200">
              <a:effectLst/>
              <a:latin typeface="Trebuchet MS" panose="020B0603020202020204" pitchFamily="34" charset="0"/>
            </a:rPr>
            <a:t>Elemental Carbon (EC)</a:t>
          </a:r>
          <a:endParaRPr lang="en-US" sz="1700" kern="1200"/>
        </a:p>
        <a:p>
          <a:pPr marL="342900" lvl="2" indent="-171450" algn="l" defTabSz="755650">
            <a:lnSpc>
              <a:spcPct val="90000"/>
            </a:lnSpc>
            <a:spcBef>
              <a:spcPct val="0"/>
            </a:spcBef>
            <a:spcAft>
              <a:spcPct val="15000"/>
            </a:spcAft>
            <a:buChar char="•"/>
          </a:pPr>
          <a:r>
            <a:rPr lang="en-US" sz="1700" b="0" i="0" u="none" strike="noStrike" kern="1200">
              <a:effectLst/>
              <a:latin typeface="Trebuchet MS" panose="020B0603020202020204" pitchFamily="34" charset="0"/>
            </a:rPr>
            <a:t>Sulfate (SO₄) </a:t>
          </a:r>
          <a:r>
            <a:rPr lang="en-US" sz="1700" b="0" i="0" kern="1200">
              <a:effectLst/>
              <a:latin typeface="Trebuchet MS" panose="020B0603020202020204" pitchFamily="34" charset="0"/>
            </a:rPr>
            <a:t>​</a:t>
          </a:r>
          <a:endParaRPr lang="en-US" sz="1700" kern="1200"/>
        </a:p>
        <a:p>
          <a:pPr marL="171450" lvl="1" indent="-171450" algn="l" defTabSz="755650">
            <a:lnSpc>
              <a:spcPct val="90000"/>
            </a:lnSpc>
            <a:spcBef>
              <a:spcPct val="0"/>
            </a:spcBef>
            <a:spcAft>
              <a:spcPct val="15000"/>
            </a:spcAft>
            <a:buChar char="•"/>
          </a:pPr>
          <a:r>
            <a:rPr lang="en-US" sz="1700" b="0" i="0" u="none" strike="noStrike" kern="1200">
              <a:effectLst/>
              <a:latin typeface="Trebuchet MS" panose="020B0603020202020204" pitchFamily="34" charset="0"/>
            </a:rPr>
            <a:t>PM₁₀:  dust, ash, soot</a:t>
          </a:r>
          <a:r>
            <a:rPr lang="en-US" sz="1700" b="0" i="0" kern="1200">
              <a:effectLst/>
              <a:latin typeface="Trebuchet MS" panose="020B0603020202020204" pitchFamily="34" charset="0"/>
            </a:rPr>
            <a:t>​</a:t>
          </a:r>
          <a:endParaRPr lang="en-US" sz="1700" kern="1200">
            <a:latin typeface="Arial" panose="020B0604020202020204" pitchFamily="34" charset="0"/>
          </a:endParaRPr>
        </a:p>
      </dsp:txBody>
      <dsp:txXfrm>
        <a:off x="441623" y="854956"/>
        <a:ext cx="1953958" cy="4226560"/>
      </dsp:txXfrm>
    </dsp:sp>
    <dsp:sp modelId="{03392E04-738E-4909-90EF-8F5E7E01DCA2}">
      <dsp:nvSpPr>
        <dsp:cNvPr id="0" name=""/>
        <dsp:cNvSpPr/>
      </dsp:nvSpPr>
      <dsp:spPr>
        <a:xfrm>
          <a:off x="49345" y="337150"/>
          <a:ext cx="784555" cy="78455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a:effectLst>
          <a:outerShdw blurRad="38100" dist="254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B55E501A-BEA5-4CEE-9BD4-498E8B523AE7}">
      <dsp:nvSpPr>
        <dsp:cNvPr id="0" name=""/>
        <dsp:cNvSpPr/>
      </dsp:nvSpPr>
      <dsp:spPr>
        <a:xfrm rot="16200000">
          <a:off x="973740" y="2772097"/>
          <a:ext cx="4226560" cy="3922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45967" bIns="0" numCol="1" spcCol="1270" anchor="t" anchorCtr="0">
          <a:noAutofit/>
        </a:bodyPr>
        <a:lstStyle/>
        <a:p>
          <a:pPr marL="0" lvl="0" indent="0" algn="r" defTabSz="1289050">
            <a:lnSpc>
              <a:spcPct val="90000"/>
            </a:lnSpc>
            <a:spcBef>
              <a:spcPct val="0"/>
            </a:spcBef>
            <a:spcAft>
              <a:spcPct val="35000"/>
            </a:spcAft>
            <a:buNone/>
          </a:pPr>
          <a:r>
            <a:rPr lang="en-US" sz="2900" kern="1200"/>
            <a:t>Secondary Pollutants</a:t>
          </a:r>
        </a:p>
      </dsp:txBody>
      <dsp:txXfrm>
        <a:off x="973740" y="2772097"/>
        <a:ext cx="4226560" cy="392277"/>
      </dsp:txXfrm>
    </dsp:sp>
    <dsp:sp modelId="{CEE00D94-C8AC-4BEF-96AB-38F262CFE342}">
      <dsp:nvSpPr>
        <dsp:cNvPr id="0" name=""/>
        <dsp:cNvSpPr/>
      </dsp:nvSpPr>
      <dsp:spPr>
        <a:xfrm>
          <a:off x="3283159" y="854956"/>
          <a:ext cx="1953958" cy="4226560"/>
        </a:xfrm>
        <a:prstGeom prst="rect">
          <a:avLst/>
        </a:prstGeom>
        <a:gradFill rotWithShape="0">
          <a:gsLst>
            <a:gs pos="0">
              <a:schemeClr val="accent1">
                <a:hueOff val="0"/>
                <a:satOff val="0"/>
                <a:lumOff val="0"/>
                <a:alphaOff val="0"/>
                <a:tint val="96000"/>
                <a:lumMod val="100000"/>
              </a:schemeClr>
            </a:gs>
            <a:gs pos="78000">
              <a:schemeClr val="accent1">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6464" tIns="345967" rIns="156464" bIns="156464" numCol="1" spcCol="1270" anchor="t" anchorCtr="0">
          <a:noAutofit/>
        </a:bodyPr>
        <a:lstStyle/>
        <a:p>
          <a:pPr marL="171450" lvl="1" indent="-171450" algn="l" defTabSz="755650">
            <a:lnSpc>
              <a:spcPct val="90000"/>
            </a:lnSpc>
            <a:spcBef>
              <a:spcPct val="0"/>
            </a:spcBef>
            <a:spcAft>
              <a:spcPct val="15000"/>
            </a:spcAft>
            <a:buChar char="•"/>
          </a:pPr>
          <a:r>
            <a:rPr lang="en-US" sz="1700" b="0" i="0" u="none" strike="noStrike" kern="1200">
              <a:effectLst/>
              <a:latin typeface="Trebuchet MS" panose="020B0603020202020204" pitchFamily="34" charset="0"/>
            </a:rPr>
            <a:t>PM</a:t>
          </a:r>
          <a:r>
            <a:rPr lang="en-US" sz="1700" b="0" i="0" u="none" strike="noStrike" kern="1200" baseline="-25000">
              <a:effectLst/>
              <a:latin typeface="Trebuchet MS" panose="020B0603020202020204" pitchFamily="34" charset="0"/>
            </a:rPr>
            <a:t>2.5</a:t>
          </a:r>
          <a:r>
            <a:rPr lang="en-US" sz="1700" b="0" i="0" u="none" strike="noStrike" kern="1200">
              <a:effectLst/>
              <a:latin typeface="Trebuchet MS" panose="020B0603020202020204" pitchFamily="34" charset="0"/>
            </a:rPr>
            <a:t>:</a:t>
          </a:r>
          <a:endParaRPr lang="en-US" sz="1700" kern="1200"/>
        </a:p>
        <a:p>
          <a:pPr marL="342900" lvl="2" indent="-171450" algn="l" defTabSz="755650">
            <a:lnSpc>
              <a:spcPct val="90000"/>
            </a:lnSpc>
            <a:spcBef>
              <a:spcPct val="0"/>
            </a:spcBef>
            <a:spcAft>
              <a:spcPct val="15000"/>
            </a:spcAft>
            <a:buChar char="•"/>
          </a:pPr>
          <a:r>
            <a:rPr lang="en-US" sz="1700" b="0" i="0" u="none" strike="noStrike" kern="1200">
              <a:effectLst/>
              <a:latin typeface="Trebuchet MS" panose="020B0603020202020204" pitchFamily="34" charset="0"/>
            </a:rPr>
            <a:t>Nitrogen oxides (NOx)</a:t>
          </a:r>
          <a:endParaRPr lang="en-US" sz="1700" kern="1200"/>
        </a:p>
        <a:p>
          <a:pPr marL="342900" lvl="2" indent="-171450" algn="l" defTabSz="755650">
            <a:lnSpc>
              <a:spcPct val="90000"/>
            </a:lnSpc>
            <a:spcBef>
              <a:spcPct val="0"/>
            </a:spcBef>
            <a:spcAft>
              <a:spcPct val="15000"/>
            </a:spcAft>
            <a:buChar char="•"/>
          </a:pPr>
          <a:r>
            <a:rPr lang="en-US" sz="1700" kern="1200"/>
            <a:t>Sulfur dioxide (SO</a:t>
          </a:r>
          <a:r>
            <a:rPr lang="en-US" sz="1700" b="0" i="0" u="none" strike="noStrike" kern="1200">
              <a:effectLst/>
              <a:latin typeface="Trebuchet MS" panose="020B0603020202020204" pitchFamily="34" charset="0"/>
            </a:rPr>
            <a:t>₂</a:t>
          </a:r>
          <a:r>
            <a:rPr lang="en-US" sz="1700" kern="1200"/>
            <a:t>)</a:t>
          </a:r>
        </a:p>
        <a:p>
          <a:pPr marL="342900" lvl="2" indent="-171450" algn="l" defTabSz="755650">
            <a:lnSpc>
              <a:spcPct val="90000"/>
            </a:lnSpc>
            <a:spcBef>
              <a:spcPct val="0"/>
            </a:spcBef>
            <a:spcAft>
              <a:spcPct val="15000"/>
            </a:spcAft>
            <a:buChar char="•"/>
          </a:pPr>
          <a:r>
            <a:rPr lang="en-US" sz="1700" kern="1200"/>
            <a:t>Volatile Organic Compounds (VOCs)</a:t>
          </a:r>
        </a:p>
        <a:p>
          <a:pPr marL="342900" lvl="2" indent="-171450" algn="l" defTabSz="755650">
            <a:lnSpc>
              <a:spcPct val="90000"/>
            </a:lnSpc>
            <a:spcBef>
              <a:spcPct val="0"/>
            </a:spcBef>
            <a:spcAft>
              <a:spcPct val="15000"/>
            </a:spcAft>
            <a:buChar char="•"/>
          </a:pPr>
          <a:endParaRPr lang="en-US" sz="1700" kern="1200"/>
        </a:p>
        <a:p>
          <a:pPr marL="171450" lvl="1" indent="-171450" algn="l" defTabSz="755650">
            <a:lnSpc>
              <a:spcPct val="90000"/>
            </a:lnSpc>
            <a:spcBef>
              <a:spcPct val="0"/>
            </a:spcBef>
            <a:spcAft>
              <a:spcPct val="15000"/>
            </a:spcAft>
            <a:buChar char="•"/>
          </a:pPr>
          <a:r>
            <a:rPr lang="en-US" sz="1700" b="0" i="0" u="none" strike="noStrike" kern="1200">
              <a:effectLst/>
              <a:latin typeface="Trebuchet MS" panose="020B0603020202020204" pitchFamily="34" charset="0"/>
            </a:rPr>
            <a:t>Ozone (O₃):</a:t>
          </a:r>
          <a:endParaRPr lang="en-US" sz="1700" kern="1200">
            <a:latin typeface="Arial" panose="020B0604020202020204" pitchFamily="34" charset="0"/>
          </a:endParaRPr>
        </a:p>
        <a:p>
          <a:pPr marL="342900" lvl="2" indent="-171450" algn="l" defTabSz="755650">
            <a:lnSpc>
              <a:spcPct val="90000"/>
            </a:lnSpc>
            <a:spcBef>
              <a:spcPct val="0"/>
            </a:spcBef>
            <a:spcAft>
              <a:spcPct val="15000"/>
            </a:spcAft>
            <a:buChar char="•"/>
          </a:pPr>
          <a:r>
            <a:rPr lang="en-US" sz="1700" b="0" i="0" u="none" strike="noStrike" kern="1200">
              <a:effectLst/>
              <a:latin typeface="Trebuchet MS" panose="020B0603020202020204" pitchFamily="34" charset="0"/>
            </a:rPr>
            <a:t>VOCs</a:t>
          </a:r>
          <a:endParaRPr lang="en-US" sz="1700" kern="1200">
            <a:latin typeface="Arial" panose="020B0604020202020204" pitchFamily="34" charset="0"/>
          </a:endParaRPr>
        </a:p>
        <a:p>
          <a:pPr marL="342900" lvl="2" indent="-171450" algn="l" defTabSz="755650">
            <a:lnSpc>
              <a:spcPct val="90000"/>
            </a:lnSpc>
            <a:spcBef>
              <a:spcPct val="0"/>
            </a:spcBef>
            <a:spcAft>
              <a:spcPct val="15000"/>
            </a:spcAft>
            <a:buChar char="•"/>
          </a:pPr>
          <a:r>
            <a:rPr lang="en-US" sz="1700" b="0" i="0" u="none" strike="noStrike" kern="1200">
              <a:effectLst/>
              <a:latin typeface="Trebuchet MS" panose="020B0603020202020204" pitchFamily="34" charset="0"/>
            </a:rPr>
            <a:t>Methane (CH₄)</a:t>
          </a:r>
          <a:endParaRPr lang="en-US" sz="1700" kern="1200">
            <a:latin typeface="Arial" panose="020B0604020202020204" pitchFamily="34" charset="0"/>
          </a:endParaRPr>
        </a:p>
        <a:p>
          <a:pPr marL="342900" lvl="2" indent="-171450" algn="l" defTabSz="755650">
            <a:lnSpc>
              <a:spcPct val="90000"/>
            </a:lnSpc>
            <a:spcBef>
              <a:spcPct val="0"/>
            </a:spcBef>
            <a:spcAft>
              <a:spcPct val="15000"/>
            </a:spcAft>
            <a:buChar char="•"/>
          </a:pPr>
          <a:r>
            <a:rPr lang="en-US" sz="1700" b="0" i="0" u="none" strike="noStrike" kern="1200">
              <a:effectLst/>
              <a:latin typeface="Trebuchet MS" panose="020B0603020202020204" pitchFamily="34" charset="0"/>
            </a:rPr>
            <a:t> NOx</a:t>
          </a:r>
          <a:r>
            <a:rPr lang="en-US" sz="1700" b="0" i="0" kern="1200">
              <a:effectLst/>
              <a:latin typeface="Trebuchet MS" panose="020B0603020202020204" pitchFamily="34" charset="0"/>
            </a:rPr>
            <a:t>​</a:t>
          </a:r>
          <a:endParaRPr lang="en-US" sz="1700" kern="1200">
            <a:latin typeface="Arial" panose="020B0604020202020204" pitchFamily="34" charset="0"/>
          </a:endParaRPr>
        </a:p>
      </dsp:txBody>
      <dsp:txXfrm>
        <a:off x="3283159" y="854956"/>
        <a:ext cx="1953958" cy="4226560"/>
      </dsp:txXfrm>
    </dsp:sp>
    <dsp:sp modelId="{CC981F55-57E7-4D80-ADC8-0A1DFB3C8F61}">
      <dsp:nvSpPr>
        <dsp:cNvPr id="0" name=""/>
        <dsp:cNvSpPr/>
      </dsp:nvSpPr>
      <dsp:spPr>
        <a:xfrm>
          <a:off x="2890881" y="337150"/>
          <a:ext cx="784555" cy="78455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a:effectLst>
          <a:outerShdw blurRad="38100" dist="254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AD290E39-30D9-48BD-BD32-CB690994BB44}">
      <dsp:nvSpPr>
        <dsp:cNvPr id="0" name=""/>
        <dsp:cNvSpPr/>
      </dsp:nvSpPr>
      <dsp:spPr>
        <a:xfrm rot="16200000">
          <a:off x="3815276" y="2772097"/>
          <a:ext cx="4226560" cy="3922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45967" bIns="0" numCol="1" spcCol="1270" anchor="t" anchorCtr="0">
          <a:noAutofit/>
        </a:bodyPr>
        <a:lstStyle/>
        <a:p>
          <a:pPr marL="0" lvl="0" indent="0" algn="r" defTabSz="1289050">
            <a:lnSpc>
              <a:spcPct val="90000"/>
            </a:lnSpc>
            <a:spcBef>
              <a:spcPct val="0"/>
            </a:spcBef>
            <a:spcAft>
              <a:spcPct val="35000"/>
            </a:spcAft>
            <a:buNone/>
          </a:pPr>
          <a:r>
            <a:rPr lang="en-US" sz="2900" kern="1200"/>
            <a:t>Air toxics</a:t>
          </a:r>
        </a:p>
      </dsp:txBody>
      <dsp:txXfrm>
        <a:off x="3815276" y="2772097"/>
        <a:ext cx="4226560" cy="392277"/>
      </dsp:txXfrm>
    </dsp:sp>
    <dsp:sp modelId="{D2547966-FB05-4F5E-815B-EECE4B0EC0B2}">
      <dsp:nvSpPr>
        <dsp:cNvPr id="0" name=""/>
        <dsp:cNvSpPr/>
      </dsp:nvSpPr>
      <dsp:spPr>
        <a:xfrm>
          <a:off x="6124695" y="854956"/>
          <a:ext cx="1953958" cy="4226560"/>
        </a:xfrm>
        <a:prstGeom prst="rect">
          <a:avLst/>
        </a:prstGeom>
        <a:gradFill rotWithShape="0">
          <a:gsLst>
            <a:gs pos="0">
              <a:schemeClr val="accent1">
                <a:hueOff val="0"/>
                <a:satOff val="0"/>
                <a:lumOff val="0"/>
                <a:alphaOff val="0"/>
                <a:tint val="96000"/>
                <a:lumMod val="100000"/>
              </a:schemeClr>
            </a:gs>
            <a:gs pos="78000">
              <a:schemeClr val="accent1">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2240" tIns="345967" rIns="142240" bIns="142240" numCol="1" spcCol="1270" anchor="t" anchorCtr="0">
          <a:noAutofit/>
        </a:bodyPr>
        <a:lstStyle/>
        <a:p>
          <a:pPr marL="228600" lvl="1" indent="-228600" algn="l" defTabSz="889000">
            <a:lnSpc>
              <a:spcPct val="90000"/>
            </a:lnSpc>
            <a:spcBef>
              <a:spcPct val="0"/>
            </a:spcBef>
            <a:spcAft>
              <a:spcPct val="15000"/>
            </a:spcAft>
            <a:buChar char="•"/>
          </a:pPr>
          <a:r>
            <a:rPr lang="en-US" sz="2000" b="0" i="0" u="none" strike="noStrike" kern="1200">
              <a:effectLst/>
              <a:latin typeface="Trebuchet MS" panose="020B0603020202020204" pitchFamily="34" charset="0"/>
            </a:rPr>
            <a:t>Benzene</a:t>
          </a:r>
          <a:endParaRPr lang="en-US" sz="2000" kern="1200"/>
        </a:p>
        <a:p>
          <a:pPr marL="228600" lvl="1" indent="-228600" algn="l" defTabSz="889000">
            <a:lnSpc>
              <a:spcPct val="90000"/>
            </a:lnSpc>
            <a:spcBef>
              <a:spcPct val="0"/>
            </a:spcBef>
            <a:spcAft>
              <a:spcPct val="15000"/>
            </a:spcAft>
            <a:buChar char="•"/>
          </a:pPr>
          <a:r>
            <a:rPr lang="en-US" sz="2000" b="0" i="0" u="none" strike="noStrike" kern="1200">
              <a:effectLst/>
              <a:latin typeface="Trebuchet MS" panose="020B0603020202020204" pitchFamily="34" charset="0"/>
            </a:rPr>
            <a:t>Toluene</a:t>
          </a:r>
          <a:endParaRPr lang="en-US" sz="2000" kern="1200"/>
        </a:p>
        <a:p>
          <a:pPr marL="228600" lvl="1" indent="-228600" algn="l" defTabSz="889000">
            <a:lnSpc>
              <a:spcPct val="90000"/>
            </a:lnSpc>
            <a:spcBef>
              <a:spcPct val="0"/>
            </a:spcBef>
            <a:spcAft>
              <a:spcPct val="15000"/>
            </a:spcAft>
            <a:buChar char="•"/>
          </a:pPr>
          <a:r>
            <a:rPr lang="en-US" sz="2000" b="0" i="0" u="none" strike="noStrike" kern="1200">
              <a:effectLst/>
              <a:latin typeface="Trebuchet MS" panose="020B0603020202020204" pitchFamily="34" charset="0"/>
            </a:rPr>
            <a:t>Pesticides</a:t>
          </a:r>
          <a:endParaRPr lang="en-US" sz="2000" kern="1200"/>
        </a:p>
        <a:p>
          <a:pPr marL="228600" lvl="1" indent="-228600" algn="l" defTabSz="889000">
            <a:lnSpc>
              <a:spcPct val="90000"/>
            </a:lnSpc>
            <a:spcBef>
              <a:spcPct val="0"/>
            </a:spcBef>
            <a:spcAft>
              <a:spcPct val="15000"/>
            </a:spcAft>
            <a:buChar char="•"/>
          </a:pPr>
          <a:r>
            <a:rPr lang="en-US" sz="2000" b="0" i="0" u="none" strike="noStrike" kern="1200">
              <a:effectLst/>
              <a:latin typeface="Trebuchet MS" panose="020B0603020202020204" pitchFamily="34" charset="0"/>
            </a:rPr>
            <a:t>Plasticizers</a:t>
          </a:r>
          <a:endParaRPr lang="en-US" sz="2000" kern="1200"/>
        </a:p>
      </dsp:txBody>
      <dsp:txXfrm>
        <a:off x="6124695" y="854956"/>
        <a:ext cx="1953958" cy="4226560"/>
      </dsp:txXfrm>
    </dsp:sp>
    <dsp:sp modelId="{BBF5D097-94B9-46AD-9D15-6D0B1B295548}">
      <dsp:nvSpPr>
        <dsp:cNvPr id="0" name=""/>
        <dsp:cNvSpPr/>
      </dsp:nvSpPr>
      <dsp:spPr>
        <a:xfrm>
          <a:off x="5732418" y="337150"/>
          <a:ext cx="784555" cy="78455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a:effectLst>
          <a:outerShdw blurRad="38100" dist="25400" dir="5400000" rotWithShape="0">
            <a:srgbClr val="000000">
              <a:alpha val="35000"/>
            </a:srgbClr>
          </a:outerShdw>
        </a:effectLst>
      </dsp:spPr>
      <dsp:style>
        <a:lnRef idx="0">
          <a:scrgbClr r="0" g="0" b="0"/>
        </a:lnRef>
        <a:fillRef idx="1">
          <a:scrgbClr r="0" g="0" b="0"/>
        </a:fillRef>
        <a:effectRef idx="2">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590630-9D59-4D94-86BF-931EF8577D1D}">
      <dsp:nvSpPr>
        <dsp:cNvPr id="0" name=""/>
        <dsp:cNvSpPr/>
      </dsp:nvSpPr>
      <dsp:spPr>
        <a:xfrm>
          <a:off x="0" y="485812"/>
          <a:ext cx="8123349" cy="378000"/>
        </a:xfrm>
        <a:prstGeom prst="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C09E8CA-DF1C-4CBF-9D99-4F5AA9FCC558}">
      <dsp:nvSpPr>
        <dsp:cNvPr id="0" name=""/>
        <dsp:cNvSpPr/>
      </dsp:nvSpPr>
      <dsp:spPr>
        <a:xfrm>
          <a:off x="406167" y="211878"/>
          <a:ext cx="7155070" cy="495333"/>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4930" tIns="0" rIns="214930" bIns="0" numCol="1" spcCol="1270" anchor="ctr" anchorCtr="0">
          <a:noAutofit/>
        </a:bodyPr>
        <a:lstStyle/>
        <a:p>
          <a:pPr marL="0" lvl="0" indent="0" algn="l" defTabSz="666750">
            <a:lnSpc>
              <a:spcPct val="90000"/>
            </a:lnSpc>
            <a:spcBef>
              <a:spcPct val="0"/>
            </a:spcBef>
            <a:spcAft>
              <a:spcPct val="35000"/>
            </a:spcAft>
            <a:buNone/>
          </a:pPr>
          <a:r>
            <a:rPr lang="en-US" sz="1500" b="1" kern="1200"/>
            <a:t>UK National Atmospheric Emissions Inventory</a:t>
          </a:r>
          <a:endParaRPr lang="en-US" sz="1500" kern="1200"/>
        </a:p>
      </dsp:txBody>
      <dsp:txXfrm>
        <a:off x="430347" y="236058"/>
        <a:ext cx="7106710" cy="446973"/>
      </dsp:txXfrm>
    </dsp:sp>
    <dsp:sp modelId="{7BE3254D-97C4-4C57-A2BC-5851C621394B}">
      <dsp:nvSpPr>
        <dsp:cNvPr id="0" name=""/>
        <dsp:cNvSpPr/>
      </dsp:nvSpPr>
      <dsp:spPr>
        <a:xfrm>
          <a:off x="0" y="1218745"/>
          <a:ext cx="8123349" cy="378000"/>
        </a:xfrm>
        <a:prstGeom prst="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38C001C-9D05-4983-ADDD-8AC0CECD96D8}">
      <dsp:nvSpPr>
        <dsp:cNvPr id="0" name=""/>
        <dsp:cNvSpPr/>
      </dsp:nvSpPr>
      <dsp:spPr>
        <a:xfrm>
          <a:off x="406167" y="944812"/>
          <a:ext cx="7155070" cy="495333"/>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4930" tIns="0" rIns="214930" bIns="0" numCol="1" spcCol="1270" anchor="ctr" anchorCtr="0">
          <a:noAutofit/>
        </a:bodyPr>
        <a:lstStyle/>
        <a:p>
          <a:pPr marL="0" lvl="0" indent="0" algn="l" defTabSz="666750">
            <a:lnSpc>
              <a:spcPct val="90000"/>
            </a:lnSpc>
            <a:spcBef>
              <a:spcPct val="0"/>
            </a:spcBef>
            <a:spcAft>
              <a:spcPct val="35000"/>
            </a:spcAft>
            <a:buNone/>
          </a:pPr>
          <a:r>
            <a:rPr lang="en-US" sz="1500" b="1" kern="1200"/>
            <a:t>Australia Emission Estimation Technique Manuals</a:t>
          </a:r>
          <a:endParaRPr lang="en-US" sz="1500" kern="1200"/>
        </a:p>
      </dsp:txBody>
      <dsp:txXfrm>
        <a:off x="430347" y="968992"/>
        <a:ext cx="7106710" cy="446973"/>
      </dsp:txXfrm>
    </dsp:sp>
    <dsp:sp modelId="{8B51632D-44CC-4A16-BDBC-A524789ECA08}">
      <dsp:nvSpPr>
        <dsp:cNvPr id="0" name=""/>
        <dsp:cNvSpPr/>
      </dsp:nvSpPr>
      <dsp:spPr>
        <a:xfrm>
          <a:off x="0" y="1951679"/>
          <a:ext cx="8123349" cy="626062"/>
        </a:xfrm>
        <a:prstGeom prst="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0462" tIns="312420" rIns="630462"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a:t>Focus on developing PM emission inventories</a:t>
          </a:r>
        </a:p>
      </dsp:txBody>
      <dsp:txXfrm>
        <a:off x="0" y="1951679"/>
        <a:ext cx="8123349" cy="626062"/>
      </dsp:txXfrm>
    </dsp:sp>
    <dsp:sp modelId="{7582529E-E06F-4E21-B29D-47239BF370D4}">
      <dsp:nvSpPr>
        <dsp:cNvPr id="0" name=""/>
        <dsp:cNvSpPr/>
      </dsp:nvSpPr>
      <dsp:spPr>
        <a:xfrm>
          <a:off x="406167" y="1677745"/>
          <a:ext cx="7155070" cy="495333"/>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4930" tIns="0" rIns="214930" bIns="0" numCol="1" spcCol="1270" anchor="ctr" anchorCtr="0">
          <a:noAutofit/>
        </a:bodyPr>
        <a:lstStyle/>
        <a:p>
          <a:pPr marL="0" lvl="0" indent="0" algn="l" defTabSz="666750">
            <a:lnSpc>
              <a:spcPct val="90000"/>
            </a:lnSpc>
            <a:spcBef>
              <a:spcPct val="0"/>
            </a:spcBef>
            <a:spcAft>
              <a:spcPct val="35000"/>
            </a:spcAft>
            <a:buNone/>
          </a:pPr>
          <a:r>
            <a:rPr lang="en-US" sz="1500" b="1" kern="1200"/>
            <a:t>Co-ordinated European Programme on Particulate Matter Emission Inventories, Projections and Guidance (CEPMEIP)</a:t>
          </a:r>
          <a:endParaRPr lang="en-US" sz="1500" kern="1200"/>
        </a:p>
      </dsp:txBody>
      <dsp:txXfrm>
        <a:off x="430347" y="1701925"/>
        <a:ext cx="7106710" cy="446973"/>
      </dsp:txXfrm>
    </dsp:sp>
    <dsp:sp modelId="{43E605F8-DCF6-4BA6-A9FB-654C46F88928}">
      <dsp:nvSpPr>
        <dsp:cNvPr id="0" name=""/>
        <dsp:cNvSpPr/>
      </dsp:nvSpPr>
      <dsp:spPr>
        <a:xfrm>
          <a:off x="0" y="2932675"/>
          <a:ext cx="8123349" cy="826875"/>
        </a:xfrm>
        <a:prstGeom prst="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0462" tIns="312420" rIns="630462"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a:t>Collection of information from various sources including the EMEP/EEA Guidebook and national reports</a:t>
          </a:r>
        </a:p>
      </dsp:txBody>
      <dsp:txXfrm>
        <a:off x="0" y="2932675"/>
        <a:ext cx="8123349" cy="826875"/>
      </dsp:txXfrm>
    </dsp:sp>
    <dsp:sp modelId="{2A5C1C08-64F2-4FE6-9F94-52CD2858113D}">
      <dsp:nvSpPr>
        <dsp:cNvPr id="0" name=""/>
        <dsp:cNvSpPr/>
      </dsp:nvSpPr>
      <dsp:spPr>
        <a:xfrm>
          <a:off x="406167" y="2658742"/>
          <a:ext cx="7155070" cy="495333"/>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4930" tIns="0" rIns="214930" bIns="0" numCol="1" spcCol="1270" anchor="ctr" anchorCtr="0">
          <a:noAutofit/>
        </a:bodyPr>
        <a:lstStyle/>
        <a:p>
          <a:pPr marL="0" lvl="0" indent="0" algn="l" defTabSz="666750">
            <a:lnSpc>
              <a:spcPct val="90000"/>
            </a:lnSpc>
            <a:spcBef>
              <a:spcPct val="0"/>
            </a:spcBef>
            <a:spcAft>
              <a:spcPct val="35000"/>
            </a:spcAft>
            <a:buNone/>
          </a:pPr>
          <a:r>
            <a:rPr lang="en-US" sz="1500" b="1" kern="1200" err="1"/>
            <a:t>Syke</a:t>
          </a:r>
          <a:r>
            <a:rPr lang="en-US" sz="1500" b="1" kern="1200"/>
            <a:t> Air Pollutant Emission Factor Library</a:t>
          </a:r>
          <a:endParaRPr lang="en-US" sz="1500" kern="1200"/>
        </a:p>
      </dsp:txBody>
      <dsp:txXfrm>
        <a:off x="430347" y="2682922"/>
        <a:ext cx="7106710" cy="446973"/>
      </dsp:txXfrm>
    </dsp:sp>
    <dsp:sp modelId="{616D438C-4E83-4B54-9902-F90DDBB227BB}">
      <dsp:nvSpPr>
        <dsp:cNvPr id="0" name=""/>
        <dsp:cNvSpPr/>
      </dsp:nvSpPr>
      <dsp:spPr>
        <a:xfrm>
          <a:off x="0" y="4114484"/>
          <a:ext cx="8123349" cy="1039500"/>
        </a:xfrm>
        <a:prstGeom prst="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0462" tIns="312420" rIns="630462"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a:t>Collection of information on greenhouse gas emission factors from various sources including the 2006 IPCC Guidelines for National Greenhouse Gas Inventories</a:t>
          </a:r>
        </a:p>
      </dsp:txBody>
      <dsp:txXfrm>
        <a:off x="0" y="4114484"/>
        <a:ext cx="8123349" cy="1039500"/>
      </dsp:txXfrm>
    </dsp:sp>
    <dsp:sp modelId="{25C73F20-C0C9-4598-A130-AC3236782C74}">
      <dsp:nvSpPr>
        <dsp:cNvPr id="0" name=""/>
        <dsp:cNvSpPr/>
      </dsp:nvSpPr>
      <dsp:spPr>
        <a:xfrm>
          <a:off x="406167" y="3840550"/>
          <a:ext cx="7155070" cy="495333"/>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4930" tIns="0" rIns="214930" bIns="0" numCol="1" spcCol="1270" anchor="ctr" anchorCtr="0">
          <a:noAutofit/>
        </a:bodyPr>
        <a:lstStyle/>
        <a:p>
          <a:pPr marL="0" lvl="0" indent="0" algn="l" defTabSz="666750">
            <a:lnSpc>
              <a:spcPct val="90000"/>
            </a:lnSpc>
            <a:spcBef>
              <a:spcPct val="0"/>
            </a:spcBef>
            <a:spcAft>
              <a:spcPct val="35000"/>
            </a:spcAft>
            <a:buNone/>
          </a:pPr>
          <a:r>
            <a:rPr lang="en-US" sz="1500" b="1" kern="1200"/>
            <a:t>IPCC Emission Factor Database (EFDB)</a:t>
          </a:r>
          <a:endParaRPr lang="en-US" sz="1500" kern="1200"/>
        </a:p>
      </dsp:txBody>
      <dsp:txXfrm>
        <a:off x="430347" y="3864730"/>
        <a:ext cx="7106710" cy="44697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EF8267-0E4A-42D2-B4FE-B5E5BF9DFE70}">
      <dsp:nvSpPr>
        <dsp:cNvPr id="0" name=""/>
        <dsp:cNvSpPr/>
      </dsp:nvSpPr>
      <dsp:spPr>
        <a:xfrm>
          <a:off x="3011" y="671108"/>
          <a:ext cx="2388745" cy="1433247"/>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Fleet</a:t>
          </a:r>
        </a:p>
        <a:p>
          <a:pPr marL="171450" lvl="1" indent="-171450" algn="l" defTabSz="711200">
            <a:lnSpc>
              <a:spcPct val="90000"/>
            </a:lnSpc>
            <a:spcBef>
              <a:spcPct val="0"/>
            </a:spcBef>
            <a:spcAft>
              <a:spcPct val="15000"/>
            </a:spcAft>
            <a:buChar char="•"/>
          </a:pPr>
          <a:r>
            <a:rPr lang="en-US" sz="1600" kern="1200"/>
            <a:t>Vehicle fleet and mileage</a:t>
          </a:r>
        </a:p>
      </dsp:txBody>
      <dsp:txXfrm>
        <a:off x="3011" y="671108"/>
        <a:ext cx="2388745" cy="1433247"/>
      </dsp:txXfrm>
    </dsp:sp>
    <dsp:sp modelId="{242C8F4D-63F8-4392-8AA6-13BFEAF94EC6}">
      <dsp:nvSpPr>
        <dsp:cNvPr id="0" name=""/>
        <dsp:cNvSpPr/>
      </dsp:nvSpPr>
      <dsp:spPr>
        <a:xfrm>
          <a:off x="2630630" y="671108"/>
          <a:ext cx="2388745" cy="1433247"/>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Usage</a:t>
          </a:r>
        </a:p>
        <a:p>
          <a:pPr marL="171450" lvl="1" indent="-171450" algn="l" defTabSz="711200">
            <a:lnSpc>
              <a:spcPct val="90000"/>
            </a:lnSpc>
            <a:spcBef>
              <a:spcPct val="0"/>
            </a:spcBef>
            <a:spcAft>
              <a:spcPct val="15000"/>
            </a:spcAft>
            <a:buChar char="•"/>
          </a:pPr>
          <a:r>
            <a:rPr lang="en-US" sz="1600" kern="1200"/>
            <a:t>Speeds and mileage percentage driven by each vehicle technology</a:t>
          </a:r>
        </a:p>
      </dsp:txBody>
      <dsp:txXfrm>
        <a:off x="2630630" y="671108"/>
        <a:ext cx="2388745" cy="1433247"/>
      </dsp:txXfrm>
    </dsp:sp>
    <dsp:sp modelId="{08CF5A97-89AD-45A3-83E0-0BD968855852}">
      <dsp:nvSpPr>
        <dsp:cNvPr id="0" name=""/>
        <dsp:cNvSpPr/>
      </dsp:nvSpPr>
      <dsp:spPr>
        <a:xfrm>
          <a:off x="5258250" y="671108"/>
          <a:ext cx="2388745" cy="1433247"/>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Evaporation</a:t>
          </a:r>
        </a:p>
        <a:p>
          <a:pPr marL="171450" lvl="1" indent="-171450" algn="l" defTabSz="711200">
            <a:lnSpc>
              <a:spcPct val="90000"/>
            </a:lnSpc>
            <a:spcBef>
              <a:spcPct val="0"/>
            </a:spcBef>
            <a:spcAft>
              <a:spcPct val="15000"/>
            </a:spcAft>
            <a:buChar char="•"/>
          </a:pPr>
          <a:r>
            <a:rPr lang="en-US" sz="1600" kern="1200"/>
            <a:t>Distribution of evaporative emissions to different driving modes and fuel RVP</a:t>
          </a:r>
        </a:p>
      </dsp:txBody>
      <dsp:txXfrm>
        <a:off x="5258250" y="671108"/>
        <a:ext cx="2388745" cy="1433247"/>
      </dsp:txXfrm>
    </dsp:sp>
    <dsp:sp modelId="{7CBE3EF9-4DCB-4A5B-8572-386003653415}">
      <dsp:nvSpPr>
        <dsp:cNvPr id="0" name=""/>
        <dsp:cNvSpPr/>
      </dsp:nvSpPr>
      <dsp:spPr>
        <a:xfrm>
          <a:off x="7885869" y="671108"/>
          <a:ext cx="2388745" cy="1433247"/>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Country</a:t>
          </a:r>
        </a:p>
        <a:p>
          <a:pPr marL="171450" lvl="1" indent="-171450" algn="l" defTabSz="711200">
            <a:lnSpc>
              <a:spcPct val="90000"/>
            </a:lnSpc>
            <a:spcBef>
              <a:spcPct val="0"/>
            </a:spcBef>
            <a:spcAft>
              <a:spcPct val="15000"/>
            </a:spcAft>
            <a:buChar char="•"/>
          </a:pPr>
          <a:r>
            <a:rPr lang="en-US" sz="1600" kern="1200"/>
            <a:t>Monthly temperature and relative humidity, average daily trip distance</a:t>
          </a:r>
        </a:p>
      </dsp:txBody>
      <dsp:txXfrm>
        <a:off x="7885869" y="671108"/>
        <a:ext cx="2388745" cy="143324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D818D7-DF4E-4C59-9BBA-548250DAC33A}" type="datetimeFigureOut">
              <a:rPr lang="en-US" smtClean="0"/>
              <a:t>7/18/2023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900A82-9926-4DBA-8BA5-A22EEB8ACF8E}" type="slidenum">
              <a:rPr lang="en-US" smtClean="0"/>
              <a:t>‹#›</a:t>
            </a:fld>
            <a:endParaRPr lang="en-US"/>
          </a:p>
        </p:txBody>
      </p:sp>
    </p:spTree>
    <p:extLst>
      <p:ext uri="{BB962C8B-B14F-4D97-AF65-F5344CB8AC3E}">
        <p14:creationId xmlns:p14="http://schemas.microsoft.com/office/powerpoint/2010/main" val="284234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conceptual model shows the format of air quality management planning. If we begin in the center, we see that air quality data is the crucial middle point that all other activities are tied to. Air quality data can be collected by monitoring, modeling, and capturing details within emissions inventories. Then, we take those data to understand the impacts of air quality via human and environmental assessment. These details can be used to set air quality goals, and then determine air pollution control strategies, which may be based on legislation, regulation, and implementation, and then eventually compliance and enforcement. These details provide additional data to be considered in assessing air quality. This work all occurs under the overarching umbrella of public participation, as the public is arguably the most significant stakeholder in this work.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F7AF32-7756-4E36-8160-7EBD0058999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835506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Part of the Climate and Clean Air Coalition (CCAC) National Action Plans “toolkit” (along with the Rapid Benefits Calculator and BenMAP-CE), developed by Stockholm Environmental Institute (SEI)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LEAP itself only calculates emissions (not impacts), but can be linked to other tools, such as LEAP-IBC.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5"/>
          </p:nvPr>
        </p:nvSpPr>
        <p:spPr/>
        <p:txBody>
          <a:bodyPr/>
          <a:lstStyle/>
          <a:p>
            <a:fld id="{9C900A82-9926-4DBA-8BA5-A22EEB8ACF8E}" type="slidenum">
              <a:rPr lang="en-US" smtClean="0"/>
              <a:t>24</a:t>
            </a:fld>
            <a:endParaRPr lang="en-US"/>
          </a:p>
        </p:txBody>
      </p:sp>
    </p:spTree>
    <p:extLst>
      <p:ext uri="{BB962C8B-B14F-4D97-AF65-F5344CB8AC3E}">
        <p14:creationId xmlns:p14="http://schemas.microsoft.com/office/powerpoint/2010/main" val="19486386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screenshot shows an example analysis for the state of Massachusetts, looking at projected changes in emissions from different sectors, and the anticipated avoided emissions. LEAP can assist with many other types of analysis and visualizations as well. </a:t>
            </a:r>
          </a:p>
        </p:txBody>
      </p:sp>
      <p:sp>
        <p:nvSpPr>
          <p:cNvPr id="4" name="Slide Number Placeholder 3"/>
          <p:cNvSpPr>
            <a:spLocks noGrp="1"/>
          </p:cNvSpPr>
          <p:nvPr>
            <p:ph type="sldNum" sz="quarter" idx="5"/>
          </p:nvPr>
        </p:nvSpPr>
        <p:spPr/>
        <p:txBody>
          <a:bodyPr/>
          <a:lstStyle/>
          <a:p>
            <a:fld id="{9C900A82-9926-4DBA-8BA5-A22EEB8ACF8E}" type="slidenum">
              <a:rPr lang="en-US" smtClean="0"/>
              <a:t>25</a:t>
            </a:fld>
            <a:endParaRPr lang="en-US"/>
          </a:p>
        </p:txBody>
      </p:sp>
    </p:spTree>
    <p:extLst>
      <p:ext uri="{BB962C8B-B14F-4D97-AF65-F5344CB8AC3E}">
        <p14:creationId xmlns:p14="http://schemas.microsoft.com/office/powerpoint/2010/main" val="12303546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C900A82-9926-4DBA-8BA5-A22EEB8ACF8E}" type="slidenum">
              <a:rPr lang="en-US" smtClean="0"/>
              <a:t>8</a:t>
            </a:fld>
            <a:endParaRPr lang="en-US"/>
          </a:p>
        </p:txBody>
      </p:sp>
    </p:spTree>
    <p:extLst>
      <p:ext uri="{BB962C8B-B14F-4D97-AF65-F5344CB8AC3E}">
        <p14:creationId xmlns:p14="http://schemas.microsoft.com/office/powerpoint/2010/main" val="7394382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rPr>
              <a:t>Global scale emissions datasets are a place to start if you have limited data about emissions from various sectors in your city or region. Best and most precise if you can start to collect your own data to refine these estimates over time.</a:t>
            </a:r>
            <a:endParaRPr lang="en-US" sz="1800" dirty="0">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9C900A82-9926-4DBA-8BA5-A22EEB8ACF8E}" type="slidenum">
              <a:rPr lang="en-US" smtClean="0"/>
              <a:t>16</a:t>
            </a:fld>
            <a:endParaRPr lang="en-US"/>
          </a:p>
        </p:txBody>
      </p:sp>
    </p:spTree>
    <p:extLst>
      <p:ext uri="{BB962C8B-B14F-4D97-AF65-F5344CB8AC3E}">
        <p14:creationId xmlns:p14="http://schemas.microsoft.com/office/powerpoint/2010/main" val="6415036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000000"/>
                </a:solidFill>
                <a:effectLst/>
                <a:latin typeface="Times New Roman" panose="02020603050405020304" pitchFamily="18" charset="0"/>
              </a:rPr>
              <a:t>ECCAD provides</a:t>
            </a:r>
          </a:p>
          <a:p>
            <a:pPr algn="l">
              <a:buFont typeface="Arial" panose="020B0604020202020204" pitchFamily="34" charset="0"/>
              <a:buChar char="•"/>
            </a:pPr>
            <a:r>
              <a:rPr lang="en-US" b="1" i="0" dirty="0">
                <a:solidFill>
                  <a:srgbClr val="000000"/>
                </a:solidFill>
                <a:effectLst/>
                <a:latin typeface="Times New Roman" panose="02020603050405020304" pitchFamily="18" charset="0"/>
              </a:rPr>
              <a:t>Large number of datasets</a:t>
            </a:r>
            <a:r>
              <a:rPr lang="en-US" b="0" i="0" dirty="0">
                <a:solidFill>
                  <a:srgbClr val="000000"/>
                </a:solidFill>
                <a:effectLst/>
                <a:latin typeface="Times New Roman" panose="02020603050405020304" pitchFamily="18" charset="0"/>
              </a:rPr>
              <a:t> at global and regional scales, at various spatial and temporal resolutions and time periods.</a:t>
            </a:r>
          </a:p>
          <a:p>
            <a:pPr algn="l">
              <a:buFont typeface="Arial" panose="020B0604020202020204" pitchFamily="34" charset="0"/>
              <a:buChar char="•"/>
            </a:pPr>
            <a:r>
              <a:rPr lang="en-US" b="1" i="0" dirty="0">
                <a:solidFill>
                  <a:srgbClr val="000000"/>
                </a:solidFill>
                <a:effectLst/>
                <a:latin typeface="Times New Roman" panose="02020603050405020304" pitchFamily="18" charset="0"/>
              </a:rPr>
              <a:t>Tools</a:t>
            </a:r>
            <a:r>
              <a:rPr lang="en-US" b="0" i="0" dirty="0">
                <a:solidFill>
                  <a:srgbClr val="000000"/>
                </a:solidFill>
                <a:effectLst/>
                <a:latin typeface="Times New Roman" panose="02020603050405020304" pitchFamily="18" charset="0"/>
              </a:rPr>
              <a:t> allow visualization, and on-line data analysis and comparison. Statistical information over geographical regions are available for each dataset.</a:t>
            </a:r>
          </a:p>
          <a:p>
            <a:pPr algn="l">
              <a:buFont typeface="Arial" panose="020B0604020202020204" pitchFamily="34" charset="0"/>
              <a:buChar char="•"/>
            </a:pPr>
            <a:r>
              <a:rPr lang="en-US" b="1" i="0" dirty="0">
                <a:solidFill>
                  <a:srgbClr val="000000"/>
                </a:solidFill>
                <a:effectLst/>
                <a:latin typeface="Times New Roman" panose="02020603050405020304" pitchFamily="18" charset="0"/>
              </a:rPr>
              <a:t>Data download</a:t>
            </a:r>
            <a:r>
              <a:rPr lang="en-US" b="0" i="0" dirty="0">
                <a:solidFill>
                  <a:srgbClr val="000000"/>
                </a:solidFill>
                <a:effectLst/>
                <a:latin typeface="Times New Roman" panose="02020603050405020304" pitchFamily="18" charset="0"/>
              </a:rPr>
              <a:t> as interoperable </a:t>
            </a:r>
            <a:r>
              <a:rPr lang="en-US" b="0" i="0" dirty="0" err="1">
                <a:solidFill>
                  <a:srgbClr val="000000"/>
                </a:solidFill>
                <a:effectLst/>
                <a:latin typeface="Times New Roman" panose="02020603050405020304" pitchFamily="18" charset="0"/>
              </a:rPr>
              <a:t>NetCDF</a:t>
            </a:r>
            <a:r>
              <a:rPr lang="en-US" b="0" i="0" dirty="0">
                <a:solidFill>
                  <a:srgbClr val="000000"/>
                </a:solidFill>
                <a:effectLst/>
                <a:latin typeface="Times New Roman" panose="02020603050405020304" pitchFamily="18" charset="0"/>
              </a:rPr>
              <a:t> CF-compliant files.</a:t>
            </a:r>
          </a:p>
          <a:p>
            <a:pPr algn="l">
              <a:buFont typeface="Arial" panose="020B0604020202020204" pitchFamily="34" charset="0"/>
              <a:buChar char="•"/>
            </a:pPr>
            <a:r>
              <a:rPr lang="en-US" b="1" i="0" dirty="0">
                <a:solidFill>
                  <a:srgbClr val="000000"/>
                </a:solidFill>
                <a:effectLst/>
                <a:latin typeface="Times New Roman" panose="02020603050405020304" pitchFamily="18" charset="0"/>
              </a:rPr>
              <a:t>Detailed metadata</a:t>
            </a:r>
            <a:r>
              <a:rPr lang="en-US" b="0" i="0" dirty="0">
                <a:solidFill>
                  <a:srgbClr val="000000"/>
                </a:solidFill>
                <a:effectLst/>
                <a:latin typeface="Times New Roman" panose="02020603050405020304" pitchFamily="18" charset="0"/>
              </a:rPr>
              <a:t> for each dataset.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3D3D3D"/>
                </a:solidFill>
                <a:effectLst/>
                <a:latin typeface="Trebuchet MS" panose="020B0603020202020204" pitchFamily="34" charset="0"/>
              </a:rPr>
              <a:t>an aggregator of many emissions datasets</a:t>
            </a:r>
            <a:r>
              <a:rPr lang="en-US" sz="1200" b="0" i="0" dirty="0">
                <a:solidFill>
                  <a:srgbClr val="000000"/>
                </a:solidFill>
                <a:effectLst/>
                <a:latin typeface="Trebuchet MS" panose="020B0603020202020204" pitchFamily="34" charset="0"/>
              </a:rPr>
              <a:t>​</a:t>
            </a:r>
          </a:p>
          <a:p>
            <a:pPr algn="l">
              <a:buFont typeface="Arial" panose="020B0604020202020204" pitchFamily="34" charset="0"/>
              <a:buNone/>
            </a:pPr>
            <a:endParaRPr lang="en-US" b="0" i="0" dirty="0">
              <a:solidFill>
                <a:srgbClr val="000000"/>
              </a:solidFill>
              <a:effectLst/>
              <a:latin typeface="Times New Roman" panose="02020603050405020304" pitchFamily="18" charset="0"/>
            </a:endParaRPr>
          </a:p>
          <a:p>
            <a:pPr algn="l">
              <a:buFont typeface="Arial" panose="020B0604020202020204" pitchFamily="34" charset="0"/>
              <a:buChar char="•"/>
            </a:pPr>
            <a:endParaRPr lang="en-US" b="0" i="0" dirty="0">
              <a:solidFill>
                <a:srgbClr val="000000"/>
              </a:solidFill>
              <a:effectLst/>
              <a:latin typeface="Times New Roman" panose="02020603050405020304" pitchFamily="18" charset="0"/>
            </a:endParaRPr>
          </a:p>
          <a:p>
            <a:pPr algn="l">
              <a:buFont typeface="Arial" panose="020B0604020202020204" pitchFamily="34" charset="0"/>
              <a:buNone/>
            </a:pPr>
            <a:r>
              <a:rPr lang="en-US" sz="1200" i="0" u="none" strike="noStrike" dirty="0">
                <a:solidFill>
                  <a:srgbClr val="3D3D3D"/>
                </a:solidFill>
                <a:effectLst/>
                <a:latin typeface="Trebuchet MS" panose="020B0603020202020204" pitchFamily="34" charset="0"/>
              </a:rPr>
              <a:t>Copernicus Atmosphere Monitoring Service global and regional emissions :</a:t>
            </a:r>
            <a:endParaRPr lang="en-US" b="0" i="0" dirty="0">
              <a:solidFill>
                <a:srgbClr val="000000"/>
              </a:solidFill>
              <a:effectLst/>
              <a:latin typeface="Times New Roman" panose="02020603050405020304" pitchFamily="18" charset="0"/>
            </a:endParaRPr>
          </a:p>
          <a:p>
            <a:pPr algn="l">
              <a:buFont typeface="Arial" panose="020B0604020202020204" pitchFamily="34" charset="0"/>
              <a:buChar char="•"/>
            </a:pPr>
            <a:r>
              <a:rPr lang="en-US" dirty="0"/>
              <a:t>As part of the European Copernicus Atmosphere Service (CAMS), diverse emission datasets have been developed. Global and regional European anthropogenic emissions for several sectors for a large number of atmospheric compounds have been developed. In addition, detailed emissions from ships based on ship identification systems have been developed. Different datasets providing natural emissions are being processed, such as the emissions of biogenic volatile organic compounds from vegetation, nitrogen compounds emissions from soils, emissions from the oceans and emissions from volcanoes. Methodologies for evaluating the emissions and their consistency at different scales are being generated. Temporal profiles at different scales are also being developed. All the emissions developed in CAMS are available from the ECCAD (Emissions of atmospheric Compounds and Compilation of Ancillary Data (eccad.aeris-data.fr) database</a:t>
            </a:r>
            <a:endParaRPr lang="en-US" b="0" i="0" dirty="0">
              <a:solidFill>
                <a:srgbClr val="000000"/>
              </a:solidFill>
              <a:effectLst/>
              <a:latin typeface="Times New Roman" panose="02020603050405020304" pitchFamily="18" charset="0"/>
            </a:endParaRPr>
          </a:p>
          <a:p>
            <a:pPr algn="l">
              <a:buFont typeface="Arial" panose="020B0604020202020204" pitchFamily="34" charset="0"/>
              <a:buChar char="•"/>
            </a:pPr>
            <a:endParaRPr lang="en-US" b="0" i="0" dirty="0">
              <a:solidFill>
                <a:srgbClr val="000000"/>
              </a:solidFill>
              <a:effectLst/>
              <a:latin typeface="Times New Roman" panose="02020603050405020304" pitchFamily="18" charset="0"/>
            </a:endParaRPr>
          </a:p>
          <a:p>
            <a:pPr algn="l">
              <a:buFont typeface="Arial" panose="020B0604020202020204" pitchFamily="34" charset="0"/>
              <a:buChar char="•"/>
            </a:pPr>
            <a:endParaRPr lang="en-US" b="0" i="0" dirty="0">
              <a:solidFill>
                <a:srgbClr val="000000"/>
              </a:solidFill>
              <a:effectLst/>
              <a:latin typeface="Times New Roman" panose="02020603050405020304" pitchFamily="18" charset="0"/>
            </a:endParaRPr>
          </a:p>
          <a:p>
            <a:pPr algn="l">
              <a:buFont typeface="Arial" panose="020B0604020202020204" pitchFamily="34" charset="0"/>
              <a:buNone/>
            </a:pPr>
            <a:r>
              <a:rPr lang="en-US" sz="1200" i="0" u="none" strike="noStrike" dirty="0">
                <a:solidFill>
                  <a:srgbClr val="3D3D3D"/>
                </a:solidFill>
                <a:effectLst/>
                <a:latin typeface="Trebuchet MS" panose="020B0603020202020204" pitchFamily="34" charset="0"/>
              </a:rPr>
              <a:t>Community Emissions Data System:</a:t>
            </a:r>
          </a:p>
          <a:p>
            <a:pPr algn="l"/>
            <a:r>
              <a:rPr lang="en-US" b="0" i="0" dirty="0">
                <a:solidFill>
                  <a:srgbClr val="333333"/>
                </a:solidFill>
                <a:effectLst/>
                <a:latin typeface="Open Sans" panose="020B0606030504020204" pitchFamily="34" charset="0"/>
              </a:rPr>
              <a:t>data system produces emission estimates by country, sector, and fuel with the following characteristics:</a:t>
            </a:r>
          </a:p>
          <a:p>
            <a:pPr algn="l">
              <a:buFont typeface="Arial" panose="020B0604020202020204" pitchFamily="34" charset="0"/>
              <a:buChar char="•"/>
            </a:pPr>
            <a:r>
              <a:rPr lang="en-US" b="0" i="0" dirty="0">
                <a:solidFill>
                  <a:srgbClr val="333333"/>
                </a:solidFill>
                <a:effectLst/>
                <a:latin typeface="Open Sans" panose="020B0606030504020204" pitchFamily="34" charset="0"/>
              </a:rPr>
              <a:t>Annual estimates of anthropogenic emissions (not including open burning) to latest full calendar year over the entire industrial era. Readily updated every year.</a:t>
            </a:r>
          </a:p>
          <a:p>
            <a:pPr algn="l">
              <a:buFont typeface="Arial" panose="020B0604020202020204" pitchFamily="34" charset="0"/>
              <a:buChar char="•"/>
            </a:pPr>
            <a:r>
              <a:rPr lang="en-US" b="0" i="0" dirty="0">
                <a:solidFill>
                  <a:srgbClr val="333333"/>
                </a:solidFill>
                <a:effectLst/>
                <a:latin typeface="Open Sans" panose="020B0606030504020204" pitchFamily="34" charset="0"/>
              </a:rPr>
              <a:t>Emission species: aerosol (BC, OC) and aerosol precursor and reactive compounds (SO</a:t>
            </a:r>
            <a:r>
              <a:rPr lang="en-US" b="0" i="0" baseline="-25000" dirty="0">
                <a:solidFill>
                  <a:srgbClr val="333333"/>
                </a:solidFill>
                <a:effectLst/>
                <a:latin typeface="Open Sans" panose="020B0606030504020204" pitchFamily="34" charset="0"/>
              </a:rPr>
              <a:t>2</a:t>
            </a:r>
            <a:r>
              <a:rPr lang="en-US" b="0" i="0" dirty="0">
                <a:solidFill>
                  <a:srgbClr val="333333"/>
                </a:solidFill>
                <a:effectLst/>
                <a:latin typeface="Open Sans" panose="020B0606030504020204" pitchFamily="34" charset="0"/>
              </a:rPr>
              <a:t>, NO</a:t>
            </a:r>
            <a:r>
              <a:rPr lang="en-US" b="0" i="0" baseline="-25000" dirty="0">
                <a:solidFill>
                  <a:srgbClr val="333333"/>
                </a:solidFill>
                <a:effectLst/>
                <a:latin typeface="Open Sans" panose="020B0606030504020204" pitchFamily="34" charset="0"/>
              </a:rPr>
              <a:t>x</a:t>
            </a:r>
            <a:r>
              <a:rPr lang="en-US" b="0" i="0" dirty="0">
                <a:solidFill>
                  <a:srgbClr val="333333"/>
                </a:solidFill>
                <a:effectLst/>
                <a:latin typeface="Open Sans" panose="020B0606030504020204" pitchFamily="34" charset="0"/>
              </a:rPr>
              <a:t>, NH</a:t>
            </a:r>
            <a:r>
              <a:rPr lang="en-US" b="0" i="0" baseline="-25000" dirty="0">
                <a:solidFill>
                  <a:srgbClr val="333333"/>
                </a:solidFill>
                <a:effectLst/>
                <a:latin typeface="Open Sans" panose="020B0606030504020204" pitchFamily="34" charset="0"/>
              </a:rPr>
              <a:t>3</a:t>
            </a:r>
            <a:r>
              <a:rPr lang="en-US" b="0" i="0" dirty="0">
                <a:solidFill>
                  <a:srgbClr val="333333"/>
                </a:solidFill>
                <a:effectLst/>
                <a:latin typeface="Open Sans" panose="020B0606030504020204" pitchFamily="34" charset="0"/>
              </a:rPr>
              <a:t>, CH</a:t>
            </a:r>
            <a:r>
              <a:rPr lang="en-US" b="0" i="0" baseline="-25000" dirty="0">
                <a:solidFill>
                  <a:srgbClr val="333333"/>
                </a:solidFill>
                <a:effectLst/>
                <a:latin typeface="Open Sans" panose="020B0606030504020204" pitchFamily="34" charset="0"/>
              </a:rPr>
              <a:t>4</a:t>
            </a:r>
            <a:r>
              <a:rPr lang="en-US" b="0" i="0" dirty="0">
                <a:solidFill>
                  <a:srgbClr val="333333"/>
                </a:solidFill>
                <a:effectLst/>
                <a:latin typeface="Open Sans" panose="020B0606030504020204" pitchFamily="34" charset="0"/>
              </a:rPr>
              <a:t>, CO, NMVOC) and CO</a:t>
            </a:r>
            <a:r>
              <a:rPr lang="en-US" b="0" i="0" baseline="-25000" dirty="0">
                <a:solidFill>
                  <a:srgbClr val="333333"/>
                </a:solidFill>
                <a:effectLst/>
                <a:latin typeface="Open Sans" panose="020B0606030504020204" pitchFamily="34" charset="0"/>
              </a:rPr>
              <a:t>2</a:t>
            </a:r>
            <a:r>
              <a:rPr lang="en-US" b="0" i="0" dirty="0">
                <a:solidFill>
                  <a:srgbClr val="333333"/>
                </a:solidFill>
                <a:effectLst/>
                <a:latin typeface="Open Sans" panose="020B0606030504020204" pitchFamily="34" charset="0"/>
              </a:rPr>
              <a:t> (as reference)</a:t>
            </a:r>
          </a:p>
          <a:p>
            <a:pPr algn="l">
              <a:buFont typeface="Arial" panose="020B0604020202020204" pitchFamily="34" charset="0"/>
              <a:buChar char="•"/>
            </a:pPr>
            <a:r>
              <a:rPr lang="en-US" b="0" i="0" dirty="0">
                <a:solidFill>
                  <a:srgbClr val="333333"/>
                </a:solidFill>
                <a:effectLst/>
                <a:latin typeface="Open Sans" panose="020B0606030504020204" pitchFamily="34" charset="0"/>
              </a:rPr>
              <a:t>Seasonal cycle (monthly) and aggregate NMVOCs by sector/sub-sector</a:t>
            </a:r>
          </a:p>
          <a:p>
            <a:pPr algn="l">
              <a:buFont typeface="Arial" panose="020B0604020202020204" pitchFamily="34" charset="0"/>
              <a:buChar char="•"/>
            </a:pPr>
            <a:r>
              <a:rPr lang="en-US" b="0" i="0" dirty="0">
                <a:solidFill>
                  <a:srgbClr val="333333"/>
                </a:solidFill>
                <a:effectLst/>
                <a:latin typeface="Open Sans" panose="020B0606030504020204" pitchFamily="34" charset="0"/>
              </a:rPr>
              <a:t>Gridded emissions</a:t>
            </a:r>
          </a:p>
          <a:p>
            <a:pPr algn="l">
              <a:buFont typeface="Arial" panose="020B0604020202020204" pitchFamily="34" charset="0"/>
              <a:buChar char="•"/>
            </a:pPr>
            <a:r>
              <a:rPr lang="en-US" b="0" i="0" dirty="0">
                <a:solidFill>
                  <a:srgbClr val="333333"/>
                </a:solidFill>
                <a:effectLst/>
                <a:latin typeface="Open Sans" panose="020B0606030504020204" pitchFamily="34" charset="0"/>
              </a:rPr>
              <a:t>State/province spatial detail for large countries – </a:t>
            </a:r>
            <a:r>
              <a:rPr lang="en-US" b="0" i="1" dirty="0">
                <a:solidFill>
                  <a:srgbClr val="333333"/>
                </a:solidFill>
                <a:effectLst/>
                <a:latin typeface="Open Sans" panose="020B0606030504020204" pitchFamily="34" charset="0"/>
              </a:rPr>
              <a:t>in progress</a:t>
            </a:r>
          </a:p>
          <a:p>
            <a:pPr algn="l">
              <a:buFont typeface="Arial" panose="020B0604020202020204" pitchFamily="34" charset="0"/>
              <a:buChar char="•"/>
            </a:pPr>
            <a:endParaRPr lang="en-US" b="0" i="1" dirty="0">
              <a:solidFill>
                <a:srgbClr val="333333"/>
              </a:solidFill>
              <a:effectLst/>
              <a:latin typeface="Open Sans" panose="020B0606030504020204" pitchFamily="34" charset="0"/>
            </a:endParaRPr>
          </a:p>
          <a:p>
            <a:pPr algn="l">
              <a:buFont typeface="Arial" panose="020B0604020202020204" pitchFamily="34" charset="0"/>
              <a:buNone/>
            </a:pPr>
            <a:r>
              <a:rPr lang="en-US" sz="1200" i="0" u="none" strike="noStrike" dirty="0">
                <a:solidFill>
                  <a:srgbClr val="3D3D3D"/>
                </a:solidFill>
                <a:effectLst/>
                <a:latin typeface="Trebuchet MS" panose="020B0603020202020204" pitchFamily="34" charset="0"/>
              </a:rPr>
              <a:t>Regional Emission inventory in Asia (REAS):</a:t>
            </a:r>
            <a:endParaRPr lang="en-US" b="0" i="1" dirty="0">
              <a:solidFill>
                <a:srgbClr val="333333"/>
              </a:solidFill>
              <a:effectLst/>
              <a:latin typeface="Open Sans" panose="020B0606030504020204" pitchFamily="34" charset="0"/>
            </a:endParaRPr>
          </a:p>
          <a:p>
            <a:pPr algn="l"/>
            <a:r>
              <a:rPr lang="en-US" b="1" i="0" dirty="0">
                <a:solidFill>
                  <a:srgbClr val="000000"/>
                </a:solidFill>
                <a:effectLst/>
                <a:latin typeface="Times New Roman" panose="02020603050405020304" pitchFamily="18" charset="0"/>
              </a:rPr>
              <a:t>Species</a:t>
            </a:r>
            <a:r>
              <a:rPr lang="en-US" b="0" i="0" dirty="0">
                <a:solidFill>
                  <a:srgbClr val="000000"/>
                </a:solidFill>
                <a:effectLst/>
                <a:latin typeface="Times New Roman" panose="02020603050405020304" pitchFamily="18" charset="0"/>
              </a:rPr>
              <a:t>: SO2, NOx, CO, NMVOC, PM10, PM2.5, BC, OC, NH3, and CO2</a:t>
            </a:r>
          </a:p>
          <a:p>
            <a:pPr algn="l"/>
            <a:r>
              <a:rPr lang="en-US" b="1" i="0" dirty="0">
                <a:solidFill>
                  <a:srgbClr val="000000"/>
                </a:solidFill>
                <a:effectLst/>
                <a:latin typeface="Times New Roman" panose="02020603050405020304" pitchFamily="18" charset="0"/>
              </a:rPr>
              <a:t>Years</a:t>
            </a:r>
            <a:r>
              <a:rPr lang="en-US" b="0" i="0" dirty="0">
                <a:solidFill>
                  <a:srgbClr val="000000"/>
                </a:solidFill>
                <a:effectLst/>
                <a:latin typeface="Times New Roman" panose="02020603050405020304" pitchFamily="18" charset="0"/>
              </a:rPr>
              <a:t>: 1950-2015</a:t>
            </a:r>
          </a:p>
          <a:p>
            <a:pPr algn="l"/>
            <a:r>
              <a:rPr lang="en-US" b="1" i="0" dirty="0">
                <a:solidFill>
                  <a:srgbClr val="000000"/>
                </a:solidFill>
                <a:effectLst/>
                <a:latin typeface="Times New Roman" panose="02020603050405020304" pitchFamily="18" charset="0"/>
              </a:rPr>
              <a:t>Area</a:t>
            </a:r>
            <a:r>
              <a:rPr lang="en-US" b="0" i="0" dirty="0">
                <a:solidFill>
                  <a:srgbClr val="000000"/>
                </a:solidFill>
                <a:effectLst/>
                <a:latin typeface="Times New Roman" panose="02020603050405020304" pitchFamily="18" charset="0"/>
              </a:rPr>
              <a:t>: East, Southeast, and South Asia.</a:t>
            </a:r>
          </a:p>
          <a:p>
            <a:pPr algn="l"/>
            <a:r>
              <a:rPr lang="en-US" b="1" i="0" dirty="0">
                <a:solidFill>
                  <a:srgbClr val="000000"/>
                </a:solidFill>
                <a:effectLst/>
                <a:latin typeface="Times New Roman" panose="02020603050405020304" pitchFamily="18" charset="0"/>
              </a:rPr>
              <a:t>Emission sources</a:t>
            </a:r>
            <a:r>
              <a:rPr lang="en-US" b="0" i="0" dirty="0">
                <a:solidFill>
                  <a:srgbClr val="000000"/>
                </a:solidFill>
                <a:effectLst/>
                <a:latin typeface="Times New Roman" panose="02020603050405020304" pitchFamily="18" charset="0"/>
              </a:rPr>
              <a:t>:</a:t>
            </a:r>
            <a:br>
              <a:rPr lang="en-US" b="0" i="0" dirty="0">
                <a:solidFill>
                  <a:srgbClr val="000000"/>
                </a:solidFill>
                <a:effectLst/>
                <a:latin typeface="Times New Roman" panose="02020603050405020304" pitchFamily="18" charset="0"/>
              </a:rPr>
            </a:br>
            <a:r>
              <a:rPr lang="en-US" b="0" i="0" dirty="0">
                <a:solidFill>
                  <a:srgbClr val="000000"/>
                </a:solidFill>
                <a:effectLst/>
                <a:latin typeface="Times New Roman" panose="02020603050405020304" pitchFamily="18" charset="0"/>
              </a:rPr>
              <a:t>Fuel combustions in power plants, industry, transport, and domestic sectors; Industrial process; Agricultural activities (fertilizer application and livestock); and Others (fugitive emissions, solvent use, human, etc.)</a:t>
            </a:r>
            <a:br>
              <a:rPr lang="en-US" b="0" i="0" dirty="0">
                <a:solidFill>
                  <a:srgbClr val="000000"/>
                </a:solidFill>
                <a:effectLst/>
                <a:latin typeface="Times New Roman" panose="02020603050405020304" pitchFamily="18" charset="0"/>
              </a:rPr>
            </a:br>
            <a:r>
              <a:rPr lang="en-US" b="0" i="0" dirty="0">
                <a:solidFill>
                  <a:srgbClr val="000000"/>
                </a:solidFill>
                <a:effectLst/>
                <a:latin typeface="Times New Roman" panose="02020603050405020304" pitchFamily="18" charset="0"/>
              </a:rPr>
              <a:t>* Emissions from international and domestic aviation and navigation, including fishing ships as well as NOx emissions from soil are not included.</a:t>
            </a:r>
          </a:p>
          <a:p>
            <a:pPr algn="l"/>
            <a:r>
              <a:rPr lang="en-US" b="1" i="0" dirty="0">
                <a:solidFill>
                  <a:srgbClr val="000000"/>
                </a:solidFill>
                <a:effectLst/>
                <a:latin typeface="Times New Roman" panose="02020603050405020304" pitchFamily="18" charset="0"/>
              </a:rPr>
              <a:t>Spatial resolution</a:t>
            </a:r>
            <a:r>
              <a:rPr lang="en-US" b="0" i="0" dirty="0">
                <a:solidFill>
                  <a:srgbClr val="000000"/>
                </a:solidFill>
                <a:effectLst/>
                <a:latin typeface="Times New Roman" panose="02020603050405020304" pitchFamily="18" charset="0"/>
              </a:rPr>
              <a:t>: 0.25 degree by 0.25 degree</a:t>
            </a:r>
          </a:p>
          <a:p>
            <a:pPr algn="l"/>
            <a:r>
              <a:rPr lang="en-US" b="1" i="0" dirty="0">
                <a:solidFill>
                  <a:srgbClr val="000000"/>
                </a:solidFill>
                <a:effectLst/>
                <a:latin typeface="Times New Roman" panose="02020603050405020304" pitchFamily="18" charset="0"/>
              </a:rPr>
              <a:t>Temporal resolution</a:t>
            </a:r>
            <a:r>
              <a:rPr lang="en-US" b="0" i="0" dirty="0">
                <a:solidFill>
                  <a:srgbClr val="000000"/>
                </a:solidFill>
                <a:effectLst/>
                <a:latin typeface="Times New Roman" panose="02020603050405020304" pitchFamily="18" charset="0"/>
              </a:rPr>
              <a:t>: Monthly</a:t>
            </a:r>
          </a:p>
          <a:p>
            <a:pPr algn="l">
              <a:buFont typeface="Arial" panose="020B0604020202020204" pitchFamily="34" charset="0"/>
              <a:buNone/>
            </a:pPr>
            <a:endParaRPr lang="en-US" b="0" i="0" dirty="0">
              <a:solidFill>
                <a:srgbClr val="333333"/>
              </a:solidFill>
              <a:effectLst/>
              <a:latin typeface="Open Sans" panose="020B0606030504020204" pitchFamily="34" charset="0"/>
            </a:endParaRPr>
          </a:p>
          <a:p>
            <a:pPr algn="l">
              <a:buFont typeface="Arial" panose="020B0604020202020204" pitchFamily="34" charset="0"/>
              <a:buNone/>
            </a:pPr>
            <a:endParaRPr lang="en-US" sz="1200" i="0" u="none" strike="noStrike" dirty="0">
              <a:solidFill>
                <a:srgbClr val="3D3D3D"/>
              </a:solidFill>
              <a:effectLst/>
              <a:latin typeface="Trebuchet MS" panose="020B0603020202020204" pitchFamily="34" charset="0"/>
            </a:endParaRPr>
          </a:p>
          <a:p>
            <a:pPr algn="l">
              <a:buFont typeface="Arial" panose="020B0604020202020204" pitchFamily="34" charset="0"/>
              <a:buNone/>
            </a:pPr>
            <a:endParaRPr lang="en-US" sz="1200" i="0" u="none" strike="noStrike" dirty="0">
              <a:solidFill>
                <a:srgbClr val="3D3D3D"/>
              </a:solidFill>
              <a:effectLst/>
              <a:latin typeface="Trebuchet MS" panose="020B0603020202020204" pitchFamily="34" charset="0"/>
            </a:endParaRPr>
          </a:p>
          <a:p>
            <a:pPr algn="l">
              <a:buFont typeface="Arial" panose="020B0604020202020204" pitchFamily="34" charset="0"/>
              <a:buNone/>
            </a:pPr>
            <a:endParaRPr lang="en-US" b="0" i="0" dirty="0">
              <a:solidFill>
                <a:srgbClr val="000000"/>
              </a:solidFill>
              <a:effectLst/>
              <a:latin typeface="Times New Roman" panose="02020603050405020304" pitchFamily="18" charset="0"/>
            </a:endParaRPr>
          </a:p>
          <a:p>
            <a:pPr algn="l">
              <a:buFont typeface="Arial" panose="020B0604020202020204" pitchFamily="34" charset="0"/>
              <a:buNone/>
            </a:pPr>
            <a:endParaRPr lang="en-US" b="0" i="0" dirty="0">
              <a:solidFill>
                <a:srgbClr val="000000"/>
              </a:solidFill>
              <a:effectLst/>
              <a:latin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C900A82-9926-4DBA-8BA5-A22EEB8ACF8E}" type="slidenum">
              <a:rPr lang="en-US" smtClean="0"/>
              <a:t>17</a:t>
            </a:fld>
            <a:endParaRPr lang="en-US"/>
          </a:p>
        </p:txBody>
      </p:sp>
    </p:spTree>
    <p:extLst>
      <p:ext uri="{BB962C8B-B14F-4D97-AF65-F5344CB8AC3E}">
        <p14:creationId xmlns:p14="http://schemas.microsoft.com/office/powerpoint/2010/main" val="33943375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900A82-9926-4DBA-8BA5-A22EEB8ACF8E}" type="slidenum">
              <a:rPr lang="en-US" smtClean="0"/>
              <a:t>18</a:t>
            </a:fld>
            <a:endParaRPr lang="en-US"/>
          </a:p>
        </p:txBody>
      </p:sp>
    </p:spTree>
    <p:extLst>
      <p:ext uri="{BB962C8B-B14F-4D97-AF65-F5344CB8AC3E}">
        <p14:creationId xmlns:p14="http://schemas.microsoft.com/office/powerpoint/2010/main" val="42848197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C900A82-9926-4DBA-8BA5-A22EEB8ACF8E}" type="slidenum">
              <a:rPr lang="en-US" smtClean="0"/>
              <a:t>20</a:t>
            </a:fld>
            <a:endParaRPr lang="en-US"/>
          </a:p>
        </p:txBody>
      </p:sp>
    </p:spTree>
    <p:extLst>
      <p:ext uri="{BB962C8B-B14F-4D97-AF65-F5344CB8AC3E}">
        <p14:creationId xmlns:p14="http://schemas.microsoft.com/office/powerpoint/2010/main" val="33117279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C900A82-9926-4DBA-8BA5-A22EEB8ACF8E}" type="slidenum">
              <a:rPr lang="en-US" smtClean="0"/>
              <a:t>21</a:t>
            </a:fld>
            <a:endParaRPr lang="en-US"/>
          </a:p>
        </p:txBody>
      </p:sp>
    </p:spTree>
    <p:extLst>
      <p:ext uri="{BB962C8B-B14F-4D97-AF65-F5344CB8AC3E}">
        <p14:creationId xmlns:p14="http://schemas.microsoft.com/office/powerpoint/2010/main" val="11621957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a:t>Developed by the European Environment Agency (EEA) </a:t>
            </a:r>
          </a:p>
          <a:p>
            <a:endParaRPr lang="en-US" sz="2400"/>
          </a:p>
          <a:p>
            <a:r>
              <a:rPr lang="en-US" sz="2400"/>
              <a:t>Designed for analyses at a minimum spatial level of city </a:t>
            </a:r>
          </a:p>
          <a:p>
            <a:pPr lvl="1"/>
            <a:r>
              <a:rPr lang="en-US" sz="2000"/>
              <a:t>COPERT Street Level is available for sub-city analyses</a:t>
            </a:r>
          </a:p>
          <a:p>
            <a:endParaRPr lang="en-US"/>
          </a:p>
        </p:txBody>
      </p:sp>
      <p:sp>
        <p:nvSpPr>
          <p:cNvPr id="4" name="Slide Number Placeholder 3"/>
          <p:cNvSpPr>
            <a:spLocks noGrp="1"/>
          </p:cNvSpPr>
          <p:nvPr>
            <p:ph type="sldNum" sz="quarter" idx="5"/>
          </p:nvPr>
        </p:nvSpPr>
        <p:spPr/>
        <p:txBody>
          <a:bodyPr/>
          <a:lstStyle/>
          <a:p>
            <a:fld id="{9C900A82-9926-4DBA-8BA5-A22EEB8ACF8E}" type="slidenum">
              <a:rPr lang="en-US" smtClean="0"/>
              <a:t>22</a:t>
            </a:fld>
            <a:endParaRPr lang="en-US"/>
          </a:p>
        </p:txBody>
      </p:sp>
    </p:spTree>
    <p:extLst>
      <p:ext uri="{BB962C8B-B14F-4D97-AF65-F5344CB8AC3E}">
        <p14:creationId xmlns:p14="http://schemas.microsoft.com/office/powerpoint/2010/main" val="2042885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includes emission factors, nation-wide activity data for the US, and default state and local allocation factors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Capable of conducting analysis at a project scale (only for on-road emissions)</a:t>
            </a:r>
          </a:p>
          <a:p>
            <a:endParaRPr lang="en-US"/>
          </a:p>
        </p:txBody>
      </p:sp>
      <p:sp>
        <p:nvSpPr>
          <p:cNvPr id="4" name="Slide Number Placeholder 3"/>
          <p:cNvSpPr>
            <a:spLocks noGrp="1"/>
          </p:cNvSpPr>
          <p:nvPr>
            <p:ph type="sldNum" sz="quarter" idx="5"/>
          </p:nvPr>
        </p:nvSpPr>
        <p:spPr/>
        <p:txBody>
          <a:bodyPr/>
          <a:lstStyle/>
          <a:p>
            <a:fld id="{9C900A82-9926-4DBA-8BA5-A22EEB8ACF8E}" type="slidenum">
              <a:rPr lang="en-US" smtClean="0"/>
              <a:t>23</a:t>
            </a:fld>
            <a:endParaRPr lang="en-US"/>
          </a:p>
        </p:txBody>
      </p:sp>
    </p:spTree>
    <p:extLst>
      <p:ext uri="{BB962C8B-B14F-4D97-AF65-F5344CB8AC3E}">
        <p14:creationId xmlns:p14="http://schemas.microsoft.com/office/powerpoint/2010/main" val="13988885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9" name="Isosceles Triangle 18"/>
          <p:cNvSpPr/>
          <p:nvPr/>
        </p:nvSpPr>
        <p:spPr>
          <a:xfrm rot="10800000">
            <a:off x="0" y="0"/>
            <a:ext cx="842596" cy="5666154"/>
          </a:xfrm>
          <a:prstGeom prst="triangle">
            <a:avLst>
              <a:gd name="adj" fmla="val 100000"/>
            </a:avLst>
          </a:prstGeom>
          <a:solidFill>
            <a:schemeClr val="accent2">
              <a:lumMod val="75000"/>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1507067" y="2804584"/>
            <a:ext cx="7766936" cy="1646302"/>
          </a:xfrm>
        </p:spPr>
        <p:txBody>
          <a:bodyPr anchor="b">
            <a:noAutofit/>
          </a:bodyPr>
          <a:lstStyle>
            <a:lvl1pPr algn="r">
              <a:defRPr sz="5400">
                <a:solidFill>
                  <a:schemeClr val="accent1"/>
                </a:solidFill>
                <a:latin typeface="Tw Cen MT" panose="020B0602020104020603" pitchFamily="34" charset="0"/>
              </a:defRPr>
            </a:lvl1pPr>
          </a:lstStyle>
          <a:p>
            <a:r>
              <a:rPr lang="en-US"/>
              <a:t>Click to edit Master title style</a:t>
            </a:r>
          </a:p>
        </p:txBody>
      </p:sp>
      <p:sp>
        <p:nvSpPr>
          <p:cNvPr id="3" name="Subtitle 2"/>
          <p:cNvSpPr>
            <a:spLocks noGrp="1"/>
          </p:cNvSpPr>
          <p:nvPr>
            <p:ph type="subTitle" idx="1" hasCustomPrompt="1"/>
          </p:nvPr>
        </p:nvSpPr>
        <p:spPr>
          <a:xfrm>
            <a:off x="1507067" y="4450883"/>
            <a:ext cx="7766936" cy="1096899"/>
          </a:xfrm>
        </p:spPr>
        <p:txBody>
          <a:bodyPr anchor="t"/>
          <a:lstStyle>
            <a:lvl1pPr marL="0" indent="0" algn="r">
              <a:buNone/>
              <a:defRPr>
                <a:solidFill>
                  <a:schemeClr val="tx1">
                    <a:lumMod val="50000"/>
                    <a:lumOff val="50000"/>
                  </a:schemeClr>
                </a:solidFill>
                <a:latin typeface="Tw Cen MT" panose="020B0602020104020603"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 / Date</a:t>
            </a:r>
          </a:p>
        </p:txBody>
      </p:sp>
      <p:sp>
        <p:nvSpPr>
          <p:cNvPr id="4" name="Date Placeholder 3"/>
          <p:cNvSpPr>
            <a:spLocks noGrp="1"/>
          </p:cNvSpPr>
          <p:nvPr>
            <p:ph type="dt" sz="half" idx="10"/>
          </p:nvPr>
        </p:nvSpPr>
        <p:spPr/>
        <p:txBody>
          <a:bodyPr/>
          <a:lstStyle/>
          <a:p>
            <a:fld id="{2C839CFE-B170-4BF1-A866-6FE085A2BE8E}" type="datetime1">
              <a:rPr lang="en-US" smtClean="0"/>
              <a:t>7/18/2023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pic>
        <p:nvPicPr>
          <p:cNvPr id="8" name="Picture 7">
            <a:extLst>
              <a:ext uri="{FF2B5EF4-FFF2-40B4-BE49-F238E27FC236}">
                <a16:creationId xmlns:a16="http://schemas.microsoft.com/office/drawing/2014/main" id="{54086E77-248B-C69E-F172-2FAD7DBC8F08}"/>
              </a:ext>
            </a:extLst>
          </p:cNvPr>
          <p:cNvPicPr>
            <a:picLocks noChangeAspect="1"/>
          </p:cNvPicPr>
          <p:nvPr/>
        </p:nvPicPr>
        <p:blipFill>
          <a:blip r:embed="rId2"/>
          <a:stretch>
            <a:fillRect/>
          </a:stretch>
        </p:blipFill>
        <p:spPr>
          <a:xfrm>
            <a:off x="4066831" y="343959"/>
            <a:ext cx="2647407" cy="2361538"/>
          </a:xfrm>
          <a:prstGeom prst="rect">
            <a:avLst/>
          </a:prstGeom>
        </p:spPr>
      </p:pic>
      <p:grpSp>
        <p:nvGrpSpPr>
          <p:cNvPr id="9" name="Group 8">
            <a:extLst>
              <a:ext uri="{FF2B5EF4-FFF2-40B4-BE49-F238E27FC236}">
                <a16:creationId xmlns:a16="http://schemas.microsoft.com/office/drawing/2014/main" id="{84E4F4A6-A00A-092F-767E-077644084DE2}"/>
              </a:ext>
            </a:extLst>
          </p:cNvPr>
          <p:cNvGrpSpPr/>
          <p:nvPr userDrawn="1"/>
        </p:nvGrpSpPr>
        <p:grpSpPr>
          <a:xfrm>
            <a:off x="10622528" y="-8878"/>
            <a:ext cx="1569472" cy="6866878"/>
            <a:chOff x="10622528" y="-8878"/>
            <a:chExt cx="1569472" cy="6866878"/>
          </a:xfrm>
        </p:grpSpPr>
        <p:sp>
          <p:nvSpPr>
            <p:cNvPr id="22" name="Rectangle 51">
              <a:extLst>
                <a:ext uri="{FF2B5EF4-FFF2-40B4-BE49-F238E27FC236}">
                  <a16:creationId xmlns:a16="http://schemas.microsoft.com/office/drawing/2014/main" id="{C6B997B5-51B1-7667-9FA9-C2A0B1EE9428}"/>
                </a:ext>
              </a:extLst>
            </p:cNvPr>
            <p:cNvSpPr/>
            <p:nvPr userDrawn="1"/>
          </p:nvSpPr>
          <p:spPr>
            <a:xfrm rot="5400000">
              <a:off x="8036142" y="2702142"/>
              <a:ext cx="6866878" cy="1444838"/>
            </a:xfrm>
            <a:custGeom>
              <a:avLst/>
              <a:gdLst>
                <a:gd name="connsiteX0" fmla="*/ 0 w 7312660"/>
                <a:gd name="connsiteY0" fmla="*/ 0 h 1215390"/>
                <a:gd name="connsiteX1" fmla="*/ 7312660 w 7312660"/>
                <a:gd name="connsiteY1" fmla="*/ 0 h 1215390"/>
                <a:gd name="connsiteX2" fmla="*/ 7312660 w 7312660"/>
                <a:gd name="connsiteY2" fmla="*/ 1215390 h 1215390"/>
                <a:gd name="connsiteX3" fmla="*/ 0 w 7312660"/>
                <a:gd name="connsiteY3" fmla="*/ 1215390 h 1215390"/>
                <a:gd name="connsiteX4" fmla="*/ 0 w 7312660"/>
                <a:gd name="connsiteY4" fmla="*/ 0 h 1215390"/>
                <a:gd name="connsiteX0" fmla="*/ 0 w 7312660"/>
                <a:gd name="connsiteY0" fmla="*/ 0 h 1215390"/>
                <a:gd name="connsiteX1" fmla="*/ 7312660 w 7312660"/>
                <a:gd name="connsiteY1" fmla="*/ 0 h 1215390"/>
                <a:gd name="connsiteX2" fmla="*/ 7312660 w 7312660"/>
                <a:gd name="connsiteY2" fmla="*/ 1215390 h 1215390"/>
                <a:gd name="connsiteX3" fmla="*/ 3667125 w 7312660"/>
                <a:gd name="connsiteY3" fmla="*/ 1209675 h 1215390"/>
                <a:gd name="connsiteX4" fmla="*/ 0 w 7312660"/>
                <a:gd name="connsiteY4" fmla="*/ 1215390 h 1215390"/>
                <a:gd name="connsiteX5" fmla="*/ 0 w 7312660"/>
                <a:gd name="connsiteY5" fmla="*/ 0 h 1215390"/>
                <a:gd name="connsiteX0" fmla="*/ 0 w 7312660"/>
                <a:gd name="connsiteY0" fmla="*/ 0 h 1215390"/>
                <a:gd name="connsiteX1" fmla="*/ 7312660 w 7312660"/>
                <a:gd name="connsiteY1" fmla="*/ 0 h 1215390"/>
                <a:gd name="connsiteX2" fmla="*/ 7312660 w 7312660"/>
                <a:gd name="connsiteY2" fmla="*/ 1215390 h 1215390"/>
                <a:gd name="connsiteX3" fmla="*/ 3619500 w 7312660"/>
                <a:gd name="connsiteY3" fmla="*/ 733425 h 1215390"/>
                <a:gd name="connsiteX4" fmla="*/ 0 w 7312660"/>
                <a:gd name="connsiteY4" fmla="*/ 1215390 h 1215390"/>
                <a:gd name="connsiteX5" fmla="*/ 0 w 7312660"/>
                <a:gd name="connsiteY5" fmla="*/ 0 h 1215390"/>
                <a:gd name="connsiteX0" fmla="*/ 0 w 7312660"/>
                <a:gd name="connsiteY0" fmla="*/ 0 h 1215390"/>
                <a:gd name="connsiteX1" fmla="*/ 7312660 w 7312660"/>
                <a:gd name="connsiteY1" fmla="*/ 0 h 1215390"/>
                <a:gd name="connsiteX2" fmla="*/ 7312660 w 7312660"/>
                <a:gd name="connsiteY2" fmla="*/ 1129665 h 1215390"/>
                <a:gd name="connsiteX3" fmla="*/ 3619500 w 7312660"/>
                <a:gd name="connsiteY3" fmla="*/ 733425 h 1215390"/>
                <a:gd name="connsiteX4" fmla="*/ 0 w 7312660"/>
                <a:gd name="connsiteY4" fmla="*/ 1215390 h 1215390"/>
                <a:gd name="connsiteX5" fmla="*/ 0 w 7312660"/>
                <a:gd name="connsiteY5" fmla="*/ 0 h 1215390"/>
                <a:gd name="connsiteX0" fmla="*/ 9525 w 7322185"/>
                <a:gd name="connsiteY0" fmla="*/ 0 h 1129665"/>
                <a:gd name="connsiteX1" fmla="*/ 7322185 w 7322185"/>
                <a:gd name="connsiteY1" fmla="*/ 0 h 1129665"/>
                <a:gd name="connsiteX2" fmla="*/ 7322185 w 7322185"/>
                <a:gd name="connsiteY2" fmla="*/ 1129665 h 1129665"/>
                <a:gd name="connsiteX3" fmla="*/ 3629025 w 7322185"/>
                <a:gd name="connsiteY3" fmla="*/ 733425 h 1129665"/>
                <a:gd name="connsiteX4" fmla="*/ 0 w 7322185"/>
                <a:gd name="connsiteY4" fmla="*/ 1091565 h 1129665"/>
                <a:gd name="connsiteX5" fmla="*/ 9525 w 7322185"/>
                <a:gd name="connsiteY5" fmla="*/ 0 h 1129665"/>
                <a:gd name="connsiteX0" fmla="*/ 0 w 7312660"/>
                <a:gd name="connsiteY0" fmla="*/ 0 h 1129665"/>
                <a:gd name="connsiteX1" fmla="*/ 7312660 w 7312660"/>
                <a:gd name="connsiteY1" fmla="*/ 0 h 1129665"/>
                <a:gd name="connsiteX2" fmla="*/ 7312660 w 7312660"/>
                <a:gd name="connsiteY2" fmla="*/ 1129665 h 1129665"/>
                <a:gd name="connsiteX3" fmla="*/ 3619500 w 7312660"/>
                <a:gd name="connsiteY3" fmla="*/ 733425 h 1129665"/>
                <a:gd name="connsiteX4" fmla="*/ 0 w 7312660"/>
                <a:gd name="connsiteY4" fmla="*/ 1091565 h 1129665"/>
                <a:gd name="connsiteX5" fmla="*/ 0 w 7312660"/>
                <a:gd name="connsiteY5" fmla="*/ 0 h 1129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2660" h="1129665">
                  <a:moveTo>
                    <a:pt x="0" y="0"/>
                  </a:moveTo>
                  <a:lnTo>
                    <a:pt x="7312660" y="0"/>
                  </a:lnTo>
                  <a:lnTo>
                    <a:pt x="7312660" y="1129665"/>
                  </a:lnTo>
                  <a:lnTo>
                    <a:pt x="3619500" y="733425"/>
                  </a:lnTo>
                  <a:lnTo>
                    <a:pt x="0" y="1091565"/>
                  </a:lnTo>
                  <a:lnTo>
                    <a:pt x="0" y="0"/>
                  </a:lnTo>
                  <a:close/>
                </a:path>
              </a:pathLst>
            </a:custGeom>
            <a:solidFill>
              <a:srgbClr val="008085"/>
            </a:solidFill>
            <a:ln w="1587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Tw Cen MT" panose="020B0602020104020603"/>
                <a:ea typeface="+mn-ea"/>
                <a:cs typeface="+mn-cs"/>
              </a:endParaRPr>
            </a:p>
          </p:txBody>
        </p:sp>
        <p:sp>
          <p:nvSpPr>
            <p:cNvPr id="23" name="Rectangle 22">
              <a:extLst>
                <a:ext uri="{FF2B5EF4-FFF2-40B4-BE49-F238E27FC236}">
                  <a16:creationId xmlns:a16="http://schemas.microsoft.com/office/drawing/2014/main" id="{5CF6376C-2686-9A7A-20B1-DD2F22D334CD}"/>
                </a:ext>
                <a:ext uri="{C183D7F6-B498-43B3-948B-1728B52AA6E4}">
                  <adec:decorative xmlns:adec="http://schemas.microsoft.com/office/drawing/2017/decorative" val="1"/>
                </a:ext>
              </a:extLst>
            </p:cNvPr>
            <p:cNvSpPr/>
            <p:nvPr userDrawn="1"/>
          </p:nvSpPr>
          <p:spPr>
            <a:xfrm rot="5400000">
              <a:off x="7970954" y="2651946"/>
              <a:ext cx="6857628" cy="1554480"/>
            </a:xfrm>
            <a:prstGeom prst="rect">
              <a:avLst/>
            </a:prstGeom>
            <a:blipFill>
              <a:blip r:embed="rId3"/>
              <a:stretch>
                <a:fillRect r="-7574"/>
              </a:stretch>
            </a:blipFill>
            <a:ln w="1587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Tw Cen MT" panose="020B0602020104020603"/>
                <a:ea typeface="+mn-ea"/>
                <a:cs typeface="+mn-cs"/>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10899147" cy="3403600"/>
          </a:xfrm>
        </p:spPr>
        <p:txBody>
          <a:bodyPr anchor="ctr">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470400"/>
            <a:ext cx="10899146"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412466-5A1A-4305-A2A1-61792091ACAE}" type="datetime1">
              <a:rPr lang="en-US" smtClean="0"/>
              <a:t>7/18/2023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10645148"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1366138" y="3632199"/>
            <a:ext cx="10210343" cy="473075"/>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4" y="4470400"/>
            <a:ext cx="1083733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A2EDB7-2A9A-41B8-A526-61E92EB3480E}" type="datetime1">
              <a:rPr lang="en-US" smtClean="0"/>
              <a:t>7/18/2023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latin typeface="Arial"/>
              </a:rPr>
              <a:t>”</a:t>
            </a:r>
            <a:endParaRPr lang="en-US">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92C8C16-EAB7-4657-A011-BBC82C5F2394}" type="datetime1">
              <a:rPr lang="en-US" smtClean="0"/>
              <a:t>7/18/2023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2BF341-D7A9-4226-8B4D-2ABD479984D5}" type="datetime1">
              <a:rPr lang="en-US" smtClean="0"/>
              <a:t>7/18/2023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7CF63C7-40CF-4600-90FC-9E854FC56C17}" type="datetime1">
              <a:rPr lang="en-US" smtClean="0"/>
              <a:t>7/18/2023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6E03922-60B2-4DBC-972C-994FFE5B0AB4}" type="datetime1">
              <a:rPr lang="en-US" smtClean="0"/>
              <a:t>7/18/2023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6F77353-91EB-4BC3-AB05-C0D9916896CF}" type="datetime1">
              <a:rPr lang="en-US" smtClean="0"/>
              <a:t>7/18/2023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5741EE-1234-49DD-BAFB-E6E8F9E08275}" type="datetime1">
              <a:rPr lang="en-US" smtClean="0"/>
              <a:t>7/18/2023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096AE1C-58B5-4112-800C-72E57CF6D998}" type="datetime1">
              <a:rPr lang="en-US" smtClean="0"/>
              <a:t>7/18/2023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7334" y="2160589"/>
            <a:ext cx="540472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52674" y="2160589"/>
            <a:ext cx="5223808"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73E3C72-4FE7-44DC-90DA-678AF85B15B9}" type="datetime1">
              <a:rPr lang="en-US" smtClean="0"/>
              <a:t>7/18/2023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5745" y="2160983"/>
            <a:ext cx="561485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5614859"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61219" y="2160983"/>
            <a:ext cx="501526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61220" y="2737245"/>
            <a:ext cx="5015261"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EEEF1A-384C-4134-90F2-119283506987}" type="datetime1">
              <a:rPr lang="en-US" smtClean="0"/>
              <a:t>7/18/2023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10899148" cy="1320800"/>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E545CC1C-6A17-43E1-96DD-B507929ADBDC}" type="datetime1">
              <a:rPr lang="en-US" smtClean="0"/>
              <a:t>7/18/2023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224542-74C2-4B89-B4C1-E6A721A89170}" type="datetime1">
              <a:rPr lang="en-US" smtClean="0"/>
              <a:t>7/18/2023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27A5331-E643-4A19-855D-2391FFEDA0D8}" type="datetime1">
              <a:rPr lang="en-US" smtClean="0"/>
              <a:t>7/18/2023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7127F4-89F8-447B-9E6A-51B31B9CC6E1}" type="datetime1">
              <a:rPr lang="en-US" smtClean="0"/>
              <a:t>7/18/2023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77334" y="609600"/>
            <a:ext cx="10899148"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77334" y="2160589"/>
            <a:ext cx="1089914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710589" y="6057891"/>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ED87DCD-2267-4220-AC52-C8734F086A33}" type="datetime1">
              <a:rPr lang="en-US" smtClean="0"/>
              <a:t>7/18/2023</a:t>
            </a:fld>
            <a:endParaRPr lang="en-US"/>
          </a:p>
        </p:txBody>
      </p:sp>
      <p:sp>
        <p:nvSpPr>
          <p:cNvPr id="5" name="Footer Placeholder 4"/>
          <p:cNvSpPr>
            <a:spLocks noGrp="1"/>
          </p:cNvSpPr>
          <p:nvPr>
            <p:ph type="ftr" sz="quarter" idx="3"/>
          </p:nvPr>
        </p:nvSpPr>
        <p:spPr>
          <a:xfrm>
            <a:off x="677334" y="6041362"/>
            <a:ext cx="876264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15" name="Isosceles Triangle 14">
            <a:extLst>
              <a:ext uri="{FF2B5EF4-FFF2-40B4-BE49-F238E27FC236}">
                <a16:creationId xmlns:a16="http://schemas.microsoft.com/office/drawing/2014/main" id="{17302D6B-7064-A0F0-DC4E-FDE2E871E5B9}"/>
              </a:ext>
            </a:extLst>
          </p:cNvPr>
          <p:cNvSpPr/>
          <p:nvPr userDrawn="1"/>
        </p:nvSpPr>
        <p:spPr>
          <a:xfrm rot="10800000" flipV="1">
            <a:off x="-14579" y="3915052"/>
            <a:ext cx="842596" cy="2942948"/>
          </a:xfrm>
          <a:prstGeom prst="triangle">
            <a:avLst>
              <a:gd name="adj" fmla="val 100000"/>
            </a:avLst>
          </a:prstGeom>
          <a:solidFill>
            <a:schemeClr val="accent2">
              <a:lumMod val="75000"/>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a:xfrm>
            <a:off x="10893143" y="6055927"/>
            <a:ext cx="683339" cy="365125"/>
          </a:xfrm>
          <a:prstGeom prst="rect">
            <a:avLst/>
          </a:prstGeom>
        </p:spPr>
        <p:txBody>
          <a:bodyPr vert="horz" lIns="91440" tIns="45720" rIns="91440" bIns="45720" rtlCol="0" anchor="ctr"/>
          <a:lstStyle>
            <a:lvl1pPr algn="r">
              <a:defRPr sz="900" baseline="0">
                <a:solidFill>
                  <a:schemeClr val="bg1"/>
                </a:solidFill>
              </a:defRPr>
            </a:lvl1pPr>
          </a:lstStyle>
          <a:p>
            <a:fld id="{D57F1E4F-1CFF-5643-939E-217C01CDF565}" type="slidenum">
              <a:rPr lang="en-US" smtClean="0"/>
              <a:pPr/>
              <a:t>‹#›</a:t>
            </a:fld>
            <a:endParaRPr lang="en-US"/>
          </a:p>
        </p:txBody>
      </p:sp>
      <p:grpSp>
        <p:nvGrpSpPr>
          <p:cNvPr id="16" name="Group 15">
            <a:extLst>
              <a:ext uri="{FF2B5EF4-FFF2-40B4-BE49-F238E27FC236}">
                <a16:creationId xmlns:a16="http://schemas.microsoft.com/office/drawing/2014/main" id="{A27B7164-E6EE-997F-8606-6F2C7CBA1C56}"/>
              </a:ext>
            </a:extLst>
          </p:cNvPr>
          <p:cNvGrpSpPr/>
          <p:nvPr userDrawn="1"/>
        </p:nvGrpSpPr>
        <p:grpSpPr>
          <a:xfrm>
            <a:off x="10622528" y="-8878"/>
            <a:ext cx="1569472" cy="6866878"/>
            <a:chOff x="10622528" y="-8878"/>
            <a:chExt cx="1569472" cy="6866878"/>
          </a:xfrm>
        </p:grpSpPr>
        <p:sp>
          <p:nvSpPr>
            <p:cNvPr id="17" name="Rectangle 51">
              <a:extLst>
                <a:ext uri="{FF2B5EF4-FFF2-40B4-BE49-F238E27FC236}">
                  <a16:creationId xmlns:a16="http://schemas.microsoft.com/office/drawing/2014/main" id="{24075D5C-FE63-5101-1BAB-48E396DB0909}"/>
                </a:ext>
              </a:extLst>
            </p:cNvPr>
            <p:cNvSpPr/>
            <p:nvPr userDrawn="1"/>
          </p:nvSpPr>
          <p:spPr>
            <a:xfrm rot="5400000">
              <a:off x="8036142" y="2702142"/>
              <a:ext cx="6866878" cy="1444838"/>
            </a:xfrm>
            <a:custGeom>
              <a:avLst/>
              <a:gdLst>
                <a:gd name="connsiteX0" fmla="*/ 0 w 7312660"/>
                <a:gd name="connsiteY0" fmla="*/ 0 h 1215390"/>
                <a:gd name="connsiteX1" fmla="*/ 7312660 w 7312660"/>
                <a:gd name="connsiteY1" fmla="*/ 0 h 1215390"/>
                <a:gd name="connsiteX2" fmla="*/ 7312660 w 7312660"/>
                <a:gd name="connsiteY2" fmla="*/ 1215390 h 1215390"/>
                <a:gd name="connsiteX3" fmla="*/ 0 w 7312660"/>
                <a:gd name="connsiteY3" fmla="*/ 1215390 h 1215390"/>
                <a:gd name="connsiteX4" fmla="*/ 0 w 7312660"/>
                <a:gd name="connsiteY4" fmla="*/ 0 h 1215390"/>
                <a:gd name="connsiteX0" fmla="*/ 0 w 7312660"/>
                <a:gd name="connsiteY0" fmla="*/ 0 h 1215390"/>
                <a:gd name="connsiteX1" fmla="*/ 7312660 w 7312660"/>
                <a:gd name="connsiteY1" fmla="*/ 0 h 1215390"/>
                <a:gd name="connsiteX2" fmla="*/ 7312660 w 7312660"/>
                <a:gd name="connsiteY2" fmla="*/ 1215390 h 1215390"/>
                <a:gd name="connsiteX3" fmla="*/ 3667125 w 7312660"/>
                <a:gd name="connsiteY3" fmla="*/ 1209675 h 1215390"/>
                <a:gd name="connsiteX4" fmla="*/ 0 w 7312660"/>
                <a:gd name="connsiteY4" fmla="*/ 1215390 h 1215390"/>
                <a:gd name="connsiteX5" fmla="*/ 0 w 7312660"/>
                <a:gd name="connsiteY5" fmla="*/ 0 h 1215390"/>
                <a:gd name="connsiteX0" fmla="*/ 0 w 7312660"/>
                <a:gd name="connsiteY0" fmla="*/ 0 h 1215390"/>
                <a:gd name="connsiteX1" fmla="*/ 7312660 w 7312660"/>
                <a:gd name="connsiteY1" fmla="*/ 0 h 1215390"/>
                <a:gd name="connsiteX2" fmla="*/ 7312660 w 7312660"/>
                <a:gd name="connsiteY2" fmla="*/ 1215390 h 1215390"/>
                <a:gd name="connsiteX3" fmla="*/ 3619500 w 7312660"/>
                <a:gd name="connsiteY3" fmla="*/ 733425 h 1215390"/>
                <a:gd name="connsiteX4" fmla="*/ 0 w 7312660"/>
                <a:gd name="connsiteY4" fmla="*/ 1215390 h 1215390"/>
                <a:gd name="connsiteX5" fmla="*/ 0 w 7312660"/>
                <a:gd name="connsiteY5" fmla="*/ 0 h 1215390"/>
                <a:gd name="connsiteX0" fmla="*/ 0 w 7312660"/>
                <a:gd name="connsiteY0" fmla="*/ 0 h 1215390"/>
                <a:gd name="connsiteX1" fmla="*/ 7312660 w 7312660"/>
                <a:gd name="connsiteY1" fmla="*/ 0 h 1215390"/>
                <a:gd name="connsiteX2" fmla="*/ 7312660 w 7312660"/>
                <a:gd name="connsiteY2" fmla="*/ 1129665 h 1215390"/>
                <a:gd name="connsiteX3" fmla="*/ 3619500 w 7312660"/>
                <a:gd name="connsiteY3" fmla="*/ 733425 h 1215390"/>
                <a:gd name="connsiteX4" fmla="*/ 0 w 7312660"/>
                <a:gd name="connsiteY4" fmla="*/ 1215390 h 1215390"/>
                <a:gd name="connsiteX5" fmla="*/ 0 w 7312660"/>
                <a:gd name="connsiteY5" fmla="*/ 0 h 1215390"/>
                <a:gd name="connsiteX0" fmla="*/ 9525 w 7322185"/>
                <a:gd name="connsiteY0" fmla="*/ 0 h 1129665"/>
                <a:gd name="connsiteX1" fmla="*/ 7322185 w 7322185"/>
                <a:gd name="connsiteY1" fmla="*/ 0 h 1129665"/>
                <a:gd name="connsiteX2" fmla="*/ 7322185 w 7322185"/>
                <a:gd name="connsiteY2" fmla="*/ 1129665 h 1129665"/>
                <a:gd name="connsiteX3" fmla="*/ 3629025 w 7322185"/>
                <a:gd name="connsiteY3" fmla="*/ 733425 h 1129665"/>
                <a:gd name="connsiteX4" fmla="*/ 0 w 7322185"/>
                <a:gd name="connsiteY4" fmla="*/ 1091565 h 1129665"/>
                <a:gd name="connsiteX5" fmla="*/ 9525 w 7322185"/>
                <a:gd name="connsiteY5" fmla="*/ 0 h 1129665"/>
                <a:gd name="connsiteX0" fmla="*/ 0 w 7312660"/>
                <a:gd name="connsiteY0" fmla="*/ 0 h 1129665"/>
                <a:gd name="connsiteX1" fmla="*/ 7312660 w 7312660"/>
                <a:gd name="connsiteY1" fmla="*/ 0 h 1129665"/>
                <a:gd name="connsiteX2" fmla="*/ 7312660 w 7312660"/>
                <a:gd name="connsiteY2" fmla="*/ 1129665 h 1129665"/>
                <a:gd name="connsiteX3" fmla="*/ 3619500 w 7312660"/>
                <a:gd name="connsiteY3" fmla="*/ 733425 h 1129665"/>
                <a:gd name="connsiteX4" fmla="*/ 0 w 7312660"/>
                <a:gd name="connsiteY4" fmla="*/ 1091565 h 1129665"/>
                <a:gd name="connsiteX5" fmla="*/ 0 w 7312660"/>
                <a:gd name="connsiteY5" fmla="*/ 0 h 1129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2660" h="1129665">
                  <a:moveTo>
                    <a:pt x="0" y="0"/>
                  </a:moveTo>
                  <a:lnTo>
                    <a:pt x="7312660" y="0"/>
                  </a:lnTo>
                  <a:lnTo>
                    <a:pt x="7312660" y="1129665"/>
                  </a:lnTo>
                  <a:lnTo>
                    <a:pt x="3619500" y="733425"/>
                  </a:lnTo>
                  <a:lnTo>
                    <a:pt x="0" y="1091565"/>
                  </a:lnTo>
                  <a:lnTo>
                    <a:pt x="0" y="0"/>
                  </a:lnTo>
                  <a:close/>
                </a:path>
              </a:pathLst>
            </a:custGeom>
            <a:solidFill>
              <a:srgbClr val="008085"/>
            </a:solidFill>
            <a:ln w="1587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Tw Cen MT" panose="020B0602020104020603"/>
                <a:ea typeface="+mn-ea"/>
                <a:cs typeface="+mn-cs"/>
              </a:endParaRPr>
            </a:p>
          </p:txBody>
        </p:sp>
        <p:sp>
          <p:nvSpPr>
            <p:cNvPr id="18" name="Rectangle 17">
              <a:extLst>
                <a:ext uri="{FF2B5EF4-FFF2-40B4-BE49-F238E27FC236}">
                  <a16:creationId xmlns:a16="http://schemas.microsoft.com/office/drawing/2014/main" id="{6957777C-D173-891C-7708-A55B9AEEA651}"/>
                </a:ext>
                <a:ext uri="{C183D7F6-B498-43B3-948B-1728B52AA6E4}">
                  <adec:decorative xmlns:adec="http://schemas.microsoft.com/office/drawing/2017/decorative" val="1"/>
                </a:ext>
              </a:extLst>
            </p:cNvPr>
            <p:cNvSpPr/>
            <p:nvPr userDrawn="1"/>
          </p:nvSpPr>
          <p:spPr>
            <a:xfrm rot="5400000">
              <a:off x="7970954" y="2651946"/>
              <a:ext cx="6857628" cy="1554480"/>
            </a:xfrm>
            <a:prstGeom prst="rect">
              <a:avLst/>
            </a:prstGeom>
            <a:blipFill>
              <a:blip r:embed="rId18"/>
              <a:stretch>
                <a:fillRect r="-7574"/>
              </a:stretch>
            </a:blipFill>
            <a:ln w="1587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Tw Cen MT" panose="020B0602020104020603"/>
                <a:ea typeface="+mn-ea"/>
                <a:cs typeface="+mn-cs"/>
              </a:endParaRPr>
            </a:p>
          </p:txBody>
        </p:sp>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hf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eccad.aeris-data.fr/"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www.nies.go.jp/REAS/" TargetMode="External"/><Relationship Id="rId5" Type="http://schemas.openxmlformats.org/officeDocument/2006/relationships/hyperlink" Target="http://www.globalchange.umd.edu/ceds/ceds-cmip6-data/" TargetMode="External"/><Relationship Id="rId4" Type="http://schemas.openxmlformats.org/officeDocument/2006/relationships/hyperlink" Target="https://atmosphere.copernicus.eu/node/664"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unece.org/map-region" TargetMode="External"/><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hyperlink" Target="http://www.eea.europa.eu/themes/air/emep-eea-air-pollutant-emission-inventory-guidebook"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www.epa.gov/electronic-reporting-air-emissions/webfire"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www.epa.gov/air-emissions-factors-and-quantification/ap-42-compilation-air-emissions-factors" TargetMode="Externa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2.xml.rels><?xml version="1.0" encoding="UTF-8" standalone="yes"?>
<Relationships xmlns="http://schemas.openxmlformats.org/package/2006/relationships"><Relationship Id="rId8" Type="http://schemas.openxmlformats.org/officeDocument/2006/relationships/hyperlink" Target="https://www.eea.Europa.eu/themes/air" TargetMode="External"/><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3.xml.rels><?xml version="1.0" encoding="UTF-8" standalone="yes"?>
<Relationships xmlns="http://schemas.openxmlformats.org/package/2006/relationships"><Relationship Id="rId3" Type="http://schemas.openxmlformats.org/officeDocument/2006/relationships/hyperlink" Target="https://www3.epa.gov/otaq/models/moves/index.htm"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www.energycommunity.org/"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hyperlink" Target="http://www.npi.gov.au/reporting/industry-reporting-materials/emission-estimation-technique-manuals" TargetMode="External"/><Relationship Id="rId3" Type="http://schemas.openxmlformats.org/officeDocument/2006/relationships/hyperlink" Target="http://www3.epa.gov/ttn/chief/ap42/index.html" TargetMode="External"/><Relationship Id="rId7" Type="http://schemas.openxmlformats.org/officeDocument/2006/relationships/hyperlink" Target="http://naei.defra.gov.uk/data/ef-all" TargetMode="External"/><Relationship Id="rId12" Type="http://schemas.openxmlformats.org/officeDocument/2006/relationships/hyperlink" Target="http://afrihttps/africaopendata.org/" TargetMode="External"/><Relationship Id="rId2" Type="http://schemas.openxmlformats.org/officeDocument/2006/relationships/hyperlink" Target="http://www.eea.europa.eu/themes/air/emep-eea-air-pollutant-emission-inventory-guidebook" TargetMode="External"/><Relationship Id="rId1" Type="http://schemas.openxmlformats.org/officeDocument/2006/relationships/slideLayout" Target="../slideLayouts/slideLayout2.xml"/><Relationship Id="rId6" Type="http://schemas.openxmlformats.org/officeDocument/2006/relationships/hyperlink" Target="http://www.energycommunity.org/" TargetMode="External"/><Relationship Id="rId11" Type="http://schemas.openxmlformats.org/officeDocument/2006/relationships/hyperlink" Target="http://www.ipcc-nggip.iges.or.jp/EFDB/main.php" TargetMode="External"/><Relationship Id="rId5" Type="http://schemas.openxmlformats.org/officeDocument/2006/relationships/hyperlink" Target="https://www3.epa.gov/otaq/models/moves/index.htm" TargetMode="External"/><Relationship Id="rId10" Type="http://schemas.openxmlformats.org/officeDocument/2006/relationships/hyperlink" Target="http://www.apef-library.fi/" TargetMode="External"/><Relationship Id="rId4" Type="http://schemas.openxmlformats.org/officeDocument/2006/relationships/hyperlink" Target="http://emisia.com/products/copert-4" TargetMode="External"/><Relationship Id="rId9" Type="http://schemas.openxmlformats.org/officeDocument/2006/relationships/hyperlink" Target="http://www.air.sk/tno/cepmeip/"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s://www.epa.gov/air-quality-management-process/managing-air-quality-emissions-inventories"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0E7EC-27FA-799B-3751-C507B15A5C4B}"/>
              </a:ext>
            </a:extLst>
          </p:cNvPr>
          <p:cNvSpPr>
            <a:spLocks noGrp="1"/>
          </p:cNvSpPr>
          <p:nvPr>
            <p:ph type="title"/>
          </p:nvPr>
        </p:nvSpPr>
        <p:spPr/>
        <p:txBody>
          <a:bodyPr/>
          <a:lstStyle/>
          <a:p>
            <a:r>
              <a:rPr lang="en-US" dirty="0">
                <a:highlight>
                  <a:srgbClr val="FFFF00"/>
                </a:highlight>
              </a:rPr>
              <a:t>DELETE THIS SLIDE PRIOR TO PRESENTATION</a:t>
            </a:r>
          </a:p>
        </p:txBody>
      </p:sp>
      <p:sp>
        <p:nvSpPr>
          <p:cNvPr id="3" name="Content Placeholder 2">
            <a:extLst>
              <a:ext uri="{FF2B5EF4-FFF2-40B4-BE49-F238E27FC236}">
                <a16:creationId xmlns:a16="http://schemas.microsoft.com/office/drawing/2014/main" id="{8546A0ED-C84E-854C-BCA8-3261A22765FD}"/>
              </a:ext>
            </a:extLst>
          </p:cNvPr>
          <p:cNvSpPr>
            <a:spLocks noGrp="1"/>
          </p:cNvSpPr>
          <p:nvPr>
            <p:ph idx="1"/>
          </p:nvPr>
        </p:nvSpPr>
        <p:spPr>
          <a:xfrm>
            <a:off x="677334" y="2160589"/>
            <a:ext cx="10215809" cy="3880773"/>
          </a:xfrm>
        </p:spPr>
        <p:txBody>
          <a:bodyPr/>
          <a:lstStyle/>
          <a:p>
            <a:pPr marL="0" indent="0">
              <a:buNone/>
            </a:pPr>
            <a:r>
              <a:rPr lang="en-US" dirty="0"/>
              <a:t>This PowerPoint serves as a template presentation which introduces topics related to air quality and is part of a suite of presentations provided by the EPA for the Megacities program.</a:t>
            </a:r>
          </a:p>
          <a:p>
            <a:pPr marL="0" indent="0">
              <a:buNone/>
            </a:pPr>
            <a:endParaRPr lang="en-US" dirty="0"/>
          </a:p>
          <a:p>
            <a:pPr marL="0" indent="0">
              <a:buNone/>
            </a:pPr>
            <a:r>
              <a:rPr lang="en-US" dirty="0"/>
              <a:t>See speaker notes for an additional description of slide content. Slides should be edited or added to as necessary for your particular needs. Slides with highlighted yellow text require the addition of specific context and information for your city. </a:t>
            </a:r>
          </a:p>
        </p:txBody>
      </p:sp>
      <p:sp>
        <p:nvSpPr>
          <p:cNvPr id="4" name="Slide Number Placeholder 3">
            <a:extLst>
              <a:ext uri="{FF2B5EF4-FFF2-40B4-BE49-F238E27FC236}">
                <a16:creationId xmlns:a16="http://schemas.microsoft.com/office/drawing/2014/main" id="{1683FAA1-ED39-6970-CD7E-D69498C67716}"/>
              </a:ext>
            </a:extLst>
          </p:cNvPr>
          <p:cNvSpPr>
            <a:spLocks noGrp="1"/>
          </p:cNvSpPr>
          <p:nvPr>
            <p:ph type="sldNum" sz="quarter" idx="12"/>
          </p:nvPr>
        </p:nvSpPr>
        <p:spPr/>
        <p:txBody>
          <a:bodyPr/>
          <a:lstStyle/>
          <a:p>
            <a:fld id="{D57F1E4F-1CFF-5643-939E-217C01CDF565}" type="slidenum">
              <a:rPr lang="en-US" smtClean="0"/>
              <a:pPr/>
              <a:t>1</a:t>
            </a:fld>
            <a:endParaRPr lang="en-US"/>
          </a:p>
        </p:txBody>
      </p:sp>
    </p:spTree>
    <p:extLst>
      <p:ext uri="{BB962C8B-B14F-4D97-AF65-F5344CB8AC3E}">
        <p14:creationId xmlns:p14="http://schemas.microsoft.com/office/powerpoint/2010/main" val="512793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FE158-E75B-C92E-D73E-A89CED082FBE}"/>
              </a:ext>
            </a:extLst>
          </p:cNvPr>
          <p:cNvSpPr>
            <a:spLocks noGrp="1"/>
          </p:cNvSpPr>
          <p:nvPr>
            <p:ph type="title"/>
          </p:nvPr>
        </p:nvSpPr>
        <p:spPr>
          <a:xfrm>
            <a:off x="677334" y="-1320800"/>
            <a:ext cx="10899148" cy="1320800"/>
          </a:xfrm>
        </p:spPr>
        <p:txBody>
          <a:bodyPr vert="horz" lIns="91440" tIns="45720" rIns="91440" bIns="45720" rtlCol="0" anchor="b">
            <a:normAutofit/>
          </a:bodyPr>
          <a:lstStyle/>
          <a:p>
            <a:r>
              <a:rPr lang="en-US" dirty="0"/>
              <a:t>Section 2: Pollutant Sources</a:t>
            </a:r>
          </a:p>
        </p:txBody>
      </p:sp>
      <p:sp>
        <p:nvSpPr>
          <p:cNvPr id="3" name="Content Placeholder 2">
            <a:extLst>
              <a:ext uri="{FF2B5EF4-FFF2-40B4-BE49-F238E27FC236}">
                <a16:creationId xmlns:a16="http://schemas.microsoft.com/office/drawing/2014/main" id="{44A529D0-168F-80A0-709A-A7023D631DFF}"/>
              </a:ext>
            </a:extLst>
          </p:cNvPr>
          <p:cNvSpPr>
            <a:spLocks noGrp="1"/>
          </p:cNvSpPr>
          <p:nvPr>
            <p:ph idx="1"/>
          </p:nvPr>
        </p:nvSpPr>
        <p:spPr>
          <a:xfrm>
            <a:off x="4654295" y="979928"/>
            <a:ext cx="5569358" cy="5224724"/>
          </a:xfrm>
        </p:spPr>
        <p:txBody>
          <a:bodyPr anchor="ctr">
            <a:normAutofit/>
          </a:bodyPr>
          <a:lstStyle/>
          <a:p>
            <a:r>
              <a:rPr lang="en-US" sz="2800" dirty="0"/>
              <a:t>1. Introduction</a:t>
            </a:r>
          </a:p>
          <a:p>
            <a:r>
              <a:rPr lang="en-US" sz="3600" b="1" dirty="0"/>
              <a:t>2. Pollutant Sources</a:t>
            </a:r>
          </a:p>
          <a:p>
            <a:r>
              <a:rPr lang="en-US" sz="2800" dirty="0"/>
              <a:t>3. Tools and Data Sources</a:t>
            </a:r>
          </a:p>
        </p:txBody>
      </p:sp>
      <p:sp>
        <p:nvSpPr>
          <p:cNvPr id="4" name="Slide Number Placeholder 3">
            <a:extLst>
              <a:ext uri="{FF2B5EF4-FFF2-40B4-BE49-F238E27FC236}">
                <a16:creationId xmlns:a16="http://schemas.microsoft.com/office/drawing/2014/main" id="{DE4ADCDB-ABD0-7094-66D6-817F86963E21}"/>
              </a:ext>
            </a:extLst>
          </p:cNvPr>
          <p:cNvSpPr>
            <a:spLocks noGrp="1"/>
          </p:cNvSpPr>
          <p:nvPr>
            <p:ph type="sldNum" sz="quarter" idx="12"/>
          </p:nvPr>
        </p:nvSpPr>
        <p:spPr/>
        <p:txBody>
          <a:bodyPr/>
          <a:lstStyle/>
          <a:p>
            <a:fld id="{D57F1E4F-1CFF-5643-939E-217C01CDF565}" type="slidenum">
              <a:rPr lang="en-US" smtClean="0"/>
              <a:pPr/>
              <a:t>10</a:t>
            </a:fld>
            <a:endParaRPr lang="en-US"/>
          </a:p>
        </p:txBody>
      </p:sp>
    </p:spTree>
    <p:extLst>
      <p:ext uri="{BB962C8B-B14F-4D97-AF65-F5344CB8AC3E}">
        <p14:creationId xmlns:p14="http://schemas.microsoft.com/office/powerpoint/2010/main" val="11976099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C2B72-9366-5403-9E08-C448364BDFF8}"/>
              </a:ext>
            </a:extLst>
          </p:cNvPr>
          <p:cNvSpPr>
            <a:spLocks noGrp="1"/>
          </p:cNvSpPr>
          <p:nvPr>
            <p:ph type="title"/>
          </p:nvPr>
        </p:nvSpPr>
        <p:spPr/>
        <p:txBody>
          <a:bodyPr/>
          <a:lstStyle/>
          <a:p>
            <a:r>
              <a:rPr lang="en-US" dirty="0"/>
              <a:t>Where Do Pollutants Come From? </a:t>
            </a:r>
          </a:p>
        </p:txBody>
      </p:sp>
      <p:graphicFrame>
        <p:nvGraphicFramePr>
          <p:cNvPr id="5" name="Diagram 4" descr="Different pollutants can come from agriculture, natural sources, road transport, energy production, waste, and fuel combustion. ">
            <a:extLst>
              <a:ext uri="{FF2B5EF4-FFF2-40B4-BE49-F238E27FC236}">
                <a16:creationId xmlns:a16="http://schemas.microsoft.com/office/drawing/2014/main" id="{62E8D6B5-A1D1-0E8B-240D-089476C3A4A2}"/>
              </a:ext>
            </a:extLst>
          </p:cNvPr>
          <p:cNvGraphicFramePr/>
          <p:nvPr>
            <p:extLst>
              <p:ext uri="{D42A27DB-BD31-4B8C-83A1-F6EECF244321}">
                <p14:modId xmlns:p14="http://schemas.microsoft.com/office/powerpoint/2010/main" val="2486232037"/>
              </p:ext>
            </p:extLst>
          </p:nvPr>
        </p:nvGraphicFramePr>
        <p:xfrm>
          <a:off x="1943864" y="1105257"/>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BCE2A2DA-7EC3-AD28-8CC3-4ED63F925DC8}"/>
              </a:ext>
            </a:extLst>
          </p:cNvPr>
          <p:cNvSpPr>
            <a:spLocks noGrp="1"/>
          </p:cNvSpPr>
          <p:nvPr>
            <p:ph type="sldNum" sz="quarter" idx="12"/>
          </p:nvPr>
        </p:nvSpPr>
        <p:spPr/>
        <p:txBody>
          <a:bodyPr/>
          <a:lstStyle/>
          <a:p>
            <a:fld id="{D57F1E4F-1CFF-5643-939E-217C01CDF565}" type="slidenum">
              <a:rPr lang="en-US" smtClean="0"/>
              <a:pPr/>
              <a:t>11</a:t>
            </a:fld>
            <a:endParaRPr lang="en-US"/>
          </a:p>
        </p:txBody>
      </p:sp>
    </p:spTree>
    <p:extLst>
      <p:ext uri="{BB962C8B-B14F-4D97-AF65-F5344CB8AC3E}">
        <p14:creationId xmlns:p14="http://schemas.microsoft.com/office/powerpoint/2010/main" val="42308712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042B0-8952-52D4-B4C6-123055555106}"/>
              </a:ext>
            </a:extLst>
          </p:cNvPr>
          <p:cNvSpPr>
            <a:spLocks noGrp="1"/>
          </p:cNvSpPr>
          <p:nvPr>
            <p:ph type="title"/>
          </p:nvPr>
        </p:nvSpPr>
        <p:spPr/>
        <p:txBody>
          <a:bodyPr/>
          <a:lstStyle/>
          <a:p>
            <a:r>
              <a:rPr lang="en-US" dirty="0"/>
              <a:t>Pollutant Types</a:t>
            </a:r>
          </a:p>
        </p:txBody>
      </p:sp>
      <p:graphicFrame>
        <p:nvGraphicFramePr>
          <p:cNvPr id="5" name="Diagram 4" descr="The different pollutant types include primary pollutants, secondary pollutants, and air toxics. ">
            <a:extLst>
              <a:ext uri="{FF2B5EF4-FFF2-40B4-BE49-F238E27FC236}">
                <a16:creationId xmlns:a16="http://schemas.microsoft.com/office/drawing/2014/main" id="{1697325D-1C3F-AD8F-B3F6-1FAB18683442}"/>
              </a:ext>
            </a:extLst>
          </p:cNvPr>
          <p:cNvGraphicFramePr/>
          <p:nvPr>
            <p:extLst>
              <p:ext uri="{D42A27DB-BD31-4B8C-83A1-F6EECF244321}">
                <p14:modId xmlns:p14="http://schemas.microsoft.com/office/powerpoint/2010/main" val="4146022897"/>
              </p:ext>
            </p:extLst>
          </p:nvPr>
        </p:nvGraphicFramePr>
        <p:xfrm>
          <a:off x="1745561" y="1207571"/>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4F8D7976-A89B-0272-FD55-7074936A449D}"/>
              </a:ext>
            </a:extLst>
          </p:cNvPr>
          <p:cNvSpPr>
            <a:spLocks noGrp="1"/>
          </p:cNvSpPr>
          <p:nvPr>
            <p:ph type="sldNum" sz="quarter" idx="12"/>
          </p:nvPr>
        </p:nvSpPr>
        <p:spPr/>
        <p:txBody>
          <a:bodyPr/>
          <a:lstStyle/>
          <a:p>
            <a:fld id="{D57F1E4F-1CFF-5643-939E-217C01CDF565}" type="slidenum">
              <a:rPr lang="en-US" smtClean="0"/>
              <a:pPr/>
              <a:t>12</a:t>
            </a:fld>
            <a:endParaRPr lang="en-US"/>
          </a:p>
        </p:txBody>
      </p:sp>
    </p:spTree>
    <p:extLst>
      <p:ext uri="{BB962C8B-B14F-4D97-AF65-F5344CB8AC3E}">
        <p14:creationId xmlns:p14="http://schemas.microsoft.com/office/powerpoint/2010/main" val="31882597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042B0-8952-52D4-B4C6-123055555106}"/>
              </a:ext>
            </a:extLst>
          </p:cNvPr>
          <p:cNvSpPr>
            <a:spLocks noGrp="1"/>
          </p:cNvSpPr>
          <p:nvPr>
            <p:ph type="title"/>
          </p:nvPr>
        </p:nvSpPr>
        <p:spPr/>
        <p:txBody>
          <a:bodyPr/>
          <a:lstStyle/>
          <a:p>
            <a:r>
              <a:rPr lang="en-US" dirty="0">
                <a:highlight>
                  <a:srgbClr val="FFFF00"/>
                </a:highlight>
              </a:rPr>
              <a:t>[YOUR CITY] </a:t>
            </a:r>
            <a:r>
              <a:rPr lang="en-US" dirty="0"/>
              <a:t>Emissions Profile</a:t>
            </a:r>
          </a:p>
        </p:txBody>
      </p:sp>
      <p:sp>
        <p:nvSpPr>
          <p:cNvPr id="3" name="Content Placeholder 2">
            <a:extLst>
              <a:ext uri="{FF2B5EF4-FFF2-40B4-BE49-F238E27FC236}">
                <a16:creationId xmlns:a16="http://schemas.microsoft.com/office/drawing/2014/main" id="{CBE68580-9A83-20FD-24C9-679206CBA0CE}"/>
              </a:ext>
            </a:extLst>
          </p:cNvPr>
          <p:cNvSpPr>
            <a:spLocks noGrp="1"/>
          </p:cNvSpPr>
          <p:nvPr>
            <p:ph idx="1"/>
          </p:nvPr>
        </p:nvSpPr>
        <p:spPr>
          <a:xfrm>
            <a:off x="677334" y="1466519"/>
            <a:ext cx="10899148" cy="1100404"/>
          </a:xfrm>
        </p:spPr>
        <p:txBody>
          <a:bodyPr/>
          <a:lstStyle/>
          <a:p>
            <a:r>
              <a:rPr lang="en-US" i="1" dirty="0">
                <a:highlight>
                  <a:srgbClr val="FFFF00"/>
                </a:highlight>
              </a:rPr>
              <a:t>If the information is available, include a profile of emissions in your city </a:t>
            </a:r>
          </a:p>
          <a:p>
            <a:r>
              <a:rPr lang="en-US" i="1" dirty="0"/>
              <a:t>Example: Indore, India</a:t>
            </a:r>
          </a:p>
        </p:txBody>
      </p:sp>
      <p:pic>
        <p:nvPicPr>
          <p:cNvPr id="2050" name="Picture 2" descr="Emissions profile in 2015 of Indore, India. ">
            <a:extLst>
              <a:ext uri="{FF2B5EF4-FFF2-40B4-BE49-F238E27FC236}">
                <a16:creationId xmlns:a16="http://schemas.microsoft.com/office/drawing/2014/main" id="{4A6A1055-B4DC-20F0-7221-73AD923B70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8782" y="2408110"/>
            <a:ext cx="7374435" cy="386655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4318AD4-09BE-7E74-CF43-8A76992B07CB}"/>
              </a:ext>
            </a:extLst>
          </p:cNvPr>
          <p:cNvSpPr txBox="1"/>
          <p:nvPr/>
        </p:nvSpPr>
        <p:spPr>
          <a:xfrm>
            <a:off x="9451046" y="6581001"/>
            <a:ext cx="1907345" cy="276999"/>
          </a:xfrm>
          <a:prstGeom prst="rect">
            <a:avLst/>
          </a:prstGeom>
          <a:noFill/>
        </p:spPr>
        <p:txBody>
          <a:bodyPr wrap="square" rtlCol="0">
            <a:spAutoFit/>
          </a:bodyPr>
          <a:lstStyle/>
          <a:p>
            <a:r>
              <a:rPr lang="en-US" sz="1200"/>
              <a:t>Urbanemissions.info</a:t>
            </a:r>
          </a:p>
        </p:txBody>
      </p:sp>
      <p:sp>
        <p:nvSpPr>
          <p:cNvPr id="4" name="Slide Number Placeholder 3">
            <a:extLst>
              <a:ext uri="{FF2B5EF4-FFF2-40B4-BE49-F238E27FC236}">
                <a16:creationId xmlns:a16="http://schemas.microsoft.com/office/drawing/2014/main" id="{4F8D7976-A89B-0272-FD55-7074936A449D}"/>
              </a:ext>
            </a:extLst>
          </p:cNvPr>
          <p:cNvSpPr>
            <a:spLocks noGrp="1"/>
          </p:cNvSpPr>
          <p:nvPr>
            <p:ph type="sldNum" sz="quarter" idx="12"/>
          </p:nvPr>
        </p:nvSpPr>
        <p:spPr/>
        <p:txBody>
          <a:bodyPr/>
          <a:lstStyle/>
          <a:p>
            <a:fld id="{D57F1E4F-1CFF-5643-939E-217C01CDF565}" type="slidenum">
              <a:rPr lang="en-US" smtClean="0"/>
              <a:pPr/>
              <a:t>13</a:t>
            </a:fld>
            <a:endParaRPr lang="en-US"/>
          </a:p>
        </p:txBody>
      </p:sp>
    </p:spTree>
    <p:extLst>
      <p:ext uri="{BB962C8B-B14F-4D97-AF65-F5344CB8AC3E}">
        <p14:creationId xmlns:p14="http://schemas.microsoft.com/office/powerpoint/2010/main" val="110777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042B0-8952-52D4-B4C6-123055555106}"/>
              </a:ext>
            </a:extLst>
          </p:cNvPr>
          <p:cNvSpPr>
            <a:spLocks noGrp="1"/>
          </p:cNvSpPr>
          <p:nvPr>
            <p:ph type="title"/>
          </p:nvPr>
        </p:nvSpPr>
        <p:spPr>
          <a:xfrm>
            <a:off x="677334" y="609600"/>
            <a:ext cx="10899148" cy="807145"/>
          </a:xfrm>
        </p:spPr>
        <p:txBody>
          <a:bodyPr/>
          <a:lstStyle/>
          <a:p>
            <a:r>
              <a:rPr lang="en-US" dirty="0">
                <a:highlight>
                  <a:srgbClr val="FFFF00"/>
                </a:highlight>
              </a:rPr>
              <a:t>[YOUR CITY] </a:t>
            </a:r>
            <a:r>
              <a:rPr lang="en-US" dirty="0"/>
              <a:t>Emissions Profile</a:t>
            </a:r>
          </a:p>
        </p:txBody>
      </p:sp>
      <p:sp>
        <p:nvSpPr>
          <p:cNvPr id="3" name="Content Placeholder 2">
            <a:extLst>
              <a:ext uri="{FF2B5EF4-FFF2-40B4-BE49-F238E27FC236}">
                <a16:creationId xmlns:a16="http://schemas.microsoft.com/office/drawing/2014/main" id="{CBE68580-9A83-20FD-24C9-679206CBA0CE}"/>
              </a:ext>
            </a:extLst>
          </p:cNvPr>
          <p:cNvSpPr>
            <a:spLocks noGrp="1"/>
          </p:cNvSpPr>
          <p:nvPr>
            <p:ph idx="1"/>
          </p:nvPr>
        </p:nvSpPr>
        <p:spPr>
          <a:xfrm>
            <a:off x="615518" y="1576694"/>
            <a:ext cx="10899148" cy="472443"/>
          </a:xfrm>
        </p:spPr>
        <p:txBody>
          <a:bodyPr/>
          <a:lstStyle/>
          <a:p>
            <a:r>
              <a:rPr lang="en-US" i="1" dirty="0">
                <a:highlight>
                  <a:srgbClr val="FFFF00"/>
                </a:highlight>
              </a:rPr>
              <a:t>Indore example continued; replace with your city’s data</a:t>
            </a:r>
          </a:p>
        </p:txBody>
      </p:sp>
      <p:pic>
        <p:nvPicPr>
          <p:cNvPr id="3074" name="Picture 2" descr="Map of emissions over Indore, India, as well as emissions by sector between 2015 and 2030.">
            <a:extLst>
              <a:ext uri="{FF2B5EF4-FFF2-40B4-BE49-F238E27FC236}">
                <a16:creationId xmlns:a16="http://schemas.microsoft.com/office/drawing/2014/main" id="{20A14299-5C51-C6D4-A4B6-6ED8F8F4D4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7478" y="2194993"/>
            <a:ext cx="6449573" cy="422605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C1EEF37-2E5F-5651-3B08-B59FDE793EE7}"/>
              </a:ext>
            </a:extLst>
          </p:cNvPr>
          <p:cNvSpPr txBox="1"/>
          <p:nvPr/>
        </p:nvSpPr>
        <p:spPr>
          <a:xfrm>
            <a:off x="9473080" y="6581001"/>
            <a:ext cx="1907345" cy="276999"/>
          </a:xfrm>
          <a:prstGeom prst="rect">
            <a:avLst/>
          </a:prstGeom>
          <a:noFill/>
        </p:spPr>
        <p:txBody>
          <a:bodyPr wrap="square" rtlCol="0">
            <a:spAutoFit/>
          </a:bodyPr>
          <a:lstStyle/>
          <a:p>
            <a:r>
              <a:rPr lang="en-US" sz="1200"/>
              <a:t>Urbanemissions.info</a:t>
            </a:r>
          </a:p>
        </p:txBody>
      </p:sp>
      <p:sp>
        <p:nvSpPr>
          <p:cNvPr id="4" name="Slide Number Placeholder 3">
            <a:extLst>
              <a:ext uri="{FF2B5EF4-FFF2-40B4-BE49-F238E27FC236}">
                <a16:creationId xmlns:a16="http://schemas.microsoft.com/office/drawing/2014/main" id="{4F8D7976-A89B-0272-FD55-7074936A449D}"/>
              </a:ext>
            </a:extLst>
          </p:cNvPr>
          <p:cNvSpPr>
            <a:spLocks noGrp="1"/>
          </p:cNvSpPr>
          <p:nvPr>
            <p:ph type="sldNum" sz="quarter" idx="12"/>
          </p:nvPr>
        </p:nvSpPr>
        <p:spPr/>
        <p:txBody>
          <a:bodyPr/>
          <a:lstStyle/>
          <a:p>
            <a:fld id="{D57F1E4F-1CFF-5643-939E-217C01CDF565}" type="slidenum">
              <a:rPr lang="en-US" smtClean="0"/>
              <a:pPr/>
              <a:t>14</a:t>
            </a:fld>
            <a:endParaRPr lang="en-US"/>
          </a:p>
        </p:txBody>
      </p:sp>
    </p:spTree>
    <p:extLst>
      <p:ext uri="{BB962C8B-B14F-4D97-AF65-F5344CB8AC3E}">
        <p14:creationId xmlns:p14="http://schemas.microsoft.com/office/powerpoint/2010/main" val="41699915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8069C53-061C-506C-82B1-68A889849449}"/>
              </a:ext>
            </a:extLst>
          </p:cNvPr>
          <p:cNvSpPr>
            <a:spLocks noGrp="1"/>
          </p:cNvSpPr>
          <p:nvPr>
            <p:ph type="title"/>
          </p:nvPr>
        </p:nvSpPr>
        <p:spPr>
          <a:xfrm>
            <a:off x="677334" y="-1320800"/>
            <a:ext cx="10899148" cy="1320800"/>
          </a:xfrm>
        </p:spPr>
        <p:txBody>
          <a:bodyPr vert="horz" lIns="91440" tIns="45720" rIns="91440" bIns="45720" rtlCol="0" anchor="b">
            <a:normAutofit/>
          </a:bodyPr>
          <a:lstStyle/>
          <a:p>
            <a:r>
              <a:rPr lang="en-US" dirty="0"/>
              <a:t>Section 3: Tools and Data Sources</a:t>
            </a:r>
          </a:p>
        </p:txBody>
      </p:sp>
      <p:sp>
        <p:nvSpPr>
          <p:cNvPr id="3" name="Content Placeholder 2">
            <a:extLst>
              <a:ext uri="{FF2B5EF4-FFF2-40B4-BE49-F238E27FC236}">
                <a16:creationId xmlns:a16="http://schemas.microsoft.com/office/drawing/2014/main" id="{44A529D0-168F-80A0-709A-A7023D631DFF}"/>
              </a:ext>
            </a:extLst>
          </p:cNvPr>
          <p:cNvSpPr>
            <a:spLocks noGrp="1"/>
          </p:cNvSpPr>
          <p:nvPr>
            <p:ph idx="1"/>
          </p:nvPr>
        </p:nvSpPr>
        <p:spPr>
          <a:xfrm>
            <a:off x="4654294" y="979928"/>
            <a:ext cx="6070027" cy="5224724"/>
          </a:xfrm>
        </p:spPr>
        <p:txBody>
          <a:bodyPr anchor="ctr">
            <a:normAutofit/>
          </a:bodyPr>
          <a:lstStyle/>
          <a:p>
            <a:r>
              <a:rPr lang="en-US" sz="2800" dirty="0"/>
              <a:t>1. Introduction</a:t>
            </a:r>
          </a:p>
          <a:p>
            <a:r>
              <a:rPr lang="en-US" sz="2800" dirty="0"/>
              <a:t>2. Pollutant Sources</a:t>
            </a:r>
          </a:p>
          <a:p>
            <a:r>
              <a:rPr lang="en-US" sz="3600" b="1" dirty="0"/>
              <a:t>3. Tools and Data Sources</a:t>
            </a:r>
          </a:p>
        </p:txBody>
      </p:sp>
      <p:sp>
        <p:nvSpPr>
          <p:cNvPr id="4" name="Slide Number Placeholder 3">
            <a:extLst>
              <a:ext uri="{FF2B5EF4-FFF2-40B4-BE49-F238E27FC236}">
                <a16:creationId xmlns:a16="http://schemas.microsoft.com/office/drawing/2014/main" id="{DE4ADCDB-ABD0-7094-66D6-817F86963E21}"/>
              </a:ext>
            </a:extLst>
          </p:cNvPr>
          <p:cNvSpPr>
            <a:spLocks noGrp="1"/>
          </p:cNvSpPr>
          <p:nvPr>
            <p:ph type="sldNum" sz="quarter" idx="12"/>
          </p:nvPr>
        </p:nvSpPr>
        <p:spPr/>
        <p:txBody>
          <a:bodyPr/>
          <a:lstStyle/>
          <a:p>
            <a:fld id="{D57F1E4F-1CFF-5643-939E-217C01CDF565}" type="slidenum">
              <a:rPr lang="en-US" smtClean="0"/>
              <a:pPr/>
              <a:t>15</a:t>
            </a:fld>
            <a:endParaRPr lang="en-US"/>
          </a:p>
        </p:txBody>
      </p:sp>
    </p:spTree>
    <p:extLst>
      <p:ext uri="{BB962C8B-B14F-4D97-AF65-F5344CB8AC3E}">
        <p14:creationId xmlns:p14="http://schemas.microsoft.com/office/powerpoint/2010/main" val="4599094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0A026-70B1-59B2-453F-652AB41E5AC0}"/>
              </a:ext>
            </a:extLst>
          </p:cNvPr>
          <p:cNvSpPr>
            <a:spLocks noGrp="1"/>
          </p:cNvSpPr>
          <p:nvPr>
            <p:ph type="title"/>
          </p:nvPr>
        </p:nvSpPr>
        <p:spPr>
          <a:xfrm>
            <a:off x="677334" y="609600"/>
            <a:ext cx="10899148" cy="1164116"/>
          </a:xfrm>
        </p:spPr>
        <p:txBody>
          <a:bodyPr>
            <a:normAutofit/>
          </a:bodyPr>
          <a:lstStyle/>
          <a:p>
            <a:r>
              <a:rPr lang="en-US" dirty="0"/>
              <a:t>Global Tools for Emissions Estimation</a:t>
            </a:r>
          </a:p>
        </p:txBody>
      </p:sp>
      <p:sp>
        <p:nvSpPr>
          <p:cNvPr id="3" name="Content Placeholder 2">
            <a:extLst>
              <a:ext uri="{FF2B5EF4-FFF2-40B4-BE49-F238E27FC236}">
                <a16:creationId xmlns:a16="http://schemas.microsoft.com/office/drawing/2014/main" id="{026108A2-B7F7-66ED-38CE-B92B7C2CFE59}"/>
              </a:ext>
            </a:extLst>
          </p:cNvPr>
          <p:cNvSpPr>
            <a:spLocks noGrp="1"/>
          </p:cNvSpPr>
          <p:nvPr>
            <p:ph idx="1"/>
          </p:nvPr>
        </p:nvSpPr>
        <p:spPr>
          <a:xfrm>
            <a:off x="677334" y="1707615"/>
            <a:ext cx="10361567" cy="4098275"/>
          </a:xfrm>
        </p:spPr>
        <p:txBody>
          <a:bodyPr vert="horz" lIns="91440" tIns="45720" rIns="91440" bIns="45720" rtlCol="0" anchor="t">
            <a:normAutofit/>
          </a:bodyPr>
          <a:lstStyle/>
          <a:p>
            <a:r>
              <a:rPr lang="en-US" sz="2200" b="0" i="0" u="none" strike="noStrike" dirty="0">
                <a:effectLst/>
                <a:latin typeface="Trebuchet MS"/>
              </a:rPr>
              <a:t>A small number of globally available tools provide “evidence-based” emissions datasets, sometimes using remote sensing</a:t>
            </a:r>
            <a:r>
              <a:rPr lang="en-US" sz="2200" dirty="0">
                <a:latin typeface="Trebuchet MS"/>
              </a:rPr>
              <a:t> data</a:t>
            </a:r>
            <a:endParaRPr lang="en-US" sz="2200">
              <a:latin typeface="Trebuchet MS"/>
              <a:cs typeface="Arial"/>
            </a:endParaRPr>
          </a:p>
          <a:p>
            <a:r>
              <a:rPr lang="en-US" sz="2200" b="0" i="0" u="none" strike="noStrike" dirty="0">
                <a:effectLst/>
                <a:latin typeface="Trebuchet MS"/>
              </a:rPr>
              <a:t>These datasets have been supported by efforts to generate global GHG inventories, and expanded to conventional air pollutants</a:t>
            </a:r>
            <a:r>
              <a:rPr lang="en-US" sz="2200" b="0" i="0" dirty="0">
                <a:effectLst/>
                <a:latin typeface="Trebuchet MS"/>
              </a:rPr>
              <a:t>​</a:t>
            </a:r>
            <a:endParaRPr lang="en-US" sz="2200">
              <a:latin typeface="Trebuchet MS"/>
              <a:cs typeface="Arial"/>
            </a:endParaRPr>
          </a:p>
          <a:p>
            <a:r>
              <a:rPr lang="en-US" sz="2200" b="0" i="0" u="none" strike="noStrike" dirty="0">
                <a:effectLst/>
                <a:latin typeface="Trebuchet MS"/>
              </a:rPr>
              <a:t>Can be particularly comprehensive and consistent for biogenic emissions categories (e.g., wildfire, VOCs from vegetation) which are otherwise difficult to measure</a:t>
            </a:r>
          </a:p>
          <a:p>
            <a:r>
              <a:rPr lang="en-US" sz="2200" b="0" i="0" u="none" dirty="0">
                <a:effectLst/>
                <a:latin typeface="Trebuchet MS"/>
              </a:rPr>
              <a:t>Typically </a:t>
            </a:r>
            <a:r>
              <a:rPr lang="en-US" sz="2200" b="0" i="0" u="none" strike="noStrike" dirty="0">
                <a:effectLst/>
                <a:latin typeface="Trebuchet MS"/>
              </a:rPr>
              <a:t>combines emission factor databases and emissions activity data to calculate emission inventories</a:t>
            </a:r>
            <a:endParaRPr lang="en-US" sz="2200" b="0" i="0" dirty="0">
              <a:effectLst/>
              <a:latin typeface="Trebuchet MS"/>
            </a:endParaRPr>
          </a:p>
          <a:p>
            <a:endParaRPr lang="en-US" sz="2200" b="0" i="0" dirty="0">
              <a:solidFill>
                <a:srgbClr val="000000"/>
              </a:solidFill>
              <a:effectLst/>
              <a:latin typeface="Arial" panose="020B0604020202020204" pitchFamily="34" charset="0"/>
            </a:endParaRPr>
          </a:p>
          <a:p>
            <a:endParaRPr lang="en-US" sz="2200" dirty="0"/>
          </a:p>
        </p:txBody>
      </p:sp>
      <p:sp>
        <p:nvSpPr>
          <p:cNvPr id="4" name="Slide Number Placeholder 3">
            <a:extLst>
              <a:ext uri="{FF2B5EF4-FFF2-40B4-BE49-F238E27FC236}">
                <a16:creationId xmlns:a16="http://schemas.microsoft.com/office/drawing/2014/main" id="{D39F6A6F-5E8A-1EC0-DC66-9A6358BD1FB6}"/>
              </a:ext>
            </a:extLst>
          </p:cNvPr>
          <p:cNvSpPr>
            <a:spLocks noGrp="1"/>
          </p:cNvSpPr>
          <p:nvPr>
            <p:ph type="sldNum" sz="quarter" idx="12"/>
          </p:nvPr>
        </p:nvSpPr>
        <p:spPr/>
        <p:txBody>
          <a:bodyPr/>
          <a:lstStyle/>
          <a:p>
            <a:fld id="{D57F1E4F-1CFF-5643-939E-217C01CDF565}" type="slidenum">
              <a:rPr lang="en-US" smtClean="0"/>
              <a:pPr/>
              <a:t>16</a:t>
            </a:fld>
            <a:endParaRPr lang="en-US"/>
          </a:p>
        </p:txBody>
      </p:sp>
    </p:spTree>
    <p:extLst>
      <p:ext uri="{BB962C8B-B14F-4D97-AF65-F5344CB8AC3E}">
        <p14:creationId xmlns:p14="http://schemas.microsoft.com/office/powerpoint/2010/main" val="2254220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8A4E2-E303-EC92-E533-AE00F158F7DE}"/>
              </a:ext>
            </a:extLst>
          </p:cNvPr>
          <p:cNvSpPr>
            <a:spLocks noGrp="1"/>
          </p:cNvSpPr>
          <p:nvPr>
            <p:ph type="title"/>
          </p:nvPr>
        </p:nvSpPr>
        <p:spPr/>
        <p:txBody>
          <a:bodyPr/>
          <a:lstStyle/>
          <a:p>
            <a:r>
              <a:rPr lang="en-US" dirty="0"/>
              <a:t>Global Scale Emissions Datasets</a:t>
            </a:r>
          </a:p>
        </p:txBody>
      </p:sp>
      <p:sp>
        <p:nvSpPr>
          <p:cNvPr id="3" name="Content Placeholder 2">
            <a:extLst>
              <a:ext uri="{FF2B5EF4-FFF2-40B4-BE49-F238E27FC236}">
                <a16:creationId xmlns:a16="http://schemas.microsoft.com/office/drawing/2014/main" id="{18D8E1A7-BE56-F805-5472-0E9E0BD528ED}"/>
              </a:ext>
            </a:extLst>
          </p:cNvPr>
          <p:cNvSpPr>
            <a:spLocks noGrp="1"/>
          </p:cNvSpPr>
          <p:nvPr>
            <p:ph idx="1"/>
          </p:nvPr>
        </p:nvSpPr>
        <p:spPr>
          <a:xfrm>
            <a:off x="677334" y="1686859"/>
            <a:ext cx="10215809" cy="3880773"/>
          </a:xfrm>
        </p:spPr>
        <p:txBody>
          <a:bodyPr>
            <a:normAutofit/>
          </a:bodyPr>
          <a:lstStyle/>
          <a:p>
            <a:r>
              <a:rPr lang="en-US" sz="2200" i="0" u="none" strike="noStrike" dirty="0">
                <a:solidFill>
                  <a:srgbClr val="3D3D3D"/>
                </a:solidFill>
                <a:effectLst/>
                <a:latin typeface="Trebuchet MS" panose="020B0603020202020204" pitchFamily="34" charset="0"/>
              </a:rPr>
              <a:t>Emissions of Atmospheric Compounds and Compilation of Ancillary Data </a:t>
            </a:r>
            <a:r>
              <a:rPr lang="en-US" sz="2200" i="0" u="none" strike="noStrike" dirty="0">
                <a:solidFill>
                  <a:srgbClr val="3D3D3D"/>
                </a:solidFill>
                <a:effectLst/>
                <a:latin typeface="Trebuchet MS" panose="020B0603020202020204" pitchFamily="34" charset="0"/>
                <a:hlinkClick r:id="rId3"/>
              </a:rPr>
              <a:t>(ECCAD) </a:t>
            </a:r>
            <a:endParaRPr lang="en-US" sz="2200" b="0" i="0" u="none" strike="noStrike" dirty="0">
              <a:solidFill>
                <a:srgbClr val="3D3D3D"/>
              </a:solidFill>
              <a:effectLst/>
              <a:latin typeface="Trebuchet MS" panose="020B0603020202020204" pitchFamily="34" charset="0"/>
            </a:endParaRPr>
          </a:p>
          <a:p>
            <a:r>
              <a:rPr lang="en-US" sz="2200" i="0" u="none" strike="noStrike" dirty="0">
                <a:solidFill>
                  <a:srgbClr val="3D3D3D"/>
                </a:solidFill>
                <a:effectLst/>
                <a:latin typeface="Trebuchet MS" panose="020B0603020202020204" pitchFamily="34" charset="0"/>
              </a:rPr>
              <a:t>Copernicus Atmosphere Monitoring Service </a:t>
            </a:r>
            <a:r>
              <a:rPr lang="en-US" sz="2200" dirty="0">
                <a:solidFill>
                  <a:srgbClr val="3D3D3D"/>
                </a:solidFill>
                <a:latin typeface="Trebuchet MS" panose="020B0603020202020204" pitchFamily="34" charset="0"/>
                <a:hlinkClick r:id="rId4"/>
              </a:rPr>
              <a:t>(CAMS) </a:t>
            </a:r>
            <a:r>
              <a:rPr lang="en-US" sz="2200" i="0" u="none" strike="noStrike" dirty="0">
                <a:solidFill>
                  <a:srgbClr val="3D3D3D"/>
                </a:solidFill>
                <a:effectLst/>
                <a:latin typeface="Trebuchet MS" panose="020B0603020202020204" pitchFamily="34" charset="0"/>
              </a:rPr>
              <a:t>global and region-specific emissions (April 2019 version, CAMS-Glob) </a:t>
            </a:r>
            <a:r>
              <a:rPr lang="en-US" sz="2200" b="0" i="0" u="none" strike="noStrike" dirty="0">
                <a:solidFill>
                  <a:srgbClr val="3D3D3D"/>
                </a:solidFill>
                <a:effectLst/>
                <a:latin typeface="Trebuchet MS" panose="020B0603020202020204" pitchFamily="34" charset="0"/>
              </a:rPr>
              <a:t>– available at 0.1 x 0.1˚ for </a:t>
            </a:r>
            <a:r>
              <a:rPr lang="en-US" sz="2200" dirty="0">
                <a:solidFill>
                  <a:schemeClr val="tx1"/>
                </a:solidFill>
                <a:latin typeface="Trebuchet MS" panose="020B0603020202020204" pitchFamily="34" charset="0"/>
              </a:rPr>
              <a:t>years </a:t>
            </a:r>
            <a:r>
              <a:rPr lang="en-US" sz="2200" b="0" i="0" u="none" strike="noStrike" dirty="0">
                <a:solidFill>
                  <a:schemeClr val="tx1"/>
                </a:solidFill>
                <a:effectLst/>
                <a:latin typeface="Trebuchet MS" panose="020B0603020202020204" pitchFamily="34" charset="0"/>
              </a:rPr>
              <a:t>2000-2020</a:t>
            </a:r>
            <a:r>
              <a:rPr lang="en-US" sz="2200" b="0" i="0" u="none" strike="noStrike" dirty="0">
                <a:solidFill>
                  <a:srgbClr val="3D3D3D"/>
                </a:solidFill>
                <a:effectLst/>
                <a:latin typeface="Trebuchet MS" panose="020B0603020202020204" pitchFamily="34" charset="0"/>
              </a:rPr>
              <a:t>, </a:t>
            </a:r>
            <a:r>
              <a:rPr lang="en-US" sz="2200" b="1" i="1" u="none" strike="noStrike" dirty="0">
                <a:solidFill>
                  <a:srgbClr val="3D3D3D"/>
                </a:solidFill>
                <a:effectLst/>
                <a:latin typeface="Trebuchet MS" panose="020B0603020202020204" pitchFamily="34" charset="0"/>
              </a:rPr>
              <a:t>many </a:t>
            </a:r>
            <a:r>
              <a:rPr lang="en-US" sz="2200" b="0" i="0" u="none" strike="noStrike" dirty="0">
                <a:solidFill>
                  <a:srgbClr val="3D3D3D"/>
                </a:solidFill>
                <a:effectLst/>
                <a:latin typeface="Trebuchet MS" panose="020B0603020202020204" pitchFamily="34" charset="0"/>
              </a:rPr>
              <a:t>sectors</a:t>
            </a:r>
            <a:r>
              <a:rPr lang="en-US" sz="2200" b="0" i="0" dirty="0">
                <a:solidFill>
                  <a:srgbClr val="000000"/>
                </a:solidFill>
                <a:effectLst/>
                <a:latin typeface="Trebuchet MS" panose="020B0603020202020204" pitchFamily="34" charset="0"/>
              </a:rPr>
              <a:t>​</a:t>
            </a:r>
          </a:p>
          <a:p>
            <a:r>
              <a:rPr lang="en-US" sz="2200" i="0" u="none" strike="noStrike" dirty="0">
                <a:solidFill>
                  <a:srgbClr val="3D3D3D"/>
                </a:solidFill>
                <a:effectLst/>
                <a:latin typeface="Trebuchet MS" panose="020B0603020202020204" pitchFamily="34" charset="0"/>
              </a:rPr>
              <a:t>Community Emissions Data System </a:t>
            </a:r>
            <a:r>
              <a:rPr lang="en-US" sz="2200" i="0" u="none" strike="noStrike" dirty="0">
                <a:solidFill>
                  <a:srgbClr val="3D3D3D"/>
                </a:solidFill>
                <a:effectLst/>
                <a:latin typeface="Trebuchet MS" panose="020B0603020202020204" pitchFamily="34" charset="0"/>
                <a:hlinkClick r:id="rId5"/>
              </a:rPr>
              <a:t>(CEDS, CMIP6 version) </a:t>
            </a:r>
            <a:r>
              <a:rPr lang="en-US" sz="2200" b="0" i="0" u="none" strike="noStrike" dirty="0">
                <a:solidFill>
                  <a:srgbClr val="3D3D3D"/>
                </a:solidFill>
                <a:effectLst/>
                <a:latin typeface="Trebuchet MS" panose="020B0603020202020204" pitchFamily="34" charset="0"/>
              </a:rPr>
              <a:t>– available at 0.5 x 0.5˚from 1950-2017, </a:t>
            </a:r>
            <a:r>
              <a:rPr lang="en-US" sz="2200" b="1" i="1" u="none" strike="noStrike" dirty="0">
                <a:solidFill>
                  <a:srgbClr val="3D3D3D"/>
                </a:solidFill>
                <a:effectLst/>
                <a:latin typeface="Trebuchet MS" panose="020B0603020202020204" pitchFamily="34" charset="0"/>
              </a:rPr>
              <a:t>many</a:t>
            </a:r>
            <a:r>
              <a:rPr lang="en-US" sz="2200" b="1" i="0" u="none" strike="noStrike" dirty="0">
                <a:solidFill>
                  <a:srgbClr val="3D3D3D"/>
                </a:solidFill>
                <a:effectLst/>
                <a:latin typeface="Trebuchet MS" panose="020B0603020202020204" pitchFamily="34" charset="0"/>
              </a:rPr>
              <a:t> </a:t>
            </a:r>
            <a:r>
              <a:rPr lang="en-US" sz="2200" b="0" i="0" u="none" strike="noStrike" dirty="0">
                <a:solidFill>
                  <a:srgbClr val="3D3D3D"/>
                </a:solidFill>
                <a:effectLst/>
                <a:latin typeface="Trebuchet MS" panose="020B0603020202020204" pitchFamily="34" charset="0"/>
              </a:rPr>
              <a:t>sectors</a:t>
            </a:r>
            <a:r>
              <a:rPr lang="en-US" sz="2200" b="0" i="0" dirty="0">
                <a:solidFill>
                  <a:srgbClr val="000000"/>
                </a:solidFill>
                <a:effectLst/>
                <a:latin typeface="Trebuchet MS" panose="020B0603020202020204" pitchFamily="34" charset="0"/>
              </a:rPr>
              <a:t>​</a:t>
            </a:r>
          </a:p>
          <a:p>
            <a:r>
              <a:rPr lang="en-US" sz="2200" i="0" u="none" strike="noStrike" dirty="0">
                <a:solidFill>
                  <a:srgbClr val="3D3D3D"/>
                </a:solidFill>
                <a:effectLst/>
                <a:latin typeface="Trebuchet MS" panose="020B0603020202020204" pitchFamily="34" charset="0"/>
              </a:rPr>
              <a:t>Regional Emission Inventory in Asia </a:t>
            </a:r>
            <a:r>
              <a:rPr lang="en-US" sz="2200" i="0" u="none" strike="noStrike" dirty="0">
                <a:solidFill>
                  <a:srgbClr val="3D3D3D"/>
                </a:solidFill>
                <a:effectLst/>
                <a:latin typeface="Trebuchet MS" panose="020B0603020202020204" pitchFamily="34" charset="0"/>
                <a:hlinkClick r:id="rId6"/>
              </a:rPr>
              <a:t>(REAS) </a:t>
            </a:r>
            <a:endParaRPr lang="en-US" sz="2200" strike="sngStrike" dirty="0">
              <a:solidFill>
                <a:srgbClr val="FF0000"/>
              </a:solidFill>
            </a:endParaRPr>
          </a:p>
        </p:txBody>
      </p:sp>
      <p:sp>
        <p:nvSpPr>
          <p:cNvPr id="4" name="Slide Number Placeholder 3">
            <a:extLst>
              <a:ext uri="{FF2B5EF4-FFF2-40B4-BE49-F238E27FC236}">
                <a16:creationId xmlns:a16="http://schemas.microsoft.com/office/drawing/2014/main" id="{F27A44A5-993E-F7FF-119C-A8D17D718AFB}"/>
              </a:ext>
            </a:extLst>
          </p:cNvPr>
          <p:cNvSpPr>
            <a:spLocks noGrp="1"/>
          </p:cNvSpPr>
          <p:nvPr>
            <p:ph type="sldNum" sz="quarter" idx="12"/>
          </p:nvPr>
        </p:nvSpPr>
        <p:spPr/>
        <p:txBody>
          <a:bodyPr/>
          <a:lstStyle/>
          <a:p>
            <a:fld id="{D57F1E4F-1CFF-5643-939E-217C01CDF565}" type="slidenum">
              <a:rPr lang="en-US" smtClean="0"/>
              <a:pPr/>
              <a:t>17</a:t>
            </a:fld>
            <a:endParaRPr lang="en-US"/>
          </a:p>
        </p:txBody>
      </p:sp>
    </p:spTree>
    <p:extLst>
      <p:ext uri="{BB962C8B-B14F-4D97-AF65-F5344CB8AC3E}">
        <p14:creationId xmlns:p14="http://schemas.microsoft.com/office/powerpoint/2010/main" val="24263503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BF3E7-AA74-B195-1DF5-32999B70AFE0}"/>
              </a:ext>
            </a:extLst>
          </p:cNvPr>
          <p:cNvSpPr>
            <a:spLocks noGrp="1"/>
          </p:cNvSpPr>
          <p:nvPr>
            <p:ph type="title"/>
          </p:nvPr>
        </p:nvSpPr>
        <p:spPr/>
        <p:txBody>
          <a:bodyPr/>
          <a:lstStyle/>
          <a:p>
            <a:r>
              <a:rPr lang="en-US" dirty="0"/>
              <a:t>Data Inputs for Creating Emissions Inventories</a:t>
            </a:r>
          </a:p>
        </p:txBody>
      </p:sp>
      <p:sp>
        <p:nvSpPr>
          <p:cNvPr id="3" name="Content Placeholder 2">
            <a:extLst>
              <a:ext uri="{FF2B5EF4-FFF2-40B4-BE49-F238E27FC236}">
                <a16:creationId xmlns:a16="http://schemas.microsoft.com/office/drawing/2014/main" id="{8DA36EC6-0147-228C-7DCC-CB55FF1246D9}"/>
              </a:ext>
            </a:extLst>
          </p:cNvPr>
          <p:cNvSpPr>
            <a:spLocks noGrp="1"/>
          </p:cNvSpPr>
          <p:nvPr>
            <p:ph idx="1"/>
          </p:nvPr>
        </p:nvSpPr>
        <p:spPr>
          <a:xfrm>
            <a:off x="677334" y="1797028"/>
            <a:ext cx="10438685" cy="3880773"/>
          </a:xfrm>
        </p:spPr>
        <p:txBody>
          <a:bodyPr vert="horz" lIns="91440" tIns="45720" rIns="91440" bIns="45720" rtlCol="0" anchor="t">
            <a:normAutofit/>
          </a:bodyPr>
          <a:lstStyle/>
          <a:p>
            <a:r>
              <a:rPr lang="en-US" sz="2200" dirty="0"/>
              <a:t>Tools can be used to estimate emission inventories, usually for specific sources</a:t>
            </a:r>
          </a:p>
          <a:p>
            <a:r>
              <a:rPr lang="en-US" sz="2200" dirty="0"/>
              <a:t>Tools differ in their data input needs as well as their output</a:t>
            </a:r>
          </a:p>
          <a:p>
            <a:pPr lvl="1"/>
            <a:r>
              <a:rPr lang="en-US" sz="2000" dirty="0"/>
              <a:t>Some tools contain activity data </a:t>
            </a:r>
          </a:p>
          <a:p>
            <a:pPr lvl="2"/>
            <a:r>
              <a:rPr lang="en-US" sz="1600" dirty="0"/>
              <a:t>E.g., COPERT, Motor Vehicle Emission Simulator (MOVES), Long-range Energy Alternatives Planning System – Short Lived Climate Pollutants (LEAP-SLCP)</a:t>
            </a:r>
          </a:p>
          <a:p>
            <a:r>
              <a:rPr lang="en-US" sz="2200" dirty="0"/>
              <a:t>Alternatively, emission factor databases can be used</a:t>
            </a:r>
          </a:p>
          <a:p>
            <a:pPr lvl="1"/>
            <a:r>
              <a:rPr lang="en-US" sz="2000" dirty="0"/>
              <a:t>Require activity data (e.g., cubic feet of natural gas burned) </a:t>
            </a:r>
          </a:p>
          <a:p>
            <a:pPr lvl="1"/>
            <a:r>
              <a:rPr lang="en-US" sz="2000" dirty="0"/>
              <a:t>E.g., European Monitoring and Evaluation Programme (EMEP)/European Environment Agency (EEA) Air Pollutant Emission Inventory Guidebook, AP-42 Emission Factors</a:t>
            </a:r>
          </a:p>
        </p:txBody>
      </p:sp>
      <p:sp>
        <p:nvSpPr>
          <p:cNvPr id="4" name="Slide Number Placeholder 3">
            <a:extLst>
              <a:ext uri="{FF2B5EF4-FFF2-40B4-BE49-F238E27FC236}">
                <a16:creationId xmlns:a16="http://schemas.microsoft.com/office/drawing/2014/main" id="{C521D767-73ED-683C-9871-73349B82FF7F}"/>
              </a:ext>
            </a:extLst>
          </p:cNvPr>
          <p:cNvSpPr>
            <a:spLocks noGrp="1"/>
          </p:cNvSpPr>
          <p:nvPr>
            <p:ph type="sldNum" sz="quarter" idx="12"/>
          </p:nvPr>
        </p:nvSpPr>
        <p:spPr/>
        <p:txBody>
          <a:bodyPr/>
          <a:lstStyle/>
          <a:p>
            <a:fld id="{D57F1E4F-1CFF-5643-939E-217C01CDF565}" type="slidenum">
              <a:rPr lang="en-US" smtClean="0"/>
              <a:pPr/>
              <a:t>18</a:t>
            </a:fld>
            <a:endParaRPr lang="en-US"/>
          </a:p>
        </p:txBody>
      </p:sp>
    </p:spTree>
    <p:extLst>
      <p:ext uri="{BB962C8B-B14F-4D97-AF65-F5344CB8AC3E}">
        <p14:creationId xmlns:p14="http://schemas.microsoft.com/office/powerpoint/2010/main" val="38876761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BF3E7-AA74-B195-1DF5-32999B70AFE0}"/>
              </a:ext>
            </a:extLst>
          </p:cNvPr>
          <p:cNvSpPr>
            <a:spLocks noGrp="1"/>
          </p:cNvSpPr>
          <p:nvPr>
            <p:ph type="title"/>
          </p:nvPr>
        </p:nvSpPr>
        <p:spPr>
          <a:xfrm>
            <a:off x="677334" y="534444"/>
            <a:ext cx="10899148" cy="1320800"/>
          </a:xfrm>
        </p:spPr>
        <p:txBody>
          <a:bodyPr/>
          <a:lstStyle/>
          <a:p>
            <a:r>
              <a:rPr lang="en-US" dirty="0"/>
              <a:t>EMEP/EEA Air Pollutant Emission Inventory Guidebook</a:t>
            </a:r>
          </a:p>
        </p:txBody>
      </p:sp>
      <p:sp>
        <p:nvSpPr>
          <p:cNvPr id="3" name="Content Placeholder 2">
            <a:extLst>
              <a:ext uri="{FF2B5EF4-FFF2-40B4-BE49-F238E27FC236}">
                <a16:creationId xmlns:a16="http://schemas.microsoft.com/office/drawing/2014/main" id="{8DA36EC6-0147-228C-7DCC-CB55FF1246D9}"/>
              </a:ext>
            </a:extLst>
          </p:cNvPr>
          <p:cNvSpPr>
            <a:spLocks noGrp="1"/>
          </p:cNvSpPr>
          <p:nvPr>
            <p:ph idx="1"/>
          </p:nvPr>
        </p:nvSpPr>
        <p:spPr>
          <a:xfrm>
            <a:off x="677334" y="2160589"/>
            <a:ext cx="6188161" cy="4540014"/>
          </a:xfrm>
        </p:spPr>
        <p:txBody>
          <a:bodyPr>
            <a:normAutofit/>
          </a:bodyPr>
          <a:lstStyle/>
          <a:p>
            <a:pPr marL="171450" lvl="1"/>
            <a:r>
              <a:rPr lang="en-US" sz="2000" dirty="0"/>
              <a:t>Developed by the European Environment Agency (EEA) for use in Europe and the wider United Nations Economic Commission for Europe (UNECE) area</a:t>
            </a:r>
          </a:p>
          <a:p>
            <a:pPr marL="171450" lvl="1"/>
            <a:r>
              <a:rPr lang="en-US" sz="2000" dirty="0"/>
              <a:t>Provides guidance on how to compile an emissions inventory, including emission factors</a:t>
            </a:r>
          </a:p>
          <a:p>
            <a:pPr marL="171450" lvl="1"/>
            <a:r>
              <a:rPr lang="en-US" sz="2000" dirty="0"/>
              <a:t>Includes emission factors for mobile, point, area, and biogenic sources</a:t>
            </a:r>
          </a:p>
          <a:p>
            <a:r>
              <a:rPr lang="en-US" sz="2000" dirty="0"/>
              <a:t>Covers a wide range of pollutants – particulate matter; organic compounds; </a:t>
            </a:r>
            <a:r>
              <a:rPr lang="en-US" sz="2000" dirty="0" err="1"/>
              <a:t>SOx</a:t>
            </a:r>
            <a:r>
              <a:rPr lang="en-US" sz="2000" dirty="0"/>
              <a:t>; NOx; lead; toxic, hazardous, and other non-criteria pollutants</a:t>
            </a:r>
            <a:endParaRPr lang="en-US" sz="1600" dirty="0">
              <a:solidFill>
                <a:srgbClr val="717171"/>
              </a:solidFill>
            </a:endParaRPr>
          </a:p>
          <a:p>
            <a:endParaRPr lang="en-US" sz="1600" dirty="0"/>
          </a:p>
        </p:txBody>
      </p:sp>
      <p:sp>
        <p:nvSpPr>
          <p:cNvPr id="8" name="TextBox 7">
            <a:extLst>
              <a:ext uri="{FF2B5EF4-FFF2-40B4-BE49-F238E27FC236}">
                <a16:creationId xmlns:a16="http://schemas.microsoft.com/office/drawing/2014/main" id="{1A3C8086-D9E6-B297-2E10-BDA3B92BFD94}"/>
              </a:ext>
            </a:extLst>
          </p:cNvPr>
          <p:cNvSpPr txBox="1"/>
          <p:nvPr/>
        </p:nvSpPr>
        <p:spPr>
          <a:xfrm>
            <a:off x="8231056" y="2119490"/>
            <a:ext cx="1692433" cy="369332"/>
          </a:xfrm>
          <a:prstGeom prst="rect">
            <a:avLst/>
          </a:prstGeom>
          <a:noFill/>
        </p:spPr>
        <p:txBody>
          <a:bodyPr wrap="square" rtlCol="0">
            <a:spAutoFit/>
          </a:bodyPr>
          <a:lstStyle/>
          <a:p>
            <a:r>
              <a:rPr lang="en-US" b="1" dirty="0"/>
              <a:t>Map of UNECE</a:t>
            </a:r>
          </a:p>
        </p:txBody>
      </p:sp>
      <p:pic>
        <p:nvPicPr>
          <p:cNvPr id="6" name="Picture 2" descr="Map UNECE region Member States">
            <a:extLst>
              <a:ext uri="{FF2B5EF4-FFF2-40B4-BE49-F238E27FC236}">
                <a16:creationId xmlns:a16="http://schemas.microsoft.com/office/drawing/2014/main" id="{01122DFE-9281-0BBF-8AB2-AA5A8FD9B6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15169" y="2599123"/>
            <a:ext cx="4077974" cy="271292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7366463-52DB-6A92-93B3-EAD6DF4EE8F6}"/>
              </a:ext>
            </a:extLst>
          </p:cNvPr>
          <p:cNvSpPr txBox="1"/>
          <p:nvPr/>
        </p:nvSpPr>
        <p:spPr>
          <a:xfrm>
            <a:off x="8854156" y="5333497"/>
            <a:ext cx="2911642" cy="276999"/>
          </a:xfrm>
          <a:prstGeom prst="rect">
            <a:avLst/>
          </a:prstGeom>
          <a:noFill/>
        </p:spPr>
        <p:txBody>
          <a:bodyPr wrap="square" lIns="91440" tIns="45720" rIns="91440" bIns="45720" rtlCol="0" anchor="t">
            <a:spAutoFit/>
          </a:bodyPr>
          <a:lstStyle/>
          <a:p>
            <a:r>
              <a:rPr lang="en-US" sz="1200" dirty="0">
                <a:hlinkClick r:id="rId3"/>
              </a:rPr>
              <a:t>https://unece.org/map-region</a:t>
            </a:r>
            <a:r>
              <a:rPr lang="en-US" sz="1200" dirty="0"/>
              <a:t> </a:t>
            </a:r>
          </a:p>
        </p:txBody>
      </p:sp>
      <p:sp>
        <p:nvSpPr>
          <p:cNvPr id="5" name="TextBox 4">
            <a:extLst>
              <a:ext uri="{FF2B5EF4-FFF2-40B4-BE49-F238E27FC236}">
                <a16:creationId xmlns:a16="http://schemas.microsoft.com/office/drawing/2014/main" id="{3C508C75-20E9-0AE3-5BCD-DFCAEA6E6FFB}"/>
              </a:ext>
            </a:extLst>
          </p:cNvPr>
          <p:cNvSpPr txBox="1"/>
          <p:nvPr/>
        </p:nvSpPr>
        <p:spPr>
          <a:xfrm>
            <a:off x="4340646" y="6581001"/>
            <a:ext cx="6973677" cy="276999"/>
          </a:xfrm>
          <a:prstGeom prst="rect">
            <a:avLst/>
          </a:prstGeom>
          <a:noFill/>
        </p:spPr>
        <p:txBody>
          <a:bodyPr wrap="square" rtlCol="0">
            <a:spAutoFit/>
          </a:bodyPr>
          <a:lstStyle/>
          <a:p>
            <a:pPr algn="l" rtl="0" fontAlgn="base"/>
            <a:r>
              <a:rPr lang="en-US" sz="1200" b="0" i="0" u="none" strike="noStrike">
                <a:solidFill>
                  <a:srgbClr val="000000"/>
                </a:solidFill>
                <a:effectLst/>
              </a:rPr>
              <a:t> </a:t>
            </a:r>
            <a:r>
              <a:rPr lang="en-US" sz="1200" b="0" i="0" u="sng" strike="noStrike">
                <a:solidFill>
                  <a:srgbClr val="0563C1"/>
                </a:solidFill>
                <a:effectLst/>
                <a:hlinkClick r:id="rId4"/>
              </a:rPr>
              <a:t>http://www.eea.europa.eu/themes/air/emep-eea-air-pollutant-emission-inventory-guidebook</a:t>
            </a:r>
            <a:r>
              <a:rPr lang="en-US" sz="1200" b="0" i="0" u="none" strike="noStrike">
                <a:solidFill>
                  <a:srgbClr val="000000"/>
                </a:solidFill>
                <a:effectLst/>
              </a:rPr>
              <a:t> </a:t>
            </a:r>
            <a:r>
              <a:rPr lang="en-US" sz="1200" b="0" i="0">
                <a:solidFill>
                  <a:srgbClr val="444444"/>
                </a:solidFill>
                <a:effectLst/>
              </a:rPr>
              <a:t>​</a:t>
            </a:r>
          </a:p>
        </p:txBody>
      </p:sp>
      <p:sp>
        <p:nvSpPr>
          <p:cNvPr id="4" name="Slide Number Placeholder 3">
            <a:extLst>
              <a:ext uri="{FF2B5EF4-FFF2-40B4-BE49-F238E27FC236}">
                <a16:creationId xmlns:a16="http://schemas.microsoft.com/office/drawing/2014/main" id="{C521D767-73ED-683C-9871-73349B82FF7F}"/>
              </a:ext>
            </a:extLst>
          </p:cNvPr>
          <p:cNvSpPr>
            <a:spLocks noGrp="1"/>
          </p:cNvSpPr>
          <p:nvPr>
            <p:ph type="sldNum" sz="quarter" idx="12"/>
          </p:nvPr>
        </p:nvSpPr>
        <p:spPr/>
        <p:txBody>
          <a:bodyPr/>
          <a:lstStyle/>
          <a:p>
            <a:fld id="{D57F1E4F-1CFF-5643-939E-217C01CDF565}" type="slidenum">
              <a:rPr lang="en-US" smtClean="0"/>
              <a:pPr/>
              <a:t>19</a:t>
            </a:fld>
            <a:endParaRPr lang="en-US"/>
          </a:p>
        </p:txBody>
      </p:sp>
    </p:spTree>
    <p:extLst>
      <p:ext uri="{BB962C8B-B14F-4D97-AF65-F5344CB8AC3E}">
        <p14:creationId xmlns:p14="http://schemas.microsoft.com/office/powerpoint/2010/main" val="1474393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8BE1D-A40A-7359-B861-E27F39AF2947}"/>
              </a:ext>
            </a:extLst>
          </p:cNvPr>
          <p:cNvSpPr>
            <a:spLocks noGrp="1"/>
          </p:cNvSpPr>
          <p:nvPr>
            <p:ph type="ctrTitle"/>
          </p:nvPr>
        </p:nvSpPr>
        <p:spPr>
          <a:xfrm>
            <a:off x="2588963" y="3035938"/>
            <a:ext cx="5407083" cy="1646302"/>
          </a:xfrm>
        </p:spPr>
        <p:txBody>
          <a:bodyPr/>
          <a:lstStyle/>
          <a:p>
            <a:pPr algn="ctr"/>
            <a:r>
              <a:rPr lang="en-US" dirty="0"/>
              <a:t>Emissions Inventory Development</a:t>
            </a:r>
          </a:p>
        </p:txBody>
      </p:sp>
    </p:spTree>
    <p:extLst>
      <p:ext uri="{BB962C8B-B14F-4D97-AF65-F5344CB8AC3E}">
        <p14:creationId xmlns:p14="http://schemas.microsoft.com/office/powerpoint/2010/main" val="34630635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BF3E7-AA74-B195-1DF5-32999B70AFE0}"/>
              </a:ext>
            </a:extLst>
          </p:cNvPr>
          <p:cNvSpPr>
            <a:spLocks noGrp="1"/>
          </p:cNvSpPr>
          <p:nvPr>
            <p:ph type="title"/>
          </p:nvPr>
        </p:nvSpPr>
        <p:spPr/>
        <p:txBody>
          <a:bodyPr/>
          <a:lstStyle/>
          <a:p>
            <a:r>
              <a:rPr lang="en-US"/>
              <a:t>AP-42 Emissions Factors</a:t>
            </a:r>
          </a:p>
        </p:txBody>
      </p:sp>
      <p:sp>
        <p:nvSpPr>
          <p:cNvPr id="3" name="Content Placeholder 2">
            <a:extLst>
              <a:ext uri="{FF2B5EF4-FFF2-40B4-BE49-F238E27FC236}">
                <a16:creationId xmlns:a16="http://schemas.microsoft.com/office/drawing/2014/main" id="{8DA36EC6-0147-228C-7DCC-CB55FF1246D9}"/>
              </a:ext>
            </a:extLst>
          </p:cNvPr>
          <p:cNvSpPr>
            <a:spLocks noGrp="1"/>
          </p:cNvSpPr>
          <p:nvPr>
            <p:ph idx="1"/>
          </p:nvPr>
        </p:nvSpPr>
        <p:spPr>
          <a:xfrm>
            <a:off x="677334" y="1766171"/>
            <a:ext cx="10215809" cy="4275192"/>
          </a:xfrm>
        </p:spPr>
        <p:txBody>
          <a:bodyPr>
            <a:normAutofit/>
          </a:bodyPr>
          <a:lstStyle/>
          <a:p>
            <a:r>
              <a:rPr lang="en-US" sz="2400" dirty="0"/>
              <a:t>U.S. EPA’s AP-42, Compilation of Air Pollutant Emissions Factors</a:t>
            </a:r>
          </a:p>
          <a:p>
            <a:pPr lvl="1"/>
            <a:r>
              <a:rPr lang="en-US" sz="2200" dirty="0"/>
              <a:t>Contains emission factors for more than 200 air pollution source categories</a:t>
            </a:r>
          </a:p>
          <a:p>
            <a:pPr lvl="1"/>
            <a:r>
              <a:rPr lang="en-US" sz="2200" dirty="0"/>
              <a:t>EPA’s online tool </a:t>
            </a:r>
            <a:r>
              <a:rPr lang="en-US" sz="2200" dirty="0" err="1">
                <a:hlinkClick r:id="rId3"/>
              </a:rPr>
              <a:t>WebFIRE</a:t>
            </a:r>
            <a:r>
              <a:rPr lang="en-US" sz="2200" dirty="0"/>
              <a:t> can be used for emissions factor retrieval and development</a:t>
            </a:r>
          </a:p>
          <a:p>
            <a:pPr lvl="1"/>
            <a:r>
              <a:rPr lang="en-US" sz="2200" dirty="0"/>
              <a:t>Contains EPA’s recommended emissions factors for criteria and hazardous air pollutants</a:t>
            </a:r>
            <a:endParaRPr lang="en-US" sz="2400" dirty="0"/>
          </a:p>
        </p:txBody>
      </p:sp>
      <p:sp>
        <p:nvSpPr>
          <p:cNvPr id="4" name="Slide Number Placeholder 3">
            <a:extLst>
              <a:ext uri="{FF2B5EF4-FFF2-40B4-BE49-F238E27FC236}">
                <a16:creationId xmlns:a16="http://schemas.microsoft.com/office/drawing/2014/main" id="{C521D767-73ED-683C-9871-73349B82FF7F}"/>
              </a:ext>
            </a:extLst>
          </p:cNvPr>
          <p:cNvSpPr>
            <a:spLocks noGrp="1"/>
          </p:cNvSpPr>
          <p:nvPr>
            <p:ph type="sldNum" sz="quarter" idx="12"/>
          </p:nvPr>
        </p:nvSpPr>
        <p:spPr/>
        <p:txBody>
          <a:bodyPr/>
          <a:lstStyle/>
          <a:p>
            <a:fld id="{D57F1E4F-1CFF-5643-939E-217C01CDF565}" type="slidenum">
              <a:rPr lang="en-US" smtClean="0"/>
              <a:pPr/>
              <a:t>20</a:t>
            </a:fld>
            <a:endParaRPr lang="en-US"/>
          </a:p>
        </p:txBody>
      </p:sp>
      <p:sp>
        <p:nvSpPr>
          <p:cNvPr id="5" name="TextBox 4">
            <a:extLst>
              <a:ext uri="{FF2B5EF4-FFF2-40B4-BE49-F238E27FC236}">
                <a16:creationId xmlns:a16="http://schemas.microsoft.com/office/drawing/2014/main" id="{3AEB0E64-DB57-1B26-3D21-8A3F25555FD8}"/>
              </a:ext>
            </a:extLst>
          </p:cNvPr>
          <p:cNvSpPr txBox="1"/>
          <p:nvPr/>
        </p:nvSpPr>
        <p:spPr>
          <a:xfrm>
            <a:off x="3744253" y="6581001"/>
            <a:ext cx="7595809" cy="276999"/>
          </a:xfrm>
          <a:prstGeom prst="rect">
            <a:avLst/>
          </a:prstGeom>
          <a:noFill/>
        </p:spPr>
        <p:txBody>
          <a:bodyPr wrap="square" lIns="91440" tIns="45720" rIns="91440" bIns="45720" rtlCol="0" anchor="t">
            <a:spAutoFit/>
          </a:bodyPr>
          <a:lstStyle/>
          <a:p>
            <a:r>
              <a:rPr lang="en-US" sz="1200" dirty="0">
                <a:hlinkClick r:id="rId4"/>
              </a:rPr>
              <a:t>https://www.epa.gov/air-emissions-factors-and-quantification/ap-42-compilation-air-emissions-factors</a:t>
            </a:r>
            <a:r>
              <a:rPr lang="en-US" sz="1200" dirty="0"/>
              <a:t> </a:t>
            </a:r>
          </a:p>
        </p:txBody>
      </p:sp>
    </p:spTree>
    <p:extLst>
      <p:ext uri="{BB962C8B-B14F-4D97-AF65-F5344CB8AC3E}">
        <p14:creationId xmlns:p14="http://schemas.microsoft.com/office/powerpoint/2010/main" val="33642239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BF3E7-AA74-B195-1DF5-32999B70AFE0}"/>
              </a:ext>
            </a:extLst>
          </p:cNvPr>
          <p:cNvSpPr>
            <a:spLocks noGrp="1"/>
          </p:cNvSpPr>
          <p:nvPr>
            <p:ph type="title"/>
          </p:nvPr>
        </p:nvSpPr>
        <p:spPr/>
        <p:txBody>
          <a:bodyPr/>
          <a:lstStyle/>
          <a:p>
            <a:r>
              <a:rPr lang="en-US" dirty="0"/>
              <a:t>Other Emission Factor Databases</a:t>
            </a:r>
          </a:p>
        </p:txBody>
      </p:sp>
      <p:sp>
        <p:nvSpPr>
          <p:cNvPr id="3" name="Content Placeholder 2">
            <a:extLst>
              <a:ext uri="{FF2B5EF4-FFF2-40B4-BE49-F238E27FC236}">
                <a16:creationId xmlns:a16="http://schemas.microsoft.com/office/drawing/2014/main" id="{8DA36EC6-0147-228C-7DCC-CB55FF1246D9}"/>
              </a:ext>
            </a:extLst>
          </p:cNvPr>
          <p:cNvSpPr>
            <a:spLocks noGrp="1"/>
          </p:cNvSpPr>
          <p:nvPr>
            <p:ph idx="1"/>
          </p:nvPr>
        </p:nvSpPr>
        <p:spPr>
          <a:xfrm>
            <a:off x="677333" y="1331760"/>
            <a:ext cx="9998011" cy="641572"/>
          </a:xfrm>
        </p:spPr>
        <p:txBody>
          <a:bodyPr>
            <a:normAutofit/>
          </a:bodyPr>
          <a:lstStyle/>
          <a:p>
            <a:r>
              <a:rPr lang="en-US" sz="2000"/>
              <a:t>Wide ranges of sources and pollutants covered</a:t>
            </a:r>
          </a:p>
        </p:txBody>
      </p:sp>
      <p:graphicFrame>
        <p:nvGraphicFramePr>
          <p:cNvPr id="5" name="Diagram 4" descr="List of emission factor databases, including the UK National Atmospheric Emissions Inventory, Australia Emission Estimation Technique Manuals, and the IPCC Emission Factor Database. ">
            <a:extLst>
              <a:ext uri="{FF2B5EF4-FFF2-40B4-BE49-F238E27FC236}">
                <a16:creationId xmlns:a16="http://schemas.microsoft.com/office/drawing/2014/main" id="{BBAC8183-6724-7EE7-794D-878A518E5075}"/>
              </a:ext>
            </a:extLst>
          </p:cNvPr>
          <p:cNvGraphicFramePr/>
          <p:nvPr>
            <p:extLst>
              <p:ext uri="{D42A27DB-BD31-4B8C-83A1-F6EECF244321}">
                <p14:modId xmlns:p14="http://schemas.microsoft.com/office/powerpoint/2010/main" val="4219567811"/>
              </p:ext>
            </p:extLst>
          </p:nvPr>
        </p:nvGraphicFramePr>
        <p:xfrm>
          <a:off x="1883293" y="1616529"/>
          <a:ext cx="8123349" cy="53658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C521D767-73ED-683C-9871-73349B82FF7F}"/>
              </a:ext>
            </a:extLst>
          </p:cNvPr>
          <p:cNvSpPr>
            <a:spLocks noGrp="1"/>
          </p:cNvSpPr>
          <p:nvPr>
            <p:ph type="sldNum" sz="quarter" idx="12"/>
          </p:nvPr>
        </p:nvSpPr>
        <p:spPr/>
        <p:txBody>
          <a:bodyPr/>
          <a:lstStyle/>
          <a:p>
            <a:fld id="{D57F1E4F-1CFF-5643-939E-217C01CDF565}" type="slidenum">
              <a:rPr lang="en-US" smtClean="0"/>
              <a:pPr/>
              <a:t>21</a:t>
            </a:fld>
            <a:endParaRPr lang="en-US"/>
          </a:p>
        </p:txBody>
      </p:sp>
    </p:spTree>
    <p:extLst>
      <p:ext uri="{BB962C8B-B14F-4D97-AF65-F5344CB8AC3E}">
        <p14:creationId xmlns:p14="http://schemas.microsoft.com/office/powerpoint/2010/main" val="21847673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BF3E7-AA74-B195-1DF5-32999B70AFE0}"/>
              </a:ext>
            </a:extLst>
          </p:cNvPr>
          <p:cNvSpPr>
            <a:spLocks noGrp="1"/>
          </p:cNvSpPr>
          <p:nvPr>
            <p:ph type="title"/>
          </p:nvPr>
        </p:nvSpPr>
        <p:spPr/>
        <p:txBody>
          <a:bodyPr/>
          <a:lstStyle/>
          <a:p>
            <a:r>
              <a:rPr lang="en-US" dirty="0"/>
              <a:t>COPERT (EEA Model)</a:t>
            </a:r>
          </a:p>
        </p:txBody>
      </p:sp>
      <p:sp>
        <p:nvSpPr>
          <p:cNvPr id="3" name="Content Placeholder 2">
            <a:extLst>
              <a:ext uri="{FF2B5EF4-FFF2-40B4-BE49-F238E27FC236}">
                <a16:creationId xmlns:a16="http://schemas.microsoft.com/office/drawing/2014/main" id="{8DA36EC6-0147-228C-7DCC-CB55FF1246D9}"/>
              </a:ext>
            </a:extLst>
          </p:cNvPr>
          <p:cNvSpPr>
            <a:spLocks noGrp="1"/>
          </p:cNvSpPr>
          <p:nvPr>
            <p:ph idx="1"/>
          </p:nvPr>
        </p:nvSpPr>
        <p:spPr>
          <a:xfrm>
            <a:off x="677334" y="1476261"/>
            <a:ext cx="10215809" cy="5244028"/>
          </a:xfrm>
        </p:spPr>
        <p:txBody>
          <a:bodyPr>
            <a:normAutofit/>
          </a:bodyPr>
          <a:lstStyle/>
          <a:p>
            <a:r>
              <a:rPr lang="en-US" sz="2800" dirty="0"/>
              <a:t>Used to develop emission inventories from mobile on-road sources including emissions factors and activity data for EEA member countries</a:t>
            </a:r>
          </a:p>
          <a:p>
            <a:r>
              <a:rPr lang="en-US" sz="2800" dirty="0"/>
              <a:t>For non-EEA countries, need additional data: </a:t>
            </a:r>
          </a:p>
        </p:txBody>
      </p:sp>
      <p:graphicFrame>
        <p:nvGraphicFramePr>
          <p:cNvPr id="6" name="Diagram 5" descr="Types of data needed for non-EEA countries includes fleet, usage, distribution of evaporative emissions, and country characteristics such as climate and daily trip distance. ">
            <a:extLst>
              <a:ext uri="{FF2B5EF4-FFF2-40B4-BE49-F238E27FC236}">
                <a16:creationId xmlns:a16="http://schemas.microsoft.com/office/drawing/2014/main" id="{D1236C75-40F5-7C2B-E882-9E1E98BB80ED}"/>
              </a:ext>
            </a:extLst>
          </p:cNvPr>
          <p:cNvGraphicFramePr/>
          <p:nvPr>
            <p:extLst>
              <p:ext uri="{D42A27DB-BD31-4B8C-83A1-F6EECF244321}">
                <p14:modId xmlns:p14="http://schemas.microsoft.com/office/powerpoint/2010/main" val="3496670818"/>
              </p:ext>
            </p:extLst>
          </p:nvPr>
        </p:nvGraphicFramePr>
        <p:xfrm>
          <a:off x="615517" y="3043804"/>
          <a:ext cx="10277626" cy="27754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F939AEFF-4EB1-8EBD-29D4-FFE0C622B8C9}"/>
              </a:ext>
            </a:extLst>
          </p:cNvPr>
          <p:cNvSpPr txBox="1"/>
          <p:nvPr/>
        </p:nvSpPr>
        <p:spPr>
          <a:xfrm>
            <a:off x="8084135" y="6583099"/>
            <a:ext cx="3492347" cy="461665"/>
          </a:xfrm>
          <a:prstGeom prst="rect">
            <a:avLst/>
          </a:prstGeom>
          <a:noFill/>
        </p:spPr>
        <p:txBody>
          <a:bodyPr wrap="square" lIns="91440" tIns="45720" rIns="91440" bIns="45720" rtlCol="0" anchor="t">
            <a:spAutoFit/>
          </a:bodyPr>
          <a:lstStyle/>
          <a:p>
            <a:r>
              <a:rPr lang="en-US" sz="1200" dirty="0">
                <a:hlinkClick r:id="rId8"/>
              </a:rPr>
              <a:t>https://www.eea.Europa.eu/themes/air</a:t>
            </a:r>
            <a:r>
              <a:rPr lang="en-US" sz="1200" dirty="0"/>
              <a:t> </a:t>
            </a:r>
            <a:endParaRPr lang="en-US"/>
          </a:p>
          <a:p>
            <a:endParaRPr lang="en-US" sz="1200"/>
          </a:p>
        </p:txBody>
      </p:sp>
      <p:sp>
        <p:nvSpPr>
          <p:cNvPr id="4" name="Slide Number Placeholder 3">
            <a:extLst>
              <a:ext uri="{FF2B5EF4-FFF2-40B4-BE49-F238E27FC236}">
                <a16:creationId xmlns:a16="http://schemas.microsoft.com/office/drawing/2014/main" id="{C521D767-73ED-683C-9871-73349B82FF7F}"/>
              </a:ext>
            </a:extLst>
          </p:cNvPr>
          <p:cNvSpPr>
            <a:spLocks noGrp="1"/>
          </p:cNvSpPr>
          <p:nvPr>
            <p:ph type="sldNum" sz="quarter" idx="12"/>
          </p:nvPr>
        </p:nvSpPr>
        <p:spPr/>
        <p:txBody>
          <a:bodyPr/>
          <a:lstStyle/>
          <a:p>
            <a:fld id="{D57F1E4F-1CFF-5643-939E-217C01CDF565}" type="slidenum">
              <a:rPr lang="en-US" smtClean="0"/>
              <a:pPr/>
              <a:t>22</a:t>
            </a:fld>
            <a:endParaRPr lang="en-US"/>
          </a:p>
        </p:txBody>
      </p:sp>
    </p:spTree>
    <p:extLst>
      <p:ext uri="{BB962C8B-B14F-4D97-AF65-F5344CB8AC3E}">
        <p14:creationId xmlns:p14="http://schemas.microsoft.com/office/powerpoint/2010/main" val="21149357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BF3E7-AA74-B195-1DF5-32999B70AFE0}"/>
              </a:ext>
            </a:extLst>
          </p:cNvPr>
          <p:cNvSpPr>
            <a:spLocks noGrp="1"/>
          </p:cNvSpPr>
          <p:nvPr>
            <p:ph type="title"/>
          </p:nvPr>
        </p:nvSpPr>
        <p:spPr/>
        <p:txBody>
          <a:bodyPr/>
          <a:lstStyle/>
          <a:p>
            <a:r>
              <a:rPr lang="en-US" sz="3600" dirty="0"/>
              <a:t>Motor Vehicle Emission Simulator (</a:t>
            </a:r>
            <a:r>
              <a:rPr lang="en-US" dirty="0"/>
              <a:t>MOVES, US Model)</a:t>
            </a:r>
          </a:p>
        </p:txBody>
      </p:sp>
      <p:sp>
        <p:nvSpPr>
          <p:cNvPr id="3" name="Content Placeholder 2">
            <a:extLst>
              <a:ext uri="{FF2B5EF4-FFF2-40B4-BE49-F238E27FC236}">
                <a16:creationId xmlns:a16="http://schemas.microsoft.com/office/drawing/2014/main" id="{8DA36EC6-0147-228C-7DCC-CB55FF1246D9}"/>
              </a:ext>
            </a:extLst>
          </p:cNvPr>
          <p:cNvSpPr>
            <a:spLocks noGrp="1"/>
          </p:cNvSpPr>
          <p:nvPr>
            <p:ph idx="1"/>
          </p:nvPr>
        </p:nvSpPr>
        <p:spPr>
          <a:xfrm>
            <a:off x="677334" y="1773717"/>
            <a:ext cx="9777673" cy="4267646"/>
          </a:xfrm>
        </p:spPr>
        <p:txBody>
          <a:bodyPr vert="horz" lIns="91440" tIns="45720" rIns="91440" bIns="45720" rtlCol="0" anchor="t">
            <a:normAutofit/>
          </a:bodyPr>
          <a:lstStyle/>
          <a:p>
            <a:r>
              <a:rPr lang="en-US" sz="2400" dirty="0"/>
              <a:t>Similar tool to COPERT</a:t>
            </a:r>
          </a:p>
          <a:p>
            <a:r>
              <a:rPr lang="en-US" sz="2400" dirty="0"/>
              <a:t>Used to develop emission inventories from mobile sources (both on-road and non-road) in the US</a:t>
            </a:r>
          </a:p>
          <a:p>
            <a:r>
              <a:rPr lang="en-US" sz="2400" dirty="0"/>
              <a:t>Designed for use within the US, but custom domains can be set up</a:t>
            </a:r>
          </a:p>
          <a:p>
            <a:pPr lvl="1"/>
            <a:r>
              <a:rPr lang="en-US" sz="2200" dirty="0"/>
              <a:t>User will need to add fleet, usage, and domain data</a:t>
            </a:r>
          </a:p>
          <a:p>
            <a:pPr lvl="1"/>
            <a:r>
              <a:rPr lang="en-US" sz="2200" dirty="0"/>
              <a:t>Contains emissions factors for mobile sources that can be applied elsewhere</a:t>
            </a:r>
          </a:p>
          <a:p>
            <a:endParaRPr lang="en-US" sz="2400" dirty="0"/>
          </a:p>
        </p:txBody>
      </p:sp>
      <p:sp>
        <p:nvSpPr>
          <p:cNvPr id="4" name="Slide Number Placeholder 3">
            <a:extLst>
              <a:ext uri="{FF2B5EF4-FFF2-40B4-BE49-F238E27FC236}">
                <a16:creationId xmlns:a16="http://schemas.microsoft.com/office/drawing/2014/main" id="{C521D767-73ED-683C-9871-73349B82FF7F}"/>
              </a:ext>
            </a:extLst>
          </p:cNvPr>
          <p:cNvSpPr>
            <a:spLocks noGrp="1"/>
          </p:cNvSpPr>
          <p:nvPr>
            <p:ph type="sldNum" sz="quarter" idx="12"/>
          </p:nvPr>
        </p:nvSpPr>
        <p:spPr/>
        <p:txBody>
          <a:bodyPr/>
          <a:lstStyle/>
          <a:p>
            <a:fld id="{D57F1E4F-1CFF-5643-939E-217C01CDF565}" type="slidenum">
              <a:rPr lang="en-US" smtClean="0"/>
              <a:pPr/>
              <a:t>23</a:t>
            </a:fld>
            <a:endParaRPr lang="en-US"/>
          </a:p>
        </p:txBody>
      </p:sp>
      <p:sp>
        <p:nvSpPr>
          <p:cNvPr id="5" name="TextBox 4">
            <a:extLst>
              <a:ext uri="{FF2B5EF4-FFF2-40B4-BE49-F238E27FC236}">
                <a16:creationId xmlns:a16="http://schemas.microsoft.com/office/drawing/2014/main" id="{7DD88247-EE3D-975E-004A-14B5290D7833}"/>
              </a:ext>
            </a:extLst>
          </p:cNvPr>
          <p:cNvSpPr txBox="1"/>
          <p:nvPr/>
        </p:nvSpPr>
        <p:spPr>
          <a:xfrm>
            <a:off x="6951644" y="6581001"/>
            <a:ext cx="4516915" cy="276999"/>
          </a:xfrm>
          <a:prstGeom prst="rect">
            <a:avLst/>
          </a:prstGeom>
          <a:noFill/>
        </p:spPr>
        <p:txBody>
          <a:bodyPr wrap="square" rtlCol="0">
            <a:spAutoFit/>
          </a:bodyPr>
          <a:lstStyle/>
          <a:p>
            <a:r>
              <a:rPr lang="en-US" sz="1200" b="0" i="0" u="none" strike="noStrike">
                <a:solidFill>
                  <a:srgbClr val="000000"/>
                </a:solidFill>
                <a:effectLst/>
              </a:rPr>
              <a:t> </a:t>
            </a:r>
            <a:r>
              <a:rPr lang="en-US" sz="1200" b="0" i="0" u="sng" strike="noStrike">
                <a:solidFill>
                  <a:srgbClr val="0563C1"/>
                </a:solidFill>
                <a:effectLst/>
                <a:hlinkClick r:id="rId3"/>
              </a:rPr>
              <a:t>https://www3.epa.gov/otaq/models/moves/index.htm</a:t>
            </a:r>
            <a:r>
              <a:rPr lang="en-US" sz="1200" b="0" i="0" u="none" strike="noStrike">
                <a:solidFill>
                  <a:srgbClr val="000000"/>
                </a:solidFill>
                <a:effectLst/>
              </a:rPr>
              <a:t> </a:t>
            </a:r>
            <a:r>
              <a:rPr lang="en-US" sz="1200" b="0" i="0">
                <a:solidFill>
                  <a:srgbClr val="444444"/>
                </a:solidFill>
                <a:effectLst/>
              </a:rPr>
              <a:t>​</a:t>
            </a:r>
            <a:endParaRPr lang="en-US" sz="1200"/>
          </a:p>
        </p:txBody>
      </p:sp>
    </p:spTree>
    <p:extLst>
      <p:ext uri="{BB962C8B-B14F-4D97-AF65-F5344CB8AC3E}">
        <p14:creationId xmlns:p14="http://schemas.microsoft.com/office/powerpoint/2010/main" val="24263550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BF3E7-AA74-B195-1DF5-32999B70AFE0}"/>
              </a:ext>
            </a:extLst>
          </p:cNvPr>
          <p:cNvSpPr>
            <a:spLocks noGrp="1"/>
          </p:cNvSpPr>
          <p:nvPr>
            <p:ph type="title"/>
          </p:nvPr>
        </p:nvSpPr>
        <p:spPr/>
        <p:txBody>
          <a:bodyPr>
            <a:normAutofit fontScale="90000"/>
          </a:bodyPr>
          <a:lstStyle/>
          <a:p>
            <a:r>
              <a:rPr lang="en-US" sz="3600"/>
              <a:t>Long-range Energy Alternatives Planning – Short-Lived Climate Pollutants tool (LEAP-SLCP)</a:t>
            </a:r>
            <a:br>
              <a:rPr lang="en-US" sz="3600"/>
            </a:br>
            <a:endParaRPr lang="en-US"/>
          </a:p>
        </p:txBody>
      </p:sp>
      <p:sp>
        <p:nvSpPr>
          <p:cNvPr id="3" name="Content Placeholder 2">
            <a:extLst>
              <a:ext uri="{FF2B5EF4-FFF2-40B4-BE49-F238E27FC236}">
                <a16:creationId xmlns:a16="http://schemas.microsoft.com/office/drawing/2014/main" id="{8DA36EC6-0147-228C-7DCC-CB55FF1246D9}"/>
              </a:ext>
            </a:extLst>
          </p:cNvPr>
          <p:cNvSpPr>
            <a:spLocks noGrp="1"/>
          </p:cNvSpPr>
          <p:nvPr>
            <p:ph idx="1"/>
          </p:nvPr>
        </p:nvSpPr>
        <p:spPr>
          <a:xfrm>
            <a:off x="677333" y="2066527"/>
            <a:ext cx="10215810" cy="4584853"/>
          </a:xfrm>
        </p:spPr>
        <p:txBody>
          <a:bodyPr>
            <a:normAutofit/>
          </a:bodyPr>
          <a:lstStyle/>
          <a:p>
            <a:r>
              <a:rPr lang="en-US" sz="2400" dirty="0"/>
              <a:t>Calculates historical emission inventories based on default emission factors (from IPCC) and activity data (which can be changed by the user)</a:t>
            </a:r>
          </a:p>
          <a:p>
            <a:r>
              <a:rPr lang="en-US" sz="2400" dirty="0"/>
              <a:t>Covers a wide range of pollutants</a:t>
            </a:r>
          </a:p>
          <a:p>
            <a:pPr lvl="1"/>
            <a:r>
              <a:rPr lang="en-US" sz="2200" dirty="0"/>
              <a:t>BC, CH</a:t>
            </a:r>
            <a:r>
              <a:rPr lang="en-US" sz="2200" baseline="-25000" dirty="0"/>
              <a:t>4</a:t>
            </a:r>
            <a:r>
              <a:rPr lang="en-US" sz="2200" dirty="0"/>
              <a:t>, OC, non-methane volatile organic compounds (NMVOCs), CO, NOx, </a:t>
            </a:r>
            <a:r>
              <a:rPr lang="en-US" sz="2200" dirty="0" err="1"/>
              <a:t>SOx</a:t>
            </a:r>
            <a:r>
              <a:rPr lang="en-US" sz="2200" dirty="0"/>
              <a:t>, CO</a:t>
            </a:r>
            <a:r>
              <a:rPr lang="en-US" sz="2200" baseline="-25000" dirty="0"/>
              <a:t>2</a:t>
            </a:r>
            <a:r>
              <a:rPr lang="en-US" sz="2200" dirty="0"/>
              <a:t>, NH</a:t>
            </a:r>
            <a:r>
              <a:rPr lang="en-US" sz="2200" baseline="-25000" dirty="0"/>
              <a:t>X</a:t>
            </a:r>
            <a:r>
              <a:rPr lang="en-US" sz="2200" dirty="0"/>
              <a:t>, and other PM</a:t>
            </a:r>
            <a:r>
              <a:rPr lang="en-US" sz="2200" baseline="-25000" dirty="0"/>
              <a:t>2.5</a:t>
            </a:r>
          </a:p>
          <a:p>
            <a:r>
              <a:rPr lang="en-US" sz="2400" dirty="0"/>
              <a:t>Emission factors for GHGs or local air pollutants used to calculate emissions loadings</a:t>
            </a:r>
          </a:p>
          <a:p>
            <a:endParaRPr lang="en-US" dirty="0"/>
          </a:p>
        </p:txBody>
      </p:sp>
      <p:sp>
        <p:nvSpPr>
          <p:cNvPr id="4" name="Slide Number Placeholder 3">
            <a:extLst>
              <a:ext uri="{FF2B5EF4-FFF2-40B4-BE49-F238E27FC236}">
                <a16:creationId xmlns:a16="http://schemas.microsoft.com/office/drawing/2014/main" id="{C521D767-73ED-683C-9871-73349B82FF7F}"/>
              </a:ext>
            </a:extLst>
          </p:cNvPr>
          <p:cNvSpPr>
            <a:spLocks noGrp="1"/>
          </p:cNvSpPr>
          <p:nvPr>
            <p:ph type="sldNum" sz="quarter" idx="12"/>
          </p:nvPr>
        </p:nvSpPr>
        <p:spPr/>
        <p:txBody>
          <a:bodyPr/>
          <a:lstStyle/>
          <a:p>
            <a:fld id="{D57F1E4F-1CFF-5643-939E-217C01CDF565}" type="slidenum">
              <a:rPr lang="en-US" smtClean="0"/>
              <a:pPr/>
              <a:t>24</a:t>
            </a:fld>
            <a:endParaRPr lang="en-US"/>
          </a:p>
        </p:txBody>
      </p:sp>
      <p:sp>
        <p:nvSpPr>
          <p:cNvPr id="5" name="TextBox 4">
            <a:extLst>
              <a:ext uri="{FF2B5EF4-FFF2-40B4-BE49-F238E27FC236}">
                <a16:creationId xmlns:a16="http://schemas.microsoft.com/office/drawing/2014/main" id="{3B1A5A2E-A02F-CBA9-AF74-C193F4F80B19}"/>
              </a:ext>
            </a:extLst>
          </p:cNvPr>
          <p:cNvSpPr txBox="1"/>
          <p:nvPr/>
        </p:nvSpPr>
        <p:spPr>
          <a:xfrm>
            <a:off x="8394853" y="6547423"/>
            <a:ext cx="4205904" cy="461665"/>
          </a:xfrm>
          <a:prstGeom prst="rect">
            <a:avLst/>
          </a:prstGeom>
          <a:noFill/>
        </p:spPr>
        <p:txBody>
          <a:bodyPr wrap="square" rtlCol="0">
            <a:spAutoFit/>
          </a:bodyPr>
          <a:lstStyle/>
          <a:p>
            <a:r>
              <a:rPr lang="en-US" sz="1200" b="0" i="0" u="sng" strike="noStrike">
                <a:solidFill>
                  <a:srgbClr val="0563C1"/>
                </a:solidFill>
                <a:effectLst/>
                <a:hlinkClick r:id="rId3"/>
              </a:rPr>
              <a:t>http://www.energycommunity.org/</a:t>
            </a:r>
            <a:r>
              <a:rPr lang="en-US" sz="1200" b="0" i="0" u="none" strike="noStrike">
                <a:solidFill>
                  <a:srgbClr val="000000"/>
                </a:solidFill>
                <a:effectLst/>
              </a:rPr>
              <a:t> </a:t>
            </a:r>
          </a:p>
          <a:p>
            <a:endParaRPr lang="en-US" sz="1200"/>
          </a:p>
        </p:txBody>
      </p:sp>
    </p:spTree>
    <p:extLst>
      <p:ext uri="{BB962C8B-B14F-4D97-AF65-F5344CB8AC3E}">
        <p14:creationId xmlns:p14="http://schemas.microsoft.com/office/powerpoint/2010/main" val="10879043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BF3E7-AA74-B195-1DF5-32999B70AFE0}"/>
              </a:ext>
            </a:extLst>
          </p:cNvPr>
          <p:cNvSpPr>
            <a:spLocks noGrp="1"/>
          </p:cNvSpPr>
          <p:nvPr>
            <p:ph type="title"/>
          </p:nvPr>
        </p:nvSpPr>
        <p:spPr/>
        <p:txBody>
          <a:bodyPr/>
          <a:lstStyle/>
          <a:p>
            <a:r>
              <a:rPr lang="en-US" dirty="0"/>
              <a:t>LEAP-SLCP Example</a:t>
            </a:r>
          </a:p>
        </p:txBody>
      </p:sp>
      <p:pic>
        <p:nvPicPr>
          <p:cNvPr id="4098" name="Picture 2" descr="Screenshot from LEAP tool that displays an example analysis for the state of Massachusetts. ">
            <a:extLst>
              <a:ext uri="{FF2B5EF4-FFF2-40B4-BE49-F238E27FC236}">
                <a16:creationId xmlns:a16="http://schemas.microsoft.com/office/drawing/2014/main" id="{7D84E40E-2E15-A175-31D0-67B54F4CA7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3489" y="1424227"/>
            <a:ext cx="7370973" cy="4882911"/>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C521D767-73ED-683C-9871-73349B82FF7F}"/>
              </a:ext>
            </a:extLst>
          </p:cNvPr>
          <p:cNvSpPr>
            <a:spLocks noGrp="1"/>
          </p:cNvSpPr>
          <p:nvPr>
            <p:ph type="sldNum" sz="quarter" idx="12"/>
          </p:nvPr>
        </p:nvSpPr>
        <p:spPr/>
        <p:txBody>
          <a:bodyPr/>
          <a:lstStyle/>
          <a:p>
            <a:fld id="{D57F1E4F-1CFF-5643-939E-217C01CDF565}" type="slidenum">
              <a:rPr lang="en-US" smtClean="0"/>
              <a:pPr/>
              <a:t>25</a:t>
            </a:fld>
            <a:endParaRPr lang="en-US"/>
          </a:p>
        </p:txBody>
      </p:sp>
    </p:spTree>
    <p:extLst>
      <p:ext uri="{BB962C8B-B14F-4D97-AF65-F5344CB8AC3E}">
        <p14:creationId xmlns:p14="http://schemas.microsoft.com/office/powerpoint/2010/main" val="24535380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BF3E7-AA74-B195-1DF5-32999B70AFE0}"/>
              </a:ext>
            </a:extLst>
          </p:cNvPr>
          <p:cNvSpPr>
            <a:spLocks noGrp="1"/>
          </p:cNvSpPr>
          <p:nvPr>
            <p:ph type="title"/>
          </p:nvPr>
        </p:nvSpPr>
        <p:spPr/>
        <p:txBody>
          <a:bodyPr/>
          <a:lstStyle/>
          <a:p>
            <a:r>
              <a:rPr lang="en-US"/>
              <a:t>Resources</a:t>
            </a:r>
          </a:p>
        </p:txBody>
      </p:sp>
      <p:sp>
        <p:nvSpPr>
          <p:cNvPr id="3" name="Content Placeholder 2">
            <a:extLst>
              <a:ext uri="{FF2B5EF4-FFF2-40B4-BE49-F238E27FC236}">
                <a16:creationId xmlns:a16="http://schemas.microsoft.com/office/drawing/2014/main" id="{8DA36EC6-0147-228C-7DCC-CB55FF1246D9}"/>
              </a:ext>
            </a:extLst>
          </p:cNvPr>
          <p:cNvSpPr>
            <a:spLocks noGrp="1"/>
          </p:cNvSpPr>
          <p:nvPr>
            <p:ph idx="1"/>
          </p:nvPr>
        </p:nvSpPr>
        <p:spPr>
          <a:xfrm>
            <a:off x="677334" y="1399143"/>
            <a:ext cx="10899148" cy="4642220"/>
          </a:xfrm>
        </p:spPr>
        <p:txBody>
          <a:bodyPr vert="horz" lIns="91440" tIns="45720" rIns="91440" bIns="45720" rtlCol="0" anchor="t">
            <a:normAutofit/>
          </a:bodyPr>
          <a:lstStyle/>
          <a:p>
            <a:pPr algn="l" rtl="0" fontAlgn="base"/>
            <a:r>
              <a:rPr lang="en-US" sz="1600" b="0" i="0" u="none" strike="noStrike">
                <a:solidFill>
                  <a:srgbClr val="000000"/>
                </a:solidFill>
                <a:effectLst/>
                <a:latin typeface="Trebuchet MS"/>
              </a:rPr>
              <a:t>EMEP/EEA Guidebook – </a:t>
            </a:r>
            <a:r>
              <a:rPr lang="en-US" sz="1600" b="0" i="0" u="sng" strike="noStrike">
                <a:solidFill>
                  <a:srgbClr val="0563C1"/>
                </a:solidFill>
                <a:effectLst/>
                <a:latin typeface="Trebuchet MS"/>
                <a:hlinkClick r:id="rId2"/>
              </a:rPr>
              <a:t>http://www.eea.europa.eu/themes/air/emep-eea-air-pollutant-emission-inventory-guidebook</a:t>
            </a:r>
            <a:r>
              <a:rPr lang="en-US" sz="1600" b="0" i="0" u="none" strike="noStrike">
                <a:solidFill>
                  <a:srgbClr val="000000"/>
                </a:solidFill>
                <a:effectLst/>
                <a:latin typeface="Trebuchet MS"/>
              </a:rPr>
              <a:t> </a:t>
            </a:r>
            <a:r>
              <a:rPr lang="en-US" sz="1600" b="0" i="0">
                <a:solidFill>
                  <a:srgbClr val="444444"/>
                </a:solidFill>
                <a:effectLst/>
                <a:latin typeface="Trebuchet MS"/>
              </a:rPr>
              <a:t>​</a:t>
            </a:r>
          </a:p>
          <a:p>
            <a:pPr algn="l" rtl="0" fontAlgn="base"/>
            <a:r>
              <a:rPr lang="en-US" sz="1600" b="0" i="0" u="none" strike="noStrike">
                <a:solidFill>
                  <a:srgbClr val="000000"/>
                </a:solidFill>
                <a:effectLst/>
                <a:latin typeface="Trebuchet MS"/>
              </a:rPr>
              <a:t>AP-42 Emission Factors – </a:t>
            </a:r>
            <a:r>
              <a:rPr lang="en-US" sz="1600" b="0" i="0" u="sng" strike="noStrike">
                <a:solidFill>
                  <a:srgbClr val="0563C1"/>
                </a:solidFill>
                <a:effectLst/>
                <a:latin typeface="Trebuchet MS"/>
                <a:hlinkClick r:id="rId3"/>
              </a:rPr>
              <a:t>http://www3.epa.gov/ttn/chief/ap42/index.html</a:t>
            </a:r>
            <a:r>
              <a:rPr lang="en-US" sz="1600" b="0" i="0" u="none" strike="noStrike">
                <a:solidFill>
                  <a:srgbClr val="000000"/>
                </a:solidFill>
                <a:effectLst/>
                <a:latin typeface="Trebuchet MS"/>
              </a:rPr>
              <a:t> </a:t>
            </a:r>
            <a:r>
              <a:rPr lang="en-US" sz="1600" b="0" i="0">
                <a:solidFill>
                  <a:srgbClr val="444444"/>
                </a:solidFill>
                <a:effectLst/>
                <a:latin typeface="Trebuchet MS"/>
              </a:rPr>
              <a:t>​</a:t>
            </a:r>
          </a:p>
          <a:p>
            <a:pPr algn="l" rtl="0" fontAlgn="base"/>
            <a:r>
              <a:rPr lang="en-US" sz="1600" b="0" i="0" u="none" strike="noStrike">
                <a:solidFill>
                  <a:srgbClr val="000000"/>
                </a:solidFill>
                <a:effectLst/>
                <a:latin typeface="Trebuchet MS"/>
              </a:rPr>
              <a:t>COPERT – </a:t>
            </a:r>
            <a:r>
              <a:rPr lang="en-US" sz="1600" b="0" i="0" u="sng" strike="noStrike">
                <a:solidFill>
                  <a:srgbClr val="0563C1"/>
                </a:solidFill>
                <a:effectLst/>
                <a:latin typeface="Trebuchet MS"/>
                <a:hlinkClick r:id="rId4"/>
              </a:rPr>
              <a:t>http://emisia.com/products/copert-4</a:t>
            </a:r>
            <a:r>
              <a:rPr lang="en-US" sz="1600" b="0" i="0" u="none" strike="noStrike">
                <a:solidFill>
                  <a:srgbClr val="000000"/>
                </a:solidFill>
                <a:effectLst/>
                <a:latin typeface="Trebuchet MS"/>
              </a:rPr>
              <a:t> </a:t>
            </a:r>
            <a:r>
              <a:rPr lang="en-US" sz="1600" b="0" i="0">
                <a:solidFill>
                  <a:srgbClr val="444444"/>
                </a:solidFill>
                <a:effectLst/>
                <a:latin typeface="Trebuchet MS"/>
              </a:rPr>
              <a:t>​</a:t>
            </a:r>
          </a:p>
          <a:p>
            <a:pPr algn="l" rtl="0" fontAlgn="base"/>
            <a:r>
              <a:rPr lang="en-US" sz="1600" b="0" i="0" u="none" strike="noStrike">
                <a:solidFill>
                  <a:srgbClr val="000000"/>
                </a:solidFill>
                <a:effectLst/>
                <a:latin typeface="Trebuchet MS"/>
              </a:rPr>
              <a:t>MOVES – </a:t>
            </a:r>
            <a:r>
              <a:rPr lang="en-US" sz="1600" b="0" i="0" u="sng" strike="noStrike">
                <a:solidFill>
                  <a:srgbClr val="0563C1"/>
                </a:solidFill>
                <a:effectLst/>
                <a:latin typeface="Trebuchet MS"/>
                <a:hlinkClick r:id="rId5"/>
              </a:rPr>
              <a:t>https://www3.epa.gov/otaq/models/moves/index.htm</a:t>
            </a:r>
            <a:r>
              <a:rPr lang="en-US" sz="1600" b="0" i="0" u="none" strike="noStrike">
                <a:solidFill>
                  <a:srgbClr val="000000"/>
                </a:solidFill>
                <a:effectLst/>
                <a:latin typeface="Trebuchet MS"/>
              </a:rPr>
              <a:t> </a:t>
            </a:r>
            <a:r>
              <a:rPr lang="en-US" sz="1600" b="0" i="0">
                <a:solidFill>
                  <a:srgbClr val="444444"/>
                </a:solidFill>
                <a:effectLst/>
                <a:latin typeface="Trebuchet MS"/>
              </a:rPr>
              <a:t>​</a:t>
            </a:r>
          </a:p>
          <a:p>
            <a:pPr algn="l" rtl="0" fontAlgn="base"/>
            <a:r>
              <a:rPr lang="en-US" sz="1600" b="0" i="0" u="none" strike="noStrike">
                <a:solidFill>
                  <a:srgbClr val="000000"/>
                </a:solidFill>
                <a:effectLst/>
                <a:latin typeface="Trebuchet MS"/>
              </a:rPr>
              <a:t>LEAP-SLCP – </a:t>
            </a:r>
            <a:r>
              <a:rPr lang="en-US" sz="1600" b="0" i="0" u="sng" strike="noStrike">
                <a:solidFill>
                  <a:srgbClr val="0563C1"/>
                </a:solidFill>
                <a:effectLst/>
                <a:latin typeface="Trebuchet MS"/>
                <a:hlinkClick r:id="rId6"/>
              </a:rPr>
              <a:t>http://www.energycommunity.org/</a:t>
            </a:r>
            <a:r>
              <a:rPr lang="en-US" sz="1600" b="0" i="0" u="none" strike="noStrike">
                <a:solidFill>
                  <a:srgbClr val="000000"/>
                </a:solidFill>
                <a:effectLst/>
                <a:latin typeface="Trebuchet MS"/>
              </a:rPr>
              <a:t> </a:t>
            </a:r>
          </a:p>
          <a:p>
            <a:pPr algn="l" rtl="0" fontAlgn="base"/>
            <a:r>
              <a:rPr lang="en-US" sz="1600" b="0" i="0" u="none" strike="noStrike">
                <a:solidFill>
                  <a:srgbClr val="000000"/>
                </a:solidFill>
                <a:effectLst/>
                <a:latin typeface="Trebuchet MS"/>
              </a:rPr>
              <a:t>UK National Atmospheric Emission Inventory – </a:t>
            </a:r>
            <a:r>
              <a:rPr lang="en-US" sz="1600" b="0" i="0" u="sng" strike="noStrike">
                <a:solidFill>
                  <a:srgbClr val="0563C1"/>
                </a:solidFill>
                <a:effectLst/>
                <a:latin typeface="Trebuchet MS"/>
                <a:hlinkClick r:id="rId7"/>
              </a:rPr>
              <a:t>http://naei.defra.gov.uk/data/ef-all</a:t>
            </a:r>
            <a:r>
              <a:rPr lang="en-US" sz="1600" b="0" i="0" u="none" strike="noStrike">
                <a:solidFill>
                  <a:srgbClr val="000000"/>
                </a:solidFill>
                <a:effectLst/>
                <a:latin typeface="Trebuchet MS"/>
              </a:rPr>
              <a:t> </a:t>
            </a:r>
            <a:r>
              <a:rPr lang="en-US" sz="1600" b="0" i="0">
                <a:solidFill>
                  <a:srgbClr val="444444"/>
                </a:solidFill>
                <a:effectLst/>
                <a:latin typeface="Trebuchet MS"/>
              </a:rPr>
              <a:t>​</a:t>
            </a:r>
          </a:p>
          <a:p>
            <a:pPr algn="l" rtl="0" fontAlgn="base"/>
            <a:r>
              <a:rPr lang="en-US" sz="1600" b="0" i="0" u="none" strike="noStrike">
                <a:solidFill>
                  <a:srgbClr val="000000"/>
                </a:solidFill>
                <a:effectLst/>
                <a:latin typeface="Trebuchet MS"/>
              </a:rPr>
              <a:t>Australia Emission Estimation Technique Manuals – </a:t>
            </a:r>
            <a:r>
              <a:rPr lang="en-US" sz="1600" b="0" i="0" u="sng" strike="noStrike">
                <a:solidFill>
                  <a:srgbClr val="0563C1"/>
                </a:solidFill>
                <a:effectLst/>
                <a:latin typeface="Trebuchet MS"/>
                <a:hlinkClick r:id="rId8"/>
              </a:rPr>
              <a:t>http://www.npi.gov.au/reporting/industry-reporting-materials/emission-estimation-technique-manuals</a:t>
            </a:r>
            <a:r>
              <a:rPr lang="en-US" sz="1600" b="0" i="0" u="none" strike="noStrike">
                <a:solidFill>
                  <a:srgbClr val="000000"/>
                </a:solidFill>
                <a:effectLst/>
                <a:latin typeface="Trebuchet MS"/>
              </a:rPr>
              <a:t> </a:t>
            </a:r>
            <a:r>
              <a:rPr lang="en-US" sz="1600" b="0" i="0">
                <a:solidFill>
                  <a:srgbClr val="444444"/>
                </a:solidFill>
                <a:effectLst/>
                <a:latin typeface="Trebuchet MS"/>
              </a:rPr>
              <a:t>​</a:t>
            </a:r>
          </a:p>
          <a:p>
            <a:pPr algn="l" rtl="0" fontAlgn="base"/>
            <a:r>
              <a:rPr lang="en-US" sz="1600" b="0" i="0" u="none" strike="noStrike">
                <a:solidFill>
                  <a:srgbClr val="000000"/>
                </a:solidFill>
                <a:effectLst/>
                <a:latin typeface="Trebuchet MS"/>
              </a:rPr>
              <a:t>CEPMEIP – </a:t>
            </a:r>
            <a:r>
              <a:rPr lang="en-US" sz="1600" b="0" i="0" u="sng" strike="noStrike">
                <a:solidFill>
                  <a:srgbClr val="0563C1"/>
                </a:solidFill>
                <a:effectLst/>
                <a:latin typeface="Trebuchet MS"/>
                <a:hlinkClick r:id="rId9"/>
              </a:rPr>
              <a:t>http://www.air.sk/tno/cepmeip/</a:t>
            </a:r>
            <a:r>
              <a:rPr lang="en-US" sz="1600" b="0" i="0" u="none" strike="noStrike">
                <a:solidFill>
                  <a:srgbClr val="000000"/>
                </a:solidFill>
                <a:effectLst/>
                <a:latin typeface="Trebuchet MS"/>
              </a:rPr>
              <a:t> </a:t>
            </a:r>
            <a:r>
              <a:rPr lang="en-US" sz="1600" b="0" i="0">
                <a:solidFill>
                  <a:srgbClr val="444444"/>
                </a:solidFill>
                <a:effectLst/>
                <a:latin typeface="Trebuchet MS"/>
              </a:rPr>
              <a:t>​</a:t>
            </a:r>
          </a:p>
          <a:p>
            <a:pPr algn="l" rtl="0" fontAlgn="base"/>
            <a:r>
              <a:rPr lang="en-US" sz="1600" b="0" i="0" u="none" strike="noStrike" err="1">
                <a:solidFill>
                  <a:srgbClr val="000000"/>
                </a:solidFill>
                <a:effectLst/>
                <a:latin typeface="Trebuchet MS"/>
              </a:rPr>
              <a:t>Syke</a:t>
            </a:r>
            <a:r>
              <a:rPr lang="en-US" sz="1600" b="0" i="0" u="none" strike="noStrike">
                <a:solidFill>
                  <a:srgbClr val="000000"/>
                </a:solidFill>
                <a:effectLst/>
                <a:latin typeface="Trebuchet MS"/>
              </a:rPr>
              <a:t> Air Pollutant Emission Factor Library – </a:t>
            </a:r>
            <a:r>
              <a:rPr lang="en-US" sz="1600" b="0" i="0" u="sng" strike="noStrike">
                <a:solidFill>
                  <a:srgbClr val="0563C1"/>
                </a:solidFill>
                <a:effectLst/>
                <a:latin typeface="Trebuchet MS"/>
                <a:hlinkClick r:id="rId10"/>
              </a:rPr>
              <a:t>http://www.apef-library.fi/</a:t>
            </a:r>
            <a:r>
              <a:rPr lang="en-US" sz="1600" b="0" i="0" u="none" strike="noStrike">
                <a:solidFill>
                  <a:srgbClr val="000000"/>
                </a:solidFill>
                <a:effectLst/>
                <a:latin typeface="Trebuchet MS"/>
              </a:rPr>
              <a:t> </a:t>
            </a:r>
            <a:r>
              <a:rPr lang="en-US" sz="1600" b="0" i="0">
                <a:solidFill>
                  <a:srgbClr val="444444"/>
                </a:solidFill>
                <a:effectLst/>
                <a:latin typeface="Trebuchet MS"/>
              </a:rPr>
              <a:t>​</a:t>
            </a:r>
          </a:p>
          <a:p>
            <a:pPr algn="l" rtl="0" fontAlgn="base"/>
            <a:r>
              <a:rPr lang="en-US" sz="1600" b="0" i="0" u="none" strike="noStrike">
                <a:solidFill>
                  <a:srgbClr val="000000"/>
                </a:solidFill>
                <a:effectLst/>
                <a:latin typeface="Trebuchet MS"/>
                <a:cs typeface="Calibri"/>
              </a:rPr>
              <a:t>IPCC EFDB – </a:t>
            </a:r>
            <a:r>
              <a:rPr lang="en-US" sz="1600" b="0" i="0" u="sng" strike="noStrike">
                <a:solidFill>
                  <a:srgbClr val="0563C1"/>
                </a:solidFill>
                <a:effectLst/>
                <a:latin typeface="Trebuchet MS"/>
                <a:cs typeface="Calibri"/>
                <a:hlinkClick r:id="rId11"/>
              </a:rPr>
              <a:t>http://www.ipcc-nggip.iges.or.jp/EFDB/main.php</a:t>
            </a:r>
            <a:r>
              <a:rPr lang="en-US" sz="1600" b="0" i="0" u="none" strike="noStrike">
                <a:solidFill>
                  <a:srgbClr val="000000"/>
                </a:solidFill>
                <a:effectLst/>
                <a:latin typeface="Trebuchet MS"/>
                <a:cs typeface="Calibri"/>
              </a:rPr>
              <a:t> </a:t>
            </a:r>
            <a:endParaRPr lang="en-US" sz="1600" b="0" i="0">
              <a:solidFill>
                <a:srgbClr val="000000"/>
              </a:solidFill>
              <a:effectLst/>
              <a:latin typeface="Trebuchet MS"/>
              <a:cs typeface="Calibri"/>
            </a:endParaRPr>
          </a:p>
          <a:p>
            <a:r>
              <a:rPr lang="en-US" sz="1600">
                <a:solidFill>
                  <a:srgbClr val="000000"/>
                </a:solidFill>
                <a:latin typeface="Trebuchet MS"/>
                <a:ea typeface="+mn-lt"/>
                <a:cs typeface="Calibri"/>
              </a:rPr>
              <a:t>Africa Open Data </a:t>
            </a:r>
            <a:r>
              <a:rPr lang="en-US" sz="1600">
                <a:solidFill>
                  <a:srgbClr val="404040"/>
                </a:solidFill>
                <a:latin typeface="Trebuchet MS"/>
                <a:ea typeface="+mn-lt"/>
                <a:cs typeface="Calibri"/>
                <a:hlinkClick r:id="rId12"/>
              </a:rPr>
              <a:t>https</a:t>
            </a:r>
            <a:r>
              <a:rPr lang="en-US" sz="1600">
                <a:ea typeface="+mn-lt"/>
                <a:cs typeface="+mn-lt"/>
                <a:hlinkClick r:id="rId12"/>
              </a:rPr>
              <a:t>://africaopendata.org/</a:t>
            </a:r>
            <a:endParaRPr lang="en-US" sz="1600">
              <a:solidFill>
                <a:srgbClr val="000000"/>
              </a:solidFill>
              <a:latin typeface="Trebuchet MS"/>
              <a:cs typeface="Calibri"/>
            </a:endParaRPr>
          </a:p>
          <a:p>
            <a:pPr algn="l"/>
            <a:endParaRPr lang="en-US" sz="1600" b="0" i="0">
              <a:solidFill>
                <a:srgbClr val="000000"/>
              </a:solidFill>
              <a:effectLst/>
              <a:latin typeface="Trebuchet MS"/>
              <a:cs typeface="Calibri"/>
            </a:endParaRPr>
          </a:p>
          <a:p>
            <a:pPr fontAlgn="base"/>
            <a:endParaRPr lang="en-US" sz="1600">
              <a:solidFill>
                <a:srgbClr val="444444"/>
              </a:solidFill>
              <a:latin typeface="Trebuchet MS"/>
              <a:cs typeface="Calibri" panose="020F0502020204030204" pitchFamily="34" charset="0"/>
            </a:endParaRPr>
          </a:p>
          <a:p>
            <a:endParaRPr lang="en-US" sz="1600"/>
          </a:p>
        </p:txBody>
      </p:sp>
      <p:sp>
        <p:nvSpPr>
          <p:cNvPr id="4" name="Slide Number Placeholder 3">
            <a:extLst>
              <a:ext uri="{FF2B5EF4-FFF2-40B4-BE49-F238E27FC236}">
                <a16:creationId xmlns:a16="http://schemas.microsoft.com/office/drawing/2014/main" id="{C521D767-73ED-683C-9871-73349B82FF7F}"/>
              </a:ext>
            </a:extLst>
          </p:cNvPr>
          <p:cNvSpPr>
            <a:spLocks noGrp="1"/>
          </p:cNvSpPr>
          <p:nvPr>
            <p:ph type="sldNum" sz="quarter" idx="12"/>
          </p:nvPr>
        </p:nvSpPr>
        <p:spPr/>
        <p:txBody>
          <a:bodyPr/>
          <a:lstStyle/>
          <a:p>
            <a:fld id="{D57F1E4F-1CFF-5643-939E-217C01CDF565}" type="slidenum">
              <a:rPr lang="en-US" smtClean="0"/>
              <a:pPr/>
              <a:t>26</a:t>
            </a:fld>
            <a:endParaRPr lang="en-US"/>
          </a:p>
        </p:txBody>
      </p:sp>
    </p:spTree>
    <p:extLst>
      <p:ext uri="{BB962C8B-B14F-4D97-AF65-F5344CB8AC3E}">
        <p14:creationId xmlns:p14="http://schemas.microsoft.com/office/powerpoint/2010/main" val="28242359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14F162-0135-3252-C79A-36B35279AB3B}"/>
              </a:ext>
            </a:extLst>
          </p:cNvPr>
          <p:cNvSpPr>
            <a:spLocks noGrp="1"/>
          </p:cNvSpPr>
          <p:nvPr>
            <p:ph type="title"/>
          </p:nvPr>
        </p:nvSpPr>
        <p:spPr>
          <a:xfrm>
            <a:off x="646426" y="1727200"/>
            <a:ext cx="10899147" cy="3403600"/>
          </a:xfrm>
        </p:spPr>
        <p:txBody>
          <a:bodyPr/>
          <a:lstStyle/>
          <a:p>
            <a:pPr algn="ctr"/>
            <a:r>
              <a:rPr lang="en-US" dirty="0"/>
              <a:t>Thank you!</a:t>
            </a:r>
          </a:p>
        </p:txBody>
      </p:sp>
      <p:sp>
        <p:nvSpPr>
          <p:cNvPr id="4" name="Slide Number Placeholder 3">
            <a:extLst>
              <a:ext uri="{FF2B5EF4-FFF2-40B4-BE49-F238E27FC236}">
                <a16:creationId xmlns:a16="http://schemas.microsoft.com/office/drawing/2014/main" id="{EED4C9F2-5EBA-7806-97BA-2337A7BA7859}"/>
              </a:ext>
            </a:extLst>
          </p:cNvPr>
          <p:cNvSpPr>
            <a:spLocks noGrp="1"/>
          </p:cNvSpPr>
          <p:nvPr>
            <p:ph type="sldNum" sz="quarter" idx="12"/>
          </p:nvPr>
        </p:nvSpPr>
        <p:spPr/>
        <p:txBody>
          <a:bodyPr/>
          <a:lstStyle/>
          <a:p>
            <a:fld id="{D57F1E4F-1CFF-5643-939E-217C01CDF565}" type="slidenum">
              <a:rPr lang="en-US" smtClean="0"/>
              <a:pPr/>
              <a:t>27</a:t>
            </a:fld>
            <a:endParaRPr lang="en-US" dirty="0"/>
          </a:p>
        </p:txBody>
      </p:sp>
    </p:spTree>
    <p:extLst>
      <p:ext uri="{BB962C8B-B14F-4D97-AF65-F5344CB8AC3E}">
        <p14:creationId xmlns:p14="http://schemas.microsoft.com/office/powerpoint/2010/main" val="26314478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4114" y="220438"/>
            <a:ext cx="7162800" cy="701674"/>
          </a:xfrm>
        </p:spPr>
        <p:txBody>
          <a:bodyPr>
            <a:noAutofit/>
          </a:bodyPr>
          <a:lstStyle/>
          <a:p>
            <a:r>
              <a:rPr lang="en-US">
                <a:latin typeface="+mn-lt"/>
              </a:rPr>
              <a:t>Air Quality Management Planning</a:t>
            </a:r>
          </a:p>
        </p:txBody>
      </p:sp>
      <p:cxnSp>
        <p:nvCxnSpPr>
          <p:cNvPr id="19" name="Straight Connector 18">
            <a:extLst>
              <a:ext uri="{C183D7F6-B498-43B3-948B-1728B52AA6E4}">
                <adec:decorative xmlns:adec="http://schemas.microsoft.com/office/drawing/2017/decorative" val="1"/>
              </a:ext>
            </a:extLst>
          </p:cNvPr>
          <p:cNvCxnSpPr/>
          <p:nvPr/>
        </p:nvCxnSpPr>
        <p:spPr>
          <a:xfrm flipV="1">
            <a:off x="2636520" y="822327"/>
            <a:ext cx="7574280" cy="31749"/>
          </a:xfrm>
          <a:prstGeom prst="line">
            <a:avLst/>
          </a:prstGeom>
          <a:ln w="66675">
            <a:no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44B3511E-42FC-461C-A43C-6E7A5CA5ADB8}"/>
              </a:ext>
            </a:extLst>
          </p:cNvPr>
          <p:cNvSpPr/>
          <p:nvPr/>
        </p:nvSpPr>
        <p:spPr>
          <a:xfrm>
            <a:off x="4766023" y="1474449"/>
            <a:ext cx="1828800" cy="1066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defRPr/>
            </a:pPr>
            <a:r>
              <a:rPr lang="en-US">
                <a:solidFill>
                  <a:prstClr val="white"/>
                </a:solidFill>
              </a:rPr>
              <a:t>Air Quality Goal Setting</a:t>
            </a:r>
          </a:p>
        </p:txBody>
      </p:sp>
      <p:cxnSp>
        <p:nvCxnSpPr>
          <p:cNvPr id="32" name="Elbow Connector 8" descr="Human and environmental assessment">
            <a:extLst>
              <a:ext uri="{FF2B5EF4-FFF2-40B4-BE49-F238E27FC236}">
                <a16:creationId xmlns:a16="http://schemas.microsoft.com/office/drawing/2014/main" id="{A4CE4335-BB88-486A-B8B5-E88001D17DBB}"/>
              </a:ext>
            </a:extLst>
          </p:cNvPr>
          <p:cNvCxnSpPr>
            <a:cxnSpLocks/>
          </p:cNvCxnSpPr>
          <p:nvPr/>
        </p:nvCxnSpPr>
        <p:spPr>
          <a:xfrm>
            <a:off x="2497121" y="5214329"/>
            <a:ext cx="914400" cy="914400"/>
          </a:xfrm>
          <a:prstGeom prst="bentConnector3">
            <a:avLst/>
          </a:prstGeom>
          <a:ln>
            <a:noFill/>
            <a:tailEnd type="arrow"/>
          </a:ln>
        </p:spPr>
        <p:style>
          <a:lnRef idx="1">
            <a:schemeClr val="accent1"/>
          </a:lnRef>
          <a:fillRef idx="0">
            <a:schemeClr val="accent1"/>
          </a:fillRef>
          <a:effectRef idx="0">
            <a:schemeClr val="accent1"/>
          </a:effectRef>
          <a:fontRef idx="minor">
            <a:schemeClr val="tx1"/>
          </a:fontRef>
        </p:style>
      </p:cxnSp>
      <p:sp>
        <p:nvSpPr>
          <p:cNvPr id="33" name="Block Arc 32">
            <a:extLst>
              <a:ext uri="{FF2B5EF4-FFF2-40B4-BE49-F238E27FC236}">
                <a16:creationId xmlns:a16="http://schemas.microsoft.com/office/drawing/2014/main" id="{ACC788CB-3E8B-4373-B771-1E0E07B5D874}"/>
              </a:ext>
              <a:ext uri="{C183D7F6-B498-43B3-948B-1728B52AA6E4}">
                <adec:decorative xmlns:adec="http://schemas.microsoft.com/office/drawing/2017/decorative" val="1"/>
              </a:ext>
            </a:extLst>
          </p:cNvPr>
          <p:cNvSpPr/>
          <p:nvPr/>
        </p:nvSpPr>
        <p:spPr>
          <a:xfrm>
            <a:off x="1349829" y="999671"/>
            <a:ext cx="8610600" cy="1447800"/>
          </a:xfrm>
          <a:prstGeom prst="blockArc">
            <a:avLst>
              <a:gd name="adj1" fmla="val 10847398"/>
              <a:gd name="adj2" fmla="val 0"/>
              <a:gd name="adj3" fmla="val 25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defRPr/>
            </a:pPr>
            <a:endParaRPr lang="en-US">
              <a:solidFill>
                <a:prstClr val="black"/>
              </a:solidFill>
            </a:endParaRPr>
          </a:p>
        </p:txBody>
      </p:sp>
      <p:sp>
        <p:nvSpPr>
          <p:cNvPr id="34" name="TextBox 33">
            <a:extLst>
              <a:ext uri="{FF2B5EF4-FFF2-40B4-BE49-F238E27FC236}">
                <a16:creationId xmlns:a16="http://schemas.microsoft.com/office/drawing/2014/main" id="{35DEE14A-98C8-4BC8-965F-2800380C5CA2}"/>
              </a:ext>
            </a:extLst>
          </p:cNvPr>
          <p:cNvSpPr txBox="1"/>
          <p:nvPr/>
        </p:nvSpPr>
        <p:spPr>
          <a:xfrm>
            <a:off x="4794694" y="999671"/>
            <a:ext cx="2206438" cy="369332"/>
          </a:xfrm>
          <a:prstGeom prst="rect">
            <a:avLst/>
          </a:prstGeom>
          <a:noFill/>
          <a:ln>
            <a:noFill/>
          </a:ln>
        </p:spPr>
        <p:txBody>
          <a:bodyPr wrap="none" rtlCol="0">
            <a:spAutoFit/>
          </a:bodyPr>
          <a:lstStyle/>
          <a:p>
            <a:pPr defTabSz="914400" fontAlgn="base">
              <a:spcBef>
                <a:spcPct val="0"/>
              </a:spcBef>
              <a:spcAft>
                <a:spcPct val="0"/>
              </a:spcAft>
              <a:defRPr/>
            </a:pPr>
            <a:r>
              <a:rPr lang="en-US">
                <a:solidFill>
                  <a:prstClr val="white"/>
                </a:solidFill>
                <a:cs typeface="Arial" charset="0"/>
              </a:rPr>
              <a:t>Public Participation</a:t>
            </a:r>
          </a:p>
        </p:txBody>
      </p:sp>
      <p:sp>
        <p:nvSpPr>
          <p:cNvPr id="35" name="Arrow: Right 34" descr="Public participation">
            <a:extLst>
              <a:ext uri="{FF2B5EF4-FFF2-40B4-BE49-F238E27FC236}">
                <a16:creationId xmlns:a16="http://schemas.microsoft.com/office/drawing/2014/main" id="{E2AFF06B-CD99-44CC-9237-90A5417495C3}"/>
              </a:ext>
            </a:extLst>
          </p:cNvPr>
          <p:cNvSpPr/>
          <p:nvPr/>
        </p:nvSpPr>
        <p:spPr>
          <a:xfrm rot="8715717" flipV="1">
            <a:off x="3666990" y="5756421"/>
            <a:ext cx="770424" cy="179674"/>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endParaRPr>
          </a:p>
        </p:txBody>
      </p:sp>
      <p:grpSp>
        <p:nvGrpSpPr>
          <p:cNvPr id="36" name="Group 35" descr="Air quality monitoring, air quality modeling, emissions inventory">
            <a:extLst>
              <a:ext uri="{FF2B5EF4-FFF2-40B4-BE49-F238E27FC236}">
                <a16:creationId xmlns:a16="http://schemas.microsoft.com/office/drawing/2014/main" id="{21FA949C-FF5B-426D-B85B-B3B63E6D11F3}"/>
              </a:ext>
            </a:extLst>
          </p:cNvPr>
          <p:cNvGrpSpPr/>
          <p:nvPr/>
        </p:nvGrpSpPr>
        <p:grpSpPr>
          <a:xfrm>
            <a:off x="3688415" y="2967634"/>
            <a:ext cx="3793917" cy="3295090"/>
            <a:chOff x="4065269" y="3032037"/>
            <a:chExt cx="3793917" cy="3295090"/>
          </a:xfrm>
        </p:grpSpPr>
        <p:sp>
          <p:nvSpPr>
            <p:cNvPr id="37" name="TextBox 36">
              <a:extLst>
                <a:ext uri="{FF2B5EF4-FFF2-40B4-BE49-F238E27FC236}">
                  <a16:creationId xmlns:a16="http://schemas.microsoft.com/office/drawing/2014/main" id="{474CB8C0-F187-4998-BDBA-A21804192F60}"/>
                </a:ext>
              </a:extLst>
            </p:cNvPr>
            <p:cNvSpPr txBox="1"/>
            <p:nvPr/>
          </p:nvSpPr>
          <p:spPr>
            <a:xfrm rot="5400000">
              <a:off x="5676275" y="5229662"/>
              <a:ext cx="461665" cy="1733265"/>
            </a:xfrm>
            <a:prstGeom prst="rect">
              <a:avLst/>
            </a:prstGeom>
            <a:noFill/>
            <a:ln>
              <a:noFill/>
            </a:ln>
          </p:spPr>
          <p:txBody>
            <a:bodyPr vert="vert270" wrap="square" rtlCol="0">
              <a:spAutoFit/>
            </a:bodyPr>
            <a:lstStyle/>
            <a:p>
              <a:pPr algn="ctr" defTabSz="914400">
                <a:defRPr/>
              </a:pPr>
              <a:r>
                <a:rPr lang="en-US">
                  <a:solidFill>
                    <a:prstClr val="black"/>
                  </a:solidFill>
                </a:rPr>
                <a:t>Air Quality Data</a:t>
              </a:r>
            </a:p>
          </p:txBody>
        </p:sp>
        <p:sp>
          <p:nvSpPr>
            <p:cNvPr id="38" name="Oval 37">
              <a:extLst>
                <a:ext uri="{FF2B5EF4-FFF2-40B4-BE49-F238E27FC236}">
                  <a16:creationId xmlns:a16="http://schemas.microsoft.com/office/drawing/2014/main" id="{6E93FC26-6A27-4B26-9750-DFB67751F5F4}"/>
                </a:ext>
              </a:extLst>
            </p:cNvPr>
            <p:cNvSpPr/>
            <p:nvPr/>
          </p:nvSpPr>
          <p:spPr>
            <a:xfrm>
              <a:off x="4065269" y="3032037"/>
              <a:ext cx="3793917" cy="289756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endParaRPr>
            </a:p>
          </p:txBody>
        </p:sp>
        <p:sp>
          <p:nvSpPr>
            <p:cNvPr id="40" name="Oval 39">
              <a:extLst>
                <a:ext uri="{FF2B5EF4-FFF2-40B4-BE49-F238E27FC236}">
                  <a16:creationId xmlns:a16="http://schemas.microsoft.com/office/drawing/2014/main" id="{91C951B1-1257-458B-B6B2-0D287571E2A0}"/>
                </a:ext>
              </a:extLst>
            </p:cNvPr>
            <p:cNvSpPr/>
            <p:nvPr/>
          </p:nvSpPr>
          <p:spPr>
            <a:xfrm>
              <a:off x="4961663" y="3115127"/>
              <a:ext cx="1919473" cy="112471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sz="1700">
                  <a:solidFill>
                    <a:schemeClr val="tx1"/>
                  </a:solidFill>
                </a:rPr>
                <a:t>Air Quality Monitoring</a:t>
              </a:r>
            </a:p>
          </p:txBody>
        </p:sp>
        <p:sp>
          <p:nvSpPr>
            <p:cNvPr id="41" name="Oval 40">
              <a:extLst>
                <a:ext uri="{FF2B5EF4-FFF2-40B4-BE49-F238E27FC236}">
                  <a16:creationId xmlns:a16="http://schemas.microsoft.com/office/drawing/2014/main" id="{0E561B78-5836-4F50-AE94-DFBCE286BD6B}"/>
                </a:ext>
              </a:extLst>
            </p:cNvPr>
            <p:cNvSpPr/>
            <p:nvPr/>
          </p:nvSpPr>
          <p:spPr>
            <a:xfrm>
              <a:off x="5949851" y="4183865"/>
              <a:ext cx="1588515" cy="1412365"/>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sz="1700">
                  <a:solidFill>
                    <a:schemeClr val="tx1"/>
                  </a:solidFill>
                </a:rPr>
                <a:t>Emissions Inventory</a:t>
              </a:r>
            </a:p>
          </p:txBody>
        </p:sp>
      </p:grpSp>
      <p:sp>
        <p:nvSpPr>
          <p:cNvPr id="44" name="Rectangle 43">
            <a:extLst>
              <a:ext uri="{FF2B5EF4-FFF2-40B4-BE49-F238E27FC236}">
                <a16:creationId xmlns:a16="http://schemas.microsoft.com/office/drawing/2014/main" id="{F4394BE6-C82D-48D7-AE76-D540DAC695F1}"/>
              </a:ext>
              <a:ext uri="{C183D7F6-B498-43B3-948B-1728B52AA6E4}">
                <adec:decorative xmlns:adec="http://schemas.microsoft.com/office/drawing/2017/decorative" val="1"/>
              </a:ext>
            </a:extLst>
          </p:cNvPr>
          <p:cNvSpPr/>
          <p:nvPr/>
        </p:nvSpPr>
        <p:spPr>
          <a:xfrm>
            <a:off x="1940379" y="4477219"/>
            <a:ext cx="464344" cy="2332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endParaRPr>
          </a:p>
        </p:txBody>
      </p:sp>
      <p:grpSp>
        <p:nvGrpSpPr>
          <p:cNvPr id="47" name="Group 46">
            <a:extLst>
              <a:ext uri="{FF2B5EF4-FFF2-40B4-BE49-F238E27FC236}">
                <a16:creationId xmlns:a16="http://schemas.microsoft.com/office/drawing/2014/main" id="{238D0498-8812-4570-9DFF-A131D7469B81}"/>
              </a:ext>
              <a:ext uri="{C183D7F6-B498-43B3-948B-1728B52AA6E4}">
                <adec:decorative xmlns:adec="http://schemas.microsoft.com/office/drawing/2017/decorative" val="1"/>
              </a:ext>
            </a:extLst>
          </p:cNvPr>
          <p:cNvGrpSpPr/>
          <p:nvPr/>
        </p:nvGrpSpPr>
        <p:grpSpPr>
          <a:xfrm>
            <a:off x="1371027" y="4525869"/>
            <a:ext cx="2269822" cy="1876202"/>
            <a:chOff x="677510" y="4326745"/>
            <a:chExt cx="2269822" cy="1876202"/>
          </a:xfrm>
        </p:grpSpPr>
        <p:sp>
          <p:nvSpPr>
            <p:cNvPr id="48" name="Rectangle 47">
              <a:extLst>
                <a:ext uri="{FF2B5EF4-FFF2-40B4-BE49-F238E27FC236}">
                  <a16:creationId xmlns:a16="http://schemas.microsoft.com/office/drawing/2014/main" id="{1EC02F28-462B-431A-9CB1-A25BAC0CEFD2}"/>
                </a:ext>
              </a:extLst>
            </p:cNvPr>
            <p:cNvSpPr/>
            <p:nvPr/>
          </p:nvSpPr>
          <p:spPr>
            <a:xfrm>
              <a:off x="889204" y="5015206"/>
              <a:ext cx="1828800" cy="1066800"/>
            </a:xfrm>
            <a:prstGeom prst="rect">
              <a:avLst/>
            </a:prstGeom>
            <a:solidFill>
              <a:schemeClr val="accent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400" fontAlgn="base">
                <a:spcBef>
                  <a:spcPct val="0"/>
                </a:spcBef>
                <a:spcAft>
                  <a:spcPct val="0"/>
                </a:spcAft>
                <a:defRPr/>
              </a:pPr>
              <a:r>
                <a:rPr lang="en-US">
                  <a:solidFill>
                    <a:prstClr val="white"/>
                  </a:solidFill>
                </a:rPr>
                <a:t>Human and Environmental Assessment</a:t>
              </a:r>
            </a:p>
          </p:txBody>
        </p:sp>
        <p:sp>
          <p:nvSpPr>
            <p:cNvPr id="51" name="TextBox 50">
              <a:extLst>
                <a:ext uri="{FF2B5EF4-FFF2-40B4-BE49-F238E27FC236}">
                  <a16:creationId xmlns:a16="http://schemas.microsoft.com/office/drawing/2014/main" id="{D8CFC7D1-924A-41FC-A783-411E501C4F99}"/>
                </a:ext>
              </a:extLst>
            </p:cNvPr>
            <p:cNvSpPr txBox="1"/>
            <p:nvPr/>
          </p:nvSpPr>
          <p:spPr>
            <a:xfrm rot="5400000">
              <a:off x="1443088" y="3561167"/>
              <a:ext cx="738664" cy="2269820"/>
            </a:xfrm>
            <a:prstGeom prst="rect">
              <a:avLst/>
            </a:prstGeom>
            <a:noFill/>
            <a:ln>
              <a:noFill/>
            </a:ln>
          </p:spPr>
          <p:txBody>
            <a:bodyPr vert="vert270" wrap="square" rtlCol="0">
              <a:spAutoFit/>
            </a:bodyPr>
            <a:lstStyle/>
            <a:p>
              <a:pPr algn="ctr" defTabSz="914400">
                <a:defRPr/>
              </a:pPr>
              <a:r>
                <a:rPr lang="en-US">
                  <a:solidFill>
                    <a:prstClr val="black"/>
                  </a:solidFill>
                </a:rPr>
                <a:t>Impacts of Air Quality</a:t>
              </a:r>
            </a:p>
          </p:txBody>
        </p:sp>
        <p:sp>
          <p:nvSpPr>
            <p:cNvPr id="55" name="Rectangle 54">
              <a:extLst>
                <a:ext uri="{FF2B5EF4-FFF2-40B4-BE49-F238E27FC236}">
                  <a16:creationId xmlns:a16="http://schemas.microsoft.com/office/drawing/2014/main" id="{6B578B14-7566-472D-B67C-F7C92CAA0DD0}"/>
                </a:ext>
              </a:extLst>
            </p:cNvPr>
            <p:cNvSpPr/>
            <p:nvPr/>
          </p:nvSpPr>
          <p:spPr>
            <a:xfrm>
              <a:off x="677511" y="4894264"/>
              <a:ext cx="2269821" cy="1308683"/>
            </a:xfrm>
            <a:prstGeom prst="rect">
              <a:avLst/>
            </a:prstGeom>
            <a:noFill/>
            <a:ln cap="sq">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endParaRPr>
            </a:p>
          </p:txBody>
        </p:sp>
      </p:grpSp>
      <p:sp>
        <p:nvSpPr>
          <p:cNvPr id="56" name="Arc 55">
            <a:extLst>
              <a:ext uri="{FF2B5EF4-FFF2-40B4-BE49-F238E27FC236}">
                <a16:creationId xmlns:a16="http://schemas.microsoft.com/office/drawing/2014/main" id="{5587685E-2FC4-4B41-8F1F-17E7650BFDDF}"/>
              </a:ext>
              <a:ext uri="{C183D7F6-B498-43B3-948B-1728B52AA6E4}">
                <adec:decorative xmlns:adec="http://schemas.microsoft.com/office/drawing/2017/decorative" val="1"/>
              </a:ext>
            </a:extLst>
          </p:cNvPr>
          <p:cNvSpPr/>
          <p:nvPr/>
        </p:nvSpPr>
        <p:spPr>
          <a:xfrm>
            <a:off x="4622283" y="2069740"/>
            <a:ext cx="3943108" cy="1916817"/>
          </a:xfrm>
          <a:prstGeom prst="arc">
            <a:avLst>
              <a:gd name="adj1" fmla="val 16474632"/>
              <a:gd name="adj2" fmla="val 20832086"/>
            </a:avLst>
          </a:prstGeom>
          <a:ln w="5080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defRPr/>
            </a:pPr>
            <a:endParaRPr lang="en-US">
              <a:solidFill>
                <a:prstClr val="black"/>
              </a:solidFill>
            </a:endParaRPr>
          </a:p>
        </p:txBody>
      </p:sp>
      <p:sp>
        <p:nvSpPr>
          <p:cNvPr id="59" name="Arrow: Right 58">
            <a:extLst>
              <a:ext uri="{FF2B5EF4-FFF2-40B4-BE49-F238E27FC236}">
                <a16:creationId xmlns:a16="http://schemas.microsoft.com/office/drawing/2014/main" id="{D3FF83EB-1327-4F2A-A0BC-983381743EAB}"/>
              </a:ext>
              <a:ext uri="{C183D7F6-B498-43B3-948B-1728B52AA6E4}">
                <adec:decorative xmlns:adec="http://schemas.microsoft.com/office/drawing/2017/decorative" val="1"/>
              </a:ext>
            </a:extLst>
          </p:cNvPr>
          <p:cNvSpPr/>
          <p:nvPr/>
        </p:nvSpPr>
        <p:spPr>
          <a:xfrm rot="13158068" flipV="1">
            <a:off x="7136446" y="5381136"/>
            <a:ext cx="499668" cy="175912"/>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endParaRPr>
          </a:p>
        </p:txBody>
      </p:sp>
      <p:sp>
        <p:nvSpPr>
          <p:cNvPr id="75" name="Arrow: Right 74">
            <a:extLst>
              <a:ext uri="{FF2B5EF4-FFF2-40B4-BE49-F238E27FC236}">
                <a16:creationId xmlns:a16="http://schemas.microsoft.com/office/drawing/2014/main" id="{C42F3863-9104-46FF-9AEC-E9A7A843C0C9}"/>
              </a:ext>
              <a:ext uri="{C183D7F6-B498-43B3-948B-1728B52AA6E4}">
                <adec:decorative xmlns:adec="http://schemas.microsoft.com/office/drawing/2017/decorative" val="1"/>
              </a:ext>
            </a:extLst>
          </p:cNvPr>
          <p:cNvSpPr/>
          <p:nvPr/>
        </p:nvSpPr>
        <p:spPr>
          <a:xfrm rot="8558954" flipV="1">
            <a:off x="7078034" y="3172600"/>
            <a:ext cx="569369" cy="177555"/>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endParaRPr>
          </a:p>
        </p:txBody>
      </p:sp>
      <p:sp>
        <p:nvSpPr>
          <p:cNvPr id="76" name="Arrow: Right 75">
            <a:extLst>
              <a:ext uri="{FF2B5EF4-FFF2-40B4-BE49-F238E27FC236}">
                <a16:creationId xmlns:a16="http://schemas.microsoft.com/office/drawing/2014/main" id="{BA882DD3-E474-45CD-B404-69CBF622F0D0}"/>
              </a:ext>
              <a:ext uri="{C183D7F6-B498-43B3-948B-1728B52AA6E4}">
                <adec:decorative xmlns:adec="http://schemas.microsoft.com/office/drawing/2017/decorative" val="1"/>
              </a:ext>
            </a:extLst>
          </p:cNvPr>
          <p:cNvSpPr/>
          <p:nvPr/>
        </p:nvSpPr>
        <p:spPr>
          <a:xfrm rot="5400000" flipV="1">
            <a:off x="5541833" y="2693675"/>
            <a:ext cx="370955" cy="144361"/>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endParaRPr>
          </a:p>
        </p:txBody>
      </p:sp>
      <p:sp>
        <p:nvSpPr>
          <p:cNvPr id="77" name="Arrow: Right 76">
            <a:extLst>
              <a:ext uri="{FF2B5EF4-FFF2-40B4-BE49-F238E27FC236}">
                <a16:creationId xmlns:a16="http://schemas.microsoft.com/office/drawing/2014/main" id="{4FA70693-1B3C-4618-9A75-46A1B35DD9E0}"/>
              </a:ext>
              <a:ext uri="{C183D7F6-B498-43B3-948B-1728B52AA6E4}">
                <adec:decorative xmlns:adec="http://schemas.microsoft.com/office/drawing/2017/decorative" val="1"/>
              </a:ext>
            </a:extLst>
          </p:cNvPr>
          <p:cNvSpPr/>
          <p:nvPr/>
        </p:nvSpPr>
        <p:spPr>
          <a:xfrm rot="16200000" flipV="1">
            <a:off x="5366396" y="2682529"/>
            <a:ext cx="370955" cy="144361"/>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endParaRPr>
          </a:p>
        </p:txBody>
      </p:sp>
      <p:grpSp>
        <p:nvGrpSpPr>
          <p:cNvPr id="78" name="Group 77">
            <a:extLst>
              <a:ext uri="{FF2B5EF4-FFF2-40B4-BE49-F238E27FC236}">
                <a16:creationId xmlns:a16="http://schemas.microsoft.com/office/drawing/2014/main" id="{FDA606EB-AD39-4274-8C50-B0D69E35B93A}"/>
              </a:ext>
              <a:ext uri="{C183D7F6-B498-43B3-948B-1728B52AA6E4}">
                <adec:decorative xmlns:adec="http://schemas.microsoft.com/office/drawing/2017/decorative" val="1"/>
              </a:ext>
            </a:extLst>
          </p:cNvPr>
          <p:cNvGrpSpPr/>
          <p:nvPr/>
        </p:nvGrpSpPr>
        <p:grpSpPr>
          <a:xfrm>
            <a:off x="7805279" y="2667938"/>
            <a:ext cx="2621902" cy="3734132"/>
            <a:chOff x="8527202" y="3034967"/>
            <a:chExt cx="2621902" cy="3734132"/>
          </a:xfrm>
        </p:grpSpPr>
        <p:sp>
          <p:nvSpPr>
            <p:cNvPr id="79" name="Rectangle 78">
              <a:extLst>
                <a:ext uri="{FF2B5EF4-FFF2-40B4-BE49-F238E27FC236}">
                  <a16:creationId xmlns:a16="http://schemas.microsoft.com/office/drawing/2014/main" id="{28CFF46A-DBF4-4CFA-8925-D79B87EF59BE}"/>
                </a:ext>
              </a:extLst>
            </p:cNvPr>
            <p:cNvSpPr/>
            <p:nvPr/>
          </p:nvSpPr>
          <p:spPr>
            <a:xfrm>
              <a:off x="8527202" y="3034967"/>
              <a:ext cx="2621902" cy="37341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14400" fontAlgn="base">
                <a:spcBef>
                  <a:spcPct val="0"/>
                </a:spcBef>
                <a:spcAft>
                  <a:spcPct val="0"/>
                </a:spcAft>
                <a:defRPr/>
              </a:pPr>
              <a:r>
                <a:rPr lang="en-US" dirty="0">
                  <a:solidFill>
                    <a:prstClr val="white"/>
                  </a:solidFill>
                </a:rPr>
                <a:t>Air Pollution Control Strategies</a:t>
              </a:r>
            </a:p>
          </p:txBody>
        </p:sp>
        <p:grpSp>
          <p:nvGrpSpPr>
            <p:cNvPr id="80" name="Group 79">
              <a:extLst>
                <a:ext uri="{FF2B5EF4-FFF2-40B4-BE49-F238E27FC236}">
                  <a16:creationId xmlns:a16="http://schemas.microsoft.com/office/drawing/2014/main" id="{30776F9F-2A8B-4841-A8B7-233C90D9A3FB}"/>
                </a:ext>
              </a:extLst>
            </p:cNvPr>
            <p:cNvGrpSpPr/>
            <p:nvPr/>
          </p:nvGrpSpPr>
          <p:grpSpPr>
            <a:xfrm>
              <a:off x="8704563" y="3773236"/>
              <a:ext cx="2248466" cy="2840869"/>
              <a:chOff x="8704563" y="3773236"/>
              <a:chExt cx="2248466" cy="2840869"/>
            </a:xfrm>
          </p:grpSpPr>
          <p:sp>
            <p:nvSpPr>
              <p:cNvPr id="81" name="Rectangle 80">
                <a:extLst>
                  <a:ext uri="{FF2B5EF4-FFF2-40B4-BE49-F238E27FC236}">
                    <a16:creationId xmlns:a16="http://schemas.microsoft.com/office/drawing/2014/main" id="{6C803B97-A85A-41DE-A95A-3866A27808A3}"/>
                  </a:ext>
                </a:extLst>
              </p:cNvPr>
              <p:cNvSpPr/>
              <p:nvPr/>
            </p:nvSpPr>
            <p:spPr>
              <a:xfrm>
                <a:off x="8704563" y="3773236"/>
                <a:ext cx="2248466" cy="2840869"/>
              </a:xfrm>
              <a:prstGeom prst="rect">
                <a:avLst/>
              </a:prstGeom>
              <a:solidFill>
                <a:schemeClr val="bg1"/>
              </a:solidFill>
              <a:ln cap="sq">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endParaRPr>
              </a:p>
            </p:txBody>
          </p:sp>
          <p:grpSp>
            <p:nvGrpSpPr>
              <p:cNvPr id="83" name="Group 82">
                <a:extLst>
                  <a:ext uri="{FF2B5EF4-FFF2-40B4-BE49-F238E27FC236}">
                    <a16:creationId xmlns:a16="http://schemas.microsoft.com/office/drawing/2014/main" id="{2CDB7298-5AF1-4495-B603-426E930C2986}"/>
                  </a:ext>
                </a:extLst>
              </p:cNvPr>
              <p:cNvGrpSpPr/>
              <p:nvPr/>
            </p:nvGrpSpPr>
            <p:grpSpPr>
              <a:xfrm>
                <a:off x="8923753" y="4159063"/>
                <a:ext cx="1828800" cy="2236887"/>
                <a:chOff x="8077200" y="4332186"/>
                <a:chExt cx="1828800" cy="2236887"/>
              </a:xfrm>
              <a:solidFill>
                <a:schemeClr val="bg1"/>
              </a:solidFill>
            </p:grpSpPr>
            <p:sp>
              <p:nvSpPr>
                <p:cNvPr id="84" name="Rectangle 83">
                  <a:extLst>
                    <a:ext uri="{FF2B5EF4-FFF2-40B4-BE49-F238E27FC236}">
                      <a16:creationId xmlns:a16="http://schemas.microsoft.com/office/drawing/2014/main" id="{A084B54C-AF0E-4934-92F1-91A55238FFF1}"/>
                    </a:ext>
                  </a:extLst>
                </p:cNvPr>
                <p:cNvSpPr/>
                <p:nvPr/>
              </p:nvSpPr>
              <p:spPr>
                <a:xfrm>
                  <a:off x="8077200" y="4332186"/>
                  <a:ext cx="1828800" cy="1066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defRPr/>
                  </a:pPr>
                  <a:r>
                    <a:rPr lang="en-US">
                      <a:solidFill>
                        <a:prstClr val="white"/>
                      </a:solidFill>
                    </a:rPr>
                    <a:t>Legislation, Regulation, and Implementation</a:t>
                  </a:r>
                </a:p>
              </p:txBody>
            </p:sp>
            <p:sp>
              <p:nvSpPr>
                <p:cNvPr id="85" name="Rectangle 84">
                  <a:extLst>
                    <a:ext uri="{FF2B5EF4-FFF2-40B4-BE49-F238E27FC236}">
                      <a16:creationId xmlns:a16="http://schemas.microsoft.com/office/drawing/2014/main" id="{8BF0D353-DF0D-4D18-9375-196D0EA6B7C2}"/>
                    </a:ext>
                  </a:extLst>
                </p:cNvPr>
                <p:cNvSpPr/>
                <p:nvPr/>
              </p:nvSpPr>
              <p:spPr>
                <a:xfrm>
                  <a:off x="8077200" y="5502273"/>
                  <a:ext cx="1828800" cy="1066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defRPr/>
                  </a:pPr>
                  <a:r>
                    <a:rPr lang="en-US">
                      <a:solidFill>
                        <a:prstClr val="white"/>
                      </a:solidFill>
                    </a:rPr>
                    <a:t>Compliance and Enforcement</a:t>
                  </a:r>
                </a:p>
              </p:txBody>
            </p:sp>
          </p:grpSp>
        </p:grpSp>
      </p:grpSp>
      <p:sp>
        <p:nvSpPr>
          <p:cNvPr id="173" name="Arc 172">
            <a:extLst>
              <a:ext uri="{FF2B5EF4-FFF2-40B4-BE49-F238E27FC236}">
                <a16:creationId xmlns:a16="http://schemas.microsoft.com/office/drawing/2014/main" id="{587AA896-D1AA-4C07-8A27-0C1862FD5A84}"/>
              </a:ext>
              <a:ext uri="{C183D7F6-B498-43B3-948B-1728B52AA6E4}">
                <adec:decorative xmlns:adec="http://schemas.microsoft.com/office/drawing/2017/decorative" val="1"/>
              </a:ext>
            </a:extLst>
          </p:cNvPr>
          <p:cNvSpPr/>
          <p:nvPr/>
        </p:nvSpPr>
        <p:spPr>
          <a:xfrm rot="16885510">
            <a:off x="1850674" y="2590084"/>
            <a:ext cx="5701620" cy="4537313"/>
          </a:xfrm>
          <a:prstGeom prst="arc">
            <a:avLst>
              <a:gd name="adj1" fmla="val 15960107"/>
              <a:gd name="adj2" fmla="val 20837593"/>
            </a:avLst>
          </a:prstGeom>
          <a:noFill/>
          <a:ln w="50800">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defRPr/>
            </a:pPr>
            <a:endParaRPr lang="en-US">
              <a:solidFill>
                <a:prstClr val="black"/>
              </a:solidFill>
              <a:latin typeface="Calibri"/>
            </a:endParaRPr>
          </a:p>
        </p:txBody>
      </p:sp>
      <p:sp>
        <p:nvSpPr>
          <p:cNvPr id="4" name="Oval 3">
            <a:extLst>
              <a:ext uri="{FF2B5EF4-FFF2-40B4-BE49-F238E27FC236}">
                <a16:creationId xmlns:a16="http://schemas.microsoft.com/office/drawing/2014/main" id="{01D49888-0EF8-9F53-B4D4-AED13BDBE267}"/>
              </a:ext>
            </a:extLst>
          </p:cNvPr>
          <p:cNvSpPr/>
          <p:nvPr/>
        </p:nvSpPr>
        <p:spPr>
          <a:xfrm>
            <a:off x="3914085" y="4096977"/>
            <a:ext cx="1588515" cy="141236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14400">
              <a:defRPr/>
            </a:pPr>
            <a:r>
              <a:rPr lang="en-US" sz="1700" dirty="0">
                <a:solidFill>
                  <a:schemeClr val="tx1"/>
                </a:solidFill>
              </a:rPr>
              <a:t>Air Quality Modeling</a:t>
            </a:r>
            <a:endParaRPr lang="en-US" dirty="0">
              <a:solidFill>
                <a:schemeClr val="tx1"/>
              </a:solidFill>
            </a:endParaRPr>
          </a:p>
        </p:txBody>
      </p:sp>
    </p:spTree>
    <p:extLst>
      <p:ext uri="{BB962C8B-B14F-4D97-AF65-F5344CB8AC3E}">
        <p14:creationId xmlns:p14="http://schemas.microsoft.com/office/powerpoint/2010/main" val="34727301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7E244-579D-7546-736D-6B0A64ED422B}"/>
              </a:ext>
            </a:extLst>
          </p:cNvPr>
          <p:cNvSpPr>
            <a:spLocks noGrp="1"/>
          </p:cNvSpPr>
          <p:nvPr>
            <p:ph type="title"/>
          </p:nvPr>
        </p:nvSpPr>
        <p:spPr>
          <a:xfrm>
            <a:off x="643467" y="816638"/>
            <a:ext cx="3367359" cy="5224724"/>
          </a:xfrm>
        </p:spPr>
        <p:txBody>
          <a:bodyPr anchor="ctr">
            <a:normAutofit/>
          </a:bodyPr>
          <a:lstStyle/>
          <a:p>
            <a:r>
              <a:rPr lang="en-US"/>
              <a:t>Overview</a:t>
            </a:r>
          </a:p>
        </p:txBody>
      </p:sp>
      <p:sp>
        <p:nvSpPr>
          <p:cNvPr id="3" name="Content Placeholder 2">
            <a:extLst>
              <a:ext uri="{FF2B5EF4-FFF2-40B4-BE49-F238E27FC236}">
                <a16:creationId xmlns:a16="http://schemas.microsoft.com/office/drawing/2014/main" id="{44A529D0-168F-80A0-709A-A7023D631DFF}"/>
              </a:ext>
            </a:extLst>
          </p:cNvPr>
          <p:cNvSpPr>
            <a:spLocks noGrp="1"/>
          </p:cNvSpPr>
          <p:nvPr>
            <p:ph idx="1"/>
          </p:nvPr>
        </p:nvSpPr>
        <p:spPr>
          <a:xfrm>
            <a:off x="4654295" y="979928"/>
            <a:ext cx="5569358" cy="5224724"/>
          </a:xfrm>
        </p:spPr>
        <p:txBody>
          <a:bodyPr anchor="ctr">
            <a:normAutofit/>
          </a:bodyPr>
          <a:lstStyle/>
          <a:p>
            <a:r>
              <a:rPr lang="en-US" sz="2800" dirty="0"/>
              <a:t>1. Introduction</a:t>
            </a:r>
          </a:p>
          <a:p>
            <a:r>
              <a:rPr lang="en-US" sz="2800" dirty="0"/>
              <a:t>2. Pollutant Sources</a:t>
            </a:r>
          </a:p>
          <a:p>
            <a:r>
              <a:rPr lang="en-US" sz="2800" dirty="0"/>
              <a:t>3. Tools and Data Sources</a:t>
            </a:r>
          </a:p>
        </p:txBody>
      </p:sp>
      <p:sp>
        <p:nvSpPr>
          <p:cNvPr id="4" name="Slide Number Placeholder 3">
            <a:extLst>
              <a:ext uri="{FF2B5EF4-FFF2-40B4-BE49-F238E27FC236}">
                <a16:creationId xmlns:a16="http://schemas.microsoft.com/office/drawing/2014/main" id="{DE4ADCDB-ABD0-7094-66D6-817F86963E21}"/>
              </a:ext>
            </a:extLst>
          </p:cNvPr>
          <p:cNvSpPr>
            <a:spLocks noGrp="1"/>
          </p:cNvSpPr>
          <p:nvPr>
            <p:ph type="sldNum" sz="quarter" idx="12"/>
          </p:nvPr>
        </p:nvSpPr>
        <p:spPr/>
        <p:txBody>
          <a:bodyPr/>
          <a:lstStyle/>
          <a:p>
            <a:fld id="{D57F1E4F-1CFF-5643-939E-217C01CDF565}" type="slidenum">
              <a:rPr lang="en-US" smtClean="0"/>
              <a:pPr/>
              <a:t>4</a:t>
            </a:fld>
            <a:endParaRPr lang="en-US"/>
          </a:p>
        </p:txBody>
      </p:sp>
    </p:spTree>
    <p:extLst>
      <p:ext uri="{BB962C8B-B14F-4D97-AF65-F5344CB8AC3E}">
        <p14:creationId xmlns:p14="http://schemas.microsoft.com/office/powerpoint/2010/main" val="20152227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C8D11-0DA1-BFFC-24C7-F65F2DC106D1}"/>
              </a:ext>
            </a:extLst>
          </p:cNvPr>
          <p:cNvSpPr>
            <a:spLocks noGrp="1"/>
          </p:cNvSpPr>
          <p:nvPr>
            <p:ph type="title"/>
          </p:nvPr>
        </p:nvSpPr>
        <p:spPr>
          <a:xfrm>
            <a:off x="677334" y="-1320800"/>
            <a:ext cx="10899148" cy="1320800"/>
          </a:xfrm>
        </p:spPr>
        <p:txBody>
          <a:bodyPr vert="horz" lIns="91440" tIns="45720" rIns="91440" bIns="45720" rtlCol="0" anchor="b">
            <a:normAutofit/>
          </a:bodyPr>
          <a:lstStyle/>
          <a:p>
            <a:r>
              <a:rPr lang="en-US" dirty="0"/>
              <a:t>Section 1: Introduction</a:t>
            </a:r>
          </a:p>
        </p:txBody>
      </p:sp>
      <p:sp>
        <p:nvSpPr>
          <p:cNvPr id="3" name="Content Placeholder 2">
            <a:extLst>
              <a:ext uri="{FF2B5EF4-FFF2-40B4-BE49-F238E27FC236}">
                <a16:creationId xmlns:a16="http://schemas.microsoft.com/office/drawing/2014/main" id="{44A529D0-168F-80A0-709A-A7023D631DFF}"/>
              </a:ext>
            </a:extLst>
          </p:cNvPr>
          <p:cNvSpPr>
            <a:spLocks noGrp="1"/>
          </p:cNvSpPr>
          <p:nvPr>
            <p:ph idx="1"/>
          </p:nvPr>
        </p:nvSpPr>
        <p:spPr>
          <a:xfrm>
            <a:off x="4654295" y="979928"/>
            <a:ext cx="5569358" cy="5224724"/>
          </a:xfrm>
        </p:spPr>
        <p:txBody>
          <a:bodyPr anchor="ctr">
            <a:normAutofit/>
          </a:bodyPr>
          <a:lstStyle/>
          <a:p>
            <a:r>
              <a:rPr lang="en-US" sz="3600" b="1" dirty="0"/>
              <a:t>1. Introduction</a:t>
            </a:r>
          </a:p>
          <a:p>
            <a:r>
              <a:rPr lang="en-US" sz="2800" dirty="0"/>
              <a:t>2. Pollutant Sources</a:t>
            </a:r>
          </a:p>
          <a:p>
            <a:r>
              <a:rPr lang="en-US" sz="2800" dirty="0"/>
              <a:t>3. Tools and Data Sources</a:t>
            </a:r>
          </a:p>
        </p:txBody>
      </p:sp>
      <p:sp>
        <p:nvSpPr>
          <p:cNvPr id="4" name="Slide Number Placeholder 3">
            <a:extLst>
              <a:ext uri="{FF2B5EF4-FFF2-40B4-BE49-F238E27FC236}">
                <a16:creationId xmlns:a16="http://schemas.microsoft.com/office/drawing/2014/main" id="{DE4ADCDB-ABD0-7094-66D6-817F86963E21}"/>
              </a:ext>
            </a:extLst>
          </p:cNvPr>
          <p:cNvSpPr>
            <a:spLocks noGrp="1"/>
          </p:cNvSpPr>
          <p:nvPr>
            <p:ph type="sldNum" sz="quarter" idx="12"/>
          </p:nvPr>
        </p:nvSpPr>
        <p:spPr/>
        <p:txBody>
          <a:bodyPr/>
          <a:lstStyle/>
          <a:p>
            <a:fld id="{D57F1E4F-1CFF-5643-939E-217C01CDF565}" type="slidenum">
              <a:rPr lang="en-US" smtClean="0"/>
              <a:pPr/>
              <a:t>5</a:t>
            </a:fld>
            <a:endParaRPr lang="en-US"/>
          </a:p>
        </p:txBody>
      </p:sp>
    </p:spTree>
    <p:extLst>
      <p:ext uri="{BB962C8B-B14F-4D97-AF65-F5344CB8AC3E}">
        <p14:creationId xmlns:p14="http://schemas.microsoft.com/office/powerpoint/2010/main" val="19068454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3DC73-634B-72AE-DE41-F801F81286B3}"/>
              </a:ext>
            </a:extLst>
          </p:cNvPr>
          <p:cNvSpPr>
            <a:spLocks noGrp="1"/>
          </p:cNvSpPr>
          <p:nvPr>
            <p:ph type="title"/>
          </p:nvPr>
        </p:nvSpPr>
        <p:spPr/>
        <p:txBody>
          <a:bodyPr/>
          <a:lstStyle/>
          <a:p>
            <a:r>
              <a:rPr lang="en-US"/>
              <a:t>What is an emissions inventory? </a:t>
            </a:r>
          </a:p>
        </p:txBody>
      </p:sp>
      <p:sp>
        <p:nvSpPr>
          <p:cNvPr id="3" name="Content Placeholder 2">
            <a:extLst>
              <a:ext uri="{FF2B5EF4-FFF2-40B4-BE49-F238E27FC236}">
                <a16:creationId xmlns:a16="http://schemas.microsoft.com/office/drawing/2014/main" id="{738C31C5-15CD-4062-1CF8-9EE7D3CE1E0C}"/>
              </a:ext>
            </a:extLst>
          </p:cNvPr>
          <p:cNvSpPr>
            <a:spLocks noGrp="1"/>
          </p:cNvSpPr>
          <p:nvPr>
            <p:ph idx="1"/>
          </p:nvPr>
        </p:nvSpPr>
        <p:spPr>
          <a:xfrm>
            <a:off x="677335" y="1874148"/>
            <a:ext cx="10152246" cy="3880773"/>
          </a:xfrm>
        </p:spPr>
        <p:txBody>
          <a:bodyPr>
            <a:normAutofit/>
          </a:bodyPr>
          <a:lstStyle/>
          <a:p>
            <a:r>
              <a:rPr lang="en-US" sz="2400"/>
              <a:t>An emissions inventory is a database which lists sources of air pollutants and their corresponding level of emissions discharged during a year or other time period</a:t>
            </a:r>
          </a:p>
          <a:p>
            <a:r>
              <a:rPr lang="en-US" sz="2400"/>
              <a:t>Can be used by governments to determine significant sources of air pollutants to develop regulations</a:t>
            </a:r>
          </a:p>
          <a:p>
            <a:r>
              <a:rPr lang="en-US" sz="2400"/>
              <a:t>Used in “bottom-up” approaches to air quality management to support air quality modeling and fate and transport estimation</a:t>
            </a:r>
          </a:p>
          <a:p>
            <a:endParaRPr lang="en-US" sz="2400"/>
          </a:p>
        </p:txBody>
      </p:sp>
      <p:sp>
        <p:nvSpPr>
          <p:cNvPr id="5" name="Slide Number Placeholder 3">
            <a:extLst>
              <a:ext uri="{FF2B5EF4-FFF2-40B4-BE49-F238E27FC236}">
                <a16:creationId xmlns:a16="http://schemas.microsoft.com/office/drawing/2014/main" id="{4E3FCF7E-0D97-262D-24E6-2FCF933397F7}"/>
              </a:ext>
            </a:extLst>
          </p:cNvPr>
          <p:cNvSpPr>
            <a:spLocks noGrp="1"/>
          </p:cNvSpPr>
          <p:nvPr>
            <p:ph type="sldNum" sz="quarter" idx="12"/>
          </p:nvPr>
        </p:nvSpPr>
        <p:spPr>
          <a:xfrm>
            <a:off x="11234812" y="6271551"/>
            <a:ext cx="683339" cy="365125"/>
          </a:xfrm>
        </p:spPr>
        <p:txBody>
          <a:bodyPr/>
          <a:lstStyle/>
          <a:p>
            <a:fld id="{D57F1E4F-1CFF-5643-939E-217C01CDF565}" type="slidenum">
              <a:rPr lang="en-US" sz="1000" smtClean="0"/>
              <a:pPr/>
              <a:t>6</a:t>
            </a:fld>
            <a:endParaRPr lang="en-US" sz="1000"/>
          </a:p>
        </p:txBody>
      </p:sp>
      <p:sp>
        <p:nvSpPr>
          <p:cNvPr id="4" name="TextBox 3">
            <a:extLst>
              <a:ext uri="{FF2B5EF4-FFF2-40B4-BE49-F238E27FC236}">
                <a16:creationId xmlns:a16="http://schemas.microsoft.com/office/drawing/2014/main" id="{B43EE90D-CAD3-5E15-6EF7-141FEED3A3F8}"/>
              </a:ext>
            </a:extLst>
          </p:cNvPr>
          <p:cNvSpPr txBox="1"/>
          <p:nvPr/>
        </p:nvSpPr>
        <p:spPr>
          <a:xfrm>
            <a:off x="4098275" y="6593854"/>
            <a:ext cx="10554159" cy="276999"/>
          </a:xfrm>
          <a:prstGeom prst="rect">
            <a:avLst/>
          </a:prstGeom>
          <a:noFill/>
        </p:spPr>
        <p:txBody>
          <a:bodyPr wrap="square" rtlCol="0">
            <a:spAutoFit/>
          </a:bodyPr>
          <a:lstStyle/>
          <a:p>
            <a:r>
              <a:rPr lang="en-US" sz="1200">
                <a:hlinkClick r:id="rId2"/>
              </a:rPr>
              <a:t>https://www.epa.gov/air-quality-management-process/managing-air-quality-emissions-inventories</a:t>
            </a:r>
            <a:endParaRPr lang="en-US" sz="1200"/>
          </a:p>
        </p:txBody>
      </p:sp>
    </p:spTree>
    <p:extLst>
      <p:ext uri="{BB962C8B-B14F-4D97-AF65-F5344CB8AC3E}">
        <p14:creationId xmlns:p14="http://schemas.microsoft.com/office/powerpoint/2010/main" val="28367738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F8A03-5B81-C07D-E0C0-3C8848575DDB}"/>
              </a:ext>
            </a:extLst>
          </p:cNvPr>
          <p:cNvSpPr>
            <a:spLocks noGrp="1"/>
          </p:cNvSpPr>
          <p:nvPr>
            <p:ph type="title"/>
          </p:nvPr>
        </p:nvSpPr>
        <p:spPr>
          <a:xfrm>
            <a:off x="677334" y="609600"/>
            <a:ext cx="9909876" cy="1320800"/>
          </a:xfrm>
        </p:spPr>
        <p:txBody>
          <a:bodyPr/>
          <a:lstStyle/>
          <a:p>
            <a:r>
              <a:rPr lang="en-US" dirty="0"/>
              <a:t>Bottom-Up and Top-Down Approaches to Air Quality</a:t>
            </a:r>
          </a:p>
        </p:txBody>
      </p:sp>
      <p:pic>
        <p:nvPicPr>
          <p:cNvPr id="5" name="Picture 4" descr="Graph of bottom-up and top-down approaches to air quality. Bottom-up approaches start with emission characteristics and dispersion characteristics; top-down approaches start with source characteristics and ambient concentrations. ">
            <a:extLst>
              <a:ext uri="{FF2B5EF4-FFF2-40B4-BE49-F238E27FC236}">
                <a16:creationId xmlns:a16="http://schemas.microsoft.com/office/drawing/2014/main" id="{9714809F-381F-339C-DAB0-C0B27BDBE0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4335" y="1600069"/>
            <a:ext cx="6790642" cy="4634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
            <a:extLst>
              <a:ext uri="{FF2B5EF4-FFF2-40B4-BE49-F238E27FC236}">
                <a16:creationId xmlns:a16="http://schemas.microsoft.com/office/drawing/2014/main" id="{EB275021-A59D-35F6-7267-E69775EE6BB8}"/>
              </a:ext>
            </a:extLst>
          </p:cNvPr>
          <p:cNvSpPr txBox="1">
            <a:spLocks noChangeArrowheads="1"/>
          </p:cNvSpPr>
          <p:nvPr/>
        </p:nvSpPr>
        <p:spPr bwMode="auto">
          <a:xfrm>
            <a:off x="4895162" y="6551464"/>
            <a:ext cx="711322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1200">
                <a:latin typeface="+mn-lt"/>
              </a:rPr>
              <a:t>Adapted from Johnson et al. 2011 by Sonoma Technologies, Inc., used with permission.</a:t>
            </a:r>
          </a:p>
        </p:txBody>
      </p:sp>
      <p:sp>
        <p:nvSpPr>
          <p:cNvPr id="8" name="TextBox 7">
            <a:extLst>
              <a:ext uri="{FF2B5EF4-FFF2-40B4-BE49-F238E27FC236}">
                <a16:creationId xmlns:a16="http://schemas.microsoft.com/office/drawing/2014/main" id="{F3458866-2584-24B0-0EEA-DAC91B15901D}"/>
              </a:ext>
              <a:ext uri="{C183D7F6-B498-43B3-948B-1728B52AA6E4}">
                <adec:decorative xmlns:adec="http://schemas.microsoft.com/office/drawing/2017/decorative" val="1"/>
              </a:ext>
            </a:extLst>
          </p:cNvPr>
          <p:cNvSpPr txBox="1"/>
          <p:nvPr/>
        </p:nvSpPr>
        <p:spPr>
          <a:xfrm>
            <a:off x="3040655" y="3247088"/>
            <a:ext cx="6103344" cy="369332"/>
          </a:xfrm>
          <a:prstGeom prst="rect">
            <a:avLst/>
          </a:prstGeom>
          <a:noFill/>
        </p:spPr>
        <p:txBody>
          <a:bodyPr wrap="square">
            <a:spAutoFit/>
          </a:bodyPr>
          <a:lstStyle/>
          <a:p>
            <a:r>
              <a:rPr lang="en-US" b="0" i="0">
                <a:solidFill>
                  <a:srgbClr val="000000"/>
                </a:solidFill>
                <a:effectLst/>
                <a:latin typeface="Times New Roman" panose="02020603050405020304" pitchFamily="18" charset="0"/>
              </a:rPr>
              <a:t> </a:t>
            </a:r>
            <a:endParaRPr lang="en-US"/>
          </a:p>
        </p:txBody>
      </p:sp>
      <p:sp>
        <p:nvSpPr>
          <p:cNvPr id="4" name="Slide Number Placeholder 3">
            <a:extLst>
              <a:ext uri="{FF2B5EF4-FFF2-40B4-BE49-F238E27FC236}">
                <a16:creationId xmlns:a16="http://schemas.microsoft.com/office/drawing/2014/main" id="{91E0437F-D581-FACF-E3A6-4C42C4EB2031}"/>
              </a:ext>
            </a:extLst>
          </p:cNvPr>
          <p:cNvSpPr>
            <a:spLocks noGrp="1"/>
          </p:cNvSpPr>
          <p:nvPr>
            <p:ph type="sldNum" sz="quarter" idx="12"/>
          </p:nvPr>
        </p:nvSpPr>
        <p:spPr/>
        <p:txBody>
          <a:bodyPr/>
          <a:lstStyle/>
          <a:p>
            <a:fld id="{D57F1E4F-1CFF-5643-939E-217C01CDF565}" type="slidenum">
              <a:rPr lang="en-US" smtClean="0"/>
              <a:pPr/>
              <a:t>7</a:t>
            </a:fld>
            <a:endParaRPr lang="en-US"/>
          </a:p>
        </p:txBody>
      </p:sp>
    </p:spTree>
    <p:extLst>
      <p:ext uri="{BB962C8B-B14F-4D97-AF65-F5344CB8AC3E}">
        <p14:creationId xmlns:p14="http://schemas.microsoft.com/office/powerpoint/2010/main" val="34154961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BF3E7-AA74-B195-1DF5-32999B70AFE0}"/>
              </a:ext>
            </a:extLst>
          </p:cNvPr>
          <p:cNvSpPr>
            <a:spLocks noGrp="1"/>
          </p:cNvSpPr>
          <p:nvPr>
            <p:ph type="title"/>
          </p:nvPr>
        </p:nvSpPr>
        <p:spPr/>
        <p:txBody>
          <a:bodyPr/>
          <a:lstStyle/>
          <a:p>
            <a:r>
              <a:rPr lang="en-US" dirty="0"/>
              <a:t>Obtaining Emission Data</a:t>
            </a:r>
          </a:p>
        </p:txBody>
      </p:sp>
      <p:graphicFrame>
        <p:nvGraphicFramePr>
          <p:cNvPr id="7" name="Diagram 6" descr="Different ways of obtaining emission data, including continuous collection, stack sampling, material balance calculations, and emission factors. ">
            <a:extLst>
              <a:ext uri="{FF2B5EF4-FFF2-40B4-BE49-F238E27FC236}">
                <a16:creationId xmlns:a16="http://schemas.microsoft.com/office/drawing/2014/main" id="{2AB3D606-7019-83C0-B9D4-E37B32C8F8CB}"/>
              </a:ext>
            </a:extLst>
          </p:cNvPr>
          <p:cNvGraphicFramePr/>
          <p:nvPr>
            <p:extLst>
              <p:ext uri="{D42A27DB-BD31-4B8C-83A1-F6EECF244321}">
                <p14:modId xmlns:p14="http://schemas.microsoft.com/office/powerpoint/2010/main" val="2853309894"/>
              </p:ext>
            </p:extLst>
          </p:nvPr>
        </p:nvGraphicFramePr>
        <p:xfrm>
          <a:off x="837282" y="1320456"/>
          <a:ext cx="9758406" cy="47354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C521D767-73ED-683C-9871-73349B82FF7F}"/>
              </a:ext>
            </a:extLst>
          </p:cNvPr>
          <p:cNvSpPr>
            <a:spLocks noGrp="1"/>
          </p:cNvSpPr>
          <p:nvPr>
            <p:ph type="sldNum" sz="quarter" idx="12"/>
          </p:nvPr>
        </p:nvSpPr>
        <p:spPr/>
        <p:txBody>
          <a:bodyPr/>
          <a:lstStyle/>
          <a:p>
            <a:fld id="{D57F1E4F-1CFF-5643-939E-217C01CDF565}" type="slidenum">
              <a:rPr lang="en-US" smtClean="0"/>
              <a:pPr/>
              <a:t>8</a:t>
            </a:fld>
            <a:endParaRPr lang="en-US"/>
          </a:p>
        </p:txBody>
      </p:sp>
    </p:spTree>
    <p:extLst>
      <p:ext uri="{BB962C8B-B14F-4D97-AF65-F5344CB8AC3E}">
        <p14:creationId xmlns:p14="http://schemas.microsoft.com/office/powerpoint/2010/main" val="31821251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BF3E7-AA74-B195-1DF5-32999B70AFE0}"/>
              </a:ext>
            </a:extLst>
          </p:cNvPr>
          <p:cNvSpPr>
            <a:spLocks noGrp="1"/>
          </p:cNvSpPr>
          <p:nvPr>
            <p:ph type="title"/>
          </p:nvPr>
        </p:nvSpPr>
        <p:spPr/>
        <p:txBody>
          <a:bodyPr/>
          <a:lstStyle/>
          <a:p>
            <a:r>
              <a:rPr lang="en-US" dirty="0"/>
              <a:t>Using Emission Factors to Calculate Emissions</a:t>
            </a:r>
          </a:p>
        </p:txBody>
      </p:sp>
      <p:sp>
        <p:nvSpPr>
          <p:cNvPr id="3" name="Content Placeholder 2">
            <a:extLst>
              <a:ext uri="{FF2B5EF4-FFF2-40B4-BE49-F238E27FC236}">
                <a16:creationId xmlns:a16="http://schemas.microsoft.com/office/drawing/2014/main" id="{8DA36EC6-0147-228C-7DCC-CB55FF1246D9}"/>
              </a:ext>
            </a:extLst>
          </p:cNvPr>
          <p:cNvSpPr>
            <a:spLocks noGrp="1"/>
          </p:cNvSpPr>
          <p:nvPr>
            <p:ph idx="1"/>
          </p:nvPr>
        </p:nvSpPr>
        <p:spPr>
          <a:xfrm>
            <a:off x="666317" y="1377108"/>
            <a:ext cx="10416651" cy="1707615"/>
          </a:xfrm>
        </p:spPr>
        <p:txBody>
          <a:bodyPr>
            <a:noAutofit/>
          </a:bodyPr>
          <a:lstStyle/>
          <a:p>
            <a:r>
              <a:rPr lang="en-US" b="0" i="0" u="none" strike="noStrike">
                <a:solidFill>
                  <a:srgbClr val="000000"/>
                </a:solidFill>
                <a:effectLst/>
              </a:rPr>
              <a:t>An emissions factor is a representative value that relates the quantity of a pollutant released to the atmosphere with an activity associated with the release of that pollutant</a:t>
            </a:r>
          </a:p>
          <a:p>
            <a:r>
              <a:rPr lang="en-US" b="0" i="0" u="none" strike="noStrike">
                <a:solidFill>
                  <a:srgbClr val="000000"/>
                </a:solidFill>
                <a:effectLst/>
              </a:rPr>
              <a:t>Factors are usually expressed as the weight of pollutant divided by a unit weight, volume, distance, or duration of the activity emitting the pollutant (e.g., kilograms of particulate emitted per megagram of coal burned)</a:t>
            </a:r>
            <a:endParaRPr lang="en-US" b="0" i="0">
              <a:solidFill>
                <a:srgbClr val="000000"/>
              </a:solidFill>
              <a:effectLst/>
            </a:endParaRPr>
          </a:p>
          <a:p>
            <a:pPr marL="0" indent="0" algn="l" rtl="0" fontAlgn="base">
              <a:buNone/>
            </a:pPr>
            <a:r>
              <a:rPr lang="en-US" b="0" i="0" u="none" strike="noStrike">
                <a:solidFill>
                  <a:srgbClr val="000000"/>
                </a:solidFill>
                <a:effectLst/>
              </a:rPr>
              <a:t>							</a:t>
            </a:r>
            <a:r>
              <a:rPr lang="en-US" b="0" i="0">
                <a:solidFill>
                  <a:srgbClr val="000000"/>
                </a:solidFill>
                <a:effectLst/>
              </a:rPr>
              <a:t>​</a:t>
            </a:r>
          </a:p>
        </p:txBody>
      </p:sp>
      <p:sp>
        <p:nvSpPr>
          <p:cNvPr id="5" name="Rectangle: Rounded Corners 4">
            <a:extLst>
              <a:ext uri="{FF2B5EF4-FFF2-40B4-BE49-F238E27FC236}">
                <a16:creationId xmlns:a16="http://schemas.microsoft.com/office/drawing/2014/main" id="{5CF92DF4-6312-D43E-50E9-C5107585CA7B}"/>
              </a:ext>
            </a:extLst>
          </p:cNvPr>
          <p:cNvSpPr/>
          <p:nvPr/>
        </p:nvSpPr>
        <p:spPr>
          <a:xfrm>
            <a:off x="3615063" y="3216926"/>
            <a:ext cx="5023690" cy="204760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rtl="0" fontAlgn="base">
              <a:buNone/>
            </a:pPr>
            <a:r>
              <a:rPr lang="en-US" sz="2000" b="1" i="0" u="none" strike="noStrike">
                <a:solidFill>
                  <a:schemeClr val="tx1"/>
                </a:solidFill>
                <a:effectLst/>
              </a:rPr>
              <a:t>E = A x EF x (1-ER/100)</a:t>
            </a:r>
            <a:r>
              <a:rPr lang="en-US" sz="2000" b="1" i="0">
                <a:solidFill>
                  <a:schemeClr val="tx1"/>
                </a:solidFill>
                <a:effectLst/>
              </a:rPr>
              <a:t>​</a:t>
            </a:r>
          </a:p>
          <a:p>
            <a:pPr marL="0" indent="0" rtl="0" fontAlgn="base">
              <a:buNone/>
            </a:pPr>
            <a:r>
              <a:rPr lang="en-US" sz="1600" b="1" i="1">
                <a:solidFill>
                  <a:schemeClr val="tx1"/>
                </a:solidFill>
              </a:rPr>
              <a:t>Where: </a:t>
            </a:r>
            <a:r>
              <a:rPr lang="en-US" sz="1600" b="0" i="1">
                <a:solidFill>
                  <a:schemeClr val="tx1"/>
                </a:solidFill>
                <a:effectLst/>
              </a:rPr>
              <a:t>​</a:t>
            </a:r>
          </a:p>
          <a:p>
            <a:pPr marL="0" indent="0" rtl="0" fontAlgn="base">
              <a:buNone/>
            </a:pPr>
            <a:r>
              <a:rPr lang="en-US" sz="1600" b="0" i="0" u="none" strike="noStrike">
                <a:solidFill>
                  <a:schemeClr val="tx1"/>
                </a:solidFill>
                <a:effectLst/>
              </a:rPr>
              <a:t>E = emissions;</a:t>
            </a:r>
            <a:r>
              <a:rPr lang="en-US" sz="1600" b="0" i="0">
                <a:solidFill>
                  <a:schemeClr val="tx1"/>
                </a:solidFill>
                <a:effectLst/>
              </a:rPr>
              <a:t>​</a:t>
            </a:r>
          </a:p>
          <a:p>
            <a:pPr marL="0" indent="0" rtl="0" fontAlgn="base">
              <a:buNone/>
            </a:pPr>
            <a:r>
              <a:rPr lang="en-US" sz="1600" b="0" i="0" u="none" strike="noStrike">
                <a:solidFill>
                  <a:schemeClr val="tx1"/>
                </a:solidFill>
                <a:effectLst/>
              </a:rPr>
              <a:t>A = activity rate;</a:t>
            </a:r>
            <a:r>
              <a:rPr lang="en-US" sz="1600" b="0" i="0">
                <a:solidFill>
                  <a:schemeClr val="tx1"/>
                </a:solidFill>
                <a:effectLst/>
              </a:rPr>
              <a:t>​</a:t>
            </a:r>
          </a:p>
          <a:p>
            <a:pPr marL="0" indent="0" rtl="0" fontAlgn="base">
              <a:buNone/>
            </a:pPr>
            <a:r>
              <a:rPr lang="en-US" sz="1600" b="0" i="0" u="none" strike="noStrike">
                <a:solidFill>
                  <a:schemeClr val="tx1"/>
                </a:solidFill>
                <a:effectLst/>
              </a:rPr>
              <a:t>EF = emission factor, and</a:t>
            </a:r>
            <a:r>
              <a:rPr lang="en-US" sz="1600" b="0" i="0">
                <a:solidFill>
                  <a:schemeClr val="tx1"/>
                </a:solidFill>
                <a:effectLst/>
              </a:rPr>
              <a:t>​</a:t>
            </a:r>
          </a:p>
          <a:p>
            <a:pPr marL="0" indent="0" rtl="0" fontAlgn="base">
              <a:buNone/>
            </a:pPr>
            <a:r>
              <a:rPr lang="en-US" sz="1600" b="0" i="0" u="none" strike="noStrike">
                <a:solidFill>
                  <a:schemeClr val="tx1"/>
                </a:solidFill>
                <a:effectLst/>
              </a:rPr>
              <a:t>ER = overall emission reduction efficiency, %</a:t>
            </a:r>
            <a:endParaRPr lang="en-US" sz="1600">
              <a:solidFill>
                <a:schemeClr val="tx1"/>
              </a:solidFill>
            </a:endParaRPr>
          </a:p>
        </p:txBody>
      </p:sp>
      <p:sp>
        <p:nvSpPr>
          <p:cNvPr id="6" name="TextBox 5">
            <a:extLst>
              <a:ext uri="{FF2B5EF4-FFF2-40B4-BE49-F238E27FC236}">
                <a16:creationId xmlns:a16="http://schemas.microsoft.com/office/drawing/2014/main" id="{EA6E5750-341C-99E4-8B40-37F9849DF5FD}"/>
              </a:ext>
            </a:extLst>
          </p:cNvPr>
          <p:cNvSpPr txBox="1"/>
          <p:nvPr/>
        </p:nvSpPr>
        <p:spPr>
          <a:xfrm>
            <a:off x="924090" y="5543898"/>
            <a:ext cx="9969053" cy="1200329"/>
          </a:xfrm>
          <a:prstGeom prst="rect">
            <a:avLst/>
          </a:prstGeom>
          <a:noFill/>
        </p:spPr>
        <p:txBody>
          <a:bodyPr wrap="square" rtlCol="0">
            <a:spAutoFit/>
          </a:bodyPr>
          <a:lstStyle/>
          <a:p>
            <a:pPr marL="0" indent="0" algn="l" rtl="0" fontAlgn="base">
              <a:buNone/>
            </a:pPr>
            <a:r>
              <a:rPr lang="en-US" b="0" i="1" u="none" strike="noStrike">
                <a:solidFill>
                  <a:srgbClr val="000000"/>
                </a:solidFill>
                <a:effectLst/>
              </a:rPr>
              <a:t>Caution when applying EF – most emission factors are derived for specific countries, where factors that influence emissions, such as control technologies, fuel types and specifications, and operational factors may differ</a:t>
            </a:r>
            <a:endParaRPr lang="en-US" b="0" i="1">
              <a:solidFill>
                <a:srgbClr val="000000"/>
              </a:solidFill>
              <a:effectLst/>
            </a:endParaRPr>
          </a:p>
          <a:p>
            <a:endParaRPr lang="en-US"/>
          </a:p>
        </p:txBody>
      </p:sp>
      <p:sp>
        <p:nvSpPr>
          <p:cNvPr id="4" name="Slide Number Placeholder 3">
            <a:extLst>
              <a:ext uri="{FF2B5EF4-FFF2-40B4-BE49-F238E27FC236}">
                <a16:creationId xmlns:a16="http://schemas.microsoft.com/office/drawing/2014/main" id="{C521D767-73ED-683C-9871-73349B82FF7F}"/>
              </a:ext>
            </a:extLst>
          </p:cNvPr>
          <p:cNvSpPr>
            <a:spLocks noGrp="1"/>
          </p:cNvSpPr>
          <p:nvPr>
            <p:ph type="sldNum" sz="quarter" idx="12"/>
          </p:nvPr>
        </p:nvSpPr>
        <p:spPr/>
        <p:txBody>
          <a:bodyPr/>
          <a:lstStyle/>
          <a:p>
            <a:fld id="{D57F1E4F-1CFF-5643-939E-217C01CDF565}" type="slidenum">
              <a:rPr lang="en-US" smtClean="0"/>
              <a:pPr/>
              <a:t>9</a:t>
            </a:fld>
            <a:endParaRPr lang="en-US"/>
          </a:p>
        </p:txBody>
      </p:sp>
    </p:spTree>
    <p:extLst>
      <p:ext uri="{BB962C8B-B14F-4D97-AF65-F5344CB8AC3E}">
        <p14:creationId xmlns:p14="http://schemas.microsoft.com/office/powerpoint/2010/main" val="1268248778"/>
      </p:ext>
    </p:extLst>
  </p:cSld>
  <p:clrMapOvr>
    <a:masterClrMapping/>
  </p:clrMapOvr>
</p:sld>
</file>

<file path=ppt/theme/theme1.xml><?xml version="1.0" encoding="utf-8"?>
<a:theme xmlns:a="http://schemas.openxmlformats.org/drawingml/2006/main" name="Facet">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3E04B51-1D33-4F14-BBD7-79D7D27E2EE4}">
  <ds:schemaRefs>
    <ds:schemaRef ds:uri="16c05727-aa75-4e4a-9b5f-8a80a1165891"/>
    <ds:schemaRef ds:uri="71af3243-3dd4-4a8d-8c0d-dd76da1f02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C24F515-356D-4532-BE08-F6D7771916F0}">
  <ds:schemaRefs>
    <ds:schemaRef ds:uri="http://purl.org/dc/terms/"/>
    <ds:schemaRef ds:uri="http://schemas.openxmlformats.org/package/2006/metadata/core-properties"/>
    <ds:schemaRef ds:uri="http://purl.org/dc/elements/1.1/"/>
    <ds:schemaRef ds:uri="http://purl.org/dc/dcmitype/"/>
    <ds:schemaRef ds:uri="http://schemas.microsoft.com/office/infopath/2007/PartnerControls"/>
    <ds:schemaRef ds:uri="http://schemas.microsoft.com/office/2006/documentManagement/types"/>
    <ds:schemaRef ds:uri="http://schemas.microsoft.com/office/2006/metadata/properties"/>
    <ds:schemaRef ds:uri="16c05727-aa75-4e4a-9b5f-8a80a1165891"/>
    <ds:schemaRef ds:uri="71af3243-3dd4-4a8d-8c0d-dd76da1f02a5"/>
    <ds:schemaRef ds:uri="http://www.w3.org/XML/1998/namespace"/>
  </ds:schemaRefs>
</ds:datastoreItem>
</file>

<file path=customXml/itemProps3.xml><?xml version="1.0" encoding="utf-8"?>
<ds:datastoreItem xmlns:ds="http://schemas.openxmlformats.org/officeDocument/2006/customXml" ds:itemID="{9AEF1282-A6E9-4912-8AB9-8ED69BF7097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Facet design</Template>
  <TotalTime>1057</TotalTime>
  <Words>2508</Words>
  <Application>Microsoft Office PowerPoint</Application>
  <PresentationFormat>Widescreen</PresentationFormat>
  <Paragraphs>260</Paragraphs>
  <Slides>27</Slides>
  <Notes>11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Arial</vt:lpstr>
      <vt:lpstr>Calibri</vt:lpstr>
      <vt:lpstr>Open Sans</vt:lpstr>
      <vt:lpstr>Segoe UI</vt:lpstr>
      <vt:lpstr>Times New Roman</vt:lpstr>
      <vt:lpstr>Trebuchet MS</vt:lpstr>
      <vt:lpstr>Tw Cen MT</vt:lpstr>
      <vt:lpstr>Wingdings 3</vt:lpstr>
      <vt:lpstr>Facet</vt:lpstr>
      <vt:lpstr>DELETE THIS SLIDE PRIOR TO PRESENTATION</vt:lpstr>
      <vt:lpstr>Emissions Inventory Development</vt:lpstr>
      <vt:lpstr>Air Quality Management Planning</vt:lpstr>
      <vt:lpstr>Overview</vt:lpstr>
      <vt:lpstr>Section 1: Introduction</vt:lpstr>
      <vt:lpstr>What is an emissions inventory? </vt:lpstr>
      <vt:lpstr>Bottom-Up and Top-Down Approaches to Air Quality</vt:lpstr>
      <vt:lpstr>Obtaining Emission Data</vt:lpstr>
      <vt:lpstr>Using Emission Factors to Calculate Emissions</vt:lpstr>
      <vt:lpstr>Section 2: Pollutant Sources</vt:lpstr>
      <vt:lpstr>Where Do Pollutants Come From? </vt:lpstr>
      <vt:lpstr>Pollutant Types</vt:lpstr>
      <vt:lpstr>[YOUR CITY] Emissions Profile</vt:lpstr>
      <vt:lpstr>[YOUR CITY] Emissions Profile</vt:lpstr>
      <vt:lpstr>Section 3: Tools and Data Sources</vt:lpstr>
      <vt:lpstr>Global Tools for Emissions Estimation</vt:lpstr>
      <vt:lpstr>Global Scale Emissions Datasets</vt:lpstr>
      <vt:lpstr>Data Inputs for Creating Emissions Inventories</vt:lpstr>
      <vt:lpstr>EMEP/EEA Air Pollutant Emission Inventory Guidebook</vt:lpstr>
      <vt:lpstr>AP-42 Emissions Factors</vt:lpstr>
      <vt:lpstr>Other Emission Factor Databases</vt:lpstr>
      <vt:lpstr>COPERT (EEA Model)</vt:lpstr>
      <vt:lpstr>Motor Vehicle Emission Simulator (MOVES, US Model)</vt:lpstr>
      <vt:lpstr>Long-range Energy Alternatives Planning – Short-Lived Climate Pollutants tool (LEAP-SLCP) </vt:lpstr>
      <vt:lpstr>LEAP-SLCP Example</vt:lpstr>
      <vt:lpstr>Resources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Margaret Cella</dc:creator>
  <cp:lastModifiedBy>Mei Collins</cp:lastModifiedBy>
  <cp:revision>28</cp:revision>
  <dcterms:created xsi:type="dcterms:W3CDTF">2022-07-05T23:25:00Z</dcterms:created>
  <dcterms:modified xsi:type="dcterms:W3CDTF">2023-07-18T17:00:10Z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