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1099" r:id="rId2"/>
    <p:sldId id="268" r:id="rId3"/>
    <p:sldId id="269" r:id="rId4"/>
    <p:sldId id="414" r:id="rId5"/>
    <p:sldId id="272" r:id="rId6"/>
    <p:sldId id="270" r:id="rId7"/>
    <p:sldId id="271" r:id="rId8"/>
    <p:sldId id="273" r:id="rId9"/>
    <p:sldId id="274" r:id="rId10"/>
    <p:sldId id="275" r:id="rId11"/>
    <p:sldId id="276" r:id="rId12"/>
    <p:sldId id="415" r:id="rId13"/>
    <p:sldId id="266" r:id="rId14"/>
    <p:sldId id="265" r:id="rId15"/>
    <p:sldId id="277" r:id="rId16"/>
    <p:sldId id="408" r:id="rId17"/>
    <p:sldId id="260" r:id="rId18"/>
    <p:sldId id="258" r:id="rId19"/>
    <p:sldId id="416" r:id="rId20"/>
    <p:sldId id="404" r:id="rId21"/>
    <p:sldId id="405" r:id="rId22"/>
    <p:sldId id="406" r:id="rId23"/>
    <p:sldId id="400" r:id="rId24"/>
    <p:sldId id="402" r:id="rId25"/>
    <p:sldId id="403" r:id="rId26"/>
    <p:sldId id="407" r:id="rId27"/>
    <p:sldId id="417" r:id="rId28"/>
    <p:sldId id="279" r:id="rId29"/>
    <p:sldId id="278" r:id="rId30"/>
    <p:sldId id="281" r:id="rId31"/>
    <p:sldId id="411" r:id="rId32"/>
    <p:sldId id="280" r:id="rId33"/>
    <p:sldId id="391" r:id="rId34"/>
    <p:sldId id="392" r:id="rId35"/>
    <p:sldId id="282" r:id="rId36"/>
    <p:sldId id="387" r:id="rId37"/>
    <p:sldId id="347" r:id="rId38"/>
    <p:sldId id="348" r:id="rId39"/>
    <p:sldId id="412" r:id="rId40"/>
    <p:sldId id="409" r:id="rId41"/>
    <p:sldId id="410" r:id="rId42"/>
    <p:sldId id="283" r:id="rId43"/>
    <p:sldId id="393" r:id="rId44"/>
    <p:sldId id="413" r:id="rId45"/>
    <p:sldId id="285" r:id="rId46"/>
    <p:sldId id="364" r:id="rId47"/>
    <p:sldId id="365" r:id="rId48"/>
    <p:sldId id="388" r:id="rId49"/>
    <p:sldId id="389" r:id="rId50"/>
    <p:sldId id="390" r:id="rId51"/>
    <p:sldId id="384" r:id="rId52"/>
    <p:sldId id="418" r:id="rId53"/>
    <p:sldId id="379" r:id="rId54"/>
    <p:sldId id="380" r:id="rId55"/>
    <p:sldId id="381" r:id="rId56"/>
    <p:sldId id="382" r:id="rId57"/>
    <p:sldId id="385" r:id="rId58"/>
    <p:sldId id="383" r:id="rId59"/>
    <p:sldId id="399" r:id="rId60"/>
    <p:sldId id="397" r:id="rId61"/>
    <p:sldId id="398" r:id="rId62"/>
    <p:sldId id="345" r:id="rId63"/>
    <p:sldId id="419" r:id="rId64"/>
    <p:sldId id="386" r:id="rId65"/>
    <p:sldId id="10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6544E8B-5A12-4C47-87F8-DAF7238112DD}">
          <p14:sldIdLst>
            <p14:sldId id="1099"/>
            <p14:sldId id="268"/>
            <p14:sldId id="269"/>
          </p14:sldIdLst>
        </p14:section>
        <p14:section name="Health Impacts of AQM" id="{21817AD8-A4BD-4181-8E45-63C372E9D9B6}">
          <p14:sldIdLst>
            <p14:sldId id="414"/>
            <p14:sldId id="272"/>
            <p14:sldId id="270"/>
            <p14:sldId id="271"/>
            <p14:sldId id="273"/>
            <p14:sldId id="274"/>
            <p14:sldId id="275"/>
            <p14:sldId id="276"/>
          </p14:sldIdLst>
        </p14:section>
        <p14:section name="Intro to Benefits Analysis" id="{253F5DB9-8FF3-4917-8D2A-58390C527CE5}">
          <p14:sldIdLst>
            <p14:sldId id="415"/>
            <p14:sldId id="266"/>
            <p14:sldId id="265"/>
            <p14:sldId id="277"/>
            <p14:sldId id="408"/>
            <p14:sldId id="260"/>
            <p14:sldId id="258"/>
          </p14:sldIdLst>
        </p14:section>
        <p14:section name="Benefits Estimation Tools" id="{A4F8CB15-6EA5-4B09-A8A5-B861FCABF0AA}">
          <p14:sldIdLst>
            <p14:sldId id="416"/>
            <p14:sldId id="404"/>
            <p14:sldId id="405"/>
            <p14:sldId id="406"/>
            <p14:sldId id="400"/>
            <p14:sldId id="402"/>
            <p14:sldId id="403"/>
            <p14:sldId id="407"/>
          </p14:sldIdLst>
        </p14:section>
        <p14:section name="Inputs" id="{07D8F492-C92C-42BF-9D9C-7B4E162895CA}">
          <p14:sldIdLst>
            <p14:sldId id="417"/>
            <p14:sldId id="279"/>
            <p14:sldId id="278"/>
            <p14:sldId id="281"/>
            <p14:sldId id="411"/>
            <p14:sldId id="280"/>
            <p14:sldId id="391"/>
            <p14:sldId id="392"/>
            <p14:sldId id="282"/>
            <p14:sldId id="387"/>
            <p14:sldId id="347"/>
            <p14:sldId id="348"/>
            <p14:sldId id="412"/>
            <p14:sldId id="409"/>
            <p14:sldId id="410"/>
            <p14:sldId id="283"/>
            <p14:sldId id="393"/>
            <p14:sldId id="413"/>
            <p14:sldId id="285"/>
            <p14:sldId id="364"/>
            <p14:sldId id="365"/>
            <p14:sldId id="388"/>
            <p14:sldId id="389"/>
            <p14:sldId id="390"/>
            <p14:sldId id="384"/>
          </p14:sldIdLst>
        </p14:section>
        <p14:section name="Economic Valuation" id="{4071D27B-8594-4662-A563-288D8A58A60F}">
          <p14:sldIdLst>
            <p14:sldId id="418"/>
            <p14:sldId id="379"/>
            <p14:sldId id="380"/>
            <p14:sldId id="381"/>
            <p14:sldId id="382"/>
            <p14:sldId id="385"/>
            <p14:sldId id="383"/>
            <p14:sldId id="399"/>
            <p14:sldId id="397"/>
            <p14:sldId id="398"/>
            <p14:sldId id="345"/>
          </p14:sldIdLst>
        </p14:section>
        <p14:section name="Example Analysis Results" id="{F8F926D5-B26E-46DC-8BBE-D22AB921F1CA}">
          <p14:sldIdLst>
            <p14:sldId id="419"/>
            <p14:sldId id="386"/>
            <p14:sldId id="10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FED87A-68C5-CB3F-1B79-F1495ABC4C87}" name="Mei Collins" initials="MC" userId="S::MCollins@indecon.com::f58710cf-9b7c-4342-a50c-dd3de50b0186" providerId="AD"/>
  <p188:author id="{08F5C79A-3BBF-0E85-C035-FEB9047DE7F6}" name="Stefani Penn" initials="SP" userId="Stefani Penn" providerId="None"/>
  <p188:author id="{E97B6B9D-6177-2037-0B34-F6A3308B1A62}" name="Stefani Penn" initials="SP" userId="S::SPenn@indecon.com::9b956f7d-0477-4013-81cd-17ea40c6cdf9" providerId="AD"/>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 id="{539087E4-7775-D15E-FE16-6103B40DE5FC}" name="marshall.layne@epa.gov" initials="ma" userId="S::urn:spo:guest#marshall.layne@epa.gov::"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6923" autoAdjust="0"/>
  </p:normalViewPr>
  <p:slideViewPr>
    <p:cSldViewPr snapToGrid="0">
      <p:cViewPr varScale="1">
        <p:scale>
          <a:sx n="51" d="100"/>
          <a:sy n="51" d="100"/>
        </p:scale>
        <p:origin x="1232" y="28"/>
      </p:cViewPr>
      <p:guideLst/>
    </p:cSldViewPr>
  </p:slideViewPr>
  <p:outlineViewPr>
    <p:cViewPr>
      <p:scale>
        <a:sx n="33" d="100"/>
        <a:sy n="33" d="100"/>
      </p:scale>
      <p:origin x="0" y="-49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is, Elizabeth" userId="S::landis.elizabeth_epa.gov#ext#@indecon.com::f25b3125-03f0-4050-8071-b7a6fea9cfd6" providerId="AD" clId="Web-{3E373CF4-A236-AD56-694C-7D85E6B22908}"/>
    <pc:docChg chg="mod modSld">
      <pc:chgData name="Landis, Elizabeth" userId="S::landis.elizabeth_epa.gov#ext#@indecon.com::f25b3125-03f0-4050-8071-b7a6fea9cfd6" providerId="AD" clId="Web-{3E373CF4-A236-AD56-694C-7D85E6B22908}" dt="2022-12-09T01:46:06.980" v="12"/>
      <pc:docMkLst>
        <pc:docMk/>
      </pc:docMkLst>
      <pc:sldChg chg="addCm">
        <pc:chgData name="Landis, Elizabeth" userId="S::landis.elizabeth_epa.gov#ext#@indecon.com::f25b3125-03f0-4050-8071-b7a6fea9cfd6" providerId="AD" clId="Web-{3E373CF4-A236-AD56-694C-7D85E6B22908}" dt="2022-12-09T00:47:19.658" v="1"/>
        <pc:sldMkLst>
          <pc:docMk/>
          <pc:sldMk cId="995554793" sldId="275"/>
        </pc:sldMkLst>
      </pc:sldChg>
      <pc:sldChg chg="addCm">
        <pc:chgData name="Landis, Elizabeth" userId="S::landis.elizabeth_epa.gov#ext#@indecon.com::f25b3125-03f0-4050-8071-b7a6fea9cfd6" providerId="AD" clId="Web-{3E373CF4-A236-AD56-694C-7D85E6B22908}" dt="2022-12-09T01:42:02.113" v="10"/>
        <pc:sldMkLst>
          <pc:docMk/>
          <pc:sldMk cId="256500775" sldId="279"/>
        </pc:sldMkLst>
      </pc:sldChg>
      <pc:sldChg chg="addCm">
        <pc:chgData name="Landis, Elizabeth" userId="S::landis.elizabeth_epa.gov#ext#@indecon.com::f25b3125-03f0-4050-8071-b7a6fea9cfd6" providerId="AD" clId="Web-{3E373CF4-A236-AD56-694C-7D85E6B22908}" dt="2022-12-09T01:43:27.600" v="11"/>
        <pc:sldMkLst>
          <pc:docMk/>
          <pc:sldMk cId="11444696" sldId="347"/>
        </pc:sldMkLst>
      </pc:sldChg>
      <pc:sldChg chg="addCm">
        <pc:chgData name="Landis, Elizabeth" userId="S::landis.elizabeth_epa.gov#ext#@indecon.com::f25b3125-03f0-4050-8071-b7a6fea9cfd6" providerId="AD" clId="Web-{3E373CF4-A236-AD56-694C-7D85E6B22908}" dt="2022-12-09T01:46:06.980" v="12"/>
        <pc:sldMkLst>
          <pc:docMk/>
          <pc:sldMk cId="1250177284" sldId="388"/>
        </pc:sldMkLst>
      </pc:sldChg>
      <pc:sldChg chg="modSp">
        <pc:chgData name="Landis, Elizabeth" userId="S::landis.elizabeth_epa.gov#ext#@indecon.com::f25b3125-03f0-4050-8071-b7a6fea9cfd6" providerId="AD" clId="Web-{3E373CF4-A236-AD56-694C-7D85E6B22908}" dt="2022-12-09T00:50:31.680" v="9" actId="20577"/>
        <pc:sldMkLst>
          <pc:docMk/>
          <pc:sldMk cId="771236995" sldId="408"/>
        </pc:sldMkLst>
        <pc:spChg chg="mod">
          <ac:chgData name="Landis, Elizabeth" userId="S::landis.elizabeth_epa.gov#ext#@indecon.com::f25b3125-03f0-4050-8071-b7a6fea9cfd6" providerId="AD" clId="Web-{3E373CF4-A236-AD56-694C-7D85E6B22908}" dt="2022-12-09T00:50:31.680" v="9" actId="20577"/>
          <ac:spMkLst>
            <pc:docMk/>
            <pc:sldMk cId="771236995" sldId="408"/>
            <ac:spMk id="3" creationId="{C08CDCCF-7CE3-57E1-8DD0-478AA3646704}"/>
          </ac:spMkLst>
        </pc:spChg>
      </pc:sldChg>
    </pc:docChg>
  </pc:docChgLst>
  <pc:docChgLst>
    <pc:chgData name="Henry Roman" userId="28722cf9-7dac-4dc0-9220-e312c8ae96af" providerId="ADAL" clId="{5E3972B7-F97C-4527-A121-C0E259AEE202}"/>
    <pc:docChg chg="modSld">
      <pc:chgData name="Henry Roman" userId="28722cf9-7dac-4dc0-9220-e312c8ae96af" providerId="ADAL" clId="{5E3972B7-F97C-4527-A121-C0E259AEE202}" dt="2022-09-27T19:40:04.558" v="2"/>
      <pc:docMkLst>
        <pc:docMk/>
      </pc:docMkLst>
      <pc:sldChg chg="modSp mod">
        <pc:chgData name="Henry Roman" userId="28722cf9-7dac-4dc0-9220-e312c8ae96af" providerId="ADAL" clId="{5E3972B7-F97C-4527-A121-C0E259AEE202}" dt="2022-09-27T19:33:23.824" v="1" actId="1076"/>
        <pc:sldMkLst>
          <pc:docMk/>
          <pc:sldMk cId="3947683550" sldId="260"/>
        </pc:sldMkLst>
        <pc:picChg chg="mod">
          <ac:chgData name="Henry Roman" userId="28722cf9-7dac-4dc0-9220-e312c8ae96af" providerId="ADAL" clId="{5E3972B7-F97C-4527-A121-C0E259AEE202}" dt="2022-09-27T19:33:23.824" v="1" actId="1076"/>
          <ac:picMkLst>
            <pc:docMk/>
            <pc:sldMk cId="3947683550" sldId="260"/>
            <ac:picMk id="8" creationId="{D1CE18DB-1481-FC12-F79C-6990BF22FD5C}"/>
          </ac:picMkLst>
        </pc:picChg>
      </pc:sldChg>
      <pc:sldChg chg="modCm">
        <pc:chgData name="Henry Roman" userId="28722cf9-7dac-4dc0-9220-e312c8ae96af" providerId="ADAL" clId="{5E3972B7-F97C-4527-A121-C0E259AEE202}" dt="2022-09-27T19:32:47.652" v="0"/>
        <pc:sldMkLst>
          <pc:docMk/>
          <pc:sldMk cId="3682029836" sldId="274"/>
        </pc:sldMkLst>
      </pc:sldChg>
      <pc:sldChg chg="modCm">
        <pc:chgData name="Henry Roman" userId="28722cf9-7dac-4dc0-9220-e312c8ae96af" providerId="ADAL" clId="{5E3972B7-F97C-4527-A121-C0E259AEE202}" dt="2022-09-27T19:40:04.558" v="2"/>
        <pc:sldMkLst>
          <pc:docMk/>
          <pc:sldMk cId="3204664437" sldId="394"/>
        </pc:sldMkLst>
      </pc:sldChg>
    </pc:docChg>
  </pc:docChgLst>
  <pc:docChgLst>
    <pc:chgData name="marshall.layne@epa.gov" userId="S::urn:spo:guest#marshall.layne@epa.gov::" providerId="AD" clId="Web-{2B1BC19F-148B-EE83-EA0B-7896DFD3FD93}"/>
    <pc:docChg chg="mod modSld">
      <pc:chgData name="marshall.layne@epa.gov" userId="S::urn:spo:guest#marshall.layne@epa.gov::" providerId="AD" clId="Web-{2B1BC19F-148B-EE83-EA0B-7896DFD3FD93}" dt="2023-01-23T22:56:46.497" v="143" actId="20577"/>
      <pc:docMkLst>
        <pc:docMk/>
      </pc:docMkLst>
      <pc:sldChg chg="modSp">
        <pc:chgData name="marshall.layne@epa.gov" userId="S::urn:spo:guest#marshall.layne@epa.gov::" providerId="AD" clId="Web-{2B1BC19F-148B-EE83-EA0B-7896DFD3FD93}" dt="2023-01-23T22:42:19.255" v="52" actId="1076"/>
        <pc:sldMkLst>
          <pc:docMk/>
          <pc:sldMk cId="3947683550" sldId="260"/>
        </pc:sldMkLst>
        <pc:spChg chg="mod">
          <ac:chgData name="marshall.layne@epa.gov" userId="S::urn:spo:guest#marshall.layne@epa.gov::" providerId="AD" clId="Web-{2B1BC19F-148B-EE83-EA0B-7896DFD3FD93}" dt="2023-01-23T22:42:02.286" v="50" actId="14100"/>
          <ac:spMkLst>
            <pc:docMk/>
            <pc:sldMk cId="3947683550" sldId="260"/>
            <ac:spMk id="3" creationId="{7B221C9B-D86A-459A-83BB-259A877E2409}"/>
          </ac:spMkLst>
        </pc:spChg>
        <pc:spChg chg="mod">
          <ac:chgData name="marshall.layne@epa.gov" userId="S::urn:spo:guest#marshall.layne@epa.gov::" providerId="AD" clId="Web-{2B1BC19F-148B-EE83-EA0B-7896DFD3FD93}" dt="2023-01-23T22:33:11.369" v="26" actId="20577"/>
          <ac:spMkLst>
            <pc:docMk/>
            <pc:sldMk cId="3947683550" sldId="260"/>
            <ac:spMk id="11" creationId="{1CA5594B-2994-AAEA-A9D1-EC67851F55FD}"/>
          </ac:spMkLst>
        </pc:spChg>
        <pc:picChg chg="mod">
          <ac:chgData name="marshall.layne@epa.gov" userId="S::urn:spo:guest#marshall.layne@epa.gov::" providerId="AD" clId="Web-{2B1BC19F-148B-EE83-EA0B-7896DFD3FD93}" dt="2023-01-23T22:42:19.255" v="52" actId="1076"/>
          <ac:picMkLst>
            <pc:docMk/>
            <pc:sldMk cId="3947683550" sldId="260"/>
            <ac:picMk id="8" creationId="{D1CE18DB-1481-FC12-F79C-6990BF22FD5C}"/>
          </ac:picMkLst>
        </pc:picChg>
        <pc:picChg chg="mod">
          <ac:chgData name="marshall.layne@epa.gov" userId="S::urn:spo:guest#marshall.layne@epa.gov::" providerId="AD" clId="Web-{2B1BC19F-148B-EE83-EA0B-7896DFD3FD93}" dt="2023-01-23T22:42:17.146" v="51" actId="1076"/>
          <ac:picMkLst>
            <pc:docMk/>
            <pc:sldMk cId="3947683550" sldId="260"/>
            <ac:picMk id="10" creationId="{BDACBFCE-BC65-DFA2-7CE4-788CFCC9C21C}"/>
          </ac:picMkLst>
        </pc:picChg>
      </pc:sldChg>
      <pc:sldChg chg="modSp addCm">
        <pc:chgData name="marshall.layne@epa.gov" userId="S::urn:spo:guest#marshall.layne@epa.gov::" providerId="AD" clId="Web-{2B1BC19F-148B-EE83-EA0B-7896DFD3FD93}" dt="2023-01-23T22:40:29.300" v="47"/>
        <pc:sldMkLst>
          <pc:docMk/>
          <pc:sldMk cId="2312139127" sldId="265"/>
        </pc:sldMkLst>
        <pc:spChg chg="mod">
          <ac:chgData name="marshall.layne@epa.gov" userId="S::urn:spo:guest#marshall.layne@epa.gov::" providerId="AD" clId="Web-{2B1BC19F-148B-EE83-EA0B-7896DFD3FD93}" dt="2023-01-23T22:33:06.788" v="24" actId="1076"/>
          <ac:spMkLst>
            <pc:docMk/>
            <pc:sldMk cId="2312139127" sldId="265"/>
            <ac:spMk id="5" creationId="{696C08A5-8620-9A27-070C-2BF3102E9B33}"/>
          </ac:spMkLst>
        </pc:spChg>
      </pc:sldChg>
      <pc:sldChg chg="modSp">
        <pc:chgData name="marshall.layne@epa.gov" userId="S::urn:spo:guest#marshall.layne@epa.gov::" providerId="AD" clId="Web-{2B1BC19F-148B-EE83-EA0B-7896DFD3FD93}" dt="2023-01-23T22:33:01.303" v="21" actId="20577"/>
        <pc:sldMkLst>
          <pc:docMk/>
          <pc:sldMk cId="481870859" sldId="266"/>
        </pc:sldMkLst>
        <pc:spChg chg="mod">
          <ac:chgData name="marshall.layne@epa.gov" userId="S::urn:spo:guest#marshall.layne@epa.gov::" providerId="AD" clId="Web-{2B1BC19F-148B-EE83-EA0B-7896DFD3FD93}" dt="2023-01-23T22:33:01.303" v="21" actId="20577"/>
          <ac:spMkLst>
            <pc:docMk/>
            <pc:sldMk cId="481870859" sldId="266"/>
            <ac:spMk id="6" creationId="{54662D9A-F277-07E4-0E64-5C280965D92B}"/>
          </ac:spMkLst>
        </pc:spChg>
      </pc:sldChg>
      <pc:sldChg chg="modSp">
        <pc:chgData name="marshall.layne@epa.gov" userId="S::urn:spo:guest#marshall.layne@epa.gov::" providerId="AD" clId="Web-{2B1BC19F-148B-EE83-EA0B-7896DFD3FD93}" dt="2023-01-23T22:32:16.412" v="8" actId="1076"/>
        <pc:sldMkLst>
          <pc:docMk/>
          <pc:sldMk cId="4061948882" sldId="270"/>
        </pc:sldMkLst>
        <pc:spChg chg="mod">
          <ac:chgData name="marshall.layne@epa.gov" userId="S::urn:spo:guest#marshall.layne@epa.gov::" providerId="AD" clId="Web-{2B1BC19F-148B-EE83-EA0B-7896DFD3FD93}" dt="2023-01-23T22:32:06.021" v="5" actId="20577"/>
          <ac:spMkLst>
            <pc:docMk/>
            <pc:sldMk cId="4061948882" sldId="270"/>
            <ac:spMk id="3" creationId="{7CDE6B47-D50C-22B4-72A2-3E4C930EC92B}"/>
          </ac:spMkLst>
        </pc:spChg>
        <pc:spChg chg="mod">
          <ac:chgData name="marshall.layne@epa.gov" userId="S::urn:spo:guest#marshall.layne@epa.gov::" providerId="AD" clId="Web-{2B1BC19F-148B-EE83-EA0B-7896DFD3FD93}" dt="2023-01-23T22:32:05.036" v="3" actId="20577"/>
          <ac:spMkLst>
            <pc:docMk/>
            <pc:sldMk cId="4061948882" sldId="270"/>
            <ac:spMk id="13" creationId="{319D2146-0F5F-E1B8-F559-59D71A143080}"/>
          </ac:spMkLst>
        </pc:spChg>
        <pc:spChg chg="mod">
          <ac:chgData name="marshall.layne@epa.gov" userId="S::urn:spo:guest#marshall.layne@epa.gov::" providerId="AD" clId="Web-{2B1BC19F-148B-EE83-EA0B-7896DFD3FD93}" dt="2023-01-23T22:32:06.989" v="7" actId="20577"/>
          <ac:spMkLst>
            <pc:docMk/>
            <pc:sldMk cId="4061948882" sldId="270"/>
            <ac:spMk id="14" creationId="{8D5DC921-F568-C05C-42FF-500ECCAF52F1}"/>
          </ac:spMkLst>
        </pc:spChg>
        <pc:picChg chg="mod">
          <ac:chgData name="marshall.layne@epa.gov" userId="S::urn:spo:guest#marshall.layne@epa.gov::" providerId="AD" clId="Web-{2B1BC19F-148B-EE83-EA0B-7896DFD3FD93}" dt="2023-01-23T22:32:16.412" v="8" actId="1076"/>
          <ac:picMkLst>
            <pc:docMk/>
            <pc:sldMk cId="4061948882" sldId="270"/>
            <ac:picMk id="2054" creationId="{4EA2B5DA-566F-2A12-869F-423FB03239BF}"/>
          </ac:picMkLst>
        </pc:picChg>
      </pc:sldChg>
      <pc:sldChg chg="addSp delSp modSp">
        <pc:chgData name="marshall.layne@epa.gov" userId="S::urn:spo:guest#marshall.layne@epa.gov::" providerId="AD" clId="Web-{2B1BC19F-148B-EE83-EA0B-7896DFD3FD93}" dt="2023-01-23T22:32:47.194" v="17"/>
        <pc:sldMkLst>
          <pc:docMk/>
          <pc:sldMk cId="4277701196" sldId="271"/>
        </pc:sldMkLst>
        <pc:spChg chg="add del mod">
          <ac:chgData name="marshall.layne@epa.gov" userId="S::urn:spo:guest#marshall.layne@epa.gov::" providerId="AD" clId="Web-{2B1BC19F-148B-EE83-EA0B-7896DFD3FD93}" dt="2023-01-23T22:32:44.178" v="16"/>
          <ac:spMkLst>
            <pc:docMk/>
            <pc:sldMk cId="4277701196" sldId="271"/>
            <ac:spMk id="8" creationId="{5A319011-8FAD-D9FB-2998-D685F4954631}"/>
          </ac:spMkLst>
        </pc:spChg>
        <pc:spChg chg="del mod">
          <ac:chgData name="marshall.layne@epa.gov" userId="S::urn:spo:guest#marshall.layne@epa.gov::" providerId="AD" clId="Web-{2B1BC19F-148B-EE83-EA0B-7896DFD3FD93}" dt="2023-01-23T22:32:47.194" v="17"/>
          <ac:spMkLst>
            <pc:docMk/>
            <pc:sldMk cId="4277701196" sldId="271"/>
            <ac:spMk id="9" creationId="{2B544274-8750-0E56-BBB1-98B5FE03EA4C}"/>
          </ac:spMkLst>
        </pc:spChg>
      </pc:sldChg>
      <pc:sldChg chg="modSp">
        <pc:chgData name="marshall.layne@epa.gov" userId="S::urn:spo:guest#marshall.layne@epa.gov::" providerId="AD" clId="Web-{2B1BC19F-148B-EE83-EA0B-7896DFD3FD93}" dt="2023-01-23T22:31:58.317" v="1" actId="20577"/>
        <pc:sldMkLst>
          <pc:docMk/>
          <pc:sldMk cId="2441653862" sldId="272"/>
        </pc:sldMkLst>
        <pc:spChg chg="mod">
          <ac:chgData name="marshall.layne@epa.gov" userId="S::urn:spo:guest#marshall.layne@epa.gov::" providerId="AD" clId="Web-{2B1BC19F-148B-EE83-EA0B-7896DFD3FD93}" dt="2023-01-23T22:31:58.317" v="1" actId="20577"/>
          <ac:spMkLst>
            <pc:docMk/>
            <pc:sldMk cId="2441653862" sldId="272"/>
            <ac:spMk id="7" creationId="{51D0DDDE-9EFC-97C6-9F01-F48F1AE4A3CD}"/>
          </ac:spMkLst>
        </pc:spChg>
      </pc:sldChg>
      <pc:sldChg chg="modSp addCm">
        <pc:chgData name="marshall.layne@epa.gov" userId="S::urn:spo:guest#marshall.layne@epa.gov::" providerId="AD" clId="Web-{2B1BC19F-148B-EE83-EA0B-7896DFD3FD93}" dt="2023-01-23T22:37:26.185" v="43"/>
        <pc:sldMkLst>
          <pc:docMk/>
          <pc:sldMk cId="3682029836" sldId="274"/>
        </pc:sldMkLst>
        <pc:spChg chg="mod">
          <ac:chgData name="marshall.layne@epa.gov" userId="S::urn:spo:guest#marshall.layne@epa.gov::" providerId="AD" clId="Web-{2B1BC19F-148B-EE83-EA0B-7896DFD3FD93}" dt="2023-01-23T22:32:54.709" v="19" actId="20577"/>
          <ac:spMkLst>
            <pc:docMk/>
            <pc:sldMk cId="3682029836" sldId="274"/>
            <ac:spMk id="7" creationId="{A0DA8684-75D1-5576-482E-32EA1AEBCEB6}"/>
          </ac:spMkLst>
        </pc:spChg>
      </pc:sldChg>
      <pc:sldChg chg="modSp">
        <pc:chgData name="marshall.layne@epa.gov" userId="S::urn:spo:guest#marshall.layne@epa.gov::" providerId="AD" clId="Web-{2B1BC19F-148B-EE83-EA0B-7896DFD3FD93}" dt="2023-01-23T22:38:00.077" v="46" actId="1076"/>
        <pc:sldMkLst>
          <pc:docMk/>
          <pc:sldMk cId="145555762" sldId="276"/>
        </pc:sldMkLst>
        <pc:picChg chg="mod">
          <ac:chgData name="marshall.layne@epa.gov" userId="S::urn:spo:guest#marshall.layne@epa.gov::" providerId="AD" clId="Web-{2B1BC19F-148B-EE83-EA0B-7896DFD3FD93}" dt="2023-01-23T22:38:00.077" v="46" actId="1076"/>
          <ac:picMkLst>
            <pc:docMk/>
            <pc:sldMk cId="145555762" sldId="276"/>
            <ac:picMk id="5" creationId="{4B648CEC-7A29-C2DD-C0D5-B33D4209323B}"/>
          </ac:picMkLst>
        </pc:picChg>
      </pc:sldChg>
      <pc:sldChg chg="modSp">
        <pc:chgData name="marshall.layne@epa.gov" userId="S::urn:spo:guest#marshall.layne@epa.gov::" providerId="AD" clId="Web-{2B1BC19F-148B-EE83-EA0B-7896DFD3FD93}" dt="2023-01-23T22:51:44.926" v="105" actId="1076"/>
        <pc:sldMkLst>
          <pc:docMk/>
          <pc:sldMk cId="2686227757" sldId="283"/>
        </pc:sldMkLst>
        <pc:spChg chg="mod">
          <ac:chgData name="marshall.layne@epa.gov" userId="S::urn:spo:guest#marshall.layne@epa.gov::" providerId="AD" clId="Web-{2B1BC19F-148B-EE83-EA0B-7896DFD3FD93}" dt="2023-01-23T22:51:44.926" v="105" actId="1076"/>
          <ac:spMkLst>
            <pc:docMk/>
            <pc:sldMk cId="2686227757" sldId="283"/>
            <ac:spMk id="8" creationId="{F7D6B750-A435-45C6-E5FC-C9CF76DF491D}"/>
          </ac:spMkLst>
        </pc:spChg>
        <pc:spChg chg="mod">
          <ac:chgData name="marshall.layne@epa.gov" userId="S::urn:spo:guest#marshall.layne@epa.gov::" providerId="AD" clId="Web-{2B1BC19F-148B-EE83-EA0B-7896DFD3FD93}" dt="2023-01-23T22:51:17.082" v="98" actId="1076"/>
          <ac:spMkLst>
            <pc:docMk/>
            <pc:sldMk cId="2686227757" sldId="283"/>
            <ac:spMk id="9" creationId="{D1A3B9CC-A6EC-642B-FF1B-5A44B68FF487}"/>
          </ac:spMkLst>
        </pc:spChg>
        <pc:picChg chg="mod">
          <ac:chgData name="marshall.layne@epa.gov" userId="S::urn:spo:guest#marshall.layne@epa.gov::" providerId="AD" clId="Web-{2B1BC19F-148B-EE83-EA0B-7896DFD3FD93}" dt="2023-01-23T22:51:41.817" v="104" actId="1076"/>
          <ac:picMkLst>
            <pc:docMk/>
            <pc:sldMk cId="2686227757" sldId="283"/>
            <ac:picMk id="7" creationId="{C66FD348-ED3C-4927-2070-13BA7E78BAE0}"/>
          </ac:picMkLst>
        </pc:picChg>
      </pc:sldChg>
      <pc:sldChg chg="modSp">
        <pc:chgData name="marshall.layne@epa.gov" userId="S::urn:spo:guest#marshall.layne@epa.gov::" providerId="AD" clId="Web-{2B1BC19F-148B-EE83-EA0B-7896DFD3FD93}" dt="2023-01-23T22:52:31.162" v="112" actId="20577"/>
        <pc:sldMkLst>
          <pc:docMk/>
          <pc:sldMk cId="1206877079" sldId="285"/>
        </pc:sldMkLst>
        <pc:spChg chg="mod">
          <ac:chgData name="marshall.layne@epa.gov" userId="S::urn:spo:guest#marshall.layne@epa.gov::" providerId="AD" clId="Web-{2B1BC19F-148B-EE83-EA0B-7896DFD3FD93}" dt="2023-01-23T22:52:31.162" v="112" actId="20577"/>
          <ac:spMkLst>
            <pc:docMk/>
            <pc:sldMk cId="1206877079" sldId="285"/>
            <ac:spMk id="11" creationId="{00000000-0000-0000-0000-000000000000}"/>
          </ac:spMkLst>
        </pc:spChg>
        <pc:spChg chg="mod">
          <ac:chgData name="marshall.layne@epa.gov" userId="S::urn:spo:guest#marshall.layne@epa.gov::" providerId="AD" clId="Web-{2B1BC19F-148B-EE83-EA0B-7896DFD3FD93}" dt="2023-01-23T22:51:55.833" v="109"/>
          <ac:spMkLst>
            <pc:docMk/>
            <pc:sldMk cId="1206877079" sldId="285"/>
            <ac:spMk id="13" creationId="{E13856AC-55AF-EBB3-F22C-7B91B899D804}"/>
          </ac:spMkLst>
        </pc:spChg>
      </pc:sldChg>
      <pc:sldChg chg="modSp">
        <pc:chgData name="marshall.layne@epa.gov" userId="S::urn:spo:guest#marshall.layne@epa.gov::" providerId="AD" clId="Web-{2B1BC19F-148B-EE83-EA0B-7896DFD3FD93}" dt="2023-01-23T22:34:04.227" v="35" actId="20577"/>
        <pc:sldMkLst>
          <pc:docMk/>
          <pc:sldMk cId="1375819937" sldId="345"/>
        </pc:sldMkLst>
        <pc:spChg chg="mod">
          <ac:chgData name="marshall.layne@epa.gov" userId="S::urn:spo:guest#marshall.layne@epa.gov::" providerId="AD" clId="Web-{2B1BC19F-148B-EE83-EA0B-7896DFD3FD93}" dt="2023-01-23T22:34:04.227" v="35" actId="20577"/>
          <ac:spMkLst>
            <pc:docMk/>
            <pc:sldMk cId="1375819937" sldId="345"/>
            <ac:spMk id="4" creationId="{31D777C2-40EC-E56F-6D3C-F1F28A31E173}"/>
          </ac:spMkLst>
        </pc:spChg>
      </pc:sldChg>
      <pc:sldChg chg="modSp">
        <pc:chgData name="marshall.layne@epa.gov" userId="S::urn:spo:guest#marshall.layne@epa.gov::" providerId="AD" clId="Web-{2B1BC19F-148B-EE83-EA0B-7896DFD3FD93}" dt="2023-01-23T22:50:05.549" v="85" actId="1076"/>
        <pc:sldMkLst>
          <pc:docMk/>
          <pc:sldMk cId="11444696" sldId="347"/>
        </pc:sldMkLst>
        <pc:spChg chg="mod">
          <ac:chgData name="marshall.layne@epa.gov" userId="S::urn:spo:guest#marshall.layne@epa.gov::" providerId="AD" clId="Web-{2B1BC19F-148B-EE83-EA0B-7896DFD3FD93}" dt="2023-01-23T22:49:51.814" v="83" actId="20577"/>
          <ac:spMkLst>
            <pc:docMk/>
            <pc:sldMk cId="11444696" sldId="347"/>
            <ac:spMk id="44036" creationId="{00000000-0000-0000-0000-000000000000}"/>
          </ac:spMkLst>
        </pc:spChg>
        <pc:spChg chg="mod">
          <ac:chgData name="marshall.layne@epa.gov" userId="S::urn:spo:guest#marshall.layne@epa.gov::" providerId="AD" clId="Web-{2B1BC19F-148B-EE83-EA0B-7896DFD3FD93}" dt="2023-01-23T22:50:05.549" v="85" actId="1076"/>
          <ac:spMkLst>
            <pc:docMk/>
            <pc:sldMk cId="11444696" sldId="347"/>
            <ac:spMk id="44037" creationId="{00000000-0000-0000-0000-000000000000}"/>
          </ac:spMkLst>
        </pc:spChg>
      </pc:sldChg>
      <pc:sldChg chg="addSp delSp modSp">
        <pc:chgData name="marshall.layne@epa.gov" userId="S::urn:spo:guest#marshall.layne@epa.gov::" providerId="AD" clId="Web-{2B1BC19F-148B-EE83-EA0B-7896DFD3FD93}" dt="2023-01-23T22:52:47.631" v="120"/>
        <pc:sldMkLst>
          <pc:docMk/>
          <pc:sldMk cId="0" sldId="364"/>
        </pc:sldMkLst>
        <pc:spChg chg="add del mod">
          <ac:chgData name="marshall.layne@epa.gov" userId="S::urn:spo:guest#marshall.layne@epa.gov::" providerId="AD" clId="Web-{2B1BC19F-148B-EE83-EA0B-7896DFD3FD93}" dt="2023-01-23T22:52:47.631" v="120"/>
          <ac:spMkLst>
            <pc:docMk/>
            <pc:sldMk cId="0" sldId="364"/>
            <ac:spMk id="17415" creationId="{E6E48897-1FFF-8200-BD49-81401B7E90A3}"/>
          </ac:spMkLst>
        </pc:spChg>
      </pc:sldChg>
      <pc:sldChg chg="modSp">
        <pc:chgData name="marshall.layne@epa.gov" userId="S::urn:spo:guest#marshall.layne@epa.gov::" providerId="AD" clId="Web-{2B1BC19F-148B-EE83-EA0B-7896DFD3FD93}" dt="2023-01-23T22:53:01.897" v="124"/>
        <pc:sldMkLst>
          <pc:docMk/>
          <pc:sldMk cId="0" sldId="365"/>
        </pc:sldMkLst>
        <pc:spChg chg="mod">
          <ac:chgData name="marshall.layne@epa.gov" userId="S::urn:spo:guest#marshall.layne@epa.gov::" providerId="AD" clId="Web-{2B1BC19F-148B-EE83-EA0B-7896DFD3FD93}" dt="2023-01-23T22:53:01.897" v="124"/>
          <ac:spMkLst>
            <pc:docMk/>
            <pc:sldMk cId="0" sldId="365"/>
            <ac:spMk id="18438" creationId="{BCFA37B3-A9B9-B52F-57E2-9250DDFE118C}"/>
          </ac:spMkLst>
        </pc:spChg>
      </pc:sldChg>
      <pc:sldChg chg="modSp">
        <pc:chgData name="marshall.layne@epa.gov" userId="S::urn:spo:guest#marshall.layne@epa.gov::" providerId="AD" clId="Web-{2B1BC19F-148B-EE83-EA0B-7896DFD3FD93}" dt="2023-01-23T22:55:05.463" v="139" actId="20577"/>
        <pc:sldMkLst>
          <pc:docMk/>
          <pc:sldMk cId="3727762095" sldId="380"/>
        </pc:sldMkLst>
        <pc:spChg chg="mod">
          <ac:chgData name="marshall.layne@epa.gov" userId="S::urn:spo:guest#marshall.layne@epa.gov::" providerId="AD" clId="Web-{2B1BC19F-148B-EE83-EA0B-7896DFD3FD93}" dt="2023-01-23T22:55:05.463" v="139" actId="20577"/>
          <ac:spMkLst>
            <pc:docMk/>
            <pc:sldMk cId="3727762095" sldId="380"/>
            <ac:spMk id="3" creationId="{3B42FC19-9CD1-DD4C-E9DA-3479A420D3E1}"/>
          </ac:spMkLst>
        </pc:spChg>
      </pc:sldChg>
      <pc:sldChg chg="modSp">
        <pc:chgData name="marshall.layne@epa.gov" userId="S::urn:spo:guest#marshall.layne@epa.gov::" providerId="AD" clId="Web-{2B1BC19F-148B-EE83-EA0B-7896DFD3FD93}" dt="2023-01-23T22:34:41.525" v="41" actId="1076"/>
        <pc:sldMkLst>
          <pc:docMk/>
          <pc:sldMk cId="1995095117" sldId="386"/>
        </pc:sldMkLst>
        <pc:spChg chg="mod">
          <ac:chgData name="marshall.layne@epa.gov" userId="S::urn:spo:guest#marshall.layne@epa.gov::" providerId="AD" clId="Web-{2B1BC19F-148B-EE83-EA0B-7896DFD3FD93}" dt="2023-01-23T22:34:22.680" v="37" actId="1076"/>
          <ac:spMkLst>
            <pc:docMk/>
            <pc:sldMk cId="1995095117" sldId="386"/>
            <ac:spMk id="8" creationId="{4EEDC21C-8E1A-1F16-0247-E6E0B637B7CC}"/>
          </ac:spMkLst>
        </pc:spChg>
        <pc:spChg chg="mod">
          <ac:chgData name="marshall.layne@epa.gov" userId="S::urn:spo:guest#marshall.layne@epa.gov::" providerId="AD" clId="Web-{2B1BC19F-148B-EE83-EA0B-7896DFD3FD93}" dt="2023-01-23T22:34:26.602" v="38" actId="1076"/>
          <ac:spMkLst>
            <pc:docMk/>
            <pc:sldMk cId="1995095117" sldId="386"/>
            <ac:spMk id="10" creationId="{7D6C2127-E48C-CFD8-3B31-F1BF3E1B1892}"/>
          </ac:spMkLst>
        </pc:spChg>
        <pc:spChg chg="mod">
          <ac:chgData name="marshall.layne@epa.gov" userId="S::urn:spo:guest#marshall.layne@epa.gov::" providerId="AD" clId="Web-{2B1BC19F-148B-EE83-EA0B-7896DFD3FD93}" dt="2023-01-23T22:34:14.243" v="36" actId="14100"/>
          <ac:spMkLst>
            <pc:docMk/>
            <pc:sldMk cId="1995095117" sldId="386"/>
            <ac:spMk id="11" creationId="{CD2B180E-F04B-9C80-9E1F-81DC8B4EFA62}"/>
          </ac:spMkLst>
        </pc:spChg>
        <pc:graphicFrameChg chg="mod">
          <ac:chgData name="marshall.layne@epa.gov" userId="S::urn:spo:guest#marshall.layne@epa.gov::" providerId="AD" clId="Web-{2B1BC19F-148B-EE83-EA0B-7896DFD3FD93}" dt="2023-01-23T22:34:31.337" v="39" actId="1076"/>
          <ac:graphicFrameMkLst>
            <pc:docMk/>
            <pc:sldMk cId="1995095117" sldId="386"/>
            <ac:graphicFrameMk id="5" creationId="{CCAD55B1-5AB0-17F4-98BF-BBC6306A5AAC}"/>
          </ac:graphicFrameMkLst>
        </pc:graphicFrameChg>
        <pc:graphicFrameChg chg="mod">
          <ac:chgData name="marshall.layne@epa.gov" userId="S::urn:spo:guest#marshall.layne@epa.gov::" providerId="AD" clId="Web-{2B1BC19F-148B-EE83-EA0B-7896DFD3FD93}" dt="2023-01-23T22:34:41.525" v="41" actId="1076"/>
          <ac:graphicFrameMkLst>
            <pc:docMk/>
            <pc:sldMk cId="1995095117" sldId="386"/>
            <ac:graphicFrameMk id="6" creationId="{C0ED6D20-05F0-B092-C0E2-6768D45B6EAA}"/>
          </ac:graphicFrameMkLst>
        </pc:graphicFrameChg>
      </pc:sldChg>
      <pc:sldChg chg="modSp">
        <pc:chgData name="marshall.layne@epa.gov" userId="S::urn:spo:guest#marshall.layne@epa.gov::" providerId="AD" clId="Web-{2B1BC19F-148B-EE83-EA0B-7896DFD3FD93}" dt="2023-01-23T22:48:32.296" v="73" actId="20577"/>
        <pc:sldMkLst>
          <pc:docMk/>
          <pc:sldMk cId="1853305897" sldId="387"/>
        </pc:sldMkLst>
        <pc:spChg chg="mod">
          <ac:chgData name="marshall.layne@epa.gov" userId="S::urn:spo:guest#marshall.layne@epa.gov::" providerId="AD" clId="Web-{2B1BC19F-148B-EE83-EA0B-7896DFD3FD93}" dt="2023-01-23T22:48:32.296" v="73" actId="20577"/>
          <ac:spMkLst>
            <pc:docMk/>
            <pc:sldMk cId="1853305897" sldId="387"/>
            <ac:spMk id="2" creationId="{031D5BBF-C6D4-A5DD-E835-0016FED78B45}"/>
          </ac:spMkLst>
        </pc:spChg>
      </pc:sldChg>
      <pc:sldChg chg="modSp">
        <pc:chgData name="marshall.layne@epa.gov" userId="S::urn:spo:guest#marshall.layne@epa.gov::" providerId="AD" clId="Web-{2B1BC19F-148B-EE83-EA0B-7896DFD3FD93}" dt="2023-01-23T22:53:45.351" v="129" actId="1076"/>
        <pc:sldMkLst>
          <pc:docMk/>
          <pc:sldMk cId="1250177284" sldId="388"/>
        </pc:sldMkLst>
        <pc:picChg chg="mod">
          <ac:chgData name="marshall.layne@epa.gov" userId="S::urn:spo:guest#marshall.layne@epa.gov::" providerId="AD" clId="Web-{2B1BC19F-148B-EE83-EA0B-7896DFD3FD93}" dt="2023-01-23T22:53:32.867" v="127" actId="1076"/>
          <ac:picMkLst>
            <pc:docMk/>
            <pc:sldMk cId="1250177284" sldId="388"/>
            <ac:picMk id="23" creationId="{CEBB5BDC-4E1E-2CA7-2C6C-D570FE2C24E2}"/>
          </ac:picMkLst>
        </pc:picChg>
        <pc:cxnChg chg="mod">
          <ac:chgData name="marshall.layne@epa.gov" userId="S::urn:spo:guest#marshall.layne@epa.gov::" providerId="AD" clId="Web-{2B1BC19F-148B-EE83-EA0B-7896DFD3FD93}" dt="2023-01-23T22:53:45.351" v="129" actId="1076"/>
          <ac:cxnSpMkLst>
            <pc:docMk/>
            <pc:sldMk cId="1250177284" sldId="388"/>
            <ac:cxnSpMk id="19" creationId="{B65E2884-7679-3C97-36AA-CB11291D031F}"/>
          </ac:cxnSpMkLst>
        </pc:cxnChg>
        <pc:cxnChg chg="mod">
          <ac:chgData name="marshall.layne@epa.gov" userId="S::urn:spo:guest#marshall.layne@epa.gov::" providerId="AD" clId="Web-{2B1BC19F-148B-EE83-EA0B-7896DFD3FD93}" dt="2023-01-23T22:53:28.538" v="126" actId="1076"/>
          <ac:cxnSpMkLst>
            <pc:docMk/>
            <pc:sldMk cId="1250177284" sldId="388"/>
            <ac:cxnSpMk id="20" creationId="{8007E4AC-AF0D-1DFE-5359-1D510B751F79}"/>
          </ac:cxnSpMkLst>
        </pc:cxnChg>
        <pc:cxnChg chg="mod">
          <ac:chgData name="marshall.layne@epa.gov" userId="S::urn:spo:guest#marshall.layne@epa.gov::" providerId="AD" clId="Web-{2B1BC19F-148B-EE83-EA0B-7896DFD3FD93}" dt="2023-01-23T22:53:40.179" v="128" actId="1076"/>
          <ac:cxnSpMkLst>
            <pc:docMk/>
            <pc:sldMk cId="1250177284" sldId="388"/>
            <ac:cxnSpMk id="21" creationId="{28DDB37B-EF52-8369-60D0-0B59D8154570}"/>
          </ac:cxnSpMkLst>
        </pc:cxnChg>
      </pc:sldChg>
      <pc:sldChg chg="modSp">
        <pc:chgData name="marshall.layne@epa.gov" userId="S::urn:spo:guest#marshall.layne@epa.gov::" providerId="AD" clId="Web-{2B1BC19F-148B-EE83-EA0B-7896DFD3FD93}" dt="2023-01-23T22:54:16.040" v="133"/>
        <pc:sldMkLst>
          <pc:docMk/>
          <pc:sldMk cId="4063870683" sldId="389"/>
        </pc:sldMkLst>
        <pc:spChg chg="mod">
          <ac:chgData name="marshall.layne@epa.gov" userId="S::urn:spo:guest#marshall.layne@epa.gov::" providerId="AD" clId="Web-{2B1BC19F-148B-EE83-EA0B-7896DFD3FD93}" dt="2023-01-23T22:54:11.821" v="132"/>
          <ac:spMkLst>
            <pc:docMk/>
            <pc:sldMk cId="4063870683" sldId="389"/>
            <ac:spMk id="5" creationId="{CFA7696D-97F6-5B79-D075-369D083A6A04}"/>
          </ac:spMkLst>
        </pc:spChg>
        <pc:spChg chg="mod">
          <ac:chgData name="marshall.layne@epa.gov" userId="S::urn:spo:guest#marshall.layne@epa.gov::" providerId="AD" clId="Web-{2B1BC19F-148B-EE83-EA0B-7896DFD3FD93}" dt="2023-01-23T22:54:16.040" v="133"/>
          <ac:spMkLst>
            <pc:docMk/>
            <pc:sldMk cId="4063870683" sldId="389"/>
            <ac:spMk id="7" creationId="{4C559956-D56A-AF2D-99A9-B3396F038EBB}"/>
          </ac:spMkLst>
        </pc:spChg>
      </pc:sldChg>
      <pc:sldChg chg="modSp">
        <pc:chgData name="marshall.layne@epa.gov" userId="S::urn:spo:guest#marshall.layne@epa.gov::" providerId="AD" clId="Web-{2B1BC19F-148B-EE83-EA0B-7896DFD3FD93}" dt="2023-01-23T22:54:24.899" v="134" actId="14100"/>
        <pc:sldMkLst>
          <pc:docMk/>
          <pc:sldMk cId="835141999" sldId="390"/>
        </pc:sldMkLst>
        <pc:picChg chg="mod">
          <ac:chgData name="marshall.layne@epa.gov" userId="S::urn:spo:guest#marshall.layne@epa.gov::" providerId="AD" clId="Web-{2B1BC19F-148B-EE83-EA0B-7896DFD3FD93}" dt="2023-01-23T22:54:24.899" v="134" actId="14100"/>
          <ac:picMkLst>
            <pc:docMk/>
            <pc:sldMk cId="835141999" sldId="390"/>
            <ac:picMk id="5" creationId="{8BFAACB0-2950-9AEE-C73A-201E07BC910D}"/>
          </ac:picMkLst>
        </pc:picChg>
      </pc:sldChg>
      <pc:sldChg chg="modSp">
        <pc:chgData name="marshall.layne@epa.gov" userId="S::urn:spo:guest#marshall.layne@epa.gov::" providerId="AD" clId="Web-{2B1BC19F-148B-EE83-EA0B-7896DFD3FD93}" dt="2023-01-23T22:47:34.623" v="66" actId="14100"/>
        <pc:sldMkLst>
          <pc:docMk/>
          <pc:sldMk cId="2143137142" sldId="391"/>
        </pc:sldMkLst>
        <pc:spChg chg="mod">
          <ac:chgData name="marshall.layne@epa.gov" userId="S::urn:spo:guest#marshall.layne@epa.gov::" providerId="AD" clId="Web-{2B1BC19F-148B-EE83-EA0B-7896DFD3FD93}" dt="2023-01-23T22:47:34.623" v="66" actId="14100"/>
          <ac:spMkLst>
            <pc:docMk/>
            <pc:sldMk cId="2143137142" sldId="391"/>
            <ac:spMk id="5" creationId="{933D2A29-E2D2-BF1A-A2D7-41D79F6B88EA}"/>
          </ac:spMkLst>
        </pc:spChg>
      </pc:sldChg>
      <pc:sldChg chg="modSp">
        <pc:chgData name="marshall.layne@epa.gov" userId="S::urn:spo:guest#marshall.layne@epa.gov::" providerId="AD" clId="Web-{2B1BC19F-148B-EE83-EA0B-7896DFD3FD93}" dt="2023-01-23T22:48:03.186" v="69" actId="1076"/>
        <pc:sldMkLst>
          <pc:docMk/>
          <pc:sldMk cId="1145499007" sldId="392"/>
        </pc:sldMkLst>
        <pc:spChg chg="mod">
          <ac:chgData name="marshall.layne@epa.gov" userId="S::urn:spo:guest#marshall.layne@epa.gov::" providerId="AD" clId="Web-{2B1BC19F-148B-EE83-EA0B-7896DFD3FD93}" dt="2023-01-23T22:48:03.186" v="69" actId="1076"/>
          <ac:spMkLst>
            <pc:docMk/>
            <pc:sldMk cId="1145499007" sldId="392"/>
            <ac:spMk id="5" creationId="{718CA9A4-D511-DD3B-359C-D2FB4BDC5C8E}"/>
          </ac:spMkLst>
        </pc:spChg>
      </pc:sldChg>
      <pc:sldChg chg="modSp">
        <pc:chgData name="marshall.layne@epa.gov" userId="S::urn:spo:guest#marshall.layne@epa.gov::" providerId="AD" clId="Web-{2B1BC19F-148B-EE83-EA0B-7896DFD3FD93}" dt="2023-01-23T22:52:17.162" v="110" actId="20577"/>
        <pc:sldMkLst>
          <pc:docMk/>
          <pc:sldMk cId="0" sldId="393"/>
        </pc:sldMkLst>
        <pc:spChg chg="mod">
          <ac:chgData name="marshall.layne@epa.gov" userId="S::urn:spo:guest#marshall.layne@epa.gov::" providerId="AD" clId="Web-{2B1BC19F-148B-EE83-EA0B-7896DFD3FD93}" dt="2023-01-23T22:52:17.162" v="110" actId="20577"/>
          <ac:spMkLst>
            <pc:docMk/>
            <pc:sldMk cId="0" sldId="393"/>
            <ac:spMk id="6" creationId="{7426BC86-13F1-A802-5477-6208F2E60FB3}"/>
          </ac:spMkLst>
        </pc:spChg>
        <pc:spChg chg="mod">
          <ac:chgData name="marshall.layne@epa.gov" userId="S::urn:spo:guest#marshall.layne@epa.gov::" providerId="AD" clId="Web-{2B1BC19F-148B-EE83-EA0B-7896DFD3FD93}" dt="2023-01-23T22:51:35.129" v="103" actId="1076"/>
          <ac:spMkLst>
            <pc:docMk/>
            <pc:sldMk cId="0" sldId="393"/>
            <ac:spMk id="16390" creationId="{A347B36F-D068-43D3-9150-70EE0FC3934F}"/>
          </ac:spMkLst>
        </pc:spChg>
      </pc:sldChg>
      <pc:sldChg chg="modSp">
        <pc:chgData name="marshall.layne@epa.gov" userId="S::urn:spo:guest#marshall.layne@epa.gov::" providerId="AD" clId="Web-{2B1BC19F-148B-EE83-EA0B-7896DFD3FD93}" dt="2023-01-23T22:56:46.497" v="143" actId="20577"/>
        <pc:sldMkLst>
          <pc:docMk/>
          <pc:sldMk cId="2937634767" sldId="397"/>
        </pc:sldMkLst>
        <pc:spChg chg="mod">
          <ac:chgData name="marshall.layne@epa.gov" userId="S::urn:spo:guest#marshall.layne@epa.gov::" providerId="AD" clId="Web-{2B1BC19F-148B-EE83-EA0B-7896DFD3FD93}" dt="2023-01-23T22:56:18.043" v="141" actId="20577"/>
          <ac:spMkLst>
            <pc:docMk/>
            <pc:sldMk cId="2937634767" sldId="397"/>
            <ac:spMk id="109" creationId="{B00A234B-721E-27F9-7B05-A130B9F93A36}"/>
          </ac:spMkLst>
        </pc:spChg>
        <pc:spChg chg="mod">
          <ac:chgData name="marshall.layne@epa.gov" userId="S::urn:spo:guest#marshall.layne@epa.gov::" providerId="AD" clId="Web-{2B1BC19F-148B-EE83-EA0B-7896DFD3FD93}" dt="2023-01-23T22:56:46.497" v="143" actId="20577"/>
          <ac:spMkLst>
            <pc:docMk/>
            <pc:sldMk cId="2937634767" sldId="397"/>
            <ac:spMk id="114" creationId="{2919E98C-7EE3-959C-C3B9-63BDFC3B844B}"/>
          </ac:spMkLst>
        </pc:spChg>
      </pc:sldChg>
      <pc:sldChg chg="modSp">
        <pc:chgData name="marshall.layne@epa.gov" userId="S::urn:spo:guest#marshall.layne@epa.gov::" providerId="AD" clId="Web-{2B1BC19F-148B-EE83-EA0B-7896DFD3FD93}" dt="2023-01-23T22:33:56.148" v="30" actId="20577"/>
        <pc:sldMkLst>
          <pc:docMk/>
          <pc:sldMk cId="3820588566" sldId="398"/>
        </pc:sldMkLst>
        <pc:spChg chg="mod">
          <ac:chgData name="marshall.layne@epa.gov" userId="S::urn:spo:guest#marshall.layne@epa.gov::" providerId="AD" clId="Web-{2B1BC19F-148B-EE83-EA0B-7896DFD3FD93}" dt="2023-01-23T22:33:56.148" v="30" actId="20577"/>
          <ac:spMkLst>
            <pc:docMk/>
            <pc:sldMk cId="3820588566" sldId="398"/>
            <ac:spMk id="5" creationId="{9679B459-633D-FA57-5BFF-205BDB50F080}"/>
          </ac:spMkLst>
        </pc:spChg>
      </pc:sldChg>
      <pc:sldChg chg="modSp">
        <pc:chgData name="marshall.layne@epa.gov" userId="S::urn:spo:guest#marshall.layne@epa.gov::" providerId="AD" clId="Web-{2B1BC19F-148B-EE83-EA0B-7896DFD3FD93}" dt="2023-01-23T22:33:36.960" v="28" actId="20577"/>
        <pc:sldMkLst>
          <pc:docMk/>
          <pc:sldMk cId="1396018150" sldId="399"/>
        </pc:sldMkLst>
        <pc:spChg chg="mod">
          <ac:chgData name="marshall.layne@epa.gov" userId="S::urn:spo:guest#marshall.layne@epa.gov::" providerId="AD" clId="Web-{2B1BC19F-148B-EE83-EA0B-7896DFD3FD93}" dt="2023-01-23T22:33:36.960" v="28" actId="20577"/>
          <ac:spMkLst>
            <pc:docMk/>
            <pc:sldMk cId="1396018150" sldId="399"/>
            <ac:spMk id="5" creationId="{C80BAD17-1E1D-45DC-F5D0-5D6BE7C532D3}"/>
          </ac:spMkLst>
        </pc:spChg>
      </pc:sldChg>
      <pc:sldChg chg="modSp">
        <pc:chgData name="marshall.layne@epa.gov" userId="S::urn:spo:guest#marshall.layne@epa.gov::" providerId="AD" clId="Web-{2B1BC19F-148B-EE83-EA0B-7896DFD3FD93}" dt="2023-01-23T22:45:04.807" v="60" actId="20577"/>
        <pc:sldMkLst>
          <pc:docMk/>
          <pc:sldMk cId="1259064614" sldId="403"/>
        </pc:sldMkLst>
        <pc:spChg chg="mod">
          <ac:chgData name="marshall.layne@epa.gov" userId="S::urn:spo:guest#marshall.layne@epa.gov::" providerId="AD" clId="Web-{2B1BC19F-148B-EE83-EA0B-7896DFD3FD93}" dt="2023-01-23T22:45:04.807" v="60" actId="20577"/>
          <ac:spMkLst>
            <pc:docMk/>
            <pc:sldMk cId="1259064614" sldId="403"/>
            <ac:spMk id="3" creationId="{A65F7F33-051A-66C4-5B61-DA753039EB68}"/>
          </ac:spMkLst>
        </pc:spChg>
      </pc:sldChg>
      <pc:sldChg chg="modSp">
        <pc:chgData name="marshall.layne@epa.gov" userId="S::urn:spo:guest#marshall.layne@epa.gov::" providerId="AD" clId="Web-{2B1BC19F-148B-EE83-EA0B-7896DFD3FD93}" dt="2023-01-23T22:43:27.991" v="57" actId="20577"/>
        <pc:sldMkLst>
          <pc:docMk/>
          <pc:sldMk cId="2902259414" sldId="405"/>
        </pc:sldMkLst>
        <pc:spChg chg="mod">
          <ac:chgData name="marshall.layne@epa.gov" userId="S::urn:spo:guest#marshall.layne@epa.gov::" providerId="AD" clId="Web-{2B1BC19F-148B-EE83-EA0B-7896DFD3FD93}" dt="2023-01-23T22:43:27.991" v="57" actId="20577"/>
          <ac:spMkLst>
            <pc:docMk/>
            <pc:sldMk cId="2902259414" sldId="405"/>
            <ac:spMk id="3" creationId="{D0176B0D-A0A1-3B82-4551-35AC874549DD}"/>
          </ac:spMkLst>
        </pc:spChg>
      </pc:sldChg>
      <pc:sldChg chg="addCm">
        <pc:chgData name="marshall.layne@epa.gov" userId="S::urn:spo:guest#marshall.layne@epa.gov::" providerId="AD" clId="Web-{2B1BC19F-148B-EE83-EA0B-7896DFD3FD93}" dt="2023-01-23T22:46:05.777" v="61"/>
        <pc:sldMkLst>
          <pc:docMk/>
          <pc:sldMk cId="3024278619" sldId="406"/>
        </pc:sldMkLst>
      </pc:sldChg>
      <pc:sldChg chg="modSp">
        <pc:chgData name="marshall.layne@epa.gov" userId="S::urn:spo:guest#marshall.layne@epa.gov::" providerId="AD" clId="Web-{2B1BC19F-148B-EE83-EA0B-7896DFD3FD93}" dt="2023-01-23T22:41:04.785" v="48" actId="20577"/>
        <pc:sldMkLst>
          <pc:docMk/>
          <pc:sldMk cId="771236995" sldId="408"/>
        </pc:sldMkLst>
        <pc:spChg chg="mod">
          <ac:chgData name="marshall.layne@epa.gov" userId="S::urn:spo:guest#marshall.layne@epa.gov::" providerId="AD" clId="Web-{2B1BC19F-148B-EE83-EA0B-7896DFD3FD93}" dt="2023-01-23T22:41:04.785" v="48" actId="20577"/>
          <ac:spMkLst>
            <pc:docMk/>
            <pc:sldMk cId="771236995" sldId="408"/>
            <ac:spMk id="3" creationId="{C08CDCCF-7CE3-57E1-8DD0-478AA3646704}"/>
          </ac:spMkLst>
        </pc:spChg>
      </pc:sldChg>
      <pc:sldChg chg="modSp">
        <pc:chgData name="marshall.layne@epa.gov" userId="S::urn:spo:guest#marshall.layne@epa.gov::" providerId="AD" clId="Web-{2B1BC19F-148B-EE83-EA0B-7896DFD3FD93}" dt="2023-01-23T22:50:57.472" v="93"/>
        <pc:sldMkLst>
          <pc:docMk/>
          <pc:sldMk cId="4225057568" sldId="409"/>
        </pc:sldMkLst>
        <pc:spChg chg="mod">
          <ac:chgData name="marshall.layne@epa.gov" userId="S::urn:spo:guest#marshall.layne@epa.gov::" providerId="AD" clId="Web-{2B1BC19F-148B-EE83-EA0B-7896DFD3FD93}" dt="2023-01-23T22:50:57.472" v="93"/>
          <ac:spMkLst>
            <pc:docMk/>
            <pc:sldMk cId="4225057568" sldId="409"/>
            <ac:spMk id="5" creationId="{E2BF8029-D5F7-E5E2-97A5-3F8CB3D9699A}"/>
          </ac:spMkLst>
        </pc:spChg>
      </pc:sldChg>
      <pc:sldChg chg="modSp">
        <pc:chgData name="marshall.layne@epa.gov" userId="S::urn:spo:guest#marshall.layne@epa.gov::" providerId="AD" clId="Web-{2B1BC19F-148B-EE83-EA0B-7896DFD3FD93}" dt="2023-01-23T22:50:48.722" v="91"/>
        <pc:sldMkLst>
          <pc:docMk/>
          <pc:sldMk cId="2342721371" sldId="410"/>
        </pc:sldMkLst>
        <pc:spChg chg="mod">
          <ac:chgData name="marshall.layne@epa.gov" userId="S::urn:spo:guest#marshall.layne@epa.gov::" providerId="AD" clId="Web-{2B1BC19F-148B-EE83-EA0B-7896DFD3FD93}" dt="2023-01-23T22:50:48.722" v="91"/>
          <ac:spMkLst>
            <pc:docMk/>
            <pc:sldMk cId="2342721371" sldId="410"/>
            <ac:spMk id="5" creationId="{B1F0830D-7B9D-EB68-2D10-35AD27B8A828}"/>
          </ac:spMkLst>
        </pc:spChg>
      </pc:sldChg>
    </pc:docChg>
  </pc:docChgLst>
  <pc:docChgLst>
    <pc:chgData name="Mei Collins" userId="S::mcollins@indecon.com::f58710cf-9b7c-4342-a50c-dd3de50b0186" providerId="AD" clId="Web-{9BC72FEB-C4B3-4658-A627-A5C4BFE3E68E}"/>
    <pc:docChg chg="addSld delSld addMainMaster modMainMaster">
      <pc:chgData name="Mei Collins" userId="S::mcollins@indecon.com::f58710cf-9b7c-4342-a50c-dd3de50b0186" providerId="AD" clId="Web-{9BC72FEB-C4B3-4658-A627-A5C4BFE3E68E}" dt="2022-08-10T02:20:17.937" v="10"/>
      <pc:docMkLst>
        <pc:docMk/>
      </pc:docMkLst>
      <pc:sldChg chg="del">
        <pc:chgData name="Mei Collins" userId="S::mcollins@indecon.com::f58710cf-9b7c-4342-a50c-dd3de50b0186" providerId="AD" clId="Web-{9BC72FEB-C4B3-4658-A627-A5C4BFE3E68E}" dt="2022-08-10T02:20:17.937" v="10"/>
        <pc:sldMkLst>
          <pc:docMk/>
          <pc:sldMk cId="109857222" sldId="256"/>
        </pc:sldMkLst>
      </pc:sldChg>
      <pc:sldChg chg="add">
        <pc:chgData name="Mei Collins" userId="S::mcollins@indecon.com::f58710cf-9b7c-4342-a50c-dd3de50b0186" providerId="AD" clId="Web-{9BC72FEB-C4B3-4658-A627-A5C4BFE3E68E}" dt="2022-08-10T02:19:59.015" v="0"/>
        <pc:sldMkLst>
          <pc:docMk/>
          <pc:sldMk cId="3401810539" sldId="257"/>
        </pc:sldMkLst>
      </pc:sldChg>
      <pc:sldChg chg="add">
        <pc:chgData name="Mei Collins" userId="S::mcollins@indecon.com::f58710cf-9b7c-4342-a50c-dd3de50b0186" providerId="AD" clId="Web-{9BC72FEB-C4B3-4658-A627-A5C4BFE3E68E}" dt="2022-08-10T02:19:59.124" v="1"/>
        <pc:sldMkLst>
          <pc:docMk/>
          <pc:sldMk cId="1443066341" sldId="258"/>
        </pc:sldMkLst>
      </pc:sldChg>
      <pc:sldChg chg="add">
        <pc:chgData name="Mei Collins" userId="S::mcollins@indecon.com::f58710cf-9b7c-4342-a50c-dd3de50b0186" providerId="AD" clId="Web-{9BC72FEB-C4B3-4658-A627-A5C4BFE3E68E}" dt="2022-08-10T02:19:59.265" v="2"/>
        <pc:sldMkLst>
          <pc:docMk/>
          <pc:sldMk cId="4016861080" sldId="259"/>
        </pc:sldMkLst>
      </pc:sldChg>
      <pc:sldChg chg="add">
        <pc:chgData name="Mei Collins" userId="S::mcollins@indecon.com::f58710cf-9b7c-4342-a50c-dd3de50b0186" providerId="AD" clId="Web-{9BC72FEB-C4B3-4658-A627-A5C4BFE3E68E}" dt="2022-08-10T02:19:59.452" v="3"/>
        <pc:sldMkLst>
          <pc:docMk/>
          <pc:sldMk cId="3947683550" sldId="260"/>
        </pc:sldMkLst>
      </pc:sldChg>
      <pc:sldChg chg="add">
        <pc:chgData name="Mei Collins" userId="S::mcollins@indecon.com::f58710cf-9b7c-4342-a50c-dd3de50b0186" providerId="AD" clId="Web-{9BC72FEB-C4B3-4658-A627-A5C4BFE3E68E}" dt="2022-08-10T02:19:59.577" v="4"/>
        <pc:sldMkLst>
          <pc:docMk/>
          <pc:sldMk cId="3625946464" sldId="261"/>
        </pc:sldMkLst>
      </pc:sldChg>
      <pc:sldChg chg="add">
        <pc:chgData name="Mei Collins" userId="S::mcollins@indecon.com::f58710cf-9b7c-4342-a50c-dd3de50b0186" providerId="AD" clId="Web-{9BC72FEB-C4B3-4658-A627-A5C4BFE3E68E}" dt="2022-08-10T02:19:59.718" v="5"/>
        <pc:sldMkLst>
          <pc:docMk/>
          <pc:sldMk cId="2840331625" sldId="262"/>
        </pc:sldMkLst>
      </pc:sldChg>
      <pc:sldChg chg="add">
        <pc:chgData name="Mei Collins" userId="S::mcollins@indecon.com::f58710cf-9b7c-4342-a50c-dd3de50b0186" providerId="AD" clId="Web-{9BC72FEB-C4B3-4658-A627-A5C4BFE3E68E}" dt="2022-08-10T02:19:59.843" v="6"/>
        <pc:sldMkLst>
          <pc:docMk/>
          <pc:sldMk cId="459778109" sldId="263"/>
        </pc:sldMkLst>
      </pc:sldChg>
      <pc:sldChg chg="add">
        <pc:chgData name="Mei Collins" userId="S::mcollins@indecon.com::f58710cf-9b7c-4342-a50c-dd3de50b0186" providerId="AD" clId="Web-{9BC72FEB-C4B3-4658-A627-A5C4BFE3E68E}" dt="2022-08-10T02:19:59.999" v="7"/>
        <pc:sldMkLst>
          <pc:docMk/>
          <pc:sldMk cId="3625666525" sldId="264"/>
        </pc:sldMkLst>
      </pc:sldChg>
      <pc:sldChg chg="add">
        <pc:chgData name="Mei Collins" userId="S::mcollins@indecon.com::f58710cf-9b7c-4342-a50c-dd3de50b0186" providerId="AD" clId="Web-{9BC72FEB-C4B3-4658-A627-A5C4BFE3E68E}" dt="2022-08-10T02:20:00.124" v="8"/>
        <pc:sldMkLst>
          <pc:docMk/>
          <pc:sldMk cId="2312139127" sldId="265"/>
        </pc:sldMkLst>
      </pc:sldChg>
      <pc:sldChg chg="add">
        <pc:chgData name="Mei Collins" userId="S::mcollins@indecon.com::f58710cf-9b7c-4342-a50c-dd3de50b0186" providerId="AD" clId="Web-{9BC72FEB-C4B3-4658-A627-A5C4BFE3E68E}" dt="2022-08-10T02:20:00.218" v="9"/>
        <pc:sldMkLst>
          <pc:docMk/>
          <pc:sldMk cId="481870859" sldId="266"/>
        </pc:sldMkLst>
      </pc:sldChg>
      <pc:sldMasterChg chg="add addSldLayout">
        <pc:chgData name="Mei Collins" userId="S::mcollins@indecon.com::f58710cf-9b7c-4342-a50c-dd3de50b0186" providerId="AD" clId="Web-{9BC72FEB-C4B3-4658-A627-A5C4BFE3E68E}" dt="2022-08-10T02:19:59.015" v="0"/>
        <pc:sldMasterMkLst>
          <pc:docMk/>
          <pc:sldMasterMk cId="0" sldId="2147483648"/>
        </pc:sldMasterMkLst>
        <pc:sldLayoutChg chg="add">
          <pc:chgData name="Mei Collins" userId="S::mcollins@indecon.com::f58710cf-9b7c-4342-a50c-dd3de50b0186" providerId="AD" clId="Web-{9BC72FEB-C4B3-4658-A627-A5C4BFE3E68E}" dt="2022-08-10T02:19:59.015" v="0"/>
          <pc:sldLayoutMkLst>
            <pc:docMk/>
            <pc:sldMasterMk cId="0" sldId="2147483648"/>
            <pc:sldLayoutMk cId="0" sldId="2147483649"/>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50"/>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51"/>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53"/>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54"/>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55"/>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57"/>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59"/>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60"/>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61"/>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62"/>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63"/>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64"/>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65"/>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66"/>
          </pc:sldLayoutMkLst>
        </pc:sldLayoutChg>
        <pc:sldLayoutChg chg="add">
          <pc:chgData name="Mei Collins" userId="S::mcollins@indecon.com::f58710cf-9b7c-4342-a50c-dd3de50b0186" providerId="AD" clId="Web-{9BC72FEB-C4B3-4658-A627-A5C4BFE3E68E}" dt="2022-08-10T02:19:59.015" v="0"/>
          <pc:sldLayoutMkLst>
            <pc:docMk/>
            <pc:sldMasterMk cId="0" sldId="2147483648"/>
            <pc:sldLayoutMk cId="0" sldId="2147483667"/>
          </pc:sldLayoutMkLst>
        </pc:sldLayoutChg>
      </pc:sldMasterChg>
      <pc:sldMasterChg chg="replId modSldLayout">
        <pc:chgData name="Mei Collins" userId="S::mcollins@indecon.com::f58710cf-9b7c-4342-a50c-dd3de50b0186" providerId="AD" clId="Web-{9BC72FEB-C4B3-4658-A627-A5C4BFE3E68E}" dt="2022-08-10T02:19:59.015" v="0"/>
        <pc:sldMasterMkLst>
          <pc:docMk/>
          <pc:sldMasterMk cId="2460954070" sldId="2147483674"/>
        </pc:sldMasterMkLst>
        <pc:sldLayoutChg chg="replId">
          <pc:chgData name="Mei Collins" userId="S::mcollins@indecon.com::f58710cf-9b7c-4342-a50c-dd3de50b0186" providerId="AD" clId="Web-{9BC72FEB-C4B3-4658-A627-A5C4BFE3E68E}" dt="2022-08-10T02:19:59.015" v="0"/>
          <pc:sldLayoutMkLst>
            <pc:docMk/>
            <pc:sldMasterMk cId="2460954070" sldId="2147483674"/>
            <pc:sldLayoutMk cId="3733172339" sldId="2147483672"/>
          </pc:sldLayoutMkLst>
        </pc:sldLayoutChg>
        <pc:sldLayoutChg chg="replId">
          <pc:chgData name="Mei Collins" userId="S::mcollins@indecon.com::f58710cf-9b7c-4342-a50c-dd3de50b0186" providerId="AD" clId="Web-{9BC72FEB-C4B3-4658-A627-A5C4BFE3E68E}" dt="2022-08-10T02:19:59.015" v="0"/>
          <pc:sldLayoutMkLst>
            <pc:docMk/>
            <pc:sldMasterMk cId="2460954070" sldId="2147483674"/>
            <pc:sldLayoutMk cId="3210312558" sldId="2147483673"/>
          </pc:sldLayoutMkLst>
        </pc:sldLayoutChg>
        <pc:sldLayoutChg chg="replId">
          <pc:chgData name="Mei Collins" userId="S::mcollins@indecon.com::f58710cf-9b7c-4342-a50c-dd3de50b0186" providerId="AD" clId="Web-{9BC72FEB-C4B3-4658-A627-A5C4BFE3E68E}" dt="2022-08-10T02:19:59.015" v="0"/>
          <pc:sldLayoutMkLst>
            <pc:docMk/>
            <pc:sldMasterMk cId="2460954070" sldId="2147483674"/>
            <pc:sldLayoutMk cId="2385387890" sldId="2147483675"/>
          </pc:sldLayoutMkLst>
        </pc:sldLayoutChg>
        <pc:sldLayoutChg chg="replId">
          <pc:chgData name="Mei Collins" userId="S::mcollins@indecon.com::f58710cf-9b7c-4342-a50c-dd3de50b0186" providerId="AD" clId="Web-{9BC72FEB-C4B3-4658-A627-A5C4BFE3E68E}" dt="2022-08-10T02:19:59.015" v="0"/>
          <pc:sldLayoutMkLst>
            <pc:docMk/>
            <pc:sldMasterMk cId="2460954070" sldId="2147483674"/>
            <pc:sldLayoutMk cId="949138452" sldId="2147483676"/>
          </pc:sldLayoutMkLst>
        </pc:sldLayoutChg>
        <pc:sldLayoutChg chg="replId">
          <pc:chgData name="Mei Collins" userId="S::mcollins@indecon.com::f58710cf-9b7c-4342-a50c-dd3de50b0186" providerId="AD" clId="Web-{9BC72FEB-C4B3-4658-A627-A5C4BFE3E68E}" dt="2022-08-10T02:19:59.015" v="0"/>
          <pc:sldLayoutMkLst>
            <pc:docMk/>
            <pc:sldMasterMk cId="2460954070" sldId="2147483674"/>
            <pc:sldLayoutMk cId="2591524520" sldId="2147483677"/>
          </pc:sldLayoutMkLst>
        </pc:sldLayoutChg>
        <pc:sldLayoutChg chg="replId">
          <pc:chgData name="Mei Collins" userId="S::mcollins@indecon.com::f58710cf-9b7c-4342-a50c-dd3de50b0186" providerId="AD" clId="Web-{9BC72FEB-C4B3-4658-A627-A5C4BFE3E68E}" dt="2022-08-10T02:19:59.015" v="0"/>
          <pc:sldLayoutMkLst>
            <pc:docMk/>
            <pc:sldMasterMk cId="2460954070" sldId="2147483674"/>
            <pc:sldLayoutMk cId="1203092039" sldId="2147483678"/>
          </pc:sldLayoutMkLst>
        </pc:sldLayoutChg>
        <pc:sldLayoutChg chg="replId">
          <pc:chgData name="Mei Collins" userId="S::mcollins@indecon.com::f58710cf-9b7c-4342-a50c-dd3de50b0186" providerId="AD" clId="Web-{9BC72FEB-C4B3-4658-A627-A5C4BFE3E68E}" dt="2022-08-10T02:19:59.015" v="0"/>
          <pc:sldLayoutMkLst>
            <pc:docMk/>
            <pc:sldMasterMk cId="2460954070" sldId="2147483674"/>
            <pc:sldLayoutMk cId="3146388984" sldId="2147483679"/>
          </pc:sldLayoutMkLst>
        </pc:sldLayoutChg>
      </pc:sldMasterChg>
    </pc:docChg>
  </pc:docChgLst>
  <pc:docChgLst>
    <pc:chgData name="Mei Collins" userId="f58710cf-9b7c-4342-a50c-dd3de50b0186" providerId="ADAL" clId="{78A34022-FB5A-4739-98F4-2620A819C43E}"/>
    <pc:docChg chg="">
      <pc:chgData name="Mei Collins" userId="f58710cf-9b7c-4342-a50c-dd3de50b0186" providerId="ADAL" clId="{78A34022-FB5A-4739-98F4-2620A819C43E}" dt="2023-07-18T17:01:53.057" v="6"/>
      <pc:docMkLst>
        <pc:docMk/>
      </pc:docMkLst>
      <pc:sldChg chg="delCm">
        <pc:chgData name="Mei Collins" userId="f58710cf-9b7c-4342-a50c-dd3de50b0186" providerId="ADAL" clId="{78A34022-FB5A-4739-98F4-2620A819C43E}" dt="2023-07-18T17:01:53.057" v="6"/>
        <pc:sldMkLst>
          <pc:docMk/>
          <pc:sldMk cId="2312139127" sldId="265"/>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78A34022-FB5A-4739-98F4-2620A819C43E}" dt="2023-07-18T17:01:53.057" v="6"/>
              <pc2:cmMkLst xmlns:pc2="http://schemas.microsoft.com/office/powerpoint/2019/9/main/command">
                <pc:docMk/>
                <pc:sldMk cId="2312139127" sldId="265"/>
                <pc2:cmMk id="{6B15AC72-91CD-42E4-B686-0558F20E91AA}"/>
              </pc2:cmMkLst>
            </pc226:cmChg>
          </p:ext>
        </pc:extLst>
      </pc:sldChg>
      <pc:sldChg chg="delCm">
        <pc:chgData name="Mei Collins" userId="f58710cf-9b7c-4342-a50c-dd3de50b0186" providerId="ADAL" clId="{78A34022-FB5A-4739-98F4-2620A819C43E}" dt="2023-07-18T17:01:10.684" v="0"/>
        <pc:sldMkLst>
          <pc:docMk/>
          <pc:sldMk cId="3682029836" sldId="274"/>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78A34022-FB5A-4739-98F4-2620A819C43E}" dt="2023-07-18T17:01:10.684" v="0"/>
              <pc2:cmMkLst xmlns:pc2="http://schemas.microsoft.com/office/powerpoint/2019/9/main/command">
                <pc:docMk/>
                <pc:sldMk cId="3682029836" sldId="274"/>
                <pc2:cmMk id="{547226BC-6159-4FD8-B68E-CD880F36394E}"/>
              </pc2:cmMkLst>
            </pc226:cmChg>
          </p:ext>
        </pc:extLst>
      </pc:sldChg>
      <pc:sldChg chg="delCm">
        <pc:chgData name="Mei Collins" userId="f58710cf-9b7c-4342-a50c-dd3de50b0186" providerId="ADAL" clId="{78A34022-FB5A-4739-98F4-2620A819C43E}" dt="2023-07-18T17:01:15.912" v="1"/>
        <pc:sldMkLst>
          <pc:docMk/>
          <pc:sldMk cId="995554793" sldId="275"/>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78A34022-FB5A-4739-98F4-2620A819C43E}" dt="2023-07-18T17:01:15.912" v="1"/>
              <pc2:cmMkLst xmlns:pc2="http://schemas.microsoft.com/office/powerpoint/2019/9/main/command">
                <pc:docMk/>
                <pc:sldMk cId="995554793" sldId="275"/>
                <pc2:cmMk id="{60D60EE2-7774-49B4-9D4E-2E17A4822BBF}"/>
              </pc2:cmMkLst>
            </pc226:cmChg>
          </p:ext>
        </pc:extLst>
      </pc:sldChg>
      <pc:sldChg chg="delCm">
        <pc:chgData name="Mei Collins" userId="f58710cf-9b7c-4342-a50c-dd3de50b0186" providerId="ADAL" clId="{78A34022-FB5A-4739-98F4-2620A819C43E}" dt="2023-07-18T17:01:34.763" v="3"/>
        <pc:sldMkLst>
          <pc:docMk/>
          <pc:sldMk cId="256500775" sldId="279"/>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78A34022-FB5A-4739-98F4-2620A819C43E}" dt="2023-07-18T17:01:34.763" v="3"/>
              <pc2:cmMkLst xmlns:pc2="http://schemas.microsoft.com/office/powerpoint/2019/9/main/command">
                <pc:docMk/>
                <pc:sldMk cId="256500775" sldId="279"/>
                <pc2:cmMk id="{93AC2908-207B-4E5D-9424-56A06E2F8948}"/>
              </pc2:cmMkLst>
            </pc226:cmChg>
          </p:ext>
        </pc:extLst>
      </pc:sldChg>
      <pc:sldChg chg="delCm">
        <pc:chgData name="Mei Collins" userId="f58710cf-9b7c-4342-a50c-dd3de50b0186" providerId="ADAL" clId="{78A34022-FB5A-4739-98F4-2620A819C43E}" dt="2023-07-18T17:01:45.900" v="4"/>
        <pc:sldMkLst>
          <pc:docMk/>
          <pc:sldMk cId="11444696" sldId="347"/>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78A34022-FB5A-4739-98F4-2620A819C43E}" dt="2023-07-18T17:01:45.900" v="4"/>
              <pc2:cmMkLst xmlns:pc2="http://schemas.microsoft.com/office/powerpoint/2019/9/main/command">
                <pc:docMk/>
                <pc:sldMk cId="11444696" sldId="347"/>
                <pc2:cmMk id="{A830ED11-457D-4193-A00D-66DF80C16923}"/>
              </pc2:cmMkLst>
            </pc226:cmChg>
          </p:ext>
        </pc:extLst>
      </pc:sldChg>
      <pc:sldChg chg="delCm">
        <pc:chgData name="Mei Collins" userId="f58710cf-9b7c-4342-a50c-dd3de50b0186" providerId="ADAL" clId="{78A34022-FB5A-4739-98F4-2620A819C43E}" dt="2023-07-18T17:01:49.264" v="5"/>
        <pc:sldMkLst>
          <pc:docMk/>
          <pc:sldMk cId="1250177284" sldId="388"/>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78A34022-FB5A-4739-98F4-2620A819C43E}" dt="2023-07-18T17:01:49.264" v="5"/>
              <pc2:cmMkLst xmlns:pc2="http://schemas.microsoft.com/office/powerpoint/2019/9/main/command">
                <pc:docMk/>
                <pc:sldMk cId="1250177284" sldId="388"/>
                <pc2:cmMk id="{C7699286-1E0F-45C5-BAAE-DD32560D8DB1}"/>
              </pc2:cmMkLst>
            </pc226:cmChg>
          </p:ext>
        </pc:extLst>
      </pc:sldChg>
      <pc:sldChg chg="delCm">
        <pc:chgData name="Mei Collins" userId="f58710cf-9b7c-4342-a50c-dd3de50b0186" providerId="ADAL" clId="{78A34022-FB5A-4739-98F4-2620A819C43E}" dt="2023-07-18T17:01:31.212" v="2"/>
        <pc:sldMkLst>
          <pc:docMk/>
          <pc:sldMk cId="3024278619" sldId="406"/>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78A34022-FB5A-4739-98F4-2620A819C43E}" dt="2023-07-18T17:01:31.212" v="2"/>
              <pc2:cmMkLst xmlns:pc2="http://schemas.microsoft.com/office/powerpoint/2019/9/main/command">
                <pc:docMk/>
                <pc:sldMk cId="3024278619" sldId="406"/>
                <pc2:cmMk id="{90302CEB-BD89-4B03-AE45-CB08997E1D5F}"/>
              </pc2:cmMkLst>
            </pc226:cmChg>
          </p:ext>
        </pc:extLst>
      </pc:sldChg>
    </pc:docChg>
  </pc:docChgLst>
  <pc:docChgLst>
    <pc:chgData name="Henry Roman" userId="28722cf9-7dac-4dc0-9220-e312c8ae96af" providerId="ADAL" clId="{7C9EE108-3446-445B-968E-E00C245F496A}"/>
    <pc:docChg chg="modSld">
      <pc:chgData name="Henry Roman" userId="28722cf9-7dac-4dc0-9220-e312c8ae96af" providerId="ADAL" clId="{7C9EE108-3446-445B-968E-E00C245F496A}" dt="2022-09-23T13:29:57.552" v="232" actId="20577"/>
      <pc:docMkLst>
        <pc:docMk/>
      </pc:docMkLst>
      <pc:sldChg chg="modSp mod">
        <pc:chgData name="Henry Roman" userId="28722cf9-7dac-4dc0-9220-e312c8ae96af" providerId="ADAL" clId="{7C9EE108-3446-445B-968E-E00C245F496A}" dt="2022-09-23T13:06:04.858" v="106" actId="20577"/>
        <pc:sldMkLst>
          <pc:docMk/>
          <pc:sldMk cId="1443066341" sldId="258"/>
        </pc:sldMkLst>
        <pc:spChg chg="mod">
          <ac:chgData name="Henry Roman" userId="28722cf9-7dac-4dc0-9220-e312c8ae96af" providerId="ADAL" clId="{7C9EE108-3446-445B-968E-E00C245F496A}" dt="2022-09-23T13:06:04.858" v="106" actId="20577"/>
          <ac:spMkLst>
            <pc:docMk/>
            <pc:sldMk cId="1443066341" sldId="258"/>
            <ac:spMk id="3" creationId="{B658D44C-58D6-4D17-BC49-D560BE274C49}"/>
          </ac:spMkLst>
        </pc:spChg>
      </pc:sldChg>
      <pc:sldChg chg="modCm">
        <pc:chgData name="Henry Roman" userId="28722cf9-7dac-4dc0-9220-e312c8ae96af" providerId="ADAL" clId="{7C9EE108-3446-445B-968E-E00C245F496A}" dt="2022-09-23T13:05:20.308" v="31"/>
        <pc:sldMkLst>
          <pc:docMk/>
          <pc:sldMk cId="3947683550" sldId="260"/>
        </pc:sldMkLst>
      </pc:sldChg>
      <pc:sldChg chg="addCm">
        <pc:chgData name="Henry Roman" userId="28722cf9-7dac-4dc0-9220-e312c8ae96af" providerId="ADAL" clId="{7C9EE108-3446-445B-968E-E00C245F496A}" dt="2022-09-23T12:56:17.907" v="0"/>
        <pc:sldMkLst>
          <pc:docMk/>
          <pc:sldMk cId="3463063590" sldId="268"/>
        </pc:sldMkLst>
      </pc:sldChg>
      <pc:sldChg chg="addCm">
        <pc:chgData name="Henry Roman" userId="28722cf9-7dac-4dc0-9220-e312c8ae96af" providerId="ADAL" clId="{7C9EE108-3446-445B-968E-E00C245F496A}" dt="2022-09-23T13:08:13.238" v="107"/>
        <pc:sldMkLst>
          <pc:docMk/>
          <pc:sldMk cId="2015222705" sldId="269"/>
        </pc:sldMkLst>
      </pc:sldChg>
      <pc:sldChg chg="addCm">
        <pc:chgData name="Henry Roman" userId="28722cf9-7dac-4dc0-9220-e312c8ae96af" providerId="ADAL" clId="{7C9EE108-3446-445B-968E-E00C245F496A}" dt="2022-09-23T12:57:16.337" v="1"/>
        <pc:sldMkLst>
          <pc:docMk/>
          <pc:sldMk cId="4061948882" sldId="270"/>
        </pc:sldMkLst>
      </pc:sldChg>
      <pc:sldChg chg="modSp mod">
        <pc:chgData name="Henry Roman" userId="28722cf9-7dac-4dc0-9220-e312c8ae96af" providerId="ADAL" clId="{7C9EE108-3446-445B-968E-E00C245F496A}" dt="2022-09-23T12:59:01.218" v="22"/>
        <pc:sldMkLst>
          <pc:docMk/>
          <pc:sldMk cId="3711622151" sldId="273"/>
        </pc:sldMkLst>
        <pc:spChg chg="mod">
          <ac:chgData name="Henry Roman" userId="28722cf9-7dac-4dc0-9220-e312c8ae96af" providerId="ADAL" clId="{7C9EE108-3446-445B-968E-E00C245F496A}" dt="2022-09-23T12:59:01.218" v="22"/>
          <ac:spMkLst>
            <pc:docMk/>
            <pc:sldMk cId="3711622151" sldId="273"/>
            <ac:spMk id="3" creationId="{FFB1A392-3BF5-E246-733A-60682CFAB543}"/>
          </ac:spMkLst>
        </pc:spChg>
      </pc:sldChg>
      <pc:sldChg chg="addCm modCm">
        <pc:chgData name="Henry Roman" userId="28722cf9-7dac-4dc0-9220-e312c8ae96af" providerId="ADAL" clId="{7C9EE108-3446-445B-968E-E00C245F496A}" dt="2022-09-23T13:00:51.293" v="24"/>
        <pc:sldMkLst>
          <pc:docMk/>
          <pc:sldMk cId="3682029836" sldId="274"/>
        </pc:sldMkLst>
      </pc:sldChg>
      <pc:sldChg chg="addCm">
        <pc:chgData name="Henry Roman" userId="28722cf9-7dac-4dc0-9220-e312c8ae96af" providerId="ADAL" clId="{7C9EE108-3446-445B-968E-E00C245F496A}" dt="2022-09-23T13:02:03.375" v="25"/>
        <pc:sldMkLst>
          <pc:docMk/>
          <pc:sldMk cId="995554793" sldId="275"/>
        </pc:sldMkLst>
      </pc:sldChg>
      <pc:sldChg chg="addCm modNotesTx">
        <pc:chgData name="Henry Roman" userId="28722cf9-7dac-4dc0-9220-e312c8ae96af" providerId="ADAL" clId="{7C9EE108-3446-445B-968E-E00C245F496A}" dt="2022-09-23T13:03:31.474" v="30"/>
        <pc:sldMkLst>
          <pc:docMk/>
          <pc:sldMk cId="145555762" sldId="276"/>
        </pc:sldMkLst>
      </pc:sldChg>
      <pc:sldChg chg="addCm">
        <pc:chgData name="Henry Roman" userId="28722cf9-7dac-4dc0-9220-e312c8ae96af" providerId="ADAL" clId="{7C9EE108-3446-445B-968E-E00C245F496A}" dt="2022-09-23T13:15:15.565" v="197"/>
        <pc:sldMkLst>
          <pc:docMk/>
          <pc:sldMk cId="3548321339" sldId="281"/>
        </pc:sldMkLst>
      </pc:sldChg>
      <pc:sldChg chg="modCm">
        <pc:chgData name="Henry Roman" userId="28722cf9-7dac-4dc0-9220-e312c8ae96af" providerId="ADAL" clId="{7C9EE108-3446-445B-968E-E00C245F496A}" dt="2022-09-23T13:12:36.055" v="196"/>
        <pc:sldMkLst>
          <pc:docMk/>
          <pc:sldMk cId="1145499007" sldId="392"/>
        </pc:sldMkLst>
      </pc:sldChg>
      <pc:sldChg chg="modCm">
        <pc:chgData name="Henry Roman" userId="28722cf9-7dac-4dc0-9220-e312c8ae96af" providerId="ADAL" clId="{7C9EE108-3446-445B-968E-E00C245F496A}" dt="2022-09-23T13:17:46.517" v="198"/>
        <pc:sldMkLst>
          <pc:docMk/>
          <pc:sldMk cId="3204664437" sldId="394"/>
        </pc:sldMkLst>
      </pc:sldChg>
      <pc:sldChg chg="modSp mod addCm">
        <pc:chgData name="Henry Roman" userId="28722cf9-7dac-4dc0-9220-e312c8ae96af" providerId="ADAL" clId="{7C9EE108-3446-445B-968E-E00C245F496A}" dt="2022-09-23T13:29:57.552" v="232" actId="20577"/>
        <pc:sldMkLst>
          <pc:docMk/>
          <pc:sldMk cId="3820588566" sldId="398"/>
        </pc:sldMkLst>
        <pc:spChg chg="mod">
          <ac:chgData name="Henry Roman" userId="28722cf9-7dac-4dc0-9220-e312c8ae96af" providerId="ADAL" clId="{7C9EE108-3446-445B-968E-E00C245F496A}" dt="2022-09-23T13:29:57.552" v="232" actId="20577"/>
          <ac:spMkLst>
            <pc:docMk/>
            <pc:sldMk cId="3820588566" sldId="398"/>
            <ac:spMk id="2" creationId="{69D0FC1C-8EF4-658F-CAFE-B364495A5205}"/>
          </ac:spMkLst>
        </pc:spChg>
        <pc:spChg chg="mod">
          <ac:chgData name="Henry Roman" userId="28722cf9-7dac-4dc0-9220-e312c8ae96af" providerId="ADAL" clId="{7C9EE108-3446-445B-968E-E00C245F496A}" dt="2022-09-23T13:20:23.668" v="229" actId="207"/>
          <ac:spMkLst>
            <pc:docMk/>
            <pc:sldMk cId="3820588566" sldId="398"/>
            <ac:spMk id="3" creationId="{D79A3D58-3310-F188-D2ED-2DACBDCF1AD6}"/>
          </ac:spMkLst>
        </pc:spChg>
      </pc:sldChg>
      <pc:sldChg chg="modSp mod">
        <pc:chgData name="Henry Roman" userId="28722cf9-7dac-4dc0-9220-e312c8ae96af" providerId="ADAL" clId="{7C9EE108-3446-445B-968E-E00C245F496A}" dt="2022-09-23T13:11:55.835" v="195" actId="20577"/>
        <pc:sldMkLst>
          <pc:docMk/>
          <pc:sldMk cId="2902259414" sldId="405"/>
        </pc:sldMkLst>
        <pc:spChg chg="mod">
          <ac:chgData name="Henry Roman" userId="28722cf9-7dac-4dc0-9220-e312c8ae96af" providerId="ADAL" clId="{7C9EE108-3446-445B-968E-E00C245F496A}" dt="2022-09-23T13:11:55.835" v="195" actId="20577"/>
          <ac:spMkLst>
            <pc:docMk/>
            <pc:sldMk cId="2902259414" sldId="405"/>
            <ac:spMk id="3" creationId="{D0176B0D-A0A1-3B82-4551-35AC874549DD}"/>
          </ac:spMkLst>
        </pc:spChg>
      </pc:sldChg>
    </pc:docChg>
  </pc:docChgLst>
  <pc:docChgLst>
    <pc:chgData name="Stefani Penn" userId="9b956f7d-0477-4013-81cd-17ea40c6cdf9" providerId="ADAL" clId="{14FAC0D4-97D6-42D1-8A29-C669221467F9}"/>
    <pc:docChg chg="">
      <pc:chgData name="Stefani Penn" userId="9b956f7d-0477-4013-81cd-17ea40c6cdf9" providerId="ADAL" clId="{14FAC0D4-97D6-42D1-8A29-C669221467F9}" dt="2022-09-26T17:36:47.298" v="2"/>
      <pc:docMkLst>
        <pc:docMk/>
      </pc:docMkLst>
      <pc:sldChg chg="modCm">
        <pc:chgData name="Stefani Penn" userId="9b956f7d-0477-4013-81cd-17ea40c6cdf9" providerId="ADAL" clId="{14FAC0D4-97D6-42D1-8A29-C669221467F9}" dt="2022-09-26T17:11:03.343" v="0"/>
        <pc:sldMkLst>
          <pc:docMk/>
          <pc:sldMk cId="3682029836" sldId="274"/>
        </pc:sldMkLst>
      </pc:sldChg>
      <pc:sldChg chg="modCm">
        <pc:chgData name="Stefani Penn" userId="9b956f7d-0477-4013-81cd-17ea40c6cdf9" providerId="ADAL" clId="{14FAC0D4-97D6-42D1-8A29-C669221467F9}" dt="2022-09-26T17:36:04.310" v="1"/>
        <pc:sldMkLst>
          <pc:docMk/>
          <pc:sldMk cId="11444696" sldId="347"/>
        </pc:sldMkLst>
      </pc:sldChg>
      <pc:sldChg chg="modCm">
        <pc:chgData name="Stefani Penn" userId="9b956f7d-0477-4013-81cd-17ea40c6cdf9" providerId="ADAL" clId="{14FAC0D4-97D6-42D1-8A29-C669221467F9}" dt="2022-09-26T17:36:47.298" v="2"/>
        <pc:sldMkLst>
          <pc:docMk/>
          <pc:sldMk cId="3204664437" sldId="394"/>
        </pc:sldMkLst>
      </pc:sldChg>
    </pc:docChg>
  </pc:docChgLst>
  <pc:docChgLst>
    <pc:chgData name="Mei Collins" userId="f58710cf-9b7c-4342-a50c-dd3de50b0186" providerId="ADAL" clId="{A93E1F39-7CD3-4EB5-B132-0335A34A7698}"/>
    <pc:docChg chg="custSel addSld modSld">
      <pc:chgData name="Mei Collins" userId="f58710cf-9b7c-4342-a50c-dd3de50b0186" providerId="ADAL" clId="{A93E1F39-7CD3-4EB5-B132-0335A34A7698}" dt="2022-09-23T20:03:00.119" v="1175"/>
      <pc:docMkLst>
        <pc:docMk/>
      </pc:docMkLst>
      <pc:sldChg chg="modSp mod">
        <pc:chgData name="Mei Collins" userId="f58710cf-9b7c-4342-a50c-dd3de50b0186" providerId="ADAL" clId="{A93E1F39-7CD3-4EB5-B132-0335A34A7698}" dt="2022-09-23T19:31:20.311" v="725" actId="20577"/>
        <pc:sldMkLst>
          <pc:docMk/>
          <pc:sldMk cId="1443066341" sldId="258"/>
        </pc:sldMkLst>
        <pc:spChg chg="mod">
          <ac:chgData name="Mei Collins" userId="f58710cf-9b7c-4342-a50c-dd3de50b0186" providerId="ADAL" clId="{A93E1F39-7CD3-4EB5-B132-0335A34A7698}" dt="2022-09-23T19:31:20.311" v="725" actId="20577"/>
          <ac:spMkLst>
            <pc:docMk/>
            <pc:sldMk cId="1443066341" sldId="258"/>
            <ac:spMk id="3" creationId="{B658D44C-58D6-4D17-BC49-D560BE274C49}"/>
          </ac:spMkLst>
        </pc:spChg>
      </pc:sldChg>
      <pc:sldChg chg="addSp delSp modSp mod modCm">
        <pc:chgData name="Mei Collins" userId="f58710cf-9b7c-4342-a50c-dd3de50b0186" providerId="ADAL" clId="{A93E1F39-7CD3-4EB5-B132-0335A34A7698}" dt="2022-09-23T19:31:13.178" v="723"/>
        <pc:sldMkLst>
          <pc:docMk/>
          <pc:sldMk cId="3947683550" sldId="260"/>
        </pc:sldMkLst>
        <pc:spChg chg="add del mod">
          <ac:chgData name="Mei Collins" userId="f58710cf-9b7c-4342-a50c-dd3de50b0186" providerId="ADAL" clId="{A93E1F39-7CD3-4EB5-B132-0335A34A7698}" dt="2022-09-23T19:29:39.085" v="691" actId="478"/>
          <ac:spMkLst>
            <pc:docMk/>
            <pc:sldMk cId="3947683550" sldId="260"/>
            <ac:spMk id="6" creationId="{9ACE4D48-38D5-7E2E-4FF5-64724B95BC64}"/>
          </ac:spMkLst>
        </pc:spChg>
        <pc:spChg chg="add mod">
          <ac:chgData name="Mei Collins" userId="f58710cf-9b7c-4342-a50c-dd3de50b0186" providerId="ADAL" clId="{A93E1F39-7CD3-4EB5-B132-0335A34A7698}" dt="2022-09-23T19:30:50.412" v="721" actId="1038"/>
          <ac:spMkLst>
            <pc:docMk/>
            <pc:sldMk cId="3947683550" sldId="260"/>
            <ac:spMk id="11" creationId="{1CA5594B-2994-AAEA-A9D1-EC67851F55FD}"/>
          </ac:spMkLst>
        </pc:spChg>
        <pc:graphicFrameChg chg="del">
          <ac:chgData name="Mei Collins" userId="f58710cf-9b7c-4342-a50c-dd3de50b0186" providerId="ADAL" clId="{A93E1F39-7CD3-4EB5-B132-0335A34A7698}" dt="2022-09-23T19:30:07.035" v="697" actId="478"/>
          <ac:graphicFrameMkLst>
            <pc:docMk/>
            <pc:sldMk cId="3947683550" sldId="260"/>
            <ac:graphicFrameMk id="5" creationId="{D08669E6-BB0D-4F2B-A902-1B583CB85C9D}"/>
          </ac:graphicFrameMkLst>
        </pc:graphicFrameChg>
        <pc:picChg chg="del mod">
          <ac:chgData name="Mei Collins" userId="f58710cf-9b7c-4342-a50c-dd3de50b0186" providerId="ADAL" clId="{A93E1F39-7CD3-4EB5-B132-0335A34A7698}" dt="2022-09-23T19:29:36.156" v="690" actId="478"/>
          <ac:picMkLst>
            <pc:docMk/>
            <pc:sldMk cId="3947683550" sldId="260"/>
            <ac:picMk id="4" creationId="{8B6ADB42-D464-4AE0-B450-B138926A1627}"/>
          </ac:picMkLst>
        </pc:picChg>
        <pc:picChg chg="add mod">
          <ac:chgData name="Mei Collins" userId="f58710cf-9b7c-4342-a50c-dd3de50b0186" providerId="ADAL" clId="{A93E1F39-7CD3-4EB5-B132-0335A34A7698}" dt="2022-09-23T19:29:46.357" v="696" actId="1076"/>
          <ac:picMkLst>
            <pc:docMk/>
            <pc:sldMk cId="3947683550" sldId="260"/>
            <ac:picMk id="8" creationId="{D1CE18DB-1481-FC12-F79C-6990BF22FD5C}"/>
          </ac:picMkLst>
        </pc:picChg>
        <pc:picChg chg="add mod">
          <ac:chgData name="Mei Collins" userId="f58710cf-9b7c-4342-a50c-dd3de50b0186" providerId="ADAL" clId="{A93E1F39-7CD3-4EB5-B132-0335A34A7698}" dt="2022-09-23T19:30:17.273" v="703" actId="1076"/>
          <ac:picMkLst>
            <pc:docMk/>
            <pc:sldMk cId="3947683550" sldId="260"/>
            <ac:picMk id="10" creationId="{BDACBFCE-BC65-DFA2-7CE4-788CFCC9C21C}"/>
          </ac:picMkLst>
        </pc:picChg>
      </pc:sldChg>
      <pc:sldChg chg="delCm modCm">
        <pc:chgData name="Mei Collins" userId="f58710cf-9b7c-4342-a50c-dd3de50b0186" providerId="ADAL" clId="{A93E1F39-7CD3-4EB5-B132-0335A34A7698}" dt="2022-09-23T18:47:40.131" v="1"/>
        <pc:sldMkLst>
          <pc:docMk/>
          <pc:sldMk cId="3463063590" sldId="268"/>
        </pc:sldMkLst>
      </pc:sldChg>
      <pc:sldChg chg="delCm modCm">
        <pc:chgData name="Mei Collins" userId="f58710cf-9b7c-4342-a50c-dd3de50b0186" providerId="ADAL" clId="{A93E1F39-7CD3-4EB5-B132-0335A34A7698}" dt="2022-09-23T20:03:00.119" v="1175"/>
        <pc:sldMkLst>
          <pc:docMk/>
          <pc:sldMk cId="2015222705" sldId="269"/>
        </pc:sldMkLst>
      </pc:sldChg>
      <pc:sldChg chg="delCm modCm">
        <pc:chgData name="Mei Collins" userId="f58710cf-9b7c-4342-a50c-dd3de50b0186" providerId="ADAL" clId="{A93E1F39-7CD3-4EB5-B132-0335A34A7698}" dt="2022-09-23T18:48:14.167" v="3"/>
        <pc:sldMkLst>
          <pc:docMk/>
          <pc:sldMk cId="4061948882" sldId="270"/>
        </pc:sldMkLst>
      </pc:sldChg>
      <pc:sldChg chg="delCm modCm modNotesTx">
        <pc:chgData name="Mei Collins" userId="f58710cf-9b7c-4342-a50c-dd3de50b0186" providerId="ADAL" clId="{A93E1F39-7CD3-4EB5-B132-0335A34A7698}" dt="2022-09-23T18:48:44.667" v="10" actId="20577"/>
        <pc:sldMkLst>
          <pc:docMk/>
          <pc:sldMk cId="4277701196" sldId="271"/>
        </pc:sldMkLst>
      </pc:sldChg>
      <pc:sldChg chg="modSp mod">
        <pc:chgData name="Mei Collins" userId="f58710cf-9b7c-4342-a50c-dd3de50b0186" providerId="ADAL" clId="{A93E1F39-7CD3-4EB5-B132-0335A34A7698}" dt="2022-09-23T18:49:09.666" v="16" actId="207"/>
        <pc:sldMkLst>
          <pc:docMk/>
          <pc:sldMk cId="3711622151" sldId="273"/>
        </pc:sldMkLst>
        <pc:spChg chg="mod">
          <ac:chgData name="Mei Collins" userId="f58710cf-9b7c-4342-a50c-dd3de50b0186" providerId="ADAL" clId="{A93E1F39-7CD3-4EB5-B132-0335A34A7698}" dt="2022-09-23T18:49:09.666" v="16" actId="207"/>
          <ac:spMkLst>
            <pc:docMk/>
            <pc:sldMk cId="3711622151" sldId="273"/>
            <ac:spMk id="3" creationId="{FFB1A392-3BF5-E246-733A-60682CFAB543}"/>
          </ac:spMkLst>
        </pc:spChg>
      </pc:sldChg>
      <pc:sldChg chg="addSp modSp mod modCm">
        <pc:chgData name="Mei Collins" userId="f58710cf-9b7c-4342-a50c-dd3de50b0186" providerId="ADAL" clId="{A93E1F39-7CD3-4EB5-B132-0335A34A7698}" dt="2022-09-23T19:08:21.274" v="39"/>
        <pc:sldMkLst>
          <pc:docMk/>
          <pc:sldMk cId="3682029836" sldId="274"/>
        </pc:sldMkLst>
        <pc:spChg chg="mod">
          <ac:chgData name="Mei Collins" userId="f58710cf-9b7c-4342-a50c-dd3de50b0186" providerId="ADAL" clId="{A93E1F39-7CD3-4EB5-B132-0335A34A7698}" dt="2022-09-23T18:57:59.897" v="26" actId="20577"/>
          <ac:spMkLst>
            <pc:docMk/>
            <pc:sldMk cId="3682029836" sldId="274"/>
            <ac:spMk id="3" creationId="{3C711394-A199-2BAE-0D12-D1C0B19A83D8}"/>
          </ac:spMkLst>
        </pc:spChg>
        <pc:spChg chg="add mod">
          <ac:chgData name="Mei Collins" userId="f58710cf-9b7c-4342-a50c-dd3de50b0186" providerId="ADAL" clId="{A93E1F39-7CD3-4EB5-B132-0335A34A7698}" dt="2022-09-23T18:58:40.617" v="38" actId="1076"/>
          <ac:spMkLst>
            <pc:docMk/>
            <pc:sldMk cId="3682029836" sldId="274"/>
            <ac:spMk id="7" creationId="{A0DA8684-75D1-5576-482E-32EA1AEBCEB6}"/>
          </ac:spMkLst>
        </pc:spChg>
        <pc:picChg chg="mod">
          <ac:chgData name="Mei Collins" userId="f58710cf-9b7c-4342-a50c-dd3de50b0186" providerId="ADAL" clId="{A93E1F39-7CD3-4EB5-B132-0335A34A7698}" dt="2022-09-23T18:52:52.045" v="19" actId="1076"/>
          <ac:picMkLst>
            <pc:docMk/>
            <pc:sldMk cId="3682029836" sldId="274"/>
            <ac:picMk id="5" creationId="{D154FE83-8350-BFE6-2A97-708229E1F98F}"/>
          </ac:picMkLst>
        </pc:picChg>
      </pc:sldChg>
      <pc:sldChg chg="delCm modCm modNotesTx">
        <pc:chgData name="Mei Collins" userId="f58710cf-9b7c-4342-a50c-dd3de50b0186" providerId="ADAL" clId="{A93E1F39-7CD3-4EB5-B132-0335A34A7698}" dt="2022-09-23T19:18:21.626" v="549"/>
        <pc:sldMkLst>
          <pc:docMk/>
          <pc:sldMk cId="995554793" sldId="275"/>
        </pc:sldMkLst>
      </pc:sldChg>
      <pc:sldChg chg="delCm modCm modNotesTx">
        <pc:chgData name="Mei Collins" userId="f58710cf-9b7c-4342-a50c-dd3de50b0186" providerId="ADAL" clId="{A93E1F39-7CD3-4EB5-B132-0335A34A7698}" dt="2022-09-23T19:19:10.497" v="625"/>
        <pc:sldMkLst>
          <pc:docMk/>
          <pc:sldMk cId="145555762" sldId="276"/>
        </pc:sldMkLst>
      </pc:sldChg>
      <pc:sldChg chg="modCm modNotesTx">
        <pc:chgData name="Mei Collins" userId="f58710cf-9b7c-4342-a50c-dd3de50b0186" providerId="ADAL" clId="{A93E1F39-7CD3-4EB5-B132-0335A34A7698}" dt="2022-09-23T19:34:12.793" v="1104"/>
        <pc:sldMkLst>
          <pc:docMk/>
          <pc:sldMk cId="3548321339" sldId="281"/>
        </pc:sldMkLst>
      </pc:sldChg>
      <pc:sldChg chg="modNotesTx">
        <pc:chgData name="Mei Collins" userId="f58710cf-9b7c-4342-a50c-dd3de50b0186" providerId="ADAL" clId="{A93E1F39-7CD3-4EB5-B132-0335A34A7698}" dt="2022-09-23T19:35:15.144" v="1123" actId="20577"/>
        <pc:sldMkLst>
          <pc:docMk/>
          <pc:sldMk cId="2296042674" sldId="282"/>
        </pc:sldMkLst>
      </pc:sldChg>
      <pc:sldChg chg="add">
        <pc:chgData name="Mei Collins" userId="f58710cf-9b7c-4342-a50c-dd3de50b0186" providerId="ADAL" clId="{A93E1F39-7CD3-4EB5-B132-0335A34A7698}" dt="2022-09-23T20:00:55.772" v="1143"/>
        <pc:sldMkLst>
          <pc:docMk/>
          <pc:sldMk cId="1375819937" sldId="345"/>
        </pc:sldMkLst>
      </pc:sldChg>
      <pc:sldChg chg="modNotesTx">
        <pc:chgData name="Mei Collins" userId="f58710cf-9b7c-4342-a50c-dd3de50b0186" providerId="ADAL" clId="{A93E1F39-7CD3-4EB5-B132-0335A34A7698}" dt="2022-09-23T19:35:58.794" v="1124" actId="20577"/>
        <pc:sldMkLst>
          <pc:docMk/>
          <pc:sldMk cId="835141999" sldId="390"/>
        </pc:sldMkLst>
      </pc:sldChg>
      <pc:sldChg chg="modSp mod modCm">
        <pc:chgData name="Mei Collins" userId="f58710cf-9b7c-4342-a50c-dd3de50b0186" providerId="ADAL" clId="{A93E1F39-7CD3-4EB5-B132-0335A34A7698}" dt="2022-09-23T19:34:50.975" v="1117"/>
        <pc:sldMkLst>
          <pc:docMk/>
          <pc:sldMk cId="1145499007" sldId="392"/>
        </pc:sldMkLst>
        <pc:spChg chg="mod">
          <ac:chgData name="Mei Collins" userId="f58710cf-9b7c-4342-a50c-dd3de50b0186" providerId="ADAL" clId="{A93E1F39-7CD3-4EB5-B132-0335A34A7698}" dt="2022-09-23T19:34:42.869" v="1116" actId="14100"/>
          <ac:spMkLst>
            <pc:docMk/>
            <pc:sldMk cId="1145499007" sldId="392"/>
            <ac:spMk id="3" creationId="{64762726-36E9-6C42-DC6A-200138FC04A4}"/>
          </ac:spMkLst>
        </pc:spChg>
      </pc:sldChg>
      <pc:sldChg chg="modCm">
        <pc:chgData name="Mei Collins" userId="f58710cf-9b7c-4342-a50c-dd3de50b0186" providerId="ADAL" clId="{A93E1F39-7CD3-4EB5-B132-0335A34A7698}" dt="2022-09-23T19:47:30.421" v="1126"/>
        <pc:sldMkLst>
          <pc:docMk/>
          <pc:sldMk cId="3204664437" sldId="394"/>
        </pc:sldMkLst>
      </pc:sldChg>
      <pc:sldChg chg="modSp mod delCm modCm">
        <pc:chgData name="Mei Collins" userId="f58710cf-9b7c-4342-a50c-dd3de50b0186" providerId="ADAL" clId="{A93E1F39-7CD3-4EB5-B132-0335A34A7698}" dt="2022-09-23T20:01:26.953" v="1145"/>
        <pc:sldMkLst>
          <pc:docMk/>
          <pc:sldMk cId="3820588566" sldId="398"/>
        </pc:sldMkLst>
        <pc:spChg chg="mod">
          <ac:chgData name="Mei Collins" userId="f58710cf-9b7c-4342-a50c-dd3de50b0186" providerId="ADAL" clId="{A93E1F39-7CD3-4EB5-B132-0335A34A7698}" dt="2022-09-23T19:48:31.675" v="1140" actId="20577"/>
          <ac:spMkLst>
            <pc:docMk/>
            <pc:sldMk cId="3820588566" sldId="398"/>
            <ac:spMk id="3" creationId="{D79A3D58-3310-F188-D2ED-2DACBDCF1AD6}"/>
          </ac:spMkLst>
        </pc:spChg>
      </pc:sldChg>
      <pc:sldChg chg="modSp mod">
        <pc:chgData name="Mei Collins" userId="f58710cf-9b7c-4342-a50c-dd3de50b0186" providerId="ADAL" clId="{A93E1F39-7CD3-4EB5-B132-0335A34A7698}" dt="2022-09-23T19:32:44.590" v="734" actId="403"/>
        <pc:sldMkLst>
          <pc:docMk/>
          <pc:sldMk cId="1259064614" sldId="403"/>
        </pc:sldMkLst>
        <pc:spChg chg="mod">
          <ac:chgData name="Mei Collins" userId="f58710cf-9b7c-4342-a50c-dd3de50b0186" providerId="ADAL" clId="{A93E1F39-7CD3-4EB5-B132-0335A34A7698}" dt="2022-09-23T19:32:44.590" v="734" actId="403"/>
          <ac:spMkLst>
            <pc:docMk/>
            <pc:sldMk cId="1259064614" sldId="403"/>
            <ac:spMk id="3" creationId="{A65F7F33-051A-66C4-5B61-DA753039EB68}"/>
          </ac:spMkLst>
        </pc:spChg>
      </pc:sldChg>
      <pc:sldChg chg="modSp mod">
        <pc:chgData name="Mei Collins" userId="f58710cf-9b7c-4342-a50c-dd3de50b0186" providerId="ADAL" clId="{A93E1F39-7CD3-4EB5-B132-0335A34A7698}" dt="2022-09-23T19:32:02.474" v="733" actId="20577"/>
        <pc:sldMkLst>
          <pc:docMk/>
          <pc:sldMk cId="2902259414" sldId="405"/>
        </pc:sldMkLst>
        <pc:spChg chg="mod">
          <ac:chgData name="Mei Collins" userId="f58710cf-9b7c-4342-a50c-dd3de50b0186" providerId="ADAL" clId="{A93E1F39-7CD3-4EB5-B132-0335A34A7698}" dt="2022-09-23T19:32:02.474" v="733" actId="20577"/>
          <ac:spMkLst>
            <pc:docMk/>
            <pc:sldMk cId="2902259414" sldId="405"/>
            <ac:spMk id="3" creationId="{D0176B0D-A0A1-3B82-4551-35AC874549DD}"/>
          </ac:spMkLst>
        </pc:spChg>
      </pc:sldChg>
      <pc:sldChg chg="addSp delSp modSp add mod delCm">
        <pc:chgData name="Mei Collins" userId="f58710cf-9b7c-4342-a50c-dd3de50b0186" providerId="ADAL" clId="{A93E1F39-7CD3-4EB5-B132-0335A34A7698}" dt="2022-09-23T20:02:00.284" v="1151" actId="403"/>
        <pc:sldMkLst>
          <pc:docMk/>
          <pc:sldMk cId="3069055021" sldId="414"/>
        </pc:sldMkLst>
        <pc:spChg chg="del">
          <ac:chgData name="Mei Collins" userId="f58710cf-9b7c-4342-a50c-dd3de50b0186" providerId="ADAL" clId="{A93E1F39-7CD3-4EB5-B132-0335A34A7698}" dt="2022-09-23T20:01:49.076" v="1147" actId="478"/>
          <ac:spMkLst>
            <pc:docMk/>
            <pc:sldMk cId="3069055021" sldId="414"/>
            <ac:spMk id="2" creationId="{A127E244-579D-7546-736D-6B0A64ED422B}"/>
          </ac:spMkLst>
        </pc:spChg>
        <pc:spChg chg="mod">
          <ac:chgData name="Mei Collins" userId="f58710cf-9b7c-4342-a50c-dd3de50b0186" providerId="ADAL" clId="{A93E1F39-7CD3-4EB5-B132-0335A34A7698}" dt="2022-09-23T20:02:00.284" v="1151" actId="403"/>
          <ac:spMkLst>
            <pc:docMk/>
            <pc:sldMk cId="3069055021" sldId="414"/>
            <ac:spMk id="3" creationId="{44A529D0-168F-80A0-709A-A7023D631DFF}"/>
          </ac:spMkLst>
        </pc:spChg>
        <pc:spChg chg="add mod">
          <ac:chgData name="Mei Collins" userId="f58710cf-9b7c-4342-a50c-dd3de50b0186" providerId="ADAL" clId="{A93E1F39-7CD3-4EB5-B132-0335A34A7698}" dt="2022-09-23T20:01:49.076" v="1147" actId="478"/>
          <ac:spMkLst>
            <pc:docMk/>
            <pc:sldMk cId="3069055021" sldId="414"/>
            <ac:spMk id="6" creationId="{5D43925F-AEA0-1027-57E1-0C31F02D66CF}"/>
          </ac:spMkLst>
        </pc:spChg>
      </pc:sldChg>
      <pc:sldChg chg="modSp add mod">
        <pc:chgData name="Mei Collins" userId="f58710cf-9b7c-4342-a50c-dd3de50b0186" providerId="ADAL" clId="{A93E1F39-7CD3-4EB5-B132-0335A34A7698}" dt="2022-09-23T20:02:14.877" v="1157" actId="14100"/>
        <pc:sldMkLst>
          <pc:docMk/>
          <pc:sldMk cId="2685340979" sldId="415"/>
        </pc:sldMkLst>
        <pc:spChg chg="mod">
          <ac:chgData name="Mei Collins" userId="f58710cf-9b7c-4342-a50c-dd3de50b0186" providerId="ADAL" clId="{A93E1F39-7CD3-4EB5-B132-0335A34A7698}" dt="2022-09-23T20:02:14.877" v="1157" actId="14100"/>
          <ac:spMkLst>
            <pc:docMk/>
            <pc:sldMk cId="2685340979" sldId="415"/>
            <ac:spMk id="3" creationId="{44A529D0-168F-80A0-709A-A7023D631DFF}"/>
          </ac:spMkLst>
        </pc:spChg>
      </pc:sldChg>
      <pc:sldChg chg="modSp add mod">
        <pc:chgData name="Mei Collins" userId="f58710cf-9b7c-4342-a50c-dd3de50b0186" providerId="ADAL" clId="{A93E1F39-7CD3-4EB5-B132-0335A34A7698}" dt="2022-09-23T20:02:23.594" v="1161" actId="403"/>
        <pc:sldMkLst>
          <pc:docMk/>
          <pc:sldMk cId="534572203" sldId="416"/>
        </pc:sldMkLst>
        <pc:spChg chg="mod">
          <ac:chgData name="Mei Collins" userId="f58710cf-9b7c-4342-a50c-dd3de50b0186" providerId="ADAL" clId="{A93E1F39-7CD3-4EB5-B132-0335A34A7698}" dt="2022-09-23T20:02:23.594" v="1161" actId="403"/>
          <ac:spMkLst>
            <pc:docMk/>
            <pc:sldMk cId="534572203" sldId="416"/>
            <ac:spMk id="3" creationId="{44A529D0-168F-80A0-709A-A7023D631DFF}"/>
          </ac:spMkLst>
        </pc:spChg>
      </pc:sldChg>
      <pc:sldChg chg="modSp add mod">
        <pc:chgData name="Mei Collins" userId="f58710cf-9b7c-4342-a50c-dd3de50b0186" providerId="ADAL" clId="{A93E1F39-7CD3-4EB5-B132-0335A34A7698}" dt="2022-09-23T20:02:33.779" v="1165" actId="403"/>
        <pc:sldMkLst>
          <pc:docMk/>
          <pc:sldMk cId="197758450" sldId="417"/>
        </pc:sldMkLst>
        <pc:spChg chg="mod">
          <ac:chgData name="Mei Collins" userId="f58710cf-9b7c-4342-a50c-dd3de50b0186" providerId="ADAL" clId="{A93E1F39-7CD3-4EB5-B132-0335A34A7698}" dt="2022-09-23T20:02:33.779" v="1165" actId="403"/>
          <ac:spMkLst>
            <pc:docMk/>
            <pc:sldMk cId="197758450" sldId="417"/>
            <ac:spMk id="3" creationId="{44A529D0-168F-80A0-709A-A7023D631DFF}"/>
          </ac:spMkLst>
        </pc:spChg>
      </pc:sldChg>
      <pc:sldChg chg="modSp add mod">
        <pc:chgData name="Mei Collins" userId="f58710cf-9b7c-4342-a50c-dd3de50b0186" providerId="ADAL" clId="{A93E1F39-7CD3-4EB5-B132-0335A34A7698}" dt="2022-09-23T20:02:43.049" v="1169" actId="403"/>
        <pc:sldMkLst>
          <pc:docMk/>
          <pc:sldMk cId="3226843302" sldId="418"/>
        </pc:sldMkLst>
        <pc:spChg chg="mod">
          <ac:chgData name="Mei Collins" userId="f58710cf-9b7c-4342-a50c-dd3de50b0186" providerId="ADAL" clId="{A93E1F39-7CD3-4EB5-B132-0335A34A7698}" dt="2022-09-23T20:02:43.049" v="1169" actId="403"/>
          <ac:spMkLst>
            <pc:docMk/>
            <pc:sldMk cId="3226843302" sldId="418"/>
            <ac:spMk id="3" creationId="{44A529D0-168F-80A0-709A-A7023D631DFF}"/>
          </ac:spMkLst>
        </pc:spChg>
      </pc:sldChg>
      <pc:sldChg chg="modSp add mod">
        <pc:chgData name="Mei Collins" userId="f58710cf-9b7c-4342-a50c-dd3de50b0186" providerId="ADAL" clId="{A93E1F39-7CD3-4EB5-B132-0335A34A7698}" dt="2022-09-23T20:02:52.379" v="1173" actId="403"/>
        <pc:sldMkLst>
          <pc:docMk/>
          <pc:sldMk cId="114212349" sldId="419"/>
        </pc:sldMkLst>
        <pc:spChg chg="mod">
          <ac:chgData name="Mei Collins" userId="f58710cf-9b7c-4342-a50c-dd3de50b0186" providerId="ADAL" clId="{A93E1F39-7CD3-4EB5-B132-0335A34A7698}" dt="2022-09-23T20:02:52.379" v="1173" actId="403"/>
          <ac:spMkLst>
            <pc:docMk/>
            <pc:sldMk cId="114212349" sldId="419"/>
            <ac:spMk id="3" creationId="{44A529D0-168F-80A0-709A-A7023D631DFF}"/>
          </ac:spMkLst>
        </pc:spChg>
      </pc:sldChg>
    </pc:docChg>
  </pc:docChgLst>
  <pc:docChgLst>
    <pc:chgData name="Mei Collins" userId="f58710cf-9b7c-4342-a50c-dd3de50b0186" providerId="ADAL" clId="{F56D0A00-0132-42DE-AEFF-A5C030F68914}"/>
    <pc:docChg chg="undo custSel addSld delSld modSld sldOrd delMainMaster addSection delSection modSection">
      <pc:chgData name="Mei Collins" userId="f58710cf-9b7c-4342-a50c-dd3de50b0186" providerId="ADAL" clId="{F56D0A00-0132-42DE-AEFF-A5C030F68914}" dt="2022-09-06T20:06:06.954" v="10930"/>
      <pc:docMkLst>
        <pc:docMk/>
      </pc:docMkLst>
      <pc:sldChg chg="del">
        <pc:chgData name="Mei Collins" userId="f58710cf-9b7c-4342-a50c-dd3de50b0186" providerId="ADAL" clId="{F56D0A00-0132-42DE-AEFF-A5C030F68914}" dt="2022-08-30T16:57:47.493" v="2734" actId="47"/>
        <pc:sldMkLst>
          <pc:docMk/>
          <pc:sldMk cId="3401810539" sldId="257"/>
        </pc:sldMkLst>
      </pc:sldChg>
      <pc:sldChg chg="delSp modSp mod ord">
        <pc:chgData name="Mei Collins" userId="f58710cf-9b7c-4342-a50c-dd3de50b0186" providerId="ADAL" clId="{F56D0A00-0132-42DE-AEFF-A5C030F68914}" dt="2022-09-01T21:59:07.120" v="9337" actId="14100"/>
        <pc:sldMkLst>
          <pc:docMk/>
          <pc:sldMk cId="1443066341" sldId="258"/>
        </pc:sldMkLst>
        <pc:spChg chg="mod">
          <ac:chgData name="Mei Collins" userId="f58710cf-9b7c-4342-a50c-dd3de50b0186" providerId="ADAL" clId="{F56D0A00-0132-42DE-AEFF-A5C030F68914}" dt="2022-09-01T21:59:07.120" v="9337" actId="14100"/>
          <ac:spMkLst>
            <pc:docMk/>
            <pc:sldMk cId="1443066341" sldId="258"/>
            <ac:spMk id="3" creationId="{B658D44C-58D6-4D17-BC49-D560BE274C49}"/>
          </ac:spMkLst>
        </pc:spChg>
        <pc:spChg chg="del">
          <ac:chgData name="Mei Collins" userId="f58710cf-9b7c-4342-a50c-dd3de50b0186" providerId="ADAL" clId="{F56D0A00-0132-42DE-AEFF-A5C030F68914}" dt="2022-09-01T21:58:08.849" v="9336" actId="478"/>
          <ac:spMkLst>
            <pc:docMk/>
            <pc:sldMk cId="1443066341" sldId="258"/>
            <ac:spMk id="9" creationId="{411640E2-F425-43F2-891A-BF024B6B6ADB}"/>
          </ac:spMkLst>
        </pc:spChg>
      </pc:sldChg>
      <pc:sldChg chg="del">
        <pc:chgData name="Mei Collins" userId="f58710cf-9b7c-4342-a50c-dd3de50b0186" providerId="ADAL" clId="{F56D0A00-0132-42DE-AEFF-A5C030F68914}" dt="2022-08-31T20:33:32.798" v="6153" actId="47"/>
        <pc:sldMkLst>
          <pc:docMk/>
          <pc:sldMk cId="4016861080" sldId="259"/>
        </pc:sldMkLst>
      </pc:sldChg>
      <pc:sldChg chg="ord addCm">
        <pc:chgData name="Mei Collins" userId="f58710cf-9b7c-4342-a50c-dd3de50b0186" providerId="ADAL" clId="{F56D0A00-0132-42DE-AEFF-A5C030F68914}" dt="2022-09-01T21:57:47.336" v="9335"/>
        <pc:sldMkLst>
          <pc:docMk/>
          <pc:sldMk cId="3947683550" sldId="260"/>
        </pc:sldMkLst>
      </pc:sldChg>
      <pc:sldChg chg="del">
        <pc:chgData name="Mei Collins" userId="f58710cf-9b7c-4342-a50c-dd3de50b0186" providerId="ADAL" clId="{F56D0A00-0132-42DE-AEFF-A5C030F68914}" dt="2022-08-31T20:34:00.327" v="6157" actId="47"/>
        <pc:sldMkLst>
          <pc:docMk/>
          <pc:sldMk cId="3625946464" sldId="261"/>
        </pc:sldMkLst>
      </pc:sldChg>
      <pc:sldChg chg="del">
        <pc:chgData name="Mei Collins" userId="f58710cf-9b7c-4342-a50c-dd3de50b0186" providerId="ADAL" clId="{F56D0A00-0132-42DE-AEFF-A5C030F68914}" dt="2022-08-31T20:34:04.046" v="6158" actId="47"/>
        <pc:sldMkLst>
          <pc:docMk/>
          <pc:sldMk cId="2840331625" sldId="262"/>
        </pc:sldMkLst>
      </pc:sldChg>
      <pc:sldChg chg="del ord">
        <pc:chgData name="Mei Collins" userId="f58710cf-9b7c-4342-a50c-dd3de50b0186" providerId="ADAL" clId="{F56D0A00-0132-42DE-AEFF-A5C030F68914}" dt="2022-08-30T16:41:05.637" v="1898" actId="47"/>
        <pc:sldMkLst>
          <pc:docMk/>
          <pc:sldMk cId="459778109" sldId="263"/>
        </pc:sldMkLst>
      </pc:sldChg>
      <pc:sldChg chg="modSp add del mod">
        <pc:chgData name="Mei Collins" userId="f58710cf-9b7c-4342-a50c-dd3de50b0186" providerId="ADAL" clId="{F56D0A00-0132-42DE-AEFF-A5C030F68914}" dt="2022-08-30T16:36:18.667" v="1780" actId="47"/>
        <pc:sldMkLst>
          <pc:docMk/>
          <pc:sldMk cId="3625666525" sldId="264"/>
        </pc:sldMkLst>
        <pc:spChg chg="mod">
          <ac:chgData name="Mei Collins" userId="f58710cf-9b7c-4342-a50c-dd3de50b0186" providerId="ADAL" clId="{F56D0A00-0132-42DE-AEFF-A5C030F68914}" dt="2022-08-30T16:22:16.030" v="950" actId="1076"/>
          <ac:spMkLst>
            <pc:docMk/>
            <pc:sldMk cId="3625666525" sldId="264"/>
            <ac:spMk id="3" creationId="{00000000-0000-0000-0000-000000000000}"/>
          </ac:spMkLst>
        </pc:spChg>
      </pc:sldChg>
      <pc:sldChg chg="addSp modSp mod modCm">
        <pc:chgData name="Mei Collins" userId="f58710cf-9b7c-4342-a50c-dd3de50b0186" providerId="ADAL" clId="{F56D0A00-0132-42DE-AEFF-A5C030F68914}" dt="2022-09-06T19:27:40.566" v="10186"/>
        <pc:sldMkLst>
          <pc:docMk/>
          <pc:sldMk cId="2312139127" sldId="265"/>
        </pc:sldMkLst>
        <pc:spChg chg="add mod">
          <ac:chgData name="Mei Collins" userId="f58710cf-9b7c-4342-a50c-dd3de50b0186" providerId="ADAL" clId="{F56D0A00-0132-42DE-AEFF-A5C030F68914}" dt="2022-09-01T21:57:12.750" v="9334" actId="1076"/>
          <ac:spMkLst>
            <pc:docMk/>
            <pc:sldMk cId="2312139127" sldId="265"/>
            <ac:spMk id="5" creationId="{696C08A5-8620-9A27-070C-2BF3102E9B33}"/>
          </ac:spMkLst>
        </pc:spChg>
      </pc:sldChg>
      <pc:sldChg chg="addSp modSp mod modCm">
        <pc:chgData name="Mei Collins" userId="f58710cf-9b7c-4342-a50c-dd3de50b0186" providerId="ADAL" clId="{F56D0A00-0132-42DE-AEFF-A5C030F68914}" dt="2022-09-01T21:49:21.604" v="9327" actId="1076"/>
        <pc:sldMkLst>
          <pc:docMk/>
          <pc:sldMk cId="481870859" sldId="266"/>
        </pc:sldMkLst>
        <pc:spChg chg="mod">
          <ac:chgData name="Mei Collins" userId="f58710cf-9b7c-4342-a50c-dd3de50b0186" providerId="ADAL" clId="{F56D0A00-0132-42DE-AEFF-A5C030F68914}" dt="2022-08-30T16:16:21.505" v="722" actId="403"/>
          <ac:spMkLst>
            <pc:docMk/>
            <pc:sldMk cId="481870859" sldId="266"/>
            <ac:spMk id="3" creationId="{00000000-0000-0000-0000-000000000000}"/>
          </ac:spMkLst>
        </pc:spChg>
        <pc:spChg chg="add mod">
          <ac:chgData name="Mei Collins" userId="f58710cf-9b7c-4342-a50c-dd3de50b0186" providerId="ADAL" clId="{F56D0A00-0132-42DE-AEFF-A5C030F68914}" dt="2022-09-01T21:49:21.604" v="9327" actId="1076"/>
          <ac:spMkLst>
            <pc:docMk/>
            <pc:sldMk cId="481870859" sldId="266"/>
            <ac:spMk id="6" creationId="{54662D9A-F277-07E4-0E64-5C280965D92B}"/>
          </ac:spMkLst>
        </pc:spChg>
      </pc:sldChg>
      <pc:sldChg chg="modSp add mod">
        <pc:chgData name="Mei Collins" userId="f58710cf-9b7c-4342-a50c-dd3de50b0186" providerId="ADAL" clId="{F56D0A00-0132-42DE-AEFF-A5C030F68914}" dt="2022-08-31T21:20:19.062" v="8096" actId="20577"/>
        <pc:sldMkLst>
          <pc:docMk/>
          <pc:sldMk cId="3463063590" sldId="268"/>
        </pc:sldMkLst>
        <pc:spChg chg="mod">
          <ac:chgData name="Mei Collins" userId="f58710cf-9b7c-4342-a50c-dd3de50b0186" providerId="ADAL" clId="{F56D0A00-0132-42DE-AEFF-A5C030F68914}" dt="2022-08-31T21:20:19.062" v="8096" actId="20577"/>
          <ac:spMkLst>
            <pc:docMk/>
            <pc:sldMk cId="3463063590" sldId="268"/>
            <ac:spMk id="2" creationId="{80F8BE1D-A40A-7359-B861-E27F39AF2947}"/>
          </ac:spMkLst>
        </pc:spChg>
      </pc:sldChg>
      <pc:sldChg chg="modSp add mod delCm">
        <pc:chgData name="Mei Collins" userId="f58710cf-9b7c-4342-a50c-dd3de50b0186" providerId="ADAL" clId="{F56D0A00-0132-42DE-AEFF-A5C030F68914}" dt="2022-08-31T21:19:46.349" v="8055" actId="404"/>
        <pc:sldMkLst>
          <pc:docMk/>
          <pc:sldMk cId="2015222705" sldId="269"/>
        </pc:sldMkLst>
        <pc:spChg chg="mod">
          <ac:chgData name="Mei Collins" userId="f58710cf-9b7c-4342-a50c-dd3de50b0186" providerId="ADAL" clId="{F56D0A00-0132-42DE-AEFF-A5C030F68914}" dt="2022-08-31T21:19:46.349" v="8055" actId="404"/>
          <ac:spMkLst>
            <pc:docMk/>
            <pc:sldMk cId="2015222705" sldId="269"/>
            <ac:spMk id="3" creationId="{44A529D0-168F-80A0-709A-A7023D631DFF}"/>
          </ac:spMkLst>
        </pc:spChg>
      </pc:sldChg>
      <pc:sldChg chg="addSp delSp modSp new mod modAnim modCm">
        <pc:chgData name="Mei Collins" userId="f58710cf-9b7c-4342-a50c-dd3de50b0186" providerId="ADAL" clId="{F56D0A00-0132-42DE-AEFF-A5C030F68914}" dt="2022-09-06T19:13:03.773" v="9471"/>
        <pc:sldMkLst>
          <pc:docMk/>
          <pc:sldMk cId="4061948882" sldId="270"/>
        </pc:sldMkLst>
        <pc:spChg chg="mod">
          <ac:chgData name="Mei Collins" userId="f58710cf-9b7c-4342-a50c-dd3de50b0186" providerId="ADAL" clId="{F56D0A00-0132-42DE-AEFF-A5C030F68914}" dt="2022-09-06T19:12:59.933" v="9470" actId="20577"/>
          <ac:spMkLst>
            <pc:docMk/>
            <pc:sldMk cId="4061948882" sldId="270"/>
            <ac:spMk id="2" creationId="{7B72960D-7FB1-D65C-2F25-DA59A8C7C15E}"/>
          </ac:spMkLst>
        </pc:spChg>
        <pc:spChg chg="del">
          <ac:chgData name="Mei Collins" userId="f58710cf-9b7c-4342-a50c-dd3de50b0186" providerId="ADAL" clId="{F56D0A00-0132-42DE-AEFF-A5C030F68914}" dt="2022-08-30T15:59:42.909" v="76" actId="478"/>
          <ac:spMkLst>
            <pc:docMk/>
            <pc:sldMk cId="4061948882" sldId="270"/>
            <ac:spMk id="3" creationId="{1B12BE04-376B-96C8-B934-8D046E805B0D}"/>
          </ac:spMkLst>
        </pc:spChg>
        <pc:spChg chg="add mod">
          <ac:chgData name="Mei Collins" userId="f58710cf-9b7c-4342-a50c-dd3de50b0186" providerId="ADAL" clId="{F56D0A00-0132-42DE-AEFF-A5C030F68914}" dt="2022-09-01T21:35:04.898" v="9278" actId="1038"/>
          <ac:spMkLst>
            <pc:docMk/>
            <pc:sldMk cId="4061948882" sldId="270"/>
            <ac:spMk id="3" creationId="{7CDE6B47-D50C-22B4-72A2-3E4C930EC92B}"/>
          </ac:spMkLst>
        </pc:spChg>
        <pc:spChg chg="add mod">
          <ac:chgData name="Mei Collins" userId="f58710cf-9b7c-4342-a50c-dd3de50b0186" providerId="ADAL" clId="{F56D0A00-0132-42DE-AEFF-A5C030F68914}" dt="2022-09-01T21:30:07.314" v="9225" actId="1037"/>
          <ac:spMkLst>
            <pc:docMk/>
            <pc:sldMk cId="4061948882" sldId="270"/>
            <ac:spMk id="7" creationId="{C754DF56-7EAC-0BF8-BE07-E9CB21C0DCBC}"/>
          </ac:spMkLst>
        </pc:spChg>
        <pc:spChg chg="add mod">
          <ac:chgData name="Mei Collins" userId="f58710cf-9b7c-4342-a50c-dd3de50b0186" providerId="ADAL" clId="{F56D0A00-0132-42DE-AEFF-A5C030F68914}" dt="2022-09-01T21:35:01.805" v="9268" actId="1076"/>
          <ac:spMkLst>
            <pc:docMk/>
            <pc:sldMk cId="4061948882" sldId="270"/>
            <ac:spMk id="8" creationId="{A8E0F82A-2D84-E6DF-6649-282AC00974F5}"/>
          </ac:spMkLst>
        </pc:spChg>
        <pc:spChg chg="add mod">
          <ac:chgData name="Mei Collins" userId="f58710cf-9b7c-4342-a50c-dd3de50b0186" providerId="ADAL" clId="{F56D0A00-0132-42DE-AEFF-A5C030F68914}" dt="2022-09-01T21:34:16.717" v="9242" actId="1076"/>
          <ac:spMkLst>
            <pc:docMk/>
            <pc:sldMk cId="4061948882" sldId="270"/>
            <ac:spMk id="9" creationId="{25CFB9B2-280D-844A-6FB8-A81BCC2D9F45}"/>
          </ac:spMkLst>
        </pc:spChg>
        <pc:spChg chg="add mod">
          <ac:chgData name="Mei Collins" userId="f58710cf-9b7c-4342-a50c-dd3de50b0186" providerId="ADAL" clId="{F56D0A00-0132-42DE-AEFF-A5C030F68914}" dt="2022-09-01T21:30:41.340" v="9233" actId="1076"/>
          <ac:spMkLst>
            <pc:docMk/>
            <pc:sldMk cId="4061948882" sldId="270"/>
            <ac:spMk id="13" creationId="{319D2146-0F5F-E1B8-F559-59D71A143080}"/>
          </ac:spMkLst>
        </pc:spChg>
        <pc:spChg chg="add del mod">
          <ac:chgData name="Mei Collins" userId="f58710cf-9b7c-4342-a50c-dd3de50b0186" providerId="ADAL" clId="{F56D0A00-0132-42DE-AEFF-A5C030F68914}" dt="2022-08-30T16:03:39.367" v="290" actId="478"/>
          <ac:spMkLst>
            <pc:docMk/>
            <pc:sldMk cId="4061948882" sldId="270"/>
            <ac:spMk id="13" creationId="{4BBD7867-5249-7661-EF2D-102DF98DA32E}"/>
          </ac:spMkLst>
        </pc:spChg>
        <pc:spChg chg="add mod">
          <ac:chgData name="Mei Collins" userId="f58710cf-9b7c-4342-a50c-dd3de50b0186" providerId="ADAL" clId="{F56D0A00-0132-42DE-AEFF-A5C030F68914}" dt="2022-09-01T21:34:46.955" v="9248" actId="1076"/>
          <ac:spMkLst>
            <pc:docMk/>
            <pc:sldMk cId="4061948882" sldId="270"/>
            <ac:spMk id="14" creationId="{8D5DC921-F568-C05C-42FF-500ECCAF52F1}"/>
          </ac:spMkLst>
        </pc:spChg>
        <pc:spChg chg="add del mod">
          <ac:chgData name="Mei Collins" userId="f58710cf-9b7c-4342-a50c-dd3de50b0186" providerId="ADAL" clId="{F56D0A00-0132-42DE-AEFF-A5C030F68914}" dt="2022-08-30T16:04:38.231" v="355" actId="478"/>
          <ac:spMkLst>
            <pc:docMk/>
            <pc:sldMk cId="4061948882" sldId="270"/>
            <ac:spMk id="15" creationId="{F6ED717C-6702-9B7E-5FB8-EE404768EE83}"/>
          </ac:spMkLst>
        </pc:spChg>
        <pc:picChg chg="add mod">
          <ac:chgData name="Mei Collins" userId="f58710cf-9b7c-4342-a50c-dd3de50b0186" providerId="ADAL" clId="{F56D0A00-0132-42DE-AEFF-A5C030F68914}" dt="2022-08-30T15:59:50.900" v="78" actId="1076"/>
          <ac:picMkLst>
            <pc:docMk/>
            <pc:sldMk cId="4061948882" sldId="270"/>
            <ac:picMk id="5" creationId="{6979D970-EBD0-B05D-94FC-47D0FDCB67CF}"/>
          </ac:picMkLst>
        </pc:picChg>
        <pc:picChg chg="add del mod">
          <ac:chgData name="Mei Collins" userId="f58710cf-9b7c-4342-a50c-dd3de50b0186" providerId="ADAL" clId="{F56D0A00-0132-42DE-AEFF-A5C030F68914}" dt="2022-09-01T21:28:04.252" v="9188" actId="478"/>
          <ac:picMkLst>
            <pc:docMk/>
            <pc:sldMk cId="4061948882" sldId="270"/>
            <ac:picMk id="6" creationId="{25E2B165-9192-B745-1CF8-F3FFB55E6D8F}"/>
          </ac:picMkLst>
        </pc:picChg>
        <pc:picChg chg="add del mod">
          <ac:chgData name="Mei Collins" userId="f58710cf-9b7c-4342-a50c-dd3de50b0186" providerId="ADAL" clId="{F56D0A00-0132-42DE-AEFF-A5C030F68914}" dt="2022-09-01T21:34:02.398" v="9236" actId="478"/>
          <ac:picMkLst>
            <pc:docMk/>
            <pc:sldMk cId="4061948882" sldId="270"/>
            <ac:picMk id="12" creationId="{87ADF3B5-D9BF-AD47-E7D8-8CD9DF3A09A6}"/>
          </ac:picMkLst>
        </pc:picChg>
        <pc:picChg chg="add del mod">
          <ac:chgData name="Mei Collins" userId="f58710cf-9b7c-4342-a50c-dd3de50b0186" providerId="ADAL" clId="{F56D0A00-0132-42DE-AEFF-A5C030F68914}" dt="2022-09-01T21:29:51.706" v="9202" actId="478"/>
          <ac:picMkLst>
            <pc:docMk/>
            <pc:sldMk cId="4061948882" sldId="270"/>
            <ac:picMk id="2050" creationId="{ACECB655-09A9-1050-B425-41296EB0112F}"/>
          </ac:picMkLst>
        </pc:picChg>
        <pc:picChg chg="add mod">
          <ac:chgData name="Mei Collins" userId="f58710cf-9b7c-4342-a50c-dd3de50b0186" providerId="ADAL" clId="{F56D0A00-0132-42DE-AEFF-A5C030F68914}" dt="2022-09-01T21:30:01.604" v="9206" actId="1076"/>
          <ac:picMkLst>
            <pc:docMk/>
            <pc:sldMk cId="4061948882" sldId="270"/>
            <ac:picMk id="2052" creationId="{079A29E3-F117-B7C3-9A4D-AAF4CF60C7D4}"/>
          </ac:picMkLst>
        </pc:picChg>
        <pc:picChg chg="add mod">
          <ac:chgData name="Mei Collins" userId="f58710cf-9b7c-4342-a50c-dd3de50b0186" providerId="ADAL" clId="{F56D0A00-0132-42DE-AEFF-A5C030F68914}" dt="2022-09-01T21:34:12.275" v="9240" actId="1076"/>
          <ac:picMkLst>
            <pc:docMk/>
            <pc:sldMk cId="4061948882" sldId="270"/>
            <ac:picMk id="2054" creationId="{4EA2B5DA-566F-2A12-869F-423FB03239BF}"/>
          </ac:picMkLst>
        </pc:picChg>
        <pc:cxnChg chg="add mod">
          <ac:chgData name="Mei Collins" userId="f58710cf-9b7c-4342-a50c-dd3de50b0186" providerId="ADAL" clId="{F56D0A00-0132-42DE-AEFF-A5C030F68914}" dt="2022-08-30T15:59:50.900" v="78" actId="1076"/>
          <ac:cxnSpMkLst>
            <pc:docMk/>
            <pc:sldMk cId="4061948882" sldId="270"/>
            <ac:cxnSpMk id="10" creationId="{BE34E1EC-ED9F-F633-238B-DCE1E25C2F03}"/>
          </ac:cxnSpMkLst>
        </pc:cxnChg>
        <pc:cxnChg chg="add mod">
          <ac:chgData name="Mei Collins" userId="f58710cf-9b7c-4342-a50c-dd3de50b0186" providerId="ADAL" clId="{F56D0A00-0132-42DE-AEFF-A5C030F68914}" dt="2022-09-01T21:23:08.032" v="9173" actId="1076"/>
          <ac:cxnSpMkLst>
            <pc:docMk/>
            <pc:sldMk cId="4061948882" sldId="270"/>
            <ac:cxnSpMk id="11" creationId="{EE5147BF-666D-8486-4F98-609BC4B91AC4}"/>
          </ac:cxnSpMkLst>
        </pc:cxnChg>
      </pc:sldChg>
      <pc:sldChg chg="addSp modSp new mod modCm modNotesTx">
        <pc:chgData name="Mei Collins" userId="f58710cf-9b7c-4342-a50c-dd3de50b0186" providerId="ADAL" clId="{F56D0A00-0132-42DE-AEFF-A5C030F68914}" dt="2022-09-06T19:13:27.113" v="9502"/>
        <pc:sldMkLst>
          <pc:docMk/>
          <pc:sldMk cId="4277701196" sldId="271"/>
        </pc:sldMkLst>
        <pc:spChg chg="mod">
          <ac:chgData name="Mei Collins" userId="f58710cf-9b7c-4342-a50c-dd3de50b0186" providerId="ADAL" clId="{F56D0A00-0132-42DE-AEFF-A5C030F68914}" dt="2022-09-06T19:13:21.280" v="9501" actId="20577"/>
          <ac:spMkLst>
            <pc:docMk/>
            <pc:sldMk cId="4277701196" sldId="271"/>
            <ac:spMk id="2" creationId="{BA1370C0-AC84-4499-0699-BFFBF11AF5E7}"/>
          </ac:spMkLst>
        </pc:spChg>
        <pc:spChg chg="mod">
          <ac:chgData name="Mei Collins" userId="f58710cf-9b7c-4342-a50c-dd3de50b0186" providerId="ADAL" clId="{F56D0A00-0132-42DE-AEFF-A5C030F68914}" dt="2022-08-30T16:03:52.478" v="293" actId="14"/>
          <ac:spMkLst>
            <pc:docMk/>
            <pc:sldMk cId="4277701196" sldId="271"/>
            <ac:spMk id="3" creationId="{D5FE1434-4C22-8572-9284-0BFA42818B9C}"/>
          </ac:spMkLst>
        </pc:spChg>
        <pc:spChg chg="add mod">
          <ac:chgData name="Mei Collins" userId="f58710cf-9b7c-4342-a50c-dd3de50b0186" providerId="ADAL" clId="{F56D0A00-0132-42DE-AEFF-A5C030F68914}" dt="2022-08-30T16:02:35.118" v="224" actId="1076"/>
          <ac:spMkLst>
            <pc:docMk/>
            <pc:sldMk cId="4277701196" sldId="271"/>
            <ac:spMk id="6" creationId="{3CB0E781-EF7F-A3EF-02FD-BF813A6C36A2}"/>
          </ac:spMkLst>
        </pc:spChg>
        <pc:spChg chg="add mod">
          <ac:chgData name="Mei Collins" userId="f58710cf-9b7c-4342-a50c-dd3de50b0186" providerId="ADAL" clId="{F56D0A00-0132-42DE-AEFF-A5C030F68914}" dt="2022-09-01T21:42:13.139" v="9287" actId="1076"/>
          <ac:spMkLst>
            <pc:docMk/>
            <pc:sldMk cId="4277701196" sldId="271"/>
            <ac:spMk id="8" creationId="{5A319011-8FAD-D9FB-2998-D685F4954631}"/>
          </ac:spMkLst>
        </pc:spChg>
        <pc:spChg chg="add mod">
          <ac:chgData name="Mei Collins" userId="f58710cf-9b7c-4342-a50c-dd3de50b0186" providerId="ADAL" clId="{F56D0A00-0132-42DE-AEFF-A5C030F68914}" dt="2022-09-01T21:41:33.814" v="9285" actId="1076"/>
          <ac:spMkLst>
            <pc:docMk/>
            <pc:sldMk cId="4277701196" sldId="271"/>
            <ac:spMk id="9" creationId="{2B544274-8750-0E56-BBB1-98B5FE03EA4C}"/>
          </ac:spMkLst>
        </pc:spChg>
        <pc:spChg chg="add mod">
          <ac:chgData name="Mei Collins" userId="f58710cf-9b7c-4342-a50c-dd3de50b0186" providerId="ADAL" clId="{F56D0A00-0132-42DE-AEFF-A5C030F68914}" dt="2022-09-01T21:43:25.927" v="9317" actId="20577"/>
          <ac:spMkLst>
            <pc:docMk/>
            <pc:sldMk cId="4277701196" sldId="271"/>
            <ac:spMk id="10" creationId="{0119836D-4E06-AA11-9F2F-8EF2FB76E0C8}"/>
          </ac:spMkLst>
        </pc:spChg>
        <pc:graphicFrameChg chg="add mod">
          <ac:chgData name="Mei Collins" userId="f58710cf-9b7c-4342-a50c-dd3de50b0186" providerId="ADAL" clId="{F56D0A00-0132-42DE-AEFF-A5C030F68914}" dt="2022-09-01T21:35:27.186" v="9279" actId="5736"/>
          <ac:graphicFrameMkLst>
            <pc:docMk/>
            <pc:sldMk cId="4277701196" sldId="271"/>
            <ac:graphicFrameMk id="5" creationId="{733FA2FD-BE57-13BE-C355-48E59771EFFB}"/>
          </ac:graphicFrameMkLst>
        </pc:graphicFrameChg>
        <pc:picChg chg="add mod">
          <ac:chgData name="Mei Collins" userId="f58710cf-9b7c-4342-a50c-dd3de50b0186" providerId="ADAL" clId="{F56D0A00-0132-42DE-AEFF-A5C030F68914}" dt="2022-08-30T16:02:45.919" v="226" actId="1076"/>
          <ac:picMkLst>
            <pc:docMk/>
            <pc:sldMk cId="4277701196" sldId="271"/>
            <ac:picMk id="7" creationId="{B6CAEFD4-7E49-F634-4DC9-954F0DED289C}"/>
          </ac:picMkLst>
        </pc:picChg>
      </pc:sldChg>
      <pc:sldChg chg="addSp delSp modSp new mod ord addCm modCm modNotesTx">
        <pc:chgData name="Mei Collins" userId="f58710cf-9b7c-4342-a50c-dd3de50b0186" providerId="ADAL" clId="{F56D0A00-0132-42DE-AEFF-A5C030F68914}" dt="2022-09-06T19:12:23.245" v="9424" actId="1076"/>
        <pc:sldMkLst>
          <pc:docMk/>
          <pc:sldMk cId="2441653862" sldId="272"/>
        </pc:sldMkLst>
        <pc:spChg chg="mod">
          <ac:chgData name="Mei Collins" userId="f58710cf-9b7c-4342-a50c-dd3de50b0186" providerId="ADAL" clId="{F56D0A00-0132-42DE-AEFF-A5C030F68914}" dt="2022-08-30T16:04:14.403" v="350" actId="20577"/>
          <ac:spMkLst>
            <pc:docMk/>
            <pc:sldMk cId="2441653862" sldId="272"/>
            <ac:spMk id="2" creationId="{E5A8B659-8D24-3EBB-7260-5309807D465D}"/>
          </ac:spMkLst>
        </pc:spChg>
        <pc:spChg chg="add del mod">
          <ac:chgData name="Mei Collins" userId="f58710cf-9b7c-4342-a50c-dd3de50b0186" providerId="ADAL" clId="{F56D0A00-0132-42DE-AEFF-A5C030F68914}" dt="2022-09-06T19:11:02.676" v="9398" actId="478"/>
          <ac:spMkLst>
            <pc:docMk/>
            <pc:sldMk cId="2441653862" sldId="272"/>
            <ac:spMk id="3" creationId="{D80C3DFC-D5DA-B0DA-0EEA-8F9D7548FD74}"/>
          </ac:spMkLst>
        </pc:spChg>
        <pc:spChg chg="del">
          <ac:chgData name="Mei Collins" userId="f58710cf-9b7c-4342-a50c-dd3de50b0186" providerId="ADAL" clId="{F56D0A00-0132-42DE-AEFF-A5C030F68914}" dt="2022-08-30T16:04:22.571" v="351" actId="478"/>
          <ac:spMkLst>
            <pc:docMk/>
            <pc:sldMk cId="2441653862" sldId="272"/>
            <ac:spMk id="3" creationId="{FFB1A392-3BF5-E246-733A-60682CFAB543}"/>
          </ac:spMkLst>
        </pc:spChg>
        <pc:spChg chg="add del mod">
          <ac:chgData name="Mei Collins" userId="f58710cf-9b7c-4342-a50c-dd3de50b0186" providerId="ADAL" clId="{F56D0A00-0132-42DE-AEFF-A5C030F68914}" dt="2022-09-06T19:12:23.245" v="9424" actId="1076"/>
          <ac:spMkLst>
            <pc:docMk/>
            <pc:sldMk cId="2441653862" sldId="272"/>
            <ac:spMk id="7" creationId="{51D0DDDE-9EFC-97C6-9F01-F48F1AE4A3CD}"/>
          </ac:spMkLst>
        </pc:spChg>
        <pc:picChg chg="add del mod">
          <ac:chgData name="Mei Collins" userId="f58710cf-9b7c-4342-a50c-dd3de50b0186" providerId="ADAL" clId="{F56D0A00-0132-42DE-AEFF-A5C030F68914}" dt="2022-09-06T19:10:58.763" v="9396" actId="478"/>
          <ac:picMkLst>
            <pc:docMk/>
            <pc:sldMk cId="2441653862" sldId="272"/>
            <ac:picMk id="5" creationId="{092F081A-4EE3-835C-AF83-782C79157B2A}"/>
          </ac:picMkLst>
        </pc:picChg>
        <pc:picChg chg="add mod">
          <ac:chgData name="Mei Collins" userId="f58710cf-9b7c-4342-a50c-dd3de50b0186" providerId="ADAL" clId="{F56D0A00-0132-42DE-AEFF-A5C030F68914}" dt="2022-09-06T19:11:41.253" v="9410" actId="1076"/>
          <ac:picMkLst>
            <pc:docMk/>
            <pc:sldMk cId="2441653862" sldId="272"/>
            <ac:picMk id="6" creationId="{D6FE9DD4-EAA0-5D98-EE02-7ACC8B8F96EF}"/>
          </ac:picMkLst>
        </pc:picChg>
        <pc:picChg chg="add del mod">
          <ac:chgData name="Mei Collins" userId="f58710cf-9b7c-4342-a50c-dd3de50b0186" providerId="ADAL" clId="{F56D0A00-0132-42DE-AEFF-A5C030F68914}" dt="2022-09-06T19:11:00.255" v="9397" actId="478"/>
          <ac:picMkLst>
            <pc:docMk/>
            <pc:sldMk cId="2441653862" sldId="272"/>
            <ac:picMk id="1026" creationId="{E2164EC1-5D61-555E-8CE6-F2C16FE4DA8D}"/>
          </ac:picMkLst>
        </pc:picChg>
        <pc:picChg chg="add del">
          <ac:chgData name="Mei Collins" userId="f58710cf-9b7c-4342-a50c-dd3de50b0186" providerId="ADAL" clId="{F56D0A00-0132-42DE-AEFF-A5C030F68914}" dt="2022-09-06T19:11:57.701" v="9416" actId="478"/>
          <ac:picMkLst>
            <pc:docMk/>
            <pc:sldMk cId="2441653862" sldId="272"/>
            <ac:picMk id="1028" creationId="{4D9E0C66-81AF-A8A7-2215-8729211211DD}"/>
          </ac:picMkLst>
        </pc:picChg>
      </pc:sldChg>
      <pc:sldChg chg="addSp modSp add mod modCm modNotesTx">
        <pc:chgData name="Mei Collins" userId="f58710cf-9b7c-4342-a50c-dd3de50b0186" providerId="ADAL" clId="{F56D0A00-0132-42DE-AEFF-A5C030F68914}" dt="2022-09-06T19:19:41.094" v="9961" actId="20577"/>
        <pc:sldMkLst>
          <pc:docMk/>
          <pc:sldMk cId="3711622151" sldId="273"/>
        </pc:sldMkLst>
        <pc:spChg chg="mod">
          <ac:chgData name="Mei Collins" userId="f58710cf-9b7c-4342-a50c-dd3de50b0186" providerId="ADAL" clId="{F56D0A00-0132-42DE-AEFF-A5C030F68914}" dt="2022-08-30T16:05:11.051" v="399" actId="20577"/>
          <ac:spMkLst>
            <pc:docMk/>
            <pc:sldMk cId="3711622151" sldId="273"/>
            <ac:spMk id="2" creationId="{E5A8B659-8D24-3EBB-7260-5309807D465D}"/>
          </ac:spMkLst>
        </pc:spChg>
        <pc:spChg chg="mod">
          <ac:chgData name="Mei Collins" userId="f58710cf-9b7c-4342-a50c-dd3de50b0186" providerId="ADAL" clId="{F56D0A00-0132-42DE-AEFF-A5C030F68914}" dt="2022-09-06T19:18:43.488" v="9800" actId="20577"/>
          <ac:spMkLst>
            <pc:docMk/>
            <pc:sldMk cId="3711622151" sldId="273"/>
            <ac:spMk id="3" creationId="{FFB1A392-3BF5-E246-733A-60682CFAB543}"/>
          </ac:spMkLst>
        </pc:spChg>
        <pc:spChg chg="add mod">
          <ac:chgData name="Mei Collins" userId="f58710cf-9b7c-4342-a50c-dd3de50b0186" providerId="ADAL" clId="{F56D0A00-0132-42DE-AEFF-A5C030F68914}" dt="2022-08-30T16:06:37.257" v="419" actId="1038"/>
          <ac:spMkLst>
            <pc:docMk/>
            <pc:sldMk cId="3711622151" sldId="273"/>
            <ac:spMk id="5" creationId="{7F9F2BCA-5578-1C70-6CD7-5EED73EC6F89}"/>
          </ac:spMkLst>
        </pc:spChg>
      </pc:sldChg>
      <pc:sldChg chg="addSp modSp new mod addCm">
        <pc:chgData name="Mei Collins" userId="f58710cf-9b7c-4342-a50c-dd3de50b0186" providerId="ADAL" clId="{F56D0A00-0132-42DE-AEFF-A5C030F68914}" dt="2022-09-06T19:20:15.190" v="9967" actId="20577"/>
        <pc:sldMkLst>
          <pc:docMk/>
          <pc:sldMk cId="3682029836" sldId="274"/>
        </pc:sldMkLst>
        <pc:spChg chg="mod">
          <ac:chgData name="Mei Collins" userId="f58710cf-9b7c-4342-a50c-dd3de50b0186" providerId="ADAL" clId="{F56D0A00-0132-42DE-AEFF-A5C030F68914}" dt="2022-09-06T19:20:15.190" v="9967" actId="20577"/>
          <ac:spMkLst>
            <pc:docMk/>
            <pc:sldMk cId="3682029836" sldId="274"/>
            <ac:spMk id="2" creationId="{447D2E4A-BB56-0BF0-3894-AED28C226CB9}"/>
          </ac:spMkLst>
        </pc:spChg>
        <pc:spChg chg="mod">
          <ac:chgData name="Mei Collins" userId="f58710cf-9b7c-4342-a50c-dd3de50b0186" providerId="ADAL" clId="{F56D0A00-0132-42DE-AEFF-A5C030F68914}" dt="2022-08-30T16:07:41.330" v="510" actId="14100"/>
          <ac:spMkLst>
            <pc:docMk/>
            <pc:sldMk cId="3682029836" sldId="274"/>
            <ac:spMk id="3" creationId="{3C711394-A199-2BAE-0D12-D1C0B19A83D8}"/>
          </ac:spMkLst>
        </pc:spChg>
        <pc:spChg chg="add mod">
          <ac:chgData name="Mei Collins" userId="f58710cf-9b7c-4342-a50c-dd3de50b0186" providerId="ADAL" clId="{F56D0A00-0132-42DE-AEFF-A5C030F68914}" dt="2022-08-30T16:08:11.067" v="514" actId="1076"/>
          <ac:spMkLst>
            <pc:docMk/>
            <pc:sldMk cId="3682029836" sldId="274"/>
            <ac:spMk id="6" creationId="{8116A997-99E5-4047-8488-66B4D513EC9C}"/>
          </ac:spMkLst>
        </pc:spChg>
        <pc:picChg chg="add mod">
          <ac:chgData name="Mei Collins" userId="f58710cf-9b7c-4342-a50c-dd3de50b0186" providerId="ADAL" clId="{F56D0A00-0132-42DE-AEFF-A5C030F68914}" dt="2022-08-30T16:07:53.793" v="512" actId="1076"/>
          <ac:picMkLst>
            <pc:docMk/>
            <pc:sldMk cId="3682029836" sldId="274"/>
            <ac:picMk id="5" creationId="{D154FE83-8350-BFE6-2A97-708229E1F98F}"/>
          </ac:picMkLst>
        </pc:picChg>
      </pc:sldChg>
      <pc:sldChg chg="addSp delSp modSp add mod modCm">
        <pc:chgData name="Mei Collins" userId="f58710cf-9b7c-4342-a50c-dd3de50b0186" providerId="ADAL" clId="{F56D0A00-0132-42DE-AEFF-A5C030F68914}" dt="2022-09-06T19:26:26.180" v="10185" actId="1035"/>
        <pc:sldMkLst>
          <pc:docMk/>
          <pc:sldMk cId="995554793" sldId="275"/>
        </pc:sldMkLst>
        <pc:spChg chg="mod">
          <ac:chgData name="Mei Collins" userId="f58710cf-9b7c-4342-a50c-dd3de50b0186" providerId="ADAL" clId="{F56D0A00-0132-42DE-AEFF-A5C030F68914}" dt="2022-08-30T16:12:50.041" v="554" actId="20577"/>
          <ac:spMkLst>
            <pc:docMk/>
            <pc:sldMk cId="995554793" sldId="275"/>
            <ac:spMk id="2" creationId="{447D2E4A-BB56-0BF0-3894-AED28C226CB9}"/>
          </ac:spMkLst>
        </pc:spChg>
        <pc:spChg chg="del">
          <ac:chgData name="Mei Collins" userId="f58710cf-9b7c-4342-a50c-dd3de50b0186" providerId="ADAL" clId="{F56D0A00-0132-42DE-AEFF-A5C030F68914}" dt="2022-08-30T16:12:56.323" v="555" actId="478"/>
          <ac:spMkLst>
            <pc:docMk/>
            <pc:sldMk cId="995554793" sldId="275"/>
            <ac:spMk id="3" creationId="{3C711394-A199-2BAE-0D12-D1C0B19A83D8}"/>
          </ac:spMkLst>
        </pc:spChg>
        <pc:spChg chg="add mod">
          <ac:chgData name="Mei Collins" userId="f58710cf-9b7c-4342-a50c-dd3de50b0186" providerId="ADAL" clId="{F56D0A00-0132-42DE-AEFF-A5C030F68914}" dt="2022-09-06T19:21:22.086" v="10058" actId="14100"/>
          <ac:spMkLst>
            <pc:docMk/>
            <pc:sldMk cId="995554793" sldId="275"/>
            <ac:spMk id="3" creationId="{C6EB5633-C131-A6BE-D88C-B5D85AED7149}"/>
          </ac:spMkLst>
        </pc:spChg>
        <pc:spChg chg="add mod">
          <ac:chgData name="Mei Collins" userId="f58710cf-9b7c-4342-a50c-dd3de50b0186" providerId="ADAL" clId="{F56D0A00-0132-42DE-AEFF-A5C030F68914}" dt="2022-09-06T19:22:53.525" v="10088" actId="1076"/>
          <ac:spMkLst>
            <pc:docMk/>
            <pc:sldMk cId="995554793" sldId="275"/>
            <ac:spMk id="6" creationId="{62F0DB4B-3F49-B1F0-6A69-D094C0279A63}"/>
          </ac:spMkLst>
        </pc:spChg>
        <pc:spChg chg="add del mod">
          <ac:chgData name="Mei Collins" userId="f58710cf-9b7c-4342-a50c-dd3de50b0186" providerId="ADAL" clId="{F56D0A00-0132-42DE-AEFF-A5C030F68914}" dt="2022-09-06T19:25:22.181" v="10148" actId="478"/>
          <ac:spMkLst>
            <pc:docMk/>
            <pc:sldMk cId="995554793" sldId="275"/>
            <ac:spMk id="7" creationId="{087449AF-3819-B4C2-E6BA-D2A6EFEE03FD}"/>
          </ac:spMkLst>
        </pc:spChg>
        <pc:spChg chg="add del mod">
          <ac:chgData name="Mei Collins" userId="f58710cf-9b7c-4342-a50c-dd3de50b0186" providerId="ADAL" clId="{F56D0A00-0132-42DE-AEFF-A5C030F68914}" dt="2022-09-06T19:25:19.544" v="10147" actId="478"/>
          <ac:spMkLst>
            <pc:docMk/>
            <pc:sldMk cId="995554793" sldId="275"/>
            <ac:spMk id="8" creationId="{C7F6F00C-A40D-57FB-C896-ABACFA9A815D}"/>
          </ac:spMkLst>
        </pc:spChg>
        <pc:spChg chg="add mod">
          <ac:chgData name="Mei Collins" userId="f58710cf-9b7c-4342-a50c-dd3de50b0186" providerId="ADAL" clId="{F56D0A00-0132-42DE-AEFF-A5C030F68914}" dt="2022-09-06T19:26:26.180" v="10185" actId="1035"/>
          <ac:spMkLst>
            <pc:docMk/>
            <pc:sldMk cId="995554793" sldId="275"/>
            <ac:spMk id="9" creationId="{B4F18576-DD8D-1B02-9945-52D460BD549D}"/>
          </ac:spMkLst>
        </pc:spChg>
        <pc:spChg chg="add mod">
          <ac:chgData name="Mei Collins" userId="f58710cf-9b7c-4342-a50c-dd3de50b0186" providerId="ADAL" clId="{F56D0A00-0132-42DE-AEFF-A5C030F68914}" dt="2022-09-06T19:25:57.874" v="10173" actId="1035"/>
          <ac:spMkLst>
            <pc:docMk/>
            <pc:sldMk cId="995554793" sldId="275"/>
            <ac:spMk id="10" creationId="{BD2E7828-ABB5-CEF6-9C83-8D7F7E506CAE}"/>
          </ac:spMkLst>
        </pc:spChg>
        <pc:picChg chg="add mod modCrop">
          <ac:chgData name="Mei Collins" userId="f58710cf-9b7c-4342-a50c-dd3de50b0186" providerId="ADAL" clId="{F56D0A00-0132-42DE-AEFF-A5C030F68914}" dt="2022-09-06T19:23:01.157" v="10090" actId="1076"/>
          <ac:picMkLst>
            <pc:docMk/>
            <pc:sldMk cId="995554793" sldId="275"/>
            <ac:picMk id="5" creationId="{36962CDC-4D0E-A76A-94F7-1BC1C079CD78}"/>
          </ac:picMkLst>
        </pc:picChg>
      </pc:sldChg>
      <pc:sldChg chg="addSp delSp modSp add mod modNotesTx">
        <pc:chgData name="Mei Collins" userId="f58710cf-9b7c-4342-a50c-dd3de50b0186" providerId="ADAL" clId="{F56D0A00-0132-42DE-AEFF-A5C030F68914}" dt="2022-08-30T16:15:52.863" v="720" actId="1038"/>
        <pc:sldMkLst>
          <pc:docMk/>
          <pc:sldMk cId="145555762" sldId="276"/>
        </pc:sldMkLst>
        <pc:spChg chg="mod">
          <ac:chgData name="Mei Collins" userId="f58710cf-9b7c-4342-a50c-dd3de50b0186" providerId="ADAL" clId="{F56D0A00-0132-42DE-AEFF-A5C030F68914}" dt="2022-08-30T16:15:03.575" v="645" actId="20577"/>
          <ac:spMkLst>
            <pc:docMk/>
            <pc:sldMk cId="145555762" sldId="276"/>
            <ac:spMk id="2" creationId="{447D2E4A-BB56-0BF0-3894-AED28C226CB9}"/>
          </ac:spMkLst>
        </pc:spChg>
        <pc:spChg chg="del">
          <ac:chgData name="Mei Collins" userId="f58710cf-9b7c-4342-a50c-dd3de50b0186" providerId="ADAL" clId="{F56D0A00-0132-42DE-AEFF-A5C030F68914}" dt="2022-08-30T16:15:12.804" v="646" actId="478"/>
          <ac:spMkLst>
            <pc:docMk/>
            <pc:sldMk cId="145555762" sldId="276"/>
            <ac:spMk id="3" creationId="{3C711394-A199-2BAE-0D12-D1C0B19A83D8}"/>
          </ac:spMkLst>
        </pc:spChg>
        <pc:spChg chg="add del mod">
          <ac:chgData name="Mei Collins" userId="f58710cf-9b7c-4342-a50c-dd3de50b0186" providerId="ADAL" clId="{F56D0A00-0132-42DE-AEFF-A5C030F68914}" dt="2022-08-30T16:15:43.073" v="652" actId="478"/>
          <ac:spMkLst>
            <pc:docMk/>
            <pc:sldMk cId="145555762" sldId="276"/>
            <ac:spMk id="6" creationId="{12DB41B4-5304-E397-BB0A-8053DF1D4C75}"/>
          </ac:spMkLst>
        </pc:spChg>
        <pc:spChg chg="add mod">
          <ac:chgData name="Mei Collins" userId="f58710cf-9b7c-4342-a50c-dd3de50b0186" providerId="ADAL" clId="{F56D0A00-0132-42DE-AEFF-A5C030F68914}" dt="2022-08-30T16:15:52.863" v="720" actId="1038"/>
          <ac:spMkLst>
            <pc:docMk/>
            <pc:sldMk cId="145555762" sldId="276"/>
            <ac:spMk id="7" creationId="{8A34A30B-85A0-00BF-6253-247CCEE92528}"/>
          </ac:spMkLst>
        </pc:spChg>
        <pc:picChg chg="add mod">
          <ac:chgData name="Mei Collins" userId="f58710cf-9b7c-4342-a50c-dd3de50b0186" providerId="ADAL" clId="{F56D0A00-0132-42DE-AEFF-A5C030F68914}" dt="2022-08-30T16:15:18.306" v="648" actId="1076"/>
          <ac:picMkLst>
            <pc:docMk/>
            <pc:sldMk cId="145555762" sldId="276"/>
            <ac:picMk id="5" creationId="{4B648CEC-7A29-C2DD-C0D5-B33D4209323B}"/>
          </ac:picMkLst>
        </pc:picChg>
      </pc:sldChg>
      <pc:sldChg chg="add del">
        <pc:chgData name="Mei Collins" userId="f58710cf-9b7c-4342-a50c-dd3de50b0186" providerId="ADAL" clId="{F56D0A00-0132-42DE-AEFF-A5C030F68914}" dt="2022-08-30T16:16:10.834" v="721" actId="47"/>
        <pc:sldMkLst>
          <pc:docMk/>
          <pc:sldMk cId="188999955" sldId="277"/>
        </pc:sldMkLst>
      </pc:sldChg>
      <pc:sldChg chg="addSp modSp new mod">
        <pc:chgData name="Mei Collins" userId="f58710cf-9b7c-4342-a50c-dd3de50b0186" providerId="ADAL" clId="{F56D0A00-0132-42DE-AEFF-A5C030F68914}" dt="2022-08-30T16:21:01.679" v="898" actId="1037"/>
        <pc:sldMkLst>
          <pc:docMk/>
          <pc:sldMk cId="3850123402" sldId="277"/>
        </pc:sldMkLst>
        <pc:spChg chg="mod">
          <ac:chgData name="Mei Collins" userId="f58710cf-9b7c-4342-a50c-dd3de50b0186" providerId="ADAL" clId="{F56D0A00-0132-42DE-AEFF-A5C030F68914}" dt="2022-08-30T16:18:00.667" v="783" actId="1076"/>
          <ac:spMkLst>
            <pc:docMk/>
            <pc:sldMk cId="3850123402" sldId="277"/>
            <ac:spMk id="2" creationId="{E413D040-EDF1-5AD9-D784-AF2EC6419DD2}"/>
          </ac:spMkLst>
        </pc:spChg>
        <pc:spChg chg="mod">
          <ac:chgData name="Mei Collins" userId="f58710cf-9b7c-4342-a50c-dd3de50b0186" providerId="ADAL" clId="{F56D0A00-0132-42DE-AEFF-A5C030F68914}" dt="2022-08-30T16:20:33.341" v="881" actId="1035"/>
          <ac:spMkLst>
            <pc:docMk/>
            <pc:sldMk cId="3850123402" sldId="277"/>
            <ac:spMk id="3" creationId="{354B506E-E1C2-C9FD-1A6D-47CA397719E5}"/>
          </ac:spMkLst>
        </pc:spChg>
        <pc:spChg chg="add mod">
          <ac:chgData name="Mei Collins" userId="f58710cf-9b7c-4342-a50c-dd3de50b0186" providerId="ADAL" clId="{F56D0A00-0132-42DE-AEFF-A5C030F68914}" dt="2022-08-30T16:20:33.341" v="881" actId="1035"/>
          <ac:spMkLst>
            <pc:docMk/>
            <pc:sldMk cId="3850123402" sldId="277"/>
            <ac:spMk id="5" creationId="{93550D18-02B3-417B-C8D9-7D68A6029374}"/>
          </ac:spMkLst>
        </pc:spChg>
        <pc:spChg chg="add mod">
          <ac:chgData name="Mei Collins" userId="f58710cf-9b7c-4342-a50c-dd3de50b0186" providerId="ADAL" clId="{F56D0A00-0132-42DE-AEFF-A5C030F68914}" dt="2022-08-30T16:21:01.679" v="898" actId="1037"/>
          <ac:spMkLst>
            <pc:docMk/>
            <pc:sldMk cId="3850123402" sldId="277"/>
            <ac:spMk id="8" creationId="{C6D9F572-DA12-4EAD-2FF5-B3E56690DFB2}"/>
          </ac:spMkLst>
        </pc:spChg>
        <pc:spChg chg="add mod">
          <ac:chgData name="Mei Collins" userId="f58710cf-9b7c-4342-a50c-dd3de50b0186" providerId="ADAL" clId="{F56D0A00-0132-42DE-AEFF-A5C030F68914}" dt="2022-08-30T16:20:45.392" v="892" actId="1035"/>
          <ac:spMkLst>
            <pc:docMk/>
            <pc:sldMk cId="3850123402" sldId="277"/>
            <ac:spMk id="9" creationId="{6C062DBB-3C9D-8189-E1ED-8C81DB593353}"/>
          </ac:spMkLst>
        </pc:spChg>
        <pc:picChg chg="add mod">
          <ac:chgData name="Mei Collins" userId="f58710cf-9b7c-4342-a50c-dd3de50b0186" providerId="ADAL" clId="{F56D0A00-0132-42DE-AEFF-A5C030F68914}" dt="2022-08-30T16:20:45.392" v="892" actId="1035"/>
          <ac:picMkLst>
            <pc:docMk/>
            <pc:sldMk cId="3850123402" sldId="277"/>
            <ac:picMk id="6" creationId="{CA719860-736C-1714-2604-48A0575B394E}"/>
          </ac:picMkLst>
        </pc:picChg>
        <pc:picChg chg="add mod">
          <ac:chgData name="Mei Collins" userId="f58710cf-9b7c-4342-a50c-dd3de50b0186" providerId="ADAL" clId="{F56D0A00-0132-42DE-AEFF-A5C030F68914}" dt="2022-08-30T16:20:45.392" v="892" actId="1035"/>
          <ac:picMkLst>
            <pc:docMk/>
            <pc:sldMk cId="3850123402" sldId="277"/>
            <ac:picMk id="7" creationId="{4DD6354C-D0DE-3381-08DE-D16CD10A530C}"/>
          </ac:picMkLst>
        </pc:picChg>
      </pc:sldChg>
      <pc:sldChg chg="addSp modSp new mod ord">
        <pc:chgData name="Mei Collins" userId="f58710cf-9b7c-4342-a50c-dd3de50b0186" providerId="ADAL" clId="{F56D0A00-0132-42DE-AEFF-A5C030F68914}" dt="2022-09-06T19:47:57.097" v="10617" actId="14100"/>
        <pc:sldMkLst>
          <pc:docMk/>
          <pc:sldMk cId="3529849133" sldId="278"/>
        </pc:sldMkLst>
        <pc:spChg chg="mod">
          <ac:chgData name="Mei Collins" userId="f58710cf-9b7c-4342-a50c-dd3de50b0186" providerId="ADAL" clId="{F56D0A00-0132-42DE-AEFF-A5C030F68914}" dt="2022-08-30T16:36:04.204" v="1777" actId="20577"/>
          <ac:spMkLst>
            <pc:docMk/>
            <pc:sldMk cId="3529849133" sldId="278"/>
            <ac:spMk id="2" creationId="{7D4A679A-FAFF-F64E-FA50-31C92A93A784}"/>
          </ac:spMkLst>
        </pc:spChg>
        <pc:spChg chg="mod">
          <ac:chgData name="Mei Collins" userId="f58710cf-9b7c-4342-a50c-dd3de50b0186" providerId="ADAL" clId="{F56D0A00-0132-42DE-AEFF-A5C030F68914}" dt="2022-09-06T19:47:57.097" v="10617" actId="14100"/>
          <ac:spMkLst>
            <pc:docMk/>
            <pc:sldMk cId="3529849133" sldId="278"/>
            <ac:spMk id="3" creationId="{83042729-C41E-8934-3D8E-FAE7F992B183}"/>
          </ac:spMkLst>
        </pc:spChg>
        <pc:spChg chg="add mod">
          <ac:chgData name="Mei Collins" userId="f58710cf-9b7c-4342-a50c-dd3de50b0186" providerId="ADAL" clId="{F56D0A00-0132-42DE-AEFF-A5C030F68914}" dt="2022-08-30T16:22:34.957" v="998" actId="1035"/>
          <ac:spMkLst>
            <pc:docMk/>
            <pc:sldMk cId="3529849133" sldId="278"/>
            <ac:spMk id="5" creationId="{A048EB6F-B62D-B156-4524-FDF1A9E2BE22}"/>
          </ac:spMkLst>
        </pc:spChg>
        <pc:spChg chg="add mod">
          <ac:chgData name="Mei Collins" userId="f58710cf-9b7c-4342-a50c-dd3de50b0186" providerId="ADAL" clId="{F56D0A00-0132-42DE-AEFF-A5C030F68914}" dt="2022-08-30T16:22:34.957" v="998" actId="1035"/>
          <ac:spMkLst>
            <pc:docMk/>
            <pc:sldMk cId="3529849133" sldId="278"/>
            <ac:spMk id="7" creationId="{C7E21112-589D-B1BB-E5CD-4FC52594FACB}"/>
          </ac:spMkLst>
        </pc:spChg>
        <pc:spChg chg="add mod">
          <ac:chgData name="Mei Collins" userId="f58710cf-9b7c-4342-a50c-dd3de50b0186" providerId="ADAL" clId="{F56D0A00-0132-42DE-AEFF-A5C030F68914}" dt="2022-08-30T16:22:34.957" v="998" actId="1035"/>
          <ac:spMkLst>
            <pc:docMk/>
            <pc:sldMk cId="3529849133" sldId="278"/>
            <ac:spMk id="9" creationId="{380AF5CF-A9D5-86AB-5263-287B80A1C4FE}"/>
          </ac:spMkLst>
        </pc:spChg>
        <pc:spChg chg="add mod">
          <ac:chgData name="Mei Collins" userId="f58710cf-9b7c-4342-a50c-dd3de50b0186" providerId="ADAL" clId="{F56D0A00-0132-42DE-AEFF-A5C030F68914}" dt="2022-08-30T16:22:34.957" v="998" actId="1035"/>
          <ac:spMkLst>
            <pc:docMk/>
            <pc:sldMk cId="3529849133" sldId="278"/>
            <ac:spMk id="11" creationId="{B290B5A9-A7EF-F71A-E0B1-17BA9A21ED78}"/>
          </ac:spMkLst>
        </pc:spChg>
        <pc:spChg chg="add mod">
          <ac:chgData name="Mei Collins" userId="f58710cf-9b7c-4342-a50c-dd3de50b0186" providerId="ADAL" clId="{F56D0A00-0132-42DE-AEFF-A5C030F68914}" dt="2022-08-30T16:22:34.957" v="998" actId="1035"/>
          <ac:spMkLst>
            <pc:docMk/>
            <pc:sldMk cId="3529849133" sldId="278"/>
            <ac:spMk id="13" creationId="{61A75B3A-429A-30EE-9366-0BF1048E8A84}"/>
          </ac:spMkLst>
        </pc:spChg>
        <pc:picChg chg="add mod">
          <ac:chgData name="Mei Collins" userId="f58710cf-9b7c-4342-a50c-dd3de50b0186" providerId="ADAL" clId="{F56D0A00-0132-42DE-AEFF-A5C030F68914}" dt="2022-08-30T16:22:34.957" v="998" actId="1035"/>
          <ac:picMkLst>
            <pc:docMk/>
            <pc:sldMk cId="3529849133" sldId="278"/>
            <ac:picMk id="6" creationId="{7EFEFD67-4917-6CA9-C7DB-0F7968715B28}"/>
          </ac:picMkLst>
        </pc:picChg>
        <pc:picChg chg="add mod">
          <ac:chgData name="Mei Collins" userId="f58710cf-9b7c-4342-a50c-dd3de50b0186" providerId="ADAL" clId="{F56D0A00-0132-42DE-AEFF-A5C030F68914}" dt="2022-08-30T16:22:34.957" v="998" actId="1035"/>
          <ac:picMkLst>
            <pc:docMk/>
            <pc:sldMk cId="3529849133" sldId="278"/>
            <ac:picMk id="8" creationId="{D91E7DAF-9B9A-7651-C6E2-197E14BDBE0B}"/>
          </ac:picMkLst>
        </pc:picChg>
        <pc:picChg chg="add mod">
          <ac:chgData name="Mei Collins" userId="f58710cf-9b7c-4342-a50c-dd3de50b0186" providerId="ADAL" clId="{F56D0A00-0132-42DE-AEFF-A5C030F68914}" dt="2022-08-30T16:22:34.957" v="998" actId="1035"/>
          <ac:picMkLst>
            <pc:docMk/>
            <pc:sldMk cId="3529849133" sldId="278"/>
            <ac:picMk id="10" creationId="{444CC830-4AAD-D605-43C3-DAE91E86B550}"/>
          </ac:picMkLst>
        </pc:picChg>
        <pc:picChg chg="add mod">
          <ac:chgData name="Mei Collins" userId="f58710cf-9b7c-4342-a50c-dd3de50b0186" providerId="ADAL" clId="{F56D0A00-0132-42DE-AEFF-A5C030F68914}" dt="2022-08-30T16:22:34.957" v="998" actId="1035"/>
          <ac:picMkLst>
            <pc:docMk/>
            <pc:sldMk cId="3529849133" sldId="278"/>
            <ac:picMk id="12" creationId="{DDE98FFD-C79F-7BC1-94D1-3F0D1261585B}"/>
          </ac:picMkLst>
        </pc:picChg>
        <pc:cxnChg chg="add mod">
          <ac:chgData name="Mei Collins" userId="f58710cf-9b7c-4342-a50c-dd3de50b0186" providerId="ADAL" clId="{F56D0A00-0132-42DE-AEFF-A5C030F68914}" dt="2022-08-30T16:22:34.957" v="998" actId="1035"/>
          <ac:cxnSpMkLst>
            <pc:docMk/>
            <pc:sldMk cId="3529849133" sldId="278"/>
            <ac:cxnSpMk id="14" creationId="{C3B03B0C-7825-1334-9384-2A5154C54A73}"/>
          </ac:cxnSpMkLst>
        </pc:cxnChg>
        <pc:cxnChg chg="add mod">
          <ac:chgData name="Mei Collins" userId="f58710cf-9b7c-4342-a50c-dd3de50b0186" providerId="ADAL" clId="{F56D0A00-0132-42DE-AEFF-A5C030F68914}" dt="2022-08-30T16:22:34.957" v="998" actId="1035"/>
          <ac:cxnSpMkLst>
            <pc:docMk/>
            <pc:sldMk cId="3529849133" sldId="278"/>
            <ac:cxnSpMk id="15" creationId="{4BBD8E22-8F62-52D5-5D19-E378A584070A}"/>
          </ac:cxnSpMkLst>
        </pc:cxnChg>
        <pc:cxnChg chg="add mod">
          <ac:chgData name="Mei Collins" userId="f58710cf-9b7c-4342-a50c-dd3de50b0186" providerId="ADAL" clId="{F56D0A00-0132-42DE-AEFF-A5C030F68914}" dt="2022-08-30T16:22:34.957" v="998" actId="1035"/>
          <ac:cxnSpMkLst>
            <pc:docMk/>
            <pc:sldMk cId="3529849133" sldId="278"/>
            <ac:cxnSpMk id="16" creationId="{5F57403E-E660-B2D7-C117-2094F7637894}"/>
          </ac:cxnSpMkLst>
        </pc:cxnChg>
      </pc:sldChg>
      <pc:sldChg chg="addSp delSp modSp new mod modClrScheme chgLayout">
        <pc:chgData name="Mei Collins" userId="f58710cf-9b7c-4342-a50c-dd3de50b0186" providerId="ADAL" clId="{F56D0A00-0132-42DE-AEFF-A5C030F68914}" dt="2022-08-30T17:20:21.239" v="2743" actId="20577"/>
        <pc:sldMkLst>
          <pc:docMk/>
          <pc:sldMk cId="256500775" sldId="279"/>
        </pc:sldMkLst>
        <pc:spChg chg="del mod ord">
          <ac:chgData name="Mei Collins" userId="f58710cf-9b7c-4342-a50c-dd3de50b0186" providerId="ADAL" clId="{F56D0A00-0132-42DE-AEFF-A5C030F68914}" dt="2022-08-30T16:23:33.160" v="1006" actId="700"/>
          <ac:spMkLst>
            <pc:docMk/>
            <pc:sldMk cId="256500775" sldId="279"/>
            <ac:spMk id="2" creationId="{22EB106F-B695-4AF2-2F9B-10D6704B1377}"/>
          </ac:spMkLst>
        </pc:spChg>
        <pc:spChg chg="del mod ord">
          <ac:chgData name="Mei Collins" userId="f58710cf-9b7c-4342-a50c-dd3de50b0186" providerId="ADAL" clId="{F56D0A00-0132-42DE-AEFF-A5C030F68914}" dt="2022-08-30T16:23:33.160" v="1006" actId="700"/>
          <ac:spMkLst>
            <pc:docMk/>
            <pc:sldMk cId="256500775" sldId="279"/>
            <ac:spMk id="3" creationId="{9CA390CB-7D86-CA40-FA4F-C86BC596B934}"/>
          </ac:spMkLst>
        </pc:spChg>
        <pc:spChg chg="mod ord">
          <ac:chgData name="Mei Collins" userId="f58710cf-9b7c-4342-a50c-dd3de50b0186" providerId="ADAL" clId="{F56D0A00-0132-42DE-AEFF-A5C030F68914}" dt="2022-08-30T16:23:33.160" v="1006" actId="700"/>
          <ac:spMkLst>
            <pc:docMk/>
            <pc:sldMk cId="256500775" sldId="279"/>
            <ac:spMk id="4" creationId="{6F53EFE9-6E1F-A947-E924-721E6232F584}"/>
          </ac:spMkLst>
        </pc:spChg>
        <pc:spChg chg="add mod ord">
          <ac:chgData name="Mei Collins" userId="f58710cf-9b7c-4342-a50c-dd3de50b0186" providerId="ADAL" clId="{F56D0A00-0132-42DE-AEFF-A5C030F68914}" dt="2022-08-30T17:20:21.239" v="2743" actId="20577"/>
          <ac:spMkLst>
            <pc:docMk/>
            <pc:sldMk cId="256500775" sldId="279"/>
            <ac:spMk id="5" creationId="{400C32B1-E302-551B-92A1-2D199388FAC0}"/>
          </ac:spMkLst>
        </pc:spChg>
        <pc:spChg chg="add mod ord">
          <ac:chgData name="Mei Collins" userId="f58710cf-9b7c-4342-a50c-dd3de50b0186" providerId="ADAL" clId="{F56D0A00-0132-42DE-AEFF-A5C030F68914}" dt="2022-08-30T16:23:33.160" v="1006" actId="700"/>
          <ac:spMkLst>
            <pc:docMk/>
            <pc:sldMk cId="256500775" sldId="279"/>
            <ac:spMk id="6" creationId="{E7787CEB-3A5D-F84F-959C-6F3AC7F15F2E}"/>
          </ac:spMkLst>
        </pc:spChg>
      </pc:sldChg>
      <pc:sldChg chg="addSp delSp modSp new mod ord modClrScheme modAnim modCm chgLayout modNotesTx">
        <pc:chgData name="Mei Collins" userId="f58710cf-9b7c-4342-a50c-dd3de50b0186" providerId="ADAL" clId="{F56D0A00-0132-42DE-AEFF-A5C030F68914}" dt="2022-09-06T19:53:53.132" v="10771"/>
        <pc:sldMkLst>
          <pc:docMk/>
          <pc:sldMk cId="2431901865" sldId="280"/>
        </pc:sldMkLst>
        <pc:spChg chg="add del mod">
          <ac:chgData name="Mei Collins" userId="f58710cf-9b7c-4342-a50c-dd3de50b0186" providerId="ADAL" clId="{F56D0A00-0132-42DE-AEFF-A5C030F68914}" dt="2022-09-06T19:39:24.568" v="10439" actId="478"/>
          <ac:spMkLst>
            <pc:docMk/>
            <pc:sldMk cId="2431901865" sldId="280"/>
            <ac:spMk id="2" creationId="{0EBE2DEF-F43B-74B2-EFDE-3D8B141F340D}"/>
          </ac:spMkLst>
        </pc:spChg>
        <pc:spChg chg="del mod ord">
          <ac:chgData name="Mei Collins" userId="f58710cf-9b7c-4342-a50c-dd3de50b0186" providerId="ADAL" clId="{F56D0A00-0132-42DE-AEFF-A5C030F68914}" dt="2022-08-30T16:23:55.289" v="1055" actId="700"/>
          <ac:spMkLst>
            <pc:docMk/>
            <pc:sldMk cId="2431901865" sldId="280"/>
            <ac:spMk id="2" creationId="{7F15E8C4-E866-9BD3-65A1-DEC0881D6FE6}"/>
          </ac:spMkLst>
        </pc:spChg>
        <pc:spChg chg="del mod ord">
          <ac:chgData name="Mei Collins" userId="f58710cf-9b7c-4342-a50c-dd3de50b0186" providerId="ADAL" clId="{F56D0A00-0132-42DE-AEFF-A5C030F68914}" dt="2022-08-30T16:23:55.289" v="1055" actId="700"/>
          <ac:spMkLst>
            <pc:docMk/>
            <pc:sldMk cId="2431901865" sldId="280"/>
            <ac:spMk id="3" creationId="{1E507D90-3EC5-D6B5-3894-6D487463BFB1}"/>
          </ac:spMkLst>
        </pc:spChg>
        <pc:spChg chg="add del mod">
          <ac:chgData name="Mei Collins" userId="f58710cf-9b7c-4342-a50c-dd3de50b0186" providerId="ADAL" clId="{F56D0A00-0132-42DE-AEFF-A5C030F68914}" dt="2022-09-06T19:39:27.057" v="10440" actId="478"/>
          <ac:spMkLst>
            <pc:docMk/>
            <pc:sldMk cId="2431901865" sldId="280"/>
            <ac:spMk id="3" creationId="{35E87339-334C-1847-2F69-0F579E974C43}"/>
          </ac:spMkLst>
        </pc:spChg>
        <pc:spChg chg="mod ord">
          <ac:chgData name="Mei Collins" userId="f58710cf-9b7c-4342-a50c-dd3de50b0186" providerId="ADAL" clId="{F56D0A00-0132-42DE-AEFF-A5C030F68914}" dt="2022-08-30T16:23:55.289" v="1055" actId="700"/>
          <ac:spMkLst>
            <pc:docMk/>
            <pc:sldMk cId="2431901865" sldId="280"/>
            <ac:spMk id="4" creationId="{FBFB5807-8C07-CF2D-BE30-58F6A17A8B3D}"/>
          </ac:spMkLst>
        </pc:spChg>
        <pc:spChg chg="add mod ord">
          <ac:chgData name="Mei Collins" userId="f58710cf-9b7c-4342-a50c-dd3de50b0186" providerId="ADAL" clId="{F56D0A00-0132-42DE-AEFF-A5C030F68914}" dt="2022-08-30T16:24:19.568" v="1112" actId="14100"/>
          <ac:spMkLst>
            <pc:docMk/>
            <pc:sldMk cId="2431901865" sldId="280"/>
            <ac:spMk id="5" creationId="{3E373774-99D9-4AA0-9A60-6225F67F085E}"/>
          </ac:spMkLst>
        </pc:spChg>
        <pc:spChg chg="add mod">
          <ac:chgData name="Mei Collins" userId="f58710cf-9b7c-4342-a50c-dd3de50b0186" providerId="ADAL" clId="{F56D0A00-0132-42DE-AEFF-A5C030F68914}" dt="2022-09-06T19:46:37.366" v="10594" actId="20577"/>
          <ac:spMkLst>
            <pc:docMk/>
            <pc:sldMk cId="2431901865" sldId="280"/>
            <ac:spMk id="6" creationId="{AD77DB3C-F5D6-0871-AF35-926FC7A97539}"/>
          </ac:spMkLst>
        </pc:spChg>
        <pc:spChg chg="add del mod ord">
          <ac:chgData name="Mei Collins" userId="f58710cf-9b7c-4342-a50c-dd3de50b0186" providerId="ADAL" clId="{F56D0A00-0132-42DE-AEFF-A5C030F68914}" dt="2022-08-30T16:24:32.297" v="1113" actId="478"/>
          <ac:spMkLst>
            <pc:docMk/>
            <pc:sldMk cId="2431901865" sldId="280"/>
            <ac:spMk id="6" creationId="{E616C5FB-66C5-DF4B-FD8B-4B88EAE0716E}"/>
          </ac:spMkLst>
        </pc:spChg>
        <pc:spChg chg="add mod">
          <ac:chgData name="Mei Collins" userId="f58710cf-9b7c-4342-a50c-dd3de50b0186" providerId="ADAL" clId="{F56D0A00-0132-42DE-AEFF-A5C030F68914}" dt="2022-08-30T16:24:36.564" v="1139" actId="1038"/>
          <ac:spMkLst>
            <pc:docMk/>
            <pc:sldMk cId="2431901865" sldId="280"/>
            <ac:spMk id="8" creationId="{167B7DEB-3A73-66B0-839B-5EA04108DF87}"/>
          </ac:spMkLst>
        </pc:spChg>
        <pc:spChg chg="add mod">
          <ac:chgData name="Mei Collins" userId="f58710cf-9b7c-4342-a50c-dd3de50b0186" providerId="ADAL" clId="{F56D0A00-0132-42DE-AEFF-A5C030F68914}" dt="2022-08-30T16:24:36.564" v="1139" actId="1038"/>
          <ac:spMkLst>
            <pc:docMk/>
            <pc:sldMk cId="2431901865" sldId="280"/>
            <ac:spMk id="11" creationId="{35E471E1-BBE0-1E97-81A9-A1938155CB5E}"/>
          </ac:spMkLst>
        </pc:spChg>
        <pc:picChg chg="add mod">
          <ac:chgData name="Mei Collins" userId="f58710cf-9b7c-4342-a50c-dd3de50b0186" providerId="ADAL" clId="{F56D0A00-0132-42DE-AEFF-A5C030F68914}" dt="2022-08-30T16:24:36.564" v="1139" actId="1038"/>
          <ac:picMkLst>
            <pc:docMk/>
            <pc:sldMk cId="2431901865" sldId="280"/>
            <ac:picMk id="7" creationId="{BA4B41E0-B14C-089D-E70C-9F6250A6FD71}"/>
          </ac:picMkLst>
        </pc:picChg>
        <pc:picChg chg="add mod">
          <ac:chgData name="Mei Collins" userId="f58710cf-9b7c-4342-a50c-dd3de50b0186" providerId="ADAL" clId="{F56D0A00-0132-42DE-AEFF-A5C030F68914}" dt="2022-08-30T16:24:36.564" v="1139" actId="1038"/>
          <ac:picMkLst>
            <pc:docMk/>
            <pc:sldMk cId="2431901865" sldId="280"/>
            <ac:picMk id="9" creationId="{7019DEA7-8463-1FAB-40E9-4621E6EE357D}"/>
          </ac:picMkLst>
        </pc:picChg>
        <pc:cxnChg chg="add mod">
          <ac:chgData name="Mei Collins" userId="f58710cf-9b7c-4342-a50c-dd3de50b0186" providerId="ADAL" clId="{F56D0A00-0132-42DE-AEFF-A5C030F68914}" dt="2022-08-30T16:24:36.564" v="1139" actId="1038"/>
          <ac:cxnSpMkLst>
            <pc:docMk/>
            <pc:sldMk cId="2431901865" sldId="280"/>
            <ac:cxnSpMk id="10" creationId="{AEADFC5E-AC92-6121-286E-2B5B51254E7F}"/>
          </ac:cxnSpMkLst>
        </pc:cxnChg>
      </pc:sldChg>
      <pc:sldChg chg="addSp delSp modSp new mod ord modCm">
        <pc:chgData name="Mei Collins" userId="f58710cf-9b7c-4342-a50c-dd3de50b0186" providerId="ADAL" clId="{F56D0A00-0132-42DE-AEFF-A5C030F68914}" dt="2022-09-06T20:06:06.954" v="10930"/>
        <pc:sldMkLst>
          <pc:docMk/>
          <pc:sldMk cId="3548321339" sldId="281"/>
        </pc:sldMkLst>
        <pc:spChg chg="mod">
          <ac:chgData name="Mei Collins" userId="f58710cf-9b7c-4342-a50c-dd3de50b0186" providerId="ADAL" clId="{F56D0A00-0132-42DE-AEFF-A5C030F68914}" dt="2022-08-30T16:25:04.683" v="1173" actId="20577"/>
          <ac:spMkLst>
            <pc:docMk/>
            <pc:sldMk cId="3548321339" sldId="281"/>
            <ac:spMk id="2" creationId="{C292ACCD-D262-196D-81D5-8B67C71DC9E3}"/>
          </ac:spMkLst>
        </pc:spChg>
        <pc:spChg chg="del mod">
          <ac:chgData name="Mei Collins" userId="f58710cf-9b7c-4342-a50c-dd3de50b0186" providerId="ADAL" clId="{F56D0A00-0132-42DE-AEFF-A5C030F68914}" dt="2022-09-06T19:48:01.509" v="10618" actId="478"/>
          <ac:spMkLst>
            <pc:docMk/>
            <pc:sldMk cId="3548321339" sldId="281"/>
            <ac:spMk id="3" creationId="{39A54412-0403-38C7-50F7-2EF55D1F7110}"/>
          </ac:spMkLst>
        </pc:spChg>
        <pc:spChg chg="add mod">
          <ac:chgData name="Mei Collins" userId="f58710cf-9b7c-4342-a50c-dd3de50b0186" providerId="ADAL" clId="{F56D0A00-0132-42DE-AEFF-A5C030F68914}" dt="2022-09-06T19:48:13.719" v="10659" actId="1036"/>
          <ac:spMkLst>
            <pc:docMk/>
            <pc:sldMk cId="3548321339" sldId="281"/>
            <ac:spMk id="5" creationId="{22E349A7-E006-B699-3712-A70DF69C1092}"/>
          </ac:spMkLst>
        </pc:spChg>
        <pc:spChg chg="mod">
          <ac:chgData name="Mei Collins" userId="f58710cf-9b7c-4342-a50c-dd3de50b0186" providerId="ADAL" clId="{F56D0A00-0132-42DE-AEFF-A5C030F68914}" dt="2022-08-30T16:25:41.856" v="1296"/>
          <ac:spMkLst>
            <pc:docMk/>
            <pc:sldMk cId="3548321339" sldId="281"/>
            <ac:spMk id="8" creationId="{47FEEA2B-965A-5903-8FEF-B788DCFAB0AD}"/>
          </ac:spMkLst>
        </pc:spChg>
        <pc:spChg chg="mod">
          <ac:chgData name="Mei Collins" userId="f58710cf-9b7c-4342-a50c-dd3de50b0186" providerId="ADAL" clId="{F56D0A00-0132-42DE-AEFF-A5C030F68914}" dt="2022-08-30T16:25:41.856" v="1296"/>
          <ac:spMkLst>
            <pc:docMk/>
            <pc:sldMk cId="3548321339" sldId="281"/>
            <ac:spMk id="9" creationId="{DC932FF7-667A-5CC9-706D-EB895CD6D91B}"/>
          </ac:spMkLst>
        </pc:spChg>
        <pc:spChg chg="mod">
          <ac:chgData name="Mei Collins" userId="f58710cf-9b7c-4342-a50c-dd3de50b0186" providerId="ADAL" clId="{F56D0A00-0132-42DE-AEFF-A5C030F68914}" dt="2022-08-30T16:25:41.856" v="1296"/>
          <ac:spMkLst>
            <pc:docMk/>
            <pc:sldMk cId="3548321339" sldId="281"/>
            <ac:spMk id="10" creationId="{EE5F6010-908E-C545-DC08-77A195A56587}"/>
          </ac:spMkLst>
        </pc:spChg>
        <pc:spChg chg="mod">
          <ac:chgData name="Mei Collins" userId="f58710cf-9b7c-4342-a50c-dd3de50b0186" providerId="ADAL" clId="{F56D0A00-0132-42DE-AEFF-A5C030F68914}" dt="2022-08-30T16:25:41.856" v="1296"/>
          <ac:spMkLst>
            <pc:docMk/>
            <pc:sldMk cId="3548321339" sldId="281"/>
            <ac:spMk id="11" creationId="{10C3A7F5-0E66-67F7-1142-696B11B108C8}"/>
          </ac:spMkLst>
        </pc:spChg>
        <pc:spChg chg="mod">
          <ac:chgData name="Mei Collins" userId="f58710cf-9b7c-4342-a50c-dd3de50b0186" providerId="ADAL" clId="{F56D0A00-0132-42DE-AEFF-A5C030F68914}" dt="2022-08-30T16:25:41.856" v="1296"/>
          <ac:spMkLst>
            <pc:docMk/>
            <pc:sldMk cId="3548321339" sldId="281"/>
            <ac:spMk id="12" creationId="{2E637113-95B1-CBBE-F084-0D5019855FC1}"/>
          </ac:spMkLst>
        </pc:spChg>
        <pc:spChg chg="mod">
          <ac:chgData name="Mei Collins" userId="f58710cf-9b7c-4342-a50c-dd3de50b0186" providerId="ADAL" clId="{F56D0A00-0132-42DE-AEFF-A5C030F68914}" dt="2022-08-30T16:25:41.856" v="1296"/>
          <ac:spMkLst>
            <pc:docMk/>
            <pc:sldMk cId="3548321339" sldId="281"/>
            <ac:spMk id="14" creationId="{64D86BF6-9CD0-C27C-B756-E117BAEBF917}"/>
          </ac:spMkLst>
        </pc:spChg>
        <pc:spChg chg="mod">
          <ac:chgData name="Mei Collins" userId="f58710cf-9b7c-4342-a50c-dd3de50b0186" providerId="ADAL" clId="{F56D0A00-0132-42DE-AEFF-A5C030F68914}" dt="2022-08-30T16:25:41.856" v="1296"/>
          <ac:spMkLst>
            <pc:docMk/>
            <pc:sldMk cId="3548321339" sldId="281"/>
            <ac:spMk id="15" creationId="{9B6CDE6E-E600-E7E2-A429-E4E1AFA230FE}"/>
          </ac:spMkLst>
        </pc:spChg>
        <pc:spChg chg="mod">
          <ac:chgData name="Mei Collins" userId="f58710cf-9b7c-4342-a50c-dd3de50b0186" providerId="ADAL" clId="{F56D0A00-0132-42DE-AEFF-A5C030F68914}" dt="2022-08-30T16:25:41.856" v="1296"/>
          <ac:spMkLst>
            <pc:docMk/>
            <pc:sldMk cId="3548321339" sldId="281"/>
            <ac:spMk id="16" creationId="{51BBEF23-942A-59C9-5734-C826EC109833}"/>
          </ac:spMkLst>
        </pc:spChg>
        <pc:spChg chg="mod">
          <ac:chgData name="Mei Collins" userId="f58710cf-9b7c-4342-a50c-dd3de50b0186" providerId="ADAL" clId="{F56D0A00-0132-42DE-AEFF-A5C030F68914}" dt="2022-08-30T16:25:41.856" v="1296"/>
          <ac:spMkLst>
            <pc:docMk/>
            <pc:sldMk cId="3548321339" sldId="281"/>
            <ac:spMk id="17" creationId="{123E4117-29EE-8308-BD4F-1EF2CE9E1311}"/>
          </ac:spMkLst>
        </pc:spChg>
        <pc:spChg chg="mod">
          <ac:chgData name="Mei Collins" userId="f58710cf-9b7c-4342-a50c-dd3de50b0186" providerId="ADAL" clId="{F56D0A00-0132-42DE-AEFF-A5C030F68914}" dt="2022-08-30T16:25:41.856" v="1296"/>
          <ac:spMkLst>
            <pc:docMk/>
            <pc:sldMk cId="3548321339" sldId="281"/>
            <ac:spMk id="18" creationId="{28E4DCFD-2894-EDD2-E186-EB2CE656DA18}"/>
          </ac:spMkLst>
        </pc:spChg>
        <pc:spChg chg="mod">
          <ac:chgData name="Mei Collins" userId="f58710cf-9b7c-4342-a50c-dd3de50b0186" providerId="ADAL" clId="{F56D0A00-0132-42DE-AEFF-A5C030F68914}" dt="2022-08-30T16:25:41.856" v="1296"/>
          <ac:spMkLst>
            <pc:docMk/>
            <pc:sldMk cId="3548321339" sldId="281"/>
            <ac:spMk id="19" creationId="{75019B78-3A48-CBCF-79D0-C16025AC441C}"/>
          </ac:spMkLst>
        </pc:spChg>
        <pc:spChg chg="mod">
          <ac:chgData name="Mei Collins" userId="f58710cf-9b7c-4342-a50c-dd3de50b0186" providerId="ADAL" clId="{F56D0A00-0132-42DE-AEFF-A5C030F68914}" dt="2022-08-30T16:25:41.856" v="1296"/>
          <ac:spMkLst>
            <pc:docMk/>
            <pc:sldMk cId="3548321339" sldId="281"/>
            <ac:spMk id="20" creationId="{534D4E08-B6AF-84D7-5E32-68960CB58DB6}"/>
          </ac:spMkLst>
        </pc:spChg>
        <pc:spChg chg="mod">
          <ac:chgData name="Mei Collins" userId="f58710cf-9b7c-4342-a50c-dd3de50b0186" providerId="ADAL" clId="{F56D0A00-0132-42DE-AEFF-A5C030F68914}" dt="2022-08-30T16:25:41.856" v="1296"/>
          <ac:spMkLst>
            <pc:docMk/>
            <pc:sldMk cId="3548321339" sldId="281"/>
            <ac:spMk id="21" creationId="{18E03397-6AED-2D93-E33F-28C797587193}"/>
          </ac:spMkLst>
        </pc:spChg>
        <pc:spChg chg="mod">
          <ac:chgData name="Mei Collins" userId="f58710cf-9b7c-4342-a50c-dd3de50b0186" providerId="ADAL" clId="{F56D0A00-0132-42DE-AEFF-A5C030F68914}" dt="2022-08-30T16:25:41.856" v="1296"/>
          <ac:spMkLst>
            <pc:docMk/>
            <pc:sldMk cId="3548321339" sldId="281"/>
            <ac:spMk id="22" creationId="{8B3335DB-9876-DA2C-57AB-78D1B865ECB3}"/>
          </ac:spMkLst>
        </pc:spChg>
        <pc:spChg chg="mod">
          <ac:chgData name="Mei Collins" userId="f58710cf-9b7c-4342-a50c-dd3de50b0186" providerId="ADAL" clId="{F56D0A00-0132-42DE-AEFF-A5C030F68914}" dt="2022-08-30T16:25:41.856" v="1296"/>
          <ac:spMkLst>
            <pc:docMk/>
            <pc:sldMk cId="3548321339" sldId="281"/>
            <ac:spMk id="23" creationId="{834B43FD-6C6F-A5AB-2D43-5392C7025FBB}"/>
          </ac:spMkLst>
        </pc:spChg>
        <pc:spChg chg="mod">
          <ac:chgData name="Mei Collins" userId="f58710cf-9b7c-4342-a50c-dd3de50b0186" providerId="ADAL" clId="{F56D0A00-0132-42DE-AEFF-A5C030F68914}" dt="2022-08-30T16:25:41.856" v="1296"/>
          <ac:spMkLst>
            <pc:docMk/>
            <pc:sldMk cId="3548321339" sldId="281"/>
            <ac:spMk id="24" creationId="{C55A22BD-106C-841B-384B-F6AB440835F4}"/>
          </ac:spMkLst>
        </pc:spChg>
        <pc:spChg chg="mod">
          <ac:chgData name="Mei Collins" userId="f58710cf-9b7c-4342-a50c-dd3de50b0186" providerId="ADAL" clId="{F56D0A00-0132-42DE-AEFF-A5C030F68914}" dt="2022-08-30T16:25:41.856" v="1296"/>
          <ac:spMkLst>
            <pc:docMk/>
            <pc:sldMk cId="3548321339" sldId="281"/>
            <ac:spMk id="25" creationId="{BF40A651-DB63-2F1B-68B5-769185CA4AF2}"/>
          </ac:spMkLst>
        </pc:spChg>
        <pc:spChg chg="mod">
          <ac:chgData name="Mei Collins" userId="f58710cf-9b7c-4342-a50c-dd3de50b0186" providerId="ADAL" clId="{F56D0A00-0132-42DE-AEFF-A5C030F68914}" dt="2022-08-30T16:25:41.856" v="1296"/>
          <ac:spMkLst>
            <pc:docMk/>
            <pc:sldMk cId="3548321339" sldId="281"/>
            <ac:spMk id="26" creationId="{6F362940-5D0C-0A5B-FEA2-5DE9255F9587}"/>
          </ac:spMkLst>
        </pc:spChg>
        <pc:spChg chg="mod">
          <ac:chgData name="Mei Collins" userId="f58710cf-9b7c-4342-a50c-dd3de50b0186" providerId="ADAL" clId="{F56D0A00-0132-42DE-AEFF-A5C030F68914}" dt="2022-08-30T16:25:41.856" v="1296"/>
          <ac:spMkLst>
            <pc:docMk/>
            <pc:sldMk cId="3548321339" sldId="281"/>
            <ac:spMk id="27" creationId="{CDBE9930-DC63-3FA6-7D97-3AFED30901BE}"/>
          </ac:spMkLst>
        </pc:spChg>
        <pc:spChg chg="mod">
          <ac:chgData name="Mei Collins" userId="f58710cf-9b7c-4342-a50c-dd3de50b0186" providerId="ADAL" clId="{F56D0A00-0132-42DE-AEFF-A5C030F68914}" dt="2022-08-30T16:25:41.856" v="1296"/>
          <ac:spMkLst>
            <pc:docMk/>
            <pc:sldMk cId="3548321339" sldId="281"/>
            <ac:spMk id="28" creationId="{4AD20C4D-C007-9919-159F-DE4FD8EC0EFE}"/>
          </ac:spMkLst>
        </pc:spChg>
        <pc:spChg chg="mod">
          <ac:chgData name="Mei Collins" userId="f58710cf-9b7c-4342-a50c-dd3de50b0186" providerId="ADAL" clId="{F56D0A00-0132-42DE-AEFF-A5C030F68914}" dt="2022-08-30T16:25:41.856" v="1296"/>
          <ac:spMkLst>
            <pc:docMk/>
            <pc:sldMk cId="3548321339" sldId="281"/>
            <ac:spMk id="29" creationId="{97C05CA4-D331-B6CF-58F4-1C2C47F57750}"/>
          </ac:spMkLst>
        </pc:spChg>
        <pc:spChg chg="mod">
          <ac:chgData name="Mei Collins" userId="f58710cf-9b7c-4342-a50c-dd3de50b0186" providerId="ADAL" clId="{F56D0A00-0132-42DE-AEFF-A5C030F68914}" dt="2022-08-30T16:25:41.856" v="1296"/>
          <ac:spMkLst>
            <pc:docMk/>
            <pc:sldMk cId="3548321339" sldId="281"/>
            <ac:spMk id="30" creationId="{F79A74F3-DCFB-62D6-20A4-FF3779B50B83}"/>
          </ac:spMkLst>
        </pc:spChg>
        <pc:spChg chg="mod">
          <ac:chgData name="Mei Collins" userId="f58710cf-9b7c-4342-a50c-dd3de50b0186" providerId="ADAL" clId="{F56D0A00-0132-42DE-AEFF-A5C030F68914}" dt="2022-08-30T16:25:41.856" v="1296"/>
          <ac:spMkLst>
            <pc:docMk/>
            <pc:sldMk cId="3548321339" sldId="281"/>
            <ac:spMk id="31" creationId="{AB89065C-BC59-04F2-78A6-9DAFB66A5D39}"/>
          </ac:spMkLst>
        </pc:spChg>
        <pc:spChg chg="mod">
          <ac:chgData name="Mei Collins" userId="f58710cf-9b7c-4342-a50c-dd3de50b0186" providerId="ADAL" clId="{F56D0A00-0132-42DE-AEFF-A5C030F68914}" dt="2022-08-30T16:25:41.856" v="1296"/>
          <ac:spMkLst>
            <pc:docMk/>
            <pc:sldMk cId="3548321339" sldId="281"/>
            <ac:spMk id="32" creationId="{A7C9EDDA-41E4-C3E8-F2FE-61E2D572FD4E}"/>
          </ac:spMkLst>
        </pc:spChg>
        <pc:spChg chg="mod">
          <ac:chgData name="Mei Collins" userId="f58710cf-9b7c-4342-a50c-dd3de50b0186" providerId="ADAL" clId="{F56D0A00-0132-42DE-AEFF-A5C030F68914}" dt="2022-08-30T16:25:41.856" v="1296"/>
          <ac:spMkLst>
            <pc:docMk/>
            <pc:sldMk cId="3548321339" sldId="281"/>
            <ac:spMk id="33" creationId="{4C1DF84A-8EA8-CFE1-01C4-469CD9357BB0}"/>
          </ac:spMkLst>
        </pc:spChg>
        <pc:spChg chg="mod">
          <ac:chgData name="Mei Collins" userId="f58710cf-9b7c-4342-a50c-dd3de50b0186" providerId="ADAL" clId="{F56D0A00-0132-42DE-AEFF-A5C030F68914}" dt="2022-08-30T16:25:41.856" v="1296"/>
          <ac:spMkLst>
            <pc:docMk/>
            <pc:sldMk cId="3548321339" sldId="281"/>
            <ac:spMk id="34" creationId="{D47151F5-47F3-3FAF-2950-FC0EDA4BA18A}"/>
          </ac:spMkLst>
        </pc:spChg>
        <pc:spChg chg="mod">
          <ac:chgData name="Mei Collins" userId="f58710cf-9b7c-4342-a50c-dd3de50b0186" providerId="ADAL" clId="{F56D0A00-0132-42DE-AEFF-A5C030F68914}" dt="2022-08-30T16:25:41.856" v="1296"/>
          <ac:spMkLst>
            <pc:docMk/>
            <pc:sldMk cId="3548321339" sldId="281"/>
            <ac:spMk id="35" creationId="{5C2550FE-73DF-3FC0-2F58-E8FDB99D1441}"/>
          </ac:spMkLst>
        </pc:spChg>
        <pc:spChg chg="mod">
          <ac:chgData name="Mei Collins" userId="f58710cf-9b7c-4342-a50c-dd3de50b0186" providerId="ADAL" clId="{F56D0A00-0132-42DE-AEFF-A5C030F68914}" dt="2022-08-30T16:25:41.856" v="1296"/>
          <ac:spMkLst>
            <pc:docMk/>
            <pc:sldMk cId="3548321339" sldId="281"/>
            <ac:spMk id="36" creationId="{77325DE2-B58F-7EFA-7C1F-EE51F6ED10D5}"/>
          </ac:spMkLst>
        </pc:spChg>
        <pc:spChg chg="mod">
          <ac:chgData name="Mei Collins" userId="f58710cf-9b7c-4342-a50c-dd3de50b0186" providerId="ADAL" clId="{F56D0A00-0132-42DE-AEFF-A5C030F68914}" dt="2022-08-30T16:25:41.856" v="1296"/>
          <ac:spMkLst>
            <pc:docMk/>
            <pc:sldMk cId="3548321339" sldId="281"/>
            <ac:spMk id="37" creationId="{963260D9-5CD0-F942-5D8F-32D39583C00B}"/>
          </ac:spMkLst>
        </pc:spChg>
        <pc:spChg chg="mod">
          <ac:chgData name="Mei Collins" userId="f58710cf-9b7c-4342-a50c-dd3de50b0186" providerId="ADAL" clId="{F56D0A00-0132-42DE-AEFF-A5C030F68914}" dt="2022-08-30T16:25:41.856" v="1296"/>
          <ac:spMkLst>
            <pc:docMk/>
            <pc:sldMk cId="3548321339" sldId="281"/>
            <ac:spMk id="38" creationId="{2D189FDA-EF80-DFC0-3250-8CA5AFAD06D6}"/>
          </ac:spMkLst>
        </pc:spChg>
        <pc:spChg chg="mod">
          <ac:chgData name="Mei Collins" userId="f58710cf-9b7c-4342-a50c-dd3de50b0186" providerId="ADAL" clId="{F56D0A00-0132-42DE-AEFF-A5C030F68914}" dt="2022-08-30T16:25:41.856" v="1296"/>
          <ac:spMkLst>
            <pc:docMk/>
            <pc:sldMk cId="3548321339" sldId="281"/>
            <ac:spMk id="39" creationId="{051AE4C2-7E32-86FE-9C77-D42FCFD94757}"/>
          </ac:spMkLst>
        </pc:spChg>
        <pc:spChg chg="mod">
          <ac:chgData name="Mei Collins" userId="f58710cf-9b7c-4342-a50c-dd3de50b0186" providerId="ADAL" clId="{F56D0A00-0132-42DE-AEFF-A5C030F68914}" dt="2022-08-30T16:25:41.856" v="1296"/>
          <ac:spMkLst>
            <pc:docMk/>
            <pc:sldMk cId="3548321339" sldId="281"/>
            <ac:spMk id="40" creationId="{D671D778-DE9D-F4EE-EC7B-0C5316276AD9}"/>
          </ac:spMkLst>
        </pc:spChg>
        <pc:spChg chg="mod">
          <ac:chgData name="Mei Collins" userId="f58710cf-9b7c-4342-a50c-dd3de50b0186" providerId="ADAL" clId="{F56D0A00-0132-42DE-AEFF-A5C030F68914}" dt="2022-08-30T16:25:41.856" v="1296"/>
          <ac:spMkLst>
            <pc:docMk/>
            <pc:sldMk cId="3548321339" sldId="281"/>
            <ac:spMk id="41" creationId="{72F480C6-60E7-3702-FDCA-5B19EC147698}"/>
          </ac:spMkLst>
        </pc:spChg>
        <pc:spChg chg="mod">
          <ac:chgData name="Mei Collins" userId="f58710cf-9b7c-4342-a50c-dd3de50b0186" providerId="ADAL" clId="{F56D0A00-0132-42DE-AEFF-A5C030F68914}" dt="2022-08-30T16:25:41.856" v="1296"/>
          <ac:spMkLst>
            <pc:docMk/>
            <pc:sldMk cId="3548321339" sldId="281"/>
            <ac:spMk id="42" creationId="{622E9578-43F2-FD8B-678C-6465547A83F0}"/>
          </ac:spMkLst>
        </pc:spChg>
        <pc:spChg chg="mod">
          <ac:chgData name="Mei Collins" userId="f58710cf-9b7c-4342-a50c-dd3de50b0186" providerId="ADAL" clId="{F56D0A00-0132-42DE-AEFF-A5C030F68914}" dt="2022-08-30T16:25:41.856" v="1296"/>
          <ac:spMkLst>
            <pc:docMk/>
            <pc:sldMk cId="3548321339" sldId="281"/>
            <ac:spMk id="43" creationId="{13712C80-8B7C-C0D7-8540-387DCE5064EF}"/>
          </ac:spMkLst>
        </pc:spChg>
        <pc:spChg chg="mod">
          <ac:chgData name="Mei Collins" userId="f58710cf-9b7c-4342-a50c-dd3de50b0186" providerId="ADAL" clId="{F56D0A00-0132-42DE-AEFF-A5C030F68914}" dt="2022-08-30T16:25:41.856" v="1296"/>
          <ac:spMkLst>
            <pc:docMk/>
            <pc:sldMk cId="3548321339" sldId="281"/>
            <ac:spMk id="44" creationId="{862B1A7C-6420-C22A-1C16-F8952ACFD5AF}"/>
          </ac:spMkLst>
        </pc:spChg>
        <pc:spChg chg="mod">
          <ac:chgData name="Mei Collins" userId="f58710cf-9b7c-4342-a50c-dd3de50b0186" providerId="ADAL" clId="{F56D0A00-0132-42DE-AEFF-A5C030F68914}" dt="2022-08-30T16:25:41.856" v="1296"/>
          <ac:spMkLst>
            <pc:docMk/>
            <pc:sldMk cId="3548321339" sldId="281"/>
            <ac:spMk id="45" creationId="{FFFCEA92-1752-79BC-B20B-77A4E2753303}"/>
          </ac:spMkLst>
        </pc:spChg>
        <pc:spChg chg="mod">
          <ac:chgData name="Mei Collins" userId="f58710cf-9b7c-4342-a50c-dd3de50b0186" providerId="ADAL" clId="{F56D0A00-0132-42DE-AEFF-A5C030F68914}" dt="2022-08-30T16:25:41.856" v="1296"/>
          <ac:spMkLst>
            <pc:docMk/>
            <pc:sldMk cId="3548321339" sldId="281"/>
            <ac:spMk id="46" creationId="{F2D9DAF4-71AD-2D51-713E-E0E038B4FE49}"/>
          </ac:spMkLst>
        </pc:spChg>
        <pc:spChg chg="mod">
          <ac:chgData name="Mei Collins" userId="f58710cf-9b7c-4342-a50c-dd3de50b0186" providerId="ADAL" clId="{F56D0A00-0132-42DE-AEFF-A5C030F68914}" dt="2022-08-30T16:25:41.856" v="1296"/>
          <ac:spMkLst>
            <pc:docMk/>
            <pc:sldMk cId="3548321339" sldId="281"/>
            <ac:spMk id="47" creationId="{B3C83122-5D55-27A6-6F88-95C2F4ABA856}"/>
          </ac:spMkLst>
        </pc:spChg>
        <pc:spChg chg="mod">
          <ac:chgData name="Mei Collins" userId="f58710cf-9b7c-4342-a50c-dd3de50b0186" providerId="ADAL" clId="{F56D0A00-0132-42DE-AEFF-A5C030F68914}" dt="2022-08-30T16:25:41.856" v="1296"/>
          <ac:spMkLst>
            <pc:docMk/>
            <pc:sldMk cId="3548321339" sldId="281"/>
            <ac:spMk id="48" creationId="{561D5DC3-4024-2802-29FC-FA6496877855}"/>
          </ac:spMkLst>
        </pc:spChg>
        <pc:spChg chg="mod">
          <ac:chgData name="Mei Collins" userId="f58710cf-9b7c-4342-a50c-dd3de50b0186" providerId="ADAL" clId="{F56D0A00-0132-42DE-AEFF-A5C030F68914}" dt="2022-08-30T16:25:41.856" v="1296"/>
          <ac:spMkLst>
            <pc:docMk/>
            <pc:sldMk cId="3548321339" sldId="281"/>
            <ac:spMk id="49" creationId="{E6071145-2345-A220-88FC-F6049B0B2793}"/>
          </ac:spMkLst>
        </pc:spChg>
        <pc:spChg chg="mod">
          <ac:chgData name="Mei Collins" userId="f58710cf-9b7c-4342-a50c-dd3de50b0186" providerId="ADAL" clId="{F56D0A00-0132-42DE-AEFF-A5C030F68914}" dt="2022-08-30T16:25:41.856" v="1296"/>
          <ac:spMkLst>
            <pc:docMk/>
            <pc:sldMk cId="3548321339" sldId="281"/>
            <ac:spMk id="50" creationId="{9192CF89-F852-6A49-86D3-340800A6DDCF}"/>
          </ac:spMkLst>
        </pc:spChg>
        <pc:spChg chg="mod">
          <ac:chgData name="Mei Collins" userId="f58710cf-9b7c-4342-a50c-dd3de50b0186" providerId="ADAL" clId="{F56D0A00-0132-42DE-AEFF-A5C030F68914}" dt="2022-08-30T16:25:41.856" v="1296"/>
          <ac:spMkLst>
            <pc:docMk/>
            <pc:sldMk cId="3548321339" sldId="281"/>
            <ac:spMk id="51" creationId="{93F92804-CB0E-6E74-0CF3-07986C0F8FC7}"/>
          </ac:spMkLst>
        </pc:spChg>
        <pc:spChg chg="mod">
          <ac:chgData name="Mei Collins" userId="f58710cf-9b7c-4342-a50c-dd3de50b0186" providerId="ADAL" clId="{F56D0A00-0132-42DE-AEFF-A5C030F68914}" dt="2022-08-30T16:25:41.856" v="1296"/>
          <ac:spMkLst>
            <pc:docMk/>
            <pc:sldMk cId="3548321339" sldId="281"/>
            <ac:spMk id="52" creationId="{45C7B02A-6187-1D0A-8F80-B895745AE4EC}"/>
          </ac:spMkLst>
        </pc:spChg>
        <pc:spChg chg="mod">
          <ac:chgData name="Mei Collins" userId="f58710cf-9b7c-4342-a50c-dd3de50b0186" providerId="ADAL" clId="{F56D0A00-0132-42DE-AEFF-A5C030F68914}" dt="2022-08-30T16:25:41.856" v="1296"/>
          <ac:spMkLst>
            <pc:docMk/>
            <pc:sldMk cId="3548321339" sldId="281"/>
            <ac:spMk id="53" creationId="{38570902-F85A-B208-542B-B347510CC8DD}"/>
          </ac:spMkLst>
        </pc:spChg>
        <pc:spChg chg="mod">
          <ac:chgData name="Mei Collins" userId="f58710cf-9b7c-4342-a50c-dd3de50b0186" providerId="ADAL" clId="{F56D0A00-0132-42DE-AEFF-A5C030F68914}" dt="2022-08-30T16:25:41.856" v="1296"/>
          <ac:spMkLst>
            <pc:docMk/>
            <pc:sldMk cId="3548321339" sldId="281"/>
            <ac:spMk id="54" creationId="{36F56300-DA36-7303-B5D4-3A3A3E3E0A3D}"/>
          </ac:spMkLst>
        </pc:spChg>
        <pc:spChg chg="mod">
          <ac:chgData name="Mei Collins" userId="f58710cf-9b7c-4342-a50c-dd3de50b0186" providerId="ADAL" clId="{F56D0A00-0132-42DE-AEFF-A5C030F68914}" dt="2022-08-30T16:25:41.856" v="1296"/>
          <ac:spMkLst>
            <pc:docMk/>
            <pc:sldMk cId="3548321339" sldId="281"/>
            <ac:spMk id="55" creationId="{30D314A1-B451-05E6-A394-0939A9917D8D}"/>
          </ac:spMkLst>
        </pc:spChg>
        <pc:spChg chg="mod">
          <ac:chgData name="Mei Collins" userId="f58710cf-9b7c-4342-a50c-dd3de50b0186" providerId="ADAL" clId="{F56D0A00-0132-42DE-AEFF-A5C030F68914}" dt="2022-08-30T16:25:41.856" v="1296"/>
          <ac:spMkLst>
            <pc:docMk/>
            <pc:sldMk cId="3548321339" sldId="281"/>
            <ac:spMk id="56" creationId="{D9D32BE2-A910-1EF1-AA4A-F984E3AD8D0F}"/>
          </ac:spMkLst>
        </pc:spChg>
        <pc:spChg chg="mod">
          <ac:chgData name="Mei Collins" userId="f58710cf-9b7c-4342-a50c-dd3de50b0186" providerId="ADAL" clId="{F56D0A00-0132-42DE-AEFF-A5C030F68914}" dt="2022-08-30T16:25:41.856" v="1296"/>
          <ac:spMkLst>
            <pc:docMk/>
            <pc:sldMk cId="3548321339" sldId="281"/>
            <ac:spMk id="57" creationId="{8285F031-770F-9A9C-7C29-0C3419E023F5}"/>
          </ac:spMkLst>
        </pc:spChg>
        <pc:spChg chg="mod">
          <ac:chgData name="Mei Collins" userId="f58710cf-9b7c-4342-a50c-dd3de50b0186" providerId="ADAL" clId="{F56D0A00-0132-42DE-AEFF-A5C030F68914}" dt="2022-08-30T16:25:41.856" v="1296"/>
          <ac:spMkLst>
            <pc:docMk/>
            <pc:sldMk cId="3548321339" sldId="281"/>
            <ac:spMk id="58" creationId="{5720805C-FA1E-D839-9A79-F3A0DC817C6F}"/>
          </ac:spMkLst>
        </pc:spChg>
        <pc:spChg chg="mod">
          <ac:chgData name="Mei Collins" userId="f58710cf-9b7c-4342-a50c-dd3de50b0186" providerId="ADAL" clId="{F56D0A00-0132-42DE-AEFF-A5C030F68914}" dt="2022-08-30T16:25:41.856" v="1296"/>
          <ac:spMkLst>
            <pc:docMk/>
            <pc:sldMk cId="3548321339" sldId="281"/>
            <ac:spMk id="59" creationId="{D010A840-7DF1-913E-BFD4-35E8F9239DFF}"/>
          </ac:spMkLst>
        </pc:spChg>
        <pc:spChg chg="mod">
          <ac:chgData name="Mei Collins" userId="f58710cf-9b7c-4342-a50c-dd3de50b0186" providerId="ADAL" clId="{F56D0A00-0132-42DE-AEFF-A5C030F68914}" dt="2022-08-30T16:25:41.856" v="1296"/>
          <ac:spMkLst>
            <pc:docMk/>
            <pc:sldMk cId="3548321339" sldId="281"/>
            <ac:spMk id="60" creationId="{9C4393D3-471B-9A26-1A29-C6B71D9A6131}"/>
          </ac:spMkLst>
        </pc:spChg>
        <pc:spChg chg="mod">
          <ac:chgData name="Mei Collins" userId="f58710cf-9b7c-4342-a50c-dd3de50b0186" providerId="ADAL" clId="{F56D0A00-0132-42DE-AEFF-A5C030F68914}" dt="2022-08-30T16:25:41.856" v="1296"/>
          <ac:spMkLst>
            <pc:docMk/>
            <pc:sldMk cId="3548321339" sldId="281"/>
            <ac:spMk id="61" creationId="{74D4A977-B9FB-581C-1E07-BC533E3301CC}"/>
          </ac:spMkLst>
        </pc:spChg>
        <pc:spChg chg="mod">
          <ac:chgData name="Mei Collins" userId="f58710cf-9b7c-4342-a50c-dd3de50b0186" providerId="ADAL" clId="{F56D0A00-0132-42DE-AEFF-A5C030F68914}" dt="2022-08-30T16:25:41.856" v="1296"/>
          <ac:spMkLst>
            <pc:docMk/>
            <pc:sldMk cId="3548321339" sldId="281"/>
            <ac:spMk id="62" creationId="{BD975A5B-AFA7-AF82-C90A-5BC004E66207}"/>
          </ac:spMkLst>
        </pc:spChg>
        <pc:spChg chg="mod">
          <ac:chgData name="Mei Collins" userId="f58710cf-9b7c-4342-a50c-dd3de50b0186" providerId="ADAL" clId="{F56D0A00-0132-42DE-AEFF-A5C030F68914}" dt="2022-08-30T16:25:41.856" v="1296"/>
          <ac:spMkLst>
            <pc:docMk/>
            <pc:sldMk cId="3548321339" sldId="281"/>
            <ac:spMk id="63" creationId="{CFB5F478-DE26-18EA-C719-E93068B6A08B}"/>
          </ac:spMkLst>
        </pc:spChg>
        <pc:spChg chg="mod">
          <ac:chgData name="Mei Collins" userId="f58710cf-9b7c-4342-a50c-dd3de50b0186" providerId="ADAL" clId="{F56D0A00-0132-42DE-AEFF-A5C030F68914}" dt="2022-08-30T16:25:41.856" v="1296"/>
          <ac:spMkLst>
            <pc:docMk/>
            <pc:sldMk cId="3548321339" sldId="281"/>
            <ac:spMk id="64" creationId="{7E0A9E37-554F-8790-B16A-3ABBE9AFF6D5}"/>
          </ac:spMkLst>
        </pc:spChg>
        <pc:spChg chg="mod">
          <ac:chgData name="Mei Collins" userId="f58710cf-9b7c-4342-a50c-dd3de50b0186" providerId="ADAL" clId="{F56D0A00-0132-42DE-AEFF-A5C030F68914}" dt="2022-08-30T16:25:41.856" v="1296"/>
          <ac:spMkLst>
            <pc:docMk/>
            <pc:sldMk cId="3548321339" sldId="281"/>
            <ac:spMk id="65" creationId="{72385B68-51D0-510F-25CD-5E0D851883ED}"/>
          </ac:spMkLst>
        </pc:spChg>
        <pc:spChg chg="mod">
          <ac:chgData name="Mei Collins" userId="f58710cf-9b7c-4342-a50c-dd3de50b0186" providerId="ADAL" clId="{F56D0A00-0132-42DE-AEFF-A5C030F68914}" dt="2022-08-30T16:25:41.856" v="1296"/>
          <ac:spMkLst>
            <pc:docMk/>
            <pc:sldMk cId="3548321339" sldId="281"/>
            <ac:spMk id="66" creationId="{CDEF8C5D-7D74-08D2-8746-52253D723526}"/>
          </ac:spMkLst>
        </pc:spChg>
        <pc:spChg chg="mod">
          <ac:chgData name="Mei Collins" userId="f58710cf-9b7c-4342-a50c-dd3de50b0186" providerId="ADAL" clId="{F56D0A00-0132-42DE-AEFF-A5C030F68914}" dt="2022-08-30T16:25:41.856" v="1296"/>
          <ac:spMkLst>
            <pc:docMk/>
            <pc:sldMk cId="3548321339" sldId="281"/>
            <ac:spMk id="67" creationId="{3654CA6E-8A52-26D5-6F57-971FD7FCB7C6}"/>
          </ac:spMkLst>
        </pc:spChg>
        <pc:spChg chg="mod">
          <ac:chgData name="Mei Collins" userId="f58710cf-9b7c-4342-a50c-dd3de50b0186" providerId="ADAL" clId="{F56D0A00-0132-42DE-AEFF-A5C030F68914}" dt="2022-08-30T16:25:41.856" v="1296"/>
          <ac:spMkLst>
            <pc:docMk/>
            <pc:sldMk cId="3548321339" sldId="281"/>
            <ac:spMk id="68" creationId="{123B54E8-8E40-82EF-A869-5C988DD92428}"/>
          </ac:spMkLst>
        </pc:spChg>
        <pc:spChg chg="mod">
          <ac:chgData name="Mei Collins" userId="f58710cf-9b7c-4342-a50c-dd3de50b0186" providerId="ADAL" clId="{F56D0A00-0132-42DE-AEFF-A5C030F68914}" dt="2022-08-30T16:25:41.856" v="1296"/>
          <ac:spMkLst>
            <pc:docMk/>
            <pc:sldMk cId="3548321339" sldId="281"/>
            <ac:spMk id="69" creationId="{61EF5D09-DF4B-81E6-BFF7-90430296EDAD}"/>
          </ac:spMkLst>
        </pc:spChg>
        <pc:spChg chg="add mod">
          <ac:chgData name="Mei Collins" userId="f58710cf-9b7c-4342-a50c-dd3de50b0186" providerId="ADAL" clId="{F56D0A00-0132-42DE-AEFF-A5C030F68914}" dt="2022-09-06T19:48:13.719" v="10659" actId="1036"/>
          <ac:spMkLst>
            <pc:docMk/>
            <pc:sldMk cId="3548321339" sldId="281"/>
            <ac:spMk id="70" creationId="{004EB33A-C74C-ED70-BD29-788740526571}"/>
          </ac:spMkLst>
        </pc:spChg>
        <pc:spChg chg="add mod">
          <ac:chgData name="Mei Collins" userId="f58710cf-9b7c-4342-a50c-dd3de50b0186" providerId="ADAL" clId="{F56D0A00-0132-42DE-AEFF-A5C030F68914}" dt="2022-09-06T19:48:13.719" v="10659" actId="1036"/>
          <ac:spMkLst>
            <pc:docMk/>
            <pc:sldMk cId="3548321339" sldId="281"/>
            <ac:spMk id="71" creationId="{47380615-5863-394C-05ED-44878C969859}"/>
          </ac:spMkLst>
        </pc:spChg>
        <pc:spChg chg="add mod">
          <ac:chgData name="Mei Collins" userId="f58710cf-9b7c-4342-a50c-dd3de50b0186" providerId="ADAL" clId="{F56D0A00-0132-42DE-AEFF-A5C030F68914}" dt="2022-09-06T19:48:13.719" v="10659" actId="1036"/>
          <ac:spMkLst>
            <pc:docMk/>
            <pc:sldMk cId="3548321339" sldId="281"/>
            <ac:spMk id="72" creationId="{739E1803-B78F-7CE3-6997-6F9F0ECFFA97}"/>
          </ac:spMkLst>
        </pc:spChg>
        <pc:spChg chg="add mod">
          <ac:chgData name="Mei Collins" userId="f58710cf-9b7c-4342-a50c-dd3de50b0186" providerId="ADAL" clId="{F56D0A00-0132-42DE-AEFF-A5C030F68914}" dt="2022-09-06T19:48:13.719" v="10659" actId="1036"/>
          <ac:spMkLst>
            <pc:docMk/>
            <pc:sldMk cId="3548321339" sldId="281"/>
            <ac:spMk id="73" creationId="{CC288346-1705-20BE-7B33-F81214DDBD41}"/>
          </ac:spMkLst>
        </pc:spChg>
        <pc:spChg chg="add mod">
          <ac:chgData name="Mei Collins" userId="f58710cf-9b7c-4342-a50c-dd3de50b0186" providerId="ADAL" clId="{F56D0A00-0132-42DE-AEFF-A5C030F68914}" dt="2022-09-06T19:48:13.719" v="10659" actId="1036"/>
          <ac:spMkLst>
            <pc:docMk/>
            <pc:sldMk cId="3548321339" sldId="281"/>
            <ac:spMk id="74" creationId="{19CD3A80-FF77-97F6-FF0B-1BA90380F403}"/>
          </ac:spMkLst>
        </pc:spChg>
        <pc:spChg chg="add mod">
          <ac:chgData name="Mei Collins" userId="f58710cf-9b7c-4342-a50c-dd3de50b0186" providerId="ADAL" clId="{F56D0A00-0132-42DE-AEFF-A5C030F68914}" dt="2022-09-06T19:48:13.719" v="10659" actId="1036"/>
          <ac:spMkLst>
            <pc:docMk/>
            <pc:sldMk cId="3548321339" sldId="281"/>
            <ac:spMk id="76" creationId="{85E6C5DF-125A-9567-38B3-7E888AC2519B}"/>
          </ac:spMkLst>
        </pc:spChg>
        <pc:spChg chg="add del mod">
          <ac:chgData name="Mei Collins" userId="f58710cf-9b7c-4342-a50c-dd3de50b0186" providerId="ADAL" clId="{F56D0A00-0132-42DE-AEFF-A5C030F68914}" dt="2022-09-06T19:48:04.272" v="10619" actId="478"/>
          <ac:spMkLst>
            <pc:docMk/>
            <pc:sldMk cId="3548321339" sldId="281"/>
            <ac:spMk id="82" creationId="{4C719482-496E-8BE2-FFC9-1721D49B2D96}"/>
          </ac:spMkLst>
        </pc:spChg>
        <pc:grpChg chg="add mod">
          <ac:chgData name="Mei Collins" userId="f58710cf-9b7c-4342-a50c-dd3de50b0186" providerId="ADAL" clId="{F56D0A00-0132-42DE-AEFF-A5C030F68914}" dt="2022-09-06T19:48:13.719" v="10659" actId="1036"/>
          <ac:grpSpMkLst>
            <pc:docMk/>
            <pc:sldMk cId="3548321339" sldId="281"/>
            <ac:grpSpMk id="7" creationId="{BC877C0C-A4AF-D0D3-2E75-18855D148E96}"/>
          </ac:grpSpMkLst>
        </pc:grpChg>
        <pc:cxnChg chg="add mod">
          <ac:chgData name="Mei Collins" userId="f58710cf-9b7c-4342-a50c-dd3de50b0186" providerId="ADAL" clId="{F56D0A00-0132-42DE-AEFF-A5C030F68914}" dt="2022-09-06T19:48:13.719" v="10659" actId="1036"/>
          <ac:cxnSpMkLst>
            <pc:docMk/>
            <pc:sldMk cId="3548321339" sldId="281"/>
            <ac:cxnSpMk id="6" creationId="{8905ADBA-77F9-B45A-AA95-ACAA0EBB5313}"/>
          </ac:cxnSpMkLst>
        </pc:cxnChg>
        <pc:cxnChg chg="mod">
          <ac:chgData name="Mei Collins" userId="f58710cf-9b7c-4342-a50c-dd3de50b0186" providerId="ADAL" clId="{F56D0A00-0132-42DE-AEFF-A5C030F68914}" dt="2022-08-30T16:25:41.856" v="1296"/>
          <ac:cxnSpMkLst>
            <pc:docMk/>
            <pc:sldMk cId="3548321339" sldId="281"/>
            <ac:cxnSpMk id="13" creationId="{084DF840-D435-470C-9C4F-E400EA713F19}"/>
          </ac:cxnSpMkLst>
        </pc:cxnChg>
        <pc:cxnChg chg="add mod">
          <ac:chgData name="Mei Collins" userId="f58710cf-9b7c-4342-a50c-dd3de50b0186" providerId="ADAL" clId="{F56D0A00-0132-42DE-AEFF-A5C030F68914}" dt="2022-09-06T19:48:13.719" v="10659" actId="1036"/>
          <ac:cxnSpMkLst>
            <pc:docMk/>
            <pc:sldMk cId="3548321339" sldId="281"/>
            <ac:cxnSpMk id="75" creationId="{E09263F1-747F-9FC8-1F69-71F3F0AA96B3}"/>
          </ac:cxnSpMkLst>
        </pc:cxnChg>
        <pc:cxnChg chg="add mod">
          <ac:chgData name="Mei Collins" userId="f58710cf-9b7c-4342-a50c-dd3de50b0186" providerId="ADAL" clId="{F56D0A00-0132-42DE-AEFF-A5C030F68914}" dt="2022-09-06T19:48:13.719" v="10659" actId="1036"/>
          <ac:cxnSpMkLst>
            <pc:docMk/>
            <pc:sldMk cId="3548321339" sldId="281"/>
            <ac:cxnSpMk id="77" creationId="{57F531C2-9082-2C3E-B3E3-F20A16CC65FF}"/>
          </ac:cxnSpMkLst>
        </pc:cxnChg>
        <pc:cxnChg chg="add mod">
          <ac:chgData name="Mei Collins" userId="f58710cf-9b7c-4342-a50c-dd3de50b0186" providerId="ADAL" clId="{F56D0A00-0132-42DE-AEFF-A5C030F68914}" dt="2022-09-06T19:48:13.719" v="10659" actId="1036"/>
          <ac:cxnSpMkLst>
            <pc:docMk/>
            <pc:sldMk cId="3548321339" sldId="281"/>
            <ac:cxnSpMk id="78" creationId="{515EF74F-8597-46A3-FE5D-6219ED5B14F7}"/>
          </ac:cxnSpMkLst>
        </pc:cxnChg>
        <pc:cxnChg chg="add mod">
          <ac:chgData name="Mei Collins" userId="f58710cf-9b7c-4342-a50c-dd3de50b0186" providerId="ADAL" clId="{F56D0A00-0132-42DE-AEFF-A5C030F68914}" dt="2022-09-06T19:48:13.719" v="10659" actId="1036"/>
          <ac:cxnSpMkLst>
            <pc:docMk/>
            <pc:sldMk cId="3548321339" sldId="281"/>
            <ac:cxnSpMk id="79" creationId="{77D76638-D4ED-314C-FA96-D323FEA68A45}"/>
          </ac:cxnSpMkLst>
        </pc:cxnChg>
        <pc:cxnChg chg="add mod">
          <ac:chgData name="Mei Collins" userId="f58710cf-9b7c-4342-a50c-dd3de50b0186" providerId="ADAL" clId="{F56D0A00-0132-42DE-AEFF-A5C030F68914}" dt="2022-09-06T19:48:13.719" v="10659" actId="1036"/>
          <ac:cxnSpMkLst>
            <pc:docMk/>
            <pc:sldMk cId="3548321339" sldId="281"/>
            <ac:cxnSpMk id="80" creationId="{D00B2712-0A20-963D-BF24-5D1F0C72FB3F}"/>
          </ac:cxnSpMkLst>
        </pc:cxnChg>
      </pc:sldChg>
      <pc:sldChg chg="addSp delSp modSp new mod ord addCm modCm modNotesTx">
        <pc:chgData name="Mei Collins" userId="f58710cf-9b7c-4342-a50c-dd3de50b0186" providerId="ADAL" clId="{F56D0A00-0132-42DE-AEFF-A5C030F68914}" dt="2022-09-06T19:53:53.132" v="10771"/>
        <pc:sldMkLst>
          <pc:docMk/>
          <pc:sldMk cId="2296042674" sldId="282"/>
        </pc:sldMkLst>
        <pc:spChg chg="mod">
          <ac:chgData name="Mei Collins" userId="f58710cf-9b7c-4342-a50c-dd3de50b0186" providerId="ADAL" clId="{F56D0A00-0132-42DE-AEFF-A5C030F68914}" dt="2022-08-30T16:32:23.182" v="1638" actId="20577"/>
          <ac:spMkLst>
            <pc:docMk/>
            <pc:sldMk cId="2296042674" sldId="282"/>
            <ac:spMk id="2" creationId="{37B1A45B-0ADC-61AC-E3CE-33ECB125DA9E}"/>
          </ac:spMkLst>
        </pc:spChg>
        <pc:spChg chg="del">
          <ac:chgData name="Mei Collins" userId="f58710cf-9b7c-4342-a50c-dd3de50b0186" providerId="ADAL" clId="{F56D0A00-0132-42DE-AEFF-A5C030F68914}" dt="2022-08-30T16:30:22.048" v="1450" actId="478"/>
          <ac:spMkLst>
            <pc:docMk/>
            <pc:sldMk cId="2296042674" sldId="282"/>
            <ac:spMk id="3" creationId="{87CFFD29-3AA5-CFAA-02B3-8FD88690E5F2}"/>
          </ac:spMkLst>
        </pc:spChg>
        <pc:spChg chg="mod">
          <ac:chgData name="Mei Collins" userId="f58710cf-9b7c-4342-a50c-dd3de50b0186" providerId="ADAL" clId="{F56D0A00-0132-42DE-AEFF-A5C030F68914}" dt="2022-08-30T16:41:13.837" v="1900" actId="1076"/>
          <ac:spMkLst>
            <pc:docMk/>
            <pc:sldMk cId="2296042674" sldId="282"/>
            <ac:spMk id="4" creationId="{D825A872-EC9A-C344-2CD6-114B699C0537}"/>
          </ac:spMkLst>
        </pc:spChg>
        <pc:spChg chg="add mod">
          <ac:chgData name="Mei Collins" userId="f58710cf-9b7c-4342-a50c-dd3de50b0186" providerId="ADAL" clId="{F56D0A00-0132-42DE-AEFF-A5C030F68914}" dt="2022-08-30T16:34:35.478" v="1651" actId="1038"/>
          <ac:spMkLst>
            <pc:docMk/>
            <pc:sldMk cId="2296042674" sldId="282"/>
            <ac:spMk id="6" creationId="{E7BD209F-126A-DA05-D383-74C256D6F4D4}"/>
          </ac:spMkLst>
        </pc:spChg>
        <pc:spChg chg="add mod">
          <ac:chgData name="Mei Collins" userId="f58710cf-9b7c-4342-a50c-dd3de50b0186" providerId="ADAL" clId="{F56D0A00-0132-42DE-AEFF-A5C030F68914}" dt="2022-08-30T16:41:46.216" v="1993" actId="1035"/>
          <ac:spMkLst>
            <pc:docMk/>
            <pc:sldMk cId="2296042674" sldId="282"/>
            <ac:spMk id="7" creationId="{A82EBFB1-C2F0-210E-46F4-CBD9DEB2FBC5}"/>
          </ac:spMkLst>
        </pc:spChg>
        <pc:picChg chg="add mod">
          <ac:chgData name="Mei Collins" userId="f58710cf-9b7c-4342-a50c-dd3de50b0186" providerId="ADAL" clId="{F56D0A00-0132-42DE-AEFF-A5C030F68914}" dt="2022-09-06T19:45:26.724" v="10579" actId="2085"/>
          <ac:picMkLst>
            <pc:docMk/>
            <pc:sldMk cId="2296042674" sldId="282"/>
            <ac:picMk id="5" creationId="{1D02DE2C-563B-B764-8E6F-BFBC55AF3261}"/>
          </ac:picMkLst>
        </pc:picChg>
      </pc:sldChg>
      <pc:sldChg chg="addSp delSp modSp new mod">
        <pc:chgData name="Mei Collins" userId="f58710cf-9b7c-4342-a50c-dd3de50b0186" providerId="ADAL" clId="{F56D0A00-0132-42DE-AEFF-A5C030F68914}" dt="2022-09-06T19:57:59.158" v="10838" actId="1076"/>
        <pc:sldMkLst>
          <pc:docMk/>
          <pc:sldMk cId="2686227757" sldId="283"/>
        </pc:sldMkLst>
        <pc:spChg chg="mod">
          <ac:chgData name="Mei Collins" userId="f58710cf-9b7c-4342-a50c-dd3de50b0186" providerId="ADAL" clId="{F56D0A00-0132-42DE-AEFF-A5C030F68914}" dt="2022-08-30T16:36:38.817" v="1811" actId="20577"/>
          <ac:spMkLst>
            <pc:docMk/>
            <pc:sldMk cId="2686227757" sldId="283"/>
            <ac:spMk id="2" creationId="{31C2904B-A4BA-C3C1-494D-E13015E17411}"/>
          </ac:spMkLst>
        </pc:spChg>
        <pc:spChg chg="mod">
          <ac:chgData name="Mei Collins" userId="f58710cf-9b7c-4342-a50c-dd3de50b0186" providerId="ADAL" clId="{F56D0A00-0132-42DE-AEFF-A5C030F68914}" dt="2022-09-01T20:23:51.880" v="8953" actId="20577"/>
          <ac:spMkLst>
            <pc:docMk/>
            <pc:sldMk cId="2686227757" sldId="283"/>
            <ac:spMk id="3" creationId="{87E6BCDB-4C6E-78C6-EC9D-D4983169731D}"/>
          </ac:spMkLst>
        </pc:spChg>
        <pc:spChg chg="add del mod">
          <ac:chgData name="Mei Collins" userId="f58710cf-9b7c-4342-a50c-dd3de50b0186" providerId="ADAL" clId="{F56D0A00-0132-42DE-AEFF-A5C030F68914}" dt="2022-08-30T16:40:05.386" v="1820"/>
          <ac:spMkLst>
            <pc:docMk/>
            <pc:sldMk cId="2686227757" sldId="283"/>
            <ac:spMk id="6" creationId="{3B4C9FEC-18E8-EB60-1DC4-F7D782CE88DA}"/>
          </ac:spMkLst>
        </pc:spChg>
        <pc:spChg chg="add mod">
          <ac:chgData name="Mei Collins" userId="f58710cf-9b7c-4342-a50c-dd3de50b0186" providerId="ADAL" clId="{F56D0A00-0132-42DE-AEFF-A5C030F68914}" dt="2022-08-30T16:40:11.343" v="1823" actId="1076"/>
          <ac:spMkLst>
            <pc:docMk/>
            <pc:sldMk cId="2686227757" sldId="283"/>
            <ac:spMk id="8" creationId="{F7D6B750-A435-45C6-E5FC-C9CF76DF491D}"/>
          </ac:spMkLst>
        </pc:spChg>
        <pc:spChg chg="add mod">
          <ac:chgData name="Mei Collins" userId="f58710cf-9b7c-4342-a50c-dd3de50b0186" providerId="ADAL" clId="{F56D0A00-0132-42DE-AEFF-A5C030F68914}" dt="2022-09-06T19:57:59.158" v="10838" actId="1076"/>
          <ac:spMkLst>
            <pc:docMk/>
            <pc:sldMk cId="2686227757" sldId="283"/>
            <ac:spMk id="9" creationId="{D1A3B9CC-A6EC-642B-FF1B-5A44B68FF487}"/>
          </ac:spMkLst>
        </pc:spChg>
        <pc:picChg chg="add del mod">
          <ac:chgData name="Mei Collins" userId="f58710cf-9b7c-4342-a50c-dd3de50b0186" providerId="ADAL" clId="{F56D0A00-0132-42DE-AEFF-A5C030F68914}" dt="2022-08-30T16:40:05.386" v="1820"/>
          <ac:picMkLst>
            <pc:docMk/>
            <pc:sldMk cId="2686227757" sldId="283"/>
            <ac:picMk id="5" creationId="{78C1ABCD-C39E-2A31-8DA8-9C31F740EEA9}"/>
          </ac:picMkLst>
        </pc:picChg>
        <pc:picChg chg="add mod">
          <ac:chgData name="Mei Collins" userId="f58710cf-9b7c-4342-a50c-dd3de50b0186" providerId="ADAL" clId="{F56D0A00-0132-42DE-AEFF-A5C030F68914}" dt="2022-08-30T16:40:11.343" v="1823" actId="1076"/>
          <ac:picMkLst>
            <pc:docMk/>
            <pc:sldMk cId="2686227757" sldId="283"/>
            <ac:picMk id="7" creationId="{C66FD348-ED3C-4927-2070-13BA7E78BAE0}"/>
          </ac:picMkLst>
        </pc:picChg>
      </pc:sldChg>
      <pc:sldChg chg="addSp modSp new del mod addCm modCm">
        <pc:chgData name="Mei Collins" userId="f58710cf-9b7c-4342-a50c-dd3de50b0186" providerId="ADAL" clId="{F56D0A00-0132-42DE-AEFF-A5C030F68914}" dt="2022-08-30T16:52:57.328" v="2538" actId="2696"/>
        <pc:sldMkLst>
          <pc:docMk/>
          <pc:sldMk cId="2330553174" sldId="284"/>
        </pc:sldMkLst>
        <pc:spChg chg="mod">
          <ac:chgData name="Mei Collins" userId="f58710cf-9b7c-4342-a50c-dd3de50b0186" providerId="ADAL" clId="{F56D0A00-0132-42DE-AEFF-A5C030F68914}" dt="2022-08-30T16:42:46.021" v="2050" actId="20577"/>
          <ac:spMkLst>
            <pc:docMk/>
            <pc:sldMk cId="2330553174" sldId="284"/>
            <ac:spMk id="2" creationId="{15C34CF1-70C8-A735-7E25-E66550D2A19A}"/>
          </ac:spMkLst>
        </pc:spChg>
        <pc:spChg chg="mod">
          <ac:chgData name="Mei Collins" userId="f58710cf-9b7c-4342-a50c-dd3de50b0186" providerId="ADAL" clId="{F56D0A00-0132-42DE-AEFF-A5C030F68914}" dt="2022-08-30T16:47:21.328" v="2477" actId="20577"/>
          <ac:spMkLst>
            <pc:docMk/>
            <pc:sldMk cId="2330553174" sldId="284"/>
            <ac:spMk id="3" creationId="{5561768F-135B-859C-E034-D805433CB2AE}"/>
          </ac:spMkLst>
        </pc:spChg>
        <pc:spChg chg="add mod">
          <ac:chgData name="Mei Collins" userId="f58710cf-9b7c-4342-a50c-dd3de50b0186" providerId="ADAL" clId="{F56D0A00-0132-42DE-AEFF-A5C030F68914}" dt="2022-08-30T16:48:02.900" v="2487" actId="1076"/>
          <ac:spMkLst>
            <pc:docMk/>
            <pc:sldMk cId="2330553174" sldId="284"/>
            <ac:spMk id="6" creationId="{A6A65419-E330-FAB7-D5F6-6D2BAECE8172}"/>
          </ac:spMkLst>
        </pc:spChg>
        <pc:spChg chg="add mod">
          <ac:chgData name="Mei Collins" userId="f58710cf-9b7c-4342-a50c-dd3de50b0186" providerId="ADAL" clId="{F56D0A00-0132-42DE-AEFF-A5C030F68914}" dt="2022-08-30T16:48:09.650" v="2490" actId="1076"/>
          <ac:spMkLst>
            <pc:docMk/>
            <pc:sldMk cId="2330553174" sldId="284"/>
            <ac:spMk id="8" creationId="{B65B3645-A5A2-112C-B811-06E06AB1677F}"/>
          </ac:spMkLst>
        </pc:spChg>
        <pc:picChg chg="add mod">
          <ac:chgData name="Mei Collins" userId="f58710cf-9b7c-4342-a50c-dd3de50b0186" providerId="ADAL" clId="{F56D0A00-0132-42DE-AEFF-A5C030F68914}" dt="2022-08-30T16:48:24.163" v="2492" actId="14100"/>
          <ac:picMkLst>
            <pc:docMk/>
            <pc:sldMk cId="2330553174" sldId="284"/>
            <ac:picMk id="5" creationId="{05F519F7-3C72-0080-6E32-AEA5C4EE698E}"/>
          </ac:picMkLst>
        </pc:picChg>
        <pc:picChg chg="add mod">
          <ac:chgData name="Mei Collins" userId="f58710cf-9b7c-4342-a50c-dd3de50b0186" providerId="ADAL" clId="{F56D0A00-0132-42DE-AEFF-A5C030F68914}" dt="2022-08-30T16:47:48.560" v="2479" actId="1076"/>
          <ac:picMkLst>
            <pc:docMk/>
            <pc:sldMk cId="2330553174" sldId="284"/>
            <ac:picMk id="7" creationId="{F89DADE9-8CF0-361C-7FA2-BE4DD7981CBF}"/>
          </ac:picMkLst>
        </pc:picChg>
      </pc:sldChg>
      <pc:sldChg chg="addSp delSp modSp add mod">
        <pc:chgData name="Mei Collins" userId="f58710cf-9b7c-4342-a50c-dd3de50b0186" providerId="ADAL" clId="{F56D0A00-0132-42DE-AEFF-A5C030F68914}" dt="2022-09-06T20:03:12.059" v="10913" actId="207"/>
        <pc:sldMkLst>
          <pc:docMk/>
          <pc:sldMk cId="1206877079" sldId="285"/>
        </pc:sldMkLst>
        <pc:spChg chg="mod">
          <ac:chgData name="Mei Collins" userId="f58710cf-9b7c-4342-a50c-dd3de50b0186" providerId="ADAL" clId="{F56D0A00-0132-42DE-AEFF-A5C030F68914}" dt="2022-08-30T16:52:53.442" v="2537" actId="20577"/>
          <ac:spMkLst>
            <pc:docMk/>
            <pc:sldMk cId="1206877079" sldId="285"/>
            <ac:spMk id="2" creationId="{00000000-0000-0000-0000-000000000000}"/>
          </ac:spMkLst>
        </pc:spChg>
        <pc:spChg chg="mod">
          <ac:chgData name="Mei Collins" userId="f58710cf-9b7c-4342-a50c-dd3de50b0186" providerId="ADAL" clId="{F56D0A00-0132-42DE-AEFF-A5C030F68914}" dt="2022-08-30T16:56:42.577" v="2733" actId="27636"/>
          <ac:spMkLst>
            <pc:docMk/>
            <pc:sldMk cId="1206877079" sldId="285"/>
            <ac:spMk id="3" creationId="{00000000-0000-0000-0000-000000000000}"/>
          </ac:spMkLst>
        </pc:spChg>
        <pc:spChg chg="add del mod">
          <ac:chgData name="Mei Collins" userId="f58710cf-9b7c-4342-a50c-dd3de50b0186" providerId="ADAL" clId="{F56D0A00-0132-42DE-AEFF-A5C030F68914}" dt="2022-08-30T16:55:53.522" v="2691" actId="478"/>
          <ac:spMkLst>
            <pc:docMk/>
            <pc:sldMk cId="1206877079" sldId="285"/>
            <ac:spMk id="4" creationId="{1562F76D-255A-1454-B1C8-57D03A1A4EC0}"/>
          </ac:spMkLst>
        </pc:spChg>
        <pc:spChg chg="add mod">
          <ac:chgData name="Mei Collins" userId="f58710cf-9b7c-4342-a50c-dd3de50b0186" providerId="ADAL" clId="{F56D0A00-0132-42DE-AEFF-A5C030F68914}" dt="2022-08-30T16:56:38.556" v="2731" actId="403"/>
          <ac:spMkLst>
            <pc:docMk/>
            <pc:sldMk cId="1206877079" sldId="285"/>
            <ac:spMk id="5" creationId="{16E78613-B8A3-83BC-2201-68F703A38A99}"/>
          </ac:spMkLst>
        </pc:spChg>
        <pc:spChg chg="mod">
          <ac:chgData name="Mei Collins" userId="f58710cf-9b7c-4342-a50c-dd3de50b0186" providerId="ADAL" clId="{F56D0A00-0132-42DE-AEFF-A5C030F68914}" dt="2022-08-30T16:56:08.200" v="2720" actId="1036"/>
          <ac:spMkLst>
            <pc:docMk/>
            <pc:sldMk cId="1206877079" sldId="285"/>
            <ac:spMk id="9" creationId="{00000000-0000-0000-0000-000000000000}"/>
          </ac:spMkLst>
        </pc:spChg>
        <pc:spChg chg="mod">
          <ac:chgData name="Mei Collins" userId="f58710cf-9b7c-4342-a50c-dd3de50b0186" providerId="ADAL" clId="{F56D0A00-0132-42DE-AEFF-A5C030F68914}" dt="2022-08-30T16:56:08.200" v="2720" actId="1036"/>
          <ac:spMkLst>
            <pc:docMk/>
            <pc:sldMk cId="1206877079" sldId="285"/>
            <ac:spMk id="11" creationId="{00000000-0000-0000-0000-000000000000}"/>
          </ac:spMkLst>
        </pc:spChg>
        <pc:spChg chg="add mod">
          <ac:chgData name="Mei Collins" userId="f58710cf-9b7c-4342-a50c-dd3de50b0186" providerId="ADAL" clId="{F56D0A00-0132-42DE-AEFF-A5C030F68914}" dt="2022-08-30T16:56:14.844" v="2726" actId="1036"/>
          <ac:spMkLst>
            <pc:docMk/>
            <pc:sldMk cId="1206877079" sldId="285"/>
            <ac:spMk id="12" creationId="{9F4FB8E4-CC97-D66A-F9C3-2C20D22C86E8}"/>
          </ac:spMkLst>
        </pc:spChg>
        <pc:spChg chg="add mod">
          <ac:chgData name="Mei Collins" userId="f58710cf-9b7c-4342-a50c-dd3de50b0186" providerId="ADAL" clId="{F56D0A00-0132-42DE-AEFF-A5C030F68914}" dt="2022-09-06T20:03:12.059" v="10913" actId="207"/>
          <ac:spMkLst>
            <pc:docMk/>
            <pc:sldMk cId="1206877079" sldId="285"/>
            <ac:spMk id="13" creationId="{E13856AC-55AF-EBB3-F22C-7B91B899D804}"/>
          </ac:spMkLst>
        </pc:spChg>
        <pc:picChg chg="mod">
          <ac:chgData name="Mei Collins" userId="f58710cf-9b7c-4342-a50c-dd3de50b0186" providerId="ADAL" clId="{F56D0A00-0132-42DE-AEFF-A5C030F68914}" dt="2022-08-30T16:56:08.200" v="2720" actId="1036"/>
          <ac:picMkLst>
            <pc:docMk/>
            <pc:sldMk cId="1206877079" sldId="285"/>
            <ac:picMk id="8" creationId="{00000000-0000-0000-0000-000000000000}"/>
          </ac:picMkLst>
        </pc:picChg>
        <pc:picChg chg="mod">
          <ac:chgData name="Mei Collins" userId="f58710cf-9b7c-4342-a50c-dd3de50b0186" providerId="ADAL" clId="{F56D0A00-0132-42DE-AEFF-A5C030F68914}" dt="2022-08-30T16:56:08.200" v="2720" actId="1036"/>
          <ac:picMkLst>
            <pc:docMk/>
            <pc:sldMk cId="1206877079" sldId="285"/>
            <ac:picMk id="10" creationId="{00000000-0000-0000-0000-000000000000}"/>
          </ac:picMkLst>
        </pc:picChg>
      </pc:sldChg>
      <pc:sldChg chg="add del">
        <pc:chgData name="Mei Collins" userId="f58710cf-9b7c-4342-a50c-dd3de50b0186" providerId="ADAL" clId="{F56D0A00-0132-42DE-AEFF-A5C030F68914}" dt="2022-08-30T17:30:16.355" v="2938" actId="47"/>
        <pc:sldMkLst>
          <pc:docMk/>
          <pc:sldMk cId="2251791469" sldId="312"/>
        </pc:sldMkLst>
      </pc:sldChg>
      <pc:sldChg chg="modSp add del mod">
        <pc:chgData name="Mei Collins" userId="f58710cf-9b7c-4342-a50c-dd3de50b0186" providerId="ADAL" clId="{F56D0A00-0132-42DE-AEFF-A5C030F68914}" dt="2022-08-30T17:27:14.516" v="2813" actId="47"/>
        <pc:sldMkLst>
          <pc:docMk/>
          <pc:sldMk cId="1317815150" sldId="331"/>
        </pc:sldMkLst>
        <pc:spChg chg="mod">
          <ac:chgData name="Mei Collins" userId="f58710cf-9b7c-4342-a50c-dd3de50b0186" providerId="ADAL" clId="{F56D0A00-0132-42DE-AEFF-A5C030F68914}" dt="2022-08-30T17:26:16.989" v="2744" actId="14100"/>
          <ac:spMkLst>
            <pc:docMk/>
            <pc:sldMk cId="1317815150" sldId="331"/>
            <ac:spMk id="3" creationId="{00000000-0000-0000-0000-000000000000}"/>
          </ac:spMkLst>
        </pc:spChg>
      </pc:sldChg>
      <pc:sldChg chg="add del">
        <pc:chgData name="Mei Collins" userId="f58710cf-9b7c-4342-a50c-dd3de50b0186" providerId="ADAL" clId="{F56D0A00-0132-42DE-AEFF-A5C030F68914}" dt="2022-08-30T17:29:15.061" v="2858" actId="47"/>
        <pc:sldMkLst>
          <pc:docMk/>
          <pc:sldMk cId="3712452419" sldId="332"/>
        </pc:sldMkLst>
      </pc:sldChg>
      <pc:sldChg chg="add del">
        <pc:chgData name="Mei Collins" userId="f58710cf-9b7c-4342-a50c-dd3de50b0186" providerId="ADAL" clId="{F56D0A00-0132-42DE-AEFF-A5C030F68914}" dt="2022-08-30T17:29:46.579" v="2900" actId="47"/>
        <pc:sldMkLst>
          <pc:docMk/>
          <pc:sldMk cId="2006834245" sldId="338"/>
        </pc:sldMkLst>
      </pc:sldChg>
      <pc:sldChg chg="delSp modSp add mod addCm modCm">
        <pc:chgData name="Mei Collins" userId="f58710cf-9b7c-4342-a50c-dd3de50b0186" providerId="ADAL" clId="{F56D0A00-0132-42DE-AEFF-A5C030F68914}" dt="2022-09-06T20:05:29.905" v="10926"/>
        <pc:sldMkLst>
          <pc:docMk/>
          <pc:sldMk cId="0" sldId="364"/>
        </pc:sldMkLst>
        <pc:spChg chg="mod">
          <ac:chgData name="Mei Collins" userId="f58710cf-9b7c-4342-a50c-dd3de50b0186" providerId="ADAL" clId="{F56D0A00-0132-42DE-AEFF-A5C030F68914}" dt="2022-09-06T19:50:14.144" v="10717" actId="20577"/>
          <ac:spMkLst>
            <pc:docMk/>
            <pc:sldMk cId="0" sldId="364"/>
            <ac:spMk id="6" creationId="{14E0506A-A262-AC19-077F-74B09D85D08F}"/>
          </ac:spMkLst>
        </pc:spChg>
        <pc:spChg chg="del">
          <ac:chgData name="Mei Collins" userId="f58710cf-9b7c-4342-a50c-dd3de50b0186" providerId="ADAL" clId="{F56D0A00-0132-42DE-AEFF-A5C030F68914}" dt="2022-08-31T20:06:17.791" v="5100" actId="478"/>
          <ac:spMkLst>
            <pc:docMk/>
            <pc:sldMk cId="0" sldId="364"/>
            <ac:spMk id="17413" creationId="{1C4875CD-F84A-CB00-E0B5-F57371CDCB3C}"/>
          </ac:spMkLst>
        </pc:spChg>
        <pc:spChg chg="mod">
          <ac:chgData name="Mei Collins" userId="f58710cf-9b7c-4342-a50c-dd3de50b0186" providerId="ADAL" clId="{F56D0A00-0132-42DE-AEFF-A5C030F68914}" dt="2022-08-31T20:06:34.147" v="5114" actId="2711"/>
          <ac:spMkLst>
            <pc:docMk/>
            <pc:sldMk cId="0" sldId="364"/>
            <ac:spMk id="17414" creationId="{A9DE3165-C422-0AA3-77D9-05AA0E54775F}"/>
          </ac:spMkLst>
        </pc:spChg>
        <pc:spChg chg="mod">
          <ac:chgData name="Mei Collins" userId="f58710cf-9b7c-4342-a50c-dd3de50b0186" providerId="ADAL" clId="{F56D0A00-0132-42DE-AEFF-A5C030F68914}" dt="2022-09-06T20:03:23.816" v="10914" actId="1076"/>
          <ac:spMkLst>
            <pc:docMk/>
            <pc:sldMk cId="0" sldId="364"/>
            <ac:spMk id="17415" creationId="{E6E48897-1FFF-8200-BD49-81401B7E90A3}"/>
          </ac:spMkLst>
        </pc:spChg>
        <pc:picChg chg="mod">
          <ac:chgData name="Mei Collins" userId="f58710cf-9b7c-4342-a50c-dd3de50b0186" providerId="ADAL" clId="{F56D0A00-0132-42DE-AEFF-A5C030F68914}" dt="2022-08-31T20:06:19.692" v="5101" actId="1076"/>
          <ac:picMkLst>
            <pc:docMk/>
            <pc:sldMk cId="0" sldId="364"/>
            <ac:picMk id="17416" creationId="{30339C73-27CC-9CA5-5694-A1C7A8E1662F}"/>
          </ac:picMkLst>
        </pc:picChg>
      </pc:sldChg>
      <pc:sldChg chg="modSp add mod addCm">
        <pc:chgData name="Mei Collins" userId="f58710cf-9b7c-4342-a50c-dd3de50b0186" providerId="ADAL" clId="{F56D0A00-0132-42DE-AEFF-A5C030F68914}" dt="2022-09-06T20:03:40.015" v="10918" actId="1076"/>
        <pc:sldMkLst>
          <pc:docMk/>
          <pc:sldMk cId="0" sldId="365"/>
        </pc:sldMkLst>
        <pc:spChg chg="mod">
          <ac:chgData name="Mei Collins" userId="f58710cf-9b7c-4342-a50c-dd3de50b0186" providerId="ADAL" clId="{F56D0A00-0132-42DE-AEFF-A5C030F68914}" dt="2022-09-06T19:50:51.748" v="10751" actId="27636"/>
          <ac:spMkLst>
            <pc:docMk/>
            <pc:sldMk cId="0" sldId="365"/>
            <ac:spMk id="6" creationId="{7FE8C01F-C666-4FDE-351D-92661D0B4FFD}"/>
          </ac:spMkLst>
        </pc:spChg>
        <pc:spChg chg="mod">
          <ac:chgData name="Mei Collins" userId="f58710cf-9b7c-4342-a50c-dd3de50b0186" providerId="ADAL" clId="{F56D0A00-0132-42DE-AEFF-A5C030F68914}" dt="2022-09-06T20:03:35.912" v="10917" actId="1076"/>
          <ac:spMkLst>
            <pc:docMk/>
            <pc:sldMk cId="0" sldId="365"/>
            <ac:spMk id="18437" creationId="{E31F9EB1-48C2-C620-816F-93FCD86D8412}"/>
          </ac:spMkLst>
        </pc:spChg>
        <pc:spChg chg="mod">
          <ac:chgData name="Mei Collins" userId="f58710cf-9b7c-4342-a50c-dd3de50b0186" providerId="ADAL" clId="{F56D0A00-0132-42DE-AEFF-A5C030F68914}" dt="2022-09-06T20:03:40.015" v="10918" actId="1076"/>
          <ac:spMkLst>
            <pc:docMk/>
            <pc:sldMk cId="0" sldId="365"/>
            <ac:spMk id="18438" creationId="{BCFA37B3-A9B9-B52F-57E2-9250DDFE118C}"/>
          </ac:spMkLst>
        </pc:spChg>
        <pc:picChg chg="mod">
          <ac:chgData name="Mei Collins" userId="f58710cf-9b7c-4342-a50c-dd3de50b0186" providerId="ADAL" clId="{F56D0A00-0132-42DE-AEFF-A5C030F68914}" dt="2022-09-06T20:03:33.608" v="10916" actId="1076"/>
          <ac:picMkLst>
            <pc:docMk/>
            <pc:sldMk cId="0" sldId="365"/>
            <ac:picMk id="18439" creationId="{C720D2D2-3139-89C6-B164-F5E1CEE81465}"/>
          </ac:picMkLst>
        </pc:picChg>
      </pc:sldChg>
      <pc:sldChg chg="add del">
        <pc:chgData name="Mei Collins" userId="f58710cf-9b7c-4342-a50c-dd3de50b0186" providerId="ADAL" clId="{F56D0A00-0132-42DE-AEFF-A5C030F68914}" dt="2022-08-30T17:30:58.871" v="2984" actId="47"/>
        <pc:sldMkLst>
          <pc:docMk/>
          <pc:sldMk cId="667770152" sldId="367"/>
        </pc:sldMkLst>
      </pc:sldChg>
      <pc:sldChg chg="add del">
        <pc:chgData name="Mei Collins" userId="f58710cf-9b7c-4342-a50c-dd3de50b0186" providerId="ADAL" clId="{F56D0A00-0132-42DE-AEFF-A5C030F68914}" dt="2022-08-30T17:32:09.118" v="3040" actId="47"/>
        <pc:sldMkLst>
          <pc:docMk/>
          <pc:sldMk cId="1259378402" sldId="378"/>
        </pc:sldMkLst>
      </pc:sldChg>
      <pc:sldChg chg="modSp new mod ord">
        <pc:chgData name="Mei Collins" userId="f58710cf-9b7c-4342-a50c-dd3de50b0186" providerId="ADAL" clId="{F56D0A00-0132-42DE-AEFF-A5C030F68914}" dt="2022-08-31T20:58:26.616" v="6913"/>
        <pc:sldMkLst>
          <pc:docMk/>
          <pc:sldMk cId="2109172399" sldId="379"/>
        </pc:sldMkLst>
        <pc:spChg chg="mod">
          <ac:chgData name="Mei Collins" userId="f58710cf-9b7c-4342-a50c-dd3de50b0186" providerId="ADAL" clId="{F56D0A00-0132-42DE-AEFF-A5C030F68914}" dt="2022-08-30T17:26:45.348" v="2792" actId="20577"/>
          <ac:spMkLst>
            <pc:docMk/>
            <pc:sldMk cId="2109172399" sldId="379"/>
            <ac:spMk id="2" creationId="{6FD126CA-031D-4D63-49B2-2318A0A9008F}"/>
          </ac:spMkLst>
        </pc:spChg>
        <pc:spChg chg="mod">
          <ac:chgData name="Mei Collins" userId="f58710cf-9b7c-4342-a50c-dd3de50b0186" providerId="ADAL" clId="{F56D0A00-0132-42DE-AEFF-A5C030F68914}" dt="2022-08-30T17:27:05.492" v="2812" actId="1036"/>
          <ac:spMkLst>
            <pc:docMk/>
            <pc:sldMk cId="2109172399" sldId="379"/>
            <ac:spMk id="3" creationId="{E8B8170C-F712-213F-7F8E-BE2BC29AB725}"/>
          </ac:spMkLst>
        </pc:spChg>
      </pc:sldChg>
      <pc:sldChg chg="modSp new mod ord">
        <pc:chgData name="Mei Collins" userId="f58710cf-9b7c-4342-a50c-dd3de50b0186" providerId="ADAL" clId="{F56D0A00-0132-42DE-AEFF-A5C030F68914}" dt="2022-08-31T20:58:26.616" v="6913"/>
        <pc:sldMkLst>
          <pc:docMk/>
          <pc:sldMk cId="3727762095" sldId="380"/>
        </pc:sldMkLst>
        <pc:spChg chg="mod">
          <ac:chgData name="Mei Collins" userId="f58710cf-9b7c-4342-a50c-dd3de50b0186" providerId="ADAL" clId="{F56D0A00-0132-42DE-AEFF-A5C030F68914}" dt="2022-08-31T19:25:10.004" v="3772" actId="20577"/>
          <ac:spMkLst>
            <pc:docMk/>
            <pc:sldMk cId="3727762095" sldId="380"/>
            <ac:spMk id="2" creationId="{DB340FD2-A8DB-2E8E-17C4-24E871570E4E}"/>
          </ac:spMkLst>
        </pc:spChg>
        <pc:spChg chg="mod">
          <ac:chgData name="Mei Collins" userId="f58710cf-9b7c-4342-a50c-dd3de50b0186" providerId="ADAL" clId="{F56D0A00-0132-42DE-AEFF-A5C030F68914}" dt="2022-08-31T19:25:14.807" v="3788" actId="1036"/>
          <ac:spMkLst>
            <pc:docMk/>
            <pc:sldMk cId="3727762095" sldId="380"/>
            <ac:spMk id="3" creationId="{3B42FC19-9CD1-DD4C-E9DA-3479A420D3E1}"/>
          </ac:spMkLst>
        </pc:spChg>
      </pc:sldChg>
      <pc:sldChg chg="modSp new mod ord">
        <pc:chgData name="Mei Collins" userId="f58710cf-9b7c-4342-a50c-dd3de50b0186" providerId="ADAL" clId="{F56D0A00-0132-42DE-AEFF-A5C030F68914}" dt="2022-08-31T20:58:26.616" v="6913"/>
        <pc:sldMkLst>
          <pc:docMk/>
          <pc:sldMk cId="2472637982" sldId="381"/>
        </pc:sldMkLst>
        <pc:spChg chg="mod">
          <ac:chgData name="Mei Collins" userId="f58710cf-9b7c-4342-a50c-dd3de50b0186" providerId="ADAL" clId="{F56D0A00-0132-42DE-AEFF-A5C030F68914}" dt="2022-08-30T17:29:25.888" v="2891" actId="20577"/>
          <ac:spMkLst>
            <pc:docMk/>
            <pc:sldMk cId="2472637982" sldId="381"/>
            <ac:spMk id="2" creationId="{5666DF56-A234-02E1-2DAC-017A25844573}"/>
          </ac:spMkLst>
        </pc:spChg>
        <pc:spChg chg="mod">
          <ac:chgData name="Mei Collins" userId="f58710cf-9b7c-4342-a50c-dd3de50b0186" providerId="ADAL" clId="{F56D0A00-0132-42DE-AEFF-A5C030F68914}" dt="2022-08-30T17:29:43.470" v="2899" actId="403"/>
          <ac:spMkLst>
            <pc:docMk/>
            <pc:sldMk cId="2472637982" sldId="381"/>
            <ac:spMk id="3" creationId="{1DEEC6CC-96F2-1369-9199-357AFE6F91C5}"/>
          </ac:spMkLst>
        </pc:spChg>
      </pc:sldChg>
      <pc:sldChg chg="modSp new mod ord modNotesTx">
        <pc:chgData name="Mei Collins" userId="f58710cf-9b7c-4342-a50c-dd3de50b0186" providerId="ADAL" clId="{F56D0A00-0132-42DE-AEFF-A5C030F68914}" dt="2022-08-31T20:58:26.616" v="6913"/>
        <pc:sldMkLst>
          <pc:docMk/>
          <pc:sldMk cId="2760797966" sldId="382"/>
        </pc:sldMkLst>
        <pc:spChg chg="mod">
          <ac:chgData name="Mei Collins" userId="f58710cf-9b7c-4342-a50c-dd3de50b0186" providerId="ADAL" clId="{F56D0A00-0132-42DE-AEFF-A5C030F68914}" dt="2022-08-31T20:47:47.538" v="6821" actId="20577"/>
          <ac:spMkLst>
            <pc:docMk/>
            <pc:sldMk cId="2760797966" sldId="382"/>
            <ac:spMk id="2" creationId="{5FA8D725-7EAF-A96F-5EFA-5079101D26EF}"/>
          </ac:spMkLst>
        </pc:spChg>
        <pc:spChg chg="mod">
          <ac:chgData name="Mei Collins" userId="f58710cf-9b7c-4342-a50c-dd3de50b0186" providerId="ADAL" clId="{F56D0A00-0132-42DE-AEFF-A5C030F68914}" dt="2022-08-31T20:50:51.171" v="6909" actId="255"/>
          <ac:spMkLst>
            <pc:docMk/>
            <pc:sldMk cId="2760797966" sldId="382"/>
            <ac:spMk id="3" creationId="{D0B5E422-A3B6-E1C1-AD84-116903E210DC}"/>
          </ac:spMkLst>
        </pc:spChg>
      </pc:sldChg>
      <pc:sldChg chg="modSp new mod ord modNotesTx">
        <pc:chgData name="Mei Collins" userId="f58710cf-9b7c-4342-a50c-dd3de50b0186" providerId="ADAL" clId="{F56D0A00-0132-42DE-AEFF-A5C030F68914}" dt="2022-08-31T20:58:26.616" v="6913"/>
        <pc:sldMkLst>
          <pc:docMk/>
          <pc:sldMk cId="2146877783" sldId="383"/>
        </pc:sldMkLst>
        <pc:spChg chg="mod">
          <ac:chgData name="Mei Collins" userId="f58710cf-9b7c-4342-a50c-dd3de50b0186" providerId="ADAL" clId="{F56D0A00-0132-42DE-AEFF-A5C030F68914}" dt="2022-08-30T17:30:29.384" v="2977" actId="20577"/>
          <ac:spMkLst>
            <pc:docMk/>
            <pc:sldMk cId="2146877783" sldId="383"/>
            <ac:spMk id="2" creationId="{147CA4EE-0F5A-70CF-38E0-F5BCEDDCAE04}"/>
          </ac:spMkLst>
        </pc:spChg>
        <pc:spChg chg="mod">
          <ac:chgData name="Mei Collins" userId="f58710cf-9b7c-4342-a50c-dd3de50b0186" providerId="ADAL" clId="{F56D0A00-0132-42DE-AEFF-A5C030F68914}" dt="2022-08-31T19:26:59.585" v="3860" actId="20577"/>
          <ac:spMkLst>
            <pc:docMk/>
            <pc:sldMk cId="2146877783" sldId="383"/>
            <ac:spMk id="3" creationId="{4DE7D9A7-DA04-F7A9-D13A-067517B66A99}"/>
          </ac:spMkLst>
        </pc:spChg>
      </pc:sldChg>
      <pc:sldChg chg="addSp modSp new mod ord">
        <pc:chgData name="Mei Collins" userId="f58710cf-9b7c-4342-a50c-dd3de50b0186" providerId="ADAL" clId="{F56D0A00-0132-42DE-AEFF-A5C030F68914}" dt="2022-08-31T21:17:39.375" v="7811"/>
        <pc:sldMkLst>
          <pc:docMk/>
          <pc:sldMk cId="2341300291" sldId="384"/>
        </pc:sldMkLst>
        <pc:spChg chg="mod">
          <ac:chgData name="Mei Collins" userId="f58710cf-9b7c-4342-a50c-dd3de50b0186" providerId="ADAL" clId="{F56D0A00-0132-42DE-AEFF-A5C030F68914}" dt="2022-08-30T17:31:12.839" v="3009" actId="20577"/>
          <ac:spMkLst>
            <pc:docMk/>
            <pc:sldMk cId="2341300291" sldId="384"/>
            <ac:spMk id="2" creationId="{BB980580-AAF6-3BEE-E358-DEA92FDE06B7}"/>
          </ac:spMkLst>
        </pc:spChg>
        <pc:spChg chg="mod">
          <ac:chgData name="Mei Collins" userId="f58710cf-9b7c-4342-a50c-dd3de50b0186" providerId="ADAL" clId="{F56D0A00-0132-42DE-AEFF-A5C030F68914}" dt="2022-08-30T17:31:44.116" v="3036" actId="27636"/>
          <ac:spMkLst>
            <pc:docMk/>
            <pc:sldMk cId="2341300291" sldId="384"/>
            <ac:spMk id="3" creationId="{CFE81759-5C3D-B5E7-AE7A-F02F602B02BA}"/>
          </ac:spMkLst>
        </pc:spChg>
        <pc:spChg chg="mod">
          <ac:chgData name="Mei Collins" userId="f58710cf-9b7c-4342-a50c-dd3de50b0186" providerId="ADAL" clId="{F56D0A00-0132-42DE-AEFF-A5C030F68914}" dt="2022-08-30T17:32:01.036" v="3039" actId="1076"/>
          <ac:spMkLst>
            <pc:docMk/>
            <pc:sldMk cId="2341300291" sldId="384"/>
            <ac:spMk id="6" creationId="{A370C55A-3BB4-2DEB-1FA0-00A83158E7D9}"/>
          </ac:spMkLst>
        </pc:spChg>
        <pc:spChg chg="mod">
          <ac:chgData name="Mei Collins" userId="f58710cf-9b7c-4342-a50c-dd3de50b0186" providerId="ADAL" clId="{F56D0A00-0132-42DE-AEFF-A5C030F68914}" dt="2022-08-30T17:32:01.036" v="3039" actId="1076"/>
          <ac:spMkLst>
            <pc:docMk/>
            <pc:sldMk cId="2341300291" sldId="384"/>
            <ac:spMk id="13" creationId="{72BAB7CA-4EC5-3A70-DD0D-C3E54884ED37}"/>
          </ac:spMkLst>
        </pc:spChg>
        <pc:spChg chg="mod">
          <ac:chgData name="Mei Collins" userId="f58710cf-9b7c-4342-a50c-dd3de50b0186" providerId="ADAL" clId="{F56D0A00-0132-42DE-AEFF-A5C030F68914}" dt="2022-08-30T17:32:01.036" v="3039" actId="1076"/>
          <ac:spMkLst>
            <pc:docMk/>
            <pc:sldMk cId="2341300291" sldId="384"/>
            <ac:spMk id="14" creationId="{0691B509-FA17-9716-9B4B-B5547B4A1265}"/>
          </ac:spMkLst>
        </pc:spChg>
        <pc:spChg chg="mod">
          <ac:chgData name="Mei Collins" userId="f58710cf-9b7c-4342-a50c-dd3de50b0186" providerId="ADAL" clId="{F56D0A00-0132-42DE-AEFF-A5C030F68914}" dt="2022-08-30T17:32:01.036" v="3039" actId="1076"/>
          <ac:spMkLst>
            <pc:docMk/>
            <pc:sldMk cId="2341300291" sldId="384"/>
            <ac:spMk id="15" creationId="{363308FE-42D7-1BC3-28BC-2231938F82B0}"/>
          </ac:spMkLst>
        </pc:spChg>
        <pc:spChg chg="mod">
          <ac:chgData name="Mei Collins" userId="f58710cf-9b7c-4342-a50c-dd3de50b0186" providerId="ADAL" clId="{F56D0A00-0132-42DE-AEFF-A5C030F68914}" dt="2022-08-30T17:32:01.036" v="3039" actId="1076"/>
          <ac:spMkLst>
            <pc:docMk/>
            <pc:sldMk cId="2341300291" sldId="384"/>
            <ac:spMk id="17" creationId="{B67E1A9F-F95A-CA15-CCEF-836706630635}"/>
          </ac:spMkLst>
        </pc:spChg>
        <pc:spChg chg="mod">
          <ac:chgData name="Mei Collins" userId="f58710cf-9b7c-4342-a50c-dd3de50b0186" providerId="ADAL" clId="{F56D0A00-0132-42DE-AEFF-A5C030F68914}" dt="2022-08-30T17:32:01.036" v="3039" actId="1076"/>
          <ac:spMkLst>
            <pc:docMk/>
            <pc:sldMk cId="2341300291" sldId="384"/>
            <ac:spMk id="18" creationId="{F887D45D-B176-D7D5-CB35-207B9E94589C}"/>
          </ac:spMkLst>
        </pc:spChg>
        <pc:spChg chg="mod">
          <ac:chgData name="Mei Collins" userId="f58710cf-9b7c-4342-a50c-dd3de50b0186" providerId="ADAL" clId="{F56D0A00-0132-42DE-AEFF-A5C030F68914}" dt="2022-08-30T17:32:01.036" v="3039" actId="1076"/>
          <ac:spMkLst>
            <pc:docMk/>
            <pc:sldMk cId="2341300291" sldId="384"/>
            <ac:spMk id="19" creationId="{6ADC3900-8749-6D5E-E960-870DEFB70603}"/>
          </ac:spMkLst>
        </pc:spChg>
        <pc:spChg chg="mod">
          <ac:chgData name="Mei Collins" userId="f58710cf-9b7c-4342-a50c-dd3de50b0186" providerId="ADAL" clId="{F56D0A00-0132-42DE-AEFF-A5C030F68914}" dt="2022-08-30T17:32:01.036" v="3039" actId="1076"/>
          <ac:spMkLst>
            <pc:docMk/>
            <pc:sldMk cId="2341300291" sldId="384"/>
            <ac:spMk id="22" creationId="{55F2AF17-4B7A-0657-2F22-245B8302188F}"/>
          </ac:spMkLst>
        </pc:spChg>
        <pc:spChg chg="mod">
          <ac:chgData name="Mei Collins" userId="f58710cf-9b7c-4342-a50c-dd3de50b0186" providerId="ADAL" clId="{F56D0A00-0132-42DE-AEFF-A5C030F68914}" dt="2022-08-30T17:32:01.036" v="3039" actId="1076"/>
          <ac:spMkLst>
            <pc:docMk/>
            <pc:sldMk cId="2341300291" sldId="384"/>
            <ac:spMk id="24" creationId="{8A562BEF-9288-B41E-CD1D-6055D5606A8F}"/>
          </ac:spMkLst>
        </pc:spChg>
        <pc:spChg chg="mod">
          <ac:chgData name="Mei Collins" userId="f58710cf-9b7c-4342-a50c-dd3de50b0186" providerId="ADAL" clId="{F56D0A00-0132-42DE-AEFF-A5C030F68914}" dt="2022-08-30T17:32:01.036" v="3039" actId="1076"/>
          <ac:spMkLst>
            <pc:docMk/>
            <pc:sldMk cId="2341300291" sldId="384"/>
            <ac:spMk id="26" creationId="{26D4032F-CBAF-614F-DD91-2ADB9FDFC76E}"/>
          </ac:spMkLst>
        </pc:spChg>
        <pc:spChg chg="mod">
          <ac:chgData name="Mei Collins" userId="f58710cf-9b7c-4342-a50c-dd3de50b0186" providerId="ADAL" clId="{F56D0A00-0132-42DE-AEFF-A5C030F68914}" dt="2022-08-30T17:32:01.036" v="3039" actId="1076"/>
          <ac:spMkLst>
            <pc:docMk/>
            <pc:sldMk cId="2341300291" sldId="384"/>
            <ac:spMk id="29" creationId="{2FD77F46-1143-D821-BD02-DBA44AE2F99C}"/>
          </ac:spMkLst>
        </pc:spChg>
        <pc:spChg chg="mod">
          <ac:chgData name="Mei Collins" userId="f58710cf-9b7c-4342-a50c-dd3de50b0186" providerId="ADAL" clId="{F56D0A00-0132-42DE-AEFF-A5C030F68914}" dt="2022-08-30T17:32:01.036" v="3039" actId="1076"/>
          <ac:spMkLst>
            <pc:docMk/>
            <pc:sldMk cId="2341300291" sldId="384"/>
            <ac:spMk id="31" creationId="{110E3419-AF94-3ED2-579F-861B8063F90E}"/>
          </ac:spMkLst>
        </pc:spChg>
        <pc:spChg chg="mod">
          <ac:chgData name="Mei Collins" userId="f58710cf-9b7c-4342-a50c-dd3de50b0186" providerId="ADAL" clId="{F56D0A00-0132-42DE-AEFF-A5C030F68914}" dt="2022-08-30T17:32:01.036" v="3039" actId="1076"/>
          <ac:spMkLst>
            <pc:docMk/>
            <pc:sldMk cId="2341300291" sldId="384"/>
            <ac:spMk id="32" creationId="{DF5E5B74-63D5-7812-A5B8-8DCF0CE04325}"/>
          </ac:spMkLst>
        </pc:spChg>
        <pc:spChg chg="mod">
          <ac:chgData name="Mei Collins" userId="f58710cf-9b7c-4342-a50c-dd3de50b0186" providerId="ADAL" clId="{F56D0A00-0132-42DE-AEFF-A5C030F68914}" dt="2022-08-30T17:32:01.036" v="3039" actId="1076"/>
          <ac:spMkLst>
            <pc:docMk/>
            <pc:sldMk cId="2341300291" sldId="384"/>
            <ac:spMk id="35" creationId="{BFDF1D95-A9B8-DC75-26E5-C40C8DBB9661}"/>
          </ac:spMkLst>
        </pc:spChg>
        <pc:spChg chg="mod">
          <ac:chgData name="Mei Collins" userId="f58710cf-9b7c-4342-a50c-dd3de50b0186" providerId="ADAL" clId="{F56D0A00-0132-42DE-AEFF-A5C030F68914}" dt="2022-08-30T17:32:01.036" v="3039" actId="1076"/>
          <ac:spMkLst>
            <pc:docMk/>
            <pc:sldMk cId="2341300291" sldId="384"/>
            <ac:spMk id="38" creationId="{28625C51-EF9C-0627-77DB-59A195BE89B7}"/>
          </ac:spMkLst>
        </pc:spChg>
        <pc:spChg chg="mod">
          <ac:chgData name="Mei Collins" userId="f58710cf-9b7c-4342-a50c-dd3de50b0186" providerId="ADAL" clId="{F56D0A00-0132-42DE-AEFF-A5C030F68914}" dt="2022-08-30T17:32:01.036" v="3039" actId="1076"/>
          <ac:spMkLst>
            <pc:docMk/>
            <pc:sldMk cId="2341300291" sldId="384"/>
            <ac:spMk id="39" creationId="{24AF4F20-36C4-FB63-09C1-1502C6165292}"/>
          </ac:spMkLst>
        </pc:spChg>
        <pc:grpChg chg="add mod">
          <ac:chgData name="Mei Collins" userId="f58710cf-9b7c-4342-a50c-dd3de50b0186" providerId="ADAL" clId="{F56D0A00-0132-42DE-AEFF-A5C030F68914}" dt="2022-08-30T17:32:01.036" v="3039" actId="1076"/>
          <ac:grpSpMkLst>
            <pc:docMk/>
            <pc:sldMk cId="2341300291" sldId="384"/>
            <ac:grpSpMk id="5" creationId="{2008BDC4-D11F-ADB3-10E1-5584A6C67D46}"/>
          </ac:grpSpMkLst>
        </pc:grpChg>
        <pc:grpChg chg="mod">
          <ac:chgData name="Mei Collins" userId="f58710cf-9b7c-4342-a50c-dd3de50b0186" providerId="ADAL" clId="{F56D0A00-0132-42DE-AEFF-A5C030F68914}" dt="2022-08-30T17:32:01.036" v="3039" actId="1076"/>
          <ac:grpSpMkLst>
            <pc:docMk/>
            <pc:sldMk cId="2341300291" sldId="384"/>
            <ac:grpSpMk id="7" creationId="{50BACE03-324B-A9D1-346F-CEDC96C3FB5D}"/>
          </ac:grpSpMkLst>
        </pc:grpChg>
        <pc:grpChg chg="mod">
          <ac:chgData name="Mei Collins" userId="f58710cf-9b7c-4342-a50c-dd3de50b0186" providerId="ADAL" clId="{F56D0A00-0132-42DE-AEFF-A5C030F68914}" dt="2022-08-30T17:32:01.036" v="3039" actId="1076"/>
          <ac:grpSpMkLst>
            <pc:docMk/>
            <pc:sldMk cId="2341300291" sldId="384"/>
            <ac:grpSpMk id="8" creationId="{53419271-5960-7993-E339-57D8E176D824}"/>
          </ac:grpSpMkLst>
        </pc:grpChg>
        <pc:grpChg chg="mod">
          <ac:chgData name="Mei Collins" userId="f58710cf-9b7c-4342-a50c-dd3de50b0186" providerId="ADAL" clId="{F56D0A00-0132-42DE-AEFF-A5C030F68914}" dt="2022-08-30T17:32:01.036" v="3039" actId="1076"/>
          <ac:grpSpMkLst>
            <pc:docMk/>
            <pc:sldMk cId="2341300291" sldId="384"/>
            <ac:grpSpMk id="10" creationId="{EC392F4D-CD89-4340-B459-4B1737352066}"/>
          </ac:grpSpMkLst>
        </pc:grpChg>
        <pc:grpChg chg="mod">
          <ac:chgData name="Mei Collins" userId="f58710cf-9b7c-4342-a50c-dd3de50b0186" providerId="ADAL" clId="{F56D0A00-0132-42DE-AEFF-A5C030F68914}" dt="2022-08-30T17:32:01.036" v="3039" actId="1076"/>
          <ac:grpSpMkLst>
            <pc:docMk/>
            <pc:sldMk cId="2341300291" sldId="384"/>
            <ac:grpSpMk id="11" creationId="{7C873060-D811-E579-CA06-16BC7B92FC2F}"/>
          </ac:grpSpMkLst>
        </pc:grpChg>
        <pc:grpChg chg="mod">
          <ac:chgData name="Mei Collins" userId="f58710cf-9b7c-4342-a50c-dd3de50b0186" providerId="ADAL" clId="{F56D0A00-0132-42DE-AEFF-A5C030F68914}" dt="2022-08-30T17:32:01.036" v="3039" actId="1076"/>
          <ac:grpSpMkLst>
            <pc:docMk/>
            <pc:sldMk cId="2341300291" sldId="384"/>
            <ac:grpSpMk id="16" creationId="{832F0130-D6C9-0BA7-65FF-DECA260BE11A}"/>
          </ac:grpSpMkLst>
        </pc:grpChg>
        <pc:grpChg chg="mod">
          <ac:chgData name="Mei Collins" userId="f58710cf-9b7c-4342-a50c-dd3de50b0186" providerId="ADAL" clId="{F56D0A00-0132-42DE-AEFF-A5C030F68914}" dt="2022-08-30T17:32:01.036" v="3039" actId="1076"/>
          <ac:grpSpMkLst>
            <pc:docMk/>
            <pc:sldMk cId="2341300291" sldId="384"/>
            <ac:grpSpMk id="30" creationId="{365149CB-56BB-72B9-4ADC-3B4CF6E5EFFF}"/>
          </ac:grpSpMkLst>
        </pc:grpChg>
        <pc:cxnChg chg="mod">
          <ac:chgData name="Mei Collins" userId="f58710cf-9b7c-4342-a50c-dd3de50b0186" providerId="ADAL" clId="{F56D0A00-0132-42DE-AEFF-A5C030F68914}" dt="2022-08-30T17:32:01.036" v="3039" actId="1076"/>
          <ac:cxnSpMkLst>
            <pc:docMk/>
            <pc:sldMk cId="2341300291" sldId="384"/>
            <ac:cxnSpMk id="9" creationId="{B01AC3D8-AD60-140C-A808-2C0BB409C743}"/>
          </ac:cxnSpMkLst>
        </pc:cxnChg>
        <pc:cxnChg chg="mod">
          <ac:chgData name="Mei Collins" userId="f58710cf-9b7c-4342-a50c-dd3de50b0186" providerId="ADAL" clId="{F56D0A00-0132-42DE-AEFF-A5C030F68914}" dt="2022-08-30T17:32:01.036" v="3039" actId="1076"/>
          <ac:cxnSpMkLst>
            <pc:docMk/>
            <pc:sldMk cId="2341300291" sldId="384"/>
            <ac:cxnSpMk id="12" creationId="{F8160950-C362-8E47-C784-290E25E6A770}"/>
          </ac:cxnSpMkLst>
        </pc:cxnChg>
        <pc:cxnChg chg="mod">
          <ac:chgData name="Mei Collins" userId="f58710cf-9b7c-4342-a50c-dd3de50b0186" providerId="ADAL" clId="{F56D0A00-0132-42DE-AEFF-A5C030F68914}" dt="2022-08-30T17:32:01.036" v="3039" actId="1076"/>
          <ac:cxnSpMkLst>
            <pc:docMk/>
            <pc:sldMk cId="2341300291" sldId="384"/>
            <ac:cxnSpMk id="20" creationId="{0586B9CB-7545-C95E-306F-EEFBD8C60BDF}"/>
          </ac:cxnSpMkLst>
        </pc:cxnChg>
        <pc:cxnChg chg="mod">
          <ac:chgData name="Mei Collins" userId="f58710cf-9b7c-4342-a50c-dd3de50b0186" providerId="ADAL" clId="{F56D0A00-0132-42DE-AEFF-A5C030F68914}" dt="2022-08-30T17:32:01.036" v="3039" actId="1076"/>
          <ac:cxnSpMkLst>
            <pc:docMk/>
            <pc:sldMk cId="2341300291" sldId="384"/>
            <ac:cxnSpMk id="21" creationId="{F938B791-B470-994C-3696-7AE857031569}"/>
          </ac:cxnSpMkLst>
        </pc:cxnChg>
        <pc:cxnChg chg="mod">
          <ac:chgData name="Mei Collins" userId="f58710cf-9b7c-4342-a50c-dd3de50b0186" providerId="ADAL" clId="{F56D0A00-0132-42DE-AEFF-A5C030F68914}" dt="2022-08-30T17:32:01.036" v="3039" actId="1076"/>
          <ac:cxnSpMkLst>
            <pc:docMk/>
            <pc:sldMk cId="2341300291" sldId="384"/>
            <ac:cxnSpMk id="23" creationId="{8A82C97A-9401-403A-A68D-FC599F8B1B1F}"/>
          </ac:cxnSpMkLst>
        </pc:cxnChg>
        <pc:cxnChg chg="mod">
          <ac:chgData name="Mei Collins" userId="f58710cf-9b7c-4342-a50c-dd3de50b0186" providerId="ADAL" clId="{F56D0A00-0132-42DE-AEFF-A5C030F68914}" dt="2022-08-30T17:32:01.036" v="3039" actId="1076"/>
          <ac:cxnSpMkLst>
            <pc:docMk/>
            <pc:sldMk cId="2341300291" sldId="384"/>
            <ac:cxnSpMk id="25" creationId="{346C877A-8CDB-01A4-EAC3-B03374998F71}"/>
          </ac:cxnSpMkLst>
        </pc:cxnChg>
        <pc:cxnChg chg="mod">
          <ac:chgData name="Mei Collins" userId="f58710cf-9b7c-4342-a50c-dd3de50b0186" providerId="ADAL" clId="{F56D0A00-0132-42DE-AEFF-A5C030F68914}" dt="2022-08-30T17:32:01.036" v="3039" actId="1076"/>
          <ac:cxnSpMkLst>
            <pc:docMk/>
            <pc:sldMk cId="2341300291" sldId="384"/>
            <ac:cxnSpMk id="27" creationId="{282BEED0-5CC6-CD33-3ED2-58F976957792}"/>
          </ac:cxnSpMkLst>
        </pc:cxnChg>
        <pc:cxnChg chg="mod">
          <ac:chgData name="Mei Collins" userId="f58710cf-9b7c-4342-a50c-dd3de50b0186" providerId="ADAL" clId="{F56D0A00-0132-42DE-AEFF-A5C030F68914}" dt="2022-08-30T17:32:01.036" v="3039" actId="1076"/>
          <ac:cxnSpMkLst>
            <pc:docMk/>
            <pc:sldMk cId="2341300291" sldId="384"/>
            <ac:cxnSpMk id="28" creationId="{D58E4262-CD0B-8E9B-E9AF-6AD0EE253E26}"/>
          </ac:cxnSpMkLst>
        </pc:cxnChg>
        <pc:cxnChg chg="mod">
          <ac:chgData name="Mei Collins" userId="f58710cf-9b7c-4342-a50c-dd3de50b0186" providerId="ADAL" clId="{F56D0A00-0132-42DE-AEFF-A5C030F68914}" dt="2022-08-30T17:32:01.036" v="3039" actId="1076"/>
          <ac:cxnSpMkLst>
            <pc:docMk/>
            <pc:sldMk cId="2341300291" sldId="384"/>
            <ac:cxnSpMk id="33" creationId="{8B9BCE9C-C1C6-7B13-4693-8A0106AE2735}"/>
          </ac:cxnSpMkLst>
        </pc:cxnChg>
        <pc:cxnChg chg="mod">
          <ac:chgData name="Mei Collins" userId="f58710cf-9b7c-4342-a50c-dd3de50b0186" providerId="ADAL" clId="{F56D0A00-0132-42DE-AEFF-A5C030F68914}" dt="2022-08-30T17:32:01.036" v="3039" actId="1076"/>
          <ac:cxnSpMkLst>
            <pc:docMk/>
            <pc:sldMk cId="2341300291" sldId="384"/>
            <ac:cxnSpMk id="34" creationId="{124CCEB7-739C-18A8-177C-42AF6DA36B26}"/>
          </ac:cxnSpMkLst>
        </pc:cxnChg>
        <pc:cxnChg chg="mod">
          <ac:chgData name="Mei Collins" userId="f58710cf-9b7c-4342-a50c-dd3de50b0186" providerId="ADAL" clId="{F56D0A00-0132-42DE-AEFF-A5C030F68914}" dt="2022-08-30T17:32:01.036" v="3039" actId="1076"/>
          <ac:cxnSpMkLst>
            <pc:docMk/>
            <pc:sldMk cId="2341300291" sldId="384"/>
            <ac:cxnSpMk id="36" creationId="{58F53946-9444-A228-28BA-6C8DC39777C6}"/>
          </ac:cxnSpMkLst>
        </pc:cxnChg>
        <pc:cxnChg chg="mod">
          <ac:chgData name="Mei Collins" userId="f58710cf-9b7c-4342-a50c-dd3de50b0186" providerId="ADAL" clId="{F56D0A00-0132-42DE-AEFF-A5C030F68914}" dt="2022-08-30T17:32:01.036" v="3039" actId="1076"/>
          <ac:cxnSpMkLst>
            <pc:docMk/>
            <pc:sldMk cId="2341300291" sldId="384"/>
            <ac:cxnSpMk id="37" creationId="{86452658-1CF8-622B-8F5D-9F06A38BA7AE}"/>
          </ac:cxnSpMkLst>
        </pc:cxnChg>
      </pc:sldChg>
      <pc:sldChg chg="modSp new mod ord modCm">
        <pc:chgData name="Mei Collins" userId="f58710cf-9b7c-4342-a50c-dd3de50b0186" providerId="ADAL" clId="{F56D0A00-0132-42DE-AEFF-A5C030F68914}" dt="2022-09-06T20:04:48.565" v="10925"/>
        <pc:sldMkLst>
          <pc:docMk/>
          <pc:sldMk cId="2545690356" sldId="385"/>
        </pc:sldMkLst>
        <pc:spChg chg="mod">
          <ac:chgData name="Mei Collins" userId="f58710cf-9b7c-4342-a50c-dd3de50b0186" providerId="ADAL" clId="{F56D0A00-0132-42DE-AEFF-A5C030F68914}" dt="2022-08-31T19:21:12.883" v="3090" actId="20577"/>
          <ac:spMkLst>
            <pc:docMk/>
            <pc:sldMk cId="2545690356" sldId="385"/>
            <ac:spMk id="2" creationId="{680F0440-8831-3863-D845-7E239D4F4685}"/>
          </ac:spMkLst>
        </pc:spChg>
        <pc:spChg chg="mod">
          <ac:chgData name="Mei Collins" userId="f58710cf-9b7c-4342-a50c-dd3de50b0186" providerId="ADAL" clId="{F56D0A00-0132-42DE-AEFF-A5C030F68914}" dt="2022-08-31T20:22:39.537" v="5687" actId="14100"/>
          <ac:spMkLst>
            <pc:docMk/>
            <pc:sldMk cId="2545690356" sldId="385"/>
            <ac:spMk id="3" creationId="{5A120797-29BA-D38F-BAD6-849C7B9E3AD0}"/>
          </ac:spMkLst>
        </pc:spChg>
      </pc:sldChg>
      <pc:sldChg chg="addSp delSp modSp new mod ord modNotesTx">
        <pc:chgData name="Mei Collins" userId="f58710cf-9b7c-4342-a50c-dd3de50b0186" providerId="ADAL" clId="{F56D0A00-0132-42DE-AEFF-A5C030F68914}" dt="2022-08-31T21:19:53.486" v="8057"/>
        <pc:sldMkLst>
          <pc:docMk/>
          <pc:sldMk cId="1995095117" sldId="386"/>
        </pc:sldMkLst>
        <pc:spChg chg="mod">
          <ac:chgData name="Mei Collins" userId="f58710cf-9b7c-4342-a50c-dd3de50b0186" providerId="ADAL" clId="{F56D0A00-0132-42DE-AEFF-A5C030F68914}" dt="2022-08-31T21:17:12.938" v="7809" actId="20577"/>
          <ac:spMkLst>
            <pc:docMk/>
            <pc:sldMk cId="1995095117" sldId="386"/>
            <ac:spMk id="2" creationId="{60266A45-EEB9-C4B3-12BD-30E7EB53E707}"/>
          </ac:spMkLst>
        </pc:spChg>
        <pc:spChg chg="del">
          <ac:chgData name="Mei Collins" userId="f58710cf-9b7c-4342-a50c-dd3de50b0186" providerId="ADAL" clId="{F56D0A00-0132-42DE-AEFF-A5C030F68914}" dt="2022-08-31T19:36:34.864" v="4228" actId="478"/>
          <ac:spMkLst>
            <pc:docMk/>
            <pc:sldMk cId="1995095117" sldId="386"/>
            <ac:spMk id="3" creationId="{94FE7EDC-F486-6A91-4081-94018A447D69}"/>
          </ac:spMkLst>
        </pc:spChg>
        <pc:spChg chg="add mod">
          <ac:chgData name="Mei Collins" userId="f58710cf-9b7c-4342-a50c-dd3de50b0186" providerId="ADAL" clId="{F56D0A00-0132-42DE-AEFF-A5C030F68914}" dt="2022-08-31T19:39:01.277" v="4380" actId="1035"/>
          <ac:spMkLst>
            <pc:docMk/>
            <pc:sldMk cId="1995095117" sldId="386"/>
            <ac:spMk id="7" creationId="{A7FA929B-F077-C554-CD52-38C7670751F3}"/>
          </ac:spMkLst>
        </pc:spChg>
        <pc:spChg chg="add mod">
          <ac:chgData name="Mei Collins" userId="f58710cf-9b7c-4342-a50c-dd3de50b0186" providerId="ADAL" clId="{F56D0A00-0132-42DE-AEFF-A5C030F68914}" dt="2022-08-31T19:38:21.545" v="4323" actId="1035"/>
          <ac:spMkLst>
            <pc:docMk/>
            <pc:sldMk cId="1995095117" sldId="386"/>
            <ac:spMk id="8" creationId="{4EEDC21C-8E1A-1F16-0247-E6E0B637B7CC}"/>
          </ac:spMkLst>
        </pc:spChg>
        <pc:spChg chg="add del mod">
          <ac:chgData name="Mei Collins" userId="f58710cf-9b7c-4342-a50c-dd3de50b0186" providerId="ADAL" clId="{F56D0A00-0132-42DE-AEFF-A5C030F68914}" dt="2022-08-31T19:37:53.466" v="4292"/>
          <ac:spMkLst>
            <pc:docMk/>
            <pc:sldMk cId="1995095117" sldId="386"/>
            <ac:spMk id="9" creationId="{3C637AA1-C456-0B7C-C11E-6131CAB695AA}"/>
          </ac:spMkLst>
        </pc:spChg>
        <pc:spChg chg="add mod">
          <ac:chgData name="Mei Collins" userId="f58710cf-9b7c-4342-a50c-dd3de50b0186" providerId="ADAL" clId="{F56D0A00-0132-42DE-AEFF-A5C030F68914}" dt="2022-08-31T19:38:35.618" v="4356" actId="1036"/>
          <ac:spMkLst>
            <pc:docMk/>
            <pc:sldMk cId="1995095117" sldId="386"/>
            <ac:spMk id="10" creationId="{7D6C2127-E48C-CFD8-3B31-F1BF3E1B1892}"/>
          </ac:spMkLst>
        </pc:spChg>
        <pc:spChg chg="add mod">
          <ac:chgData name="Mei Collins" userId="f58710cf-9b7c-4342-a50c-dd3de50b0186" providerId="ADAL" clId="{F56D0A00-0132-42DE-AEFF-A5C030F68914}" dt="2022-08-31T21:17:09.548" v="7805" actId="1035"/>
          <ac:spMkLst>
            <pc:docMk/>
            <pc:sldMk cId="1995095117" sldId="386"/>
            <ac:spMk id="11" creationId="{CD2B180E-F04B-9C80-9E1F-81DC8B4EFA62}"/>
          </ac:spMkLst>
        </pc:spChg>
        <pc:graphicFrameChg chg="add mod modGraphic">
          <ac:chgData name="Mei Collins" userId="f58710cf-9b7c-4342-a50c-dd3de50b0186" providerId="ADAL" clId="{F56D0A00-0132-42DE-AEFF-A5C030F68914}" dt="2022-08-31T19:38:29.384" v="4338" actId="1035"/>
          <ac:graphicFrameMkLst>
            <pc:docMk/>
            <pc:sldMk cId="1995095117" sldId="386"/>
            <ac:graphicFrameMk id="5" creationId="{CCAD55B1-5AB0-17F4-98BF-BBC6306A5AAC}"/>
          </ac:graphicFrameMkLst>
        </pc:graphicFrameChg>
        <pc:graphicFrameChg chg="add mod modGraphic">
          <ac:chgData name="Mei Collins" userId="f58710cf-9b7c-4342-a50c-dd3de50b0186" providerId="ADAL" clId="{F56D0A00-0132-42DE-AEFF-A5C030F68914}" dt="2022-08-31T19:38:55.634" v="4369" actId="1035"/>
          <ac:graphicFrameMkLst>
            <pc:docMk/>
            <pc:sldMk cId="1995095117" sldId="386"/>
            <ac:graphicFrameMk id="6" creationId="{C0ED6D20-05F0-B092-C0E2-6768D45B6EAA}"/>
          </ac:graphicFrameMkLst>
        </pc:graphicFrameChg>
      </pc:sldChg>
      <pc:sldChg chg="addSp delSp modSp new mod ord addCm modCm modNotesTx">
        <pc:chgData name="Mei Collins" userId="f58710cf-9b7c-4342-a50c-dd3de50b0186" providerId="ADAL" clId="{F56D0A00-0132-42DE-AEFF-A5C030F68914}" dt="2022-09-06T20:05:38.300" v="10927"/>
        <pc:sldMkLst>
          <pc:docMk/>
          <pc:sldMk cId="1853305897" sldId="387"/>
        </pc:sldMkLst>
        <pc:spChg chg="mod">
          <ac:chgData name="Mei Collins" userId="f58710cf-9b7c-4342-a50c-dd3de50b0186" providerId="ADAL" clId="{F56D0A00-0132-42DE-AEFF-A5C030F68914}" dt="2022-08-31T19:45:31.302" v="4415" actId="20577"/>
          <ac:spMkLst>
            <pc:docMk/>
            <pc:sldMk cId="1853305897" sldId="387"/>
            <ac:spMk id="2" creationId="{031D5BBF-C6D4-A5DD-E835-0016FED78B45}"/>
          </ac:spMkLst>
        </pc:spChg>
        <pc:spChg chg="del">
          <ac:chgData name="Mei Collins" userId="f58710cf-9b7c-4342-a50c-dd3de50b0186" providerId="ADAL" clId="{F56D0A00-0132-42DE-AEFF-A5C030F68914}" dt="2022-08-31T19:45:37.571" v="4416" actId="478"/>
          <ac:spMkLst>
            <pc:docMk/>
            <pc:sldMk cId="1853305897" sldId="387"/>
            <ac:spMk id="3" creationId="{460E788D-2274-5AFA-E253-C562472CF933}"/>
          </ac:spMkLst>
        </pc:spChg>
        <pc:spChg chg="add mod">
          <ac:chgData name="Mei Collins" userId="f58710cf-9b7c-4342-a50c-dd3de50b0186" providerId="ADAL" clId="{F56D0A00-0132-42DE-AEFF-A5C030F68914}" dt="2022-09-06T19:46:19.866" v="10593" actId="1035"/>
          <ac:spMkLst>
            <pc:docMk/>
            <pc:sldMk cId="1853305897" sldId="387"/>
            <ac:spMk id="3" creationId="{963FC781-B012-F74F-7EDE-804B16F3EA11}"/>
          </ac:spMkLst>
        </pc:spChg>
        <pc:spChg chg="add del mod">
          <ac:chgData name="Mei Collins" userId="f58710cf-9b7c-4342-a50c-dd3de50b0186" providerId="ADAL" clId="{F56D0A00-0132-42DE-AEFF-A5C030F68914}" dt="2022-09-06T19:58:43.843" v="10846" actId="478"/>
          <ac:spMkLst>
            <pc:docMk/>
            <pc:sldMk cId="1853305897" sldId="387"/>
            <ac:spMk id="7" creationId="{591A0B85-BE98-E0B2-561C-A12E86131100}"/>
          </ac:spMkLst>
        </pc:spChg>
        <pc:picChg chg="add del mod">
          <ac:chgData name="Mei Collins" userId="f58710cf-9b7c-4342-a50c-dd3de50b0186" providerId="ADAL" clId="{F56D0A00-0132-42DE-AEFF-A5C030F68914}" dt="2022-09-06T19:46:02.597" v="10580" actId="478"/>
          <ac:picMkLst>
            <pc:docMk/>
            <pc:sldMk cId="1853305897" sldId="387"/>
            <ac:picMk id="1026" creationId="{3BD5568E-D385-549A-CE89-430A292C4FC2}"/>
          </ac:picMkLst>
        </pc:picChg>
        <pc:picChg chg="add mod">
          <ac:chgData name="Mei Collins" userId="f58710cf-9b7c-4342-a50c-dd3de50b0186" providerId="ADAL" clId="{F56D0A00-0132-42DE-AEFF-A5C030F68914}" dt="2022-09-06T19:46:57.113" v="10601" actId="1076"/>
          <ac:picMkLst>
            <pc:docMk/>
            <pc:sldMk cId="1853305897" sldId="387"/>
            <ac:picMk id="3074" creationId="{91D399F1-6E9B-FA41-2380-7A6365EFFB41}"/>
          </ac:picMkLst>
        </pc:picChg>
      </pc:sldChg>
      <pc:sldChg chg="addSp delSp modSp new mod modAnim">
        <pc:chgData name="Mei Collins" userId="f58710cf-9b7c-4342-a50c-dd3de50b0186" providerId="ADAL" clId="{F56D0A00-0132-42DE-AEFF-A5C030F68914}" dt="2022-08-31T19:47:54.136" v="4489" actId="1076"/>
        <pc:sldMkLst>
          <pc:docMk/>
          <pc:sldMk cId="1250177284" sldId="388"/>
        </pc:sldMkLst>
        <pc:spChg chg="mod">
          <ac:chgData name="Mei Collins" userId="f58710cf-9b7c-4342-a50c-dd3de50b0186" providerId="ADAL" clId="{F56D0A00-0132-42DE-AEFF-A5C030F68914}" dt="2022-08-31T19:47:10.169" v="4484" actId="20577"/>
          <ac:spMkLst>
            <pc:docMk/>
            <pc:sldMk cId="1250177284" sldId="388"/>
            <ac:spMk id="2" creationId="{04677977-C37C-E8CD-8B9F-DEA98BCE48DF}"/>
          </ac:spMkLst>
        </pc:spChg>
        <pc:spChg chg="del">
          <ac:chgData name="Mei Collins" userId="f58710cf-9b7c-4342-a50c-dd3de50b0186" providerId="ADAL" clId="{F56D0A00-0132-42DE-AEFF-A5C030F68914}" dt="2022-08-31T19:47:12.479" v="4485" actId="478"/>
          <ac:spMkLst>
            <pc:docMk/>
            <pc:sldMk cId="1250177284" sldId="388"/>
            <ac:spMk id="3" creationId="{71E15FF3-9D4B-CFBC-804B-DE341E106B35}"/>
          </ac:spMkLst>
        </pc:spChg>
        <pc:spChg chg="add mod">
          <ac:chgData name="Mei Collins" userId="f58710cf-9b7c-4342-a50c-dd3de50b0186" providerId="ADAL" clId="{F56D0A00-0132-42DE-AEFF-A5C030F68914}" dt="2022-08-31T19:47:54.136" v="4489" actId="1076"/>
          <ac:spMkLst>
            <pc:docMk/>
            <pc:sldMk cId="1250177284" sldId="388"/>
            <ac:spMk id="11" creationId="{51B03482-587A-E9AC-EFE4-67B934BA23D2}"/>
          </ac:spMkLst>
        </pc:spChg>
        <pc:spChg chg="add mod">
          <ac:chgData name="Mei Collins" userId="f58710cf-9b7c-4342-a50c-dd3de50b0186" providerId="ADAL" clId="{F56D0A00-0132-42DE-AEFF-A5C030F68914}" dt="2022-08-31T19:47:54.136" v="4489" actId="1076"/>
          <ac:spMkLst>
            <pc:docMk/>
            <pc:sldMk cId="1250177284" sldId="388"/>
            <ac:spMk id="12" creationId="{DE1E3707-CFD7-B6DA-5C2C-275063C92F74}"/>
          </ac:spMkLst>
        </pc:spChg>
        <pc:spChg chg="add mod">
          <ac:chgData name="Mei Collins" userId="f58710cf-9b7c-4342-a50c-dd3de50b0186" providerId="ADAL" clId="{F56D0A00-0132-42DE-AEFF-A5C030F68914}" dt="2022-08-31T19:47:54.136" v="4489" actId="1076"/>
          <ac:spMkLst>
            <pc:docMk/>
            <pc:sldMk cId="1250177284" sldId="388"/>
            <ac:spMk id="13" creationId="{9E2AEDE5-29C9-D1D1-608A-904459EA9DA5}"/>
          </ac:spMkLst>
        </pc:spChg>
        <pc:spChg chg="add mod">
          <ac:chgData name="Mei Collins" userId="f58710cf-9b7c-4342-a50c-dd3de50b0186" providerId="ADAL" clId="{F56D0A00-0132-42DE-AEFF-A5C030F68914}" dt="2022-08-31T19:47:54.136" v="4489" actId="1076"/>
          <ac:spMkLst>
            <pc:docMk/>
            <pc:sldMk cId="1250177284" sldId="388"/>
            <ac:spMk id="14" creationId="{58C5CCC3-A807-A5B1-922A-5FD2DEBDEC3F}"/>
          </ac:spMkLst>
        </pc:spChg>
        <pc:picChg chg="add mod">
          <ac:chgData name="Mei Collins" userId="f58710cf-9b7c-4342-a50c-dd3de50b0186" providerId="ADAL" clId="{F56D0A00-0132-42DE-AEFF-A5C030F68914}" dt="2022-08-31T19:47:54.136" v="4489" actId="1076"/>
          <ac:picMkLst>
            <pc:docMk/>
            <pc:sldMk cId="1250177284" sldId="388"/>
            <ac:picMk id="10" creationId="{15AABD70-B90C-C935-8465-43E2EF835884}"/>
          </ac:picMkLst>
        </pc:picChg>
        <pc:picChg chg="add mod">
          <ac:chgData name="Mei Collins" userId="f58710cf-9b7c-4342-a50c-dd3de50b0186" providerId="ADAL" clId="{F56D0A00-0132-42DE-AEFF-A5C030F68914}" dt="2022-08-31T19:47:54.136" v="4489" actId="1076"/>
          <ac:picMkLst>
            <pc:docMk/>
            <pc:sldMk cId="1250177284" sldId="388"/>
            <ac:picMk id="15" creationId="{0E15248B-48F9-A6A7-6505-A2E26AA78D72}"/>
          </ac:picMkLst>
        </pc:picChg>
        <pc:picChg chg="add mod">
          <ac:chgData name="Mei Collins" userId="f58710cf-9b7c-4342-a50c-dd3de50b0186" providerId="ADAL" clId="{F56D0A00-0132-42DE-AEFF-A5C030F68914}" dt="2022-08-31T19:47:54.136" v="4489" actId="1076"/>
          <ac:picMkLst>
            <pc:docMk/>
            <pc:sldMk cId="1250177284" sldId="388"/>
            <ac:picMk id="16" creationId="{B36C54FB-14E4-F0D4-071E-37C4120B8C9A}"/>
          </ac:picMkLst>
        </pc:picChg>
        <pc:picChg chg="add mod">
          <ac:chgData name="Mei Collins" userId="f58710cf-9b7c-4342-a50c-dd3de50b0186" providerId="ADAL" clId="{F56D0A00-0132-42DE-AEFF-A5C030F68914}" dt="2022-08-31T19:47:54.136" v="4489" actId="1076"/>
          <ac:picMkLst>
            <pc:docMk/>
            <pc:sldMk cId="1250177284" sldId="388"/>
            <ac:picMk id="17" creationId="{F5AF3AEE-25F2-A2DC-13E0-1E095593F402}"/>
          </ac:picMkLst>
        </pc:picChg>
        <pc:picChg chg="add mod">
          <ac:chgData name="Mei Collins" userId="f58710cf-9b7c-4342-a50c-dd3de50b0186" providerId="ADAL" clId="{F56D0A00-0132-42DE-AEFF-A5C030F68914}" dt="2022-08-31T19:47:54.136" v="4489" actId="1076"/>
          <ac:picMkLst>
            <pc:docMk/>
            <pc:sldMk cId="1250177284" sldId="388"/>
            <ac:picMk id="23" creationId="{CEBB5BDC-4E1E-2CA7-2C6C-D570FE2C24E2}"/>
          </ac:picMkLst>
        </pc:picChg>
        <pc:picChg chg="add del">
          <ac:chgData name="Mei Collins" userId="f58710cf-9b7c-4342-a50c-dd3de50b0186" providerId="ADAL" clId="{F56D0A00-0132-42DE-AEFF-A5C030F68914}" dt="2022-08-31T19:47:21.136" v="4487"/>
          <ac:picMkLst>
            <pc:docMk/>
            <pc:sldMk cId="1250177284" sldId="388"/>
            <ac:picMk id="2050" creationId="{497D6AEE-68B2-4E2A-1FD9-024A056CD45F}"/>
          </ac:picMkLst>
        </pc:picChg>
        <pc:picChg chg="add del">
          <ac:chgData name="Mei Collins" userId="f58710cf-9b7c-4342-a50c-dd3de50b0186" providerId="ADAL" clId="{F56D0A00-0132-42DE-AEFF-A5C030F68914}" dt="2022-08-31T19:47:21.136" v="4487"/>
          <ac:picMkLst>
            <pc:docMk/>
            <pc:sldMk cId="1250177284" sldId="388"/>
            <ac:picMk id="2051" creationId="{A1E59CC2-525F-0911-3C32-A4524E0B1E36}"/>
          </ac:picMkLst>
        </pc:picChg>
        <pc:picChg chg="add del">
          <ac:chgData name="Mei Collins" userId="f58710cf-9b7c-4342-a50c-dd3de50b0186" providerId="ADAL" clId="{F56D0A00-0132-42DE-AEFF-A5C030F68914}" dt="2022-08-31T19:47:21.136" v="4487"/>
          <ac:picMkLst>
            <pc:docMk/>
            <pc:sldMk cId="1250177284" sldId="388"/>
            <ac:picMk id="2052" creationId="{31407CEE-5F64-EA26-A143-80B0FDBDFB3E}"/>
          </ac:picMkLst>
        </pc:picChg>
        <pc:picChg chg="add del">
          <ac:chgData name="Mei Collins" userId="f58710cf-9b7c-4342-a50c-dd3de50b0186" providerId="ADAL" clId="{F56D0A00-0132-42DE-AEFF-A5C030F68914}" dt="2022-08-31T19:47:21.136" v="4487"/>
          <ac:picMkLst>
            <pc:docMk/>
            <pc:sldMk cId="1250177284" sldId="388"/>
            <ac:picMk id="2053" creationId="{173DFA48-6C6E-7030-683A-65DD0F53CE09}"/>
          </ac:picMkLst>
        </pc:picChg>
        <pc:picChg chg="add del">
          <ac:chgData name="Mei Collins" userId="f58710cf-9b7c-4342-a50c-dd3de50b0186" providerId="ADAL" clId="{F56D0A00-0132-42DE-AEFF-A5C030F68914}" dt="2022-08-31T19:47:21.136" v="4487"/>
          <ac:picMkLst>
            <pc:docMk/>
            <pc:sldMk cId="1250177284" sldId="388"/>
            <ac:picMk id="2054" creationId="{F242218F-CAD4-AB2E-4B51-342E703EE982}"/>
          </ac:picMkLst>
        </pc:picChg>
        <pc:cxnChg chg="add mod">
          <ac:chgData name="Mei Collins" userId="f58710cf-9b7c-4342-a50c-dd3de50b0186" providerId="ADAL" clId="{F56D0A00-0132-42DE-AEFF-A5C030F68914}" dt="2022-08-31T19:47:54.136" v="4489" actId="1076"/>
          <ac:cxnSpMkLst>
            <pc:docMk/>
            <pc:sldMk cId="1250177284" sldId="388"/>
            <ac:cxnSpMk id="18" creationId="{4D9A1487-A3DD-B5ED-1517-9A0F176060A3}"/>
          </ac:cxnSpMkLst>
        </pc:cxnChg>
        <pc:cxnChg chg="add mod">
          <ac:chgData name="Mei Collins" userId="f58710cf-9b7c-4342-a50c-dd3de50b0186" providerId="ADAL" clId="{F56D0A00-0132-42DE-AEFF-A5C030F68914}" dt="2022-08-31T19:47:54.136" v="4489" actId="1076"/>
          <ac:cxnSpMkLst>
            <pc:docMk/>
            <pc:sldMk cId="1250177284" sldId="388"/>
            <ac:cxnSpMk id="19" creationId="{B65E2884-7679-3C97-36AA-CB11291D031F}"/>
          </ac:cxnSpMkLst>
        </pc:cxnChg>
        <pc:cxnChg chg="add mod">
          <ac:chgData name="Mei Collins" userId="f58710cf-9b7c-4342-a50c-dd3de50b0186" providerId="ADAL" clId="{F56D0A00-0132-42DE-AEFF-A5C030F68914}" dt="2022-08-31T19:47:54.136" v="4489" actId="1076"/>
          <ac:cxnSpMkLst>
            <pc:docMk/>
            <pc:sldMk cId="1250177284" sldId="388"/>
            <ac:cxnSpMk id="20" creationId="{8007E4AC-AF0D-1DFE-5359-1D510B751F79}"/>
          </ac:cxnSpMkLst>
        </pc:cxnChg>
        <pc:cxnChg chg="add mod">
          <ac:chgData name="Mei Collins" userId="f58710cf-9b7c-4342-a50c-dd3de50b0186" providerId="ADAL" clId="{F56D0A00-0132-42DE-AEFF-A5C030F68914}" dt="2022-08-31T19:47:54.136" v="4489" actId="1076"/>
          <ac:cxnSpMkLst>
            <pc:docMk/>
            <pc:sldMk cId="1250177284" sldId="388"/>
            <ac:cxnSpMk id="21" creationId="{28DDB37B-EF52-8369-60D0-0B59D8154570}"/>
          </ac:cxnSpMkLst>
        </pc:cxnChg>
        <pc:cxnChg chg="add mod">
          <ac:chgData name="Mei Collins" userId="f58710cf-9b7c-4342-a50c-dd3de50b0186" providerId="ADAL" clId="{F56D0A00-0132-42DE-AEFF-A5C030F68914}" dt="2022-08-31T19:47:54.136" v="4489" actId="1076"/>
          <ac:cxnSpMkLst>
            <pc:docMk/>
            <pc:sldMk cId="1250177284" sldId="388"/>
            <ac:cxnSpMk id="22" creationId="{20ABAFEA-50A2-1970-649E-DC072DAE0BF6}"/>
          </ac:cxnSpMkLst>
        </pc:cxnChg>
      </pc:sldChg>
      <pc:sldChg chg="addSp modSp new mod modNotesTx">
        <pc:chgData name="Mei Collins" userId="f58710cf-9b7c-4342-a50c-dd3de50b0186" providerId="ADAL" clId="{F56D0A00-0132-42DE-AEFF-A5C030F68914}" dt="2022-08-31T19:50:50" v="4680"/>
        <pc:sldMkLst>
          <pc:docMk/>
          <pc:sldMk cId="4063870683" sldId="389"/>
        </pc:sldMkLst>
        <pc:spChg chg="mod">
          <ac:chgData name="Mei Collins" userId="f58710cf-9b7c-4342-a50c-dd3de50b0186" providerId="ADAL" clId="{F56D0A00-0132-42DE-AEFF-A5C030F68914}" dt="2022-08-31T19:48:27.194" v="4539" actId="20577"/>
          <ac:spMkLst>
            <pc:docMk/>
            <pc:sldMk cId="4063870683" sldId="389"/>
            <ac:spMk id="2" creationId="{E9F373FC-8A6A-C102-3F96-775E411463B6}"/>
          </ac:spMkLst>
        </pc:spChg>
        <pc:spChg chg="mod">
          <ac:chgData name="Mei Collins" userId="f58710cf-9b7c-4342-a50c-dd3de50b0186" providerId="ADAL" clId="{F56D0A00-0132-42DE-AEFF-A5C030F68914}" dt="2022-08-31T19:49:34.782" v="4662" actId="1035"/>
          <ac:spMkLst>
            <pc:docMk/>
            <pc:sldMk cId="4063870683" sldId="389"/>
            <ac:spMk id="3" creationId="{67ED803A-679F-FD84-66C8-5615CA7F7635}"/>
          </ac:spMkLst>
        </pc:spChg>
        <pc:spChg chg="add mod">
          <ac:chgData name="Mei Collins" userId="f58710cf-9b7c-4342-a50c-dd3de50b0186" providerId="ADAL" clId="{F56D0A00-0132-42DE-AEFF-A5C030F68914}" dt="2022-08-31T19:49:45.922" v="4679" actId="1035"/>
          <ac:spMkLst>
            <pc:docMk/>
            <pc:sldMk cId="4063870683" sldId="389"/>
            <ac:spMk id="5" creationId="{CFA7696D-97F6-5B79-D075-369D083A6A04}"/>
          </ac:spMkLst>
        </pc:spChg>
        <pc:spChg chg="add mod">
          <ac:chgData name="Mei Collins" userId="f58710cf-9b7c-4342-a50c-dd3de50b0186" providerId="ADAL" clId="{F56D0A00-0132-42DE-AEFF-A5C030F68914}" dt="2022-08-31T19:49:45.922" v="4679" actId="1035"/>
          <ac:spMkLst>
            <pc:docMk/>
            <pc:sldMk cId="4063870683" sldId="389"/>
            <ac:spMk id="7" creationId="{4C559956-D56A-AF2D-99A9-B3396F038EBB}"/>
          </ac:spMkLst>
        </pc:spChg>
        <pc:picChg chg="add mod">
          <ac:chgData name="Mei Collins" userId="f58710cf-9b7c-4342-a50c-dd3de50b0186" providerId="ADAL" clId="{F56D0A00-0132-42DE-AEFF-A5C030F68914}" dt="2022-08-31T19:49:45.922" v="4679" actId="1035"/>
          <ac:picMkLst>
            <pc:docMk/>
            <pc:sldMk cId="4063870683" sldId="389"/>
            <ac:picMk id="6" creationId="{6C0E67E1-1F00-36D7-C942-576C31C0AE4D}"/>
          </ac:picMkLst>
        </pc:picChg>
        <pc:picChg chg="add mod">
          <ac:chgData name="Mei Collins" userId="f58710cf-9b7c-4342-a50c-dd3de50b0186" providerId="ADAL" clId="{F56D0A00-0132-42DE-AEFF-A5C030F68914}" dt="2022-08-31T19:49:45.922" v="4679" actId="1035"/>
          <ac:picMkLst>
            <pc:docMk/>
            <pc:sldMk cId="4063870683" sldId="389"/>
            <ac:picMk id="8" creationId="{C0992342-63E1-1AB1-5CFC-E9FA6174829E}"/>
          </ac:picMkLst>
        </pc:picChg>
      </pc:sldChg>
      <pc:sldChg chg="addSp modSp new mod modNotesTx">
        <pc:chgData name="Mei Collins" userId="f58710cf-9b7c-4342-a50c-dd3de50b0186" providerId="ADAL" clId="{F56D0A00-0132-42DE-AEFF-A5C030F68914}" dt="2022-08-31T19:52:38.026" v="4867" actId="1038"/>
        <pc:sldMkLst>
          <pc:docMk/>
          <pc:sldMk cId="835141999" sldId="390"/>
        </pc:sldMkLst>
        <pc:spChg chg="mod">
          <ac:chgData name="Mei Collins" userId="f58710cf-9b7c-4342-a50c-dd3de50b0186" providerId="ADAL" clId="{F56D0A00-0132-42DE-AEFF-A5C030F68914}" dt="2022-08-31T19:51:35.179" v="4743" actId="20577"/>
          <ac:spMkLst>
            <pc:docMk/>
            <pc:sldMk cId="835141999" sldId="390"/>
            <ac:spMk id="2" creationId="{88D89856-7A06-F0DB-AACB-B229F22DBF66}"/>
          </ac:spMkLst>
        </pc:spChg>
        <pc:spChg chg="mod">
          <ac:chgData name="Mei Collins" userId="f58710cf-9b7c-4342-a50c-dd3de50b0186" providerId="ADAL" clId="{F56D0A00-0132-42DE-AEFF-A5C030F68914}" dt="2022-08-31T19:52:32.569" v="4850" actId="1076"/>
          <ac:spMkLst>
            <pc:docMk/>
            <pc:sldMk cId="835141999" sldId="390"/>
            <ac:spMk id="3" creationId="{9ED3C372-FAA3-C708-2684-7A1EF0498864}"/>
          </ac:spMkLst>
        </pc:spChg>
        <pc:graphicFrameChg chg="add mod">
          <ac:chgData name="Mei Collins" userId="f58710cf-9b7c-4342-a50c-dd3de50b0186" providerId="ADAL" clId="{F56D0A00-0132-42DE-AEFF-A5C030F68914}" dt="2022-08-31T19:52:38.026" v="4867" actId="1038"/>
          <ac:graphicFrameMkLst>
            <pc:docMk/>
            <pc:sldMk cId="835141999" sldId="390"/>
            <ac:graphicFrameMk id="6" creationId="{0BA20128-16BF-CAD1-C3E1-35DFDCB7176D}"/>
          </ac:graphicFrameMkLst>
        </pc:graphicFrameChg>
        <pc:picChg chg="add mod">
          <ac:chgData name="Mei Collins" userId="f58710cf-9b7c-4342-a50c-dd3de50b0186" providerId="ADAL" clId="{F56D0A00-0132-42DE-AEFF-A5C030F68914}" dt="2022-08-31T19:52:38.026" v="4867" actId="1038"/>
          <ac:picMkLst>
            <pc:docMk/>
            <pc:sldMk cId="835141999" sldId="390"/>
            <ac:picMk id="5" creationId="{8BFAACB0-2950-9AEE-C73A-201E07BC910D}"/>
          </ac:picMkLst>
        </pc:picChg>
      </pc:sldChg>
      <pc:sldChg chg="addSp modSp new mod ord modCm">
        <pc:chgData name="Mei Collins" userId="f58710cf-9b7c-4342-a50c-dd3de50b0186" providerId="ADAL" clId="{F56D0A00-0132-42DE-AEFF-A5C030F68914}" dt="2022-09-06T20:05:46.277" v="10928"/>
        <pc:sldMkLst>
          <pc:docMk/>
          <pc:sldMk cId="2143137142" sldId="391"/>
        </pc:sldMkLst>
        <pc:spChg chg="mod">
          <ac:chgData name="Mei Collins" userId="f58710cf-9b7c-4342-a50c-dd3de50b0186" providerId="ADAL" clId="{F56D0A00-0132-42DE-AEFF-A5C030F68914}" dt="2022-08-31T19:56:30.854" v="4909" actId="20577"/>
          <ac:spMkLst>
            <pc:docMk/>
            <pc:sldMk cId="2143137142" sldId="391"/>
            <ac:spMk id="2" creationId="{820EA93E-615E-0ED8-1F36-23BCEA8F008F}"/>
          </ac:spMkLst>
        </pc:spChg>
        <pc:spChg chg="mod">
          <ac:chgData name="Mei Collins" userId="f58710cf-9b7c-4342-a50c-dd3de50b0186" providerId="ADAL" clId="{F56D0A00-0132-42DE-AEFF-A5C030F68914}" dt="2022-08-31T20:00:36.057" v="4922" actId="27107"/>
          <ac:spMkLst>
            <pc:docMk/>
            <pc:sldMk cId="2143137142" sldId="391"/>
            <ac:spMk id="3" creationId="{49106600-01BD-547A-31F1-DB4BD4CB36EC}"/>
          </ac:spMkLst>
        </pc:spChg>
        <pc:spChg chg="add mod">
          <ac:chgData name="Mei Collins" userId="f58710cf-9b7c-4342-a50c-dd3de50b0186" providerId="ADAL" clId="{F56D0A00-0132-42DE-AEFF-A5C030F68914}" dt="2022-09-06T19:58:28.605" v="10843" actId="1076"/>
          <ac:spMkLst>
            <pc:docMk/>
            <pc:sldMk cId="2143137142" sldId="391"/>
            <ac:spMk id="5" creationId="{933D2A29-E2D2-BF1A-A2D7-41D79F6B88EA}"/>
          </ac:spMkLst>
        </pc:spChg>
      </pc:sldChg>
      <pc:sldChg chg="addSp modSp new mod ord addCm">
        <pc:chgData name="Mei Collins" userId="f58710cf-9b7c-4342-a50c-dd3de50b0186" providerId="ADAL" clId="{F56D0A00-0132-42DE-AEFF-A5C030F68914}" dt="2022-09-06T19:58:35.430" v="10844" actId="1076"/>
        <pc:sldMkLst>
          <pc:docMk/>
          <pc:sldMk cId="1145499007" sldId="392"/>
        </pc:sldMkLst>
        <pc:spChg chg="mod">
          <ac:chgData name="Mei Collins" userId="f58710cf-9b7c-4342-a50c-dd3de50b0186" providerId="ADAL" clId="{F56D0A00-0132-42DE-AEFF-A5C030F68914}" dt="2022-08-31T20:00:50.652" v="4968" actId="20577"/>
          <ac:spMkLst>
            <pc:docMk/>
            <pc:sldMk cId="1145499007" sldId="392"/>
            <ac:spMk id="2" creationId="{56520B7A-239E-C9BC-38D1-25BBA43ECD64}"/>
          </ac:spMkLst>
        </pc:spChg>
        <pc:spChg chg="mod">
          <ac:chgData name="Mei Collins" userId="f58710cf-9b7c-4342-a50c-dd3de50b0186" providerId="ADAL" clId="{F56D0A00-0132-42DE-AEFF-A5C030F68914}" dt="2022-08-31T20:01:50.232" v="5071" actId="1035"/>
          <ac:spMkLst>
            <pc:docMk/>
            <pc:sldMk cId="1145499007" sldId="392"/>
            <ac:spMk id="3" creationId="{64762726-36E9-6C42-DC6A-200138FC04A4}"/>
          </ac:spMkLst>
        </pc:spChg>
        <pc:spChg chg="add mod">
          <ac:chgData name="Mei Collins" userId="f58710cf-9b7c-4342-a50c-dd3de50b0186" providerId="ADAL" clId="{F56D0A00-0132-42DE-AEFF-A5C030F68914}" dt="2022-09-06T19:58:35.430" v="10844" actId="1076"/>
          <ac:spMkLst>
            <pc:docMk/>
            <pc:sldMk cId="1145499007" sldId="392"/>
            <ac:spMk id="5" creationId="{718CA9A4-D511-DD3B-359C-D2FB4BDC5C8E}"/>
          </ac:spMkLst>
        </pc:spChg>
        <pc:picChg chg="add mod">
          <ac:chgData name="Mei Collins" userId="f58710cf-9b7c-4342-a50c-dd3de50b0186" providerId="ADAL" clId="{F56D0A00-0132-42DE-AEFF-A5C030F68914}" dt="2022-08-31T20:01:52.696" v="5072" actId="1076"/>
          <ac:picMkLst>
            <pc:docMk/>
            <pc:sldMk cId="1145499007" sldId="392"/>
            <ac:picMk id="6" creationId="{21F731A3-AAC9-FED9-A67C-06E1020B42D2}"/>
          </ac:picMkLst>
        </pc:picChg>
      </pc:sldChg>
      <pc:sldChg chg="modSp add mod addCm modCm">
        <pc:chgData name="Mei Collins" userId="f58710cf-9b7c-4342-a50c-dd3de50b0186" providerId="ADAL" clId="{F56D0A00-0132-42DE-AEFF-A5C030F68914}" dt="2022-09-06T19:58:53.670" v="10847" actId="1076"/>
        <pc:sldMkLst>
          <pc:docMk/>
          <pc:sldMk cId="0" sldId="393"/>
        </pc:sldMkLst>
        <pc:spChg chg="mod">
          <ac:chgData name="Mei Collins" userId="f58710cf-9b7c-4342-a50c-dd3de50b0186" providerId="ADAL" clId="{F56D0A00-0132-42DE-AEFF-A5C030F68914}" dt="2022-08-31T20:04:22.936" v="5086" actId="20577"/>
          <ac:spMkLst>
            <pc:docMk/>
            <pc:sldMk cId="0" sldId="393"/>
            <ac:spMk id="5" creationId="{81863D27-82B1-F540-E2C0-DF7E405C26D8}"/>
          </ac:spMkLst>
        </pc:spChg>
        <pc:spChg chg="mod">
          <ac:chgData name="Mei Collins" userId="f58710cf-9b7c-4342-a50c-dd3de50b0186" providerId="ADAL" clId="{F56D0A00-0132-42DE-AEFF-A5C030F68914}" dt="2022-09-06T19:50:21.461" v="10719" actId="403"/>
          <ac:spMkLst>
            <pc:docMk/>
            <pc:sldMk cId="0" sldId="393"/>
            <ac:spMk id="6" creationId="{7426BC86-13F1-A802-5477-6208F2E60FB3}"/>
          </ac:spMkLst>
        </pc:spChg>
        <pc:spChg chg="mod">
          <ac:chgData name="Mei Collins" userId="f58710cf-9b7c-4342-a50c-dd3de50b0186" providerId="ADAL" clId="{F56D0A00-0132-42DE-AEFF-A5C030F68914}" dt="2022-08-31T20:06:56.102" v="5119" actId="2711"/>
          <ac:spMkLst>
            <pc:docMk/>
            <pc:sldMk cId="0" sldId="393"/>
            <ac:spMk id="16389" creationId="{CE09D4FA-03EA-BB0D-BD8C-24051F9829F7}"/>
          </ac:spMkLst>
        </pc:spChg>
        <pc:spChg chg="mod">
          <ac:chgData name="Mei Collins" userId="f58710cf-9b7c-4342-a50c-dd3de50b0186" providerId="ADAL" clId="{F56D0A00-0132-42DE-AEFF-A5C030F68914}" dt="2022-09-06T19:58:53.670" v="10847" actId="1076"/>
          <ac:spMkLst>
            <pc:docMk/>
            <pc:sldMk cId="0" sldId="393"/>
            <ac:spMk id="16390" creationId="{A347B36F-D068-43D3-9150-70EE0FC3934F}"/>
          </ac:spMkLst>
        </pc:spChg>
      </pc:sldChg>
      <pc:sldChg chg="new del">
        <pc:chgData name="Mei Collins" userId="f58710cf-9b7c-4342-a50c-dd3de50b0186" providerId="ADAL" clId="{F56D0A00-0132-42DE-AEFF-A5C030F68914}" dt="2022-08-31T20:05:35.933" v="5093" actId="47"/>
        <pc:sldMkLst>
          <pc:docMk/>
          <pc:sldMk cId="69917118" sldId="394"/>
        </pc:sldMkLst>
      </pc:sldChg>
      <pc:sldChg chg="addSp delSp modSp new mod ord addCm">
        <pc:chgData name="Mei Collins" userId="f58710cf-9b7c-4342-a50c-dd3de50b0186" providerId="ADAL" clId="{F56D0A00-0132-42DE-AEFF-A5C030F68914}" dt="2022-09-06T20:04:06.923" v="10919" actId="2085"/>
        <pc:sldMkLst>
          <pc:docMk/>
          <pc:sldMk cId="3204664437" sldId="394"/>
        </pc:sldMkLst>
        <pc:spChg chg="mod">
          <ac:chgData name="Mei Collins" userId="f58710cf-9b7c-4342-a50c-dd3de50b0186" providerId="ADAL" clId="{F56D0A00-0132-42DE-AEFF-A5C030F68914}" dt="2022-08-31T20:10:09.259" v="5177" actId="20577"/>
          <ac:spMkLst>
            <pc:docMk/>
            <pc:sldMk cId="3204664437" sldId="394"/>
            <ac:spMk id="2" creationId="{6EE22BCD-544E-CDBB-855D-459573E80800}"/>
          </ac:spMkLst>
        </pc:spChg>
        <pc:spChg chg="del">
          <ac:chgData name="Mei Collins" userId="f58710cf-9b7c-4342-a50c-dd3de50b0186" providerId="ADAL" clId="{F56D0A00-0132-42DE-AEFF-A5C030F68914}" dt="2022-08-31T20:10:15.481" v="5178" actId="478"/>
          <ac:spMkLst>
            <pc:docMk/>
            <pc:sldMk cId="3204664437" sldId="394"/>
            <ac:spMk id="3" creationId="{6FE6EFDF-A8FF-98FC-57CF-207EEE9D3070}"/>
          </ac:spMkLst>
        </pc:spChg>
        <pc:picChg chg="add mod">
          <ac:chgData name="Mei Collins" userId="f58710cf-9b7c-4342-a50c-dd3de50b0186" providerId="ADAL" clId="{F56D0A00-0132-42DE-AEFF-A5C030F68914}" dt="2022-09-06T20:04:06.923" v="10919" actId="2085"/>
          <ac:picMkLst>
            <pc:docMk/>
            <pc:sldMk cId="3204664437" sldId="394"/>
            <ac:picMk id="5" creationId="{7A17DC5D-4E5D-7BEA-ED72-B54D7CD027AE}"/>
          </ac:picMkLst>
        </pc:picChg>
      </pc:sldChg>
      <pc:sldChg chg="modSp new del mod">
        <pc:chgData name="Mei Collins" userId="f58710cf-9b7c-4342-a50c-dd3de50b0186" providerId="ADAL" clId="{F56D0A00-0132-42DE-AEFF-A5C030F68914}" dt="2022-08-31T20:49:32.020" v="6853" actId="47"/>
        <pc:sldMkLst>
          <pc:docMk/>
          <pc:sldMk cId="2632647107" sldId="395"/>
        </pc:sldMkLst>
        <pc:spChg chg="mod">
          <ac:chgData name="Mei Collins" userId="f58710cf-9b7c-4342-a50c-dd3de50b0186" providerId="ADAL" clId="{F56D0A00-0132-42DE-AEFF-A5C030F68914}" dt="2022-08-31T20:11:29.751" v="5218" actId="20577"/>
          <ac:spMkLst>
            <pc:docMk/>
            <pc:sldMk cId="2632647107" sldId="395"/>
            <ac:spMk id="2" creationId="{0E020D5B-DC3B-D041-5018-D2BA0A2B2758}"/>
          </ac:spMkLst>
        </pc:spChg>
        <pc:spChg chg="mod">
          <ac:chgData name="Mei Collins" userId="f58710cf-9b7c-4342-a50c-dd3de50b0186" providerId="ADAL" clId="{F56D0A00-0132-42DE-AEFF-A5C030F68914}" dt="2022-08-31T20:11:58.071" v="5235" actId="33524"/>
          <ac:spMkLst>
            <pc:docMk/>
            <pc:sldMk cId="2632647107" sldId="395"/>
            <ac:spMk id="3" creationId="{AEBED64F-E4C9-370F-7150-E770062D1493}"/>
          </ac:spMkLst>
        </pc:spChg>
      </pc:sldChg>
      <pc:sldChg chg="modSp new del mod">
        <pc:chgData name="Mei Collins" userId="f58710cf-9b7c-4342-a50c-dd3de50b0186" providerId="ADAL" clId="{F56D0A00-0132-42DE-AEFF-A5C030F68914}" dt="2022-08-31T20:51:48.810" v="6910" actId="47"/>
        <pc:sldMkLst>
          <pc:docMk/>
          <pc:sldMk cId="3675765392" sldId="396"/>
        </pc:sldMkLst>
        <pc:spChg chg="mod">
          <ac:chgData name="Mei Collins" userId="f58710cf-9b7c-4342-a50c-dd3de50b0186" providerId="ADAL" clId="{F56D0A00-0132-42DE-AEFF-A5C030F68914}" dt="2022-08-31T20:12:10.773" v="5264" actId="20577"/>
          <ac:spMkLst>
            <pc:docMk/>
            <pc:sldMk cId="3675765392" sldId="396"/>
            <ac:spMk id="2" creationId="{8B4A0084-9FAF-4204-F069-FD0D02028F9E}"/>
          </ac:spMkLst>
        </pc:spChg>
        <pc:spChg chg="mod">
          <ac:chgData name="Mei Collins" userId="f58710cf-9b7c-4342-a50c-dd3de50b0186" providerId="ADAL" clId="{F56D0A00-0132-42DE-AEFF-A5C030F68914}" dt="2022-08-31T20:16:08.750" v="5361" actId="27107"/>
          <ac:spMkLst>
            <pc:docMk/>
            <pc:sldMk cId="3675765392" sldId="396"/>
            <ac:spMk id="3" creationId="{7375A2E8-0FCA-3D43-5DF9-761ACDE6236A}"/>
          </ac:spMkLst>
        </pc:spChg>
      </pc:sldChg>
      <pc:sldChg chg="addSp delSp modSp new mod ord modAnim">
        <pc:chgData name="Mei Collins" userId="f58710cf-9b7c-4342-a50c-dd3de50b0186" providerId="ADAL" clId="{F56D0A00-0132-42DE-AEFF-A5C030F68914}" dt="2022-08-31T20:58:26.616" v="6913"/>
        <pc:sldMkLst>
          <pc:docMk/>
          <pc:sldMk cId="2937634767" sldId="397"/>
        </pc:sldMkLst>
        <pc:spChg chg="mod">
          <ac:chgData name="Mei Collins" userId="f58710cf-9b7c-4342-a50c-dd3de50b0186" providerId="ADAL" clId="{F56D0A00-0132-42DE-AEFF-A5C030F68914}" dt="2022-08-31T20:23:07.426" v="5746" actId="20577"/>
          <ac:spMkLst>
            <pc:docMk/>
            <pc:sldMk cId="2937634767" sldId="397"/>
            <ac:spMk id="2" creationId="{6DCC1FAE-D202-7785-C0A6-9EB7DE73C36A}"/>
          </ac:spMkLst>
        </pc:spChg>
        <pc:spChg chg="del">
          <ac:chgData name="Mei Collins" userId="f58710cf-9b7c-4342-a50c-dd3de50b0186" providerId="ADAL" clId="{F56D0A00-0132-42DE-AEFF-A5C030F68914}" dt="2022-08-31T20:18:56.476" v="5426" actId="478"/>
          <ac:spMkLst>
            <pc:docMk/>
            <pc:sldMk cId="2937634767" sldId="397"/>
            <ac:spMk id="3" creationId="{A5787F27-A508-D4C5-A93E-A6EFA1712431}"/>
          </ac:spMkLst>
        </pc:spChg>
        <pc:spChg chg="mod">
          <ac:chgData name="Mei Collins" userId="f58710cf-9b7c-4342-a50c-dd3de50b0186" providerId="ADAL" clId="{F56D0A00-0132-42DE-AEFF-A5C030F68914}" dt="2022-08-31T20:18:56.862" v="5427"/>
          <ac:spMkLst>
            <pc:docMk/>
            <pc:sldMk cId="2937634767" sldId="397"/>
            <ac:spMk id="6" creationId="{7CE242E9-B640-5A5C-D201-22683BC7B25B}"/>
          </ac:spMkLst>
        </pc:spChg>
        <pc:spChg chg="mod">
          <ac:chgData name="Mei Collins" userId="f58710cf-9b7c-4342-a50c-dd3de50b0186" providerId="ADAL" clId="{F56D0A00-0132-42DE-AEFF-A5C030F68914}" dt="2022-08-31T20:18:56.862" v="5427"/>
          <ac:spMkLst>
            <pc:docMk/>
            <pc:sldMk cId="2937634767" sldId="397"/>
            <ac:spMk id="7" creationId="{40431E49-1290-BA7B-19C8-EDDE0A2F1075}"/>
          </ac:spMkLst>
        </pc:spChg>
        <pc:spChg chg="mod">
          <ac:chgData name="Mei Collins" userId="f58710cf-9b7c-4342-a50c-dd3de50b0186" providerId="ADAL" clId="{F56D0A00-0132-42DE-AEFF-A5C030F68914}" dt="2022-08-31T20:18:56.862" v="5427"/>
          <ac:spMkLst>
            <pc:docMk/>
            <pc:sldMk cId="2937634767" sldId="397"/>
            <ac:spMk id="8" creationId="{879B2046-25AC-A31D-7362-198491004B82}"/>
          </ac:spMkLst>
        </pc:spChg>
        <pc:spChg chg="mod">
          <ac:chgData name="Mei Collins" userId="f58710cf-9b7c-4342-a50c-dd3de50b0186" providerId="ADAL" clId="{F56D0A00-0132-42DE-AEFF-A5C030F68914}" dt="2022-08-31T20:18:56.862" v="5427"/>
          <ac:spMkLst>
            <pc:docMk/>
            <pc:sldMk cId="2937634767" sldId="397"/>
            <ac:spMk id="9" creationId="{CD14CDA1-7B32-68D5-E473-34B96E0EF729}"/>
          </ac:spMkLst>
        </pc:spChg>
        <pc:spChg chg="mod">
          <ac:chgData name="Mei Collins" userId="f58710cf-9b7c-4342-a50c-dd3de50b0186" providerId="ADAL" clId="{F56D0A00-0132-42DE-AEFF-A5C030F68914}" dt="2022-08-31T20:18:56.862" v="5427"/>
          <ac:spMkLst>
            <pc:docMk/>
            <pc:sldMk cId="2937634767" sldId="397"/>
            <ac:spMk id="10" creationId="{D4978747-5182-2E47-D8CE-CB27BAD71814}"/>
          </ac:spMkLst>
        </pc:spChg>
        <pc:spChg chg="mod">
          <ac:chgData name="Mei Collins" userId="f58710cf-9b7c-4342-a50c-dd3de50b0186" providerId="ADAL" clId="{F56D0A00-0132-42DE-AEFF-A5C030F68914}" dt="2022-08-31T20:18:56.862" v="5427"/>
          <ac:spMkLst>
            <pc:docMk/>
            <pc:sldMk cId="2937634767" sldId="397"/>
            <ac:spMk id="11" creationId="{ED7CAEB1-B6FB-8E11-22AA-C3757E8A8224}"/>
          </ac:spMkLst>
        </pc:spChg>
        <pc:spChg chg="mod">
          <ac:chgData name="Mei Collins" userId="f58710cf-9b7c-4342-a50c-dd3de50b0186" providerId="ADAL" clId="{F56D0A00-0132-42DE-AEFF-A5C030F68914}" dt="2022-08-31T20:18:56.862" v="5427"/>
          <ac:spMkLst>
            <pc:docMk/>
            <pc:sldMk cId="2937634767" sldId="397"/>
            <ac:spMk id="12" creationId="{F22E1D58-70AF-92D6-5973-363F24C3863F}"/>
          </ac:spMkLst>
        </pc:spChg>
        <pc:spChg chg="mod">
          <ac:chgData name="Mei Collins" userId="f58710cf-9b7c-4342-a50c-dd3de50b0186" providerId="ADAL" clId="{F56D0A00-0132-42DE-AEFF-A5C030F68914}" dt="2022-08-31T20:18:56.862" v="5427"/>
          <ac:spMkLst>
            <pc:docMk/>
            <pc:sldMk cId="2937634767" sldId="397"/>
            <ac:spMk id="13" creationId="{A1164D17-D8AD-EB6B-F5D4-A91E512E79AA}"/>
          </ac:spMkLst>
        </pc:spChg>
        <pc:spChg chg="mod">
          <ac:chgData name="Mei Collins" userId="f58710cf-9b7c-4342-a50c-dd3de50b0186" providerId="ADAL" clId="{F56D0A00-0132-42DE-AEFF-A5C030F68914}" dt="2022-08-31T20:18:56.862" v="5427"/>
          <ac:spMkLst>
            <pc:docMk/>
            <pc:sldMk cId="2937634767" sldId="397"/>
            <ac:spMk id="14" creationId="{ED1AC4E6-0D4E-FD94-6665-7D561F060910}"/>
          </ac:spMkLst>
        </pc:spChg>
        <pc:spChg chg="mod">
          <ac:chgData name="Mei Collins" userId="f58710cf-9b7c-4342-a50c-dd3de50b0186" providerId="ADAL" clId="{F56D0A00-0132-42DE-AEFF-A5C030F68914}" dt="2022-08-31T20:18:56.862" v="5427"/>
          <ac:spMkLst>
            <pc:docMk/>
            <pc:sldMk cId="2937634767" sldId="397"/>
            <ac:spMk id="15" creationId="{552BB52A-E69F-ADA6-BB6D-42721B3F1E00}"/>
          </ac:spMkLst>
        </pc:spChg>
        <pc:spChg chg="mod">
          <ac:chgData name="Mei Collins" userId="f58710cf-9b7c-4342-a50c-dd3de50b0186" providerId="ADAL" clId="{F56D0A00-0132-42DE-AEFF-A5C030F68914}" dt="2022-08-31T20:18:56.862" v="5427"/>
          <ac:spMkLst>
            <pc:docMk/>
            <pc:sldMk cId="2937634767" sldId="397"/>
            <ac:spMk id="16" creationId="{A4BE2B51-5B68-89F1-C6F1-3D3F2B57C9BB}"/>
          </ac:spMkLst>
        </pc:spChg>
        <pc:spChg chg="mod">
          <ac:chgData name="Mei Collins" userId="f58710cf-9b7c-4342-a50c-dd3de50b0186" providerId="ADAL" clId="{F56D0A00-0132-42DE-AEFF-A5C030F68914}" dt="2022-08-31T20:18:56.862" v="5427"/>
          <ac:spMkLst>
            <pc:docMk/>
            <pc:sldMk cId="2937634767" sldId="397"/>
            <ac:spMk id="17" creationId="{249EE622-2A60-0BBF-53CA-F9E8A60938D1}"/>
          </ac:spMkLst>
        </pc:spChg>
        <pc:spChg chg="mod">
          <ac:chgData name="Mei Collins" userId="f58710cf-9b7c-4342-a50c-dd3de50b0186" providerId="ADAL" clId="{F56D0A00-0132-42DE-AEFF-A5C030F68914}" dt="2022-08-31T20:18:56.862" v="5427"/>
          <ac:spMkLst>
            <pc:docMk/>
            <pc:sldMk cId="2937634767" sldId="397"/>
            <ac:spMk id="18" creationId="{A182BF54-35E2-99B6-89F2-5EA7904466F0}"/>
          </ac:spMkLst>
        </pc:spChg>
        <pc:spChg chg="mod">
          <ac:chgData name="Mei Collins" userId="f58710cf-9b7c-4342-a50c-dd3de50b0186" providerId="ADAL" clId="{F56D0A00-0132-42DE-AEFF-A5C030F68914}" dt="2022-08-31T20:18:56.862" v="5427"/>
          <ac:spMkLst>
            <pc:docMk/>
            <pc:sldMk cId="2937634767" sldId="397"/>
            <ac:spMk id="19" creationId="{788B5EC5-503F-714E-B5C8-0BB4783A0AEB}"/>
          </ac:spMkLst>
        </pc:spChg>
        <pc:spChg chg="mod">
          <ac:chgData name="Mei Collins" userId="f58710cf-9b7c-4342-a50c-dd3de50b0186" providerId="ADAL" clId="{F56D0A00-0132-42DE-AEFF-A5C030F68914}" dt="2022-08-31T20:18:56.862" v="5427"/>
          <ac:spMkLst>
            <pc:docMk/>
            <pc:sldMk cId="2937634767" sldId="397"/>
            <ac:spMk id="20" creationId="{43BF829A-429F-6AB3-7D3F-268B9817B2A6}"/>
          </ac:spMkLst>
        </pc:spChg>
        <pc:spChg chg="mod">
          <ac:chgData name="Mei Collins" userId="f58710cf-9b7c-4342-a50c-dd3de50b0186" providerId="ADAL" clId="{F56D0A00-0132-42DE-AEFF-A5C030F68914}" dt="2022-08-31T20:18:56.862" v="5427"/>
          <ac:spMkLst>
            <pc:docMk/>
            <pc:sldMk cId="2937634767" sldId="397"/>
            <ac:spMk id="21" creationId="{8BAE4AD0-E238-2AAD-A5F5-CC2E0FED5C0D}"/>
          </ac:spMkLst>
        </pc:spChg>
        <pc:spChg chg="mod">
          <ac:chgData name="Mei Collins" userId="f58710cf-9b7c-4342-a50c-dd3de50b0186" providerId="ADAL" clId="{F56D0A00-0132-42DE-AEFF-A5C030F68914}" dt="2022-08-31T20:18:56.862" v="5427"/>
          <ac:spMkLst>
            <pc:docMk/>
            <pc:sldMk cId="2937634767" sldId="397"/>
            <ac:spMk id="22" creationId="{53B07501-1850-7D81-1554-D399AD75F216}"/>
          </ac:spMkLst>
        </pc:spChg>
        <pc:spChg chg="mod">
          <ac:chgData name="Mei Collins" userId="f58710cf-9b7c-4342-a50c-dd3de50b0186" providerId="ADAL" clId="{F56D0A00-0132-42DE-AEFF-A5C030F68914}" dt="2022-08-31T20:18:56.862" v="5427"/>
          <ac:spMkLst>
            <pc:docMk/>
            <pc:sldMk cId="2937634767" sldId="397"/>
            <ac:spMk id="23" creationId="{3564C15B-2AB6-B051-1124-34F19025186B}"/>
          </ac:spMkLst>
        </pc:spChg>
        <pc:spChg chg="mod">
          <ac:chgData name="Mei Collins" userId="f58710cf-9b7c-4342-a50c-dd3de50b0186" providerId="ADAL" clId="{F56D0A00-0132-42DE-AEFF-A5C030F68914}" dt="2022-08-31T20:18:56.862" v="5427"/>
          <ac:spMkLst>
            <pc:docMk/>
            <pc:sldMk cId="2937634767" sldId="397"/>
            <ac:spMk id="24" creationId="{35F49522-6855-7EA7-3CF8-26BD4519D0B7}"/>
          </ac:spMkLst>
        </pc:spChg>
        <pc:spChg chg="mod">
          <ac:chgData name="Mei Collins" userId="f58710cf-9b7c-4342-a50c-dd3de50b0186" providerId="ADAL" clId="{F56D0A00-0132-42DE-AEFF-A5C030F68914}" dt="2022-08-31T20:18:56.862" v="5427"/>
          <ac:spMkLst>
            <pc:docMk/>
            <pc:sldMk cId="2937634767" sldId="397"/>
            <ac:spMk id="25" creationId="{94884402-A531-AAD7-1232-BA6A8D13231D}"/>
          </ac:spMkLst>
        </pc:spChg>
        <pc:spChg chg="mod">
          <ac:chgData name="Mei Collins" userId="f58710cf-9b7c-4342-a50c-dd3de50b0186" providerId="ADAL" clId="{F56D0A00-0132-42DE-AEFF-A5C030F68914}" dt="2022-08-31T20:18:56.862" v="5427"/>
          <ac:spMkLst>
            <pc:docMk/>
            <pc:sldMk cId="2937634767" sldId="397"/>
            <ac:spMk id="26" creationId="{D134E206-0D13-CEE2-729A-FDA078DE854A}"/>
          </ac:spMkLst>
        </pc:spChg>
        <pc:spChg chg="mod">
          <ac:chgData name="Mei Collins" userId="f58710cf-9b7c-4342-a50c-dd3de50b0186" providerId="ADAL" clId="{F56D0A00-0132-42DE-AEFF-A5C030F68914}" dt="2022-08-31T20:18:56.862" v="5427"/>
          <ac:spMkLst>
            <pc:docMk/>
            <pc:sldMk cId="2937634767" sldId="397"/>
            <ac:spMk id="27" creationId="{C1C88C5D-3B3F-21C4-97B3-9456A40F3833}"/>
          </ac:spMkLst>
        </pc:spChg>
        <pc:spChg chg="mod">
          <ac:chgData name="Mei Collins" userId="f58710cf-9b7c-4342-a50c-dd3de50b0186" providerId="ADAL" clId="{F56D0A00-0132-42DE-AEFF-A5C030F68914}" dt="2022-08-31T20:18:56.862" v="5427"/>
          <ac:spMkLst>
            <pc:docMk/>
            <pc:sldMk cId="2937634767" sldId="397"/>
            <ac:spMk id="28" creationId="{C447F0C4-0CB3-1C7D-330F-9A2C57EDF524}"/>
          </ac:spMkLst>
        </pc:spChg>
        <pc:spChg chg="mod">
          <ac:chgData name="Mei Collins" userId="f58710cf-9b7c-4342-a50c-dd3de50b0186" providerId="ADAL" clId="{F56D0A00-0132-42DE-AEFF-A5C030F68914}" dt="2022-08-31T20:18:56.862" v="5427"/>
          <ac:spMkLst>
            <pc:docMk/>
            <pc:sldMk cId="2937634767" sldId="397"/>
            <ac:spMk id="29" creationId="{10E1C1DC-51F6-C018-D303-7AF55994D237}"/>
          </ac:spMkLst>
        </pc:spChg>
        <pc:spChg chg="mod">
          <ac:chgData name="Mei Collins" userId="f58710cf-9b7c-4342-a50c-dd3de50b0186" providerId="ADAL" clId="{F56D0A00-0132-42DE-AEFF-A5C030F68914}" dt="2022-08-31T20:18:56.862" v="5427"/>
          <ac:spMkLst>
            <pc:docMk/>
            <pc:sldMk cId="2937634767" sldId="397"/>
            <ac:spMk id="30" creationId="{1398924F-B555-2A60-A48B-A8B3BC79C192}"/>
          </ac:spMkLst>
        </pc:spChg>
        <pc:spChg chg="mod">
          <ac:chgData name="Mei Collins" userId="f58710cf-9b7c-4342-a50c-dd3de50b0186" providerId="ADAL" clId="{F56D0A00-0132-42DE-AEFF-A5C030F68914}" dt="2022-08-31T20:18:56.862" v="5427"/>
          <ac:spMkLst>
            <pc:docMk/>
            <pc:sldMk cId="2937634767" sldId="397"/>
            <ac:spMk id="31" creationId="{F25E64DB-4171-3CB6-05B0-74CF724189D3}"/>
          </ac:spMkLst>
        </pc:spChg>
        <pc:spChg chg="mod">
          <ac:chgData name="Mei Collins" userId="f58710cf-9b7c-4342-a50c-dd3de50b0186" providerId="ADAL" clId="{F56D0A00-0132-42DE-AEFF-A5C030F68914}" dt="2022-08-31T20:18:56.862" v="5427"/>
          <ac:spMkLst>
            <pc:docMk/>
            <pc:sldMk cId="2937634767" sldId="397"/>
            <ac:spMk id="32" creationId="{8C6B9021-8CDD-19BA-D7E0-CE4519EC6961}"/>
          </ac:spMkLst>
        </pc:spChg>
        <pc:spChg chg="mod">
          <ac:chgData name="Mei Collins" userId="f58710cf-9b7c-4342-a50c-dd3de50b0186" providerId="ADAL" clId="{F56D0A00-0132-42DE-AEFF-A5C030F68914}" dt="2022-08-31T20:18:56.862" v="5427"/>
          <ac:spMkLst>
            <pc:docMk/>
            <pc:sldMk cId="2937634767" sldId="397"/>
            <ac:spMk id="33" creationId="{E5147B77-7ED8-8CA5-F128-38290EE65B83}"/>
          </ac:spMkLst>
        </pc:spChg>
        <pc:spChg chg="mod">
          <ac:chgData name="Mei Collins" userId="f58710cf-9b7c-4342-a50c-dd3de50b0186" providerId="ADAL" clId="{F56D0A00-0132-42DE-AEFF-A5C030F68914}" dt="2022-08-31T20:18:56.862" v="5427"/>
          <ac:spMkLst>
            <pc:docMk/>
            <pc:sldMk cId="2937634767" sldId="397"/>
            <ac:spMk id="34" creationId="{904C428F-5F45-2B19-E6BD-68DC1A3098A7}"/>
          </ac:spMkLst>
        </pc:spChg>
        <pc:spChg chg="mod">
          <ac:chgData name="Mei Collins" userId="f58710cf-9b7c-4342-a50c-dd3de50b0186" providerId="ADAL" clId="{F56D0A00-0132-42DE-AEFF-A5C030F68914}" dt="2022-08-31T20:18:56.862" v="5427"/>
          <ac:spMkLst>
            <pc:docMk/>
            <pc:sldMk cId="2937634767" sldId="397"/>
            <ac:spMk id="35" creationId="{25A2DE51-3A20-BD87-84BA-580B4F302039}"/>
          </ac:spMkLst>
        </pc:spChg>
        <pc:spChg chg="mod">
          <ac:chgData name="Mei Collins" userId="f58710cf-9b7c-4342-a50c-dd3de50b0186" providerId="ADAL" clId="{F56D0A00-0132-42DE-AEFF-A5C030F68914}" dt="2022-08-31T20:18:56.862" v="5427"/>
          <ac:spMkLst>
            <pc:docMk/>
            <pc:sldMk cId="2937634767" sldId="397"/>
            <ac:spMk id="36" creationId="{D4F16A76-6E66-FC9E-7E82-B759CF6C0DA3}"/>
          </ac:spMkLst>
        </pc:spChg>
        <pc:spChg chg="mod">
          <ac:chgData name="Mei Collins" userId="f58710cf-9b7c-4342-a50c-dd3de50b0186" providerId="ADAL" clId="{F56D0A00-0132-42DE-AEFF-A5C030F68914}" dt="2022-08-31T20:18:56.862" v="5427"/>
          <ac:spMkLst>
            <pc:docMk/>
            <pc:sldMk cId="2937634767" sldId="397"/>
            <ac:spMk id="37" creationId="{C5C2C50F-0C71-BF6B-B85D-C841EC2D99B6}"/>
          </ac:spMkLst>
        </pc:spChg>
        <pc:spChg chg="mod">
          <ac:chgData name="Mei Collins" userId="f58710cf-9b7c-4342-a50c-dd3de50b0186" providerId="ADAL" clId="{F56D0A00-0132-42DE-AEFF-A5C030F68914}" dt="2022-08-31T20:18:56.862" v="5427"/>
          <ac:spMkLst>
            <pc:docMk/>
            <pc:sldMk cId="2937634767" sldId="397"/>
            <ac:spMk id="38" creationId="{AE4AB3B6-EF28-1EA8-D80A-ABDE01B8275C}"/>
          </ac:spMkLst>
        </pc:spChg>
        <pc:spChg chg="mod">
          <ac:chgData name="Mei Collins" userId="f58710cf-9b7c-4342-a50c-dd3de50b0186" providerId="ADAL" clId="{F56D0A00-0132-42DE-AEFF-A5C030F68914}" dt="2022-08-31T20:18:56.862" v="5427"/>
          <ac:spMkLst>
            <pc:docMk/>
            <pc:sldMk cId="2937634767" sldId="397"/>
            <ac:spMk id="39" creationId="{A8F04E1F-56FD-BA3A-99AF-BEBCC5D94D86}"/>
          </ac:spMkLst>
        </pc:spChg>
        <pc:spChg chg="mod">
          <ac:chgData name="Mei Collins" userId="f58710cf-9b7c-4342-a50c-dd3de50b0186" providerId="ADAL" clId="{F56D0A00-0132-42DE-AEFF-A5C030F68914}" dt="2022-08-31T20:18:56.862" v="5427"/>
          <ac:spMkLst>
            <pc:docMk/>
            <pc:sldMk cId="2937634767" sldId="397"/>
            <ac:spMk id="40" creationId="{3727BBBF-AEE7-FC30-99CD-C9FCBAFAEECF}"/>
          </ac:spMkLst>
        </pc:spChg>
        <pc:spChg chg="mod">
          <ac:chgData name="Mei Collins" userId="f58710cf-9b7c-4342-a50c-dd3de50b0186" providerId="ADAL" clId="{F56D0A00-0132-42DE-AEFF-A5C030F68914}" dt="2022-08-31T20:18:56.862" v="5427"/>
          <ac:spMkLst>
            <pc:docMk/>
            <pc:sldMk cId="2937634767" sldId="397"/>
            <ac:spMk id="41" creationId="{51559FCF-1006-16CA-22A4-25AFDE76DF69}"/>
          </ac:spMkLst>
        </pc:spChg>
        <pc:spChg chg="mod">
          <ac:chgData name="Mei Collins" userId="f58710cf-9b7c-4342-a50c-dd3de50b0186" providerId="ADAL" clId="{F56D0A00-0132-42DE-AEFF-A5C030F68914}" dt="2022-08-31T20:18:56.862" v="5427"/>
          <ac:spMkLst>
            <pc:docMk/>
            <pc:sldMk cId="2937634767" sldId="397"/>
            <ac:spMk id="42" creationId="{D1F44228-5EF9-78AB-76F5-452C1AE5EB09}"/>
          </ac:spMkLst>
        </pc:spChg>
        <pc:spChg chg="mod">
          <ac:chgData name="Mei Collins" userId="f58710cf-9b7c-4342-a50c-dd3de50b0186" providerId="ADAL" clId="{F56D0A00-0132-42DE-AEFF-A5C030F68914}" dt="2022-08-31T20:18:56.862" v="5427"/>
          <ac:spMkLst>
            <pc:docMk/>
            <pc:sldMk cId="2937634767" sldId="397"/>
            <ac:spMk id="43" creationId="{83FD930C-134C-D53E-C1D7-F86FC05152F9}"/>
          </ac:spMkLst>
        </pc:spChg>
        <pc:spChg chg="mod">
          <ac:chgData name="Mei Collins" userId="f58710cf-9b7c-4342-a50c-dd3de50b0186" providerId="ADAL" clId="{F56D0A00-0132-42DE-AEFF-A5C030F68914}" dt="2022-08-31T20:18:56.862" v="5427"/>
          <ac:spMkLst>
            <pc:docMk/>
            <pc:sldMk cId="2937634767" sldId="397"/>
            <ac:spMk id="44" creationId="{04143A83-AAA1-821A-6297-2D293C7798EB}"/>
          </ac:spMkLst>
        </pc:spChg>
        <pc:spChg chg="mod">
          <ac:chgData name="Mei Collins" userId="f58710cf-9b7c-4342-a50c-dd3de50b0186" providerId="ADAL" clId="{F56D0A00-0132-42DE-AEFF-A5C030F68914}" dt="2022-08-31T20:18:56.862" v="5427"/>
          <ac:spMkLst>
            <pc:docMk/>
            <pc:sldMk cId="2937634767" sldId="397"/>
            <ac:spMk id="45" creationId="{8F65C667-DDB6-7298-A9F1-DC8B033D8E8D}"/>
          </ac:spMkLst>
        </pc:spChg>
        <pc:spChg chg="mod">
          <ac:chgData name="Mei Collins" userId="f58710cf-9b7c-4342-a50c-dd3de50b0186" providerId="ADAL" clId="{F56D0A00-0132-42DE-AEFF-A5C030F68914}" dt="2022-08-31T20:18:56.862" v="5427"/>
          <ac:spMkLst>
            <pc:docMk/>
            <pc:sldMk cId="2937634767" sldId="397"/>
            <ac:spMk id="46" creationId="{B08BE3A4-90A1-0DE3-C7B1-AB312D9E3597}"/>
          </ac:spMkLst>
        </pc:spChg>
        <pc:spChg chg="mod">
          <ac:chgData name="Mei Collins" userId="f58710cf-9b7c-4342-a50c-dd3de50b0186" providerId="ADAL" clId="{F56D0A00-0132-42DE-AEFF-A5C030F68914}" dt="2022-08-31T20:18:56.862" v="5427"/>
          <ac:spMkLst>
            <pc:docMk/>
            <pc:sldMk cId="2937634767" sldId="397"/>
            <ac:spMk id="47" creationId="{4182F3CF-F6A9-CCF3-C963-5F1DA88766A7}"/>
          </ac:spMkLst>
        </pc:spChg>
        <pc:spChg chg="mod">
          <ac:chgData name="Mei Collins" userId="f58710cf-9b7c-4342-a50c-dd3de50b0186" providerId="ADAL" clId="{F56D0A00-0132-42DE-AEFF-A5C030F68914}" dt="2022-08-31T20:18:56.862" v="5427"/>
          <ac:spMkLst>
            <pc:docMk/>
            <pc:sldMk cId="2937634767" sldId="397"/>
            <ac:spMk id="48" creationId="{9CB9A2C4-CB5B-3452-B765-46D81E6FCDD3}"/>
          </ac:spMkLst>
        </pc:spChg>
        <pc:spChg chg="mod">
          <ac:chgData name="Mei Collins" userId="f58710cf-9b7c-4342-a50c-dd3de50b0186" providerId="ADAL" clId="{F56D0A00-0132-42DE-AEFF-A5C030F68914}" dt="2022-08-31T20:18:56.862" v="5427"/>
          <ac:spMkLst>
            <pc:docMk/>
            <pc:sldMk cId="2937634767" sldId="397"/>
            <ac:spMk id="49" creationId="{DF81DDF3-7767-E23D-31CE-3BBBC694772E}"/>
          </ac:spMkLst>
        </pc:spChg>
        <pc:spChg chg="mod">
          <ac:chgData name="Mei Collins" userId="f58710cf-9b7c-4342-a50c-dd3de50b0186" providerId="ADAL" clId="{F56D0A00-0132-42DE-AEFF-A5C030F68914}" dt="2022-08-31T20:18:56.862" v="5427"/>
          <ac:spMkLst>
            <pc:docMk/>
            <pc:sldMk cId="2937634767" sldId="397"/>
            <ac:spMk id="50" creationId="{5EB04262-05DA-E91C-3DBB-12CB8773071E}"/>
          </ac:spMkLst>
        </pc:spChg>
        <pc:spChg chg="mod">
          <ac:chgData name="Mei Collins" userId="f58710cf-9b7c-4342-a50c-dd3de50b0186" providerId="ADAL" clId="{F56D0A00-0132-42DE-AEFF-A5C030F68914}" dt="2022-08-31T20:18:56.862" v="5427"/>
          <ac:spMkLst>
            <pc:docMk/>
            <pc:sldMk cId="2937634767" sldId="397"/>
            <ac:spMk id="51" creationId="{98DF9D3A-2FAC-DFB0-4D90-2A36300778E9}"/>
          </ac:spMkLst>
        </pc:spChg>
        <pc:spChg chg="mod">
          <ac:chgData name="Mei Collins" userId="f58710cf-9b7c-4342-a50c-dd3de50b0186" providerId="ADAL" clId="{F56D0A00-0132-42DE-AEFF-A5C030F68914}" dt="2022-08-31T20:18:56.862" v="5427"/>
          <ac:spMkLst>
            <pc:docMk/>
            <pc:sldMk cId="2937634767" sldId="397"/>
            <ac:spMk id="52" creationId="{2891B48D-BF64-4FD0-7347-C75E9B8C070E}"/>
          </ac:spMkLst>
        </pc:spChg>
        <pc:spChg chg="mod">
          <ac:chgData name="Mei Collins" userId="f58710cf-9b7c-4342-a50c-dd3de50b0186" providerId="ADAL" clId="{F56D0A00-0132-42DE-AEFF-A5C030F68914}" dt="2022-08-31T20:18:56.862" v="5427"/>
          <ac:spMkLst>
            <pc:docMk/>
            <pc:sldMk cId="2937634767" sldId="397"/>
            <ac:spMk id="53" creationId="{B02DE34C-73CB-A39F-1E70-F2C8DF970945}"/>
          </ac:spMkLst>
        </pc:spChg>
        <pc:spChg chg="mod">
          <ac:chgData name="Mei Collins" userId="f58710cf-9b7c-4342-a50c-dd3de50b0186" providerId="ADAL" clId="{F56D0A00-0132-42DE-AEFF-A5C030F68914}" dt="2022-08-31T20:18:56.862" v="5427"/>
          <ac:spMkLst>
            <pc:docMk/>
            <pc:sldMk cId="2937634767" sldId="397"/>
            <ac:spMk id="54" creationId="{9FF6A1B8-E6C9-D526-A4C8-923DF5B6049C}"/>
          </ac:spMkLst>
        </pc:spChg>
        <pc:spChg chg="mod">
          <ac:chgData name="Mei Collins" userId="f58710cf-9b7c-4342-a50c-dd3de50b0186" providerId="ADAL" clId="{F56D0A00-0132-42DE-AEFF-A5C030F68914}" dt="2022-08-31T20:18:56.862" v="5427"/>
          <ac:spMkLst>
            <pc:docMk/>
            <pc:sldMk cId="2937634767" sldId="397"/>
            <ac:spMk id="55" creationId="{1010ABE8-BD59-FD0B-5990-9D9CE02A9361}"/>
          </ac:spMkLst>
        </pc:spChg>
        <pc:spChg chg="mod">
          <ac:chgData name="Mei Collins" userId="f58710cf-9b7c-4342-a50c-dd3de50b0186" providerId="ADAL" clId="{F56D0A00-0132-42DE-AEFF-A5C030F68914}" dt="2022-08-31T20:18:56.862" v="5427"/>
          <ac:spMkLst>
            <pc:docMk/>
            <pc:sldMk cId="2937634767" sldId="397"/>
            <ac:spMk id="56" creationId="{E51D48A9-E186-62BE-2044-FA3B57E698A2}"/>
          </ac:spMkLst>
        </pc:spChg>
        <pc:spChg chg="mod">
          <ac:chgData name="Mei Collins" userId="f58710cf-9b7c-4342-a50c-dd3de50b0186" providerId="ADAL" clId="{F56D0A00-0132-42DE-AEFF-A5C030F68914}" dt="2022-08-31T20:18:56.862" v="5427"/>
          <ac:spMkLst>
            <pc:docMk/>
            <pc:sldMk cId="2937634767" sldId="397"/>
            <ac:spMk id="57" creationId="{4B819748-A822-1CAC-9259-FDAF9D2164A1}"/>
          </ac:spMkLst>
        </pc:spChg>
        <pc:spChg chg="mod">
          <ac:chgData name="Mei Collins" userId="f58710cf-9b7c-4342-a50c-dd3de50b0186" providerId="ADAL" clId="{F56D0A00-0132-42DE-AEFF-A5C030F68914}" dt="2022-08-31T20:18:56.862" v="5427"/>
          <ac:spMkLst>
            <pc:docMk/>
            <pc:sldMk cId="2937634767" sldId="397"/>
            <ac:spMk id="58" creationId="{90AFCC92-DA6C-5959-B556-F1D7547CFDFC}"/>
          </ac:spMkLst>
        </pc:spChg>
        <pc:spChg chg="mod">
          <ac:chgData name="Mei Collins" userId="f58710cf-9b7c-4342-a50c-dd3de50b0186" providerId="ADAL" clId="{F56D0A00-0132-42DE-AEFF-A5C030F68914}" dt="2022-08-31T20:18:56.862" v="5427"/>
          <ac:spMkLst>
            <pc:docMk/>
            <pc:sldMk cId="2937634767" sldId="397"/>
            <ac:spMk id="59" creationId="{83AEC423-5B91-0DA2-D1AC-178D334A9E6C}"/>
          </ac:spMkLst>
        </pc:spChg>
        <pc:spChg chg="mod">
          <ac:chgData name="Mei Collins" userId="f58710cf-9b7c-4342-a50c-dd3de50b0186" providerId="ADAL" clId="{F56D0A00-0132-42DE-AEFF-A5C030F68914}" dt="2022-08-31T20:18:56.862" v="5427"/>
          <ac:spMkLst>
            <pc:docMk/>
            <pc:sldMk cId="2937634767" sldId="397"/>
            <ac:spMk id="60" creationId="{7E18A460-5A58-DC60-F251-F76BE14C5166}"/>
          </ac:spMkLst>
        </pc:spChg>
        <pc:spChg chg="mod">
          <ac:chgData name="Mei Collins" userId="f58710cf-9b7c-4342-a50c-dd3de50b0186" providerId="ADAL" clId="{F56D0A00-0132-42DE-AEFF-A5C030F68914}" dt="2022-08-31T20:18:56.862" v="5427"/>
          <ac:spMkLst>
            <pc:docMk/>
            <pc:sldMk cId="2937634767" sldId="397"/>
            <ac:spMk id="61" creationId="{0D1FAAA4-F6CF-54F0-6CBA-62BF2497D7D4}"/>
          </ac:spMkLst>
        </pc:spChg>
        <pc:spChg chg="mod">
          <ac:chgData name="Mei Collins" userId="f58710cf-9b7c-4342-a50c-dd3de50b0186" providerId="ADAL" clId="{F56D0A00-0132-42DE-AEFF-A5C030F68914}" dt="2022-08-31T20:18:56.862" v="5427"/>
          <ac:spMkLst>
            <pc:docMk/>
            <pc:sldMk cId="2937634767" sldId="397"/>
            <ac:spMk id="62" creationId="{670AFAEC-9357-9D3B-C190-8BB045370C7D}"/>
          </ac:spMkLst>
        </pc:spChg>
        <pc:spChg chg="mod">
          <ac:chgData name="Mei Collins" userId="f58710cf-9b7c-4342-a50c-dd3de50b0186" providerId="ADAL" clId="{F56D0A00-0132-42DE-AEFF-A5C030F68914}" dt="2022-08-31T20:18:56.862" v="5427"/>
          <ac:spMkLst>
            <pc:docMk/>
            <pc:sldMk cId="2937634767" sldId="397"/>
            <ac:spMk id="63" creationId="{D34553B8-F9A5-7AC5-E5E5-9123603A4A46}"/>
          </ac:spMkLst>
        </pc:spChg>
        <pc:spChg chg="mod">
          <ac:chgData name="Mei Collins" userId="f58710cf-9b7c-4342-a50c-dd3de50b0186" providerId="ADAL" clId="{F56D0A00-0132-42DE-AEFF-A5C030F68914}" dt="2022-08-31T20:18:56.862" v="5427"/>
          <ac:spMkLst>
            <pc:docMk/>
            <pc:sldMk cId="2937634767" sldId="397"/>
            <ac:spMk id="64" creationId="{CBD13703-2CF9-00AB-12F4-03291F4327A9}"/>
          </ac:spMkLst>
        </pc:spChg>
        <pc:spChg chg="mod">
          <ac:chgData name="Mei Collins" userId="f58710cf-9b7c-4342-a50c-dd3de50b0186" providerId="ADAL" clId="{F56D0A00-0132-42DE-AEFF-A5C030F68914}" dt="2022-08-31T20:18:56.862" v="5427"/>
          <ac:spMkLst>
            <pc:docMk/>
            <pc:sldMk cId="2937634767" sldId="397"/>
            <ac:spMk id="65" creationId="{804D51F5-D05C-7880-FEE2-71B9C2E42AFD}"/>
          </ac:spMkLst>
        </pc:spChg>
        <pc:spChg chg="mod">
          <ac:chgData name="Mei Collins" userId="f58710cf-9b7c-4342-a50c-dd3de50b0186" providerId="ADAL" clId="{F56D0A00-0132-42DE-AEFF-A5C030F68914}" dt="2022-08-31T20:18:56.862" v="5427"/>
          <ac:spMkLst>
            <pc:docMk/>
            <pc:sldMk cId="2937634767" sldId="397"/>
            <ac:spMk id="66" creationId="{17089F22-1FAD-5624-041A-AB8F32CF4CA5}"/>
          </ac:spMkLst>
        </pc:spChg>
        <pc:spChg chg="mod">
          <ac:chgData name="Mei Collins" userId="f58710cf-9b7c-4342-a50c-dd3de50b0186" providerId="ADAL" clId="{F56D0A00-0132-42DE-AEFF-A5C030F68914}" dt="2022-08-31T20:18:56.862" v="5427"/>
          <ac:spMkLst>
            <pc:docMk/>
            <pc:sldMk cId="2937634767" sldId="397"/>
            <ac:spMk id="67" creationId="{4A3E5BCB-6F3D-0609-47A2-4AD0DAE3F964}"/>
          </ac:spMkLst>
        </pc:spChg>
        <pc:spChg chg="mod">
          <ac:chgData name="Mei Collins" userId="f58710cf-9b7c-4342-a50c-dd3de50b0186" providerId="ADAL" clId="{F56D0A00-0132-42DE-AEFF-A5C030F68914}" dt="2022-08-31T20:18:56.862" v="5427"/>
          <ac:spMkLst>
            <pc:docMk/>
            <pc:sldMk cId="2937634767" sldId="397"/>
            <ac:spMk id="68" creationId="{B93F0DE5-F2A9-400F-2992-DCD8F4404E99}"/>
          </ac:spMkLst>
        </pc:spChg>
        <pc:spChg chg="mod">
          <ac:chgData name="Mei Collins" userId="f58710cf-9b7c-4342-a50c-dd3de50b0186" providerId="ADAL" clId="{F56D0A00-0132-42DE-AEFF-A5C030F68914}" dt="2022-08-31T20:18:56.862" v="5427"/>
          <ac:spMkLst>
            <pc:docMk/>
            <pc:sldMk cId="2937634767" sldId="397"/>
            <ac:spMk id="69" creationId="{9442D1DA-D248-B288-8D30-AF5500F8980F}"/>
          </ac:spMkLst>
        </pc:spChg>
        <pc:spChg chg="mod">
          <ac:chgData name="Mei Collins" userId="f58710cf-9b7c-4342-a50c-dd3de50b0186" providerId="ADAL" clId="{F56D0A00-0132-42DE-AEFF-A5C030F68914}" dt="2022-08-31T20:18:56.862" v="5427"/>
          <ac:spMkLst>
            <pc:docMk/>
            <pc:sldMk cId="2937634767" sldId="397"/>
            <ac:spMk id="70" creationId="{F5DB06D9-378F-A417-CF2A-B727A8753F91}"/>
          </ac:spMkLst>
        </pc:spChg>
        <pc:spChg chg="mod">
          <ac:chgData name="Mei Collins" userId="f58710cf-9b7c-4342-a50c-dd3de50b0186" providerId="ADAL" clId="{F56D0A00-0132-42DE-AEFF-A5C030F68914}" dt="2022-08-31T20:18:56.862" v="5427"/>
          <ac:spMkLst>
            <pc:docMk/>
            <pc:sldMk cId="2937634767" sldId="397"/>
            <ac:spMk id="71" creationId="{BB2EDF79-E004-DDA1-0FC2-25F5F2F212AA}"/>
          </ac:spMkLst>
        </pc:spChg>
        <pc:spChg chg="mod">
          <ac:chgData name="Mei Collins" userId="f58710cf-9b7c-4342-a50c-dd3de50b0186" providerId="ADAL" clId="{F56D0A00-0132-42DE-AEFF-A5C030F68914}" dt="2022-08-31T20:18:56.862" v="5427"/>
          <ac:spMkLst>
            <pc:docMk/>
            <pc:sldMk cId="2937634767" sldId="397"/>
            <ac:spMk id="72" creationId="{78B63F5D-4866-49C4-4221-9AC36DD245D2}"/>
          </ac:spMkLst>
        </pc:spChg>
        <pc:spChg chg="mod">
          <ac:chgData name="Mei Collins" userId="f58710cf-9b7c-4342-a50c-dd3de50b0186" providerId="ADAL" clId="{F56D0A00-0132-42DE-AEFF-A5C030F68914}" dt="2022-08-31T20:18:56.862" v="5427"/>
          <ac:spMkLst>
            <pc:docMk/>
            <pc:sldMk cId="2937634767" sldId="397"/>
            <ac:spMk id="73" creationId="{49157A3C-6864-B50F-201C-9AD50EED33E2}"/>
          </ac:spMkLst>
        </pc:spChg>
        <pc:spChg chg="mod">
          <ac:chgData name="Mei Collins" userId="f58710cf-9b7c-4342-a50c-dd3de50b0186" providerId="ADAL" clId="{F56D0A00-0132-42DE-AEFF-A5C030F68914}" dt="2022-08-31T20:18:56.862" v="5427"/>
          <ac:spMkLst>
            <pc:docMk/>
            <pc:sldMk cId="2937634767" sldId="397"/>
            <ac:spMk id="74" creationId="{C237AA72-52B0-AE44-33A2-C7FECF0A6273}"/>
          </ac:spMkLst>
        </pc:spChg>
        <pc:spChg chg="mod">
          <ac:chgData name="Mei Collins" userId="f58710cf-9b7c-4342-a50c-dd3de50b0186" providerId="ADAL" clId="{F56D0A00-0132-42DE-AEFF-A5C030F68914}" dt="2022-08-31T20:18:56.862" v="5427"/>
          <ac:spMkLst>
            <pc:docMk/>
            <pc:sldMk cId="2937634767" sldId="397"/>
            <ac:spMk id="75" creationId="{ABF7386D-36EA-B42D-7359-99F519D31691}"/>
          </ac:spMkLst>
        </pc:spChg>
        <pc:spChg chg="mod">
          <ac:chgData name="Mei Collins" userId="f58710cf-9b7c-4342-a50c-dd3de50b0186" providerId="ADAL" clId="{F56D0A00-0132-42DE-AEFF-A5C030F68914}" dt="2022-08-31T20:18:56.862" v="5427"/>
          <ac:spMkLst>
            <pc:docMk/>
            <pc:sldMk cId="2937634767" sldId="397"/>
            <ac:spMk id="76" creationId="{E6A97948-E68E-36BA-266A-9F4B41F49FAD}"/>
          </ac:spMkLst>
        </pc:spChg>
        <pc:spChg chg="mod">
          <ac:chgData name="Mei Collins" userId="f58710cf-9b7c-4342-a50c-dd3de50b0186" providerId="ADAL" clId="{F56D0A00-0132-42DE-AEFF-A5C030F68914}" dt="2022-08-31T20:18:56.862" v="5427"/>
          <ac:spMkLst>
            <pc:docMk/>
            <pc:sldMk cId="2937634767" sldId="397"/>
            <ac:spMk id="77" creationId="{E726A486-115C-DF84-6A5A-B29BCDFAC943}"/>
          </ac:spMkLst>
        </pc:spChg>
        <pc:spChg chg="mod">
          <ac:chgData name="Mei Collins" userId="f58710cf-9b7c-4342-a50c-dd3de50b0186" providerId="ADAL" clId="{F56D0A00-0132-42DE-AEFF-A5C030F68914}" dt="2022-08-31T20:18:56.862" v="5427"/>
          <ac:spMkLst>
            <pc:docMk/>
            <pc:sldMk cId="2937634767" sldId="397"/>
            <ac:spMk id="78" creationId="{AFCD1C71-BA60-CBBC-6A76-30EBF84A8505}"/>
          </ac:spMkLst>
        </pc:spChg>
        <pc:spChg chg="mod">
          <ac:chgData name="Mei Collins" userId="f58710cf-9b7c-4342-a50c-dd3de50b0186" providerId="ADAL" clId="{F56D0A00-0132-42DE-AEFF-A5C030F68914}" dt="2022-08-31T20:18:56.862" v="5427"/>
          <ac:spMkLst>
            <pc:docMk/>
            <pc:sldMk cId="2937634767" sldId="397"/>
            <ac:spMk id="79" creationId="{40AC8C40-30D7-B743-391E-5A7A4F1B3307}"/>
          </ac:spMkLst>
        </pc:spChg>
        <pc:spChg chg="mod">
          <ac:chgData name="Mei Collins" userId="f58710cf-9b7c-4342-a50c-dd3de50b0186" providerId="ADAL" clId="{F56D0A00-0132-42DE-AEFF-A5C030F68914}" dt="2022-08-31T20:18:56.862" v="5427"/>
          <ac:spMkLst>
            <pc:docMk/>
            <pc:sldMk cId="2937634767" sldId="397"/>
            <ac:spMk id="80" creationId="{2DB85A69-25F8-55C9-FE4D-9831E61404F1}"/>
          </ac:spMkLst>
        </pc:spChg>
        <pc:spChg chg="mod">
          <ac:chgData name="Mei Collins" userId="f58710cf-9b7c-4342-a50c-dd3de50b0186" providerId="ADAL" clId="{F56D0A00-0132-42DE-AEFF-A5C030F68914}" dt="2022-08-31T20:18:56.862" v="5427"/>
          <ac:spMkLst>
            <pc:docMk/>
            <pc:sldMk cId="2937634767" sldId="397"/>
            <ac:spMk id="81" creationId="{DBD51040-DEC3-87C1-1859-7E636C6D08AA}"/>
          </ac:spMkLst>
        </pc:spChg>
        <pc:spChg chg="mod">
          <ac:chgData name="Mei Collins" userId="f58710cf-9b7c-4342-a50c-dd3de50b0186" providerId="ADAL" clId="{F56D0A00-0132-42DE-AEFF-A5C030F68914}" dt="2022-08-31T20:18:56.862" v="5427"/>
          <ac:spMkLst>
            <pc:docMk/>
            <pc:sldMk cId="2937634767" sldId="397"/>
            <ac:spMk id="82" creationId="{7C28A3F7-8A84-58B0-774E-DDF3E0E15ADC}"/>
          </ac:spMkLst>
        </pc:spChg>
        <pc:spChg chg="mod">
          <ac:chgData name="Mei Collins" userId="f58710cf-9b7c-4342-a50c-dd3de50b0186" providerId="ADAL" clId="{F56D0A00-0132-42DE-AEFF-A5C030F68914}" dt="2022-08-31T20:18:56.862" v="5427"/>
          <ac:spMkLst>
            <pc:docMk/>
            <pc:sldMk cId="2937634767" sldId="397"/>
            <ac:spMk id="83" creationId="{F82E156B-9E6D-9B86-A59B-5E170CA2A15D}"/>
          </ac:spMkLst>
        </pc:spChg>
        <pc:spChg chg="mod">
          <ac:chgData name="Mei Collins" userId="f58710cf-9b7c-4342-a50c-dd3de50b0186" providerId="ADAL" clId="{F56D0A00-0132-42DE-AEFF-A5C030F68914}" dt="2022-08-31T20:18:56.862" v="5427"/>
          <ac:spMkLst>
            <pc:docMk/>
            <pc:sldMk cId="2937634767" sldId="397"/>
            <ac:spMk id="84" creationId="{1858765A-6E69-1A92-89D5-07B38C60510F}"/>
          </ac:spMkLst>
        </pc:spChg>
        <pc:spChg chg="mod">
          <ac:chgData name="Mei Collins" userId="f58710cf-9b7c-4342-a50c-dd3de50b0186" providerId="ADAL" clId="{F56D0A00-0132-42DE-AEFF-A5C030F68914}" dt="2022-08-31T20:18:56.862" v="5427"/>
          <ac:spMkLst>
            <pc:docMk/>
            <pc:sldMk cId="2937634767" sldId="397"/>
            <ac:spMk id="85" creationId="{390574E7-5E9A-461E-3C0E-0075AF2BC761}"/>
          </ac:spMkLst>
        </pc:spChg>
        <pc:spChg chg="mod">
          <ac:chgData name="Mei Collins" userId="f58710cf-9b7c-4342-a50c-dd3de50b0186" providerId="ADAL" clId="{F56D0A00-0132-42DE-AEFF-A5C030F68914}" dt="2022-08-31T20:18:56.862" v="5427"/>
          <ac:spMkLst>
            <pc:docMk/>
            <pc:sldMk cId="2937634767" sldId="397"/>
            <ac:spMk id="86" creationId="{A8CA3661-F05F-5955-D395-A5FEC38C9126}"/>
          </ac:spMkLst>
        </pc:spChg>
        <pc:spChg chg="mod">
          <ac:chgData name="Mei Collins" userId="f58710cf-9b7c-4342-a50c-dd3de50b0186" providerId="ADAL" clId="{F56D0A00-0132-42DE-AEFF-A5C030F68914}" dt="2022-08-31T20:18:56.862" v="5427"/>
          <ac:spMkLst>
            <pc:docMk/>
            <pc:sldMk cId="2937634767" sldId="397"/>
            <ac:spMk id="87" creationId="{0832DD16-D7BD-B16E-CF75-96FE90C61433}"/>
          </ac:spMkLst>
        </pc:spChg>
        <pc:spChg chg="mod">
          <ac:chgData name="Mei Collins" userId="f58710cf-9b7c-4342-a50c-dd3de50b0186" providerId="ADAL" clId="{F56D0A00-0132-42DE-AEFF-A5C030F68914}" dt="2022-08-31T20:18:56.862" v="5427"/>
          <ac:spMkLst>
            <pc:docMk/>
            <pc:sldMk cId="2937634767" sldId="397"/>
            <ac:spMk id="88" creationId="{ED524822-A834-A0D4-25F0-8D91AB018980}"/>
          </ac:spMkLst>
        </pc:spChg>
        <pc:spChg chg="mod">
          <ac:chgData name="Mei Collins" userId="f58710cf-9b7c-4342-a50c-dd3de50b0186" providerId="ADAL" clId="{F56D0A00-0132-42DE-AEFF-A5C030F68914}" dt="2022-08-31T20:18:56.862" v="5427"/>
          <ac:spMkLst>
            <pc:docMk/>
            <pc:sldMk cId="2937634767" sldId="397"/>
            <ac:spMk id="89" creationId="{830550AE-4130-E078-0911-AF4C82FCDC39}"/>
          </ac:spMkLst>
        </pc:spChg>
        <pc:spChg chg="mod">
          <ac:chgData name="Mei Collins" userId="f58710cf-9b7c-4342-a50c-dd3de50b0186" providerId="ADAL" clId="{F56D0A00-0132-42DE-AEFF-A5C030F68914}" dt="2022-08-31T20:18:56.862" v="5427"/>
          <ac:spMkLst>
            <pc:docMk/>
            <pc:sldMk cId="2937634767" sldId="397"/>
            <ac:spMk id="90" creationId="{F2A8FAE9-BD95-66EF-3275-1CF8FEF64312}"/>
          </ac:spMkLst>
        </pc:spChg>
        <pc:spChg chg="mod">
          <ac:chgData name="Mei Collins" userId="f58710cf-9b7c-4342-a50c-dd3de50b0186" providerId="ADAL" clId="{F56D0A00-0132-42DE-AEFF-A5C030F68914}" dt="2022-08-31T20:18:56.862" v="5427"/>
          <ac:spMkLst>
            <pc:docMk/>
            <pc:sldMk cId="2937634767" sldId="397"/>
            <ac:spMk id="91" creationId="{B78CD528-24CF-DF0C-9C66-4706D2D6820B}"/>
          </ac:spMkLst>
        </pc:spChg>
        <pc:spChg chg="mod">
          <ac:chgData name="Mei Collins" userId="f58710cf-9b7c-4342-a50c-dd3de50b0186" providerId="ADAL" clId="{F56D0A00-0132-42DE-AEFF-A5C030F68914}" dt="2022-08-31T20:18:56.862" v="5427"/>
          <ac:spMkLst>
            <pc:docMk/>
            <pc:sldMk cId="2937634767" sldId="397"/>
            <ac:spMk id="92" creationId="{E8E7464C-2FD5-D69A-CA2D-D75461BFB939}"/>
          </ac:spMkLst>
        </pc:spChg>
        <pc:spChg chg="mod">
          <ac:chgData name="Mei Collins" userId="f58710cf-9b7c-4342-a50c-dd3de50b0186" providerId="ADAL" clId="{F56D0A00-0132-42DE-AEFF-A5C030F68914}" dt="2022-08-31T20:18:56.862" v="5427"/>
          <ac:spMkLst>
            <pc:docMk/>
            <pc:sldMk cId="2937634767" sldId="397"/>
            <ac:spMk id="93" creationId="{7B90F4B6-BA04-6776-7B32-909967ACAC17}"/>
          </ac:spMkLst>
        </pc:spChg>
        <pc:spChg chg="mod">
          <ac:chgData name="Mei Collins" userId="f58710cf-9b7c-4342-a50c-dd3de50b0186" providerId="ADAL" clId="{F56D0A00-0132-42DE-AEFF-A5C030F68914}" dt="2022-08-31T20:18:56.862" v="5427"/>
          <ac:spMkLst>
            <pc:docMk/>
            <pc:sldMk cId="2937634767" sldId="397"/>
            <ac:spMk id="94" creationId="{7961D86B-417E-6A47-3065-98CD07BEF79A}"/>
          </ac:spMkLst>
        </pc:spChg>
        <pc:spChg chg="mod">
          <ac:chgData name="Mei Collins" userId="f58710cf-9b7c-4342-a50c-dd3de50b0186" providerId="ADAL" clId="{F56D0A00-0132-42DE-AEFF-A5C030F68914}" dt="2022-08-31T20:18:56.862" v="5427"/>
          <ac:spMkLst>
            <pc:docMk/>
            <pc:sldMk cId="2937634767" sldId="397"/>
            <ac:spMk id="95" creationId="{B202B38C-151B-2F98-4601-BCFA3FE8425C}"/>
          </ac:spMkLst>
        </pc:spChg>
        <pc:spChg chg="mod">
          <ac:chgData name="Mei Collins" userId="f58710cf-9b7c-4342-a50c-dd3de50b0186" providerId="ADAL" clId="{F56D0A00-0132-42DE-AEFF-A5C030F68914}" dt="2022-08-31T20:18:56.862" v="5427"/>
          <ac:spMkLst>
            <pc:docMk/>
            <pc:sldMk cId="2937634767" sldId="397"/>
            <ac:spMk id="96" creationId="{DB9A9770-39CE-C938-7AF0-B7C6124098D0}"/>
          </ac:spMkLst>
        </pc:spChg>
        <pc:spChg chg="mod">
          <ac:chgData name="Mei Collins" userId="f58710cf-9b7c-4342-a50c-dd3de50b0186" providerId="ADAL" clId="{F56D0A00-0132-42DE-AEFF-A5C030F68914}" dt="2022-08-31T20:18:56.862" v="5427"/>
          <ac:spMkLst>
            <pc:docMk/>
            <pc:sldMk cId="2937634767" sldId="397"/>
            <ac:spMk id="97" creationId="{E821DB53-7635-3A98-E7BF-61A655D24899}"/>
          </ac:spMkLst>
        </pc:spChg>
        <pc:spChg chg="mod">
          <ac:chgData name="Mei Collins" userId="f58710cf-9b7c-4342-a50c-dd3de50b0186" providerId="ADAL" clId="{F56D0A00-0132-42DE-AEFF-A5C030F68914}" dt="2022-08-31T20:18:56.862" v="5427"/>
          <ac:spMkLst>
            <pc:docMk/>
            <pc:sldMk cId="2937634767" sldId="397"/>
            <ac:spMk id="98" creationId="{B062A5DE-8540-7E78-A8CA-95449C412C56}"/>
          </ac:spMkLst>
        </pc:spChg>
        <pc:spChg chg="mod">
          <ac:chgData name="Mei Collins" userId="f58710cf-9b7c-4342-a50c-dd3de50b0186" providerId="ADAL" clId="{F56D0A00-0132-42DE-AEFF-A5C030F68914}" dt="2022-08-31T20:18:56.862" v="5427"/>
          <ac:spMkLst>
            <pc:docMk/>
            <pc:sldMk cId="2937634767" sldId="397"/>
            <ac:spMk id="99" creationId="{3082C780-B8FA-B95A-1CA8-12EC8E81E23A}"/>
          </ac:spMkLst>
        </pc:spChg>
        <pc:spChg chg="mod">
          <ac:chgData name="Mei Collins" userId="f58710cf-9b7c-4342-a50c-dd3de50b0186" providerId="ADAL" clId="{F56D0A00-0132-42DE-AEFF-A5C030F68914}" dt="2022-08-31T20:18:56.862" v="5427"/>
          <ac:spMkLst>
            <pc:docMk/>
            <pc:sldMk cId="2937634767" sldId="397"/>
            <ac:spMk id="100" creationId="{5675AC2D-67C7-B947-B983-27AF58EB2D8F}"/>
          </ac:spMkLst>
        </pc:spChg>
        <pc:spChg chg="mod">
          <ac:chgData name="Mei Collins" userId="f58710cf-9b7c-4342-a50c-dd3de50b0186" providerId="ADAL" clId="{F56D0A00-0132-42DE-AEFF-A5C030F68914}" dt="2022-08-31T20:18:56.862" v="5427"/>
          <ac:spMkLst>
            <pc:docMk/>
            <pc:sldMk cId="2937634767" sldId="397"/>
            <ac:spMk id="101" creationId="{458C4DF4-746C-7F57-AB64-F35DF77408A4}"/>
          </ac:spMkLst>
        </pc:spChg>
        <pc:spChg chg="mod">
          <ac:chgData name="Mei Collins" userId="f58710cf-9b7c-4342-a50c-dd3de50b0186" providerId="ADAL" clId="{F56D0A00-0132-42DE-AEFF-A5C030F68914}" dt="2022-08-31T20:18:56.862" v="5427"/>
          <ac:spMkLst>
            <pc:docMk/>
            <pc:sldMk cId="2937634767" sldId="397"/>
            <ac:spMk id="102" creationId="{055CF4D5-296C-D6A1-EC13-BC264B95891A}"/>
          </ac:spMkLst>
        </pc:spChg>
        <pc:spChg chg="mod">
          <ac:chgData name="Mei Collins" userId="f58710cf-9b7c-4342-a50c-dd3de50b0186" providerId="ADAL" clId="{F56D0A00-0132-42DE-AEFF-A5C030F68914}" dt="2022-08-31T20:18:56.862" v="5427"/>
          <ac:spMkLst>
            <pc:docMk/>
            <pc:sldMk cId="2937634767" sldId="397"/>
            <ac:spMk id="103" creationId="{C19CF2DF-DD1F-9CD9-1AE1-04B6B3D6DD7D}"/>
          </ac:spMkLst>
        </pc:spChg>
        <pc:spChg chg="mod">
          <ac:chgData name="Mei Collins" userId="f58710cf-9b7c-4342-a50c-dd3de50b0186" providerId="ADAL" clId="{F56D0A00-0132-42DE-AEFF-A5C030F68914}" dt="2022-08-31T20:18:56.862" v="5427"/>
          <ac:spMkLst>
            <pc:docMk/>
            <pc:sldMk cId="2937634767" sldId="397"/>
            <ac:spMk id="104" creationId="{523BE7E4-BBAD-67E9-8C5E-75023A4AB8D9}"/>
          </ac:spMkLst>
        </pc:spChg>
        <pc:spChg chg="mod">
          <ac:chgData name="Mei Collins" userId="f58710cf-9b7c-4342-a50c-dd3de50b0186" providerId="ADAL" clId="{F56D0A00-0132-42DE-AEFF-A5C030F68914}" dt="2022-08-31T20:18:56.862" v="5427"/>
          <ac:spMkLst>
            <pc:docMk/>
            <pc:sldMk cId="2937634767" sldId="397"/>
            <ac:spMk id="105" creationId="{1324E720-16DC-3EBE-5B56-E07639DA2681}"/>
          </ac:spMkLst>
        </pc:spChg>
        <pc:spChg chg="mod">
          <ac:chgData name="Mei Collins" userId="f58710cf-9b7c-4342-a50c-dd3de50b0186" providerId="ADAL" clId="{F56D0A00-0132-42DE-AEFF-A5C030F68914}" dt="2022-08-31T20:18:56.862" v="5427"/>
          <ac:spMkLst>
            <pc:docMk/>
            <pc:sldMk cId="2937634767" sldId="397"/>
            <ac:spMk id="106" creationId="{54AC8DF2-D3D6-0EB3-28EE-4C3E1899DA52}"/>
          </ac:spMkLst>
        </pc:spChg>
        <pc:spChg chg="mod">
          <ac:chgData name="Mei Collins" userId="f58710cf-9b7c-4342-a50c-dd3de50b0186" providerId="ADAL" clId="{F56D0A00-0132-42DE-AEFF-A5C030F68914}" dt="2022-08-31T20:18:56.862" v="5427"/>
          <ac:spMkLst>
            <pc:docMk/>
            <pc:sldMk cId="2937634767" sldId="397"/>
            <ac:spMk id="107" creationId="{AD91F4BC-4A7C-6BD4-CE20-44F264FAFB22}"/>
          </ac:spMkLst>
        </pc:spChg>
        <pc:spChg chg="mod">
          <ac:chgData name="Mei Collins" userId="f58710cf-9b7c-4342-a50c-dd3de50b0186" providerId="ADAL" clId="{F56D0A00-0132-42DE-AEFF-A5C030F68914}" dt="2022-08-31T20:18:56.862" v="5427"/>
          <ac:spMkLst>
            <pc:docMk/>
            <pc:sldMk cId="2937634767" sldId="397"/>
            <ac:spMk id="108" creationId="{F5364F29-8509-3BC4-C1E5-07AA45CD5D82}"/>
          </ac:spMkLst>
        </pc:spChg>
        <pc:spChg chg="mod">
          <ac:chgData name="Mei Collins" userId="f58710cf-9b7c-4342-a50c-dd3de50b0186" providerId="ADAL" clId="{F56D0A00-0132-42DE-AEFF-A5C030F68914}" dt="2022-08-31T20:18:56.862" v="5427"/>
          <ac:spMkLst>
            <pc:docMk/>
            <pc:sldMk cId="2937634767" sldId="397"/>
            <ac:spMk id="109" creationId="{B00A234B-721E-27F9-7B05-A130B9F93A36}"/>
          </ac:spMkLst>
        </pc:spChg>
        <pc:spChg chg="mod">
          <ac:chgData name="Mei Collins" userId="f58710cf-9b7c-4342-a50c-dd3de50b0186" providerId="ADAL" clId="{F56D0A00-0132-42DE-AEFF-A5C030F68914}" dt="2022-08-31T20:18:56.862" v="5427"/>
          <ac:spMkLst>
            <pc:docMk/>
            <pc:sldMk cId="2937634767" sldId="397"/>
            <ac:spMk id="110" creationId="{18924B97-4751-9523-5219-347863ADC3DD}"/>
          </ac:spMkLst>
        </pc:spChg>
        <pc:spChg chg="mod">
          <ac:chgData name="Mei Collins" userId="f58710cf-9b7c-4342-a50c-dd3de50b0186" providerId="ADAL" clId="{F56D0A00-0132-42DE-AEFF-A5C030F68914}" dt="2022-08-31T20:18:56.862" v="5427"/>
          <ac:spMkLst>
            <pc:docMk/>
            <pc:sldMk cId="2937634767" sldId="397"/>
            <ac:spMk id="111" creationId="{BD49DAA2-422D-2645-D77E-C145394CFA5D}"/>
          </ac:spMkLst>
        </pc:spChg>
        <pc:spChg chg="mod">
          <ac:chgData name="Mei Collins" userId="f58710cf-9b7c-4342-a50c-dd3de50b0186" providerId="ADAL" clId="{F56D0A00-0132-42DE-AEFF-A5C030F68914}" dt="2022-08-31T20:18:56.862" v="5427"/>
          <ac:spMkLst>
            <pc:docMk/>
            <pc:sldMk cId="2937634767" sldId="397"/>
            <ac:spMk id="113" creationId="{5484E961-A7FE-B668-611E-70DAF5B0FDB5}"/>
          </ac:spMkLst>
        </pc:spChg>
        <pc:spChg chg="mod">
          <ac:chgData name="Mei Collins" userId="f58710cf-9b7c-4342-a50c-dd3de50b0186" providerId="ADAL" clId="{F56D0A00-0132-42DE-AEFF-A5C030F68914}" dt="2022-08-31T20:18:56.862" v="5427"/>
          <ac:spMkLst>
            <pc:docMk/>
            <pc:sldMk cId="2937634767" sldId="397"/>
            <ac:spMk id="114" creationId="{2919E98C-7EE3-959C-C3B9-63BDFC3B844B}"/>
          </ac:spMkLst>
        </pc:spChg>
        <pc:spChg chg="mod">
          <ac:chgData name="Mei Collins" userId="f58710cf-9b7c-4342-a50c-dd3de50b0186" providerId="ADAL" clId="{F56D0A00-0132-42DE-AEFF-A5C030F68914}" dt="2022-08-31T20:18:56.862" v="5427"/>
          <ac:spMkLst>
            <pc:docMk/>
            <pc:sldMk cId="2937634767" sldId="397"/>
            <ac:spMk id="115" creationId="{B79C2D47-521F-751F-8761-A9C8C09A77EA}"/>
          </ac:spMkLst>
        </pc:spChg>
        <pc:spChg chg="mod">
          <ac:chgData name="Mei Collins" userId="f58710cf-9b7c-4342-a50c-dd3de50b0186" providerId="ADAL" clId="{F56D0A00-0132-42DE-AEFF-A5C030F68914}" dt="2022-08-31T20:18:56.862" v="5427"/>
          <ac:spMkLst>
            <pc:docMk/>
            <pc:sldMk cId="2937634767" sldId="397"/>
            <ac:spMk id="118" creationId="{16626E0F-7064-6E64-6788-54EEEF819F84}"/>
          </ac:spMkLst>
        </pc:spChg>
        <pc:spChg chg="mod">
          <ac:chgData name="Mei Collins" userId="f58710cf-9b7c-4342-a50c-dd3de50b0186" providerId="ADAL" clId="{F56D0A00-0132-42DE-AEFF-A5C030F68914}" dt="2022-08-31T20:18:56.862" v="5427"/>
          <ac:spMkLst>
            <pc:docMk/>
            <pc:sldMk cId="2937634767" sldId="397"/>
            <ac:spMk id="120" creationId="{68EE9FDB-6F7A-4D54-9873-8781FEA5B015}"/>
          </ac:spMkLst>
        </pc:spChg>
        <pc:spChg chg="mod">
          <ac:chgData name="Mei Collins" userId="f58710cf-9b7c-4342-a50c-dd3de50b0186" providerId="ADAL" clId="{F56D0A00-0132-42DE-AEFF-A5C030F68914}" dt="2022-08-31T20:18:56.862" v="5427"/>
          <ac:spMkLst>
            <pc:docMk/>
            <pc:sldMk cId="2937634767" sldId="397"/>
            <ac:spMk id="121" creationId="{D5CC64DE-6B3D-6756-83D1-BE9C74DB86D8}"/>
          </ac:spMkLst>
        </pc:spChg>
        <pc:spChg chg="mod">
          <ac:chgData name="Mei Collins" userId="f58710cf-9b7c-4342-a50c-dd3de50b0186" providerId="ADAL" clId="{F56D0A00-0132-42DE-AEFF-A5C030F68914}" dt="2022-08-31T20:18:56.862" v="5427"/>
          <ac:spMkLst>
            <pc:docMk/>
            <pc:sldMk cId="2937634767" sldId="397"/>
            <ac:spMk id="122" creationId="{6659B6B3-377F-EB30-A0C4-39BA7645D777}"/>
          </ac:spMkLst>
        </pc:spChg>
        <pc:spChg chg="mod">
          <ac:chgData name="Mei Collins" userId="f58710cf-9b7c-4342-a50c-dd3de50b0186" providerId="ADAL" clId="{F56D0A00-0132-42DE-AEFF-A5C030F68914}" dt="2022-08-31T20:18:56.862" v="5427"/>
          <ac:spMkLst>
            <pc:docMk/>
            <pc:sldMk cId="2937634767" sldId="397"/>
            <ac:spMk id="123" creationId="{309A3BC7-EBFC-A986-4334-B8B3906424ED}"/>
          </ac:spMkLst>
        </pc:spChg>
        <pc:spChg chg="mod">
          <ac:chgData name="Mei Collins" userId="f58710cf-9b7c-4342-a50c-dd3de50b0186" providerId="ADAL" clId="{F56D0A00-0132-42DE-AEFF-A5C030F68914}" dt="2022-08-31T20:18:56.862" v="5427"/>
          <ac:spMkLst>
            <pc:docMk/>
            <pc:sldMk cId="2937634767" sldId="397"/>
            <ac:spMk id="124" creationId="{8955ADDD-7D48-0372-97D7-D482E0CCD713}"/>
          </ac:spMkLst>
        </pc:spChg>
        <pc:spChg chg="mod">
          <ac:chgData name="Mei Collins" userId="f58710cf-9b7c-4342-a50c-dd3de50b0186" providerId="ADAL" clId="{F56D0A00-0132-42DE-AEFF-A5C030F68914}" dt="2022-08-31T20:18:56.862" v="5427"/>
          <ac:spMkLst>
            <pc:docMk/>
            <pc:sldMk cId="2937634767" sldId="397"/>
            <ac:spMk id="125" creationId="{339B36A8-830B-42F6-1343-E6FCA14D9642}"/>
          </ac:spMkLst>
        </pc:spChg>
        <pc:spChg chg="mod">
          <ac:chgData name="Mei Collins" userId="f58710cf-9b7c-4342-a50c-dd3de50b0186" providerId="ADAL" clId="{F56D0A00-0132-42DE-AEFF-A5C030F68914}" dt="2022-08-31T20:18:56.862" v="5427"/>
          <ac:spMkLst>
            <pc:docMk/>
            <pc:sldMk cId="2937634767" sldId="397"/>
            <ac:spMk id="126" creationId="{B2B5C573-9B0C-C7C9-A0C6-DCD0DCDB9AD7}"/>
          </ac:spMkLst>
        </pc:spChg>
        <pc:spChg chg="mod">
          <ac:chgData name="Mei Collins" userId="f58710cf-9b7c-4342-a50c-dd3de50b0186" providerId="ADAL" clId="{F56D0A00-0132-42DE-AEFF-A5C030F68914}" dt="2022-08-31T20:18:56.862" v="5427"/>
          <ac:spMkLst>
            <pc:docMk/>
            <pc:sldMk cId="2937634767" sldId="397"/>
            <ac:spMk id="127" creationId="{FB827E74-D268-D205-55B2-057837CB60E8}"/>
          </ac:spMkLst>
        </pc:spChg>
        <pc:spChg chg="mod">
          <ac:chgData name="Mei Collins" userId="f58710cf-9b7c-4342-a50c-dd3de50b0186" providerId="ADAL" clId="{F56D0A00-0132-42DE-AEFF-A5C030F68914}" dt="2022-08-31T20:18:56.862" v="5427"/>
          <ac:spMkLst>
            <pc:docMk/>
            <pc:sldMk cId="2937634767" sldId="397"/>
            <ac:spMk id="128" creationId="{BA6CA512-527E-7F8D-2A07-46C28B896159}"/>
          </ac:spMkLst>
        </pc:spChg>
        <pc:spChg chg="mod">
          <ac:chgData name="Mei Collins" userId="f58710cf-9b7c-4342-a50c-dd3de50b0186" providerId="ADAL" clId="{F56D0A00-0132-42DE-AEFF-A5C030F68914}" dt="2022-08-31T20:18:56.862" v="5427"/>
          <ac:spMkLst>
            <pc:docMk/>
            <pc:sldMk cId="2937634767" sldId="397"/>
            <ac:spMk id="129" creationId="{77EF8E6E-7A7F-28EE-9EF2-72E55AB336ED}"/>
          </ac:spMkLst>
        </pc:spChg>
        <pc:spChg chg="mod">
          <ac:chgData name="Mei Collins" userId="f58710cf-9b7c-4342-a50c-dd3de50b0186" providerId="ADAL" clId="{F56D0A00-0132-42DE-AEFF-A5C030F68914}" dt="2022-08-31T20:18:56.862" v="5427"/>
          <ac:spMkLst>
            <pc:docMk/>
            <pc:sldMk cId="2937634767" sldId="397"/>
            <ac:spMk id="130" creationId="{D66F0190-41C6-8F42-32D0-9E600F104E4A}"/>
          </ac:spMkLst>
        </pc:spChg>
        <pc:spChg chg="mod">
          <ac:chgData name="Mei Collins" userId="f58710cf-9b7c-4342-a50c-dd3de50b0186" providerId="ADAL" clId="{F56D0A00-0132-42DE-AEFF-A5C030F68914}" dt="2022-08-31T20:18:56.862" v="5427"/>
          <ac:spMkLst>
            <pc:docMk/>
            <pc:sldMk cId="2937634767" sldId="397"/>
            <ac:spMk id="131" creationId="{6B8A74A8-844C-A918-B773-655484A78C36}"/>
          </ac:spMkLst>
        </pc:spChg>
        <pc:spChg chg="mod">
          <ac:chgData name="Mei Collins" userId="f58710cf-9b7c-4342-a50c-dd3de50b0186" providerId="ADAL" clId="{F56D0A00-0132-42DE-AEFF-A5C030F68914}" dt="2022-08-31T20:18:56.862" v="5427"/>
          <ac:spMkLst>
            <pc:docMk/>
            <pc:sldMk cId="2937634767" sldId="397"/>
            <ac:spMk id="132" creationId="{EEB0780D-2497-0AE5-534B-F06AE905A3F0}"/>
          </ac:spMkLst>
        </pc:spChg>
        <pc:spChg chg="mod">
          <ac:chgData name="Mei Collins" userId="f58710cf-9b7c-4342-a50c-dd3de50b0186" providerId="ADAL" clId="{F56D0A00-0132-42DE-AEFF-A5C030F68914}" dt="2022-08-31T20:18:56.862" v="5427"/>
          <ac:spMkLst>
            <pc:docMk/>
            <pc:sldMk cId="2937634767" sldId="397"/>
            <ac:spMk id="133" creationId="{106D8CBB-F9CE-7B39-D4D0-7C073D211FA9}"/>
          </ac:spMkLst>
        </pc:spChg>
        <pc:spChg chg="mod">
          <ac:chgData name="Mei Collins" userId="f58710cf-9b7c-4342-a50c-dd3de50b0186" providerId="ADAL" clId="{F56D0A00-0132-42DE-AEFF-A5C030F68914}" dt="2022-08-31T20:18:56.862" v="5427"/>
          <ac:spMkLst>
            <pc:docMk/>
            <pc:sldMk cId="2937634767" sldId="397"/>
            <ac:spMk id="134" creationId="{859F72FF-A7BB-3DB6-A2E0-0C7FE4776D74}"/>
          </ac:spMkLst>
        </pc:spChg>
        <pc:spChg chg="mod">
          <ac:chgData name="Mei Collins" userId="f58710cf-9b7c-4342-a50c-dd3de50b0186" providerId="ADAL" clId="{F56D0A00-0132-42DE-AEFF-A5C030F68914}" dt="2022-08-31T20:18:56.862" v="5427"/>
          <ac:spMkLst>
            <pc:docMk/>
            <pc:sldMk cId="2937634767" sldId="397"/>
            <ac:spMk id="135" creationId="{FB010DE9-3C24-762A-EDBB-496E649A680E}"/>
          </ac:spMkLst>
        </pc:spChg>
        <pc:spChg chg="mod">
          <ac:chgData name="Mei Collins" userId="f58710cf-9b7c-4342-a50c-dd3de50b0186" providerId="ADAL" clId="{F56D0A00-0132-42DE-AEFF-A5C030F68914}" dt="2022-08-31T20:18:56.862" v="5427"/>
          <ac:spMkLst>
            <pc:docMk/>
            <pc:sldMk cId="2937634767" sldId="397"/>
            <ac:spMk id="136" creationId="{D8DD9F02-05A1-711B-E979-A5FEF1C9B1E4}"/>
          </ac:spMkLst>
        </pc:spChg>
        <pc:spChg chg="mod">
          <ac:chgData name="Mei Collins" userId="f58710cf-9b7c-4342-a50c-dd3de50b0186" providerId="ADAL" clId="{F56D0A00-0132-42DE-AEFF-A5C030F68914}" dt="2022-08-31T20:18:56.862" v="5427"/>
          <ac:spMkLst>
            <pc:docMk/>
            <pc:sldMk cId="2937634767" sldId="397"/>
            <ac:spMk id="137" creationId="{819F4EE6-109F-4D0C-CF00-FD4D4FC4AB6A}"/>
          </ac:spMkLst>
        </pc:spChg>
        <pc:spChg chg="mod">
          <ac:chgData name="Mei Collins" userId="f58710cf-9b7c-4342-a50c-dd3de50b0186" providerId="ADAL" clId="{F56D0A00-0132-42DE-AEFF-A5C030F68914}" dt="2022-08-31T20:18:56.862" v="5427"/>
          <ac:spMkLst>
            <pc:docMk/>
            <pc:sldMk cId="2937634767" sldId="397"/>
            <ac:spMk id="138" creationId="{4AA0BF91-EA6F-22C2-132B-214CAE977F8B}"/>
          </ac:spMkLst>
        </pc:spChg>
        <pc:spChg chg="mod">
          <ac:chgData name="Mei Collins" userId="f58710cf-9b7c-4342-a50c-dd3de50b0186" providerId="ADAL" clId="{F56D0A00-0132-42DE-AEFF-A5C030F68914}" dt="2022-08-31T20:18:56.862" v="5427"/>
          <ac:spMkLst>
            <pc:docMk/>
            <pc:sldMk cId="2937634767" sldId="397"/>
            <ac:spMk id="139" creationId="{BCD24138-878D-E4DA-E7FA-7C4637AA7CF0}"/>
          </ac:spMkLst>
        </pc:spChg>
        <pc:spChg chg="mod">
          <ac:chgData name="Mei Collins" userId="f58710cf-9b7c-4342-a50c-dd3de50b0186" providerId="ADAL" clId="{F56D0A00-0132-42DE-AEFF-A5C030F68914}" dt="2022-08-31T20:18:56.862" v="5427"/>
          <ac:spMkLst>
            <pc:docMk/>
            <pc:sldMk cId="2937634767" sldId="397"/>
            <ac:spMk id="140" creationId="{EC1B8D79-A5EE-94A8-D97E-C2F65C92DD0D}"/>
          </ac:spMkLst>
        </pc:spChg>
        <pc:spChg chg="mod">
          <ac:chgData name="Mei Collins" userId="f58710cf-9b7c-4342-a50c-dd3de50b0186" providerId="ADAL" clId="{F56D0A00-0132-42DE-AEFF-A5C030F68914}" dt="2022-08-31T20:18:56.862" v="5427"/>
          <ac:spMkLst>
            <pc:docMk/>
            <pc:sldMk cId="2937634767" sldId="397"/>
            <ac:spMk id="141" creationId="{66A06F12-226D-E163-43E4-4413E68AAA34}"/>
          </ac:spMkLst>
        </pc:spChg>
        <pc:spChg chg="mod">
          <ac:chgData name="Mei Collins" userId="f58710cf-9b7c-4342-a50c-dd3de50b0186" providerId="ADAL" clId="{F56D0A00-0132-42DE-AEFF-A5C030F68914}" dt="2022-08-31T20:18:56.862" v="5427"/>
          <ac:spMkLst>
            <pc:docMk/>
            <pc:sldMk cId="2937634767" sldId="397"/>
            <ac:spMk id="142" creationId="{398B2D91-7EBD-9008-63C1-83623E0DA2EA}"/>
          </ac:spMkLst>
        </pc:spChg>
        <pc:spChg chg="mod">
          <ac:chgData name="Mei Collins" userId="f58710cf-9b7c-4342-a50c-dd3de50b0186" providerId="ADAL" clId="{F56D0A00-0132-42DE-AEFF-A5C030F68914}" dt="2022-08-31T20:18:56.862" v="5427"/>
          <ac:spMkLst>
            <pc:docMk/>
            <pc:sldMk cId="2937634767" sldId="397"/>
            <ac:spMk id="143" creationId="{F2DC910F-1E61-9B44-6F39-189F32D4AE60}"/>
          </ac:spMkLst>
        </pc:spChg>
        <pc:spChg chg="mod">
          <ac:chgData name="Mei Collins" userId="f58710cf-9b7c-4342-a50c-dd3de50b0186" providerId="ADAL" clId="{F56D0A00-0132-42DE-AEFF-A5C030F68914}" dt="2022-08-31T20:18:56.862" v="5427"/>
          <ac:spMkLst>
            <pc:docMk/>
            <pc:sldMk cId="2937634767" sldId="397"/>
            <ac:spMk id="144" creationId="{6B6C36C6-C6F3-4274-2BD6-BE5AD71BCDE8}"/>
          </ac:spMkLst>
        </pc:spChg>
        <pc:spChg chg="mod">
          <ac:chgData name="Mei Collins" userId="f58710cf-9b7c-4342-a50c-dd3de50b0186" providerId="ADAL" clId="{F56D0A00-0132-42DE-AEFF-A5C030F68914}" dt="2022-08-31T20:18:56.862" v="5427"/>
          <ac:spMkLst>
            <pc:docMk/>
            <pc:sldMk cId="2937634767" sldId="397"/>
            <ac:spMk id="145" creationId="{C7B8CC4D-1485-D0DD-99EE-D8D346C0F3F0}"/>
          </ac:spMkLst>
        </pc:spChg>
        <pc:spChg chg="mod">
          <ac:chgData name="Mei Collins" userId="f58710cf-9b7c-4342-a50c-dd3de50b0186" providerId="ADAL" clId="{F56D0A00-0132-42DE-AEFF-A5C030F68914}" dt="2022-08-31T20:18:56.862" v="5427"/>
          <ac:spMkLst>
            <pc:docMk/>
            <pc:sldMk cId="2937634767" sldId="397"/>
            <ac:spMk id="146" creationId="{EB92B4C3-B316-8093-90B5-5DE57CA7579C}"/>
          </ac:spMkLst>
        </pc:spChg>
        <pc:spChg chg="mod">
          <ac:chgData name="Mei Collins" userId="f58710cf-9b7c-4342-a50c-dd3de50b0186" providerId="ADAL" clId="{F56D0A00-0132-42DE-AEFF-A5C030F68914}" dt="2022-08-31T20:18:56.862" v="5427"/>
          <ac:spMkLst>
            <pc:docMk/>
            <pc:sldMk cId="2937634767" sldId="397"/>
            <ac:spMk id="147" creationId="{B6CC6210-CF26-80CA-4FA7-6DD1AE058E42}"/>
          </ac:spMkLst>
        </pc:spChg>
        <pc:spChg chg="mod">
          <ac:chgData name="Mei Collins" userId="f58710cf-9b7c-4342-a50c-dd3de50b0186" providerId="ADAL" clId="{F56D0A00-0132-42DE-AEFF-A5C030F68914}" dt="2022-08-31T20:18:56.862" v="5427"/>
          <ac:spMkLst>
            <pc:docMk/>
            <pc:sldMk cId="2937634767" sldId="397"/>
            <ac:spMk id="148" creationId="{9ADE3E03-C0EF-072F-B54A-F14684A7FBCD}"/>
          </ac:spMkLst>
        </pc:spChg>
        <pc:spChg chg="mod">
          <ac:chgData name="Mei Collins" userId="f58710cf-9b7c-4342-a50c-dd3de50b0186" providerId="ADAL" clId="{F56D0A00-0132-42DE-AEFF-A5C030F68914}" dt="2022-08-31T20:18:56.862" v="5427"/>
          <ac:spMkLst>
            <pc:docMk/>
            <pc:sldMk cId="2937634767" sldId="397"/>
            <ac:spMk id="149" creationId="{C4F7BDFD-C018-AFDF-C225-5A34C2D90B73}"/>
          </ac:spMkLst>
        </pc:spChg>
        <pc:spChg chg="mod">
          <ac:chgData name="Mei Collins" userId="f58710cf-9b7c-4342-a50c-dd3de50b0186" providerId="ADAL" clId="{F56D0A00-0132-42DE-AEFF-A5C030F68914}" dt="2022-08-31T20:18:56.862" v="5427"/>
          <ac:spMkLst>
            <pc:docMk/>
            <pc:sldMk cId="2937634767" sldId="397"/>
            <ac:spMk id="150" creationId="{55A845CA-AD35-5EDC-8790-41A99CE6FE1C}"/>
          </ac:spMkLst>
        </pc:spChg>
        <pc:spChg chg="mod">
          <ac:chgData name="Mei Collins" userId="f58710cf-9b7c-4342-a50c-dd3de50b0186" providerId="ADAL" clId="{F56D0A00-0132-42DE-AEFF-A5C030F68914}" dt="2022-08-31T20:18:56.862" v="5427"/>
          <ac:spMkLst>
            <pc:docMk/>
            <pc:sldMk cId="2937634767" sldId="397"/>
            <ac:spMk id="151" creationId="{73E8DCF6-32A8-1A44-AF71-622702AEECB5}"/>
          </ac:spMkLst>
        </pc:spChg>
        <pc:spChg chg="mod">
          <ac:chgData name="Mei Collins" userId="f58710cf-9b7c-4342-a50c-dd3de50b0186" providerId="ADAL" clId="{F56D0A00-0132-42DE-AEFF-A5C030F68914}" dt="2022-08-31T20:18:56.862" v="5427"/>
          <ac:spMkLst>
            <pc:docMk/>
            <pc:sldMk cId="2937634767" sldId="397"/>
            <ac:spMk id="152" creationId="{5063375D-35DB-AEDB-1180-016EBEE0F3B9}"/>
          </ac:spMkLst>
        </pc:spChg>
        <pc:spChg chg="mod">
          <ac:chgData name="Mei Collins" userId="f58710cf-9b7c-4342-a50c-dd3de50b0186" providerId="ADAL" clId="{F56D0A00-0132-42DE-AEFF-A5C030F68914}" dt="2022-08-31T20:18:56.862" v="5427"/>
          <ac:spMkLst>
            <pc:docMk/>
            <pc:sldMk cId="2937634767" sldId="397"/>
            <ac:spMk id="153" creationId="{50E92D76-F04C-926C-232A-6C6C7217E373}"/>
          </ac:spMkLst>
        </pc:spChg>
        <pc:spChg chg="mod">
          <ac:chgData name="Mei Collins" userId="f58710cf-9b7c-4342-a50c-dd3de50b0186" providerId="ADAL" clId="{F56D0A00-0132-42DE-AEFF-A5C030F68914}" dt="2022-08-31T20:18:56.862" v="5427"/>
          <ac:spMkLst>
            <pc:docMk/>
            <pc:sldMk cId="2937634767" sldId="397"/>
            <ac:spMk id="154" creationId="{CCDD2100-1E15-95FB-AEDF-D75FE58F4C11}"/>
          </ac:spMkLst>
        </pc:spChg>
        <pc:spChg chg="mod">
          <ac:chgData name="Mei Collins" userId="f58710cf-9b7c-4342-a50c-dd3de50b0186" providerId="ADAL" clId="{F56D0A00-0132-42DE-AEFF-A5C030F68914}" dt="2022-08-31T20:18:56.862" v="5427"/>
          <ac:spMkLst>
            <pc:docMk/>
            <pc:sldMk cId="2937634767" sldId="397"/>
            <ac:spMk id="155" creationId="{24C53DE5-09B9-72EF-C6E8-F45587B66FD6}"/>
          </ac:spMkLst>
        </pc:spChg>
        <pc:spChg chg="mod">
          <ac:chgData name="Mei Collins" userId="f58710cf-9b7c-4342-a50c-dd3de50b0186" providerId="ADAL" clId="{F56D0A00-0132-42DE-AEFF-A5C030F68914}" dt="2022-08-31T20:18:56.862" v="5427"/>
          <ac:spMkLst>
            <pc:docMk/>
            <pc:sldMk cId="2937634767" sldId="397"/>
            <ac:spMk id="156" creationId="{FB7E7B16-017B-5F88-2155-0E523F577722}"/>
          </ac:spMkLst>
        </pc:spChg>
        <pc:spChg chg="mod">
          <ac:chgData name="Mei Collins" userId="f58710cf-9b7c-4342-a50c-dd3de50b0186" providerId="ADAL" clId="{F56D0A00-0132-42DE-AEFF-A5C030F68914}" dt="2022-08-31T20:18:56.862" v="5427"/>
          <ac:spMkLst>
            <pc:docMk/>
            <pc:sldMk cId="2937634767" sldId="397"/>
            <ac:spMk id="157" creationId="{EED6A1E4-0251-86B6-DA46-DA4465457660}"/>
          </ac:spMkLst>
        </pc:spChg>
        <pc:spChg chg="mod">
          <ac:chgData name="Mei Collins" userId="f58710cf-9b7c-4342-a50c-dd3de50b0186" providerId="ADAL" clId="{F56D0A00-0132-42DE-AEFF-A5C030F68914}" dt="2022-08-31T20:18:56.862" v="5427"/>
          <ac:spMkLst>
            <pc:docMk/>
            <pc:sldMk cId="2937634767" sldId="397"/>
            <ac:spMk id="158" creationId="{2B3A1984-92AE-B3FE-5032-655C09B7909F}"/>
          </ac:spMkLst>
        </pc:spChg>
        <pc:spChg chg="mod">
          <ac:chgData name="Mei Collins" userId="f58710cf-9b7c-4342-a50c-dd3de50b0186" providerId="ADAL" clId="{F56D0A00-0132-42DE-AEFF-A5C030F68914}" dt="2022-08-31T20:18:56.862" v="5427"/>
          <ac:spMkLst>
            <pc:docMk/>
            <pc:sldMk cId="2937634767" sldId="397"/>
            <ac:spMk id="159" creationId="{30709887-D3E8-2D83-7493-3CED3C9CDAF3}"/>
          </ac:spMkLst>
        </pc:spChg>
        <pc:spChg chg="mod">
          <ac:chgData name="Mei Collins" userId="f58710cf-9b7c-4342-a50c-dd3de50b0186" providerId="ADAL" clId="{F56D0A00-0132-42DE-AEFF-A5C030F68914}" dt="2022-08-31T20:18:56.862" v="5427"/>
          <ac:spMkLst>
            <pc:docMk/>
            <pc:sldMk cId="2937634767" sldId="397"/>
            <ac:spMk id="160" creationId="{CBA63B6D-6EFA-40D6-0A80-82BBE2E563EA}"/>
          </ac:spMkLst>
        </pc:spChg>
        <pc:spChg chg="mod">
          <ac:chgData name="Mei Collins" userId="f58710cf-9b7c-4342-a50c-dd3de50b0186" providerId="ADAL" clId="{F56D0A00-0132-42DE-AEFF-A5C030F68914}" dt="2022-08-31T20:18:56.862" v="5427"/>
          <ac:spMkLst>
            <pc:docMk/>
            <pc:sldMk cId="2937634767" sldId="397"/>
            <ac:spMk id="161" creationId="{5EF739B9-1CF1-D495-91E2-D5184624E5D7}"/>
          </ac:spMkLst>
        </pc:spChg>
        <pc:spChg chg="mod">
          <ac:chgData name="Mei Collins" userId="f58710cf-9b7c-4342-a50c-dd3de50b0186" providerId="ADAL" clId="{F56D0A00-0132-42DE-AEFF-A5C030F68914}" dt="2022-08-31T20:18:56.862" v="5427"/>
          <ac:spMkLst>
            <pc:docMk/>
            <pc:sldMk cId="2937634767" sldId="397"/>
            <ac:spMk id="162" creationId="{E7A56A62-5C26-09D2-408E-311E5D1DBDDC}"/>
          </ac:spMkLst>
        </pc:spChg>
        <pc:spChg chg="mod">
          <ac:chgData name="Mei Collins" userId="f58710cf-9b7c-4342-a50c-dd3de50b0186" providerId="ADAL" clId="{F56D0A00-0132-42DE-AEFF-A5C030F68914}" dt="2022-08-31T20:18:56.862" v="5427"/>
          <ac:spMkLst>
            <pc:docMk/>
            <pc:sldMk cId="2937634767" sldId="397"/>
            <ac:spMk id="163" creationId="{B9CB494E-F461-1235-A6CC-2AFFDFD745EE}"/>
          </ac:spMkLst>
        </pc:spChg>
        <pc:spChg chg="mod">
          <ac:chgData name="Mei Collins" userId="f58710cf-9b7c-4342-a50c-dd3de50b0186" providerId="ADAL" clId="{F56D0A00-0132-42DE-AEFF-A5C030F68914}" dt="2022-08-31T20:18:56.862" v="5427"/>
          <ac:spMkLst>
            <pc:docMk/>
            <pc:sldMk cId="2937634767" sldId="397"/>
            <ac:spMk id="164" creationId="{BE6D7BE3-7C62-6F61-3FE6-F11A615788C0}"/>
          </ac:spMkLst>
        </pc:spChg>
        <pc:spChg chg="mod">
          <ac:chgData name="Mei Collins" userId="f58710cf-9b7c-4342-a50c-dd3de50b0186" providerId="ADAL" clId="{F56D0A00-0132-42DE-AEFF-A5C030F68914}" dt="2022-08-31T20:18:56.862" v="5427"/>
          <ac:spMkLst>
            <pc:docMk/>
            <pc:sldMk cId="2937634767" sldId="397"/>
            <ac:spMk id="165" creationId="{34E05BDE-BFDF-3D74-385E-CE1C1448D41C}"/>
          </ac:spMkLst>
        </pc:spChg>
        <pc:spChg chg="mod">
          <ac:chgData name="Mei Collins" userId="f58710cf-9b7c-4342-a50c-dd3de50b0186" providerId="ADAL" clId="{F56D0A00-0132-42DE-AEFF-A5C030F68914}" dt="2022-08-31T20:18:56.862" v="5427"/>
          <ac:spMkLst>
            <pc:docMk/>
            <pc:sldMk cId="2937634767" sldId="397"/>
            <ac:spMk id="166" creationId="{D59B418B-AB8B-2AF9-528F-D976D70BEA44}"/>
          </ac:spMkLst>
        </pc:spChg>
        <pc:spChg chg="mod">
          <ac:chgData name="Mei Collins" userId="f58710cf-9b7c-4342-a50c-dd3de50b0186" providerId="ADAL" clId="{F56D0A00-0132-42DE-AEFF-A5C030F68914}" dt="2022-08-31T20:18:56.862" v="5427"/>
          <ac:spMkLst>
            <pc:docMk/>
            <pc:sldMk cId="2937634767" sldId="397"/>
            <ac:spMk id="167" creationId="{8E8C5AD8-7DE3-2B5E-AA73-AE8212479754}"/>
          </ac:spMkLst>
        </pc:spChg>
        <pc:spChg chg="mod">
          <ac:chgData name="Mei Collins" userId="f58710cf-9b7c-4342-a50c-dd3de50b0186" providerId="ADAL" clId="{F56D0A00-0132-42DE-AEFF-A5C030F68914}" dt="2022-08-31T20:18:56.862" v="5427"/>
          <ac:spMkLst>
            <pc:docMk/>
            <pc:sldMk cId="2937634767" sldId="397"/>
            <ac:spMk id="168" creationId="{BFB1AE4B-1F90-48AC-0A66-9725AB0F417A}"/>
          </ac:spMkLst>
        </pc:spChg>
        <pc:spChg chg="mod">
          <ac:chgData name="Mei Collins" userId="f58710cf-9b7c-4342-a50c-dd3de50b0186" providerId="ADAL" clId="{F56D0A00-0132-42DE-AEFF-A5C030F68914}" dt="2022-08-31T20:18:56.862" v="5427"/>
          <ac:spMkLst>
            <pc:docMk/>
            <pc:sldMk cId="2937634767" sldId="397"/>
            <ac:spMk id="169" creationId="{1EEB009F-A9A8-EDCB-BD41-1054A077BB06}"/>
          </ac:spMkLst>
        </pc:spChg>
        <pc:spChg chg="mod">
          <ac:chgData name="Mei Collins" userId="f58710cf-9b7c-4342-a50c-dd3de50b0186" providerId="ADAL" clId="{F56D0A00-0132-42DE-AEFF-A5C030F68914}" dt="2022-08-31T20:18:56.862" v="5427"/>
          <ac:spMkLst>
            <pc:docMk/>
            <pc:sldMk cId="2937634767" sldId="397"/>
            <ac:spMk id="170" creationId="{AF0AAA43-F9E3-37D7-82DC-B4A17C718620}"/>
          </ac:spMkLst>
        </pc:spChg>
        <pc:spChg chg="mod">
          <ac:chgData name="Mei Collins" userId="f58710cf-9b7c-4342-a50c-dd3de50b0186" providerId="ADAL" clId="{F56D0A00-0132-42DE-AEFF-A5C030F68914}" dt="2022-08-31T20:18:56.862" v="5427"/>
          <ac:spMkLst>
            <pc:docMk/>
            <pc:sldMk cId="2937634767" sldId="397"/>
            <ac:spMk id="171" creationId="{553379A8-329B-F7F2-EB4B-2A80487E877D}"/>
          </ac:spMkLst>
        </pc:spChg>
        <pc:spChg chg="mod">
          <ac:chgData name="Mei Collins" userId="f58710cf-9b7c-4342-a50c-dd3de50b0186" providerId="ADAL" clId="{F56D0A00-0132-42DE-AEFF-A5C030F68914}" dt="2022-08-31T20:18:56.862" v="5427"/>
          <ac:spMkLst>
            <pc:docMk/>
            <pc:sldMk cId="2937634767" sldId="397"/>
            <ac:spMk id="172" creationId="{DD7A547A-D0B2-9B20-072D-401165863679}"/>
          </ac:spMkLst>
        </pc:spChg>
        <pc:spChg chg="mod">
          <ac:chgData name="Mei Collins" userId="f58710cf-9b7c-4342-a50c-dd3de50b0186" providerId="ADAL" clId="{F56D0A00-0132-42DE-AEFF-A5C030F68914}" dt="2022-08-31T20:18:56.862" v="5427"/>
          <ac:spMkLst>
            <pc:docMk/>
            <pc:sldMk cId="2937634767" sldId="397"/>
            <ac:spMk id="173" creationId="{C31B86E8-0642-CA4D-624B-DA23A98DD7AD}"/>
          </ac:spMkLst>
        </pc:spChg>
        <pc:spChg chg="mod">
          <ac:chgData name="Mei Collins" userId="f58710cf-9b7c-4342-a50c-dd3de50b0186" providerId="ADAL" clId="{F56D0A00-0132-42DE-AEFF-A5C030F68914}" dt="2022-08-31T20:18:56.862" v="5427"/>
          <ac:spMkLst>
            <pc:docMk/>
            <pc:sldMk cId="2937634767" sldId="397"/>
            <ac:spMk id="174" creationId="{81E872F2-5E8A-F11A-39CC-230209855DAA}"/>
          </ac:spMkLst>
        </pc:spChg>
        <pc:spChg chg="mod">
          <ac:chgData name="Mei Collins" userId="f58710cf-9b7c-4342-a50c-dd3de50b0186" providerId="ADAL" clId="{F56D0A00-0132-42DE-AEFF-A5C030F68914}" dt="2022-08-31T20:18:56.862" v="5427"/>
          <ac:spMkLst>
            <pc:docMk/>
            <pc:sldMk cId="2937634767" sldId="397"/>
            <ac:spMk id="175" creationId="{3AEC9126-16A9-0967-910D-138A15B9428D}"/>
          </ac:spMkLst>
        </pc:spChg>
        <pc:spChg chg="mod">
          <ac:chgData name="Mei Collins" userId="f58710cf-9b7c-4342-a50c-dd3de50b0186" providerId="ADAL" clId="{F56D0A00-0132-42DE-AEFF-A5C030F68914}" dt="2022-08-31T20:18:56.862" v="5427"/>
          <ac:spMkLst>
            <pc:docMk/>
            <pc:sldMk cId="2937634767" sldId="397"/>
            <ac:spMk id="176" creationId="{BF97D99D-BB95-352F-4EF8-1128F40F78AA}"/>
          </ac:spMkLst>
        </pc:spChg>
        <pc:spChg chg="mod">
          <ac:chgData name="Mei Collins" userId="f58710cf-9b7c-4342-a50c-dd3de50b0186" providerId="ADAL" clId="{F56D0A00-0132-42DE-AEFF-A5C030F68914}" dt="2022-08-31T20:18:56.862" v="5427"/>
          <ac:spMkLst>
            <pc:docMk/>
            <pc:sldMk cId="2937634767" sldId="397"/>
            <ac:spMk id="177" creationId="{4588436D-6D6C-ED72-3C37-8C7FBA7DA047}"/>
          </ac:spMkLst>
        </pc:spChg>
        <pc:spChg chg="mod">
          <ac:chgData name="Mei Collins" userId="f58710cf-9b7c-4342-a50c-dd3de50b0186" providerId="ADAL" clId="{F56D0A00-0132-42DE-AEFF-A5C030F68914}" dt="2022-08-31T20:18:56.862" v="5427"/>
          <ac:spMkLst>
            <pc:docMk/>
            <pc:sldMk cId="2937634767" sldId="397"/>
            <ac:spMk id="178" creationId="{A1297001-A110-6195-6DBB-24B5A1D879D8}"/>
          </ac:spMkLst>
        </pc:spChg>
        <pc:spChg chg="mod">
          <ac:chgData name="Mei Collins" userId="f58710cf-9b7c-4342-a50c-dd3de50b0186" providerId="ADAL" clId="{F56D0A00-0132-42DE-AEFF-A5C030F68914}" dt="2022-08-31T20:18:56.862" v="5427"/>
          <ac:spMkLst>
            <pc:docMk/>
            <pc:sldMk cId="2937634767" sldId="397"/>
            <ac:spMk id="179" creationId="{80DCCB44-8C71-84E3-5C0A-D1112B3AE498}"/>
          </ac:spMkLst>
        </pc:spChg>
        <pc:spChg chg="mod">
          <ac:chgData name="Mei Collins" userId="f58710cf-9b7c-4342-a50c-dd3de50b0186" providerId="ADAL" clId="{F56D0A00-0132-42DE-AEFF-A5C030F68914}" dt="2022-08-31T20:18:56.862" v="5427"/>
          <ac:spMkLst>
            <pc:docMk/>
            <pc:sldMk cId="2937634767" sldId="397"/>
            <ac:spMk id="180" creationId="{E4327740-4592-EACC-A2C3-4A2E7658A9E5}"/>
          </ac:spMkLst>
        </pc:spChg>
        <pc:spChg chg="mod">
          <ac:chgData name="Mei Collins" userId="f58710cf-9b7c-4342-a50c-dd3de50b0186" providerId="ADAL" clId="{F56D0A00-0132-42DE-AEFF-A5C030F68914}" dt="2022-08-31T20:18:56.862" v="5427"/>
          <ac:spMkLst>
            <pc:docMk/>
            <pc:sldMk cId="2937634767" sldId="397"/>
            <ac:spMk id="181" creationId="{AA89FB35-0178-6F59-B1EB-9F843D693EC2}"/>
          </ac:spMkLst>
        </pc:spChg>
        <pc:spChg chg="mod">
          <ac:chgData name="Mei Collins" userId="f58710cf-9b7c-4342-a50c-dd3de50b0186" providerId="ADAL" clId="{F56D0A00-0132-42DE-AEFF-A5C030F68914}" dt="2022-08-31T20:18:56.862" v="5427"/>
          <ac:spMkLst>
            <pc:docMk/>
            <pc:sldMk cId="2937634767" sldId="397"/>
            <ac:spMk id="182" creationId="{2BD5FE87-BB4B-EA9E-0060-E74D217A7EB7}"/>
          </ac:spMkLst>
        </pc:spChg>
        <pc:spChg chg="mod">
          <ac:chgData name="Mei Collins" userId="f58710cf-9b7c-4342-a50c-dd3de50b0186" providerId="ADAL" clId="{F56D0A00-0132-42DE-AEFF-A5C030F68914}" dt="2022-08-31T20:18:56.862" v="5427"/>
          <ac:spMkLst>
            <pc:docMk/>
            <pc:sldMk cId="2937634767" sldId="397"/>
            <ac:spMk id="183" creationId="{28642C0C-962E-15B5-DE73-AEA014FB0CED}"/>
          </ac:spMkLst>
        </pc:spChg>
        <pc:spChg chg="mod">
          <ac:chgData name="Mei Collins" userId="f58710cf-9b7c-4342-a50c-dd3de50b0186" providerId="ADAL" clId="{F56D0A00-0132-42DE-AEFF-A5C030F68914}" dt="2022-08-31T20:18:56.862" v="5427"/>
          <ac:spMkLst>
            <pc:docMk/>
            <pc:sldMk cId="2937634767" sldId="397"/>
            <ac:spMk id="184" creationId="{64E9421A-28E1-7279-745C-85630194B53F}"/>
          </ac:spMkLst>
        </pc:spChg>
        <pc:spChg chg="mod">
          <ac:chgData name="Mei Collins" userId="f58710cf-9b7c-4342-a50c-dd3de50b0186" providerId="ADAL" clId="{F56D0A00-0132-42DE-AEFF-A5C030F68914}" dt="2022-08-31T20:18:56.862" v="5427"/>
          <ac:spMkLst>
            <pc:docMk/>
            <pc:sldMk cId="2937634767" sldId="397"/>
            <ac:spMk id="185" creationId="{68A38C9B-367C-70F4-9411-3DE597E7C51B}"/>
          </ac:spMkLst>
        </pc:spChg>
        <pc:spChg chg="mod">
          <ac:chgData name="Mei Collins" userId="f58710cf-9b7c-4342-a50c-dd3de50b0186" providerId="ADAL" clId="{F56D0A00-0132-42DE-AEFF-A5C030F68914}" dt="2022-08-31T20:18:56.862" v="5427"/>
          <ac:spMkLst>
            <pc:docMk/>
            <pc:sldMk cId="2937634767" sldId="397"/>
            <ac:spMk id="186" creationId="{0C036E82-696E-65B9-7C20-65E5B34C453F}"/>
          </ac:spMkLst>
        </pc:spChg>
        <pc:spChg chg="mod">
          <ac:chgData name="Mei Collins" userId="f58710cf-9b7c-4342-a50c-dd3de50b0186" providerId="ADAL" clId="{F56D0A00-0132-42DE-AEFF-A5C030F68914}" dt="2022-08-31T20:18:56.862" v="5427"/>
          <ac:spMkLst>
            <pc:docMk/>
            <pc:sldMk cId="2937634767" sldId="397"/>
            <ac:spMk id="187" creationId="{8513A356-4F7C-C72C-D093-5B557B9126B9}"/>
          </ac:spMkLst>
        </pc:spChg>
        <pc:spChg chg="mod">
          <ac:chgData name="Mei Collins" userId="f58710cf-9b7c-4342-a50c-dd3de50b0186" providerId="ADAL" clId="{F56D0A00-0132-42DE-AEFF-A5C030F68914}" dt="2022-08-31T20:18:56.862" v="5427"/>
          <ac:spMkLst>
            <pc:docMk/>
            <pc:sldMk cId="2937634767" sldId="397"/>
            <ac:spMk id="188" creationId="{4EEF7CA3-26F9-9B23-E01D-C78C02F1909D}"/>
          </ac:spMkLst>
        </pc:spChg>
        <pc:spChg chg="mod">
          <ac:chgData name="Mei Collins" userId="f58710cf-9b7c-4342-a50c-dd3de50b0186" providerId="ADAL" clId="{F56D0A00-0132-42DE-AEFF-A5C030F68914}" dt="2022-08-31T20:18:56.862" v="5427"/>
          <ac:spMkLst>
            <pc:docMk/>
            <pc:sldMk cId="2937634767" sldId="397"/>
            <ac:spMk id="189" creationId="{2D0B8FA5-2132-D7E4-3E59-7AC6DCE8642A}"/>
          </ac:spMkLst>
        </pc:spChg>
        <pc:spChg chg="mod">
          <ac:chgData name="Mei Collins" userId="f58710cf-9b7c-4342-a50c-dd3de50b0186" providerId="ADAL" clId="{F56D0A00-0132-42DE-AEFF-A5C030F68914}" dt="2022-08-31T20:18:56.862" v="5427"/>
          <ac:spMkLst>
            <pc:docMk/>
            <pc:sldMk cId="2937634767" sldId="397"/>
            <ac:spMk id="190" creationId="{F43D35A6-3D2F-0678-A3E8-D775FD0E7B57}"/>
          </ac:spMkLst>
        </pc:spChg>
        <pc:spChg chg="mod">
          <ac:chgData name="Mei Collins" userId="f58710cf-9b7c-4342-a50c-dd3de50b0186" providerId="ADAL" clId="{F56D0A00-0132-42DE-AEFF-A5C030F68914}" dt="2022-08-31T20:18:56.862" v="5427"/>
          <ac:spMkLst>
            <pc:docMk/>
            <pc:sldMk cId="2937634767" sldId="397"/>
            <ac:spMk id="191" creationId="{93BA4F21-4ECB-AC9B-3C17-A3454A536986}"/>
          </ac:spMkLst>
        </pc:spChg>
        <pc:spChg chg="mod">
          <ac:chgData name="Mei Collins" userId="f58710cf-9b7c-4342-a50c-dd3de50b0186" providerId="ADAL" clId="{F56D0A00-0132-42DE-AEFF-A5C030F68914}" dt="2022-08-31T20:18:56.862" v="5427"/>
          <ac:spMkLst>
            <pc:docMk/>
            <pc:sldMk cId="2937634767" sldId="397"/>
            <ac:spMk id="192" creationId="{3AAE74CB-1EC9-48E7-5ADC-AA14B70083D1}"/>
          </ac:spMkLst>
        </pc:spChg>
        <pc:spChg chg="mod">
          <ac:chgData name="Mei Collins" userId="f58710cf-9b7c-4342-a50c-dd3de50b0186" providerId="ADAL" clId="{F56D0A00-0132-42DE-AEFF-A5C030F68914}" dt="2022-08-31T20:18:56.862" v="5427"/>
          <ac:spMkLst>
            <pc:docMk/>
            <pc:sldMk cId="2937634767" sldId="397"/>
            <ac:spMk id="193" creationId="{8E6B8895-E886-EC57-558F-3776772859D7}"/>
          </ac:spMkLst>
        </pc:spChg>
        <pc:spChg chg="mod">
          <ac:chgData name="Mei Collins" userId="f58710cf-9b7c-4342-a50c-dd3de50b0186" providerId="ADAL" clId="{F56D0A00-0132-42DE-AEFF-A5C030F68914}" dt="2022-08-31T20:18:56.862" v="5427"/>
          <ac:spMkLst>
            <pc:docMk/>
            <pc:sldMk cId="2937634767" sldId="397"/>
            <ac:spMk id="194" creationId="{BFD0FD25-1941-28E8-7444-91B8386CA700}"/>
          </ac:spMkLst>
        </pc:spChg>
        <pc:spChg chg="mod">
          <ac:chgData name="Mei Collins" userId="f58710cf-9b7c-4342-a50c-dd3de50b0186" providerId="ADAL" clId="{F56D0A00-0132-42DE-AEFF-A5C030F68914}" dt="2022-08-31T20:18:56.862" v="5427"/>
          <ac:spMkLst>
            <pc:docMk/>
            <pc:sldMk cId="2937634767" sldId="397"/>
            <ac:spMk id="195" creationId="{7810D1CD-BA44-B939-07E9-DC2C7DAB5CC9}"/>
          </ac:spMkLst>
        </pc:spChg>
        <pc:spChg chg="mod">
          <ac:chgData name="Mei Collins" userId="f58710cf-9b7c-4342-a50c-dd3de50b0186" providerId="ADAL" clId="{F56D0A00-0132-42DE-AEFF-A5C030F68914}" dt="2022-08-31T20:18:56.862" v="5427"/>
          <ac:spMkLst>
            <pc:docMk/>
            <pc:sldMk cId="2937634767" sldId="397"/>
            <ac:spMk id="196" creationId="{BF7D031F-5770-2D7A-E713-EBD90EC3DB7E}"/>
          </ac:spMkLst>
        </pc:spChg>
        <pc:spChg chg="mod">
          <ac:chgData name="Mei Collins" userId="f58710cf-9b7c-4342-a50c-dd3de50b0186" providerId="ADAL" clId="{F56D0A00-0132-42DE-AEFF-A5C030F68914}" dt="2022-08-31T20:18:56.862" v="5427"/>
          <ac:spMkLst>
            <pc:docMk/>
            <pc:sldMk cId="2937634767" sldId="397"/>
            <ac:spMk id="197" creationId="{82B11C5F-D00D-F84D-FA7C-CFFBE3AFFA15}"/>
          </ac:spMkLst>
        </pc:spChg>
        <pc:spChg chg="mod">
          <ac:chgData name="Mei Collins" userId="f58710cf-9b7c-4342-a50c-dd3de50b0186" providerId="ADAL" clId="{F56D0A00-0132-42DE-AEFF-A5C030F68914}" dt="2022-08-31T20:18:56.862" v="5427"/>
          <ac:spMkLst>
            <pc:docMk/>
            <pc:sldMk cId="2937634767" sldId="397"/>
            <ac:spMk id="198" creationId="{148DBDA7-83B8-8ABB-D32C-5338E8040015}"/>
          </ac:spMkLst>
        </pc:spChg>
        <pc:spChg chg="mod">
          <ac:chgData name="Mei Collins" userId="f58710cf-9b7c-4342-a50c-dd3de50b0186" providerId="ADAL" clId="{F56D0A00-0132-42DE-AEFF-A5C030F68914}" dt="2022-08-31T20:18:56.862" v="5427"/>
          <ac:spMkLst>
            <pc:docMk/>
            <pc:sldMk cId="2937634767" sldId="397"/>
            <ac:spMk id="199" creationId="{05F63166-B38D-0836-82BC-319740DBC39D}"/>
          </ac:spMkLst>
        </pc:spChg>
        <pc:spChg chg="mod">
          <ac:chgData name="Mei Collins" userId="f58710cf-9b7c-4342-a50c-dd3de50b0186" providerId="ADAL" clId="{F56D0A00-0132-42DE-AEFF-A5C030F68914}" dt="2022-08-31T20:18:56.862" v="5427"/>
          <ac:spMkLst>
            <pc:docMk/>
            <pc:sldMk cId="2937634767" sldId="397"/>
            <ac:spMk id="200" creationId="{E21A696E-B47A-DB4A-68DC-014B1AD70402}"/>
          </ac:spMkLst>
        </pc:spChg>
        <pc:spChg chg="mod">
          <ac:chgData name="Mei Collins" userId="f58710cf-9b7c-4342-a50c-dd3de50b0186" providerId="ADAL" clId="{F56D0A00-0132-42DE-AEFF-A5C030F68914}" dt="2022-08-31T20:18:56.862" v="5427"/>
          <ac:spMkLst>
            <pc:docMk/>
            <pc:sldMk cId="2937634767" sldId="397"/>
            <ac:spMk id="201" creationId="{3ECC3E55-0B83-4E7B-8014-E9DF00DB491B}"/>
          </ac:spMkLst>
        </pc:spChg>
        <pc:spChg chg="mod">
          <ac:chgData name="Mei Collins" userId="f58710cf-9b7c-4342-a50c-dd3de50b0186" providerId="ADAL" clId="{F56D0A00-0132-42DE-AEFF-A5C030F68914}" dt="2022-08-31T20:18:56.862" v="5427"/>
          <ac:spMkLst>
            <pc:docMk/>
            <pc:sldMk cId="2937634767" sldId="397"/>
            <ac:spMk id="202" creationId="{61DA0844-B24A-CC66-8048-451E75642D6B}"/>
          </ac:spMkLst>
        </pc:spChg>
        <pc:spChg chg="mod">
          <ac:chgData name="Mei Collins" userId="f58710cf-9b7c-4342-a50c-dd3de50b0186" providerId="ADAL" clId="{F56D0A00-0132-42DE-AEFF-A5C030F68914}" dt="2022-08-31T20:18:56.862" v="5427"/>
          <ac:spMkLst>
            <pc:docMk/>
            <pc:sldMk cId="2937634767" sldId="397"/>
            <ac:spMk id="203" creationId="{6004ECB8-91B1-2CDE-EFF3-37AF7FB5B178}"/>
          </ac:spMkLst>
        </pc:spChg>
        <pc:spChg chg="mod">
          <ac:chgData name="Mei Collins" userId="f58710cf-9b7c-4342-a50c-dd3de50b0186" providerId="ADAL" clId="{F56D0A00-0132-42DE-AEFF-A5C030F68914}" dt="2022-08-31T20:18:56.862" v="5427"/>
          <ac:spMkLst>
            <pc:docMk/>
            <pc:sldMk cId="2937634767" sldId="397"/>
            <ac:spMk id="204" creationId="{E4FA3E8C-8279-EDA5-08B3-CABE09446317}"/>
          </ac:spMkLst>
        </pc:spChg>
        <pc:spChg chg="mod">
          <ac:chgData name="Mei Collins" userId="f58710cf-9b7c-4342-a50c-dd3de50b0186" providerId="ADAL" clId="{F56D0A00-0132-42DE-AEFF-A5C030F68914}" dt="2022-08-31T20:18:56.862" v="5427"/>
          <ac:spMkLst>
            <pc:docMk/>
            <pc:sldMk cId="2937634767" sldId="397"/>
            <ac:spMk id="205" creationId="{405E2D77-F5B5-8F2D-8C80-F88B5A1CC8A2}"/>
          </ac:spMkLst>
        </pc:spChg>
        <pc:spChg chg="mod">
          <ac:chgData name="Mei Collins" userId="f58710cf-9b7c-4342-a50c-dd3de50b0186" providerId="ADAL" clId="{F56D0A00-0132-42DE-AEFF-A5C030F68914}" dt="2022-08-31T20:18:56.862" v="5427"/>
          <ac:spMkLst>
            <pc:docMk/>
            <pc:sldMk cId="2937634767" sldId="397"/>
            <ac:spMk id="206" creationId="{3037632E-5BF0-659D-2D01-A61B173B5A2E}"/>
          </ac:spMkLst>
        </pc:spChg>
        <pc:spChg chg="mod">
          <ac:chgData name="Mei Collins" userId="f58710cf-9b7c-4342-a50c-dd3de50b0186" providerId="ADAL" clId="{F56D0A00-0132-42DE-AEFF-A5C030F68914}" dt="2022-08-31T20:18:56.862" v="5427"/>
          <ac:spMkLst>
            <pc:docMk/>
            <pc:sldMk cId="2937634767" sldId="397"/>
            <ac:spMk id="207" creationId="{0B364EEE-BA06-92C7-95CF-6F12DB1947B0}"/>
          </ac:spMkLst>
        </pc:spChg>
        <pc:spChg chg="mod">
          <ac:chgData name="Mei Collins" userId="f58710cf-9b7c-4342-a50c-dd3de50b0186" providerId="ADAL" clId="{F56D0A00-0132-42DE-AEFF-A5C030F68914}" dt="2022-08-31T20:18:56.862" v="5427"/>
          <ac:spMkLst>
            <pc:docMk/>
            <pc:sldMk cId="2937634767" sldId="397"/>
            <ac:spMk id="208" creationId="{07598C5C-AAAD-48DF-DEE2-B03D26505057}"/>
          </ac:spMkLst>
        </pc:spChg>
        <pc:spChg chg="mod">
          <ac:chgData name="Mei Collins" userId="f58710cf-9b7c-4342-a50c-dd3de50b0186" providerId="ADAL" clId="{F56D0A00-0132-42DE-AEFF-A5C030F68914}" dt="2022-08-31T20:18:56.862" v="5427"/>
          <ac:spMkLst>
            <pc:docMk/>
            <pc:sldMk cId="2937634767" sldId="397"/>
            <ac:spMk id="209" creationId="{EEBF94D6-A5FE-6146-0A74-7A062C1845E2}"/>
          </ac:spMkLst>
        </pc:spChg>
        <pc:spChg chg="mod">
          <ac:chgData name="Mei Collins" userId="f58710cf-9b7c-4342-a50c-dd3de50b0186" providerId="ADAL" clId="{F56D0A00-0132-42DE-AEFF-A5C030F68914}" dt="2022-08-31T20:18:56.862" v="5427"/>
          <ac:spMkLst>
            <pc:docMk/>
            <pc:sldMk cId="2937634767" sldId="397"/>
            <ac:spMk id="210" creationId="{36409705-2CB8-D777-6EAA-D4D575865796}"/>
          </ac:spMkLst>
        </pc:spChg>
        <pc:spChg chg="mod">
          <ac:chgData name="Mei Collins" userId="f58710cf-9b7c-4342-a50c-dd3de50b0186" providerId="ADAL" clId="{F56D0A00-0132-42DE-AEFF-A5C030F68914}" dt="2022-08-31T20:18:56.862" v="5427"/>
          <ac:spMkLst>
            <pc:docMk/>
            <pc:sldMk cId="2937634767" sldId="397"/>
            <ac:spMk id="211" creationId="{C6DAEC1E-8399-ED61-5F4F-743DC1F689AE}"/>
          </ac:spMkLst>
        </pc:spChg>
        <pc:spChg chg="mod">
          <ac:chgData name="Mei Collins" userId="f58710cf-9b7c-4342-a50c-dd3de50b0186" providerId="ADAL" clId="{F56D0A00-0132-42DE-AEFF-A5C030F68914}" dt="2022-08-31T20:18:56.862" v="5427"/>
          <ac:spMkLst>
            <pc:docMk/>
            <pc:sldMk cId="2937634767" sldId="397"/>
            <ac:spMk id="212" creationId="{D28D6285-7B30-F8D8-490C-A3C8CB0B5C56}"/>
          </ac:spMkLst>
        </pc:spChg>
        <pc:spChg chg="mod">
          <ac:chgData name="Mei Collins" userId="f58710cf-9b7c-4342-a50c-dd3de50b0186" providerId="ADAL" clId="{F56D0A00-0132-42DE-AEFF-A5C030F68914}" dt="2022-08-31T20:18:56.862" v="5427"/>
          <ac:spMkLst>
            <pc:docMk/>
            <pc:sldMk cId="2937634767" sldId="397"/>
            <ac:spMk id="213" creationId="{D8889261-B53F-13A9-D3A3-F6ECF4D38971}"/>
          </ac:spMkLst>
        </pc:spChg>
        <pc:spChg chg="mod">
          <ac:chgData name="Mei Collins" userId="f58710cf-9b7c-4342-a50c-dd3de50b0186" providerId="ADAL" clId="{F56D0A00-0132-42DE-AEFF-A5C030F68914}" dt="2022-08-31T20:18:56.862" v="5427"/>
          <ac:spMkLst>
            <pc:docMk/>
            <pc:sldMk cId="2937634767" sldId="397"/>
            <ac:spMk id="214" creationId="{5E0A58BB-C309-D314-A816-E799A53755F7}"/>
          </ac:spMkLst>
        </pc:spChg>
        <pc:spChg chg="mod">
          <ac:chgData name="Mei Collins" userId="f58710cf-9b7c-4342-a50c-dd3de50b0186" providerId="ADAL" clId="{F56D0A00-0132-42DE-AEFF-A5C030F68914}" dt="2022-08-31T20:18:56.862" v="5427"/>
          <ac:spMkLst>
            <pc:docMk/>
            <pc:sldMk cId="2937634767" sldId="397"/>
            <ac:spMk id="215" creationId="{871C64F8-CA70-8B1D-4839-DC2B02457BC9}"/>
          </ac:spMkLst>
        </pc:spChg>
        <pc:spChg chg="mod">
          <ac:chgData name="Mei Collins" userId="f58710cf-9b7c-4342-a50c-dd3de50b0186" providerId="ADAL" clId="{F56D0A00-0132-42DE-AEFF-A5C030F68914}" dt="2022-08-31T20:18:56.862" v="5427"/>
          <ac:spMkLst>
            <pc:docMk/>
            <pc:sldMk cId="2937634767" sldId="397"/>
            <ac:spMk id="216" creationId="{768B15AC-F91C-2AB6-11C0-EAE357FA7F30}"/>
          </ac:spMkLst>
        </pc:spChg>
        <pc:spChg chg="mod">
          <ac:chgData name="Mei Collins" userId="f58710cf-9b7c-4342-a50c-dd3de50b0186" providerId="ADAL" clId="{F56D0A00-0132-42DE-AEFF-A5C030F68914}" dt="2022-08-31T20:18:56.862" v="5427"/>
          <ac:spMkLst>
            <pc:docMk/>
            <pc:sldMk cId="2937634767" sldId="397"/>
            <ac:spMk id="217" creationId="{9F36B69F-45B1-FB51-2656-1ADB0A85F2C4}"/>
          </ac:spMkLst>
        </pc:spChg>
        <pc:spChg chg="mod">
          <ac:chgData name="Mei Collins" userId="f58710cf-9b7c-4342-a50c-dd3de50b0186" providerId="ADAL" clId="{F56D0A00-0132-42DE-AEFF-A5C030F68914}" dt="2022-08-31T20:18:56.862" v="5427"/>
          <ac:spMkLst>
            <pc:docMk/>
            <pc:sldMk cId="2937634767" sldId="397"/>
            <ac:spMk id="218" creationId="{5D3D461C-41EF-F04C-4C5B-569B7977C47D}"/>
          </ac:spMkLst>
        </pc:spChg>
        <pc:spChg chg="mod">
          <ac:chgData name="Mei Collins" userId="f58710cf-9b7c-4342-a50c-dd3de50b0186" providerId="ADAL" clId="{F56D0A00-0132-42DE-AEFF-A5C030F68914}" dt="2022-08-31T20:18:56.862" v="5427"/>
          <ac:spMkLst>
            <pc:docMk/>
            <pc:sldMk cId="2937634767" sldId="397"/>
            <ac:spMk id="219" creationId="{047CCDB3-C3DD-9D37-7193-27B066FFF560}"/>
          </ac:spMkLst>
        </pc:spChg>
        <pc:spChg chg="mod">
          <ac:chgData name="Mei Collins" userId="f58710cf-9b7c-4342-a50c-dd3de50b0186" providerId="ADAL" clId="{F56D0A00-0132-42DE-AEFF-A5C030F68914}" dt="2022-08-31T20:18:56.862" v="5427"/>
          <ac:spMkLst>
            <pc:docMk/>
            <pc:sldMk cId="2937634767" sldId="397"/>
            <ac:spMk id="220" creationId="{9F0ECD41-9305-9DBF-E5AC-5C73776D98B2}"/>
          </ac:spMkLst>
        </pc:spChg>
        <pc:spChg chg="mod">
          <ac:chgData name="Mei Collins" userId="f58710cf-9b7c-4342-a50c-dd3de50b0186" providerId="ADAL" clId="{F56D0A00-0132-42DE-AEFF-A5C030F68914}" dt="2022-08-31T20:18:56.862" v="5427"/>
          <ac:spMkLst>
            <pc:docMk/>
            <pc:sldMk cId="2937634767" sldId="397"/>
            <ac:spMk id="221" creationId="{14FDE187-93D5-1CEF-1E55-4F2F0B9C2D6A}"/>
          </ac:spMkLst>
        </pc:spChg>
        <pc:spChg chg="mod">
          <ac:chgData name="Mei Collins" userId="f58710cf-9b7c-4342-a50c-dd3de50b0186" providerId="ADAL" clId="{F56D0A00-0132-42DE-AEFF-A5C030F68914}" dt="2022-08-31T20:18:56.862" v="5427"/>
          <ac:spMkLst>
            <pc:docMk/>
            <pc:sldMk cId="2937634767" sldId="397"/>
            <ac:spMk id="222" creationId="{78A676E3-CA38-D7D6-FAB6-E55E48DD4EAB}"/>
          </ac:spMkLst>
        </pc:spChg>
        <pc:spChg chg="mod">
          <ac:chgData name="Mei Collins" userId="f58710cf-9b7c-4342-a50c-dd3de50b0186" providerId="ADAL" clId="{F56D0A00-0132-42DE-AEFF-A5C030F68914}" dt="2022-08-31T20:18:56.862" v="5427"/>
          <ac:spMkLst>
            <pc:docMk/>
            <pc:sldMk cId="2937634767" sldId="397"/>
            <ac:spMk id="223" creationId="{BEB9E47F-2B5A-71DA-D9BB-DEF1A413DE9E}"/>
          </ac:spMkLst>
        </pc:spChg>
        <pc:spChg chg="mod">
          <ac:chgData name="Mei Collins" userId="f58710cf-9b7c-4342-a50c-dd3de50b0186" providerId="ADAL" clId="{F56D0A00-0132-42DE-AEFF-A5C030F68914}" dt="2022-08-31T20:18:56.862" v="5427"/>
          <ac:spMkLst>
            <pc:docMk/>
            <pc:sldMk cId="2937634767" sldId="397"/>
            <ac:spMk id="224" creationId="{C5053509-7B25-037E-6167-C65DF0D624AB}"/>
          </ac:spMkLst>
        </pc:spChg>
        <pc:grpChg chg="add mod">
          <ac:chgData name="Mei Collins" userId="f58710cf-9b7c-4342-a50c-dd3de50b0186" providerId="ADAL" clId="{F56D0A00-0132-42DE-AEFF-A5C030F68914}" dt="2022-08-31T20:19:02.536" v="5471" actId="1037"/>
          <ac:grpSpMkLst>
            <pc:docMk/>
            <pc:sldMk cId="2937634767" sldId="397"/>
            <ac:grpSpMk id="5" creationId="{62E87433-A852-43FD-318E-5750376C1F78}"/>
          </ac:grpSpMkLst>
        </pc:grpChg>
        <pc:grpChg chg="add mod">
          <ac:chgData name="Mei Collins" userId="f58710cf-9b7c-4342-a50c-dd3de50b0186" providerId="ADAL" clId="{F56D0A00-0132-42DE-AEFF-A5C030F68914}" dt="2022-08-31T20:19:02.536" v="5471" actId="1037"/>
          <ac:grpSpMkLst>
            <pc:docMk/>
            <pc:sldMk cId="2937634767" sldId="397"/>
            <ac:grpSpMk id="112" creationId="{CEADFCB7-3C80-F074-E26B-AF3A28A684BF}"/>
          </ac:grpSpMkLst>
        </pc:grpChg>
        <pc:grpChg chg="add mod">
          <ac:chgData name="Mei Collins" userId="f58710cf-9b7c-4342-a50c-dd3de50b0186" providerId="ADAL" clId="{F56D0A00-0132-42DE-AEFF-A5C030F68914}" dt="2022-08-31T20:19:02.536" v="5471" actId="1037"/>
          <ac:grpSpMkLst>
            <pc:docMk/>
            <pc:sldMk cId="2937634767" sldId="397"/>
            <ac:grpSpMk id="117" creationId="{5ED091A5-6CFA-AA40-B16E-21AD7BD261E7}"/>
          </ac:grpSpMkLst>
        </pc:grpChg>
        <pc:cxnChg chg="mod">
          <ac:chgData name="Mei Collins" userId="f58710cf-9b7c-4342-a50c-dd3de50b0186" providerId="ADAL" clId="{F56D0A00-0132-42DE-AEFF-A5C030F68914}" dt="2022-08-31T20:18:56.862" v="5427"/>
          <ac:cxnSpMkLst>
            <pc:docMk/>
            <pc:sldMk cId="2937634767" sldId="397"/>
            <ac:cxnSpMk id="116" creationId="{C29DC959-2C1D-3B07-4674-84D191F94535}"/>
          </ac:cxnSpMkLst>
        </pc:cxnChg>
        <pc:cxnChg chg="mod">
          <ac:chgData name="Mei Collins" userId="f58710cf-9b7c-4342-a50c-dd3de50b0186" providerId="ADAL" clId="{F56D0A00-0132-42DE-AEFF-A5C030F68914}" dt="2022-08-31T20:18:56.862" v="5427"/>
          <ac:cxnSpMkLst>
            <pc:docMk/>
            <pc:sldMk cId="2937634767" sldId="397"/>
            <ac:cxnSpMk id="119" creationId="{181B3092-E93D-2267-68FE-5DC4C56B057C}"/>
          </ac:cxnSpMkLst>
        </pc:cxnChg>
      </pc:sldChg>
      <pc:sldChg chg="addSp modSp new mod ord addCm modCm">
        <pc:chgData name="Mei Collins" userId="f58710cf-9b7c-4342-a50c-dd3de50b0186" providerId="ADAL" clId="{F56D0A00-0132-42DE-AEFF-A5C030F68914}" dt="2022-08-31T20:58:26.616" v="6913"/>
        <pc:sldMkLst>
          <pc:docMk/>
          <pc:sldMk cId="3820588566" sldId="398"/>
        </pc:sldMkLst>
        <pc:spChg chg="mod">
          <ac:chgData name="Mei Collins" userId="f58710cf-9b7c-4342-a50c-dd3de50b0186" providerId="ADAL" clId="{F56D0A00-0132-42DE-AEFF-A5C030F68914}" dt="2022-08-31T20:19:27.051" v="5505" actId="20577"/>
          <ac:spMkLst>
            <pc:docMk/>
            <pc:sldMk cId="3820588566" sldId="398"/>
            <ac:spMk id="2" creationId="{69D0FC1C-8EF4-658F-CAFE-B364495A5205}"/>
          </ac:spMkLst>
        </pc:spChg>
        <pc:spChg chg="mod">
          <ac:chgData name="Mei Collins" userId="f58710cf-9b7c-4342-a50c-dd3de50b0186" providerId="ADAL" clId="{F56D0A00-0132-42DE-AEFF-A5C030F68914}" dt="2022-08-31T20:42:46.437" v="6649" actId="14100"/>
          <ac:spMkLst>
            <pc:docMk/>
            <pc:sldMk cId="3820588566" sldId="398"/>
            <ac:spMk id="3" creationId="{D79A3D58-3310-F188-D2ED-2DACBDCF1AD6}"/>
          </ac:spMkLst>
        </pc:spChg>
        <pc:spChg chg="add mod">
          <ac:chgData name="Mei Collins" userId="f58710cf-9b7c-4342-a50c-dd3de50b0186" providerId="ADAL" clId="{F56D0A00-0132-42DE-AEFF-A5C030F68914}" dt="2022-08-31T20:24:00.453" v="5773" actId="1037"/>
          <ac:spMkLst>
            <pc:docMk/>
            <pc:sldMk cId="3820588566" sldId="398"/>
            <ac:spMk id="5" creationId="{9679B459-633D-FA57-5BFF-205BDB50F080}"/>
          </ac:spMkLst>
        </pc:spChg>
      </pc:sldChg>
      <pc:sldChg chg="addSp modSp new mod ord addCm modCm">
        <pc:chgData name="Mei Collins" userId="f58710cf-9b7c-4342-a50c-dd3de50b0186" providerId="ADAL" clId="{F56D0A00-0132-42DE-AEFF-A5C030F68914}" dt="2022-09-06T20:04:21.471" v="10920"/>
        <pc:sldMkLst>
          <pc:docMk/>
          <pc:sldMk cId="1396018150" sldId="399"/>
        </pc:sldMkLst>
        <pc:spChg chg="mod">
          <ac:chgData name="Mei Collins" userId="f58710cf-9b7c-4342-a50c-dd3de50b0186" providerId="ADAL" clId="{F56D0A00-0132-42DE-AEFF-A5C030F68914}" dt="2022-08-31T20:22:58.251" v="5731" actId="20577"/>
          <ac:spMkLst>
            <pc:docMk/>
            <pc:sldMk cId="1396018150" sldId="399"/>
            <ac:spMk id="2" creationId="{61CE0CBE-04C8-AAF2-CFBA-21033E060445}"/>
          </ac:spMkLst>
        </pc:spChg>
        <pc:spChg chg="mod">
          <ac:chgData name="Mei Collins" userId="f58710cf-9b7c-4342-a50c-dd3de50b0186" providerId="ADAL" clId="{F56D0A00-0132-42DE-AEFF-A5C030F68914}" dt="2022-08-31T20:28:46.878" v="6095" actId="403"/>
          <ac:spMkLst>
            <pc:docMk/>
            <pc:sldMk cId="1396018150" sldId="399"/>
            <ac:spMk id="3" creationId="{52F9AA14-C875-1B59-88BF-F19692EDF88D}"/>
          </ac:spMkLst>
        </pc:spChg>
        <pc:spChg chg="add mod">
          <ac:chgData name="Mei Collins" userId="f58710cf-9b7c-4342-a50c-dd3de50b0186" providerId="ADAL" clId="{F56D0A00-0132-42DE-AEFF-A5C030F68914}" dt="2022-08-31T20:29:36.906" v="6149" actId="1038"/>
          <ac:spMkLst>
            <pc:docMk/>
            <pc:sldMk cId="1396018150" sldId="399"/>
            <ac:spMk id="5" creationId="{C80BAD17-1E1D-45DC-F5D0-5D6BE7C532D3}"/>
          </ac:spMkLst>
        </pc:spChg>
      </pc:sldChg>
      <pc:sldChg chg="addSp modSp new mod ord">
        <pc:chgData name="Mei Collins" userId="f58710cf-9b7c-4342-a50c-dd3de50b0186" providerId="ADAL" clId="{F56D0A00-0132-42DE-AEFF-A5C030F68914}" dt="2022-08-31T21:15:47.278" v="7786"/>
        <pc:sldMkLst>
          <pc:docMk/>
          <pc:sldMk cId="3222823285" sldId="400"/>
        </pc:sldMkLst>
        <pc:spChg chg="mod">
          <ac:chgData name="Mei Collins" userId="f58710cf-9b7c-4342-a50c-dd3de50b0186" providerId="ADAL" clId="{F56D0A00-0132-42DE-AEFF-A5C030F68914}" dt="2022-08-31T20:36:15.155" v="6207" actId="20577"/>
          <ac:spMkLst>
            <pc:docMk/>
            <pc:sldMk cId="3222823285" sldId="400"/>
            <ac:spMk id="2" creationId="{2FD9F635-A63A-CB7B-A809-A93446AA32BF}"/>
          </ac:spMkLst>
        </pc:spChg>
        <pc:spChg chg="mod">
          <ac:chgData name="Mei Collins" userId="f58710cf-9b7c-4342-a50c-dd3de50b0186" providerId="ADAL" clId="{F56D0A00-0132-42DE-AEFF-A5C030F68914}" dt="2022-08-31T21:13:36.096" v="7521" actId="1035"/>
          <ac:spMkLst>
            <pc:docMk/>
            <pc:sldMk cId="3222823285" sldId="400"/>
            <ac:spMk id="3" creationId="{0C515DC0-9B2E-61A4-B429-4300AD143969}"/>
          </ac:spMkLst>
        </pc:spChg>
        <pc:graphicFrameChg chg="add mod">
          <ac:chgData name="Mei Collins" userId="f58710cf-9b7c-4342-a50c-dd3de50b0186" providerId="ADAL" clId="{F56D0A00-0132-42DE-AEFF-A5C030F68914}" dt="2022-08-31T20:38:32.085" v="6582" actId="1037"/>
          <ac:graphicFrameMkLst>
            <pc:docMk/>
            <pc:sldMk cId="3222823285" sldId="400"/>
            <ac:graphicFrameMk id="5" creationId="{8250FDC4-5ABE-48FE-334E-52A364944B3C}"/>
          </ac:graphicFrameMkLst>
        </pc:graphicFrameChg>
      </pc:sldChg>
      <pc:sldChg chg="modSp new del mod ord">
        <pc:chgData name="Mei Collins" userId="f58710cf-9b7c-4342-a50c-dd3de50b0186" providerId="ADAL" clId="{F56D0A00-0132-42DE-AEFF-A5C030F68914}" dt="2022-09-06T19:36:46.306" v="10436" actId="2696"/>
        <pc:sldMkLst>
          <pc:docMk/>
          <pc:sldMk cId="3191872722" sldId="401"/>
        </pc:sldMkLst>
        <pc:spChg chg="mod">
          <ac:chgData name="Mei Collins" userId="f58710cf-9b7c-4342-a50c-dd3de50b0186" providerId="ADAL" clId="{F56D0A00-0132-42DE-AEFF-A5C030F68914}" dt="2022-08-31T20:39:04.132" v="6635" actId="20577"/>
          <ac:spMkLst>
            <pc:docMk/>
            <pc:sldMk cId="3191872722" sldId="401"/>
            <ac:spMk id="2" creationId="{E4D0915E-2214-7D71-C5CA-46562EF043B9}"/>
          </ac:spMkLst>
        </pc:spChg>
        <pc:spChg chg="mod">
          <ac:chgData name="Mei Collins" userId="f58710cf-9b7c-4342-a50c-dd3de50b0186" providerId="ADAL" clId="{F56D0A00-0132-42DE-AEFF-A5C030F68914}" dt="2022-09-01T21:59:48.270" v="9340" actId="20577"/>
          <ac:spMkLst>
            <pc:docMk/>
            <pc:sldMk cId="3191872722" sldId="401"/>
            <ac:spMk id="3" creationId="{45FA1B46-BF6C-F3F6-321B-3410E8B05450}"/>
          </ac:spMkLst>
        </pc:spChg>
      </pc:sldChg>
      <pc:sldChg chg="modSp new mod ord">
        <pc:chgData name="Mei Collins" userId="f58710cf-9b7c-4342-a50c-dd3de50b0186" providerId="ADAL" clId="{F56D0A00-0132-42DE-AEFF-A5C030F68914}" dt="2022-08-31T21:15:47.278" v="7786"/>
        <pc:sldMkLst>
          <pc:docMk/>
          <pc:sldMk cId="3361843667" sldId="402"/>
        </pc:sldMkLst>
        <pc:spChg chg="mod">
          <ac:chgData name="Mei Collins" userId="f58710cf-9b7c-4342-a50c-dd3de50b0186" providerId="ADAL" clId="{F56D0A00-0132-42DE-AEFF-A5C030F68914}" dt="2022-08-31T20:42:53.506" v="6662" actId="20577"/>
          <ac:spMkLst>
            <pc:docMk/>
            <pc:sldMk cId="3361843667" sldId="402"/>
            <ac:spMk id="2" creationId="{2B97FB71-DC51-4CBB-72A6-663622D2BDC9}"/>
          </ac:spMkLst>
        </pc:spChg>
        <pc:spChg chg="mod">
          <ac:chgData name="Mei Collins" userId="f58710cf-9b7c-4342-a50c-dd3de50b0186" providerId="ADAL" clId="{F56D0A00-0132-42DE-AEFF-A5C030F68914}" dt="2022-08-31T21:13:49.397" v="7540" actId="1035"/>
          <ac:spMkLst>
            <pc:docMk/>
            <pc:sldMk cId="3361843667" sldId="402"/>
            <ac:spMk id="3" creationId="{20C42F2D-19BB-A396-EE97-6E6FCCCE6803}"/>
          </ac:spMkLst>
        </pc:spChg>
      </pc:sldChg>
      <pc:sldChg chg="modSp new mod ord addCm modCm modNotesTx">
        <pc:chgData name="Mei Collins" userId="f58710cf-9b7c-4342-a50c-dd3de50b0186" providerId="ADAL" clId="{F56D0A00-0132-42DE-AEFF-A5C030F68914}" dt="2022-09-06T19:37:46.656" v="10437"/>
        <pc:sldMkLst>
          <pc:docMk/>
          <pc:sldMk cId="1259064614" sldId="403"/>
        </pc:sldMkLst>
        <pc:spChg chg="mod">
          <ac:chgData name="Mei Collins" userId="f58710cf-9b7c-4342-a50c-dd3de50b0186" providerId="ADAL" clId="{F56D0A00-0132-42DE-AEFF-A5C030F68914}" dt="2022-08-31T20:43:31.560" v="6678" actId="20577"/>
          <ac:spMkLst>
            <pc:docMk/>
            <pc:sldMk cId="1259064614" sldId="403"/>
            <ac:spMk id="2" creationId="{12323F80-83CF-8DC5-227D-403D4C3FC80D}"/>
          </ac:spMkLst>
        </pc:spChg>
        <pc:spChg chg="mod">
          <ac:chgData name="Mei Collins" userId="f58710cf-9b7c-4342-a50c-dd3de50b0186" providerId="ADAL" clId="{F56D0A00-0132-42DE-AEFF-A5C030F68914}" dt="2022-09-01T22:00:31.392" v="9347" actId="20577"/>
          <ac:spMkLst>
            <pc:docMk/>
            <pc:sldMk cId="1259064614" sldId="403"/>
            <ac:spMk id="3" creationId="{A65F7F33-051A-66C4-5B61-DA753039EB68}"/>
          </ac:spMkLst>
        </pc:spChg>
      </pc:sldChg>
      <pc:sldChg chg="addSp delSp modSp new mod ord modCm modNotesTx">
        <pc:chgData name="Mei Collins" userId="f58710cf-9b7c-4342-a50c-dd3de50b0186" providerId="ADAL" clId="{F56D0A00-0132-42DE-AEFF-A5C030F68914}" dt="2022-09-06T19:35:46.014" v="10434"/>
        <pc:sldMkLst>
          <pc:docMk/>
          <pc:sldMk cId="921096540" sldId="404"/>
        </pc:sldMkLst>
        <pc:spChg chg="mod">
          <ac:chgData name="Mei Collins" userId="f58710cf-9b7c-4342-a50c-dd3de50b0186" providerId="ADAL" clId="{F56D0A00-0132-42DE-AEFF-A5C030F68914}" dt="2022-08-31T20:58:58.974" v="6964" actId="20577"/>
          <ac:spMkLst>
            <pc:docMk/>
            <pc:sldMk cId="921096540" sldId="404"/>
            <ac:spMk id="2" creationId="{6F54F509-352F-8C56-0996-BDBEB5FC8208}"/>
          </ac:spMkLst>
        </pc:spChg>
        <pc:spChg chg="mod">
          <ac:chgData name="Mei Collins" userId="f58710cf-9b7c-4342-a50c-dd3de50b0186" providerId="ADAL" clId="{F56D0A00-0132-42DE-AEFF-A5C030F68914}" dt="2022-09-06T19:35:28.266" v="10432" actId="27636"/>
          <ac:spMkLst>
            <pc:docMk/>
            <pc:sldMk cId="921096540" sldId="404"/>
            <ac:spMk id="3" creationId="{B4E9F421-EC0D-3726-649B-41F06F764A7D}"/>
          </ac:spMkLst>
        </pc:spChg>
        <pc:graphicFrameChg chg="add del modGraphic">
          <ac:chgData name="Mei Collins" userId="f58710cf-9b7c-4342-a50c-dd3de50b0186" providerId="ADAL" clId="{F56D0A00-0132-42DE-AEFF-A5C030F68914}" dt="2022-09-06T19:32:47.237" v="10294" actId="478"/>
          <ac:graphicFrameMkLst>
            <pc:docMk/>
            <pc:sldMk cId="921096540" sldId="404"/>
            <ac:graphicFrameMk id="5" creationId="{117CB989-F5FD-F494-9225-C158E37A4AC6}"/>
          </ac:graphicFrameMkLst>
        </pc:graphicFrameChg>
        <pc:graphicFrameChg chg="add mod modGraphic">
          <ac:chgData name="Mei Collins" userId="f58710cf-9b7c-4342-a50c-dd3de50b0186" providerId="ADAL" clId="{F56D0A00-0132-42DE-AEFF-A5C030F68914}" dt="2022-09-06T19:35:37.349" v="10433" actId="1076"/>
          <ac:graphicFrameMkLst>
            <pc:docMk/>
            <pc:sldMk cId="921096540" sldId="404"/>
            <ac:graphicFrameMk id="6" creationId="{C0C2A019-B98C-694C-5E1D-94E35953CE84}"/>
          </ac:graphicFrameMkLst>
        </pc:graphicFrameChg>
      </pc:sldChg>
      <pc:sldChg chg="new del">
        <pc:chgData name="Mei Collins" userId="f58710cf-9b7c-4342-a50c-dd3de50b0186" providerId="ADAL" clId="{F56D0A00-0132-42DE-AEFF-A5C030F68914}" dt="2022-08-31T21:00:27.632" v="7002" actId="680"/>
        <pc:sldMkLst>
          <pc:docMk/>
          <pc:sldMk cId="2898356487" sldId="405"/>
        </pc:sldMkLst>
      </pc:sldChg>
      <pc:sldChg chg="modSp new mod ord">
        <pc:chgData name="Mei Collins" userId="f58710cf-9b7c-4342-a50c-dd3de50b0186" providerId="ADAL" clId="{F56D0A00-0132-42DE-AEFF-A5C030F68914}" dt="2022-08-31T21:15:47.278" v="7786"/>
        <pc:sldMkLst>
          <pc:docMk/>
          <pc:sldMk cId="2902259414" sldId="405"/>
        </pc:sldMkLst>
        <pc:spChg chg="mod">
          <ac:chgData name="Mei Collins" userId="f58710cf-9b7c-4342-a50c-dd3de50b0186" providerId="ADAL" clId="{F56D0A00-0132-42DE-AEFF-A5C030F68914}" dt="2022-08-31T21:00:41.399" v="7055" actId="20577"/>
          <ac:spMkLst>
            <pc:docMk/>
            <pc:sldMk cId="2902259414" sldId="405"/>
            <ac:spMk id="2" creationId="{A0FE4A41-7BB5-E1A8-828D-E2992A92459D}"/>
          </ac:spMkLst>
        </pc:spChg>
        <pc:spChg chg="mod">
          <ac:chgData name="Mei Collins" userId="f58710cf-9b7c-4342-a50c-dd3de50b0186" providerId="ADAL" clId="{F56D0A00-0132-42DE-AEFF-A5C030F68914}" dt="2022-08-31T21:02:00.414" v="7083" actId="20577"/>
          <ac:spMkLst>
            <pc:docMk/>
            <pc:sldMk cId="2902259414" sldId="405"/>
            <ac:spMk id="3" creationId="{D0176B0D-A0A1-3B82-4551-35AC874549DD}"/>
          </ac:spMkLst>
        </pc:spChg>
      </pc:sldChg>
      <pc:sldChg chg="addSp delSp modSp new mod ord addCm modCm">
        <pc:chgData name="Mei Collins" userId="f58710cf-9b7c-4342-a50c-dd3de50b0186" providerId="ADAL" clId="{F56D0A00-0132-42DE-AEFF-A5C030F68914}" dt="2022-09-06T19:36:17.909" v="10435"/>
        <pc:sldMkLst>
          <pc:docMk/>
          <pc:sldMk cId="3024278619" sldId="406"/>
        </pc:sldMkLst>
        <pc:spChg chg="mod">
          <ac:chgData name="Mei Collins" userId="f58710cf-9b7c-4342-a50c-dd3de50b0186" providerId="ADAL" clId="{F56D0A00-0132-42DE-AEFF-A5C030F68914}" dt="2022-08-31T21:10:02.674" v="7510" actId="1035"/>
          <ac:spMkLst>
            <pc:docMk/>
            <pc:sldMk cId="3024278619" sldId="406"/>
            <ac:spMk id="2" creationId="{EA872C26-0043-C2EB-6317-53A67AA55D2D}"/>
          </ac:spMkLst>
        </pc:spChg>
        <pc:spChg chg="del mod">
          <ac:chgData name="Mei Collins" userId="f58710cf-9b7c-4342-a50c-dd3de50b0186" providerId="ADAL" clId="{F56D0A00-0132-42DE-AEFF-A5C030F68914}" dt="2022-08-31T21:06:55.534" v="7465" actId="478"/>
          <ac:spMkLst>
            <pc:docMk/>
            <pc:sldMk cId="3024278619" sldId="406"/>
            <ac:spMk id="3" creationId="{DE960666-F8B1-0807-B851-6A55F5D9B758}"/>
          </ac:spMkLst>
        </pc:spChg>
        <pc:spChg chg="add del">
          <ac:chgData name="Mei Collins" userId="f58710cf-9b7c-4342-a50c-dd3de50b0186" providerId="ADAL" clId="{F56D0A00-0132-42DE-AEFF-A5C030F68914}" dt="2022-08-31T21:03:31.352" v="7120" actId="22"/>
          <ac:spMkLst>
            <pc:docMk/>
            <pc:sldMk cId="3024278619" sldId="406"/>
            <ac:spMk id="6" creationId="{452CD840-CB8E-A42E-18E5-492A3C77C34C}"/>
          </ac:spMkLst>
        </pc:spChg>
        <pc:spChg chg="add del mod">
          <ac:chgData name="Mei Collins" userId="f58710cf-9b7c-4342-a50c-dd3de50b0186" providerId="ADAL" clId="{F56D0A00-0132-42DE-AEFF-A5C030F68914}" dt="2022-08-31T21:06:58.075" v="7466" actId="478"/>
          <ac:spMkLst>
            <pc:docMk/>
            <pc:sldMk cId="3024278619" sldId="406"/>
            <ac:spMk id="9" creationId="{822AF8C8-411A-6019-0337-CB5C799ED747}"/>
          </ac:spMkLst>
        </pc:spChg>
        <pc:graphicFrameChg chg="add mod modGraphic">
          <ac:chgData name="Mei Collins" userId="f58710cf-9b7c-4342-a50c-dd3de50b0186" providerId="ADAL" clId="{F56D0A00-0132-42DE-AEFF-A5C030F68914}" dt="2022-08-31T21:11:32.798" v="7514" actId="1076"/>
          <ac:graphicFrameMkLst>
            <pc:docMk/>
            <pc:sldMk cId="3024278619" sldId="406"/>
            <ac:graphicFrameMk id="7" creationId="{07AC995F-91CB-6E06-B50D-FCB55B00B09A}"/>
          </ac:graphicFrameMkLst>
        </pc:graphicFrameChg>
      </pc:sldChg>
      <pc:sldChg chg="addSp delSp modSp new mod ord modClrScheme addCm modCm chgLayout">
        <pc:chgData name="Mei Collins" userId="f58710cf-9b7c-4342-a50c-dd3de50b0186" providerId="ADAL" clId="{F56D0A00-0132-42DE-AEFF-A5C030F68914}" dt="2022-09-06T19:37:52.997" v="10438"/>
        <pc:sldMkLst>
          <pc:docMk/>
          <pc:sldMk cId="1124588468" sldId="407"/>
        </pc:sldMkLst>
        <pc:spChg chg="del mod ord">
          <ac:chgData name="Mei Collins" userId="f58710cf-9b7c-4342-a50c-dd3de50b0186" providerId="ADAL" clId="{F56D0A00-0132-42DE-AEFF-A5C030F68914}" dt="2022-08-31T21:14:03.872" v="7542" actId="700"/>
          <ac:spMkLst>
            <pc:docMk/>
            <pc:sldMk cId="1124588468" sldId="407"/>
            <ac:spMk id="2" creationId="{F875C682-D4C6-177B-3010-8C2F2FE084BD}"/>
          </ac:spMkLst>
        </pc:spChg>
        <pc:spChg chg="del mod ord">
          <ac:chgData name="Mei Collins" userId="f58710cf-9b7c-4342-a50c-dd3de50b0186" providerId="ADAL" clId="{F56D0A00-0132-42DE-AEFF-A5C030F68914}" dt="2022-08-31T21:14:03.872" v="7542" actId="700"/>
          <ac:spMkLst>
            <pc:docMk/>
            <pc:sldMk cId="1124588468" sldId="407"/>
            <ac:spMk id="3" creationId="{719D34BF-B5C6-BB55-0FBC-85EC74EB76D2}"/>
          </ac:spMkLst>
        </pc:spChg>
        <pc:spChg chg="mod ord">
          <ac:chgData name="Mei Collins" userId="f58710cf-9b7c-4342-a50c-dd3de50b0186" providerId="ADAL" clId="{F56D0A00-0132-42DE-AEFF-A5C030F68914}" dt="2022-08-31T21:14:03.872" v="7542" actId="700"/>
          <ac:spMkLst>
            <pc:docMk/>
            <pc:sldMk cId="1124588468" sldId="407"/>
            <ac:spMk id="4" creationId="{082D742C-2336-A42F-D3A4-50754F06E499}"/>
          </ac:spMkLst>
        </pc:spChg>
        <pc:spChg chg="add mod ord">
          <ac:chgData name="Mei Collins" userId="f58710cf-9b7c-4342-a50c-dd3de50b0186" providerId="ADAL" clId="{F56D0A00-0132-42DE-AEFF-A5C030F68914}" dt="2022-08-31T21:14:49.505" v="7782" actId="120"/>
          <ac:spMkLst>
            <pc:docMk/>
            <pc:sldMk cId="1124588468" sldId="407"/>
            <ac:spMk id="5" creationId="{B8860904-39A4-3A9B-84CB-02C2C77F6994}"/>
          </ac:spMkLst>
        </pc:spChg>
        <pc:spChg chg="add mod ord">
          <ac:chgData name="Mei Collins" userId="f58710cf-9b7c-4342-a50c-dd3de50b0186" providerId="ADAL" clId="{F56D0A00-0132-42DE-AEFF-A5C030F68914}" dt="2022-08-31T21:14:03.872" v="7542" actId="700"/>
          <ac:spMkLst>
            <pc:docMk/>
            <pc:sldMk cId="1124588468" sldId="407"/>
            <ac:spMk id="6" creationId="{5F11401D-01DB-62BA-2D8C-25266088BC29}"/>
          </ac:spMkLst>
        </pc:spChg>
      </pc:sldChg>
      <pc:sldChg chg="new del">
        <pc:chgData name="Mei Collins" userId="f58710cf-9b7c-4342-a50c-dd3de50b0186" providerId="ADAL" clId="{F56D0A00-0132-42DE-AEFF-A5C030F68914}" dt="2022-08-31T21:11:19.008" v="7512" actId="47"/>
        <pc:sldMkLst>
          <pc:docMk/>
          <pc:sldMk cId="2166008164" sldId="407"/>
        </pc:sldMkLst>
      </pc:sldChg>
      <pc:sldChg chg="modSp new mod">
        <pc:chgData name="Mei Collins" userId="f58710cf-9b7c-4342-a50c-dd3de50b0186" providerId="ADAL" clId="{F56D0A00-0132-42DE-AEFF-A5C030F68914}" dt="2022-09-01T20:21:39.167" v="8516" actId="1035"/>
        <pc:sldMkLst>
          <pc:docMk/>
          <pc:sldMk cId="771236995" sldId="408"/>
        </pc:sldMkLst>
        <pc:spChg chg="mod">
          <ac:chgData name="Mei Collins" userId="f58710cf-9b7c-4342-a50c-dd3de50b0186" providerId="ADAL" clId="{F56D0A00-0132-42DE-AEFF-A5C030F68914}" dt="2022-09-01T20:19:58.910" v="8141" actId="20577"/>
          <ac:spMkLst>
            <pc:docMk/>
            <pc:sldMk cId="771236995" sldId="408"/>
            <ac:spMk id="2" creationId="{A4EC52CE-721D-C50D-8115-16AB323CA134}"/>
          </ac:spMkLst>
        </pc:spChg>
        <pc:spChg chg="mod">
          <ac:chgData name="Mei Collins" userId="f58710cf-9b7c-4342-a50c-dd3de50b0186" providerId="ADAL" clId="{F56D0A00-0132-42DE-AEFF-A5C030F68914}" dt="2022-09-01T20:21:39.167" v="8516" actId="1035"/>
          <ac:spMkLst>
            <pc:docMk/>
            <pc:sldMk cId="771236995" sldId="408"/>
            <ac:spMk id="3" creationId="{C08CDCCF-7CE3-57E1-8DD0-478AA3646704}"/>
          </ac:spMkLst>
        </pc:spChg>
      </pc:sldChg>
      <pc:sldChg chg="addSp modSp new mod">
        <pc:chgData name="Mei Collins" userId="f58710cf-9b7c-4342-a50c-dd3de50b0186" providerId="ADAL" clId="{F56D0A00-0132-42DE-AEFF-A5C030F68914}" dt="2022-09-06T19:58:09.638" v="10840" actId="1076"/>
        <pc:sldMkLst>
          <pc:docMk/>
          <pc:sldMk cId="4225057568" sldId="409"/>
        </pc:sldMkLst>
        <pc:spChg chg="mod">
          <ac:chgData name="Mei Collins" userId="f58710cf-9b7c-4342-a50c-dd3de50b0186" providerId="ADAL" clId="{F56D0A00-0132-42DE-AEFF-A5C030F68914}" dt="2022-09-01T20:22:35.736" v="8533" actId="20577"/>
          <ac:spMkLst>
            <pc:docMk/>
            <pc:sldMk cId="4225057568" sldId="409"/>
            <ac:spMk id="2" creationId="{B428F5D0-57EC-61A1-BDAB-2A657581FE28}"/>
          </ac:spMkLst>
        </pc:spChg>
        <pc:spChg chg="mod">
          <ac:chgData name="Mei Collins" userId="f58710cf-9b7c-4342-a50c-dd3de50b0186" providerId="ADAL" clId="{F56D0A00-0132-42DE-AEFF-A5C030F68914}" dt="2022-09-01T20:24:05.423" v="8958" actId="404"/>
          <ac:spMkLst>
            <pc:docMk/>
            <pc:sldMk cId="4225057568" sldId="409"/>
            <ac:spMk id="3" creationId="{4DF30569-5040-A26C-B4DD-CFDA5FAEEA6E}"/>
          </ac:spMkLst>
        </pc:spChg>
        <pc:spChg chg="add mod">
          <ac:chgData name="Mei Collins" userId="f58710cf-9b7c-4342-a50c-dd3de50b0186" providerId="ADAL" clId="{F56D0A00-0132-42DE-AEFF-A5C030F68914}" dt="2022-09-06T19:58:09.638" v="10840" actId="1076"/>
          <ac:spMkLst>
            <pc:docMk/>
            <pc:sldMk cId="4225057568" sldId="409"/>
            <ac:spMk id="5" creationId="{E2BF8029-D5F7-E5E2-97A5-3F8CB3D9699A}"/>
          </ac:spMkLst>
        </pc:spChg>
      </pc:sldChg>
      <pc:sldChg chg="addSp modSp new mod addCm">
        <pc:chgData name="Mei Collins" userId="f58710cf-9b7c-4342-a50c-dd3de50b0186" providerId="ADAL" clId="{F56D0A00-0132-42DE-AEFF-A5C030F68914}" dt="2022-09-06T19:58:17.978" v="10842" actId="1076"/>
        <pc:sldMkLst>
          <pc:docMk/>
          <pc:sldMk cId="2342721371" sldId="410"/>
        </pc:sldMkLst>
        <pc:spChg chg="mod">
          <ac:chgData name="Mei Collins" userId="f58710cf-9b7c-4342-a50c-dd3de50b0186" providerId="ADAL" clId="{F56D0A00-0132-42DE-AEFF-A5C030F68914}" dt="2022-09-01T20:24:51.494" v="8986" actId="20577"/>
          <ac:spMkLst>
            <pc:docMk/>
            <pc:sldMk cId="2342721371" sldId="410"/>
            <ac:spMk id="2" creationId="{80239433-09BA-85AF-1C2D-A153CC2DEB88}"/>
          </ac:spMkLst>
        </pc:spChg>
        <pc:spChg chg="mod">
          <ac:chgData name="Mei Collins" userId="f58710cf-9b7c-4342-a50c-dd3de50b0186" providerId="ADAL" clId="{F56D0A00-0132-42DE-AEFF-A5C030F68914}" dt="2022-09-01T20:25:29.425" v="9164" actId="20577"/>
          <ac:spMkLst>
            <pc:docMk/>
            <pc:sldMk cId="2342721371" sldId="410"/>
            <ac:spMk id="3" creationId="{DCFA835F-CE57-A274-74C9-A2CF80F2ED0E}"/>
          </ac:spMkLst>
        </pc:spChg>
        <pc:spChg chg="add mod">
          <ac:chgData name="Mei Collins" userId="f58710cf-9b7c-4342-a50c-dd3de50b0186" providerId="ADAL" clId="{F56D0A00-0132-42DE-AEFF-A5C030F68914}" dt="2022-09-06T19:58:17.978" v="10842" actId="1076"/>
          <ac:spMkLst>
            <pc:docMk/>
            <pc:sldMk cId="2342721371" sldId="410"/>
            <ac:spMk id="5" creationId="{B1F0830D-7B9D-EB68-2D10-35AD27B8A828}"/>
          </ac:spMkLst>
        </pc:spChg>
      </pc:sldChg>
      <pc:sldChg chg="addSp delSp modSp new mod modClrScheme chgLayout">
        <pc:chgData name="Mei Collins" userId="f58710cf-9b7c-4342-a50c-dd3de50b0186" providerId="ADAL" clId="{F56D0A00-0132-42DE-AEFF-A5C030F68914}" dt="2022-09-06T19:57:18.284" v="10835" actId="313"/>
        <pc:sldMkLst>
          <pc:docMk/>
          <pc:sldMk cId="222390665" sldId="411"/>
        </pc:sldMkLst>
        <pc:spChg chg="mod ord">
          <ac:chgData name="Mei Collins" userId="f58710cf-9b7c-4342-a50c-dd3de50b0186" providerId="ADAL" clId="{F56D0A00-0132-42DE-AEFF-A5C030F68914}" dt="2022-09-06T19:57:18.284" v="10835" actId="313"/>
          <ac:spMkLst>
            <pc:docMk/>
            <pc:sldMk cId="222390665" sldId="411"/>
            <ac:spMk id="2" creationId="{04498D94-56F9-CD3B-FD8A-7F3A526A405A}"/>
          </ac:spMkLst>
        </pc:spChg>
        <pc:spChg chg="del mod ord">
          <ac:chgData name="Mei Collins" userId="f58710cf-9b7c-4342-a50c-dd3de50b0186" providerId="ADAL" clId="{F56D0A00-0132-42DE-AEFF-A5C030F68914}" dt="2022-09-06T19:54:04.176" v="10772" actId="700"/>
          <ac:spMkLst>
            <pc:docMk/>
            <pc:sldMk cId="222390665" sldId="411"/>
            <ac:spMk id="3" creationId="{B6A84063-958E-6FB5-47D9-8F39C68AC2FE}"/>
          </ac:spMkLst>
        </pc:spChg>
        <pc:spChg chg="mod ord">
          <ac:chgData name="Mei Collins" userId="f58710cf-9b7c-4342-a50c-dd3de50b0186" providerId="ADAL" clId="{F56D0A00-0132-42DE-AEFF-A5C030F68914}" dt="2022-09-06T19:54:17.493" v="10774" actId="700"/>
          <ac:spMkLst>
            <pc:docMk/>
            <pc:sldMk cId="222390665" sldId="411"/>
            <ac:spMk id="4" creationId="{1920254E-D0C9-0095-8EA4-EEFD777BF9A6}"/>
          </ac:spMkLst>
        </pc:spChg>
        <pc:spChg chg="add del mod ord">
          <ac:chgData name="Mei Collins" userId="f58710cf-9b7c-4342-a50c-dd3de50b0186" providerId="ADAL" clId="{F56D0A00-0132-42DE-AEFF-A5C030F68914}" dt="2022-09-06T19:54:11.873" v="10773" actId="700"/>
          <ac:spMkLst>
            <pc:docMk/>
            <pc:sldMk cId="222390665" sldId="411"/>
            <ac:spMk id="5" creationId="{3986A9FF-C770-064F-064C-07BCCC4F6223}"/>
          </ac:spMkLst>
        </pc:spChg>
        <pc:spChg chg="add mod ord">
          <ac:chgData name="Mei Collins" userId="f58710cf-9b7c-4342-a50c-dd3de50b0186" providerId="ADAL" clId="{F56D0A00-0132-42DE-AEFF-A5C030F68914}" dt="2022-09-06T19:54:17.493" v="10774" actId="700"/>
          <ac:spMkLst>
            <pc:docMk/>
            <pc:sldMk cId="222390665" sldId="411"/>
            <ac:spMk id="6" creationId="{88026514-E18B-620F-E547-4EE754510772}"/>
          </ac:spMkLst>
        </pc:spChg>
      </pc:sldChg>
      <pc:sldChg chg="addSp delSp modSp new mod modClrScheme chgLayout">
        <pc:chgData name="Mei Collins" userId="f58710cf-9b7c-4342-a50c-dd3de50b0186" providerId="ADAL" clId="{F56D0A00-0132-42DE-AEFF-A5C030F68914}" dt="2022-09-06T20:01:28.596" v="10889" actId="313"/>
        <pc:sldMkLst>
          <pc:docMk/>
          <pc:sldMk cId="1391364976" sldId="412"/>
        </pc:sldMkLst>
        <pc:spChg chg="del mod ord">
          <ac:chgData name="Mei Collins" userId="f58710cf-9b7c-4342-a50c-dd3de50b0186" providerId="ADAL" clId="{F56D0A00-0132-42DE-AEFF-A5C030F68914}" dt="2022-09-06T19:55:06.722" v="10776" actId="700"/>
          <ac:spMkLst>
            <pc:docMk/>
            <pc:sldMk cId="1391364976" sldId="412"/>
            <ac:spMk id="2" creationId="{D7FFEDF9-6399-2B73-07A2-925EB9EB0CA4}"/>
          </ac:spMkLst>
        </pc:spChg>
        <pc:spChg chg="del mod ord">
          <ac:chgData name="Mei Collins" userId="f58710cf-9b7c-4342-a50c-dd3de50b0186" providerId="ADAL" clId="{F56D0A00-0132-42DE-AEFF-A5C030F68914}" dt="2022-09-06T19:55:06.722" v="10776" actId="700"/>
          <ac:spMkLst>
            <pc:docMk/>
            <pc:sldMk cId="1391364976" sldId="412"/>
            <ac:spMk id="3" creationId="{4304503A-E076-B386-2C11-2B03281175C4}"/>
          </ac:spMkLst>
        </pc:spChg>
        <pc:spChg chg="mod ord">
          <ac:chgData name="Mei Collins" userId="f58710cf-9b7c-4342-a50c-dd3de50b0186" providerId="ADAL" clId="{F56D0A00-0132-42DE-AEFF-A5C030F68914}" dt="2022-09-06T19:55:06.722" v="10776" actId="700"/>
          <ac:spMkLst>
            <pc:docMk/>
            <pc:sldMk cId="1391364976" sldId="412"/>
            <ac:spMk id="4" creationId="{29498978-8380-8A40-8768-7FC2E9643593}"/>
          </ac:spMkLst>
        </pc:spChg>
        <pc:spChg chg="add mod ord">
          <ac:chgData name="Mei Collins" userId="f58710cf-9b7c-4342-a50c-dd3de50b0186" providerId="ADAL" clId="{F56D0A00-0132-42DE-AEFF-A5C030F68914}" dt="2022-09-06T20:01:28.596" v="10889" actId="313"/>
          <ac:spMkLst>
            <pc:docMk/>
            <pc:sldMk cId="1391364976" sldId="412"/>
            <ac:spMk id="5" creationId="{F2B46785-3FB9-6FE2-0014-829ADD3AEB55}"/>
          </ac:spMkLst>
        </pc:spChg>
        <pc:spChg chg="add mod ord">
          <ac:chgData name="Mei Collins" userId="f58710cf-9b7c-4342-a50c-dd3de50b0186" providerId="ADAL" clId="{F56D0A00-0132-42DE-AEFF-A5C030F68914}" dt="2022-09-06T19:55:06.722" v="10776" actId="700"/>
          <ac:spMkLst>
            <pc:docMk/>
            <pc:sldMk cId="1391364976" sldId="412"/>
            <ac:spMk id="6" creationId="{0CBEBE86-9909-923C-CFBE-C6C0CBE17FC1}"/>
          </ac:spMkLst>
        </pc:spChg>
      </pc:sldChg>
      <pc:sldChg chg="addSp delSp modSp new mod modClrScheme chgLayout">
        <pc:chgData name="Mei Collins" userId="f58710cf-9b7c-4342-a50c-dd3de50b0186" providerId="ADAL" clId="{F56D0A00-0132-42DE-AEFF-A5C030F68914}" dt="2022-09-06T20:02:15.424" v="10910" actId="20577"/>
        <pc:sldMkLst>
          <pc:docMk/>
          <pc:sldMk cId="3764198339" sldId="413"/>
        </pc:sldMkLst>
        <pc:spChg chg="del mod ord">
          <ac:chgData name="Mei Collins" userId="f58710cf-9b7c-4342-a50c-dd3de50b0186" providerId="ADAL" clId="{F56D0A00-0132-42DE-AEFF-A5C030F68914}" dt="2022-09-06T19:55:27.472" v="10794" actId="700"/>
          <ac:spMkLst>
            <pc:docMk/>
            <pc:sldMk cId="3764198339" sldId="413"/>
            <ac:spMk id="2" creationId="{7F28E17B-63B9-EC40-79B7-95256A6B8554}"/>
          </ac:spMkLst>
        </pc:spChg>
        <pc:spChg chg="del mod ord">
          <ac:chgData name="Mei Collins" userId="f58710cf-9b7c-4342-a50c-dd3de50b0186" providerId="ADAL" clId="{F56D0A00-0132-42DE-AEFF-A5C030F68914}" dt="2022-09-06T19:55:27.472" v="10794" actId="700"/>
          <ac:spMkLst>
            <pc:docMk/>
            <pc:sldMk cId="3764198339" sldId="413"/>
            <ac:spMk id="3" creationId="{2647A83F-7F84-3CB0-4648-EC7F2B47450E}"/>
          </ac:spMkLst>
        </pc:spChg>
        <pc:spChg chg="del">
          <ac:chgData name="Mei Collins" userId="f58710cf-9b7c-4342-a50c-dd3de50b0186" providerId="ADAL" clId="{F56D0A00-0132-42DE-AEFF-A5C030F68914}" dt="2022-09-06T19:55:27.472" v="10794" actId="700"/>
          <ac:spMkLst>
            <pc:docMk/>
            <pc:sldMk cId="3764198339" sldId="413"/>
            <ac:spMk id="4" creationId="{AEDB8CA6-4A25-5CCD-6CFD-83EC75952A70}"/>
          </ac:spMkLst>
        </pc:spChg>
        <pc:spChg chg="mod ord">
          <ac:chgData name="Mei Collins" userId="f58710cf-9b7c-4342-a50c-dd3de50b0186" providerId="ADAL" clId="{F56D0A00-0132-42DE-AEFF-A5C030F68914}" dt="2022-09-06T19:55:27.472" v="10794" actId="700"/>
          <ac:spMkLst>
            <pc:docMk/>
            <pc:sldMk cId="3764198339" sldId="413"/>
            <ac:spMk id="5" creationId="{7EAC7211-1836-7E29-3940-F339FCC320B4}"/>
          </ac:spMkLst>
        </pc:spChg>
        <pc:spChg chg="add mod ord">
          <ac:chgData name="Mei Collins" userId="f58710cf-9b7c-4342-a50c-dd3de50b0186" providerId="ADAL" clId="{F56D0A00-0132-42DE-AEFF-A5C030F68914}" dt="2022-09-06T20:02:15.424" v="10910" actId="20577"/>
          <ac:spMkLst>
            <pc:docMk/>
            <pc:sldMk cId="3764198339" sldId="413"/>
            <ac:spMk id="6" creationId="{3681F32F-A8ED-A6CB-5050-DE963629B02F}"/>
          </ac:spMkLst>
        </pc:spChg>
        <pc:spChg chg="add mod ord">
          <ac:chgData name="Mei Collins" userId="f58710cf-9b7c-4342-a50c-dd3de50b0186" providerId="ADAL" clId="{F56D0A00-0132-42DE-AEFF-A5C030F68914}" dt="2022-09-06T19:55:27.472" v="10794" actId="700"/>
          <ac:spMkLst>
            <pc:docMk/>
            <pc:sldMk cId="3764198339" sldId="413"/>
            <ac:spMk id="7" creationId="{8C63D71D-E5E3-F13F-1B6C-26D728451B88}"/>
          </ac:spMkLst>
        </pc:spChg>
      </pc:sldChg>
      <pc:sldMasterChg chg="del delSldLayout">
        <pc:chgData name="Mei Collins" userId="f58710cf-9b7c-4342-a50c-dd3de50b0186" providerId="ADAL" clId="{F56D0A00-0132-42DE-AEFF-A5C030F68914}" dt="2022-08-30T16:23:33.160" v="1006" actId="700"/>
        <pc:sldMasterMkLst>
          <pc:docMk/>
          <pc:sldMasterMk cId="2460954070" sldId="2147483674"/>
        </pc:sldMasterMkLst>
        <pc:sldLayoutChg chg="del">
          <pc:chgData name="Mei Collins" userId="f58710cf-9b7c-4342-a50c-dd3de50b0186" providerId="ADAL" clId="{F56D0A00-0132-42DE-AEFF-A5C030F68914}" dt="2022-08-30T16:23:33.160" v="1006" actId="700"/>
          <pc:sldLayoutMkLst>
            <pc:docMk/>
            <pc:sldMasterMk cId="2460954070" sldId="2147483674"/>
            <pc:sldLayoutMk cId="3171841454" sldId="2147483668"/>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1718958274" sldId="2147483669"/>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2202905451" sldId="2147483670"/>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3479445657" sldId="2147483671"/>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3733172339" sldId="2147483672"/>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3210312558" sldId="2147483673"/>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2385387890" sldId="2147483675"/>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949138452" sldId="2147483676"/>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2591524520" sldId="2147483677"/>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1203092039" sldId="2147483678"/>
          </pc:sldLayoutMkLst>
        </pc:sldLayoutChg>
        <pc:sldLayoutChg chg="del">
          <pc:chgData name="Mei Collins" userId="f58710cf-9b7c-4342-a50c-dd3de50b0186" providerId="ADAL" clId="{F56D0A00-0132-42DE-AEFF-A5C030F68914}" dt="2022-08-30T16:23:33.160" v="1006" actId="700"/>
          <pc:sldLayoutMkLst>
            <pc:docMk/>
            <pc:sldMasterMk cId="2460954070" sldId="2147483674"/>
            <pc:sldLayoutMk cId="3146388984" sldId="2147483679"/>
          </pc:sldLayoutMkLst>
        </pc:sldLayoutChg>
      </pc:sldMasterChg>
    </pc:docChg>
  </pc:docChgLst>
  <pc:docChgLst>
    <pc:chgData name="Mei Collins" userId="f58710cf-9b7c-4342-a50c-dd3de50b0186" providerId="ADAL" clId="{7912C93C-3196-4A62-8A21-10E153A12DC8}"/>
    <pc:docChg chg="custSel addSld modSld">
      <pc:chgData name="Mei Collins" userId="f58710cf-9b7c-4342-a50c-dd3de50b0186" providerId="ADAL" clId="{7912C93C-3196-4A62-8A21-10E153A12DC8}" dt="2022-12-28T17:21:58.325" v="722"/>
      <pc:docMkLst>
        <pc:docMk/>
      </pc:docMkLst>
      <pc:sldChg chg="addSp modSp mod modCm">
        <pc:chgData name="Mei Collins" userId="f58710cf-9b7c-4342-a50c-dd3de50b0186" providerId="ADAL" clId="{7912C93C-3196-4A62-8A21-10E153A12DC8}" dt="2022-12-27T21:22:21.717" v="113"/>
        <pc:sldMkLst>
          <pc:docMk/>
          <pc:sldMk cId="995554793" sldId="275"/>
        </pc:sldMkLst>
        <pc:spChg chg="add mod">
          <ac:chgData name="Mei Collins" userId="f58710cf-9b7c-4342-a50c-dd3de50b0186" providerId="ADAL" clId="{7912C93C-3196-4A62-8A21-10E153A12DC8}" dt="2022-12-27T21:16:47.358" v="6" actId="1076"/>
          <ac:spMkLst>
            <pc:docMk/>
            <pc:sldMk cId="995554793" sldId="275"/>
            <ac:spMk id="7" creationId="{722D9481-0C83-4AA1-D137-BD709B2C490F}"/>
          </ac:spMkLst>
        </pc:spChg>
        <pc:spChg chg="add mod">
          <ac:chgData name="Mei Collins" userId="f58710cf-9b7c-4342-a50c-dd3de50b0186" providerId="ADAL" clId="{7912C93C-3196-4A62-8A21-10E153A12DC8}" dt="2022-12-27T21:16:57.392" v="16" actId="14100"/>
          <ac:spMkLst>
            <pc:docMk/>
            <pc:sldMk cId="995554793" sldId="275"/>
            <ac:spMk id="8" creationId="{095EFBD0-56A5-E114-01E1-7303CC1C610D}"/>
          </ac:spMkLst>
        </pc:spChg>
        <pc:spChg chg="mod">
          <ac:chgData name="Mei Collins" userId="f58710cf-9b7c-4342-a50c-dd3de50b0186" providerId="ADAL" clId="{7912C93C-3196-4A62-8A21-10E153A12DC8}" dt="2022-12-27T21:20:25.197" v="89" actId="1076"/>
          <ac:spMkLst>
            <pc:docMk/>
            <pc:sldMk cId="995554793" sldId="275"/>
            <ac:spMk id="9" creationId="{B4F18576-DD8D-1B02-9945-52D460BD549D}"/>
          </ac:spMkLst>
        </pc:spChg>
        <pc:spChg chg="mod">
          <ac:chgData name="Mei Collins" userId="f58710cf-9b7c-4342-a50c-dd3de50b0186" providerId="ADAL" clId="{7912C93C-3196-4A62-8A21-10E153A12DC8}" dt="2022-12-27T21:22:12.156" v="112" actId="1076"/>
          <ac:spMkLst>
            <pc:docMk/>
            <pc:sldMk cId="995554793" sldId="275"/>
            <ac:spMk id="10" creationId="{BD2E7828-ABB5-CEF6-9C83-8D7F7E506CAE}"/>
          </ac:spMkLst>
        </pc:spChg>
        <pc:spChg chg="add mod">
          <ac:chgData name="Mei Collins" userId="f58710cf-9b7c-4342-a50c-dd3de50b0186" providerId="ADAL" clId="{7912C93C-3196-4A62-8A21-10E153A12DC8}" dt="2022-12-27T21:19:10.308" v="27" actId="1076"/>
          <ac:spMkLst>
            <pc:docMk/>
            <pc:sldMk cId="995554793" sldId="275"/>
            <ac:spMk id="16" creationId="{CF164E59-2757-F79B-F982-DFA4AB5B639A}"/>
          </ac:spMkLst>
        </pc:spChg>
        <pc:spChg chg="add mod">
          <ac:chgData name="Mei Collins" userId="f58710cf-9b7c-4342-a50c-dd3de50b0186" providerId="ADAL" clId="{7912C93C-3196-4A62-8A21-10E153A12DC8}" dt="2022-12-27T21:20:17.082" v="88" actId="1076"/>
          <ac:spMkLst>
            <pc:docMk/>
            <pc:sldMk cId="995554793" sldId="275"/>
            <ac:spMk id="17" creationId="{42F77DD4-4365-F13E-C7B6-D197BECF9D8C}"/>
          </ac:spMkLst>
        </pc:spChg>
        <pc:spChg chg="add mod">
          <ac:chgData name="Mei Collins" userId="f58710cf-9b7c-4342-a50c-dd3de50b0186" providerId="ADAL" clId="{7912C93C-3196-4A62-8A21-10E153A12DC8}" dt="2022-12-27T21:20:00.879" v="85" actId="1038"/>
          <ac:spMkLst>
            <pc:docMk/>
            <pc:sldMk cId="995554793" sldId="275"/>
            <ac:spMk id="18" creationId="{95756732-1FAE-6B56-D48A-E1CB71B85E57}"/>
          </ac:spMkLst>
        </pc:spChg>
        <pc:spChg chg="add mod">
          <ac:chgData name="Mei Collins" userId="f58710cf-9b7c-4342-a50c-dd3de50b0186" providerId="ADAL" clId="{7912C93C-3196-4A62-8A21-10E153A12DC8}" dt="2022-12-27T21:19:52.198" v="63" actId="1035"/>
          <ac:spMkLst>
            <pc:docMk/>
            <pc:sldMk cId="995554793" sldId="275"/>
            <ac:spMk id="19" creationId="{4BF339B3-EF9F-91B8-E0B7-4C287ECEC7DF}"/>
          </ac:spMkLst>
        </pc:spChg>
        <pc:spChg chg="add mod">
          <ac:chgData name="Mei Collins" userId="f58710cf-9b7c-4342-a50c-dd3de50b0186" providerId="ADAL" clId="{7912C93C-3196-4A62-8A21-10E153A12DC8}" dt="2022-12-27T21:21:39.603" v="107" actId="1076"/>
          <ac:spMkLst>
            <pc:docMk/>
            <pc:sldMk cId="995554793" sldId="275"/>
            <ac:spMk id="20" creationId="{B32287AD-E019-6F93-126B-12F15277B5F0}"/>
          </ac:spMkLst>
        </pc:spChg>
        <pc:spChg chg="add mod">
          <ac:chgData name="Mei Collins" userId="f58710cf-9b7c-4342-a50c-dd3de50b0186" providerId="ADAL" clId="{7912C93C-3196-4A62-8A21-10E153A12DC8}" dt="2022-12-27T21:21:22.528" v="104" actId="1076"/>
          <ac:spMkLst>
            <pc:docMk/>
            <pc:sldMk cId="995554793" sldId="275"/>
            <ac:spMk id="21" creationId="{C7D1BB32-425F-4320-D704-F9F25151FA95}"/>
          </ac:spMkLst>
        </pc:spChg>
        <pc:picChg chg="mod modCrop">
          <ac:chgData name="Mei Collins" userId="f58710cf-9b7c-4342-a50c-dd3de50b0186" providerId="ADAL" clId="{7912C93C-3196-4A62-8A21-10E153A12DC8}" dt="2022-12-27T21:22:02.362" v="111" actId="732"/>
          <ac:picMkLst>
            <pc:docMk/>
            <pc:sldMk cId="995554793" sldId="275"/>
            <ac:picMk id="5" creationId="{36962CDC-4D0E-A76A-94F7-1BC1C079CD78}"/>
          </ac:picMkLst>
        </pc:picChg>
        <pc:cxnChg chg="add mod">
          <ac:chgData name="Mei Collins" userId="f58710cf-9b7c-4342-a50c-dd3de50b0186" providerId="ADAL" clId="{7912C93C-3196-4A62-8A21-10E153A12DC8}" dt="2022-12-27T21:18:25.085" v="18" actId="14100"/>
          <ac:cxnSpMkLst>
            <pc:docMk/>
            <pc:sldMk cId="995554793" sldId="275"/>
            <ac:cxnSpMk id="12" creationId="{F125D7CC-1458-A449-41D6-5D2EF93C9456}"/>
          </ac:cxnSpMkLst>
        </pc:cxnChg>
        <pc:cxnChg chg="add">
          <ac:chgData name="Mei Collins" userId="f58710cf-9b7c-4342-a50c-dd3de50b0186" providerId="ADAL" clId="{7912C93C-3196-4A62-8A21-10E153A12DC8}" dt="2022-12-27T21:18:35.668" v="19" actId="11529"/>
          <ac:cxnSpMkLst>
            <pc:docMk/>
            <pc:sldMk cId="995554793" sldId="275"/>
            <ac:cxnSpMk id="15" creationId="{B47EFE07-4632-93D0-1471-8D4C3FA56482}"/>
          </ac:cxnSpMkLst>
        </pc:cxnChg>
      </pc:sldChg>
      <pc:sldChg chg="modNotesTx">
        <pc:chgData name="Mei Collins" userId="f58710cf-9b7c-4342-a50c-dd3de50b0186" providerId="ADAL" clId="{7912C93C-3196-4A62-8A21-10E153A12DC8}" dt="2022-12-27T21:23:49.068" v="425" actId="20577"/>
        <pc:sldMkLst>
          <pc:docMk/>
          <pc:sldMk cId="3529849133" sldId="278"/>
        </pc:sldMkLst>
      </pc:sldChg>
      <pc:sldChg chg="modNotesTx">
        <pc:chgData name="Mei Collins" userId="f58710cf-9b7c-4342-a50c-dd3de50b0186" providerId="ADAL" clId="{7912C93C-3196-4A62-8A21-10E153A12DC8}" dt="2022-12-27T21:24:08.226" v="466" actId="20577"/>
        <pc:sldMkLst>
          <pc:docMk/>
          <pc:sldMk cId="3548321339" sldId="281"/>
        </pc:sldMkLst>
      </pc:sldChg>
      <pc:sldChg chg="addSp modSp mod modNotesTx">
        <pc:chgData name="Mei Collins" userId="f58710cf-9b7c-4342-a50c-dd3de50b0186" providerId="ADAL" clId="{7912C93C-3196-4A62-8A21-10E153A12DC8}" dt="2022-12-27T21:27:16.864" v="709" actId="20577"/>
        <pc:sldMkLst>
          <pc:docMk/>
          <pc:sldMk cId="239722716" sldId="348"/>
        </pc:sldMkLst>
        <pc:spChg chg="add mod">
          <ac:chgData name="Mei Collins" userId="f58710cf-9b7c-4342-a50c-dd3de50b0186" providerId="ADAL" clId="{7912C93C-3196-4A62-8A21-10E153A12DC8}" dt="2022-12-27T21:26:02.823" v="497" actId="1076"/>
          <ac:spMkLst>
            <pc:docMk/>
            <pc:sldMk cId="239722716" sldId="348"/>
            <ac:spMk id="3" creationId="{2DC50319-5FD5-946E-BEF9-CD74B647FB70}"/>
          </ac:spMkLst>
        </pc:spChg>
      </pc:sldChg>
      <pc:sldChg chg="modSp mod modCm">
        <pc:chgData name="Mei Collins" userId="f58710cf-9b7c-4342-a50c-dd3de50b0186" providerId="ADAL" clId="{7912C93C-3196-4A62-8A21-10E153A12DC8}" dt="2022-12-27T21:28:26.467" v="721"/>
        <pc:sldMkLst>
          <pc:docMk/>
          <pc:sldMk cId="1250177284" sldId="388"/>
        </pc:sldMkLst>
        <pc:spChg chg="mod">
          <ac:chgData name="Mei Collins" userId="f58710cf-9b7c-4342-a50c-dd3de50b0186" providerId="ADAL" clId="{7912C93C-3196-4A62-8A21-10E153A12DC8}" dt="2022-12-27T21:28:08.459" v="715" actId="14100"/>
          <ac:spMkLst>
            <pc:docMk/>
            <pc:sldMk cId="1250177284" sldId="388"/>
            <ac:spMk id="11" creationId="{51B03482-587A-E9AC-EFE4-67B934BA23D2}"/>
          </ac:spMkLst>
        </pc:spChg>
        <pc:spChg chg="mod">
          <ac:chgData name="Mei Collins" userId="f58710cf-9b7c-4342-a50c-dd3de50b0186" providerId="ADAL" clId="{7912C93C-3196-4A62-8A21-10E153A12DC8}" dt="2022-12-27T21:28:17.062" v="718" actId="14100"/>
          <ac:spMkLst>
            <pc:docMk/>
            <pc:sldMk cId="1250177284" sldId="388"/>
            <ac:spMk id="12" creationId="{DE1E3707-CFD7-B6DA-5C2C-275063C92F74}"/>
          </ac:spMkLst>
        </pc:spChg>
        <pc:spChg chg="mod">
          <ac:chgData name="Mei Collins" userId="f58710cf-9b7c-4342-a50c-dd3de50b0186" providerId="ADAL" clId="{7912C93C-3196-4A62-8A21-10E153A12DC8}" dt="2022-12-27T21:28:10.470" v="716" actId="14100"/>
          <ac:spMkLst>
            <pc:docMk/>
            <pc:sldMk cId="1250177284" sldId="388"/>
            <ac:spMk id="13" creationId="{9E2AEDE5-29C9-D1D1-608A-904459EA9DA5}"/>
          </ac:spMkLst>
        </pc:spChg>
        <pc:spChg chg="mod">
          <ac:chgData name="Mei Collins" userId="f58710cf-9b7c-4342-a50c-dd3de50b0186" providerId="ADAL" clId="{7912C93C-3196-4A62-8A21-10E153A12DC8}" dt="2022-12-27T21:28:22.723" v="720" actId="14100"/>
          <ac:spMkLst>
            <pc:docMk/>
            <pc:sldMk cId="1250177284" sldId="388"/>
            <ac:spMk id="14" creationId="{58C5CCC3-A807-A5B1-922A-5FD2DEBDEC3F}"/>
          </ac:spMkLst>
        </pc:spChg>
      </pc:sldChg>
      <pc:sldChg chg="add">
        <pc:chgData name="Mei Collins" userId="f58710cf-9b7c-4342-a50c-dd3de50b0186" providerId="ADAL" clId="{7912C93C-3196-4A62-8A21-10E153A12DC8}" dt="2022-12-28T17:21:58.325" v="722"/>
        <pc:sldMkLst>
          <pc:docMk/>
          <pc:sldMk cId="51279317" sldId="1099"/>
        </pc:sldMkLst>
      </pc:sldChg>
    </pc:docChg>
  </pc:docChgLst>
  <pc:docChgLst>
    <pc:chgData name="Mei Collins" userId="f58710cf-9b7c-4342-a50c-dd3de50b0186" providerId="ADAL" clId="{92800B58-5AEE-427A-B405-376B5296401E}"/>
    <pc:docChg chg="custSel modSld modSection">
      <pc:chgData name="Mei Collins" userId="f58710cf-9b7c-4342-a50c-dd3de50b0186" providerId="ADAL" clId="{92800B58-5AEE-427A-B405-376B5296401E}" dt="2023-03-06T21:15:59.645" v="9369"/>
      <pc:docMkLst>
        <pc:docMk/>
      </pc:docMkLst>
      <pc:sldChg chg="modSp mod">
        <pc:chgData name="Mei Collins" userId="f58710cf-9b7c-4342-a50c-dd3de50b0186" providerId="ADAL" clId="{92800B58-5AEE-427A-B405-376B5296401E}" dt="2023-03-03T15:55:08.732" v="4327" actId="962"/>
        <pc:sldMkLst>
          <pc:docMk/>
          <pc:sldMk cId="1443066341" sldId="258"/>
        </pc:sldMkLst>
        <pc:spChg chg="mod">
          <ac:chgData name="Mei Collins" userId="f58710cf-9b7c-4342-a50c-dd3de50b0186" providerId="ADAL" clId="{92800B58-5AEE-427A-B405-376B5296401E}" dt="2023-03-03T15:55:08.732" v="4327" actId="962"/>
          <ac:spMkLst>
            <pc:docMk/>
            <pc:sldMk cId="1443066341" sldId="258"/>
            <ac:spMk id="11" creationId="{02B16307-16F7-49C9-9F5E-E616BB96DBB5}"/>
          </ac:spMkLst>
        </pc:spChg>
      </pc:sldChg>
      <pc:sldChg chg="modSp mod">
        <pc:chgData name="Mei Collins" userId="f58710cf-9b7c-4342-a50c-dd3de50b0186" providerId="ADAL" clId="{92800B58-5AEE-427A-B405-376B5296401E}" dt="2023-03-03T17:57:10.667" v="9091" actId="13244"/>
        <pc:sldMkLst>
          <pc:docMk/>
          <pc:sldMk cId="3947683550" sldId="260"/>
        </pc:sldMkLst>
        <pc:picChg chg="mod ord">
          <ac:chgData name="Mei Collins" userId="f58710cf-9b7c-4342-a50c-dd3de50b0186" providerId="ADAL" clId="{92800B58-5AEE-427A-B405-376B5296401E}" dt="2023-03-03T17:57:10.667" v="9091" actId="13244"/>
          <ac:picMkLst>
            <pc:docMk/>
            <pc:sldMk cId="3947683550" sldId="260"/>
            <ac:picMk id="8" creationId="{D1CE18DB-1481-FC12-F79C-6990BF22FD5C}"/>
          </ac:picMkLst>
        </pc:picChg>
        <pc:picChg chg="mod ord">
          <ac:chgData name="Mei Collins" userId="f58710cf-9b7c-4342-a50c-dd3de50b0186" providerId="ADAL" clId="{92800B58-5AEE-427A-B405-376B5296401E}" dt="2023-03-03T17:57:03.296" v="9089" actId="962"/>
          <ac:picMkLst>
            <pc:docMk/>
            <pc:sldMk cId="3947683550" sldId="260"/>
            <ac:picMk id="10" creationId="{BDACBFCE-BC65-DFA2-7CE4-788CFCC9C21C}"/>
          </ac:picMkLst>
        </pc:picChg>
      </pc:sldChg>
      <pc:sldChg chg="modSp mod modCm">
        <pc:chgData name="Mei Collins" userId="f58710cf-9b7c-4342-a50c-dd3de50b0186" providerId="ADAL" clId="{92800B58-5AEE-427A-B405-376B5296401E}" dt="2023-03-06T21:15:59.645" v="9369"/>
        <pc:sldMkLst>
          <pc:docMk/>
          <pc:sldMk cId="2312139127" sldId="265"/>
        </pc:sldMkLst>
        <pc:spChg chg="mod">
          <ac:chgData name="Mei Collins" userId="f58710cf-9b7c-4342-a50c-dd3de50b0186" providerId="ADAL" clId="{92800B58-5AEE-427A-B405-376B5296401E}" dt="2023-03-03T15:53:47.869" v="4122" actId="962"/>
          <ac:spMkLst>
            <pc:docMk/>
            <pc:sldMk cId="2312139127" sldId="265"/>
            <ac:spMk id="4" creationId="{00000000-0000-0000-0000-000000000000}"/>
          </ac:spMkLst>
        </pc:spChg>
        <pc:picChg chg="mod">
          <ac:chgData name="Mei Collins" userId="f58710cf-9b7c-4342-a50c-dd3de50b0186" providerId="ADAL" clId="{92800B58-5AEE-427A-B405-376B5296401E}" dt="2023-02-22T17:19:13.435" v="3007" actId="962"/>
          <ac:picMkLst>
            <pc:docMk/>
            <pc:sldMk cId="2312139127" sldId="265"/>
            <ac:picMk id="5122" creationId="{00000000-0000-0000-0000-000000000000}"/>
          </ac:picMkLst>
        </pc:picChg>
      </pc:sldChg>
      <pc:sldChg chg="modSp mod">
        <pc:chgData name="Mei Collins" userId="f58710cf-9b7c-4342-a50c-dd3de50b0186" providerId="ADAL" clId="{92800B58-5AEE-427A-B405-376B5296401E}" dt="2023-03-03T17:56:05.748" v="9083" actId="13244"/>
        <pc:sldMkLst>
          <pc:docMk/>
          <pc:sldMk cId="481870859" sldId="266"/>
        </pc:sldMkLst>
        <pc:spChg chg="ord">
          <ac:chgData name="Mei Collins" userId="f58710cf-9b7c-4342-a50c-dd3de50b0186" providerId="ADAL" clId="{92800B58-5AEE-427A-B405-376B5296401E}" dt="2023-03-03T17:55:59.841" v="9082" actId="13244"/>
          <ac:spMkLst>
            <pc:docMk/>
            <pc:sldMk cId="481870859" sldId="266"/>
            <ac:spMk id="2" creationId="{00000000-0000-0000-0000-000000000000}"/>
          </ac:spMkLst>
        </pc:spChg>
        <pc:spChg chg="ord">
          <ac:chgData name="Mei Collins" userId="f58710cf-9b7c-4342-a50c-dd3de50b0186" providerId="ADAL" clId="{92800B58-5AEE-427A-B405-376B5296401E}" dt="2023-03-03T17:56:05.748" v="9083" actId="13244"/>
          <ac:spMkLst>
            <pc:docMk/>
            <pc:sldMk cId="481870859" sldId="266"/>
            <ac:spMk id="3" creationId="{00000000-0000-0000-0000-000000000000}"/>
          </ac:spMkLst>
        </pc:spChg>
        <pc:picChg chg="mod ord">
          <ac:chgData name="Mei Collins" userId="f58710cf-9b7c-4342-a50c-dd3de50b0186" providerId="ADAL" clId="{92800B58-5AEE-427A-B405-376B5296401E}" dt="2023-03-03T17:55:56.202" v="9081"/>
          <ac:picMkLst>
            <pc:docMk/>
            <pc:sldMk cId="481870859" sldId="266"/>
            <ac:picMk id="4" creationId="{00000000-0000-0000-0000-000000000000}"/>
          </ac:picMkLst>
        </pc:picChg>
      </pc:sldChg>
      <pc:sldChg chg="modSp mod">
        <pc:chgData name="Mei Collins" userId="f58710cf-9b7c-4342-a50c-dd3de50b0186" providerId="ADAL" clId="{92800B58-5AEE-427A-B405-376B5296401E}" dt="2023-03-03T17:52:34.040" v="9056" actId="13244"/>
        <pc:sldMkLst>
          <pc:docMk/>
          <pc:sldMk cId="4061948882" sldId="270"/>
        </pc:sldMkLst>
        <pc:spChg chg="mod">
          <ac:chgData name="Mei Collins" userId="f58710cf-9b7c-4342-a50c-dd3de50b0186" providerId="ADAL" clId="{92800B58-5AEE-427A-B405-376B5296401E}" dt="2023-03-03T17:51:58.124" v="9050" actId="1036"/>
          <ac:spMkLst>
            <pc:docMk/>
            <pc:sldMk cId="4061948882" sldId="270"/>
            <ac:spMk id="2" creationId="{7B72960D-7FB1-D65C-2F25-DA59A8C7C15E}"/>
          </ac:spMkLst>
        </pc:spChg>
        <pc:spChg chg="ord">
          <ac:chgData name="Mei Collins" userId="f58710cf-9b7c-4342-a50c-dd3de50b0186" providerId="ADAL" clId="{92800B58-5AEE-427A-B405-376B5296401E}" dt="2023-03-03T17:52:14.389" v="9052" actId="13244"/>
          <ac:spMkLst>
            <pc:docMk/>
            <pc:sldMk cId="4061948882" sldId="270"/>
            <ac:spMk id="3" creationId="{7CDE6B47-D50C-22B4-72A2-3E4C930EC92B}"/>
          </ac:spMkLst>
        </pc:spChg>
        <pc:spChg chg="ord">
          <ac:chgData name="Mei Collins" userId="f58710cf-9b7c-4342-a50c-dd3de50b0186" providerId="ADAL" clId="{92800B58-5AEE-427A-B405-376B5296401E}" dt="2023-03-03T17:51:40.910" v="9047" actId="13244"/>
          <ac:spMkLst>
            <pc:docMk/>
            <pc:sldMk cId="4061948882" sldId="270"/>
            <ac:spMk id="4" creationId="{D7A31A3A-6046-A19E-63A8-B9983C6111FF}"/>
          </ac:spMkLst>
        </pc:spChg>
        <pc:spChg chg="ord">
          <ac:chgData name="Mei Collins" userId="f58710cf-9b7c-4342-a50c-dd3de50b0186" providerId="ADAL" clId="{92800B58-5AEE-427A-B405-376B5296401E}" dt="2023-03-03T17:51:56.443" v="9049" actId="13244"/>
          <ac:spMkLst>
            <pc:docMk/>
            <pc:sldMk cId="4061948882" sldId="270"/>
            <ac:spMk id="7" creationId="{C754DF56-7EAC-0BF8-BE07-E9CB21C0DCBC}"/>
          </ac:spMkLst>
        </pc:spChg>
        <pc:spChg chg="ord">
          <ac:chgData name="Mei Collins" userId="f58710cf-9b7c-4342-a50c-dd3de50b0186" providerId="ADAL" clId="{92800B58-5AEE-427A-B405-376B5296401E}" dt="2023-03-03T17:52:34.040" v="9056" actId="13244"/>
          <ac:spMkLst>
            <pc:docMk/>
            <pc:sldMk cId="4061948882" sldId="270"/>
            <ac:spMk id="9" creationId="{25CFB9B2-280D-844A-6FB8-A81BCC2D9F45}"/>
          </ac:spMkLst>
        </pc:spChg>
        <pc:spChg chg="ord">
          <ac:chgData name="Mei Collins" userId="f58710cf-9b7c-4342-a50c-dd3de50b0186" providerId="ADAL" clId="{92800B58-5AEE-427A-B405-376B5296401E}" dt="2023-03-03T17:52:05.198" v="9051" actId="13244"/>
          <ac:spMkLst>
            <pc:docMk/>
            <pc:sldMk cId="4061948882" sldId="270"/>
            <ac:spMk id="13" creationId="{319D2146-0F5F-E1B8-F559-59D71A143080}"/>
          </ac:spMkLst>
        </pc:spChg>
        <pc:picChg chg="mod">
          <ac:chgData name="Mei Collins" userId="f58710cf-9b7c-4342-a50c-dd3de50b0186" providerId="ADAL" clId="{92800B58-5AEE-427A-B405-376B5296401E}" dt="2023-02-22T17:11:59.376" v="871" actId="962"/>
          <ac:picMkLst>
            <pc:docMk/>
            <pc:sldMk cId="4061948882" sldId="270"/>
            <ac:picMk id="5" creationId="{6979D970-EBD0-B05D-94FC-47D0FDCB67CF}"/>
          </ac:picMkLst>
        </pc:picChg>
        <pc:picChg chg="mod">
          <ac:chgData name="Mei Collins" userId="f58710cf-9b7c-4342-a50c-dd3de50b0186" providerId="ADAL" clId="{92800B58-5AEE-427A-B405-376B5296401E}" dt="2023-03-03T17:51:48.464" v="9048" actId="13244"/>
          <ac:picMkLst>
            <pc:docMk/>
            <pc:sldMk cId="4061948882" sldId="270"/>
            <ac:picMk id="2052" creationId="{079A29E3-F117-B7C3-9A4D-AAF4CF60C7D4}"/>
          </ac:picMkLst>
        </pc:picChg>
        <pc:picChg chg="mod">
          <ac:chgData name="Mei Collins" userId="f58710cf-9b7c-4342-a50c-dd3de50b0186" providerId="ADAL" clId="{92800B58-5AEE-427A-B405-376B5296401E}" dt="2023-03-03T17:52:25.998" v="9054" actId="962"/>
          <ac:picMkLst>
            <pc:docMk/>
            <pc:sldMk cId="4061948882" sldId="270"/>
            <ac:picMk id="2054" creationId="{4EA2B5DA-566F-2A12-869F-423FB03239BF}"/>
          </ac:picMkLst>
        </pc:picChg>
        <pc:cxnChg chg="mod">
          <ac:chgData name="Mei Collins" userId="f58710cf-9b7c-4342-a50c-dd3de50b0186" providerId="ADAL" clId="{92800B58-5AEE-427A-B405-376B5296401E}" dt="2023-03-03T15:53:26.324" v="4118" actId="962"/>
          <ac:cxnSpMkLst>
            <pc:docMk/>
            <pc:sldMk cId="4061948882" sldId="270"/>
            <ac:cxnSpMk id="10" creationId="{BE34E1EC-ED9F-F633-238B-DCE1E25C2F03}"/>
          </ac:cxnSpMkLst>
        </pc:cxnChg>
        <pc:cxnChg chg="mod">
          <ac:chgData name="Mei Collins" userId="f58710cf-9b7c-4342-a50c-dd3de50b0186" providerId="ADAL" clId="{92800B58-5AEE-427A-B405-376B5296401E}" dt="2023-03-03T15:53:29.064" v="4119" actId="962"/>
          <ac:cxnSpMkLst>
            <pc:docMk/>
            <pc:sldMk cId="4061948882" sldId="270"/>
            <ac:cxnSpMk id="11" creationId="{EE5147BF-666D-8486-4F98-609BC4B91AC4}"/>
          </ac:cxnSpMkLst>
        </pc:cxnChg>
      </pc:sldChg>
      <pc:sldChg chg="modSp mod">
        <pc:chgData name="Mei Collins" userId="f58710cf-9b7c-4342-a50c-dd3de50b0186" providerId="ADAL" clId="{92800B58-5AEE-427A-B405-376B5296401E}" dt="2023-03-03T17:53:28.314" v="9062" actId="13244"/>
        <pc:sldMkLst>
          <pc:docMk/>
          <pc:sldMk cId="4277701196" sldId="271"/>
        </pc:sldMkLst>
        <pc:spChg chg="ord">
          <ac:chgData name="Mei Collins" userId="f58710cf-9b7c-4342-a50c-dd3de50b0186" providerId="ADAL" clId="{92800B58-5AEE-427A-B405-376B5296401E}" dt="2023-03-03T17:53:03.022" v="9057" actId="13244"/>
          <ac:spMkLst>
            <pc:docMk/>
            <pc:sldMk cId="4277701196" sldId="271"/>
            <ac:spMk id="4" creationId="{F2DF2787-A578-C31C-7246-6DEEB34F09A0}"/>
          </ac:spMkLst>
        </pc:spChg>
        <pc:spChg chg="ord">
          <ac:chgData name="Mei Collins" userId="f58710cf-9b7c-4342-a50c-dd3de50b0186" providerId="ADAL" clId="{92800B58-5AEE-427A-B405-376B5296401E}" dt="2023-03-03T17:53:24.070" v="9061" actId="13244"/>
          <ac:spMkLst>
            <pc:docMk/>
            <pc:sldMk cId="4277701196" sldId="271"/>
            <ac:spMk id="8" creationId="{5A319011-8FAD-D9FB-2998-D685F4954631}"/>
          </ac:spMkLst>
        </pc:spChg>
        <pc:spChg chg="ord">
          <ac:chgData name="Mei Collins" userId="f58710cf-9b7c-4342-a50c-dd3de50b0186" providerId="ADAL" clId="{92800B58-5AEE-427A-B405-376B5296401E}" dt="2023-03-03T17:53:28.314" v="9062" actId="13244"/>
          <ac:spMkLst>
            <pc:docMk/>
            <pc:sldMk cId="4277701196" sldId="271"/>
            <ac:spMk id="10" creationId="{0119836D-4E06-AA11-9F2F-8EF2FB76E0C8}"/>
          </ac:spMkLst>
        </pc:spChg>
        <pc:graphicFrameChg chg="mod">
          <ac:chgData name="Mei Collins" userId="f58710cf-9b7c-4342-a50c-dd3de50b0186" providerId="ADAL" clId="{92800B58-5AEE-427A-B405-376B5296401E}" dt="2023-02-22T17:12:37.875" v="1057" actId="962"/>
          <ac:graphicFrameMkLst>
            <pc:docMk/>
            <pc:sldMk cId="4277701196" sldId="271"/>
            <ac:graphicFrameMk id="5" creationId="{733FA2FD-BE57-13BE-C355-48E59771EFFB}"/>
          </ac:graphicFrameMkLst>
        </pc:graphicFrameChg>
        <pc:picChg chg="mod">
          <ac:chgData name="Mei Collins" userId="f58710cf-9b7c-4342-a50c-dd3de50b0186" providerId="ADAL" clId="{92800B58-5AEE-427A-B405-376B5296401E}" dt="2023-02-22T17:13:00.531" v="1125" actId="962"/>
          <ac:picMkLst>
            <pc:docMk/>
            <pc:sldMk cId="4277701196" sldId="271"/>
            <ac:picMk id="7" creationId="{B6CAEFD4-7E49-F634-4DC9-954F0DED289C}"/>
          </ac:picMkLst>
        </pc:picChg>
      </pc:sldChg>
      <pc:sldChg chg="modSp mod">
        <pc:chgData name="Mei Collins" userId="f58710cf-9b7c-4342-a50c-dd3de50b0186" providerId="ADAL" clId="{92800B58-5AEE-427A-B405-376B5296401E}" dt="2023-03-03T17:51:27.289" v="9046" actId="13244"/>
        <pc:sldMkLst>
          <pc:docMk/>
          <pc:sldMk cId="2441653862" sldId="272"/>
        </pc:sldMkLst>
        <pc:spChg chg="ord">
          <ac:chgData name="Mei Collins" userId="f58710cf-9b7c-4342-a50c-dd3de50b0186" providerId="ADAL" clId="{92800B58-5AEE-427A-B405-376B5296401E}" dt="2023-03-03T17:51:27.289" v="9046" actId="13244"/>
          <ac:spMkLst>
            <pc:docMk/>
            <pc:sldMk cId="2441653862" sldId="272"/>
            <ac:spMk id="7" creationId="{51D0DDDE-9EFC-97C6-9F01-F48F1AE4A3CD}"/>
          </ac:spMkLst>
        </pc:spChg>
        <pc:picChg chg="mod">
          <ac:chgData name="Mei Collins" userId="f58710cf-9b7c-4342-a50c-dd3de50b0186" providerId="ADAL" clId="{92800B58-5AEE-427A-B405-376B5296401E}" dt="2023-03-03T17:51:25.312" v="9045" actId="13244"/>
          <ac:picMkLst>
            <pc:docMk/>
            <pc:sldMk cId="2441653862" sldId="272"/>
            <ac:picMk id="6" creationId="{D6FE9DD4-EAA0-5D98-EE02-7ACC8B8F96EF}"/>
          </ac:picMkLst>
        </pc:picChg>
      </pc:sldChg>
      <pc:sldChg chg="modSp mod modCm">
        <pc:chgData name="Mei Collins" userId="f58710cf-9b7c-4342-a50c-dd3de50b0186" providerId="ADAL" clId="{92800B58-5AEE-427A-B405-376B5296401E}" dt="2023-03-03T18:13:06.292" v="9170"/>
        <pc:sldMkLst>
          <pc:docMk/>
          <pc:sldMk cId="3682029836" sldId="274"/>
        </pc:sldMkLst>
        <pc:spChg chg="ord">
          <ac:chgData name="Mei Collins" userId="f58710cf-9b7c-4342-a50c-dd3de50b0186" providerId="ADAL" clId="{92800B58-5AEE-427A-B405-376B5296401E}" dt="2023-03-03T17:53:54.786" v="9063" actId="13244"/>
          <ac:spMkLst>
            <pc:docMk/>
            <pc:sldMk cId="3682029836" sldId="274"/>
            <ac:spMk id="4" creationId="{8AE41F9E-4B89-A26C-5BEF-3C75230993B8}"/>
          </ac:spMkLst>
        </pc:spChg>
        <pc:picChg chg="mod">
          <ac:chgData name="Mei Collins" userId="f58710cf-9b7c-4342-a50c-dd3de50b0186" providerId="ADAL" clId="{92800B58-5AEE-427A-B405-376B5296401E}" dt="2023-02-22T17:13:21.209" v="1255" actId="962"/>
          <ac:picMkLst>
            <pc:docMk/>
            <pc:sldMk cId="3682029836" sldId="274"/>
            <ac:picMk id="5" creationId="{D154FE83-8350-BFE6-2A97-708229E1F98F}"/>
          </ac:picMkLst>
        </pc:picChg>
      </pc:sldChg>
      <pc:sldChg chg="modSp mod">
        <pc:chgData name="Mei Collins" userId="f58710cf-9b7c-4342-a50c-dd3de50b0186" providerId="ADAL" clId="{92800B58-5AEE-427A-B405-376B5296401E}" dt="2023-03-03T17:55:16.501" v="9077"/>
        <pc:sldMkLst>
          <pc:docMk/>
          <pc:sldMk cId="995554793" sldId="275"/>
        </pc:sldMkLst>
        <pc:spChg chg="ord">
          <ac:chgData name="Mei Collins" userId="f58710cf-9b7c-4342-a50c-dd3de50b0186" providerId="ADAL" clId="{92800B58-5AEE-427A-B405-376B5296401E}" dt="2023-03-03T17:54:19.233" v="9065" actId="13244"/>
          <ac:spMkLst>
            <pc:docMk/>
            <pc:sldMk cId="995554793" sldId="275"/>
            <ac:spMk id="3" creationId="{C6EB5633-C131-A6BE-D88C-B5D85AED7149}"/>
          </ac:spMkLst>
        </pc:spChg>
        <pc:spChg chg="mod ord">
          <ac:chgData name="Mei Collins" userId="f58710cf-9b7c-4342-a50c-dd3de50b0186" providerId="ADAL" clId="{92800B58-5AEE-427A-B405-376B5296401E}" dt="2023-03-03T17:54:54.492" v="9076" actId="962"/>
          <ac:spMkLst>
            <pc:docMk/>
            <pc:sldMk cId="995554793" sldId="275"/>
            <ac:spMk id="4" creationId="{8AE41F9E-4B89-A26C-5BEF-3C75230993B8}"/>
          </ac:spMkLst>
        </pc:spChg>
        <pc:spChg chg="mod ord">
          <ac:chgData name="Mei Collins" userId="f58710cf-9b7c-4342-a50c-dd3de50b0186" providerId="ADAL" clId="{92800B58-5AEE-427A-B405-376B5296401E}" dt="2023-03-03T17:55:16.501" v="9077"/>
          <ac:spMkLst>
            <pc:docMk/>
            <pc:sldMk cId="995554793" sldId="275"/>
            <ac:spMk id="7" creationId="{722D9481-0C83-4AA1-D137-BD709B2C490F}"/>
          </ac:spMkLst>
        </pc:spChg>
        <pc:spChg chg="mod">
          <ac:chgData name="Mei Collins" userId="f58710cf-9b7c-4342-a50c-dd3de50b0186" providerId="ADAL" clId="{92800B58-5AEE-427A-B405-376B5296401E}" dt="2023-03-03T17:54:39.509" v="9069" actId="962"/>
          <ac:spMkLst>
            <pc:docMk/>
            <pc:sldMk cId="995554793" sldId="275"/>
            <ac:spMk id="8" creationId="{095EFBD0-56A5-E114-01E1-7303CC1C610D}"/>
          </ac:spMkLst>
        </pc:spChg>
        <pc:spChg chg="ord">
          <ac:chgData name="Mei Collins" userId="f58710cf-9b7c-4342-a50c-dd3de50b0186" providerId="ADAL" clId="{92800B58-5AEE-427A-B405-376B5296401E}" dt="2023-03-03T17:54:27.044" v="9066" actId="13244"/>
          <ac:spMkLst>
            <pc:docMk/>
            <pc:sldMk cId="995554793" sldId="275"/>
            <ac:spMk id="9" creationId="{B4F18576-DD8D-1B02-9945-52D460BD549D}"/>
          </ac:spMkLst>
        </pc:spChg>
        <pc:spChg chg="ord">
          <ac:chgData name="Mei Collins" userId="f58710cf-9b7c-4342-a50c-dd3de50b0186" providerId="ADAL" clId="{92800B58-5AEE-427A-B405-376B5296401E}" dt="2023-03-03T17:54:31.367" v="9067" actId="13244"/>
          <ac:spMkLst>
            <pc:docMk/>
            <pc:sldMk cId="995554793" sldId="275"/>
            <ac:spMk id="10" creationId="{BD2E7828-ABB5-CEF6-9C83-8D7F7E506CAE}"/>
          </ac:spMkLst>
        </pc:spChg>
        <pc:spChg chg="mod">
          <ac:chgData name="Mei Collins" userId="f58710cf-9b7c-4342-a50c-dd3de50b0186" providerId="ADAL" clId="{92800B58-5AEE-427A-B405-376B5296401E}" dt="2023-03-03T17:54:46.485" v="9070" actId="962"/>
          <ac:spMkLst>
            <pc:docMk/>
            <pc:sldMk cId="995554793" sldId="275"/>
            <ac:spMk id="16" creationId="{CF164E59-2757-F79B-F982-DFA4AB5B639A}"/>
          </ac:spMkLst>
        </pc:spChg>
        <pc:spChg chg="mod">
          <ac:chgData name="Mei Collins" userId="f58710cf-9b7c-4342-a50c-dd3de50b0186" providerId="ADAL" clId="{92800B58-5AEE-427A-B405-376B5296401E}" dt="2023-03-03T17:54:47.635" v="9071" actId="962"/>
          <ac:spMkLst>
            <pc:docMk/>
            <pc:sldMk cId="995554793" sldId="275"/>
            <ac:spMk id="17" creationId="{42F77DD4-4365-F13E-C7B6-D197BECF9D8C}"/>
          </ac:spMkLst>
        </pc:spChg>
        <pc:spChg chg="mod">
          <ac:chgData name="Mei Collins" userId="f58710cf-9b7c-4342-a50c-dd3de50b0186" providerId="ADAL" clId="{92800B58-5AEE-427A-B405-376B5296401E}" dt="2023-03-03T17:54:49.144" v="9072" actId="962"/>
          <ac:spMkLst>
            <pc:docMk/>
            <pc:sldMk cId="995554793" sldId="275"/>
            <ac:spMk id="18" creationId="{95756732-1FAE-6B56-D48A-E1CB71B85E57}"/>
          </ac:spMkLst>
        </pc:spChg>
        <pc:spChg chg="mod">
          <ac:chgData name="Mei Collins" userId="f58710cf-9b7c-4342-a50c-dd3de50b0186" providerId="ADAL" clId="{92800B58-5AEE-427A-B405-376B5296401E}" dt="2023-03-03T17:54:50.543" v="9073" actId="962"/>
          <ac:spMkLst>
            <pc:docMk/>
            <pc:sldMk cId="995554793" sldId="275"/>
            <ac:spMk id="19" creationId="{4BF339B3-EF9F-91B8-E0B7-4C287ECEC7DF}"/>
          </ac:spMkLst>
        </pc:spChg>
        <pc:spChg chg="mod">
          <ac:chgData name="Mei Collins" userId="f58710cf-9b7c-4342-a50c-dd3de50b0186" providerId="ADAL" clId="{92800B58-5AEE-427A-B405-376B5296401E}" dt="2023-03-03T17:54:51.944" v="9074" actId="962"/>
          <ac:spMkLst>
            <pc:docMk/>
            <pc:sldMk cId="995554793" sldId="275"/>
            <ac:spMk id="20" creationId="{B32287AD-E019-6F93-126B-12F15277B5F0}"/>
          </ac:spMkLst>
        </pc:spChg>
        <pc:spChg chg="mod">
          <ac:chgData name="Mei Collins" userId="f58710cf-9b7c-4342-a50c-dd3de50b0186" providerId="ADAL" clId="{92800B58-5AEE-427A-B405-376B5296401E}" dt="2023-03-03T17:54:53.190" v="9075" actId="962"/>
          <ac:spMkLst>
            <pc:docMk/>
            <pc:sldMk cId="995554793" sldId="275"/>
            <ac:spMk id="21" creationId="{C7D1BB32-425F-4320-D704-F9F25151FA95}"/>
          </ac:spMkLst>
        </pc:spChg>
        <pc:picChg chg="mod">
          <ac:chgData name="Mei Collins" userId="f58710cf-9b7c-4342-a50c-dd3de50b0186" providerId="ADAL" clId="{92800B58-5AEE-427A-B405-376B5296401E}" dt="2023-02-22T17:15:26.114" v="1763" actId="962"/>
          <ac:picMkLst>
            <pc:docMk/>
            <pc:sldMk cId="995554793" sldId="275"/>
            <ac:picMk id="5" creationId="{36962CDC-4D0E-A76A-94F7-1BC1C079CD78}"/>
          </ac:picMkLst>
        </pc:picChg>
        <pc:cxnChg chg="mod">
          <ac:chgData name="Mei Collins" userId="f58710cf-9b7c-4342-a50c-dd3de50b0186" providerId="ADAL" clId="{92800B58-5AEE-427A-B405-376B5296401E}" dt="2023-03-03T15:53:43.322" v="4120" actId="962"/>
          <ac:cxnSpMkLst>
            <pc:docMk/>
            <pc:sldMk cId="995554793" sldId="275"/>
            <ac:cxnSpMk id="12" creationId="{F125D7CC-1458-A449-41D6-5D2EF93C9456}"/>
          </ac:cxnSpMkLst>
        </pc:cxnChg>
        <pc:cxnChg chg="mod">
          <ac:chgData name="Mei Collins" userId="f58710cf-9b7c-4342-a50c-dd3de50b0186" providerId="ADAL" clId="{92800B58-5AEE-427A-B405-376B5296401E}" dt="2023-03-03T15:53:44.863" v="4121" actId="962"/>
          <ac:cxnSpMkLst>
            <pc:docMk/>
            <pc:sldMk cId="995554793" sldId="275"/>
            <ac:cxnSpMk id="15" creationId="{B47EFE07-4632-93D0-1471-8D4C3FA56482}"/>
          </ac:cxnSpMkLst>
        </pc:cxnChg>
      </pc:sldChg>
      <pc:sldChg chg="modSp mod">
        <pc:chgData name="Mei Collins" userId="f58710cf-9b7c-4342-a50c-dd3de50b0186" providerId="ADAL" clId="{92800B58-5AEE-427A-B405-376B5296401E}" dt="2023-03-03T17:55:25.120" v="9078" actId="13244"/>
        <pc:sldMkLst>
          <pc:docMk/>
          <pc:sldMk cId="145555762" sldId="276"/>
        </pc:sldMkLst>
        <pc:spChg chg="ord">
          <ac:chgData name="Mei Collins" userId="f58710cf-9b7c-4342-a50c-dd3de50b0186" providerId="ADAL" clId="{92800B58-5AEE-427A-B405-376B5296401E}" dt="2023-03-03T17:55:25.120" v="9078" actId="13244"/>
          <ac:spMkLst>
            <pc:docMk/>
            <pc:sldMk cId="145555762" sldId="276"/>
            <ac:spMk id="4" creationId="{8AE41F9E-4B89-A26C-5BEF-3C75230993B8}"/>
          </ac:spMkLst>
        </pc:spChg>
        <pc:picChg chg="mod">
          <ac:chgData name="Mei Collins" userId="f58710cf-9b7c-4342-a50c-dd3de50b0186" providerId="ADAL" clId="{92800B58-5AEE-427A-B405-376B5296401E}" dt="2023-02-22T17:16:37.854" v="2191" actId="962"/>
          <ac:picMkLst>
            <pc:docMk/>
            <pc:sldMk cId="145555762" sldId="276"/>
            <ac:picMk id="5" creationId="{4B648CEC-7A29-C2DD-C0D5-B33D4209323B}"/>
          </ac:picMkLst>
        </pc:picChg>
      </pc:sldChg>
      <pc:sldChg chg="modSp mod">
        <pc:chgData name="Mei Collins" userId="f58710cf-9b7c-4342-a50c-dd3de50b0186" providerId="ADAL" clId="{92800B58-5AEE-427A-B405-376B5296401E}" dt="2023-03-03T17:56:40.796" v="9087" actId="962"/>
        <pc:sldMkLst>
          <pc:docMk/>
          <pc:sldMk cId="3850123402" sldId="277"/>
        </pc:sldMkLst>
        <pc:spChg chg="ord">
          <ac:chgData name="Mei Collins" userId="f58710cf-9b7c-4342-a50c-dd3de50b0186" providerId="ADAL" clId="{92800B58-5AEE-427A-B405-376B5296401E}" dt="2023-03-03T17:56:23.682" v="9084" actId="13244"/>
          <ac:spMkLst>
            <pc:docMk/>
            <pc:sldMk cId="3850123402" sldId="277"/>
            <ac:spMk id="4" creationId="{300F8B3A-4D98-0BEF-ED4E-86893510F0DE}"/>
          </ac:spMkLst>
        </pc:spChg>
        <pc:spChg chg="ord">
          <ac:chgData name="Mei Collins" userId="f58710cf-9b7c-4342-a50c-dd3de50b0186" providerId="ADAL" clId="{92800B58-5AEE-427A-B405-376B5296401E}" dt="2023-03-03T17:56:31.474" v="9085" actId="13244"/>
          <ac:spMkLst>
            <pc:docMk/>
            <pc:sldMk cId="3850123402" sldId="277"/>
            <ac:spMk id="8" creationId="{C6D9F572-DA12-4EAD-2FF5-B3E56690DFB2}"/>
          </ac:spMkLst>
        </pc:spChg>
        <pc:picChg chg="mod">
          <ac:chgData name="Mei Collins" userId="f58710cf-9b7c-4342-a50c-dd3de50b0186" providerId="ADAL" clId="{92800B58-5AEE-427A-B405-376B5296401E}" dt="2023-03-03T17:56:40.796" v="9087" actId="962"/>
          <ac:picMkLst>
            <pc:docMk/>
            <pc:sldMk cId="3850123402" sldId="277"/>
            <ac:picMk id="6" creationId="{CA719860-736C-1714-2604-48A0575B394E}"/>
          </ac:picMkLst>
        </pc:picChg>
        <pc:picChg chg="mod">
          <ac:chgData name="Mei Collins" userId="f58710cf-9b7c-4342-a50c-dd3de50b0186" providerId="ADAL" clId="{92800B58-5AEE-427A-B405-376B5296401E}" dt="2023-02-22T17:19:50.311" v="3241" actId="962"/>
          <ac:picMkLst>
            <pc:docMk/>
            <pc:sldMk cId="3850123402" sldId="277"/>
            <ac:picMk id="7" creationId="{4DD6354C-D0DE-3381-08DE-D16CD10A530C}"/>
          </ac:picMkLst>
        </pc:picChg>
      </pc:sldChg>
      <pc:sldChg chg="modSp mod">
        <pc:chgData name="Mei Collins" userId="f58710cf-9b7c-4342-a50c-dd3de50b0186" providerId="ADAL" clId="{92800B58-5AEE-427A-B405-376B5296401E}" dt="2023-03-03T17:59:36.108" v="9109" actId="13244"/>
        <pc:sldMkLst>
          <pc:docMk/>
          <pc:sldMk cId="3529849133" sldId="278"/>
        </pc:sldMkLst>
        <pc:spChg chg="ord">
          <ac:chgData name="Mei Collins" userId="f58710cf-9b7c-4342-a50c-dd3de50b0186" providerId="ADAL" clId="{92800B58-5AEE-427A-B405-376B5296401E}" dt="2023-03-03T17:59:36.108" v="9109" actId="13244"/>
          <ac:spMkLst>
            <pc:docMk/>
            <pc:sldMk cId="3529849133" sldId="278"/>
            <ac:spMk id="2" creationId="{7D4A679A-FAFF-F64E-FA50-31C92A93A784}"/>
          </ac:spMkLst>
        </pc:spChg>
        <pc:spChg chg="ord">
          <ac:chgData name="Mei Collins" userId="f58710cf-9b7c-4342-a50c-dd3de50b0186" providerId="ADAL" clId="{92800B58-5AEE-427A-B405-376B5296401E}" dt="2023-03-03T17:58:17.012" v="9096" actId="13244"/>
          <ac:spMkLst>
            <pc:docMk/>
            <pc:sldMk cId="3529849133" sldId="278"/>
            <ac:spMk id="4" creationId="{3A64346E-5C4F-DC73-0EB5-F3A7F7833054}"/>
          </ac:spMkLst>
        </pc:spChg>
        <pc:spChg chg="ord">
          <ac:chgData name="Mei Collins" userId="f58710cf-9b7c-4342-a50c-dd3de50b0186" providerId="ADAL" clId="{92800B58-5AEE-427A-B405-376B5296401E}" dt="2023-03-03T17:58:44.958" v="9101" actId="13244"/>
          <ac:spMkLst>
            <pc:docMk/>
            <pc:sldMk cId="3529849133" sldId="278"/>
            <ac:spMk id="9" creationId="{380AF5CF-A9D5-86AB-5263-287B80A1C4FE}"/>
          </ac:spMkLst>
        </pc:spChg>
        <pc:spChg chg="ord">
          <ac:chgData name="Mei Collins" userId="f58710cf-9b7c-4342-a50c-dd3de50b0186" providerId="ADAL" clId="{92800B58-5AEE-427A-B405-376B5296401E}" dt="2023-03-03T17:59:05.672" v="9104" actId="13244"/>
          <ac:spMkLst>
            <pc:docMk/>
            <pc:sldMk cId="3529849133" sldId="278"/>
            <ac:spMk id="11" creationId="{B290B5A9-A7EF-F71A-E0B1-17BA9A21ED78}"/>
          </ac:spMkLst>
        </pc:spChg>
        <pc:picChg chg="mod">
          <ac:chgData name="Mei Collins" userId="f58710cf-9b7c-4342-a50c-dd3de50b0186" providerId="ADAL" clId="{92800B58-5AEE-427A-B405-376B5296401E}" dt="2023-02-22T17:38:53.566" v="4117" actId="962"/>
          <ac:picMkLst>
            <pc:docMk/>
            <pc:sldMk cId="3529849133" sldId="278"/>
            <ac:picMk id="6" creationId="{7EFEFD67-4917-6CA9-C7DB-0F7968715B28}"/>
          </ac:picMkLst>
        </pc:picChg>
        <pc:picChg chg="mod">
          <ac:chgData name="Mei Collins" userId="f58710cf-9b7c-4342-a50c-dd3de50b0186" providerId="ADAL" clId="{92800B58-5AEE-427A-B405-376B5296401E}" dt="2023-03-03T17:58:39.453" v="9100" actId="13244"/>
          <ac:picMkLst>
            <pc:docMk/>
            <pc:sldMk cId="3529849133" sldId="278"/>
            <ac:picMk id="8" creationId="{D91E7DAF-9B9A-7651-C6E2-197E14BDBE0B}"/>
          </ac:picMkLst>
        </pc:picChg>
        <pc:picChg chg="mod">
          <ac:chgData name="Mei Collins" userId="f58710cf-9b7c-4342-a50c-dd3de50b0186" providerId="ADAL" clId="{92800B58-5AEE-427A-B405-376B5296401E}" dt="2023-03-03T17:59:03.645" v="9103" actId="962"/>
          <ac:picMkLst>
            <pc:docMk/>
            <pc:sldMk cId="3529849133" sldId="278"/>
            <ac:picMk id="10" creationId="{444CC830-4AAD-D605-43C3-DAE91E86B550}"/>
          </ac:picMkLst>
        </pc:picChg>
        <pc:picChg chg="mod">
          <ac:chgData name="Mei Collins" userId="f58710cf-9b7c-4342-a50c-dd3de50b0186" providerId="ADAL" clId="{92800B58-5AEE-427A-B405-376B5296401E}" dt="2023-03-03T15:55:44.305" v="4464" actId="962"/>
          <ac:picMkLst>
            <pc:docMk/>
            <pc:sldMk cId="3529849133" sldId="278"/>
            <ac:picMk id="12" creationId="{DDE98FFD-C79F-7BC1-94D1-3F0D1261585B}"/>
          </ac:picMkLst>
        </pc:picChg>
        <pc:cxnChg chg="mod">
          <ac:chgData name="Mei Collins" userId="f58710cf-9b7c-4342-a50c-dd3de50b0186" providerId="ADAL" clId="{92800B58-5AEE-427A-B405-376B5296401E}" dt="2023-03-03T15:55:56.970" v="4465" actId="962"/>
          <ac:cxnSpMkLst>
            <pc:docMk/>
            <pc:sldMk cId="3529849133" sldId="278"/>
            <ac:cxnSpMk id="14" creationId="{C3B03B0C-7825-1334-9384-2A5154C54A73}"/>
          </ac:cxnSpMkLst>
        </pc:cxnChg>
        <pc:cxnChg chg="mod">
          <ac:chgData name="Mei Collins" userId="f58710cf-9b7c-4342-a50c-dd3de50b0186" providerId="ADAL" clId="{92800B58-5AEE-427A-B405-376B5296401E}" dt="2023-03-03T15:55:58.709" v="4466" actId="962"/>
          <ac:cxnSpMkLst>
            <pc:docMk/>
            <pc:sldMk cId="3529849133" sldId="278"/>
            <ac:cxnSpMk id="15" creationId="{4BBD8E22-8F62-52D5-5D19-E378A584070A}"/>
          </ac:cxnSpMkLst>
        </pc:cxnChg>
        <pc:cxnChg chg="mod">
          <ac:chgData name="Mei Collins" userId="f58710cf-9b7c-4342-a50c-dd3de50b0186" providerId="ADAL" clId="{92800B58-5AEE-427A-B405-376B5296401E}" dt="2023-03-03T15:56:01.644" v="4467" actId="962"/>
          <ac:cxnSpMkLst>
            <pc:docMk/>
            <pc:sldMk cId="3529849133" sldId="278"/>
            <ac:cxnSpMk id="16" creationId="{5F57403E-E660-B2D7-C117-2094F7637894}"/>
          </ac:cxnSpMkLst>
        </pc:cxnChg>
      </pc:sldChg>
      <pc:sldChg chg="modCm">
        <pc:chgData name="Mei Collins" userId="f58710cf-9b7c-4342-a50c-dd3de50b0186" providerId="ADAL" clId="{92800B58-5AEE-427A-B405-376B5296401E}" dt="2023-03-03T18:38:31.752" v="9173"/>
        <pc:sldMkLst>
          <pc:docMk/>
          <pc:sldMk cId="256500775" sldId="279"/>
        </pc:sldMkLst>
      </pc:sldChg>
      <pc:sldChg chg="modSp mod">
        <pc:chgData name="Mei Collins" userId="f58710cf-9b7c-4342-a50c-dd3de50b0186" providerId="ADAL" clId="{92800B58-5AEE-427A-B405-376B5296401E}" dt="2023-03-03T18:01:18.184" v="9121" actId="1035"/>
        <pc:sldMkLst>
          <pc:docMk/>
          <pc:sldMk cId="2431901865" sldId="280"/>
        </pc:sldMkLst>
        <pc:spChg chg="ord">
          <ac:chgData name="Mei Collins" userId="f58710cf-9b7c-4342-a50c-dd3de50b0186" providerId="ADAL" clId="{92800B58-5AEE-427A-B405-376B5296401E}" dt="2023-03-03T18:00:56.776" v="9111" actId="13244"/>
          <ac:spMkLst>
            <pc:docMk/>
            <pc:sldMk cId="2431901865" sldId="280"/>
            <ac:spMk id="4" creationId="{FBFB5807-8C07-CF2D-BE30-58F6A17A8B3D}"/>
          </ac:spMkLst>
        </pc:spChg>
        <pc:spChg chg="ord">
          <ac:chgData name="Mei Collins" userId="f58710cf-9b7c-4342-a50c-dd3de50b0186" providerId="ADAL" clId="{92800B58-5AEE-427A-B405-376B5296401E}" dt="2023-03-03T18:01:03.388" v="9112" actId="13244"/>
          <ac:spMkLst>
            <pc:docMk/>
            <pc:sldMk cId="2431901865" sldId="280"/>
            <ac:spMk id="8" creationId="{167B7DEB-3A73-66B0-839B-5EA04108DF87}"/>
          </ac:spMkLst>
        </pc:spChg>
        <pc:spChg chg="mod ord">
          <ac:chgData name="Mei Collins" userId="f58710cf-9b7c-4342-a50c-dd3de50b0186" providerId="ADAL" clId="{92800B58-5AEE-427A-B405-376B5296401E}" dt="2023-03-03T18:01:18.184" v="9121" actId="1035"/>
          <ac:spMkLst>
            <pc:docMk/>
            <pc:sldMk cId="2431901865" sldId="280"/>
            <ac:spMk id="11" creationId="{35E471E1-BBE0-1E97-81A9-A1938155CB5E}"/>
          </ac:spMkLst>
        </pc:spChg>
        <pc:picChg chg="mod">
          <ac:chgData name="Mei Collins" userId="f58710cf-9b7c-4342-a50c-dd3de50b0186" providerId="ADAL" clId="{92800B58-5AEE-427A-B405-376B5296401E}" dt="2023-03-03T15:57:24.245" v="4799" actId="962"/>
          <ac:picMkLst>
            <pc:docMk/>
            <pc:sldMk cId="2431901865" sldId="280"/>
            <ac:picMk id="7" creationId="{BA4B41E0-B14C-089D-E70C-9F6250A6FD71}"/>
          </ac:picMkLst>
        </pc:picChg>
        <pc:picChg chg="mod">
          <ac:chgData name="Mei Collins" userId="f58710cf-9b7c-4342-a50c-dd3de50b0186" providerId="ADAL" clId="{92800B58-5AEE-427A-B405-376B5296401E}" dt="2023-03-03T16:07:00.656" v="5039" actId="962"/>
          <ac:picMkLst>
            <pc:docMk/>
            <pc:sldMk cId="2431901865" sldId="280"/>
            <ac:picMk id="9" creationId="{7019DEA7-8463-1FAB-40E9-4621E6EE357D}"/>
          </ac:picMkLst>
        </pc:picChg>
        <pc:cxnChg chg="mod">
          <ac:chgData name="Mei Collins" userId="f58710cf-9b7c-4342-a50c-dd3de50b0186" providerId="ADAL" clId="{92800B58-5AEE-427A-B405-376B5296401E}" dt="2023-03-03T16:07:05.447" v="5040" actId="962"/>
          <ac:cxnSpMkLst>
            <pc:docMk/>
            <pc:sldMk cId="2431901865" sldId="280"/>
            <ac:cxnSpMk id="10" creationId="{AEADFC5E-AC92-6121-286E-2B5B51254E7F}"/>
          </ac:cxnSpMkLst>
        </pc:cxnChg>
      </pc:sldChg>
      <pc:sldChg chg="modSp mod">
        <pc:chgData name="Mei Collins" userId="f58710cf-9b7c-4342-a50c-dd3de50b0186" providerId="ADAL" clId="{92800B58-5AEE-427A-B405-376B5296401E}" dt="2023-03-03T17:59:59.903" v="9110" actId="13244"/>
        <pc:sldMkLst>
          <pc:docMk/>
          <pc:sldMk cId="3548321339" sldId="281"/>
        </pc:sldMkLst>
        <pc:spChg chg="ord">
          <ac:chgData name="Mei Collins" userId="f58710cf-9b7c-4342-a50c-dd3de50b0186" providerId="ADAL" clId="{92800B58-5AEE-427A-B405-376B5296401E}" dt="2023-03-03T17:59:59.903" v="9110" actId="13244"/>
          <ac:spMkLst>
            <pc:docMk/>
            <pc:sldMk cId="3548321339" sldId="281"/>
            <ac:spMk id="4" creationId="{DC15964C-0092-3F92-2EED-B68FE049F745}"/>
          </ac:spMkLst>
        </pc:spChg>
        <pc:grpChg chg="mod">
          <ac:chgData name="Mei Collins" userId="f58710cf-9b7c-4342-a50c-dd3de50b0186" providerId="ADAL" clId="{92800B58-5AEE-427A-B405-376B5296401E}" dt="2023-03-03T15:56:33.273" v="4660" actId="962"/>
          <ac:grpSpMkLst>
            <pc:docMk/>
            <pc:sldMk cId="3548321339" sldId="281"/>
            <ac:grpSpMk id="7" creationId="{BC877C0C-A4AF-D0D3-2E75-18855D148E96}"/>
          </ac:grpSpMkLst>
        </pc:grpChg>
        <pc:cxnChg chg="mod">
          <ac:chgData name="Mei Collins" userId="f58710cf-9b7c-4342-a50c-dd3de50b0186" providerId="ADAL" clId="{92800B58-5AEE-427A-B405-376B5296401E}" dt="2023-03-03T15:56:06.123" v="4468" actId="962"/>
          <ac:cxnSpMkLst>
            <pc:docMk/>
            <pc:sldMk cId="3548321339" sldId="281"/>
            <ac:cxnSpMk id="6" creationId="{8905ADBA-77F9-B45A-AA95-ACAA0EBB5313}"/>
          </ac:cxnSpMkLst>
        </pc:cxnChg>
        <pc:cxnChg chg="mod">
          <ac:chgData name="Mei Collins" userId="f58710cf-9b7c-4342-a50c-dd3de50b0186" providerId="ADAL" clId="{92800B58-5AEE-427A-B405-376B5296401E}" dt="2023-03-03T15:56:37.733" v="4661" actId="962"/>
          <ac:cxnSpMkLst>
            <pc:docMk/>
            <pc:sldMk cId="3548321339" sldId="281"/>
            <ac:cxnSpMk id="75" creationId="{E09263F1-747F-9FC8-1F69-71F3F0AA96B3}"/>
          </ac:cxnSpMkLst>
        </pc:cxnChg>
        <pc:cxnChg chg="mod">
          <ac:chgData name="Mei Collins" userId="f58710cf-9b7c-4342-a50c-dd3de50b0186" providerId="ADAL" clId="{92800B58-5AEE-427A-B405-376B5296401E}" dt="2023-03-03T15:56:40.234" v="4662" actId="962"/>
          <ac:cxnSpMkLst>
            <pc:docMk/>
            <pc:sldMk cId="3548321339" sldId="281"/>
            <ac:cxnSpMk id="77" creationId="{57F531C2-9082-2C3E-B3E3-F20A16CC65FF}"/>
          </ac:cxnSpMkLst>
        </pc:cxnChg>
        <pc:cxnChg chg="mod">
          <ac:chgData name="Mei Collins" userId="f58710cf-9b7c-4342-a50c-dd3de50b0186" providerId="ADAL" clId="{92800B58-5AEE-427A-B405-376B5296401E}" dt="2023-03-03T15:56:42.721" v="4663" actId="962"/>
          <ac:cxnSpMkLst>
            <pc:docMk/>
            <pc:sldMk cId="3548321339" sldId="281"/>
            <ac:cxnSpMk id="78" creationId="{515EF74F-8597-46A3-FE5D-6219ED5B14F7}"/>
          </ac:cxnSpMkLst>
        </pc:cxnChg>
        <pc:cxnChg chg="mod">
          <ac:chgData name="Mei Collins" userId="f58710cf-9b7c-4342-a50c-dd3de50b0186" providerId="ADAL" clId="{92800B58-5AEE-427A-B405-376B5296401E}" dt="2023-03-03T15:56:44.552" v="4664" actId="962"/>
          <ac:cxnSpMkLst>
            <pc:docMk/>
            <pc:sldMk cId="3548321339" sldId="281"/>
            <ac:cxnSpMk id="79" creationId="{77D76638-D4ED-314C-FA96-D323FEA68A45}"/>
          </ac:cxnSpMkLst>
        </pc:cxnChg>
        <pc:cxnChg chg="mod">
          <ac:chgData name="Mei Collins" userId="f58710cf-9b7c-4342-a50c-dd3de50b0186" providerId="ADAL" clId="{92800B58-5AEE-427A-B405-376B5296401E}" dt="2023-03-03T15:56:46.129" v="4665" actId="962"/>
          <ac:cxnSpMkLst>
            <pc:docMk/>
            <pc:sldMk cId="3548321339" sldId="281"/>
            <ac:cxnSpMk id="80" creationId="{D00B2712-0A20-963D-BF24-5D1F0C72FB3F}"/>
          </ac:cxnSpMkLst>
        </pc:cxnChg>
      </pc:sldChg>
      <pc:sldChg chg="modSp mod">
        <pc:chgData name="Mei Collins" userId="f58710cf-9b7c-4342-a50c-dd3de50b0186" providerId="ADAL" clId="{92800B58-5AEE-427A-B405-376B5296401E}" dt="2023-03-03T18:02:31.995" v="9129" actId="13244"/>
        <pc:sldMkLst>
          <pc:docMk/>
          <pc:sldMk cId="2296042674" sldId="282"/>
        </pc:sldMkLst>
        <pc:spChg chg="ord">
          <ac:chgData name="Mei Collins" userId="f58710cf-9b7c-4342-a50c-dd3de50b0186" providerId="ADAL" clId="{92800B58-5AEE-427A-B405-376B5296401E}" dt="2023-03-03T18:02:25.681" v="9128" actId="13244"/>
          <ac:spMkLst>
            <pc:docMk/>
            <pc:sldMk cId="2296042674" sldId="282"/>
            <ac:spMk id="4" creationId="{D825A872-EC9A-C344-2CD6-114B699C0537}"/>
          </ac:spMkLst>
        </pc:spChg>
        <pc:spChg chg="ord">
          <ac:chgData name="Mei Collins" userId="f58710cf-9b7c-4342-a50c-dd3de50b0186" providerId="ADAL" clId="{92800B58-5AEE-427A-B405-376B5296401E}" dt="2023-03-03T18:02:31.995" v="9129" actId="13244"/>
          <ac:spMkLst>
            <pc:docMk/>
            <pc:sldMk cId="2296042674" sldId="282"/>
            <ac:spMk id="7" creationId="{A82EBFB1-C2F0-210E-46F4-CBD9DEB2FBC5}"/>
          </ac:spMkLst>
        </pc:spChg>
        <pc:picChg chg="mod">
          <ac:chgData name="Mei Collins" userId="f58710cf-9b7c-4342-a50c-dd3de50b0186" providerId="ADAL" clId="{92800B58-5AEE-427A-B405-376B5296401E}" dt="2023-03-03T16:09:53.029" v="5756" actId="962"/>
          <ac:picMkLst>
            <pc:docMk/>
            <pc:sldMk cId="2296042674" sldId="282"/>
            <ac:picMk id="5" creationId="{1D02DE2C-563B-B764-8E6F-BFBC55AF3261}"/>
          </ac:picMkLst>
        </pc:picChg>
      </pc:sldChg>
      <pc:sldChg chg="modSp mod">
        <pc:chgData name="Mei Collins" userId="f58710cf-9b7c-4342-a50c-dd3de50b0186" providerId="ADAL" clId="{92800B58-5AEE-427A-B405-376B5296401E}" dt="2023-03-03T18:03:59.584" v="9135" actId="13244"/>
        <pc:sldMkLst>
          <pc:docMk/>
          <pc:sldMk cId="2686227757" sldId="283"/>
        </pc:sldMkLst>
        <pc:spChg chg="ord">
          <ac:chgData name="Mei Collins" userId="f58710cf-9b7c-4342-a50c-dd3de50b0186" providerId="ADAL" clId="{92800B58-5AEE-427A-B405-376B5296401E}" dt="2023-03-03T18:03:59.584" v="9135" actId="13244"/>
          <ac:spMkLst>
            <pc:docMk/>
            <pc:sldMk cId="2686227757" sldId="283"/>
            <ac:spMk id="4" creationId="{46163203-3B89-0B0A-5EA4-0E7C3707A09B}"/>
          </ac:spMkLst>
        </pc:spChg>
        <pc:picChg chg="mod">
          <ac:chgData name="Mei Collins" userId="f58710cf-9b7c-4342-a50c-dd3de50b0186" providerId="ADAL" clId="{92800B58-5AEE-427A-B405-376B5296401E}" dt="2023-03-03T16:14:08.979" v="6546" actId="962"/>
          <ac:picMkLst>
            <pc:docMk/>
            <pc:sldMk cId="2686227757" sldId="283"/>
            <ac:picMk id="7" creationId="{C66FD348-ED3C-4927-2070-13BA7E78BAE0}"/>
          </ac:picMkLst>
        </pc:picChg>
      </pc:sldChg>
      <pc:sldChg chg="modSp mod">
        <pc:chgData name="Mei Collins" userId="f58710cf-9b7c-4342-a50c-dd3de50b0186" providerId="ADAL" clId="{92800B58-5AEE-427A-B405-376B5296401E}" dt="2023-03-03T18:05:26.511" v="9146" actId="13244"/>
        <pc:sldMkLst>
          <pc:docMk/>
          <pc:sldMk cId="1206877079" sldId="285"/>
        </pc:sldMkLst>
        <pc:spChg chg="ord">
          <ac:chgData name="Mei Collins" userId="f58710cf-9b7c-4342-a50c-dd3de50b0186" providerId="ADAL" clId="{92800B58-5AEE-427A-B405-376B5296401E}" dt="2023-03-03T18:04:46.556" v="9139" actId="13244"/>
          <ac:spMkLst>
            <pc:docMk/>
            <pc:sldMk cId="1206877079" sldId="285"/>
            <ac:spMk id="2" creationId="{00000000-0000-0000-0000-000000000000}"/>
          </ac:spMkLst>
        </pc:spChg>
        <pc:spChg chg="ord">
          <ac:chgData name="Mei Collins" userId="f58710cf-9b7c-4342-a50c-dd3de50b0186" providerId="ADAL" clId="{92800B58-5AEE-427A-B405-376B5296401E}" dt="2023-03-03T18:05:11.681" v="9144" actId="13244"/>
          <ac:spMkLst>
            <pc:docMk/>
            <pc:sldMk cId="1206877079" sldId="285"/>
            <ac:spMk id="5" creationId="{16E78613-B8A3-83BC-2201-68F703A38A99}"/>
          </ac:spMkLst>
        </pc:spChg>
        <pc:spChg chg="ord">
          <ac:chgData name="Mei Collins" userId="f58710cf-9b7c-4342-a50c-dd3de50b0186" providerId="ADAL" clId="{92800B58-5AEE-427A-B405-376B5296401E}" dt="2023-03-03T18:05:20.170" v="9145" actId="13244"/>
          <ac:spMkLst>
            <pc:docMk/>
            <pc:sldMk cId="1206877079" sldId="285"/>
            <ac:spMk id="9" creationId="{00000000-0000-0000-0000-000000000000}"/>
          </ac:spMkLst>
        </pc:spChg>
        <pc:spChg chg="ord">
          <ac:chgData name="Mei Collins" userId="f58710cf-9b7c-4342-a50c-dd3de50b0186" providerId="ADAL" clId="{92800B58-5AEE-427A-B405-376B5296401E}" dt="2023-03-03T18:05:26.511" v="9146" actId="13244"/>
          <ac:spMkLst>
            <pc:docMk/>
            <pc:sldMk cId="1206877079" sldId="285"/>
            <ac:spMk id="11" creationId="{00000000-0000-0000-0000-000000000000}"/>
          </ac:spMkLst>
        </pc:spChg>
        <pc:spChg chg="ord">
          <ac:chgData name="Mei Collins" userId="f58710cf-9b7c-4342-a50c-dd3de50b0186" providerId="ADAL" clId="{92800B58-5AEE-427A-B405-376B5296401E}" dt="2023-03-03T18:04:57.067" v="9140" actId="13244"/>
          <ac:spMkLst>
            <pc:docMk/>
            <pc:sldMk cId="1206877079" sldId="285"/>
            <ac:spMk id="12" creationId="{9F4FB8E4-CC97-D66A-F9C3-2C20D22C86E8}"/>
          </ac:spMkLst>
        </pc:spChg>
        <pc:picChg chg="mod">
          <ac:chgData name="Mei Collins" userId="f58710cf-9b7c-4342-a50c-dd3de50b0186" providerId="ADAL" clId="{92800B58-5AEE-427A-B405-376B5296401E}" dt="2023-03-03T18:05:09.212" v="9142" actId="962"/>
          <ac:picMkLst>
            <pc:docMk/>
            <pc:sldMk cId="1206877079" sldId="285"/>
            <ac:picMk id="8" creationId="{00000000-0000-0000-0000-000000000000}"/>
          </ac:picMkLst>
        </pc:picChg>
        <pc:picChg chg="mod">
          <ac:chgData name="Mei Collins" userId="f58710cf-9b7c-4342-a50c-dd3de50b0186" providerId="ADAL" clId="{92800B58-5AEE-427A-B405-376B5296401E}" dt="2023-03-03T17:26:32.355" v="8787" actId="962"/>
          <ac:picMkLst>
            <pc:docMk/>
            <pc:sldMk cId="1206877079" sldId="285"/>
            <ac:picMk id="10" creationId="{00000000-0000-0000-0000-000000000000}"/>
          </ac:picMkLst>
        </pc:picChg>
      </pc:sldChg>
      <pc:sldChg chg="modSp mod">
        <pc:chgData name="Mei Collins" userId="f58710cf-9b7c-4342-a50c-dd3de50b0186" providerId="ADAL" clId="{92800B58-5AEE-427A-B405-376B5296401E}" dt="2023-03-03T18:03:21.914" v="9132" actId="13244"/>
        <pc:sldMkLst>
          <pc:docMk/>
          <pc:sldMk cId="11444696" sldId="347"/>
        </pc:sldMkLst>
        <pc:spChg chg="ord">
          <ac:chgData name="Mei Collins" userId="f58710cf-9b7c-4342-a50c-dd3de50b0186" providerId="ADAL" clId="{92800B58-5AEE-427A-B405-376B5296401E}" dt="2023-03-03T18:03:16.758" v="9131" actId="13244"/>
          <ac:spMkLst>
            <pc:docMk/>
            <pc:sldMk cId="11444696" sldId="347"/>
            <ac:spMk id="2" creationId="{00000000-0000-0000-0000-000000000000}"/>
          </ac:spMkLst>
        </pc:spChg>
        <pc:spChg chg="mod">
          <ac:chgData name="Mei Collins" userId="f58710cf-9b7c-4342-a50c-dd3de50b0186" providerId="ADAL" clId="{92800B58-5AEE-427A-B405-376B5296401E}" dt="2023-03-03T18:03:21.914" v="9132" actId="13244"/>
          <ac:spMkLst>
            <pc:docMk/>
            <pc:sldMk cId="11444696" sldId="347"/>
            <ac:spMk id="44036" creationId="{00000000-0000-0000-0000-000000000000}"/>
          </ac:spMkLst>
        </pc:spChg>
        <pc:picChg chg="mod">
          <ac:chgData name="Mei Collins" userId="f58710cf-9b7c-4342-a50c-dd3de50b0186" providerId="ADAL" clId="{92800B58-5AEE-427A-B405-376B5296401E}" dt="2023-03-03T16:10:42.090" v="5942" actId="962"/>
          <ac:picMkLst>
            <pc:docMk/>
            <pc:sldMk cId="11444696" sldId="347"/>
            <ac:picMk id="44035" creationId="{00000000-0000-0000-0000-000000000000}"/>
          </ac:picMkLst>
        </pc:picChg>
      </pc:sldChg>
      <pc:sldChg chg="modSp">
        <pc:chgData name="Mei Collins" userId="f58710cf-9b7c-4342-a50c-dd3de50b0186" providerId="ADAL" clId="{92800B58-5AEE-427A-B405-376B5296401E}" dt="2023-03-03T16:13:39.998" v="6406" actId="962"/>
        <pc:sldMkLst>
          <pc:docMk/>
          <pc:sldMk cId="239722716" sldId="348"/>
        </pc:sldMkLst>
        <pc:picChg chg="mod">
          <ac:chgData name="Mei Collins" userId="f58710cf-9b7c-4342-a50c-dd3de50b0186" providerId="ADAL" clId="{92800B58-5AEE-427A-B405-376B5296401E}" dt="2023-03-03T16:13:39.998" v="6406" actId="962"/>
          <ac:picMkLst>
            <pc:docMk/>
            <pc:sldMk cId="239722716" sldId="348"/>
            <ac:picMk id="1027" creationId="{00000000-0000-0000-0000-000000000000}"/>
          </ac:picMkLst>
        </pc:picChg>
      </pc:sldChg>
      <pc:sldChg chg="modSp mod">
        <pc:chgData name="Mei Collins" userId="f58710cf-9b7c-4342-a50c-dd3de50b0186" providerId="ADAL" clId="{92800B58-5AEE-427A-B405-376B5296401E}" dt="2023-03-03T18:05:51.852" v="9148" actId="13244"/>
        <pc:sldMkLst>
          <pc:docMk/>
          <pc:sldMk cId="0" sldId="364"/>
        </pc:sldMkLst>
        <pc:spChg chg="ord">
          <ac:chgData name="Mei Collins" userId="f58710cf-9b7c-4342-a50c-dd3de50b0186" providerId="ADAL" clId="{92800B58-5AEE-427A-B405-376B5296401E}" dt="2023-03-03T18:05:47.113" v="9147" actId="13244"/>
          <ac:spMkLst>
            <pc:docMk/>
            <pc:sldMk cId="0" sldId="364"/>
            <ac:spMk id="4" creationId="{040E12A8-E1AF-C271-8B26-3C6A0217EC1E}"/>
          </ac:spMkLst>
        </pc:spChg>
        <pc:picChg chg="mod ord">
          <ac:chgData name="Mei Collins" userId="f58710cf-9b7c-4342-a50c-dd3de50b0186" providerId="ADAL" clId="{92800B58-5AEE-427A-B405-376B5296401E}" dt="2023-03-03T18:05:51.852" v="9148" actId="13244"/>
          <ac:picMkLst>
            <pc:docMk/>
            <pc:sldMk cId="0" sldId="364"/>
            <ac:picMk id="17416" creationId="{30339C73-27CC-9CA5-5694-A1C7A8E1662F}"/>
          </ac:picMkLst>
        </pc:picChg>
      </pc:sldChg>
      <pc:sldChg chg="modSp mod">
        <pc:chgData name="Mei Collins" userId="f58710cf-9b7c-4342-a50c-dd3de50b0186" providerId="ADAL" clId="{92800B58-5AEE-427A-B405-376B5296401E}" dt="2023-03-03T18:06:20.678" v="9151" actId="962"/>
        <pc:sldMkLst>
          <pc:docMk/>
          <pc:sldMk cId="0" sldId="365"/>
        </pc:sldMkLst>
        <pc:spChg chg="ord">
          <ac:chgData name="Mei Collins" userId="f58710cf-9b7c-4342-a50c-dd3de50b0186" providerId="ADAL" clId="{92800B58-5AEE-427A-B405-376B5296401E}" dt="2023-03-03T18:06:08.484" v="9149" actId="13244"/>
          <ac:spMkLst>
            <pc:docMk/>
            <pc:sldMk cId="0" sldId="365"/>
            <ac:spMk id="4" creationId="{78B6F4C6-94E5-91E3-02DE-D7494277FECC}"/>
          </ac:spMkLst>
        </pc:spChg>
        <pc:picChg chg="mod ord">
          <ac:chgData name="Mei Collins" userId="f58710cf-9b7c-4342-a50c-dd3de50b0186" providerId="ADAL" clId="{92800B58-5AEE-427A-B405-376B5296401E}" dt="2023-03-03T18:06:20.678" v="9151" actId="962"/>
          <ac:picMkLst>
            <pc:docMk/>
            <pc:sldMk cId="0" sldId="365"/>
            <ac:picMk id="18439" creationId="{C720D2D2-3139-89C6-B164-F5E1CEE81465}"/>
          </ac:picMkLst>
        </pc:picChg>
      </pc:sldChg>
      <pc:sldChg chg="modSp">
        <pc:chgData name="Mei Collins" userId="f58710cf-9b7c-4342-a50c-dd3de50b0186" providerId="ADAL" clId="{92800B58-5AEE-427A-B405-376B5296401E}" dt="2023-03-03T18:08:57.113" v="9162" actId="13244"/>
        <pc:sldMkLst>
          <pc:docMk/>
          <pc:sldMk cId="2341300291" sldId="384"/>
        </pc:sldMkLst>
        <pc:grpChg chg="mod">
          <ac:chgData name="Mei Collins" userId="f58710cf-9b7c-4342-a50c-dd3de50b0186" providerId="ADAL" clId="{92800B58-5AEE-427A-B405-376B5296401E}" dt="2023-03-03T18:08:57.113" v="9162" actId="13244"/>
          <ac:grpSpMkLst>
            <pc:docMk/>
            <pc:sldMk cId="2341300291" sldId="384"/>
            <ac:grpSpMk id="5" creationId="{2008BDC4-D11F-ADB3-10E1-5584A6C67D46}"/>
          </ac:grpSpMkLst>
        </pc:grpChg>
      </pc:sldChg>
      <pc:sldChg chg="modSp mod">
        <pc:chgData name="Mei Collins" userId="f58710cf-9b7c-4342-a50c-dd3de50b0186" providerId="ADAL" clId="{92800B58-5AEE-427A-B405-376B5296401E}" dt="2023-03-03T18:09:54.724" v="9169" actId="13244"/>
        <pc:sldMkLst>
          <pc:docMk/>
          <pc:sldMk cId="1995095117" sldId="386"/>
        </pc:sldMkLst>
        <pc:spChg chg="ord">
          <ac:chgData name="Mei Collins" userId="f58710cf-9b7c-4342-a50c-dd3de50b0186" providerId="ADAL" clId="{92800B58-5AEE-427A-B405-376B5296401E}" dt="2023-03-03T18:09:39.374" v="9165" actId="13244"/>
          <ac:spMkLst>
            <pc:docMk/>
            <pc:sldMk cId="1995095117" sldId="386"/>
            <ac:spMk id="4" creationId="{A15D98AC-C40A-7EF7-3D86-199043872E44}"/>
          </ac:spMkLst>
        </pc:spChg>
        <pc:spChg chg="ord">
          <ac:chgData name="Mei Collins" userId="f58710cf-9b7c-4342-a50c-dd3de50b0186" providerId="ADAL" clId="{92800B58-5AEE-427A-B405-376B5296401E}" dt="2023-03-03T18:09:49.392" v="9168" actId="13244"/>
          <ac:spMkLst>
            <pc:docMk/>
            <pc:sldMk cId="1995095117" sldId="386"/>
            <ac:spMk id="8" creationId="{4EEDC21C-8E1A-1F16-0247-E6E0B637B7CC}"/>
          </ac:spMkLst>
        </pc:spChg>
        <pc:spChg chg="ord">
          <ac:chgData name="Mei Collins" userId="f58710cf-9b7c-4342-a50c-dd3de50b0186" providerId="ADAL" clId="{92800B58-5AEE-427A-B405-376B5296401E}" dt="2023-03-03T18:09:54.724" v="9169" actId="13244"/>
          <ac:spMkLst>
            <pc:docMk/>
            <pc:sldMk cId="1995095117" sldId="386"/>
            <ac:spMk id="10" creationId="{7D6C2127-E48C-CFD8-3B31-F1BF3E1B1892}"/>
          </ac:spMkLst>
        </pc:spChg>
        <pc:spChg chg="ord">
          <ac:chgData name="Mei Collins" userId="f58710cf-9b7c-4342-a50c-dd3de50b0186" providerId="ADAL" clId="{92800B58-5AEE-427A-B405-376B5296401E}" dt="2023-03-03T18:09:45.140" v="9167" actId="13244"/>
          <ac:spMkLst>
            <pc:docMk/>
            <pc:sldMk cId="1995095117" sldId="386"/>
            <ac:spMk id="11" creationId="{CD2B180E-F04B-9C80-9E1F-81DC8B4EFA62}"/>
          </ac:spMkLst>
        </pc:spChg>
        <pc:graphicFrameChg chg="modGraphic">
          <ac:chgData name="Mei Collins" userId="f58710cf-9b7c-4342-a50c-dd3de50b0186" providerId="ADAL" clId="{92800B58-5AEE-427A-B405-376B5296401E}" dt="2023-03-03T17:46:32.622" v="8810" actId="13238"/>
          <ac:graphicFrameMkLst>
            <pc:docMk/>
            <pc:sldMk cId="1995095117" sldId="386"/>
            <ac:graphicFrameMk id="5" creationId="{CCAD55B1-5AB0-17F4-98BF-BBC6306A5AAC}"/>
          </ac:graphicFrameMkLst>
        </pc:graphicFrameChg>
        <pc:graphicFrameChg chg="modGraphic">
          <ac:chgData name="Mei Collins" userId="f58710cf-9b7c-4342-a50c-dd3de50b0186" providerId="ADAL" clId="{92800B58-5AEE-427A-B405-376B5296401E}" dt="2023-03-03T17:46:36.743" v="8811" actId="13238"/>
          <ac:graphicFrameMkLst>
            <pc:docMk/>
            <pc:sldMk cId="1995095117" sldId="386"/>
            <ac:graphicFrameMk id="6" creationId="{C0ED6D20-05F0-B092-C0E2-6768D45B6EAA}"/>
          </ac:graphicFrameMkLst>
        </pc:graphicFrameChg>
      </pc:sldChg>
      <pc:sldChg chg="modSp mod">
        <pc:chgData name="Mei Collins" userId="f58710cf-9b7c-4342-a50c-dd3de50b0186" providerId="ADAL" clId="{92800B58-5AEE-427A-B405-376B5296401E}" dt="2023-03-03T18:03:00.063" v="9130" actId="13244"/>
        <pc:sldMkLst>
          <pc:docMk/>
          <pc:sldMk cId="1853305897" sldId="387"/>
        </pc:sldMkLst>
        <pc:spChg chg="ord">
          <ac:chgData name="Mei Collins" userId="f58710cf-9b7c-4342-a50c-dd3de50b0186" providerId="ADAL" clId="{92800B58-5AEE-427A-B405-376B5296401E}" dt="2023-03-03T18:03:00.063" v="9130" actId="13244"/>
          <ac:spMkLst>
            <pc:docMk/>
            <pc:sldMk cId="1853305897" sldId="387"/>
            <ac:spMk id="4" creationId="{F9FDAAA4-F393-3B14-138C-7D5AB38AF811}"/>
          </ac:spMkLst>
        </pc:spChg>
        <pc:picChg chg="mod">
          <ac:chgData name="Mei Collins" userId="f58710cf-9b7c-4342-a50c-dd3de50b0186" providerId="ADAL" clId="{92800B58-5AEE-427A-B405-376B5296401E}" dt="2023-03-03T17:21:24.962" v="8691" actId="962"/>
          <ac:picMkLst>
            <pc:docMk/>
            <pc:sldMk cId="1853305897" sldId="387"/>
            <ac:picMk id="3074" creationId="{91D399F1-6E9B-FA41-2380-7A6365EFFB41}"/>
          </ac:picMkLst>
        </pc:picChg>
      </pc:sldChg>
      <pc:sldChg chg="modSp mod modNotesTx">
        <pc:chgData name="Mei Collins" userId="f58710cf-9b7c-4342-a50c-dd3de50b0186" providerId="ADAL" clId="{92800B58-5AEE-427A-B405-376B5296401E}" dt="2023-03-03T19:14:30.662" v="9368" actId="20577"/>
        <pc:sldMkLst>
          <pc:docMk/>
          <pc:sldMk cId="1250177284" sldId="388"/>
        </pc:sldMkLst>
        <pc:spChg chg="ord">
          <ac:chgData name="Mei Collins" userId="f58710cf-9b7c-4342-a50c-dd3de50b0186" providerId="ADAL" clId="{92800B58-5AEE-427A-B405-376B5296401E}" dt="2023-03-03T18:06:35.395" v="9152" actId="13244"/>
          <ac:spMkLst>
            <pc:docMk/>
            <pc:sldMk cId="1250177284" sldId="388"/>
            <ac:spMk id="4" creationId="{78D878F1-D702-770B-8957-FE634DBF21C8}"/>
          </ac:spMkLst>
        </pc:spChg>
        <pc:spChg chg="ord">
          <ac:chgData name="Mei Collins" userId="f58710cf-9b7c-4342-a50c-dd3de50b0186" providerId="ADAL" clId="{92800B58-5AEE-427A-B405-376B5296401E}" dt="2023-03-03T18:07:05.832" v="9154" actId="13244"/>
          <ac:spMkLst>
            <pc:docMk/>
            <pc:sldMk cId="1250177284" sldId="388"/>
            <ac:spMk id="13" creationId="{9E2AEDE5-29C9-D1D1-608A-904459EA9DA5}"/>
          </ac:spMkLst>
        </pc:spChg>
        <pc:spChg chg="ord">
          <ac:chgData name="Mei Collins" userId="f58710cf-9b7c-4342-a50c-dd3de50b0186" providerId="ADAL" clId="{92800B58-5AEE-427A-B405-376B5296401E}" dt="2023-03-03T18:07:45.667" v="9158" actId="13244"/>
          <ac:spMkLst>
            <pc:docMk/>
            <pc:sldMk cId="1250177284" sldId="388"/>
            <ac:spMk id="14" creationId="{58C5CCC3-A807-A5B1-922A-5FD2DEBDEC3F}"/>
          </ac:spMkLst>
        </pc:spChg>
        <pc:picChg chg="mod">
          <ac:chgData name="Mei Collins" userId="f58710cf-9b7c-4342-a50c-dd3de50b0186" providerId="ADAL" clId="{92800B58-5AEE-427A-B405-376B5296401E}" dt="2023-03-03T16:51:32.237" v="7013" actId="962"/>
          <ac:picMkLst>
            <pc:docMk/>
            <pc:sldMk cId="1250177284" sldId="388"/>
            <ac:picMk id="10" creationId="{15AABD70-B90C-C935-8465-43E2EF835884}"/>
          </ac:picMkLst>
        </pc:picChg>
        <pc:picChg chg="mod ord">
          <ac:chgData name="Mei Collins" userId="f58710cf-9b7c-4342-a50c-dd3de50b0186" providerId="ADAL" clId="{92800B58-5AEE-427A-B405-376B5296401E}" dt="2023-03-03T18:58:22.781" v="9334" actId="1076"/>
          <ac:picMkLst>
            <pc:docMk/>
            <pc:sldMk cId="1250177284" sldId="388"/>
            <ac:picMk id="15" creationId="{0E15248B-48F9-A6A7-6505-A2E26AA78D72}"/>
          </ac:picMkLst>
        </pc:picChg>
        <pc:picChg chg="mod ord">
          <ac:chgData name="Mei Collins" userId="f58710cf-9b7c-4342-a50c-dd3de50b0186" providerId="ADAL" clId="{92800B58-5AEE-427A-B405-376B5296401E}" dt="2023-03-03T18:07:19.600" v="9155" actId="13244"/>
          <ac:picMkLst>
            <pc:docMk/>
            <pc:sldMk cId="1250177284" sldId="388"/>
            <ac:picMk id="16" creationId="{B36C54FB-14E4-F0D4-071E-37C4120B8C9A}"/>
          </ac:picMkLst>
        </pc:picChg>
        <pc:picChg chg="mod ord">
          <ac:chgData name="Mei Collins" userId="f58710cf-9b7c-4342-a50c-dd3de50b0186" providerId="ADAL" clId="{92800B58-5AEE-427A-B405-376B5296401E}" dt="2023-03-03T18:07:33.642" v="9156" actId="13244"/>
          <ac:picMkLst>
            <pc:docMk/>
            <pc:sldMk cId="1250177284" sldId="388"/>
            <ac:picMk id="17" creationId="{F5AF3AEE-25F2-A2DC-13E0-1E095593F402}"/>
          </ac:picMkLst>
        </pc:picChg>
        <pc:picChg chg="mod ord">
          <ac:chgData name="Mei Collins" userId="f58710cf-9b7c-4342-a50c-dd3de50b0186" providerId="ADAL" clId="{92800B58-5AEE-427A-B405-376B5296401E}" dt="2023-03-03T18:07:39.241" v="9157" actId="13244"/>
          <ac:picMkLst>
            <pc:docMk/>
            <pc:sldMk cId="1250177284" sldId="388"/>
            <ac:picMk id="23" creationId="{CEBB5BDC-4E1E-2CA7-2C6C-D570FE2C24E2}"/>
          </ac:picMkLst>
        </pc:picChg>
        <pc:cxnChg chg="mod">
          <ac:chgData name="Mei Collins" userId="f58710cf-9b7c-4342-a50c-dd3de50b0186" providerId="ADAL" clId="{92800B58-5AEE-427A-B405-376B5296401E}" dt="2023-03-03T17:07:09.774" v="7442" actId="962"/>
          <ac:cxnSpMkLst>
            <pc:docMk/>
            <pc:sldMk cId="1250177284" sldId="388"/>
            <ac:cxnSpMk id="18" creationId="{4D9A1487-A3DD-B5ED-1517-9A0F176060A3}"/>
          </ac:cxnSpMkLst>
        </pc:cxnChg>
        <pc:cxnChg chg="mod">
          <ac:chgData name="Mei Collins" userId="f58710cf-9b7c-4342-a50c-dd3de50b0186" providerId="ADAL" clId="{92800B58-5AEE-427A-B405-376B5296401E}" dt="2023-03-03T17:07:11.888" v="7443" actId="962"/>
          <ac:cxnSpMkLst>
            <pc:docMk/>
            <pc:sldMk cId="1250177284" sldId="388"/>
            <ac:cxnSpMk id="19" creationId="{B65E2884-7679-3C97-36AA-CB11291D031F}"/>
          </ac:cxnSpMkLst>
        </pc:cxnChg>
        <pc:cxnChg chg="mod">
          <ac:chgData name="Mei Collins" userId="f58710cf-9b7c-4342-a50c-dd3de50b0186" providerId="ADAL" clId="{92800B58-5AEE-427A-B405-376B5296401E}" dt="2023-03-03T17:07:13.836" v="7444" actId="962"/>
          <ac:cxnSpMkLst>
            <pc:docMk/>
            <pc:sldMk cId="1250177284" sldId="388"/>
            <ac:cxnSpMk id="20" creationId="{8007E4AC-AF0D-1DFE-5359-1D510B751F79}"/>
          </ac:cxnSpMkLst>
        </pc:cxnChg>
        <pc:cxnChg chg="mod">
          <ac:chgData name="Mei Collins" userId="f58710cf-9b7c-4342-a50c-dd3de50b0186" providerId="ADAL" clId="{92800B58-5AEE-427A-B405-376B5296401E}" dt="2023-03-03T17:07:16.034" v="7445" actId="962"/>
          <ac:cxnSpMkLst>
            <pc:docMk/>
            <pc:sldMk cId="1250177284" sldId="388"/>
            <ac:cxnSpMk id="21" creationId="{28DDB37B-EF52-8369-60D0-0B59D8154570}"/>
          </ac:cxnSpMkLst>
        </pc:cxnChg>
        <pc:cxnChg chg="mod">
          <ac:chgData name="Mei Collins" userId="f58710cf-9b7c-4342-a50c-dd3de50b0186" providerId="ADAL" clId="{92800B58-5AEE-427A-B405-376B5296401E}" dt="2023-03-03T17:07:18.174" v="7446" actId="962"/>
          <ac:cxnSpMkLst>
            <pc:docMk/>
            <pc:sldMk cId="1250177284" sldId="388"/>
            <ac:cxnSpMk id="22" creationId="{20ABAFEA-50A2-1970-649E-DC072DAE0BF6}"/>
          </ac:cxnSpMkLst>
        </pc:cxnChg>
      </pc:sldChg>
      <pc:sldChg chg="modSp mod">
        <pc:chgData name="Mei Collins" userId="f58710cf-9b7c-4342-a50c-dd3de50b0186" providerId="ADAL" clId="{92800B58-5AEE-427A-B405-376B5296401E}" dt="2023-03-03T18:08:11.185" v="9159" actId="13244"/>
        <pc:sldMkLst>
          <pc:docMk/>
          <pc:sldMk cId="4063870683" sldId="389"/>
        </pc:sldMkLst>
        <pc:spChg chg="ord">
          <ac:chgData name="Mei Collins" userId="f58710cf-9b7c-4342-a50c-dd3de50b0186" providerId="ADAL" clId="{92800B58-5AEE-427A-B405-376B5296401E}" dt="2023-03-03T18:08:11.185" v="9159" actId="13244"/>
          <ac:spMkLst>
            <pc:docMk/>
            <pc:sldMk cId="4063870683" sldId="389"/>
            <ac:spMk id="4" creationId="{6C3E6361-5EB1-FC24-7490-DF410BC435C8}"/>
          </ac:spMkLst>
        </pc:spChg>
        <pc:picChg chg="mod">
          <ac:chgData name="Mei Collins" userId="f58710cf-9b7c-4342-a50c-dd3de50b0186" providerId="ADAL" clId="{92800B58-5AEE-427A-B405-376B5296401E}" dt="2023-03-03T17:07:28.941" v="7510" actId="962"/>
          <ac:picMkLst>
            <pc:docMk/>
            <pc:sldMk cId="4063870683" sldId="389"/>
            <ac:picMk id="6" creationId="{6C0E67E1-1F00-36D7-C942-576C31C0AE4D}"/>
          </ac:picMkLst>
        </pc:picChg>
        <pc:picChg chg="mod">
          <ac:chgData name="Mei Collins" userId="f58710cf-9b7c-4342-a50c-dd3de50b0186" providerId="ADAL" clId="{92800B58-5AEE-427A-B405-376B5296401E}" dt="2023-03-03T17:07:40.152" v="7592" actId="962"/>
          <ac:picMkLst>
            <pc:docMk/>
            <pc:sldMk cId="4063870683" sldId="389"/>
            <ac:picMk id="8" creationId="{C0992342-63E1-1AB1-5CFC-E9FA6174829E}"/>
          </ac:picMkLst>
        </pc:picChg>
      </pc:sldChg>
      <pc:sldChg chg="modSp mod">
        <pc:chgData name="Mei Collins" userId="f58710cf-9b7c-4342-a50c-dd3de50b0186" providerId="ADAL" clId="{92800B58-5AEE-427A-B405-376B5296401E}" dt="2023-03-03T18:08:37.063" v="9161" actId="13244"/>
        <pc:sldMkLst>
          <pc:docMk/>
          <pc:sldMk cId="835141999" sldId="390"/>
        </pc:sldMkLst>
        <pc:spChg chg="ord">
          <ac:chgData name="Mei Collins" userId="f58710cf-9b7c-4342-a50c-dd3de50b0186" providerId="ADAL" clId="{92800B58-5AEE-427A-B405-376B5296401E}" dt="2023-03-03T18:08:33.750" v="9160" actId="13244"/>
          <ac:spMkLst>
            <pc:docMk/>
            <pc:sldMk cId="835141999" sldId="390"/>
            <ac:spMk id="4" creationId="{51C39D21-D4C0-CEED-95C2-1B0DBC862AC6}"/>
          </ac:spMkLst>
        </pc:spChg>
        <pc:graphicFrameChg chg="ord">
          <ac:chgData name="Mei Collins" userId="f58710cf-9b7c-4342-a50c-dd3de50b0186" providerId="ADAL" clId="{92800B58-5AEE-427A-B405-376B5296401E}" dt="2023-03-03T18:08:37.063" v="9161" actId="13244"/>
          <ac:graphicFrameMkLst>
            <pc:docMk/>
            <pc:sldMk cId="835141999" sldId="390"/>
            <ac:graphicFrameMk id="6" creationId="{0BA20128-16BF-CAD1-C3E1-35DFDCB7176D}"/>
          </ac:graphicFrameMkLst>
        </pc:graphicFrameChg>
        <pc:picChg chg="mod">
          <ac:chgData name="Mei Collins" userId="f58710cf-9b7c-4342-a50c-dd3de50b0186" providerId="ADAL" clId="{92800B58-5AEE-427A-B405-376B5296401E}" dt="2023-03-03T17:11:42.326" v="7790" actId="962"/>
          <ac:picMkLst>
            <pc:docMk/>
            <pc:sldMk cId="835141999" sldId="390"/>
            <ac:picMk id="5" creationId="{8BFAACB0-2950-9AEE-C73A-201E07BC910D}"/>
          </ac:picMkLst>
        </pc:picChg>
      </pc:sldChg>
      <pc:sldChg chg="modSp">
        <pc:chgData name="Mei Collins" userId="f58710cf-9b7c-4342-a50c-dd3de50b0186" providerId="ADAL" clId="{92800B58-5AEE-427A-B405-376B5296401E}" dt="2023-03-03T18:01:46.488" v="9122" actId="13244"/>
        <pc:sldMkLst>
          <pc:docMk/>
          <pc:sldMk cId="2143137142" sldId="391"/>
        </pc:sldMkLst>
        <pc:spChg chg="mod">
          <ac:chgData name="Mei Collins" userId="f58710cf-9b7c-4342-a50c-dd3de50b0186" providerId="ADAL" clId="{92800B58-5AEE-427A-B405-376B5296401E}" dt="2023-03-03T18:01:46.488" v="9122" actId="13244"/>
          <ac:spMkLst>
            <pc:docMk/>
            <pc:sldMk cId="2143137142" sldId="391"/>
            <ac:spMk id="5" creationId="{933D2A29-E2D2-BF1A-A2D7-41D79F6B88EA}"/>
          </ac:spMkLst>
        </pc:spChg>
      </pc:sldChg>
      <pc:sldChg chg="modSp mod">
        <pc:chgData name="Mei Collins" userId="f58710cf-9b7c-4342-a50c-dd3de50b0186" providerId="ADAL" clId="{92800B58-5AEE-427A-B405-376B5296401E}" dt="2023-03-03T18:02:12.996" v="9127" actId="13244"/>
        <pc:sldMkLst>
          <pc:docMk/>
          <pc:sldMk cId="1145499007" sldId="392"/>
        </pc:sldMkLst>
        <pc:spChg chg="ord">
          <ac:chgData name="Mei Collins" userId="f58710cf-9b7c-4342-a50c-dd3de50b0186" providerId="ADAL" clId="{92800B58-5AEE-427A-B405-376B5296401E}" dt="2023-03-03T18:01:59.312" v="9123" actId="13244"/>
          <ac:spMkLst>
            <pc:docMk/>
            <pc:sldMk cId="1145499007" sldId="392"/>
            <ac:spMk id="4" creationId="{198B31CB-B724-1CCC-BD2D-9EC0B0EF17B9}"/>
          </ac:spMkLst>
        </pc:spChg>
        <pc:spChg chg="mod">
          <ac:chgData name="Mei Collins" userId="f58710cf-9b7c-4342-a50c-dd3de50b0186" providerId="ADAL" clId="{92800B58-5AEE-427A-B405-376B5296401E}" dt="2023-03-03T18:02:12.996" v="9127" actId="13244"/>
          <ac:spMkLst>
            <pc:docMk/>
            <pc:sldMk cId="1145499007" sldId="392"/>
            <ac:spMk id="5" creationId="{718CA9A4-D511-DD3B-359C-D2FB4BDC5C8E}"/>
          </ac:spMkLst>
        </pc:spChg>
        <pc:picChg chg="mod ord">
          <ac:chgData name="Mei Collins" userId="f58710cf-9b7c-4342-a50c-dd3de50b0186" providerId="ADAL" clId="{92800B58-5AEE-427A-B405-376B5296401E}" dt="2023-03-03T18:02:04.352" v="9125" actId="962"/>
          <ac:picMkLst>
            <pc:docMk/>
            <pc:sldMk cId="1145499007" sldId="392"/>
            <ac:picMk id="6" creationId="{21F731A3-AAC9-FED9-A67C-06E1020B42D2}"/>
          </ac:picMkLst>
        </pc:picChg>
      </pc:sldChg>
      <pc:sldChg chg="modSp mod">
        <pc:chgData name="Mei Collins" userId="f58710cf-9b7c-4342-a50c-dd3de50b0186" providerId="ADAL" clId="{92800B58-5AEE-427A-B405-376B5296401E}" dt="2023-03-03T18:04:29.401" v="9137" actId="13244"/>
        <pc:sldMkLst>
          <pc:docMk/>
          <pc:sldMk cId="0" sldId="393"/>
        </pc:sldMkLst>
        <pc:spChg chg="ord">
          <ac:chgData name="Mei Collins" userId="f58710cf-9b7c-4342-a50c-dd3de50b0186" providerId="ADAL" clId="{92800B58-5AEE-427A-B405-376B5296401E}" dt="2023-03-03T18:04:25.372" v="9136" actId="13244"/>
          <ac:spMkLst>
            <pc:docMk/>
            <pc:sldMk cId="0" sldId="393"/>
            <ac:spMk id="4" creationId="{E5543526-77A7-2462-5946-54C44EBBEA9B}"/>
          </ac:spMkLst>
        </pc:spChg>
        <pc:picChg chg="mod ord">
          <ac:chgData name="Mei Collins" userId="f58710cf-9b7c-4342-a50c-dd3de50b0186" providerId="ADAL" clId="{92800B58-5AEE-427A-B405-376B5296401E}" dt="2023-03-03T18:04:29.401" v="9137" actId="13244"/>
          <ac:picMkLst>
            <pc:docMk/>
            <pc:sldMk cId="0" sldId="393"/>
            <ac:picMk id="16391" creationId="{F534227B-B8E1-F370-DCE7-F4A4C86A779B}"/>
          </ac:picMkLst>
        </pc:picChg>
      </pc:sldChg>
      <pc:sldChg chg="modSp mod">
        <pc:chgData name="Mei Collins" userId="f58710cf-9b7c-4342-a50c-dd3de50b0186" providerId="ADAL" clId="{92800B58-5AEE-427A-B405-376B5296401E}" dt="2023-03-03T17:18:10.734" v="8513" actId="962"/>
        <pc:sldMkLst>
          <pc:docMk/>
          <pc:sldMk cId="2937634767" sldId="397"/>
        </pc:sldMkLst>
        <pc:spChg chg="mod">
          <ac:chgData name="Mei Collins" userId="f58710cf-9b7c-4342-a50c-dd3de50b0186" providerId="ADAL" clId="{92800B58-5AEE-427A-B405-376B5296401E}" dt="2023-03-03T17:17:33.423" v="8510" actId="962"/>
          <ac:spMkLst>
            <pc:docMk/>
            <pc:sldMk cId="2937634767" sldId="397"/>
            <ac:spMk id="6" creationId="{7CE242E9-B640-5A5C-D201-22683BC7B25B}"/>
          </ac:spMkLst>
        </pc:spChg>
        <pc:grpChg chg="mod">
          <ac:chgData name="Mei Collins" userId="f58710cf-9b7c-4342-a50c-dd3de50b0186" providerId="ADAL" clId="{92800B58-5AEE-427A-B405-376B5296401E}" dt="2023-03-03T17:17:54.635" v="8511" actId="962"/>
          <ac:grpSpMkLst>
            <pc:docMk/>
            <pc:sldMk cId="2937634767" sldId="397"/>
            <ac:grpSpMk id="5" creationId="{62E87433-A852-43FD-318E-5750376C1F78}"/>
          </ac:grpSpMkLst>
        </pc:grpChg>
        <pc:grpChg chg="mod">
          <ac:chgData name="Mei Collins" userId="f58710cf-9b7c-4342-a50c-dd3de50b0186" providerId="ADAL" clId="{92800B58-5AEE-427A-B405-376B5296401E}" dt="2023-03-03T17:18:07.816" v="8512" actId="962"/>
          <ac:grpSpMkLst>
            <pc:docMk/>
            <pc:sldMk cId="2937634767" sldId="397"/>
            <ac:grpSpMk id="112" creationId="{CEADFCB7-3C80-F074-E26B-AF3A28A684BF}"/>
          </ac:grpSpMkLst>
        </pc:grpChg>
        <pc:grpChg chg="mod">
          <ac:chgData name="Mei Collins" userId="f58710cf-9b7c-4342-a50c-dd3de50b0186" providerId="ADAL" clId="{92800B58-5AEE-427A-B405-376B5296401E}" dt="2023-03-03T17:18:10.734" v="8513" actId="962"/>
          <ac:grpSpMkLst>
            <pc:docMk/>
            <pc:sldMk cId="2937634767" sldId="397"/>
            <ac:grpSpMk id="117" creationId="{5ED091A5-6CFA-AA40-B16E-21AD7BD261E7}"/>
          </ac:grpSpMkLst>
        </pc:grpChg>
      </pc:sldChg>
      <pc:sldChg chg="modSp mod">
        <pc:chgData name="Mei Collins" userId="f58710cf-9b7c-4342-a50c-dd3de50b0186" providerId="ADAL" clId="{92800B58-5AEE-427A-B405-376B5296401E}" dt="2023-03-03T17:57:43.923" v="9094" actId="13244"/>
        <pc:sldMkLst>
          <pc:docMk/>
          <pc:sldMk cId="3222823285" sldId="400"/>
        </pc:sldMkLst>
        <pc:spChg chg="ord">
          <ac:chgData name="Mei Collins" userId="f58710cf-9b7c-4342-a50c-dd3de50b0186" providerId="ADAL" clId="{92800B58-5AEE-427A-B405-376B5296401E}" dt="2023-03-03T17:57:43.923" v="9094" actId="13244"/>
          <ac:spMkLst>
            <pc:docMk/>
            <pc:sldMk cId="3222823285" sldId="400"/>
            <ac:spMk id="4" creationId="{DEFE59AE-0E17-CA3E-82DA-79230EA8647E}"/>
          </ac:spMkLst>
        </pc:spChg>
      </pc:sldChg>
      <pc:sldChg chg="modSp">
        <pc:chgData name="Mei Collins" userId="f58710cf-9b7c-4342-a50c-dd3de50b0186" providerId="ADAL" clId="{92800B58-5AEE-427A-B405-376B5296401E}" dt="2023-03-03T15:55:14.887" v="4328" actId="962"/>
        <pc:sldMkLst>
          <pc:docMk/>
          <pc:sldMk cId="921096540" sldId="404"/>
        </pc:sldMkLst>
        <pc:graphicFrameChg chg="mod">
          <ac:chgData name="Mei Collins" userId="f58710cf-9b7c-4342-a50c-dd3de50b0186" providerId="ADAL" clId="{92800B58-5AEE-427A-B405-376B5296401E}" dt="2023-03-03T15:55:14.887" v="4328" actId="962"/>
          <ac:graphicFrameMkLst>
            <pc:docMk/>
            <pc:sldMk cId="921096540" sldId="404"/>
            <ac:graphicFrameMk id="6" creationId="{C0C2A019-B98C-694C-5E1D-94E35953CE84}"/>
          </ac:graphicFrameMkLst>
        </pc:graphicFrameChg>
      </pc:sldChg>
      <pc:sldChg chg="modSp mod modCm">
        <pc:chgData name="Mei Collins" userId="f58710cf-9b7c-4342-a50c-dd3de50b0186" providerId="ADAL" clId="{92800B58-5AEE-427A-B405-376B5296401E}" dt="2023-03-03T18:38:13.596" v="9172"/>
        <pc:sldMkLst>
          <pc:docMk/>
          <pc:sldMk cId="3024278619" sldId="406"/>
        </pc:sldMkLst>
        <pc:spChg chg="ord">
          <ac:chgData name="Mei Collins" userId="f58710cf-9b7c-4342-a50c-dd3de50b0186" providerId="ADAL" clId="{92800B58-5AEE-427A-B405-376B5296401E}" dt="2023-03-03T17:57:31.306" v="9093" actId="13244"/>
          <ac:spMkLst>
            <pc:docMk/>
            <pc:sldMk cId="3024278619" sldId="406"/>
            <ac:spMk id="4" creationId="{C9E49190-3567-852A-1CEA-BE4FD674D7BF}"/>
          </ac:spMkLst>
        </pc:spChg>
        <pc:graphicFrameChg chg="mod modGraphic">
          <ac:chgData name="Mei Collins" userId="f58710cf-9b7c-4342-a50c-dd3de50b0186" providerId="ADAL" clId="{92800B58-5AEE-427A-B405-376B5296401E}" dt="2023-03-03T18:38:05.818" v="9171" actId="207"/>
          <ac:graphicFrameMkLst>
            <pc:docMk/>
            <pc:sldMk cId="3024278619" sldId="406"/>
            <ac:graphicFrameMk id="7" creationId="{07AC995F-91CB-6E06-B50D-FCB55B00B09A}"/>
          </ac:graphicFrameMkLst>
        </pc:graphicFrameChg>
      </pc:sldChg>
      <pc:sldChg chg="modSp mod">
        <pc:chgData name="Mei Collins" userId="f58710cf-9b7c-4342-a50c-dd3de50b0186" providerId="ADAL" clId="{92800B58-5AEE-427A-B405-376B5296401E}" dt="2023-03-03T18:03:34.912" v="9133" actId="13244"/>
        <pc:sldMkLst>
          <pc:docMk/>
          <pc:sldMk cId="4225057568" sldId="409"/>
        </pc:sldMkLst>
        <pc:spChg chg="ord">
          <ac:chgData name="Mei Collins" userId="f58710cf-9b7c-4342-a50c-dd3de50b0186" providerId="ADAL" clId="{92800B58-5AEE-427A-B405-376B5296401E}" dt="2023-03-03T18:03:34.912" v="9133" actId="13244"/>
          <ac:spMkLst>
            <pc:docMk/>
            <pc:sldMk cId="4225057568" sldId="409"/>
            <ac:spMk id="4" creationId="{D3D5B01E-8F6A-5229-391B-481F2080E1F4}"/>
          </ac:spMkLst>
        </pc:spChg>
      </pc:sldChg>
      <pc:sldChg chg="modSp">
        <pc:chgData name="Mei Collins" userId="f58710cf-9b7c-4342-a50c-dd3de50b0186" providerId="ADAL" clId="{92800B58-5AEE-427A-B405-376B5296401E}" dt="2023-03-03T18:03:45.324" v="9134" actId="13244"/>
        <pc:sldMkLst>
          <pc:docMk/>
          <pc:sldMk cId="2342721371" sldId="410"/>
        </pc:sldMkLst>
        <pc:spChg chg="mod">
          <ac:chgData name="Mei Collins" userId="f58710cf-9b7c-4342-a50c-dd3de50b0186" providerId="ADAL" clId="{92800B58-5AEE-427A-B405-376B5296401E}" dt="2023-03-03T18:03:45.324" v="9134" actId="13244"/>
          <ac:spMkLst>
            <pc:docMk/>
            <pc:sldMk cId="2342721371" sldId="410"/>
            <ac:spMk id="5" creationId="{B1F0830D-7B9D-EB68-2D10-35AD27B8A828}"/>
          </ac:spMkLst>
        </pc:spChg>
      </pc:sldChg>
      <pc:sldChg chg="addSp delSp modSp mod">
        <pc:chgData name="Mei Collins" userId="f58710cf-9b7c-4342-a50c-dd3de50b0186" providerId="ADAL" clId="{92800B58-5AEE-427A-B405-376B5296401E}" dt="2023-03-03T17:51:11.805" v="9044" actId="13244"/>
        <pc:sldMkLst>
          <pc:docMk/>
          <pc:sldMk cId="3069055021" sldId="414"/>
        </pc:sldMkLst>
        <pc:spChg chg="add mod ord">
          <ac:chgData name="Mei Collins" userId="f58710cf-9b7c-4342-a50c-dd3de50b0186" providerId="ADAL" clId="{92800B58-5AEE-427A-B405-376B5296401E}" dt="2023-03-03T17:51:11.805" v="9044" actId="13244"/>
          <ac:spMkLst>
            <pc:docMk/>
            <pc:sldMk cId="3069055021" sldId="414"/>
            <ac:spMk id="2" creationId="{3A83709E-525B-3872-4DE9-23C9B628B85A}"/>
          </ac:spMkLst>
        </pc:spChg>
        <pc:spChg chg="del">
          <ac:chgData name="Mei Collins" userId="f58710cf-9b7c-4342-a50c-dd3de50b0186" providerId="ADAL" clId="{92800B58-5AEE-427A-B405-376B5296401E}" dt="2023-03-03T17:46:48.222" v="8812" actId="478"/>
          <ac:spMkLst>
            <pc:docMk/>
            <pc:sldMk cId="3069055021" sldId="414"/>
            <ac:spMk id="6" creationId="{5D43925F-AEA0-1027-57E1-0C31F02D66CF}"/>
          </ac:spMkLst>
        </pc:spChg>
      </pc:sldChg>
      <pc:sldChg chg="addSp delSp modSp mod">
        <pc:chgData name="Mei Collins" userId="f58710cf-9b7c-4342-a50c-dd3de50b0186" providerId="ADAL" clId="{92800B58-5AEE-427A-B405-376B5296401E}" dt="2023-03-03T17:55:41.588" v="9079" actId="13244"/>
        <pc:sldMkLst>
          <pc:docMk/>
          <pc:sldMk cId="2685340979" sldId="415"/>
        </pc:sldMkLst>
        <pc:spChg chg="add mod ord">
          <ac:chgData name="Mei Collins" userId="f58710cf-9b7c-4342-a50c-dd3de50b0186" providerId="ADAL" clId="{92800B58-5AEE-427A-B405-376B5296401E}" dt="2023-03-03T17:55:41.588" v="9079" actId="13244"/>
          <ac:spMkLst>
            <pc:docMk/>
            <pc:sldMk cId="2685340979" sldId="415"/>
            <ac:spMk id="2" creationId="{0FDB1CF5-147D-B274-8C3B-3B11F58429D5}"/>
          </ac:spMkLst>
        </pc:spChg>
        <pc:spChg chg="del">
          <ac:chgData name="Mei Collins" userId="f58710cf-9b7c-4342-a50c-dd3de50b0186" providerId="ADAL" clId="{92800B58-5AEE-427A-B405-376B5296401E}" dt="2023-03-03T17:47:08.745" v="8846" actId="478"/>
          <ac:spMkLst>
            <pc:docMk/>
            <pc:sldMk cId="2685340979" sldId="415"/>
            <ac:spMk id="6" creationId="{5D43925F-AEA0-1027-57E1-0C31F02D66CF}"/>
          </ac:spMkLst>
        </pc:spChg>
      </pc:sldChg>
      <pc:sldChg chg="addSp delSp modSp mod">
        <pc:chgData name="Mei Collins" userId="f58710cf-9b7c-4342-a50c-dd3de50b0186" providerId="ADAL" clId="{92800B58-5AEE-427A-B405-376B5296401E}" dt="2023-03-03T17:57:20.325" v="9092" actId="13244"/>
        <pc:sldMkLst>
          <pc:docMk/>
          <pc:sldMk cId="534572203" sldId="416"/>
        </pc:sldMkLst>
        <pc:spChg chg="add mod ord">
          <ac:chgData name="Mei Collins" userId="f58710cf-9b7c-4342-a50c-dd3de50b0186" providerId="ADAL" clId="{92800B58-5AEE-427A-B405-376B5296401E}" dt="2023-03-03T17:57:20.325" v="9092" actId="13244"/>
          <ac:spMkLst>
            <pc:docMk/>
            <pc:sldMk cId="534572203" sldId="416"/>
            <ac:spMk id="2" creationId="{861869DB-DC6F-56E8-148D-A117B74554C5}"/>
          </ac:spMkLst>
        </pc:spChg>
        <pc:spChg chg="del">
          <ac:chgData name="Mei Collins" userId="f58710cf-9b7c-4342-a50c-dd3de50b0186" providerId="ADAL" clId="{92800B58-5AEE-427A-B405-376B5296401E}" dt="2023-03-03T17:48:59.345" v="8898" actId="478"/>
          <ac:spMkLst>
            <pc:docMk/>
            <pc:sldMk cId="534572203" sldId="416"/>
            <ac:spMk id="6" creationId="{5D43925F-AEA0-1027-57E1-0C31F02D66CF}"/>
          </ac:spMkLst>
        </pc:spChg>
      </pc:sldChg>
      <pc:sldChg chg="addSp delSp modSp mod">
        <pc:chgData name="Mei Collins" userId="f58710cf-9b7c-4342-a50c-dd3de50b0186" providerId="ADAL" clId="{92800B58-5AEE-427A-B405-376B5296401E}" dt="2023-03-03T17:57:57.576" v="9095" actId="13244"/>
        <pc:sldMkLst>
          <pc:docMk/>
          <pc:sldMk cId="197758450" sldId="417"/>
        </pc:sldMkLst>
        <pc:spChg chg="add mod ord">
          <ac:chgData name="Mei Collins" userId="f58710cf-9b7c-4342-a50c-dd3de50b0186" providerId="ADAL" clId="{92800B58-5AEE-427A-B405-376B5296401E}" dt="2023-03-03T17:57:57.576" v="9095" actId="13244"/>
          <ac:spMkLst>
            <pc:docMk/>
            <pc:sldMk cId="197758450" sldId="417"/>
            <ac:spMk id="2" creationId="{6FFF5237-1741-6F34-6998-2412D125EC2E}"/>
          </ac:spMkLst>
        </pc:spChg>
        <pc:spChg chg="del">
          <ac:chgData name="Mei Collins" userId="f58710cf-9b7c-4342-a50c-dd3de50b0186" providerId="ADAL" clId="{92800B58-5AEE-427A-B405-376B5296401E}" dt="2023-03-03T17:49:15.174" v="8938" actId="478"/>
          <ac:spMkLst>
            <pc:docMk/>
            <pc:sldMk cId="197758450" sldId="417"/>
            <ac:spMk id="6" creationId="{5D43925F-AEA0-1027-57E1-0C31F02D66CF}"/>
          </ac:spMkLst>
        </pc:spChg>
      </pc:sldChg>
      <pc:sldChg chg="addSp delSp modSp mod">
        <pc:chgData name="Mei Collins" userId="f58710cf-9b7c-4342-a50c-dd3de50b0186" providerId="ADAL" clId="{92800B58-5AEE-427A-B405-376B5296401E}" dt="2023-03-03T18:09:07.662" v="9163" actId="13244"/>
        <pc:sldMkLst>
          <pc:docMk/>
          <pc:sldMk cId="3226843302" sldId="418"/>
        </pc:sldMkLst>
        <pc:spChg chg="add mod ord">
          <ac:chgData name="Mei Collins" userId="f58710cf-9b7c-4342-a50c-dd3de50b0186" providerId="ADAL" clId="{92800B58-5AEE-427A-B405-376B5296401E}" dt="2023-03-03T18:09:07.662" v="9163" actId="13244"/>
          <ac:spMkLst>
            <pc:docMk/>
            <pc:sldMk cId="3226843302" sldId="418"/>
            <ac:spMk id="2" creationId="{D450F762-AAE7-2581-F9B0-C29E19242673}"/>
          </ac:spMkLst>
        </pc:spChg>
        <pc:spChg chg="del">
          <ac:chgData name="Mei Collins" userId="f58710cf-9b7c-4342-a50c-dd3de50b0186" providerId="ADAL" clId="{92800B58-5AEE-427A-B405-376B5296401E}" dt="2023-03-03T17:49:29.528" v="8961" actId="478"/>
          <ac:spMkLst>
            <pc:docMk/>
            <pc:sldMk cId="3226843302" sldId="418"/>
            <ac:spMk id="6" creationId="{5D43925F-AEA0-1027-57E1-0C31F02D66CF}"/>
          </ac:spMkLst>
        </pc:spChg>
      </pc:sldChg>
      <pc:sldChg chg="addSp delSp modSp mod">
        <pc:chgData name="Mei Collins" userId="f58710cf-9b7c-4342-a50c-dd3de50b0186" providerId="ADAL" clId="{92800B58-5AEE-427A-B405-376B5296401E}" dt="2023-03-03T18:09:29.228" v="9164" actId="13244"/>
        <pc:sldMkLst>
          <pc:docMk/>
          <pc:sldMk cId="114212349" sldId="419"/>
        </pc:sldMkLst>
        <pc:spChg chg="add mod ord">
          <ac:chgData name="Mei Collins" userId="f58710cf-9b7c-4342-a50c-dd3de50b0186" providerId="ADAL" clId="{92800B58-5AEE-427A-B405-376B5296401E}" dt="2023-03-03T18:09:29.228" v="9164" actId="13244"/>
          <ac:spMkLst>
            <pc:docMk/>
            <pc:sldMk cId="114212349" sldId="419"/>
            <ac:spMk id="2" creationId="{6F783026-98EF-9C89-9319-5FA3BF15ABEA}"/>
          </ac:spMkLst>
        </pc:spChg>
        <pc:spChg chg="del">
          <ac:chgData name="Mei Collins" userId="f58710cf-9b7c-4342-a50c-dd3de50b0186" providerId="ADAL" clId="{92800B58-5AEE-427A-B405-376B5296401E}" dt="2023-03-03T17:49:47.836" v="9000" actId="478"/>
          <ac:spMkLst>
            <pc:docMk/>
            <pc:sldMk cId="114212349" sldId="419"/>
            <ac:spMk id="6" creationId="{5D43925F-AEA0-1027-57E1-0C31F02D66CF}"/>
          </ac:spMkLst>
        </pc:spChg>
      </pc:sldChg>
    </pc:docChg>
  </pc:docChgLst>
  <pc:docChgLst>
    <pc:chgData name="Stefani Penn" userId="9b956f7d-0477-4013-81cd-17ea40c6cdf9" providerId="ADAL" clId="{636987EA-53E2-4D1D-AA7B-F68366A4ADA8}"/>
    <pc:docChg chg="modSld">
      <pc:chgData name="Stefani Penn" userId="9b956f7d-0477-4013-81cd-17ea40c6cdf9" providerId="ADAL" clId="{636987EA-53E2-4D1D-AA7B-F68366A4ADA8}" dt="2023-03-17T21:22:02.038" v="260"/>
      <pc:docMkLst>
        <pc:docMk/>
      </pc:docMkLst>
      <pc:sldChg chg="modSp mod modCm">
        <pc:chgData name="Stefani Penn" userId="9b956f7d-0477-4013-81cd-17ea40c6cdf9" providerId="ADAL" clId="{636987EA-53E2-4D1D-AA7B-F68366A4ADA8}" dt="2023-03-17T21:20:28.494" v="88"/>
        <pc:sldMkLst>
          <pc:docMk/>
          <pc:sldMk cId="3682029836" sldId="274"/>
        </pc:sldMkLst>
        <pc:spChg chg="mod">
          <ac:chgData name="Stefani Penn" userId="9b956f7d-0477-4013-81cd-17ea40c6cdf9" providerId="ADAL" clId="{636987EA-53E2-4D1D-AA7B-F68366A4ADA8}" dt="2023-03-17T21:20:18.239" v="86" actId="14100"/>
          <ac:spMkLst>
            <pc:docMk/>
            <pc:sldMk cId="3682029836" sldId="274"/>
            <ac:spMk id="6" creationId="{8116A997-99E5-4047-8488-66B4D513EC9C}"/>
          </ac:spMkLst>
        </pc:spChg>
      </pc:sldChg>
      <pc:sldChg chg="modSp modCm">
        <pc:chgData name="Stefani Penn" userId="9b956f7d-0477-4013-81cd-17ea40c6cdf9" providerId="ADAL" clId="{636987EA-53E2-4D1D-AA7B-F68366A4ADA8}" dt="2023-03-17T21:22:02.038" v="260"/>
        <pc:sldMkLst>
          <pc:docMk/>
          <pc:sldMk cId="11444696" sldId="347"/>
        </pc:sldMkLst>
        <pc:picChg chg="mod">
          <ac:chgData name="Stefani Penn" userId="9b956f7d-0477-4013-81cd-17ea40c6cdf9" providerId="ADAL" clId="{636987EA-53E2-4D1D-AA7B-F68366A4ADA8}" dt="2023-03-17T21:21:17.946" v="258" actId="962"/>
          <ac:picMkLst>
            <pc:docMk/>
            <pc:sldMk cId="11444696" sldId="347"/>
            <ac:picMk id="44035" creationId="{00000000-0000-0000-0000-000000000000}"/>
          </ac:picMkLst>
        </pc:picChg>
      </pc:sldChg>
    </pc:docChg>
  </pc:docChgLst>
  <pc:docChgLst>
    <pc:chgData name="Stefani Penn" userId="9b956f7d-0477-4013-81cd-17ea40c6cdf9" providerId="ADAL" clId="{42307430-C373-491A-A0B7-05001ABFD341}"/>
    <pc:docChg chg="undo custSel modSld">
      <pc:chgData name="Stefani Penn" userId="9b956f7d-0477-4013-81cd-17ea40c6cdf9" providerId="ADAL" clId="{42307430-C373-491A-A0B7-05001ABFD341}" dt="2022-09-08T01:37:37.356" v="106"/>
      <pc:docMkLst>
        <pc:docMk/>
      </pc:docMkLst>
      <pc:sldChg chg="modCm">
        <pc:chgData name="Stefani Penn" userId="9b956f7d-0477-4013-81cd-17ea40c6cdf9" providerId="ADAL" clId="{42307430-C373-491A-A0B7-05001ABFD341}" dt="2022-09-06T17:24:23.385" v="26"/>
        <pc:sldMkLst>
          <pc:docMk/>
          <pc:sldMk cId="3947683550" sldId="260"/>
        </pc:sldMkLst>
      </pc:sldChg>
      <pc:sldChg chg="addCm delCm">
        <pc:chgData name="Stefani Penn" userId="9b956f7d-0477-4013-81cd-17ea40c6cdf9" providerId="ADAL" clId="{42307430-C373-491A-A0B7-05001ABFD341}" dt="2022-09-08T01:30:36.985" v="62"/>
        <pc:sldMkLst>
          <pc:docMk/>
          <pc:sldMk cId="2312139127" sldId="265"/>
        </pc:sldMkLst>
      </pc:sldChg>
      <pc:sldChg chg="modSp mod delCm">
        <pc:chgData name="Stefani Penn" userId="9b956f7d-0477-4013-81cd-17ea40c6cdf9" providerId="ADAL" clId="{42307430-C373-491A-A0B7-05001ABFD341}" dt="2022-09-08T01:30:30.672" v="61"/>
        <pc:sldMkLst>
          <pc:docMk/>
          <pc:sldMk cId="481870859" sldId="266"/>
        </pc:sldMkLst>
        <pc:spChg chg="mod">
          <ac:chgData name="Stefani Penn" userId="9b956f7d-0477-4013-81cd-17ea40c6cdf9" providerId="ADAL" clId="{42307430-C373-491A-A0B7-05001ABFD341}" dt="2022-09-06T17:22:48.852" v="7" actId="20577"/>
          <ac:spMkLst>
            <pc:docMk/>
            <pc:sldMk cId="481870859" sldId="266"/>
            <ac:spMk id="2" creationId="{00000000-0000-0000-0000-000000000000}"/>
          </ac:spMkLst>
        </pc:spChg>
      </pc:sldChg>
      <pc:sldChg chg="modSp mod addCm delCm">
        <pc:chgData name="Stefani Penn" userId="9b956f7d-0477-4013-81cd-17ea40c6cdf9" providerId="ADAL" clId="{42307430-C373-491A-A0B7-05001ABFD341}" dt="2022-09-08T01:28:59.145" v="52" actId="20577"/>
        <pc:sldMkLst>
          <pc:docMk/>
          <pc:sldMk cId="4061948882" sldId="270"/>
        </pc:sldMkLst>
        <pc:spChg chg="mod">
          <ac:chgData name="Stefani Penn" userId="9b956f7d-0477-4013-81cd-17ea40c6cdf9" providerId="ADAL" clId="{42307430-C373-491A-A0B7-05001ABFD341}" dt="2022-09-08T01:28:59.145" v="52" actId="20577"/>
          <ac:spMkLst>
            <pc:docMk/>
            <pc:sldMk cId="4061948882" sldId="270"/>
            <ac:spMk id="2" creationId="{7B72960D-7FB1-D65C-2F25-DA59A8C7C15E}"/>
          </ac:spMkLst>
        </pc:spChg>
      </pc:sldChg>
      <pc:sldChg chg="modSp mod addCm">
        <pc:chgData name="Stefani Penn" userId="9b956f7d-0477-4013-81cd-17ea40c6cdf9" providerId="ADAL" clId="{42307430-C373-491A-A0B7-05001ABFD341}" dt="2022-09-08T01:29:24.921" v="58" actId="20577"/>
        <pc:sldMkLst>
          <pc:docMk/>
          <pc:sldMk cId="4277701196" sldId="271"/>
        </pc:sldMkLst>
        <pc:spChg chg="mod">
          <ac:chgData name="Stefani Penn" userId="9b956f7d-0477-4013-81cd-17ea40c6cdf9" providerId="ADAL" clId="{42307430-C373-491A-A0B7-05001ABFD341}" dt="2022-09-08T01:29:24.921" v="58" actId="20577"/>
          <ac:spMkLst>
            <pc:docMk/>
            <pc:sldMk cId="4277701196" sldId="271"/>
            <ac:spMk id="2" creationId="{BA1370C0-AC84-4499-0699-BFFBF11AF5E7}"/>
          </ac:spMkLst>
        </pc:spChg>
      </pc:sldChg>
      <pc:sldChg chg="delCm modCm">
        <pc:chgData name="Stefani Penn" userId="9b956f7d-0477-4013-81cd-17ea40c6cdf9" providerId="ADAL" clId="{42307430-C373-491A-A0B7-05001ABFD341}" dt="2022-09-08T01:28:34.371" v="44"/>
        <pc:sldMkLst>
          <pc:docMk/>
          <pc:sldMk cId="2441653862" sldId="272"/>
        </pc:sldMkLst>
      </pc:sldChg>
      <pc:sldChg chg="addCm delCm">
        <pc:chgData name="Stefani Penn" userId="9b956f7d-0477-4013-81cd-17ea40c6cdf9" providerId="ADAL" clId="{42307430-C373-491A-A0B7-05001ABFD341}" dt="2022-09-08T01:29:46.130" v="59"/>
        <pc:sldMkLst>
          <pc:docMk/>
          <pc:sldMk cId="3711622151" sldId="273"/>
        </pc:sldMkLst>
      </pc:sldChg>
      <pc:sldChg chg="modCm">
        <pc:chgData name="Stefani Penn" userId="9b956f7d-0477-4013-81cd-17ea40c6cdf9" providerId="ADAL" clId="{42307430-C373-491A-A0B7-05001ABFD341}" dt="2022-09-06T17:22:02.138" v="4"/>
        <pc:sldMkLst>
          <pc:docMk/>
          <pc:sldMk cId="3682029836" sldId="274"/>
        </pc:sldMkLst>
      </pc:sldChg>
      <pc:sldChg chg="addCm delCm">
        <pc:chgData name="Stefani Penn" userId="9b956f7d-0477-4013-81cd-17ea40c6cdf9" providerId="ADAL" clId="{42307430-C373-491A-A0B7-05001ABFD341}" dt="2022-09-08T01:30:22.264" v="60"/>
        <pc:sldMkLst>
          <pc:docMk/>
          <pc:sldMk cId="995554793" sldId="275"/>
        </pc:sldMkLst>
      </pc:sldChg>
      <pc:sldChg chg="addCm delCm">
        <pc:chgData name="Stefani Penn" userId="9b956f7d-0477-4013-81cd-17ea40c6cdf9" providerId="ADAL" clId="{42307430-C373-491A-A0B7-05001ABFD341}" dt="2022-09-08T01:32:34.250" v="68"/>
        <pc:sldMkLst>
          <pc:docMk/>
          <pc:sldMk cId="2431901865" sldId="280"/>
        </pc:sldMkLst>
      </pc:sldChg>
      <pc:sldChg chg="addCm delCm modCm">
        <pc:chgData name="Stefani Penn" userId="9b956f7d-0477-4013-81cd-17ea40c6cdf9" providerId="ADAL" clId="{42307430-C373-491A-A0B7-05001ABFD341}" dt="2022-09-08T01:32:10.729" v="67"/>
        <pc:sldMkLst>
          <pc:docMk/>
          <pc:sldMk cId="3548321339" sldId="281"/>
        </pc:sldMkLst>
      </pc:sldChg>
      <pc:sldChg chg="modSp mod delCm modCm">
        <pc:chgData name="Stefani Penn" userId="9b956f7d-0477-4013-81cd-17ea40c6cdf9" providerId="ADAL" clId="{42307430-C373-491A-A0B7-05001ABFD341}" dt="2022-09-08T01:33:41.468" v="84" actId="20577"/>
        <pc:sldMkLst>
          <pc:docMk/>
          <pc:sldMk cId="2296042674" sldId="282"/>
        </pc:sldMkLst>
        <pc:spChg chg="mod">
          <ac:chgData name="Stefani Penn" userId="9b956f7d-0477-4013-81cd-17ea40c6cdf9" providerId="ADAL" clId="{42307430-C373-491A-A0B7-05001ABFD341}" dt="2022-09-08T01:33:41.468" v="84" actId="20577"/>
          <ac:spMkLst>
            <pc:docMk/>
            <pc:sldMk cId="2296042674" sldId="282"/>
            <ac:spMk id="2" creationId="{37B1A45B-0ADC-61AC-E3CE-33ECB125DA9E}"/>
          </ac:spMkLst>
        </pc:spChg>
      </pc:sldChg>
      <pc:sldChg chg="modSp">
        <pc:chgData name="Stefani Penn" userId="9b956f7d-0477-4013-81cd-17ea40c6cdf9" providerId="ADAL" clId="{42307430-C373-491A-A0B7-05001ABFD341}" dt="2022-09-08T01:34:30.483" v="93" actId="208"/>
        <pc:sldMkLst>
          <pc:docMk/>
          <pc:sldMk cId="2686227757" sldId="283"/>
        </pc:sldMkLst>
        <pc:spChg chg="mod">
          <ac:chgData name="Stefani Penn" userId="9b956f7d-0477-4013-81cd-17ea40c6cdf9" providerId="ADAL" clId="{42307430-C373-491A-A0B7-05001ABFD341}" dt="2022-09-08T01:34:30.483" v="93" actId="208"/>
          <ac:spMkLst>
            <pc:docMk/>
            <pc:sldMk cId="2686227757" sldId="283"/>
            <ac:spMk id="9" creationId="{D1A3B9CC-A6EC-642B-FF1B-5A44B68FF487}"/>
          </ac:spMkLst>
        </pc:spChg>
      </pc:sldChg>
      <pc:sldChg chg="modSp">
        <pc:chgData name="Stefani Penn" userId="9b956f7d-0477-4013-81cd-17ea40c6cdf9" providerId="ADAL" clId="{42307430-C373-491A-A0B7-05001ABFD341}" dt="2022-09-08T01:36:25.241" v="97" actId="208"/>
        <pc:sldMkLst>
          <pc:docMk/>
          <pc:sldMk cId="1206877079" sldId="285"/>
        </pc:sldMkLst>
        <pc:spChg chg="mod">
          <ac:chgData name="Stefani Penn" userId="9b956f7d-0477-4013-81cd-17ea40c6cdf9" providerId="ADAL" clId="{42307430-C373-491A-A0B7-05001ABFD341}" dt="2022-09-08T01:36:25.241" v="97" actId="208"/>
          <ac:spMkLst>
            <pc:docMk/>
            <pc:sldMk cId="1206877079" sldId="285"/>
            <ac:spMk id="13" creationId="{E13856AC-55AF-EBB3-F22C-7B91B899D804}"/>
          </ac:spMkLst>
        </pc:spChg>
      </pc:sldChg>
      <pc:sldChg chg="modSp delCm modCm">
        <pc:chgData name="Stefani Penn" userId="9b956f7d-0477-4013-81cd-17ea40c6cdf9" providerId="ADAL" clId="{42307430-C373-491A-A0B7-05001ABFD341}" dt="2022-09-08T01:36:43.412" v="100" actId="208"/>
        <pc:sldMkLst>
          <pc:docMk/>
          <pc:sldMk cId="0" sldId="364"/>
        </pc:sldMkLst>
        <pc:spChg chg="mod">
          <ac:chgData name="Stefani Penn" userId="9b956f7d-0477-4013-81cd-17ea40c6cdf9" providerId="ADAL" clId="{42307430-C373-491A-A0B7-05001ABFD341}" dt="2022-09-08T01:36:43.412" v="100" actId="208"/>
          <ac:spMkLst>
            <pc:docMk/>
            <pc:sldMk cId="0" sldId="364"/>
            <ac:spMk id="17415" creationId="{E6E48897-1FFF-8200-BD49-81401B7E90A3}"/>
          </ac:spMkLst>
        </pc:spChg>
      </pc:sldChg>
      <pc:sldChg chg="modSp delCm">
        <pc:chgData name="Stefani Penn" userId="9b956f7d-0477-4013-81cd-17ea40c6cdf9" providerId="ADAL" clId="{42307430-C373-491A-A0B7-05001ABFD341}" dt="2022-09-08T01:36:55.797" v="103"/>
        <pc:sldMkLst>
          <pc:docMk/>
          <pc:sldMk cId="0" sldId="365"/>
        </pc:sldMkLst>
        <pc:spChg chg="mod">
          <ac:chgData name="Stefani Penn" userId="9b956f7d-0477-4013-81cd-17ea40c6cdf9" providerId="ADAL" clId="{42307430-C373-491A-A0B7-05001ABFD341}" dt="2022-09-08T01:36:53.140" v="102" actId="208"/>
          <ac:spMkLst>
            <pc:docMk/>
            <pc:sldMk cId="0" sldId="365"/>
            <ac:spMk id="18438" creationId="{BCFA37B3-A9B9-B52F-57E2-9250DDFE118C}"/>
          </ac:spMkLst>
        </pc:spChg>
      </pc:sldChg>
      <pc:sldChg chg="addCm delCm">
        <pc:chgData name="Stefani Penn" userId="9b956f7d-0477-4013-81cd-17ea40c6cdf9" providerId="ADAL" clId="{42307430-C373-491A-A0B7-05001ABFD341}" dt="2022-09-08T01:37:19.065" v="104"/>
        <pc:sldMkLst>
          <pc:docMk/>
          <pc:sldMk cId="2545690356" sldId="385"/>
        </pc:sldMkLst>
      </pc:sldChg>
      <pc:sldChg chg="delCm modCm">
        <pc:chgData name="Stefani Penn" userId="9b956f7d-0477-4013-81cd-17ea40c6cdf9" providerId="ADAL" clId="{42307430-C373-491A-A0B7-05001ABFD341}" dt="2022-09-08T01:33:45.958" v="85"/>
        <pc:sldMkLst>
          <pc:docMk/>
          <pc:sldMk cId="1853305897" sldId="387"/>
        </pc:sldMkLst>
      </pc:sldChg>
      <pc:sldChg chg="addSp delSp modSp addCm delCm">
        <pc:chgData name="Stefani Penn" userId="9b956f7d-0477-4013-81cd-17ea40c6cdf9" providerId="ADAL" clId="{42307430-C373-491A-A0B7-05001ABFD341}" dt="2022-09-08T01:33:09.106" v="75" actId="208"/>
        <pc:sldMkLst>
          <pc:docMk/>
          <pc:sldMk cId="2143137142" sldId="391"/>
        </pc:sldMkLst>
        <pc:spChg chg="add del mod">
          <ac:chgData name="Stefani Penn" userId="9b956f7d-0477-4013-81cd-17ea40c6cdf9" providerId="ADAL" clId="{42307430-C373-491A-A0B7-05001ABFD341}" dt="2022-09-08T01:33:09.106" v="75" actId="208"/>
          <ac:spMkLst>
            <pc:docMk/>
            <pc:sldMk cId="2143137142" sldId="391"/>
            <ac:spMk id="5" creationId="{933D2A29-E2D2-BF1A-A2D7-41D79F6B88EA}"/>
          </ac:spMkLst>
        </pc:spChg>
      </pc:sldChg>
      <pc:sldChg chg="modSp">
        <pc:chgData name="Stefani Penn" userId="9b956f7d-0477-4013-81cd-17ea40c6cdf9" providerId="ADAL" clId="{42307430-C373-491A-A0B7-05001ABFD341}" dt="2022-09-08T01:33:21.697" v="77" actId="208"/>
        <pc:sldMkLst>
          <pc:docMk/>
          <pc:sldMk cId="1145499007" sldId="392"/>
        </pc:sldMkLst>
        <pc:spChg chg="mod">
          <ac:chgData name="Stefani Penn" userId="9b956f7d-0477-4013-81cd-17ea40c6cdf9" providerId="ADAL" clId="{42307430-C373-491A-A0B7-05001ABFD341}" dt="2022-09-08T01:33:21.697" v="77" actId="208"/>
          <ac:spMkLst>
            <pc:docMk/>
            <pc:sldMk cId="1145499007" sldId="392"/>
            <ac:spMk id="5" creationId="{718CA9A4-D511-DD3B-359C-D2FB4BDC5C8E}"/>
          </ac:spMkLst>
        </pc:spChg>
      </pc:sldChg>
      <pc:sldChg chg="modSp delCm modCm">
        <pc:chgData name="Stefani Penn" userId="9b956f7d-0477-4013-81cd-17ea40c6cdf9" providerId="ADAL" clId="{42307430-C373-491A-A0B7-05001ABFD341}" dt="2022-09-08T01:36:11.356" v="95"/>
        <pc:sldMkLst>
          <pc:docMk/>
          <pc:sldMk cId="0" sldId="393"/>
        </pc:sldMkLst>
        <pc:spChg chg="mod">
          <ac:chgData name="Stefani Penn" userId="9b956f7d-0477-4013-81cd-17ea40c6cdf9" providerId="ADAL" clId="{42307430-C373-491A-A0B7-05001ABFD341}" dt="2022-09-08T01:36:09.158" v="94" actId="208"/>
          <ac:spMkLst>
            <pc:docMk/>
            <pc:sldMk cId="0" sldId="393"/>
            <ac:spMk id="16390" creationId="{A347B36F-D068-43D3-9150-70EE0FC3934F}"/>
          </ac:spMkLst>
        </pc:spChg>
      </pc:sldChg>
      <pc:sldChg chg="modCm">
        <pc:chgData name="Stefani Penn" userId="9b956f7d-0477-4013-81cd-17ea40c6cdf9" providerId="ADAL" clId="{42307430-C373-491A-A0B7-05001ABFD341}" dt="2022-09-06T17:37:42.239" v="41"/>
        <pc:sldMkLst>
          <pc:docMk/>
          <pc:sldMk cId="3204664437" sldId="394"/>
        </pc:sldMkLst>
      </pc:sldChg>
      <pc:sldChg chg="delCm">
        <pc:chgData name="Stefani Penn" userId="9b956f7d-0477-4013-81cd-17ea40c6cdf9" providerId="ADAL" clId="{42307430-C373-491A-A0B7-05001ABFD341}" dt="2022-09-08T01:37:37.356" v="106"/>
        <pc:sldMkLst>
          <pc:docMk/>
          <pc:sldMk cId="3820588566" sldId="398"/>
        </pc:sldMkLst>
      </pc:sldChg>
      <pc:sldChg chg="delCm modCm">
        <pc:chgData name="Stefani Penn" userId="9b956f7d-0477-4013-81cd-17ea40c6cdf9" providerId="ADAL" clId="{42307430-C373-491A-A0B7-05001ABFD341}" dt="2022-09-08T01:37:30.281" v="105"/>
        <pc:sldMkLst>
          <pc:docMk/>
          <pc:sldMk cId="1396018150" sldId="399"/>
        </pc:sldMkLst>
      </pc:sldChg>
      <pc:sldChg chg="addCm">
        <pc:chgData name="Stefani Penn" userId="9b956f7d-0477-4013-81cd-17ea40c6cdf9" providerId="ADAL" clId="{42307430-C373-491A-A0B7-05001ABFD341}" dt="2022-09-06T17:30:33.386" v="29"/>
        <pc:sldMkLst>
          <pc:docMk/>
          <pc:sldMk cId="3191872722" sldId="401"/>
        </pc:sldMkLst>
      </pc:sldChg>
      <pc:sldChg chg="delCm modCm">
        <pc:chgData name="Stefani Penn" userId="9b956f7d-0477-4013-81cd-17ea40c6cdf9" providerId="ADAL" clId="{42307430-C373-491A-A0B7-05001ABFD341}" dt="2022-09-08T01:31:55.356" v="65"/>
        <pc:sldMkLst>
          <pc:docMk/>
          <pc:sldMk cId="1259064614" sldId="403"/>
        </pc:sldMkLst>
      </pc:sldChg>
      <pc:sldChg chg="addCm delCm">
        <pc:chgData name="Stefani Penn" userId="9b956f7d-0477-4013-81cd-17ea40c6cdf9" providerId="ADAL" clId="{42307430-C373-491A-A0B7-05001ABFD341}" dt="2022-09-08T01:30:53.520" v="63"/>
        <pc:sldMkLst>
          <pc:docMk/>
          <pc:sldMk cId="921096540" sldId="404"/>
        </pc:sldMkLst>
      </pc:sldChg>
      <pc:sldChg chg="delCm modCm">
        <pc:chgData name="Stefani Penn" userId="9b956f7d-0477-4013-81cd-17ea40c6cdf9" providerId="ADAL" clId="{42307430-C373-491A-A0B7-05001ABFD341}" dt="2022-09-08T01:31:43.007" v="64"/>
        <pc:sldMkLst>
          <pc:docMk/>
          <pc:sldMk cId="3024278619" sldId="406"/>
        </pc:sldMkLst>
      </pc:sldChg>
      <pc:sldChg chg="modSp mod delCm modCm">
        <pc:chgData name="Stefani Penn" userId="9b956f7d-0477-4013-81cd-17ea40c6cdf9" providerId="ADAL" clId="{42307430-C373-491A-A0B7-05001ABFD341}" dt="2022-09-08T01:32:00.481" v="66"/>
        <pc:sldMkLst>
          <pc:docMk/>
          <pc:sldMk cId="1124588468" sldId="407"/>
        </pc:sldMkLst>
        <pc:spChg chg="mod">
          <ac:chgData name="Stefani Penn" userId="9b956f7d-0477-4013-81cd-17ea40c6cdf9" providerId="ADAL" clId="{42307430-C373-491A-A0B7-05001ABFD341}" dt="2022-09-06T17:31:08.679" v="32" actId="20577"/>
          <ac:spMkLst>
            <pc:docMk/>
            <pc:sldMk cId="1124588468" sldId="407"/>
            <ac:spMk id="5" creationId="{B8860904-39A4-3A9B-84CB-02C2C77F6994}"/>
          </ac:spMkLst>
        </pc:spChg>
      </pc:sldChg>
      <pc:sldChg chg="modSp mod">
        <pc:chgData name="Stefani Penn" userId="9b956f7d-0477-4013-81cd-17ea40c6cdf9" providerId="ADAL" clId="{42307430-C373-491A-A0B7-05001ABFD341}" dt="2022-09-06T17:24:01.509" v="25" actId="20577"/>
        <pc:sldMkLst>
          <pc:docMk/>
          <pc:sldMk cId="771236995" sldId="408"/>
        </pc:sldMkLst>
        <pc:spChg chg="mod">
          <ac:chgData name="Stefani Penn" userId="9b956f7d-0477-4013-81cd-17ea40c6cdf9" providerId="ADAL" clId="{42307430-C373-491A-A0B7-05001ABFD341}" dt="2022-09-06T17:23:30.948" v="15" actId="20577"/>
          <ac:spMkLst>
            <pc:docMk/>
            <pc:sldMk cId="771236995" sldId="408"/>
            <ac:spMk id="2" creationId="{A4EC52CE-721D-C50D-8115-16AB323CA134}"/>
          </ac:spMkLst>
        </pc:spChg>
        <pc:spChg chg="mod">
          <ac:chgData name="Stefani Penn" userId="9b956f7d-0477-4013-81cd-17ea40c6cdf9" providerId="ADAL" clId="{42307430-C373-491A-A0B7-05001ABFD341}" dt="2022-09-06T17:24:01.509" v="25" actId="20577"/>
          <ac:spMkLst>
            <pc:docMk/>
            <pc:sldMk cId="771236995" sldId="408"/>
            <ac:spMk id="3" creationId="{C08CDCCF-7CE3-57E1-8DD0-478AA3646704}"/>
          </ac:spMkLst>
        </pc:spChg>
      </pc:sldChg>
      <pc:sldChg chg="modSp">
        <pc:chgData name="Stefani Penn" userId="9b956f7d-0477-4013-81cd-17ea40c6cdf9" providerId="ADAL" clId="{42307430-C373-491A-A0B7-05001ABFD341}" dt="2022-09-08T01:33:58.902" v="87" actId="208"/>
        <pc:sldMkLst>
          <pc:docMk/>
          <pc:sldMk cId="4225057568" sldId="409"/>
        </pc:sldMkLst>
        <pc:spChg chg="mod">
          <ac:chgData name="Stefani Penn" userId="9b956f7d-0477-4013-81cd-17ea40c6cdf9" providerId="ADAL" clId="{42307430-C373-491A-A0B7-05001ABFD341}" dt="2022-09-08T01:33:58.902" v="87" actId="208"/>
          <ac:spMkLst>
            <pc:docMk/>
            <pc:sldMk cId="4225057568" sldId="409"/>
            <ac:spMk id="5" creationId="{E2BF8029-D5F7-E5E2-97A5-3F8CB3D9699A}"/>
          </ac:spMkLst>
        </pc:spChg>
      </pc:sldChg>
      <pc:sldChg chg="modSp mod delCm">
        <pc:chgData name="Stefani Penn" userId="9b956f7d-0477-4013-81cd-17ea40c6cdf9" providerId="ADAL" clId="{42307430-C373-491A-A0B7-05001ABFD341}" dt="2022-09-08T01:34:16.623" v="91" actId="208"/>
        <pc:sldMkLst>
          <pc:docMk/>
          <pc:sldMk cId="2342721371" sldId="410"/>
        </pc:sldMkLst>
        <pc:spChg chg="mod">
          <ac:chgData name="Stefani Penn" userId="9b956f7d-0477-4013-81cd-17ea40c6cdf9" providerId="ADAL" clId="{42307430-C373-491A-A0B7-05001ABFD341}" dt="2022-09-08T01:34:08.785" v="89" actId="20577"/>
          <ac:spMkLst>
            <pc:docMk/>
            <pc:sldMk cId="2342721371" sldId="410"/>
            <ac:spMk id="3" creationId="{DCFA835F-CE57-A274-74C9-A2CF80F2ED0E}"/>
          </ac:spMkLst>
        </pc:spChg>
        <pc:spChg chg="mod">
          <ac:chgData name="Stefani Penn" userId="9b956f7d-0477-4013-81cd-17ea40c6cdf9" providerId="ADAL" clId="{42307430-C373-491A-A0B7-05001ABFD341}" dt="2022-09-08T01:34:16.623" v="91" actId="208"/>
          <ac:spMkLst>
            <pc:docMk/>
            <pc:sldMk cId="2342721371" sldId="410"/>
            <ac:spMk id="5" creationId="{B1F0830D-7B9D-EB68-2D10-35AD27B8A828}"/>
          </ac:spMkLst>
        </pc:spChg>
      </pc:sldChg>
    </pc:docChg>
  </pc:docChgLst>
  <pc:docChgLst>
    <pc:chgData name="Mei Collins" userId="f58710cf-9b7c-4342-a50c-dd3de50b0186" providerId="ADAL" clId="{42776A99-F5E7-41D4-BA16-05EDEEA31F02}"/>
    <pc:docChg chg="undo custSel addSld delSld modSld modSection">
      <pc:chgData name="Mei Collins" userId="f58710cf-9b7c-4342-a50c-dd3de50b0186" providerId="ADAL" clId="{42776A99-F5E7-41D4-BA16-05EDEEA31F02}" dt="2022-09-27T21:11:36.541" v="65" actId="20577"/>
      <pc:docMkLst>
        <pc:docMk/>
      </pc:docMkLst>
      <pc:sldChg chg="delCm">
        <pc:chgData name="Mei Collins" userId="f58710cf-9b7c-4342-a50c-dd3de50b0186" providerId="ADAL" clId="{42776A99-F5E7-41D4-BA16-05EDEEA31F02}" dt="2022-09-27T21:08:48.694" v="59"/>
        <pc:sldMkLst>
          <pc:docMk/>
          <pc:sldMk cId="3947683550" sldId="260"/>
        </pc:sldMkLst>
      </pc:sldChg>
      <pc:sldChg chg="delCm modCm modNotesTx">
        <pc:chgData name="Mei Collins" userId="f58710cf-9b7c-4342-a50c-dd3de50b0186" providerId="ADAL" clId="{42776A99-F5E7-41D4-BA16-05EDEEA31F02}" dt="2022-09-27T21:08:24.964" v="58"/>
        <pc:sldMkLst>
          <pc:docMk/>
          <pc:sldMk cId="3682029836" sldId="274"/>
        </pc:sldMkLst>
      </pc:sldChg>
      <pc:sldChg chg="delCm">
        <pc:chgData name="Mei Collins" userId="f58710cf-9b7c-4342-a50c-dd3de50b0186" providerId="ADAL" clId="{42776A99-F5E7-41D4-BA16-05EDEEA31F02}" dt="2022-09-27T21:09:21.422" v="60"/>
        <pc:sldMkLst>
          <pc:docMk/>
          <pc:sldMk cId="3548321339" sldId="281"/>
        </pc:sldMkLst>
      </pc:sldChg>
      <pc:sldChg chg="add del addCm delCm">
        <pc:chgData name="Mei Collins" userId="f58710cf-9b7c-4342-a50c-dd3de50b0186" providerId="ADAL" clId="{42776A99-F5E7-41D4-BA16-05EDEEA31F02}" dt="2022-09-27T02:21:27.741" v="53"/>
        <pc:sldMkLst>
          <pc:docMk/>
          <pc:sldMk cId="11444696" sldId="347"/>
        </pc:sldMkLst>
      </pc:sldChg>
      <pc:sldChg chg="add del">
        <pc:chgData name="Mei Collins" userId="f58710cf-9b7c-4342-a50c-dd3de50b0186" providerId="ADAL" clId="{42776A99-F5E7-41D4-BA16-05EDEEA31F02}" dt="2022-09-23T20:36:23.167" v="3"/>
        <pc:sldMkLst>
          <pc:docMk/>
          <pc:sldMk cId="239722716" sldId="348"/>
        </pc:sldMkLst>
      </pc:sldChg>
      <pc:sldChg chg="addSp delSp mod">
        <pc:chgData name="Mei Collins" userId="f58710cf-9b7c-4342-a50c-dd3de50b0186" providerId="ADAL" clId="{42776A99-F5E7-41D4-BA16-05EDEEA31F02}" dt="2022-09-27T02:22:34.915" v="55" actId="22"/>
        <pc:sldMkLst>
          <pc:docMk/>
          <pc:sldMk cId="1995095117" sldId="386"/>
        </pc:sldMkLst>
        <pc:picChg chg="add del">
          <ac:chgData name="Mei Collins" userId="f58710cf-9b7c-4342-a50c-dd3de50b0186" providerId="ADAL" clId="{42776A99-F5E7-41D4-BA16-05EDEEA31F02}" dt="2022-09-27T02:22:34.915" v="55" actId="22"/>
          <ac:picMkLst>
            <pc:docMk/>
            <pc:sldMk cId="1995095117" sldId="386"/>
            <ac:picMk id="9" creationId="{B98D5818-A774-17F8-03AD-D4145D8A28F2}"/>
          </ac:picMkLst>
        </pc:picChg>
      </pc:sldChg>
      <pc:sldChg chg="delCm">
        <pc:chgData name="Mei Collins" userId="f58710cf-9b7c-4342-a50c-dd3de50b0186" providerId="ADAL" clId="{42776A99-F5E7-41D4-BA16-05EDEEA31F02}" dt="2022-09-27T21:09:31.633" v="61"/>
        <pc:sldMkLst>
          <pc:docMk/>
          <pc:sldMk cId="1145499007" sldId="392"/>
        </pc:sldMkLst>
      </pc:sldChg>
      <pc:sldChg chg="del delCm">
        <pc:chgData name="Mei Collins" userId="f58710cf-9b7c-4342-a50c-dd3de50b0186" providerId="ADAL" clId="{42776A99-F5E7-41D4-BA16-05EDEEA31F02}" dt="2022-09-27T21:11:23.696" v="63" actId="47"/>
        <pc:sldMkLst>
          <pc:docMk/>
          <pc:sldMk cId="3204664437" sldId="394"/>
        </pc:sldMkLst>
      </pc:sldChg>
      <pc:sldChg chg="modSp mod">
        <pc:chgData name="Mei Collins" userId="f58710cf-9b7c-4342-a50c-dd3de50b0186" providerId="ADAL" clId="{42776A99-F5E7-41D4-BA16-05EDEEA31F02}" dt="2022-09-27T21:11:36.541" v="65" actId="20577"/>
        <pc:sldMkLst>
          <pc:docMk/>
          <pc:sldMk cId="3820588566" sldId="398"/>
        </pc:sldMkLst>
        <pc:spChg chg="mod">
          <ac:chgData name="Mei Collins" userId="f58710cf-9b7c-4342-a50c-dd3de50b0186" providerId="ADAL" clId="{42776A99-F5E7-41D4-BA16-05EDEEA31F02}" dt="2022-09-27T21:11:36.541" v="65" actId="20577"/>
          <ac:spMkLst>
            <pc:docMk/>
            <pc:sldMk cId="3820588566" sldId="398"/>
            <ac:spMk id="3" creationId="{D79A3D58-3310-F188-D2ED-2DACBDCF1AD6}"/>
          </ac:spMkLst>
        </pc:spChg>
      </pc:sldChg>
      <pc:sldChg chg="add">
        <pc:chgData name="Mei Collins" userId="f58710cf-9b7c-4342-a50c-dd3de50b0186" providerId="ADAL" clId="{42776A99-F5E7-41D4-BA16-05EDEEA31F02}" dt="2022-09-27T02:22:50.303" v="56"/>
        <pc:sldMkLst>
          <pc:docMk/>
          <pc:sldMk cId="2631447854" sldId="10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ECFC1-7693-4AA9-9D9B-5D0BBA7521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C821A64-D926-4861-8F15-705FCAB365F2}">
      <dgm:prSet phldrT="[Text]" custT="1"/>
      <dgm:spPr/>
      <dgm:t>
        <a:bodyPr/>
        <a:lstStyle/>
        <a:p>
          <a:r>
            <a:rPr lang="en-US" sz="2400" dirty="0"/>
            <a:t>Impacts</a:t>
          </a:r>
          <a:endParaRPr lang="en-US" sz="3000" dirty="0"/>
        </a:p>
      </dgm:t>
    </dgm:pt>
    <dgm:pt modelId="{66A30E32-13A4-49CD-B96C-A66C6639D9DC}" type="parTrans" cxnId="{40D6E17C-B249-4E63-90B0-829B25B46E8B}">
      <dgm:prSet/>
      <dgm:spPr/>
      <dgm:t>
        <a:bodyPr/>
        <a:lstStyle/>
        <a:p>
          <a:endParaRPr lang="en-US"/>
        </a:p>
      </dgm:t>
    </dgm:pt>
    <dgm:pt modelId="{53DE6A1F-4E22-4F10-8BEA-E78788A1D075}" type="sibTrans" cxnId="{40D6E17C-B249-4E63-90B0-829B25B46E8B}">
      <dgm:prSet/>
      <dgm:spPr/>
      <dgm:t>
        <a:bodyPr/>
        <a:lstStyle/>
        <a:p>
          <a:endParaRPr lang="en-US"/>
        </a:p>
      </dgm:t>
    </dgm:pt>
    <dgm:pt modelId="{5E4C7D0C-9022-4ABC-9C30-F61A542C518C}">
      <dgm:prSet phldrT="[Text]" custT="1"/>
      <dgm:spPr/>
      <dgm:t>
        <a:bodyPr/>
        <a:lstStyle/>
        <a:p>
          <a:r>
            <a:rPr lang="en-US" sz="2400"/>
            <a:t>Pollutants</a:t>
          </a:r>
        </a:p>
      </dgm:t>
    </dgm:pt>
    <dgm:pt modelId="{907BF980-3075-48B9-892B-1227EDD2C2EC}" type="parTrans" cxnId="{A6126529-E9EB-4419-B1E2-58A30F741558}">
      <dgm:prSet/>
      <dgm:spPr/>
      <dgm:t>
        <a:bodyPr/>
        <a:lstStyle/>
        <a:p>
          <a:endParaRPr lang="en-US"/>
        </a:p>
      </dgm:t>
    </dgm:pt>
    <dgm:pt modelId="{07C419AD-EAF8-46FC-834A-1671AD0C1A6E}" type="sibTrans" cxnId="{A6126529-E9EB-4419-B1E2-58A30F741558}">
      <dgm:prSet/>
      <dgm:spPr/>
      <dgm:t>
        <a:bodyPr/>
        <a:lstStyle/>
        <a:p>
          <a:endParaRPr lang="en-US"/>
        </a:p>
      </dgm:t>
    </dgm:pt>
    <dgm:pt modelId="{B3BCC9E3-1EA1-439D-8DB7-743AC02192CD}">
      <dgm:prSet phldrT="[Text]" custT="1"/>
      <dgm:spPr/>
      <dgm:t>
        <a:bodyPr/>
        <a:lstStyle/>
        <a:p>
          <a:r>
            <a:rPr lang="en-US" sz="2400"/>
            <a:t>Inputs</a:t>
          </a:r>
        </a:p>
      </dgm:t>
    </dgm:pt>
    <dgm:pt modelId="{D6825DEB-FA12-4156-8E2B-B140A744D732}" type="parTrans" cxnId="{B703F8CE-45B0-4488-B1D7-EF02F1E7106C}">
      <dgm:prSet/>
      <dgm:spPr/>
      <dgm:t>
        <a:bodyPr/>
        <a:lstStyle/>
        <a:p>
          <a:endParaRPr lang="en-US"/>
        </a:p>
      </dgm:t>
    </dgm:pt>
    <dgm:pt modelId="{8C275575-73B4-46E9-8E9F-71880F1DD917}" type="sibTrans" cxnId="{B703F8CE-45B0-4488-B1D7-EF02F1E7106C}">
      <dgm:prSet/>
      <dgm:spPr/>
      <dgm:t>
        <a:bodyPr/>
        <a:lstStyle/>
        <a:p>
          <a:endParaRPr lang="en-US"/>
        </a:p>
      </dgm:t>
    </dgm:pt>
    <dgm:pt modelId="{FBBFB757-0AD7-47D4-B827-A87692781615}">
      <dgm:prSet phldrT="[Text]" custT="1"/>
      <dgm:spPr/>
      <dgm:t>
        <a:bodyPr/>
        <a:lstStyle/>
        <a:p>
          <a:r>
            <a:rPr lang="en-US" sz="2000" dirty="0"/>
            <a:t>Health or economic</a:t>
          </a:r>
        </a:p>
      </dgm:t>
    </dgm:pt>
    <dgm:pt modelId="{0E308914-019B-420C-9F89-538488E89E1A}" type="parTrans" cxnId="{6F014F42-7631-4DF6-AA43-4EBEADABB4B3}">
      <dgm:prSet/>
      <dgm:spPr/>
      <dgm:t>
        <a:bodyPr/>
        <a:lstStyle/>
        <a:p>
          <a:endParaRPr lang="en-US"/>
        </a:p>
      </dgm:t>
    </dgm:pt>
    <dgm:pt modelId="{EC8F213F-E7AE-48E0-A516-899B0D17246C}" type="sibTrans" cxnId="{6F014F42-7631-4DF6-AA43-4EBEADABB4B3}">
      <dgm:prSet/>
      <dgm:spPr/>
      <dgm:t>
        <a:bodyPr/>
        <a:lstStyle/>
        <a:p>
          <a:endParaRPr lang="en-US"/>
        </a:p>
      </dgm:t>
    </dgm:pt>
    <dgm:pt modelId="{C1C8953B-E792-46F7-9C8D-43279969634B}">
      <dgm:prSet phldrT="[Text]" custT="1"/>
      <dgm:spPr/>
      <dgm:t>
        <a:bodyPr/>
        <a:lstStyle/>
        <a:p>
          <a:r>
            <a:rPr lang="en-US" sz="2000"/>
            <a:t>Conventional or climate</a:t>
          </a:r>
        </a:p>
      </dgm:t>
    </dgm:pt>
    <dgm:pt modelId="{DB814A55-93CF-4FB0-B90D-EA83E4590A95}" type="parTrans" cxnId="{AC542F7B-F23F-4CF1-9FD4-2264279C000E}">
      <dgm:prSet/>
      <dgm:spPr/>
      <dgm:t>
        <a:bodyPr/>
        <a:lstStyle/>
        <a:p>
          <a:endParaRPr lang="en-US"/>
        </a:p>
      </dgm:t>
    </dgm:pt>
    <dgm:pt modelId="{9DEF9A61-AB3E-4A45-AEE9-AD8A2E7B76EB}" type="sibTrans" cxnId="{AC542F7B-F23F-4CF1-9FD4-2264279C000E}">
      <dgm:prSet/>
      <dgm:spPr/>
      <dgm:t>
        <a:bodyPr/>
        <a:lstStyle/>
        <a:p>
          <a:endParaRPr lang="en-US"/>
        </a:p>
      </dgm:t>
    </dgm:pt>
    <dgm:pt modelId="{B87D2D4D-79D7-4BD7-AFA5-1F0EC6E07A72}">
      <dgm:prSet phldrT="[Text]" custT="1"/>
      <dgm:spPr/>
      <dgm:t>
        <a:bodyPr/>
        <a:lstStyle/>
        <a:p>
          <a:r>
            <a:rPr lang="en-US" sz="2000"/>
            <a:t>Ambient or household</a:t>
          </a:r>
        </a:p>
      </dgm:t>
    </dgm:pt>
    <dgm:pt modelId="{E1DBBD1E-0B81-4DA4-9300-5CB1BECA2EB8}" type="parTrans" cxnId="{D7C9A921-A174-4D3A-A0F4-753402EF0E69}">
      <dgm:prSet/>
      <dgm:spPr/>
      <dgm:t>
        <a:bodyPr/>
        <a:lstStyle/>
        <a:p>
          <a:endParaRPr lang="en-US"/>
        </a:p>
      </dgm:t>
    </dgm:pt>
    <dgm:pt modelId="{DFAA693A-6193-483E-AA53-B3FCCEF35F7E}" type="sibTrans" cxnId="{D7C9A921-A174-4D3A-A0F4-753402EF0E69}">
      <dgm:prSet/>
      <dgm:spPr/>
      <dgm:t>
        <a:bodyPr/>
        <a:lstStyle/>
        <a:p>
          <a:endParaRPr lang="en-US"/>
        </a:p>
      </dgm:t>
    </dgm:pt>
    <dgm:pt modelId="{D4783F13-9435-47B1-95FE-4559C8F57CE5}">
      <dgm:prSet phldrT="[Text]" custT="1"/>
      <dgm:spPr/>
      <dgm:t>
        <a:bodyPr/>
        <a:lstStyle/>
        <a:p>
          <a:r>
            <a:rPr lang="en-US" sz="2000" b="0" i="0">
              <a:effectLst/>
              <a:cs typeface="Arial" panose="020B0604020202020204" pitchFamily="34" charset="0"/>
            </a:rPr>
            <a:t>Emissions or ambient air quality concent</a:t>
          </a:r>
          <a:r>
            <a:rPr lang="en-US" sz="2000">
              <a:cs typeface="Arial" panose="020B0604020202020204" pitchFamily="34" charset="0"/>
            </a:rPr>
            <a:t>rations</a:t>
          </a:r>
          <a:endParaRPr lang="en-US" sz="2000"/>
        </a:p>
      </dgm:t>
    </dgm:pt>
    <dgm:pt modelId="{93820C87-80E4-4A41-A7B9-EEC4608463DD}" type="parTrans" cxnId="{BBFB4521-9B5A-4C96-95B2-A1F73B21C6A8}">
      <dgm:prSet/>
      <dgm:spPr/>
      <dgm:t>
        <a:bodyPr/>
        <a:lstStyle/>
        <a:p>
          <a:endParaRPr lang="en-US"/>
        </a:p>
      </dgm:t>
    </dgm:pt>
    <dgm:pt modelId="{0BF58F4B-887C-4992-AC36-9784D0CE93CE}" type="sibTrans" cxnId="{BBFB4521-9B5A-4C96-95B2-A1F73B21C6A8}">
      <dgm:prSet/>
      <dgm:spPr/>
      <dgm:t>
        <a:bodyPr/>
        <a:lstStyle/>
        <a:p>
          <a:endParaRPr lang="en-US"/>
        </a:p>
      </dgm:t>
    </dgm:pt>
    <dgm:pt modelId="{21EC5940-F995-40AB-A540-39C54CE71AF9}">
      <dgm:prSet custT="1"/>
      <dgm:spPr/>
      <dgm:t>
        <a:bodyPr/>
        <a:lstStyle/>
        <a:p>
          <a:r>
            <a:rPr lang="en-US" sz="2000" b="0" i="0">
              <a:effectLst/>
              <a:cs typeface="Arial" panose="020B0604020202020204" pitchFamily="34" charset="0"/>
            </a:rPr>
            <a:t>User inputs or preloaded information</a:t>
          </a:r>
        </a:p>
      </dgm:t>
    </dgm:pt>
    <dgm:pt modelId="{0E404A5F-7C1E-4591-A592-C649AA239E77}" type="parTrans" cxnId="{576309A0-0F93-4D16-8D15-D3426E61F70D}">
      <dgm:prSet/>
      <dgm:spPr/>
      <dgm:t>
        <a:bodyPr/>
        <a:lstStyle/>
        <a:p>
          <a:endParaRPr lang="en-US"/>
        </a:p>
      </dgm:t>
    </dgm:pt>
    <dgm:pt modelId="{18F7EAA8-3278-4122-AC00-25D817E60566}" type="sibTrans" cxnId="{576309A0-0F93-4D16-8D15-D3426E61F70D}">
      <dgm:prSet/>
      <dgm:spPr/>
      <dgm:t>
        <a:bodyPr/>
        <a:lstStyle/>
        <a:p>
          <a:endParaRPr lang="en-US"/>
        </a:p>
      </dgm:t>
    </dgm:pt>
    <dgm:pt modelId="{DB459142-0332-431E-916E-FEB456628D30}" type="pres">
      <dgm:prSet presAssocID="{668ECFC1-7693-4AA9-9D9B-5D0BBA75217D}" presName="linear" presStyleCnt="0">
        <dgm:presLayoutVars>
          <dgm:dir/>
          <dgm:animLvl val="lvl"/>
          <dgm:resizeHandles val="exact"/>
        </dgm:presLayoutVars>
      </dgm:prSet>
      <dgm:spPr/>
    </dgm:pt>
    <dgm:pt modelId="{81EFC9E7-0FF6-4B05-A6EA-265750341AB0}" type="pres">
      <dgm:prSet presAssocID="{BC821A64-D926-4861-8F15-705FCAB365F2}" presName="parentLin" presStyleCnt="0"/>
      <dgm:spPr/>
    </dgm:pt>
    <dgm:pt modelId="{B7BF8DEA-95D5-48B7-A67A-9FFAE4CF47F4}" type="pres">
      <dgm:prSet presAssocID="{BC821A64-D926-4861-8F15-705FCAB365F2}" presName="parentLeftMargin" presStyleLbl="node1" presStyleIdx="0" presStyleCnt="3"/>
      <dgm:spPr/>
    </dgm:pt>
    <dgm:pt modelId="{92787DE0-A3C0-46A2-8C76-A911E65D176A}" type="pres">
      <dgm:prSet presAssocID="{BC821A64-D926-4861-8F15-705FCAB365F2}" presName="parentText" presStyleLbl="node1" presStyleIdx="0" presStyleCnt="3">
        <dgm:presLayoutVars>
          <dgm:chMax val="0"/>
          <dgm:bulletEnabled val="1"/>
        </dgm:presLayoutVars>
      </dgm:prSet>
      <dgm:spPr/>
    </dgm:pt>
    <dgm:pt modelId="{3FBE40CE-D998-4686-96B8-BF8DEB43AA84}" type="pres">
      <dgm:prSet presAssocID="{BC821A64-D926-4861-8F15-705FCAB365F2}" presName="negativeSpace" presStyleCnt="0"/>
      <dgm:spPr/>
    </dgm:pt>
    <dgm:pt modelId="{F52A2110-6835-4B83-89D4-9300106C836A}" type="pres">
      <dgm:prSet presAssocID="{BC821A64-D926-4861-8F15-705FCAB365F2}" presName="childText" presStyleLbl="conFgAcc1" presStyleIdx="0" presStyleCnt="3">
        <dgm:presLayoutVars>
          <dgm:bulletEnabled val="1"/>
        </dgm:presLayoutVars>
      </dgm:prSet>
      <dgm:spPr/>
    </dgm:pt>
    <dgm:pt modelId="{463BE589-CCE6-412F-8974-2C4F90359706}" type="pres">
      <dgm:prSet presAssocID="{53DE6A1F-4E22-4F10-8BEA-E78788A1D075}" presName="spaceBetweenRectangles" presStyleCnt="0"/>
      <dgm:spPr/>
    </dgm:pt>
    <dgm:pt modelId="{AD2EC867-0541-4B5C-B642-69A74A3ED61F}" type="pres">
      <dgm:prSet presAssocID="{5E4C7D0C-9022-4ABC-9C30-F61A542C518C}" presName="parentLin" presStyleCnt="0"/>
      <dgm:spPr/>
    </dgm:pt>
    <dgm:pt modelId="{83C2987C-4358-48C3-A5D5-2D049F90416A}" type="pres">
      <dgm:prSet presAssocID="{5E4C7D0C-9022-4ABC-9C30-F61A542C518C}" presName="parentLeftMargin" presStyleLbl="node1" presStyleIdx="0" presStyleCnt="3"/>
      <dgm:spPr/>
    </dgm:pt>
    <dgm:pt modelId="{336A9220-D8BE-44EC-80A1-AB3463B164C7}" type="pres">
      <dgm:prSet presAssocID="{5E4C7D0C-9022-4ABC-9C30-F61A542C518C}" presName="parentText" presStyleLbl="node1" presStyleIdx="1" presStyleCnt="3">
        <dgm:presLayoutVars>
          <dgm:chMax val="0"/>
          <dgm:bulletEnabled val="1"/>
        </dgm:presLayoutVars>
      </dgm:prSet>
      <dgm:spPr/>
    </dgm:pt>
    <dgm:pt modelId="{BDC899B8-32C2-45BF-A060-A508395FD13C}" type="pres">
      <dgm:prSet presAssocID="{5E4C7D0C-9022-4ABC-9C30-F61A542C518C}" presName="negativeSpace" presStyleCnt="0"/>
      <dgm:spPr/>
    </dgm:pt>
    <dgm:pt modelId="{8DDC139E-23AF-4856-A574-F4F90A9BD1E3}" type="pres">
      <dgm:prSet presAssocID="{5E4C7D0C-9022-4ABC-9C30-F61A542C518C}" presName="childText" presStyleLbl="conFgAcc1" presStyleIdx="1" presStyleCnt="3">
        <dgm:presLayoutVars>
          <dgm:bulletEnabled val="1"/>
        </dgm:presLayoutVars>
      </dgm:prSet>
      <dgm:spPr/>
    </dgm:pt>
    <dgm:pt modelId="{15BE788F-107E-40B9-89F8-14464D719A2F}" type="pres">
      <dgm:prSet presAssocID="{07C419AD-EAF8-46FC-834A-1671AD0C1A6E}" presName="spaceBetweenRectangles" presStyleCnt="0"/>
      <dgm:spPr/>
    </dgm:pt>
    <dgm:pt modelId="{E8ADE5F5-782F-4B79-8A55-E62BCB6AAA4E}" type="pres">
      <dgm:prSet presAssocID="{B3BCC9E3-1EA1-439D-8DB7-743AC02192CD}" presName="parentLin" presStyleCnt="0"/>
      <dgm:spPr/>
    </dgm:pt>
    <dgm:pt modelId="{3F0A3791-3242-468B-9AE9-152AE5F0A9B0}" type="pres">
      <dgm:prSet presAssocID="{B3BCC9E3-1EA1-439D-8DB7-743AC02192CD}" presName="parentLeftMargin" presStyleLbl="node1" presStyleIdx="1" presStyleCnt="3"/>
      <dgm:spPr/>
    </dgm:pt>
    <dgm:pt modelId="{DDA41E66-61AF-40E2-8315-AD27D0025AB4}" type="pres">
      <dgm:prSet presAssocID="{B3BCC9E3-1EA1-439D-8DB7-743AC02192CD}" presName="parentText" presStyleLbl="node1" presStyleIdx="2" presStyleCnt="3" custLinFactNeighborX="12926" custLinFactNeighborY="17344">
        <dgm:presLayoutVars>
          <dgm:chMax val="0"/>
          <dgm:bulletEnabled val="1"/>
        </dgm:presLayoutVars>
      </dgm:prSet>
      <dgm:spPr/>
    </dgm:pt>
    <dgm:pt modelId="{A7332975-3645-4BCB-B8AC-D112D316768B}" type="pres">
      <dgm:prSet presAssocID="{B3BCC9E3-1EA1-439D-8DB7-743AC02192CD}" presName="negativeSpace" presStyleCnt="0"/>
      <dgm:spPr/>
    </dgm:pt>
    <dgm:pt modelId="{4262882F-A971-43E8-A1E0-32B7C2611133}" type="pres">
      <dgm:prSet presAssocID="{B3BCC9E3-1EA1-439D-8DB7-743AC02192CD}" presName="childText" presStyleLbl="conFgAcc1" presStyleIdx="2" presStyleCnt="3" custLinFactNeighborX="469" custLinFactNeighborY="3785">
        <dgm:presLayoutVars>
          <dgm:bulletEnabled val="1"/>
        </dgm:presLayoutVars>
      </dgm:prSet>
      <dgm:spPr/>
    </dgm:pt>
  </dgm:ptLst>
  <dgm:cxnLst>
    <dgm:cxn modelId="{5DB29B02-6286-491C-A879-B5236BC987B4}" type="presOf" srcId="{BC821A64-D926-4861-8F15-705FCAB365F2}" destId="{92787DE0-A3C0-46A2-8C76-A911E65D176A}" srcOrd="1" destOrd="0" presId="urn:microsoft.com/office/officeart/2005/8/layout/list1"/>
    <dgm:cxn modelId="{BBFB4521-9B5A-4C96-95B2-A1F73B21C6A8}" srcId="{B3BCC9E3-1EA1-439D-8DB7-743AC02192CD}" destId="{D4783F13-9435-47B1-95FE-4559C8F57CE5}" srcOrd="0" destOrd="0" parTransId="{93820C87-80E4-4A41-A7B9-EEC4608463DD}" sibTransId="{0BF58F4B-887C-4992-AC36-9784D0CE93CE}"/>
    <dgm:cxn modelId="{D7C9A921-A174-4D3A-A0F4-753402EF0E69}" srcId="{5E4C7D0C-9022-4ABC-9C30-F61A542C518C}" destId="{B87D2D4D-79D7-4BD7-AFA5-1F0EC6E07A72}" srcOrd="1" destOrd="0" parTransId="{E1DBBD1E-0B81-4DA4-9300-5CB1BECA2EB8}" sibTransId="{DFAA693A-6193-483E-AA53-B3FCCEF35F7E}"/>
    <dgm:cxn modelId="{80449926-F0CA-4DA4-85A8-A5955FF71A97}" type="presOf" srcId="{5E4C7D0C-9022-4ABC-9C30-F61A542C518C}" destId="{83C2987C-4358-48C3-A5D5-2D049F90416A}" srcOrd="0" destOrd="0" presId="urn:microsoft.com/office/officeart/2005/8/layout/list1"/>
    <dgm:cxn modelId="{A6126529-E9EB-4419-B1E2-58A30F741558}" srcId="{668ECFC1-7693-4AA9-9D9B-5D0BBA75217D}" destId="{5E4C7D0C-9022-4ABC-9C30-F61A542C518C}" srcOrd="1" destOrd="0" parTransId="{907BF980-3075-48B9-892B-1227EDD2C2EC}" sibTransId="{07C419AD-EAF8-46FC-834A-1671AD0C1A6E}"/>
    <dgm:cxn modelId="{A79C552E-E1AC-4FD2-BAD5-74BE8C7BAF2E}" type="presOf" srcId="{B87D2D4D-79D7-4BD7-AFA5-1F0EC6E07A72}" destId="{8DDC139E-23AF-4856-A574-F4F90A9BD1E3}" srcOrd="0" destOrd="1" presId="urn:microsoft.com/office/officeart/2005/8/layout/list1"/>
    <dgm:cxn modelId="{13631C31-8B4C-47C4-9E06-8BFCCF6EFD48}" type="presOf" srcId="{21EC5940-F995-40AB-A540-39C54CE71AF9}" destId="{4262882F-A971-43E8-A1E0-32B7C2611133}" srcOrd="0" destOrd="1" presId="urn:microsoft.com/office/officeart/2005/8/layout/list1"/>
    <dgm:cxn modelId="{6F014F42-7631-4DF6-AA43-4EBEADABB4B3}" srcId="{BC821A64-D926-4861-8F15-705FCAB365F2}" destId="{FBBFB757-0AD7-47D4-B827-A87692781615}" srcOrd="0" destOrd="0" parTransId="{0E308914-019B-420C-9F89-538488E89E1A}" sibTransId="{EC8F213F-E7AE-48E0-A516-899B0D17246C}"/>
    <dgm:cxn modelId="{557F9C52-264C-4813-8E4C-703F759E45F5}" type="presOf" srcId="{5E4C7D0C-9022-4ABC-9C30-F61A542C518C}" destId="{336A9220-D8BE-44EC-80A1-AB3463B164C7}" srcOrd="1" destOrd="0" presId="urn:microsoft.com/office/officeart/2005/8/layout/list1"/>
    <dgm:cxn modelId="{14687A79-76DC-4C4B-90A9-8769CF400FCE}" type="presOf" srcId="{668ECFC1-7693-4AA9-9D9B-5D0BBA75217D}" destId="{DB459142-0332-431E-916E-FEB456628D30}" srcOrd="0" destOrd="0" presId="urn:microsoft.com/office/officeart/2005/8/layout/list1"/>
    <dgm:cxn modelId="{74E97C7A-6072-403F-B6B8-5982791E093A}" type="presOf" srcId="{FBBFB757-0AD7-47D4-B827-A87692781615}" destId="{F52A2110-6835-4B83-89D4-9300106C836A}" srcOrd="0" destOrd="0" presId="urn:microsoft.com/office/officeart/2005/8/layout/list1"/>
    <dgm:cxn modelId="{AC542F7B-F23F-4CF1-9FD4-2264279C000E}" srcId="{5E4C7D0C-9022-4ABC-9C30-F61A542C518C}" destId="{C1C8953B-E792-46F7-9C8D-43279969634B}" srcOrd="0" destOrd="0" parTransId="{DB814A55-93CF-4FB0-B90D-EA83E4590A95}" sibTransId="{9DEF9A61-AB3E-4A45-AEE9-AD8A2E7B76EB}"/>
    <dgm:cxn modelId="{40D6E17C-B249-4E63-90B0-829B25B46E8B}" srcId="{668ECFC1-7693-4AA9-9D9B-5D0BBA75217D}" destId="{BC821A64-D926-4861-8F15-705FCAB365F2}" srcOrd="0" destOrd="0" parTransId="{66A30E32-13A4-49CD-B96C-A66C6639D9DC}" sibTransId="{53DE6A1F-4E22-4F10-8BEA-E78788A1D075}"/>
    <dgm:cxn modelId="{CC402B8D-E1D8-406F-A784-195A3F5A4ACE}" type="presOf" srcId="{B3BCC9E3-1EA1-439D-8DB7-743AC02192CD}" destId="{3F0A3791-3242-468B-9AE9-152AE5F0A9B0}" srcOrd="0" destOrd="0" presId="urn:microsoft.com/office/officeart/2005/8/layout/list1"/>
    <dgm:cxn modelId="{839EC291-0911-42ED-BC8F-83120D878100}" type="presOf" srcId="{BC821A64-D926-4861-8F15-705FCAB365F2}" destId="{B7BF8DEA-95D5-48B7-A67A-9FFAE4CF47F4}" srcOrd="0" destOrd="0" presId="urn:microsoft.com/office/officeart/2005/8/layout/list1"/>
    <dgm:cxn modelId="{576309A0-0F93-4D16-8D15-D3426E61F70D}" srcId="{B3BCC9E3-1EA1-439D-8DB7-743AC02192CD}" destId="{21EC5940-F995-40AB-A540-39C54CE71AF9}" srcOrd="1" destOrd="0" parTransId="{0E404A5F-7C1E-4591-A592-C649AA239E77}" sibTransId="{18F7EAA8-3278-4122-AC00-25D817E60566}"/>
    <dgm:cxn modelId="{F4B1F0B3-40A4-41FF-9C0D-620542A658B6}" type="presOf" srcId="{D4783F13-9435-47B1-95FE-4559C8F57CE5}" destId="{4262882F-A971-43E8-A1E0-32B7C2611133}" srcOrd="0" destOrd="0" presId="urn:microsoft.com/office/officeart/2005/8/layout/list1"/>
    <dgm:cxn modelId="{B703F8CE-45B0-4488-B1D7-EF02F1E7106C}" srcId="{668ECFC1-7693-4AA9-9D9B-5D0BBA75217D}" destId="{B3BCC9E3-1EA1-439D-8DB7-743AC02192CD}" srcOrd="2" destOrd="0" parTransId="{D6825DEB-FA12-4156-8E2B-B140A744D732}" sibTransId="{8C275575-73B4-46E9-8E9F-71880F1DD917}"/>
    <dgm:cxn modelId="{3A6CADDC-070A-4983-B1DA-2B01B44A6C9C}" type="presOf" srcId="{B3BCC9E3-1EA1-439D-8DB7-743AC02192CD}" destId="{DDA41E66-61AF-40E2-8315-AD27D0025AB4}" srcOrd="1" destOrd="0" presId="urn:microsoft.com/office/officeart/2005/8/layout/list1"/>
    <dgm:cxn modelId="{131DA6DE-486B-4710-A2C6-F2A1FE2B7A41}" type="presOf" srcId="{C1C8953B-E792-46F7-9C8D-43279969634B}" destId="{8DDC139E-23AF-4856-A574-F4F90A9BD1E3}" srcOrd="0" destOrd="0" presId="urn:microsoft.com/office/officeart/2005/8/layout/list1"/>
    <dgm:cxn modelId="{9D11BFEA-D472-4033-8870-39E44839F5C4}" type="presParOf" srcId="{DB459142-0332-431E-916E-FEB456628D30}" destId="{81EFC9E7-0FF6-4B05-A6EA-265750341AB0}" srcOrd="0" destOrd="0" presId="urn:microsoft.com/office/officeart/2005/8/layout/list1"/>
    <dgm:cxn modelId="{93220C58-A6DE-48C8-9BD6-EA071086E73C}" type="presParOf" srcId="{81EFC9E7-0FF6-4B05-A6EA-265750341AB0}" destId="{B7BF8DEA-95D5-48B7-A67A-9FFAE4CF47F4}" srcOrd="0" destOrd="0" presId="urn:microsoft.com/office/officeart/2005/8/layout/list1"/>
    <dgm:cxn modelId="{D9D789BF-E1B5-412E-99B0-33B381EF5027}" type="presParOf" srcId="{81EFC9E7-0FF6-4B05-A6EA-265750341AB0}" destId="{92787DE0-A3C0-46A2-8C76-A911E65D176A}" srcOrd="1" destOrd="0" presId="urn:microsoft.com/office/officeart/2005/8/layout/list1"/>
    <dgm:cxn modelId="{478AE58B-B38B-4809-AC97-1CF1C1061E03}" type="presParOf" srcId="{DB459142-0332-431E-916E-FEB456628D30}" destId="{3FBE40CE-D998-4686-96B8-BF8DEB43AA84}" srcOrd="1" destOrd="0" presId="urn:microsoft.com/office/officeart/2005/8/layout/list1"/>
    <dgm:cxn modelId="{D2869215-E4EF-4B1D-9695-6A855EB5EB53}" type="presParOf" srcId="{DB459142-0332-431E-916E-FEB456628D30}" destId="{F52A2110-6835-4B83-89D4-9300106C836A}" srcOrd="2" destOrd="0" presId="urn:microsoft.com/office/officeart/2005/8/layout/list1"/>
    <dgm:cxn modelId="{2461D5C5-0E7E-4D49-9FC6-D539BB09D612}" type="presParOf" srcId="{DB459142-0332-431E-916E-FEB456628D30}" destId="{463BE589-CCE6-412F-8974-2C4F90359706}" srcOrd="3" destOrd="0" presId="urn:microsoft.com/office/officeart/2005/8/layout/list1"/>
    <dgm:cxn modelId="{39127F93-41BF-4A8C-A658-E5AE10A1EC97}" type="presParOf" srcId="{DB459142-0332-431E-916E-FEB456628D30}" destId="{AD2EC867-0541-4B5C-B642-69A74A3ED61F}" srcOrd="4" destOrd="0" presId="urn:microsoft.com/office/officeart/2005/8/layout/list1"/>
    <dgm:cxn modelId="{16FDC1FE-70D0-486B-9043-DEA03F1E42D0}" type="presParOf" srcId="{AD2EC867-0541-4B5C-B642-69A74A3ED61F}" destId="{83C2987C-4358-48C3-A5D5-2D049F90416A}" srcOrd="0" destOrd="0" presId="urn:microsoft.com/office/officeart/2005/8/layout/list1"/>
    <dgm:cxn modelId="{4536DDC7-0A69-4F70-A6C5-8E3C86673DB4}" type="presParOf" srcId="{AD2EC867-0541-4B5C-B642-69A74A3ED61F}" destId="{336A9220-D8BE-44EC-80A1-AB3463B164C7}" srcOrd="1" destOrd="0" presId="urn:microsoft.com/office/officeart/2005/8/layout/list1"/>
    <dgm:cxn modelId="{30847EA8-709A-4C48-8597-C2D8670F83E5}" type="presParOf" srcId="{DB459142-0332-431E-916E-FEB456628D30}" destId="{BDC899B8-32C2-45BF-A060-A508395FD13C}" srcOrd="5" destOrd="0" presId="urn:microsoft.com/office/officeart/2005/8/layout/list1"/>
    <dgm:cxn modelId="{4F3B55D5-706F-4080-8E2C-62491784AB45}" type="presParOf" srcId="{DB459142-0332-431E-916E-FEB456628D30}" destId="{8DDC139E-23AF-4856-A574-F4F90A9BD1E3}" srcOrd="6" destOrd="0" presId="urn:microsoft.com/office/officeart/2005/8/layout/list1"/>
    <dgm:cxn modelId="{B0F6DCE7-30A1-446D-B9EE-7B4ECA1BD23E}" type="presParOf" srcId="{DB459142-0332-431E-916E-FEB456628D30}" destId="{15BE788F-107E-40B9-89F8-14464D719A2F}" srcOrd="7" destOrd="0" presId="urn:microsoft.com/office/officeart/2005/8/layout/list1"/>
    <dgm:cxn modelId="{B5358DFC-8D3A-4C5C-A35C-432A041907D0}" type="presParOf" srcId="{DB459142-0332-431E-916E-FEB456628D30}" destId="{E8ADE5F5-782F-4B79-8A55-E62BCB6AAA4E}" srcOrd="8" destOrd="0" presId="urn:microsoft.com/office/officeart/2005/8/layout/list1"/>
    <dgm:cxn modelId="{7E1504B6-50BB-4797-AF50-6185674FA594}" type="presParOf" srcId="{E8ADE5F5-782F-4B79-8A55-E62BCB6AAA4E}" destId="{3F0A3791-3242-468B-9AE9-152AE5F0A9B0}" srcOrd="0" destOrd="0" presId="urn:microsoft.com/office/officeart/2005/8/layout/list1"/>
    <dgm:cxn modelId="{1DEC7F08-7286-482F-9249-19D3404E5B7C}" type="presParOf" srcId="{E8ADE5F5-782F-4B79-8A55-E62BCB6AAA4E}" destId="{DDA41E66-61AF-40E2-8315-AD27D0025AB4}" srcOrd="1" destOrd="0" presId="urn:microsoft.com/office/officeart/2005/8/layout/list1"/>
    <dgm:cxn modelId="{BC43BE10-7DDA-4862-87C2-476FC2B7D332}" type="presParOf" srcId="{DB459142-0332-431E-916E-FEB456628D30}" destId="{A7332975-3645-4BCB-B8AC-D112D316768B}" srcOrd="9" destOrd="0" presId="urn:microsoft.com/office/officeart/2005/8/layout/list1"/>
    <dgm:cxn modelId="{3DFED32A-59A6-473D-BE95-F4914C729A34}" type="presParOf" srcId="{DB459142-0332-431E-916E-FEB456628D30}" destId="{4262882F-A971-43E8-A1E0-32B7C261113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A2110-6835-4B83-89D4-9300106C836A}">
      <dsp:nvSpPr>
        <dsp:cNvPr id="0" name=""/>
        <dsp:cNvSpPr/>
      </dsp:nvSpPr>
      <dsp:spPr>
        <a:xfrm>
          <a:off x="0" y="312753"/>
          <a:ext cx="7860196" cy="743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0039" tIns="333248" rIns="61003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Health or economic</a:t>
          </a:r>
        </a:p>
      </dsp:txBody>
      <dsp:txXfrm>
        <a:off x="0" y="312753"/>
        <a:ext cx="7860196" cy="743400"/>
      </dsp:txXfrm>
    </dsp:sp>
    <dsp:sp modelId="{92787DE0-A3C0-46A2-8C76-A911E65D176A}">
      <dsp:nvSpPr>
        <dsp:cNvPr id="0" name=""/>
        <dsp:cNvSpPr/>
      </dsp:nvSpPr>
      <dsp:spPr>
        <a:xfrm>
          <a:off x="393009" y="76593"/>
          <a:ext cx="5502137"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68" tIns="0" rIns="207968" bIns="0" numCol="1" spcCol="1270" anchor="ctr" anchorCtr="0">
          <a:noAutofit/>
        </a:bodyPr>
        <a:lstStyle/>
        <a:p>
          <a:pPr marL="0" lvl="0" indent="0" algn="l" defTabSz="1066800">
            <a:lnSpc>
              <a:spcPct val="90000"/>
            </a:lnSpc>
            <a:spcBef>
              <a:spcPct val="0"/>
            </a:spcBef>
            <a:spcAft>
              <a:spcPct val="35000"/>
            </a:spcAft>
            <a:buNone/>
          </a:pPr>
          <a:r>
            <a:rPr lang="en-US" sz="2400" kern="1200" dirty="0"/>
            <a:t>Impacts</a:t>
          </a:r>
          <a:endParaRPr lang="en-US" sz="3000" kern="1200" dirty="0"/>
        </a:p>
      </dsp:txBody>
      <dsp:txXfrm>
        <a:off x="416066" y="99650"/>
        <a:ext cx="5456023" cy="426206"/>
      </dsp:txXfrm>
    </dsp:sp>
    <dsp:sp modelId="{8DDC139E-23AF-4856-A574-F4F90A9BD1E3}">
      <dsp:nvSpPr>
        <dsp:cNvPr id="0" name=""/>
        <dsp:cNvSpPr/>
      </dsp:nvSpPr>
      <dsp:spPr>
        <a:xfrm>
          <a:off x="0" y="1378713"/>
          <a:ext cx="7860196" cy="105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0039" tIns="333248" rIns="61003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Conventional or climate</a:t>
          </a:r>
        </a:p>
        <a:p>
          <a:pPr marL="228600" lvl="1" indent="-228600" algn="l" defTabSz="889000">
            <a:lnSpc>
              <a:spcPct val="90000"/>
            </a:lnSpc>
            <a:spcBef>
              <a:spcPct val="0"/>
            </a:spcBef>
            <a:spcAft>
              <a:spcPct val="15000"/>
            </a:spcAft>
            <a:buChar char="•"/>
          </a:pPr>
          <a:r>
            <a:rPr lang="en-US" sz="2000" kern="1200"/>
            <a:t>Ambient or household</a:t>
          </a:r>
        </a:p>
      </dsp:txBody>
      <dsp:txXfrm>
        <a:off x="0" y="1378713"/>
        <a:ext cx="7860196" cy="1058400"/>
      </dsp:txXfrm>
    </dsp:sp>
    <dsp:sp modelId="{336A9220-D8BE-44EC-80A1-AB3463B164C7}">
      <dsp:nvSpPr>
        <dsp:cNvPr id="0" name=""/>
        <dsp:cNvSpPr/>
      </dsp:nvSpPr>
      <dsp:spPr>
        <a:xfrm>
          <a:off x="393009" y="1142553"/>
          <a:ext cx="5502137"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68" tIns="0" rIns="207968" bIns="0" numCol="1" spcCol="1270" anchor="ctr" anchorCtr="0">
          <a:noAutofit/>
        </a:bodyPr>
        <a:lstStyle/>
        <a:p>
          <a:pPr marL="0" lvl="0" indent="0" algn="l" defTabSz="1066800">
            <a:lnSpc>
              <a:spcPct val="90000"/>
            </a:lnSpc>
            <a:spcBef>
              <a:spcPct val="0"/>
            </a:spcBef>
            <a:spcAft>
              <a:spcPct val="35000"/>
            </a:spcAft>
            <a:buNone/>
          </a:pPr>
          <a:r>
            <a:rPr lang="en-US" sz="2400" kern="1200"/>
            <a:t>Pollutants</a:t>
          </a:r>
        </a:p>
      </dsp:txBody>
      <dsp:txXfrm>
        <a:off x="416066" y="1165610"/>
        <a:ext cx="5456023" cy="426206"/>
      </dsp:txXfrm>
    </dsp:sp>
    <dsp:sp modelId="{4262882F-A971-43E8-A1E0-32B7C2611133}">
      <dsp:nvSpPr>
        <dsp:cNvPr id="0" name=""/>
        <dsp:cNvSpPr/>
      </dsp:nvSpPr>
      <dsp:spPr>
        <a:xfrm>
          <a:off x="0" y="2768612"/>
          <a:ext cx="7860196" cy="105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0039" tIns="333248" rIns="610039"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a:effectLst/>
              <a:cs typeface="Arial" panose="020B0604020202020204" pitchFamily="34" charset="0"/>
            </a:rPr>
            <a:t>Emissions or ambient air quality concent</a:t>
          </a:r>
          <a:r>
            <a:rPr lang="en-US" sz="2000" kern="1200">
              <a:cs typeface="Arial" panose="020B0604020202020204" pitchFamily="34" charset="0"/>
            </a:rPr>
            <a:t>rations</a:t>
          </a:r>
          <a:endParaRPr lang="en-US" sz="2000" kern="1200"/>
        </a:p>
        <a:p>
          <a:pPr marL="228600" lvl="1" indent="-228600" algn="l" defTabSz="889000">
            <a:lnSpc>
              <a:spcPct val="90000"/>
            </a:lnSpc>
            <a:spcBef>
              <a:spcPct val="0"/>
            </a:spcBef>
            <a:spcAft>
              <a:spcPct val="15000"/>
            </a:spcAft>
            <a:buChar char="•"/>
          </a:pPr>
          <a:r>
            <a:rPr lang="en-US" sz="2000" b="0" i="0" kern="1200">
              <a:effectLst/>
              <a:cs typeface="Arial" panose="020B0604020202020204" pitchFamily="34" charset="0"/>
            </a:rPr>
            <a:t>User inputs or preloaded information</a:t>
          </a:r>
        </a:p>
      </dsp:txBody>
      <dsp:txXfrm>
        <a:off x="0" y="2768612"/>
        <a:ext cx="7860196" cy="1058400"/>
      </dsp:txXfrm>
    </dsp:sp>
    <dsp:sp modelId="{DDA41E66-61AF-40E2-8315-AD27D0025AB4}">
      <dsp:nvSpPr>
        <dsp:cNvPr id="0" name=""/>
        <dsp:cNvSpPr/>
      </dsp:nvSpPr>
      <dsp:spPr>
        <a:xfrm>
          <a:off x="443810" y="2605432"/>
          <a:ext cx="5502137"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68" tIns="0" rIns="207968" bIns="0" numCol="1" spcCol="1270" anchor="ctr" anchorCtr="0">
          <a:noAutofit/>
        </a:bodyPr>
        <a:lstStyle/>
        <a:p>
          <a:pPr marL="0" lvl="0" indent="0" algn="l" defTabSz="1066800">
            <a:lnSpc>
              <a:spcPct val="90000"/>
            </a:lnSpc>
            <a:spcBef>
              <a:spcPct val="0"/>
            </a:spcBef>
            <a:spcAft>
              <a:spcPct val="35000"/>
            </a:spcAft>
            <a:buNone/>
          </a:pPr>
          <a:r>
            <a:rPr lang="en-US" sz="2400" kern="1200"/>
            <a:t>Inputs</a:t>
          </a:r>
        </a:p>
      </dsp:txBody>
      <dsp:txXfrm>
        <a:off x="466867" y="2628489"/>
        <a:ext cx="545602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92535-8201-47DE-B484-3B367BEF4E70}" type="datetimeFigureOut">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49FB8-27C0-4B18-9391-510CB2FB7296}" type="slidenum">
              <a:t>‹#›</a:t>
            </a:fld>
            <a:endParaRPr lang="en-US"/>
          </a:p>
        </p:txBody>
      </p:sp>
    </p:spTree>
    <p:extLst>
      <p:ext uri="{BB962C8B-B14F-4D97-AF65-F5344CB8AC3E}">
        <p14:creationId xmlns:p14="http://schemas.microsoft.com/office/powerpoint/2010/main" val="91274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nlinelibrary.wiley.com/doi/full/10.1111/j.1539-6924.2011.01630.x#b31"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range of effects ranging from the mild to moderate discomfort to critical long term degeneration and disease</a:t>
            </a:r>
          </a:p>
          <a:p>
            <a:endParaRPr lang="en-US" dirty="0"/>
          </a:p>
        </p:txBody>
      </p:sp>
      <p:sp>
        <p:nvSpPr>
          <p:cNvPr id="4" name="Slide Number Placeholder 3"/>
          <p:cNvSpPr>
            <a:spLocks noGrp="1"/>
          </p:cNvSpPr>
          <p:nvPr>
            <p:ph type="sldNum" sz="quarter" idx="5"/>
          </p:nvPr>
        </p:nvSpPr>
        <p:spPr/>
        <p:txBody>
          <a:bodyPr/>
          <a:lstStyle/>
          <a:p>
            <a:fld id="{CA249FB8-27C0-4B18-9391-510CB2FB7296}" type="slidenum">
              <a:rPr lang="en-US" smtClean="0"/>
              <a:t>5</a:t>
            </a:fld>
            <a:endParaRPr lang="en-US"/>
          </a:p>
        </p:txBody>
      </p:sp>
    </p:spTree>
    <p:extLst>
      <p:ext uri="{BB962C8B-B14F-4D97-AF65-F5344CB8AC3E}">
        <p14:creationId xmlns:p14="http://schemas.microsoft.com/office/powerpoint/2010/main" val="3441241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00CEE7-611B-4F07-8296-9EA58BC0B5C8}" type="slidenum">
              <a:rPr lang="en-US" smtClean="0"/>
              <a:t>18</a:t>
            </a:fld>
            <a:endParaRPr lang="en-US"/>
          </a:p>
        </p:txBody>
      </p:sp>
    </p:spTree>
    <p:extLst>
      <p:ext uri="{BB962C8B-B14F-4D97-AF65-F5344CB8AC3E}">
        <p14:creationId xmlns:p14="http://schemas.microsoft.com/office/powerpoint/2010/main" val="141852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i="0">
                <a:effectLst/>
                <a:cs typeface="Arial" panose="020B0604020202020204" pitchFamily="34" charset="0"/>
              </a:rPr>
              <a:t>May be able to use emissions as inputs, or may require ambient air quality concentrations</a:t>
            </a:r>
          </a:p>
          <a:p>
            <a:pPr lvl="1"/>
            <a:r>
              <a:rPr lang="en-US" sz="1200" b="0" i="0">
                <a:effectLst/>
                <a:cs typeface="Arial" panose="020B0604020202020204" pitchFamily="34" charset="0"/>
              </a:rPr>
              <a:t>Can be flexible and rely on user inputs, or can be pre-loaded with information</a:t>
            </a:r>
            <a:endParaRPr lang="en-US" sz="120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20</a:t>
            </a:fld>
            <a:endParaRPr lang="en-US"/>
          </a:p>
        </p:txBody>
      </p:sp>
    </p:spTree>
    <p:extLst>
      <p:ext uri="{BB962C8B-B14F-4D97-AF65-F5344CB8AC3E}">
        <p14:creationId xmlns:p14="http://schemas.microsoft.com/office/powerpoint/2010/main" val="285910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22</a:t>
            </a:fld>
            <a:endParaRPr lang="en-US"/>
          </a:p>
        </p:txBody>
      </p:sp>
    </p:spTree>
    <p:extLst>
      <p:ext uri="{BB962C8B-B14F-4D97-AF65-F5344CB8AC3E}">
        <p14:creationId xmlns:p14="http://schemas.microsoft.com/office/powerpoint/2010/main" val="4766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n-lt"/>
              </a:rPr>
              <a:t>Accepts air quality inputs at a range of scales from 1km </a:t>
            </a:r>
          </a:p>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25</a:t>
            </a:fld>
            <a:endParaRPr lang="en-US"/>
          </a:p>
        </p:txBody>
      </p:sp>
    </p:spTree>
    <p:extLst>
      <p:ext uri="{BB962C8B-B14F-4D97-AF65-F5344CB8AC3E}">
        <p14:creationId xmlns:p14="http://schemas.microsoft.com/office/powerpoint/2010/main" val="3833115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impact functions quantify how changes in pollutant concentrations impact outcomes of interest, such as a chance in incidence of a health effect. This requires several different inputs, such as the air quality change, the population, and the baseline incidence. </a:t>
            </a:r>
          </a:p>
        </p:txBody>
      </p:sp>
      <p:sp>
        <p:nvSpPr>
          <p:cNvPr id="4" name="Slide Number Placeholder 3"/>
          <p:cNvSpPr>
            <a:spLocks noGrp="1"/>
          </p:cNvSpPr>
          <p:nvPr>
            <p:ph type="sldNum" sz="quarter" idx="5"/>
          </p:nvPr>
        </p:nvSpPr>
        <p:spPr/>
        <p:txBody>
          <a:bodyPr/>
          <a:lstStyle/>
          <a:p>
            <a:fld id="{CA249FB8-27C0-4B18-9391-510CB2FB7296}" type="slidenum">
              <a:rPr lang="en-US" smtClean="0"/>
              <a:t>29</a:t>
            </a:fld>
            <a:endParaRPr lang="en-US"/>
          </a:p>
        </p:txBody>
      </p:sp>
    </p:spTree>
    <p:extLst>
      <p:ext uri="{BB962C8B-B14F-4D97-AF65-F5344CB8AC3E}">
        <p14:creationId xmlns:p14="http://schemas.microsoft.com/office/powerpoint/2010/main" val="219452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equation illustrates one of the most common risk models used in epidemiology, a log-linear equation relating concentration (of pollutant) with the log of incidence of a health effect. The effect estimate (Beta) is derived from this equation and used to construct the health impact function on the bottom, along with other inputs. </a:t>
            </a:r>
          </a:p>
        </p:txBody>
      </p:sp>
      <p:sp>
        <p:nvSpPr>
          <p:cNvPr id="4" name="Slide Number Placeholder 3"/>
          <p:cNvSpPr>
            <a:spLocks noGrp="1"/>
          </p:cNvSpPr>
          <p:nvPr>
            <p:ph type="sldNum" sz="quarter" idx="5"/>
          </p:nvPr>
        </p:nvSpPr>
        <p:spPr/>
        <p:txBody>
          <a:bodyPr/>
          <a:lstStyle/>
          <a:p>
            <a:fld id="{CA249FB8-27C0-4B18-9391-510CB2FB7296}" type="slidenum">
              <a:rPr lang="en-US" smtClean="0"/>
              <a:t>30</a:t>
            </a:fld>
            <a:endParaRPr lang="en-US"/>
          </a:p>
        </p:txBody>
      </p:sp>
    </p:spTree>
    <p:extLst>
      <p:ext uri="{BB962C8B-B14F-4D97-AF65-F5344CB8AC3E}">
        <p14:creationId xmlns:p14="http://schemas.microsoft.com/office/powerpoint/2010/main" val="409370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This is an example of an epidemiological study of the kind used to develop health impact functions for application in a health burden or health benefits analysis.  This one links ozone  in cities in the U.S. with mortality risks.</a:t>
            </a:r>
          </a:p>
          <a:p>
            <a:endParaRPr lang="en-US" b="0" i="0">
              <a:solidFill>
                <a:srgbClr val="000000"/>
              </a:solidFill>
              <a:effectLst/>
              <a:latin typeface="Calibri" panose="020F0502020204030204" pitchFamily="34" charset="0"/>
            </a:endParaRPr>
          </a:p>
          <a:p>
            <a:r>
              <a:rPr lang="en-US" b="0" i="0">
                <a:solidFill>
                  <a:srgbClr val="000000"/>
                </a:solidFill>
                <a:effectLst/>
                <a:latin typeface="Calibri" panose="020F0502020204030204" pitchFamily="34" charset="0"/>
              </a:rPr>
              <a:t>The graph on the left shows the exposure part of the study and the right shows the concentration response relationship relating the two along with the associated uncertainty.</a:t>
            </a:r>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32</a:t>
            </a:fld>
            <a:endParaRPr lang="en-US"/>
          </a:p>
        </p:txBody>
      </p:sp>
    </p:spTree>
    <p:extLst>
      <p:ext uri="{BB962C8B-B14F-4D97-AF65-F5344CB8AC3E}">
        <p14:creationId xmlns:p14="http://schemas.microsoft.com/office/powerpoint/2010/main" val="327008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Time-series studies of mortality associated with daily exposures to PM</a:t>
            </a:r>
          </a:p>
          <a:p>
            <a:r>
              <a:rPr lang="en-US"/>
              <a:t>- Mortality associated with daily exposure to PM can vary by location </a:t>
            </a:r>
          </a:p>
          <a:p>
            <a:r>
              <a:rPr lang="en-US"/>
              <a:t>- Conduct a local epidemiological study for most accurate results</a:t>
            </a:r>
          </a:p>
        </p:txBody>
      </p:sp>
      <p:sp>
        <p:nvSpPr>
          <p:cNvPr id="4" name="Slide Number Placeholder 3"/>
          <p:cNvSpPr>
            <a:spLocks noGrp="1"/>
          </p:cNvSpPr>
          <p:nvPr>
            <p:ph type="sldNum" sz="quarter" idx="5"/>
          </p:nvPr>
        </p:nvSpPr>
        <p:spPr/>
        <p:txBody>
          <a:bodyPr/>
          <a:lstStyle/>
          <a:p>
            <a:fld id="{CA249FB8-27C0-4B18-9391-510CB2FB7296}" type="slidenum">
              <a:rPr lang="en-US" smtClean="0"/>
              <a:t>35</a:t>
            </a:fld>
            <a:endParaRPr lang="en-US"/>
          </a:p>
        </p:txBody>
      </p:sp>
    </p:spTree>
    <p:extLst>
      <p:ext uri="{BB962C8B-B14F-4D97-AF65-F5344CB8AC3E}">
        <p14:creationId xmlns:p14="http://schemas.microsoft.com/office/powerpoint/2010/main" val="3189878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Initial health benefits analyses or health burden analyses often must rely heavily on external evidence or studies not conducted in the area where the health analysis is being conducted.  Over time the goal is to improve these health analyses with more locally collected data and health studies, as the pool of local studies grows and you have greater confidence in local info.  Often you are using a mix, particularly early on.</a:t>
            </a:r>
            <a:r>
              <a:rPr lang="en-US"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CA249FB8-27C0-4B18-9391-510CB2FB7296}" type="slidenum">
              <a:rPr lang="en-US" smtClean="0"/>
              <a:t>36</a:t>
            </a:fld>
            <a:endParaRPr lang="en-US"/>
          </a:p>
        </p:txBody>
      </p:sp>
    </p:spTree>
    <p:extLst>
      <p:ext uri="{BB962C8B-B14F-4D97-AF65-F5344CB8AC3E}">
        <p14:creationId xmlns:p14="http://schemas.microsoft.com/office/powerpoint/2010/main" val="161895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studies</a:t>
            </a:r>
            <a:r>
              <a:rPr lang="en-US" altLang="en-US" baseline="0" dirty="0"/>
              <a:t> to demonstrate this relationship.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Times New Roman" charset="0"/>
                <a:ea typeface="+mn-ea"/>
                <a:cs typeface="+mn-cs"/>
              </a:rPr>
              <a:t>There are strengths and weaknesses to each PM</a:t>
            </a:r>
            <a:r>
              <a:rPr kumimoji="1" lang="en-US" sz="1200" kern="1200" baseline="-25000" dirty="0">
                <a:solidFill>
                  <a:schemeClr val="tx1"/>
                </a:solidFill>
                <a:effectLst/>
                <a:latin typeface="Times New Roman" charset="0"/>
                <a:ea typeface="+mn-ea"/>
                <a:cs typeface="+mn-cs"/>
              </a:rPr>
              <a:t>2.5</a:t>
            </a:r>
            <a:r>
              <a:rPr kumimoji="1" lang="en-US" sz="1200" kern="1200" dirty="0">
                <a:solidFill>
                  <a:schemeClr val="tx1"/>
                </a:solidFill>
                <a:effectLst/>
                <a:latin typeface="Times New Roman" charset="0"/>
                <a:ea typeface="+mn-ea"/>
                <a:cs typeface="+mn-cs"/>
              </a:rPr>
              <a:t> mortality study that argue for using risk estimates drawn from both analyses. While the ACS‐based study includes a much larger population over a broader geographic area than the H6C study, the ACS population is less racially diverse, better educated, and more affluent than the national average. By contrast, the H6C cohort population is more representative of the United States, but estimates PM mortality risk in eastern U.S. cities where PM</a:t>
            </a:r>
            <a:r>
              <a:rPr kumimoji="1" lang="en-US" sz="1200" kern="1200" baseline="-25000" dirty="0">
                <a:solidFill>
                  <a:schemeClr val="tx1"/>
                </a:solidFill>
                <a:effectLst/>
                <a:latin typeface="Times New Roman" charset="0"/>
                <a:ea typeface="+mn-ea"/>
                <a:cs typeface="+mn-cs"/>
              </a:rPr>
              <a:t>2.5</a:t>
            </a:r>
            <a:r>
              <a:rPr kumimoji="1" lang="en-US" sz="1200" kern="1200" dirty="0">
                <a:solidFill>
                  <a:schemeClr val="tx1"/>
                </a:solidFill>
                <a:effectLst/>
                <a:latin typeface="Times New Roman" charset="0"/>
                <a:ea typeface="+mn-ea"/>
                <a:cs typeface="+mn-cs"/>
              </a:rPr>
              <a:t> is generally comprised of a larger fraction of sulfate than it is in western cities. There are other differences in population demographics and exposure‐related factors that may also contribute to differences in the eastern and western United States. To the extent that PM</a:t>
            </a:r>
            <a:r>
              <a:rPr kumimoji="1" lang="en-US" sz="1200" kern="1200" baseline="-25000" dirty="0">
                <a:solidFill>
                  <a:schemeClr val="tx1"/>
                </a:solidFill>
                <a:effectLst/>
                <a:latin typeface="Times New Roman" charset="0"/>
                <a:ea typeface="+mn-ea"/>
                <a:cs typeface="+mn-cs"/>
              </a:rPr>
              <a:t>2.5</a:t>
            </a:r>
            <a:r>
              <a:rPr kumimoji="1" lang="en-US" sz="1200" kern="1200" dirty="0">
                <a:solidFill>
                  <a:schemeClr val="tx1"/>
                </a:solidFill>
                <a:effectLst/>
                <a:latin typeface="Times New Roman" charset="0"/>
                <a:ea typeface="+mn-ea"/>
                <a:cs typeface="+mn-cs"/>
              </a:rPr>
              <a:t>‐related mortality is strongly influenced by particle composition, applying a H6C‐based risk coefficient nationwide may result in biased estimates of PM</a:t>
            </a:r>
            <a:r>
              <a:rPr kumimoji="1" lang="en-US" sz="1200" kern="1200" baseline="-25000" dirty="0">
                <a:solidFill>
                  <a:schemeClr val="tx1"/>
                </a:solidFill>
                <a:effectLst/>
                <a:latin typeface="Times New Roman" charset="0"/>
                <a:ea typeface="+mn-ea"/>
                <a:cs typeface="+mn-cs"/>
              </a:rPr>
              <a:t>2.5</a:t>
            </a:r>
            <a:r>
              <a:rPr kumimoji="1" lang="en-US" sz="1200" kern="1200" dirty="0">
                <a:solidFill>
                  <a:schemeClr val="tx1"/>
                </a:solidFill>
                <a:effectLst/>
                <a:latin typeface="Times New Roman" charset="0"/>
                <a:ea typeface="+mn-ea"/>
                <a:cs typeface="+mn-cs"/>
              </a:rPr>
              <a:t> mortality in the west. Conversely, applying an ACS‐based risk estimate nationwide may not characterize well the PM</a:t>
            </a:r>
            <a:r>
              <a:rPr kumimoji="1" lang="en-US" sz="1200" kern="1200" baseline="-25000" dirty="0">
                <a:solidFill>
                  <a:schemeClr val="tx1"/>
                </a:solidFill>
                <a:effectLst/>
                <a:latin typeface="Times New Roman" charset="0"/>
                <a:ea typeface="+mn-ea"/>
                <a:cs typeface="+mn-cs"/>
              </a:rPr>
              <a:t>2.5</a:t>
            </a:r>
            <a:r>
              <a:rPr kumimoji="1" lang="en-US" sz="1200" kern="1200" dirty="0">
                <a:solidFill>
                  <a:schemeClr val="tx1"/>
                </a:solidFill>
                <a:effectLst/>
                <a:latin typeface="Times New Roman" charset="0"/>
                <a:ea typeface="+mn-ea"/>
                <a:cs typeface="+mn-cs"/>
              </a:rPr>
              <a:t> mortality impacts in the eastern United States.</a:t>
            </a:r>
            <a:r>
              <a:rPr kumimoji="1" lang="en-US" sz="1200" kern="1200" baseline="30000" dirty="0">
                <a:solidFill>
                  <a:schemeClr val="tx1"/>
                </a:solidFill>
                <a:effectLst/>
                <a:latin typeface="Times New Roman" charset="0"/>
                <a:ea typeface="+mn-ea"/>
                <a:cs typeface="+mn-cs"/>
              </a:rPr>
              <a:t>(</a:t>
            </a:r>
            <a:r>
              <a:rPr kumimoji="1" lang="en-US" sz="1200" u="sng" kern="1200" dirty="0">
                <a:solidFill>
                  <a:schemeClr val="tx1"/>
                </a:solidFill>
                <a:effectLst/>
                <a:latin typeface="Times New Roman" charset="0"/>
                <a:ea typeface="+mn-ea"/>
                <a:cs typeface="+mn-cs"/>
                <a:hlinkClick r:id="rId3"/>
              </a:rPr>
              <a:t>31</a:t>
            </a:r>
            <a:r>
              <a:rPr kumimoji="1" lang="en-US" sz="1200" kern="1200" baseline="30000" dirty="0">
                <a:solidFill>
                  <a:schemeClr val="tx1"/>
                </a:solidFill>
                <a:effectLst/>
                <a:latin typeface="Times New Roman" charset="0"/>
                <a:ea typeface="+mn-ea"/>
                <a:cs typeface="+mn-cs"/>
              </a:rPr>
              <a:t>)</a:t>
            </a:r>
            <a:endParaRPr kumimoji="1" lang="en-US" sz="1200" kern="1200" dirty="0">
              <a:solidFill>
                <a:schemeClr val="tx1"/>
              </a:solidFill>
              <a:effectLst/>
              <a:latin typeface="Times New Roman" charset="0"/>
              <a:ea typeface="+mn-ea"/>
              <a:cs typeface="+mn-cs"/>
            </a:endParaRPr>
          </a:p>
          <a:p>
            <a:endParaRPr lang="en-US" alt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5C0FF08F-FAE9-476A-AE08-1C0C36785B30}" type="slidenum">
              <a:rPr lang="en-US" altLang="en-US" smtClean="0"/>
              <a:pPr eaLnBrk="1" hangingPunct="1"/>
              <a:t>37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6</a:t>
            </a:fld>
            <a:endParaRPr lang="en-US"/>
          </a:p>
        </p:txBody>
      </p:sp>
    </p:spTree>
    <p:extLst>
      <p:ext uri="{BB962C8B-B14F-4D97-AF65-F5344CB8AC3E}">
        <p14:creationId xmlns:p14="http://schemas.microsoft.com/office/powerpoint/2010/main" val="893244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literature includes many studies that link exposure to pollutant (e.g. PM 2.5) with predicted health outcomes. </a:t>
            </a:r>
          </a:p>
        </p:txBody>
      </p:sp>
      <p:sp>
        <p:nvSpPr>
          <p:cNvPr id="4" name="Slide Number Placeholder 3"/>
          <p:cNvSpPr>
            <a:spLocks noGrp="1"/>
          </p:cNvSpPr>
          <p:nvPr>
            <p:ph type="sldNum" sz="quarter" idx="5"/>
          </p:nvPr>
        </p:nvSpPr>
        <p:spPr/>
        <p:txBody>
          <a:bodyPr/>
          <a:lstStyle/>
          <a:p>
            <a:fld id="{CA249FB8-27C0-4B18-9391-510CB2FB7296}" type="slidenum">
              <a:rPr lang="en-US" smtClean="0"/>
              <a:t>38</a:t>
            </a:fld>
            <a:endParaRPr lang="en-US"/>
          </a:p>
        </p:txBody>
      </p:sp>
    </p:spTree>
    <p:extLst>
      <p:ext uri="{BB962C8B-B14F-4D97-AF65-F5344CB8AC3E}">
        <p14:creationId xmlns:p14="http://schemas.microsoft.com/office/powerpoint/2010/main" val="3275516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41</a:t>
            </a:fld>
            <a:endParaRPr lang="en-US"/>
          </a:p>
        </p:txBody>
      </p:sp>
    </p:spTree>
    <p:extLst>
      <p:ext uri="{BB962C8B-B14F-4D97-AF65-F5344CB8AC3E}">
        <p14:creationId xmlns:p14="http://schemas.microsoft.com/office/powerpoint/2010/main" val="3203233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42</a:t>
            </a:fld>
            <a:endParaRPr lang="en-US"/>
          </a:p>
        </p:txBody>
      </p:sp>
    </p:spTree>
    <p:extLst>
      <p:ext uri="{BB962C8B-B14F-4D97-AF65-F5344CB8AC3E}">
        <p14:creationId xmlns:p14="http://schemas.microsoft.com/office/powerpoint/2010/main" val="215000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010A020-A7AF-FC5D-3E8C-F77742C6E6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8E4003A-35D8-E8B7-389E-48181AB102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988" name="Slide Number Placeholder 3">
            <a:extLst>
              <a:ext uri="{FF2B5EF4-FFF2-40B4-BE49-F238E27FC236}">
                <a16:creationId xmlns:a16="http://schemas.microsoft.com/office/drawing/2014/main" id="{50747BFF-6B30-FD9F-8817-7B64BBFB3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fld id="{CB136DE9-2C95-41FA-A0AF-3C96C9960405}" type="slidenum">
              <a:rPr lang="en-US" altLang="en-US">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3E972B5-1E30-6FE6-4172-6C3A923C5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FA1CEC7-14E5-D808-AB77-EF2045DF63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3012" name="Slide Number Placeholder 3">
            <a:extLst>
              <a:ext uri="{FF2B5EF4-FFF2-40B4-BE49-F238E27FC236}">
                <a16:creationId xmlns:a16="http://schemas.microsoft.com/office/drawing/2014/main" id="{7E1282E1-8C1E-8815-1332-9182D385A6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fld id="{25E60371-0770-4AB9-A96E-75C00FC60D47}" type="slidenum">
              <a:rPr lang="en-US" altLang="en-US">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ADC99FD-8DB7-270D-2504-5651A232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0CFDACEE-CA0A-8A6C-9E52-B96CC7E5CF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6" name="Slide Number Placeholder 3">
            <a:extLst>
              <a:ext uri="{FF2B5EF4-FFF2-40B4-BE49-F238E27FC236}">
                <a16:creationId xmlns:a16="http://schemas.microsoft.com/office/drawing/2014/main" id="{B64AB082-BD67-E70A-A4EE-5F116E684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fld id="{94917817-462B-49A0-9AA9-4355DFEB9EDF}" type="slidenum">
              <a:rPr lang="en-US" altLang="en-US">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conducting a local analysis, it is important to use location-specific inputs such as air quality modeling, population exposure, and baseline incidence. </a:t>
            </a:r>
          </a:p>
        </p:txBody>
      </p:sp>
      <p:sp>
        <p:nvSpPr>
          <p:cNvPr id="4" name="Slide Number Placeholder 3"/>
          <p:cNvSpPr>
            <a:spLocks noGrp="1"/>
          </p:cNvSpPr>
          <p:nvPr>
            <p:ph type="sldNum" sz="quarter" idx="5"/>
          </p:nvPr>
        </p:nvSpPr>
        <p:spPr/>
        <p:txBody>
          <a:bodyPr/>
          <a:lstStyle/>
          <a:p>
            <a:fld id="{CA249FB8-27C0-4B18-9391-510CB2FB7296}" type="slidenum">
              <a:rPr lang="en-US" smtClean="0"/>
              <a:t>48</a:t>
            </a:fld>
            <a:endParaRPr lang="en-US"/>
          </a:p>
        </p:txBody>
      </p:sp>
    </p:spTree>
    <p:extLst>
      <p:ext uri="{BB962C8B-B14F-4D97-AF65-F5344CB8AC3E}">
        <p14:creationId xmlns:p14="http://schemas.microsoft.com/office/powerpoint/2010/main" val="2723639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Notice the additional resolution and spatial variability that refined air quality surface and population data can provide.</a:t>
            </a:r>
          </a:p>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49</a:t>
            </a:fld>
            <a:endParaRPr lang="en-US"/>
          </a:p>
        </p:txBody>
      </p:sp>
    </p:spTree>
    <p:extLst>
      <p:ext uri="{BB962C8B-B14F-4D97-AF65-F5344CB8AC3E}">
        <p14:creationId xmlns:p14="http://schemas.microsoft.com/office/powerpoint/2010/main" val="3166832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Illustrates the value of fine scale baseline incidence data versus using national level data.</a:t>
            </a:r>
          </a:p>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50</a:t>
            </a:fld>
            <a:endParaRPr lang="en-US"/>
          </a:p>
        </p:txBody>
      </p:sp>
    </p:spTree>
    <p:extLst>
      <p:ext uri="{BB962C8B-B14F-4D97-AF65-F5344CB8AC3E}">
        <p14:creationId xmlns:p14="http://schemas.microsoft.com/office/powerpoint/2010/main" val="2474879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Cost of Illness (COI)</a:t>
            </a:r>
          </a:p>
          <a:p>
            <a:pPr lvl="1"/>
            <a:r>
              <a:rPr lang="en-US" sz="2000"/>
              <a:t>How much does it cost to go to the hospital?</a:t>
            </a:r>
          </a:p>
          <a:p>
            <a:pPr lvl="1"/>
            <a:r>
              <a:rPr lang="en-US" sz="2000"/>
              <a:t>Do parents have to stay home and miss work because a child is sick? </a:t>
            </a:r>
          </a:p>
          <a:p>
            <a:pPr lvl="1"/>
            <a:r>
              <a:rPr lang="en-US" sz="2000"/>
              <a:t>How much pay do you lose because you are sick and can’t go to work?</a:t>
            </a:r>
          </a:p>
          <a:p>
            <a:endParaRPr lang="en-US" sz="2400"/>
          </a:p>
          <a:p>
            <a:r>
              <a:rPr lang="en-US" sz="2400"/>
              <a:t>Willingness to Pay (WTP)</a:t>
            </a:r>
          </a:p>
          <a:p>
            <a:pPr lvl="1"/>
            <a:r>
              <a:rPr lang="en-US" sz="2000"/>
              <a:t>How much is it worth to you to reduce your risk of death?</a:t>
            </a:r>
          </a:p>
          <a:p>
            <a:pPr lvl="1"/>
            <a:r>
              <a:rPr lang="en-US" sz="2000"/>
              <a:t>How much is it worth to you to not get a chronic disease?</a:t>
            </a:r>
          </a:p>
          <a:p>
            <a:pPr lvl="1"/>
            <a:r>
              <a:rPr lang="en-US" sz="2000"/>
              <a:t>How much is it worth to you to not be sick?</a:t>
            </a:r>
          </a:p>
          <a:p>
            <a:pPr lvl="1"/>
            <a:r>
              <a:rPr lang="en-US" sz="2000">
                <a:solidFill>
                  <a:schemeClr val="tx1">
                    <a:lumMod val="85000"/>
                    <a:lumOff val="15000"/>
                  </a:schemeClr>
                </a:solidFill>
              </a:rPr>
              <a:t>Revealed or stated preferences:</a:t>
            </a:r>
          </a:p>
          <a:p>
            <a:pPr lvl="2" indent="-182880">
              <a:defRPr/>
            </a:pPr>
            <a:r>
              <a:rPr lang="en-US" sz="2000">
                <a:solidFill>
                  <a:schemeClr val="tx1">
                    <a:lumMod val="85000"/>
                    <a:lumOff val="15000"/>
                  </a:schemeClr>
                </a:solidFill>
              </a:rPr>
              <a:t>Revealed preferences from labor market studies provide values for fatal risk reductions</a:t>
            </a:r>
          </a:p>
          <a:p>
            <a:pPr lvl="2" indent="-182880">
              <a:defRPr/>
            </a:pPr>
            <a:r>
              <a:rPr lang="en-US" sz="2000">
                <a:solidFill>
                  <a:schemeClr val="tx1">
                    <a:lumMod val="85000"/>
                    <a:lumOff val="15000"/>
                  </a:schemeClr>
                </a:solidFill>
              </a:rPr>
              <a:t>Stated preferences from “contingent valuation” studies provide values for chronic illnesses and acute respiratory effects</a:t>
            </a:r>
          </a:p>
          <a:p>
            <a:pPr lvl="1"/>
            <a:endParaRPr lang="en-US" sz="2000"/>
          </a:p>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56</a:t>
            </a:fld>
            <a:endParaRPr lang="en-US"/>
          </a:p>
        </p:txBody>
      </p:sp>
    </p:spTree>
    <p:extLst>
      <p:ext uri="{BB962C8B-B14F-4D97-AF65-F5344CB8AC3E}">
        <p14:creationId xmlns:p14="http://schemas.microsoft.com/office/powerpoint/2010/main" val="351073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Ozone, an oxidant, can cause airways to constrict, trapping air deep in the lungs – aggravation of asthma, worsening of other lung diseases like COPD</a:t>
            </a:r>
          </a:p>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7</a:t>
            </a:fld>
            <a:endParaRPr lang="en-US"/>
          </a:p>
        </p:txBody>
      </p:sp>
    </p:spTree>
    <p:extLst>
      <p:ext uri="{BB962C8B-B14F-4D97-AF65-F5344CB8AC3E}">
        <p14:creationId xmlns:p14="http://schemas.microsoft.com/office/powerpoint/2010/main" val="3689210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the U.S., medical databases include AHRQ’s MEPS and HCUP databases</a:t>
            </a:r>
          </a:p>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58</a:t>
            </a:fld>
            <a:endParaRPr lang="en-US"/>
          </a:p>
        </p:txBody>
      </p:sp>
    </p:spTree>
    <p:extLst>
      <p:ext uri="{BB962C8B-B14F-4D97-AF65-F5344CB8AC3E}">
        <p14:creationId xmlns:p14="http://schemas.microsoft.com/office/powerpoint/2010/main" val="3846727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Paper</a:t>
            </a:r>
            <a:r>
              <a:rPr lang="en-US" baseline="0"/>
              <a:t> focuses primarily on low- and middle-income countries.</a:t>
            </a:r>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62</a:t>
            </a:fld>
            <a:endParaRPr lang="en-US" altLang="en-US"/>
          </a:p>
        </p:txBody>
      </p:sp>
    </p:spTree>
    <p:extLst>
      <p:ext uri="{BB962C8B-B14F-4D97-AF65-F5344CB8AC3E}">
        <p14:creationId xmlns:p14="http://schemas.microsoft.com/office/powerpoint/2010/main" val="2283003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Example summary from a US regulatory analysis showing both the quantification and valuation of health benefits of this power plant emissions control policy… covers PM and ozone, mortality and morbidity.</a:t>
            </a:r>
            <a:r>
              <a:rPr lang="en-US" sz="1800"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64</a:t>
            </a:fld>
            <a:endParaRPr lang="en-US"/>
          </a:p>
        </p:txBody>
      </p:sp>
    </p:spTree>
    <p:extLst>
      <p:ext uri="{BB962C8B-B14F-4D97-AF65-F5344CB8AC3E}">
        <p14:creationId xmlns:p14="http://schemas.microsoft.com/office/powerpoint/2010/main" val="266034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deaths may be attributed to more than one risk factor at the same time, such as smoking and ambient air pollution affecting lung cancer</a:t>
            </a:r>
          </a:p>
        </p:txBody>
      </p:sp>
      <p:sp>
        <p:nvSpPr>
          <p:cNvPr id="4" name="Slide Number Placeholder 3"/>
          <p:cNvSpPr>
            <a:spLocks noGrp="1"/>
          </p:cNvSpPr>
          <p:nvPr>
            <p:ph type="sldNum" sz="quarter" idx="5"/>
          </p:nvPr>
        </p:nvSpPr>
        <p:spPr/>
        <p:txBody>
          <a:bodyPr/>
          <a:lstStyle/>
          <a:p>
            <a:fld id="{CA249FB8-27C0-4B18-9391-510CB2FB7296}" type="slidenum">
              <a:rPr lang="en-US" smtClean="0"/>
              <a:t>8</a:t>
            </a:fld>
            <a:endParaRPr lang="en-US"/>
          </a:p>
        </p:txBody>
      </p:sp>
    </p:spTree>
    <p:extLst>
      <p:ext uri="{BB962C8B-B14F-4D97-AF65-F5344CB8AC3E}">
        <p14:creationId xmlns:p14="http://schemas.microsoft.com/office/powerpoint/2010/main" val="79898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Can look for newer data at </a:t>
            </a:r>
            <a:r>
              <a:rPr lang="en-US" sz="1800" dirty="0">
                <a:effectLst/>
                <a:latin typeface="Segoe UI" panose="020B0502040204020203" pitchFamily="34" charset="0"/>
              </a:rPr>
              <a:t>https://vizhub.healthdata.org/gbd-compare/</a:t>
            </a:r>
            <a:endParaRPr lang="en-US" dirty="0"/>
          </a:p>
        </p:txBody>
      </p:sp>
      <p:sp>
        <p:nvSpPr>
          <p:cNvPr id="4" name="Slide Number Placeholder 3"/>
          <p:cNvSpPr>
            <a:spLocks noGrp="1"/>
          </p:cNvSpPr>
          <p:nvPr>
            <p:ph type="sldNum" sz="quarter" idx="5"/>
          </p:nvPr>
        </p:nvSpPr>
        <p:spPr/>
        <p:txBody>
          <a:bodyPr/>
          <a:lstStyle/>
          <a:p>
            <a:fld id="{CA249FB8-27C0-4B18-9391-510CB2FB7296}" type="slidenum">
              <a:rPr lang="en-US" smtClean="0"/>
              <a:t>9</a:t>
            </a:fld>
            <a:endParaRPr lang="en-US"/>
          </a:p>
        </p:txBody>
      </p:sp>
    </p:spTree>
    <p:extLst>
      <p:ext uri="{BB962C8B-B14F-4D97-AF65-F5344CB8AC3E}">
        <p14:creationId xmlns:p14="http://schemas.microsoft.com/office/powerpoint/2010/main" val="166615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percent of total deaths that were attributable to ambient particle matter pollution from 1990 to 2019, for India (shown in red) and the entire globe (shown in purple). As you can see, this percentage has been rising, especially dramatically for India in recent years. </a:t>
            </a:r>
          </a:p>
          <a:p>
            <a:endParaRPr lang="en-US" dirty="0"/>
          </a:p>
          <a:p>
            <a:r>
              <a:rPr lang="en-US" dirty="0"/>
              <a:t>- Users can make their own accounts on </a:t>
            </a:r>
            <a:r>
              <a:rPr lang="en-US" dirty="0" err="1"/>
              <a:t>vizhub</a:t>
            </a:r>
            <a:r>
              <a:rPr lang="en-US" dirty="0"/>
              <a:t> to explore and visualize the GBD data</a:t>
            </a:r>
          </a:p>
        </p:txBody>
      </p:sp>
      <p:sp>
        <p:nvSpPr>
          <p:cNvPr id="4" name="Slide Number Placeholder 3"/>
          <p:cNvSpPr>
            <a:spLocks noGrp="1"/>
          </p:cNvSpPr>
          <p:nvPr>
            <p:ph type="sldNum" sz="quarter" idx="5"/>
          </p:nvPr>
        </p:nvSpPr>
        <p:spPr/>
        <p:txBody>
          <a:bodyPr/>
          <a:lstStyle/>
          <a:p>
            <a:fld id="{CA249FB8-27C0-4B18-9391-510CB2FB7296}" type="slidenum">
              <a:rPr lang="en-US" smtClean="0"/>
              <a:t>10</a:t>
            </a:fld>
            <a:endParaRPr lang="en-US"/>
          </a:p>
        </p:txBody>
      </p:sp>
    </p:spTree>
    <p:extLst>
      <p:ext uri="{BB962C8B-B14F-4D97-AF65-F5344CB8AC3E}">
        <p14:creationId xmlns:p14="http://schemas.microsoft.com/office/powerpoint/2010/main" val="15597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Global Burden of Disease (GBD) from Major Air Pollution Sources (MAPS) is a multiyear collaboration between the HEI, IHME, India Institute of Technology, Bombay, Tsinghua University, University of BC, Sri Ramachandra Medical College, and others. </a:t>
            </a:r>
          </a:p>
          <a:p>
            <a:endParaRPr lang="en-US"/>
          </a:p>
          <a:p>
            <a:r>
              <a:rPr lang="en-US"/>
              <a:t>If no action is taken, population exposures to PM2.5 are likely to increase substantially by 2050.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11</a:t>
            </a:fld>
            <a:endParaRPr lang="en-US"/>
          </a:p>
        </p:txBody>
      </p:sp>
    </p:spTree>
    <p:extLst>
      <p:ext uri="{BB962C8B-B14F-4D97-AF65-F5344CB8AC3E}">
        <p14:creationId xmlns:p14="http://schemas.microsoft.com/office/powerpoint/2010/main" val="149756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15</a:t>
            </a:fld>
            <a:endParaRPr lang="en-US"/>
          </a:p>
        </p:txBody>
      </p:sp>
    </p:spTree>
    <p:extLst>
      <p:ext uri="{BB962C8B-B14F-4D97-AF65-F5344CB8AC3E}">
        <p14:creationId xmlns:p14="http://schemas.microsoft.com/office/powerpoint/2010/main" val="13972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249FB8-27C0-4B18-9391-510CB2FB7296}" type="slidenum">
              <a:rPr lang="en-US" smtClean="0"/>
              <a:t>17</a:t>
            </a:fld>
            <a:endParaRPr lang="en-US"/>
          </a:p>
        </p:txBody>
      </p:sp>
    </p:spTree>
    <p:extLst>
      <p:ext uri="{BB962C8B-B14F-4D97-AF65-F5344CB8AC3E}">
        <p14:creationId xmlns:p14="http://schemas.microsoft.com/office/powerpoint/2010/main" val="1731577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vizhub.healthdata.org/gbd-compare/" TargetMode="External"/><Relationship Id="rId4" Type="http://schemas.openxmlformats.org/officeDocument/2006/relationships/hyperlink" Target="http://ghdx.healthdata.org/gbd-results-to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clean-air-act-overview/benefits-and-costs-clean-air-act-1990-2020-second-prospective-study&#8203;"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pa.gov/benmap/how-benmap-ce-estimates-health-and-economic-effects-air-pollutio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epa.gov/sites/default/files/2019-02/documents/santiago_megacities_partnership_final_report.pdf"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benmap/benmap-community-edition" TargetMode="External"/><Relationship Id="rId7" Type="http://schemas.openxmlformats.org/officeDocument/2006/relationships/hyperlink" Target="https://householdenergy.shinyapps.io/hapit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iiasa.ac.at/models-tools-data/gains" TargetMode="External"/><Relationship Id="rId5" Type="http://schemas.openxmlformats.org/officeDocument/2006/relationships/hyperlink" Target="https://www.who.int/europe/tools-and-toolkits/airq---software-tool-for-health-risk-assessment-of-air-pollution" TargetMode="External"/><Relationship Id="rId4" Type="http://schemas.openxmlformats.org/officeDocument/2006/relationships/hyperlink" Target="https://www.ccacoalition.org/en/activity/guidelines-and-tools-leap-ibc-national-plann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lalpathlabs.com/blog/health-effects-of-air-pollutio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epa.gov/environmental-economics/mortality-risk-valu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guardian.ng/features/asthma-avoid-dust-smoking/"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epa.gov/pm-pollution/particulate-matter-pm-basics" TargetMode="External"/><Relationship Id="rId5" Type="http://schemas.openxmlformats.org/officeDocument/2006/relationships/image" Target="../media/image5.png"/><Relationship Id="rId4" Type="http://schemas.openxmlformats.org/officeDocument/2006/relationships/hyperlink" Target="https://climatekids.nasa.gov/air-pollutio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epa.gov/environmental-economics/mortality-risk-valuatio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cdn2.sph.harvard.edu/wp-content/uploads/sites/94/2017/01/Robinson-Hammitt-OKeeffe-VSL.2018.03.23.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s://www.epa.gov/ground-level-ozone-pollution/health-effects-ozone-pollu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pa.gov/sites/default/files/2015-06/documents/ozone_and_your_health.pdf" TargetMode="Externa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en/news-room/fact-sheets/detail/ambient-(outdoor)-air-quality-and-healt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healthdata.org/gbd/about/his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2E4A-BB56-0BF0-3894-AED28C226CB9}"/>
              </a:ext>
            </a:extLst>
          </p:cNvPr>
          <p:cNvSpPr>
            <a:spLocks noGrp="1"/>
          </p:cNvSpPr>
          <p:nvPr>
            <p:ph type="title"/>
          </p:nvPr>
        </p:nvSpPr>
        <p:spPr/>
        <p:txBody>
          <a:bodyPr/>
          <a:lstStyle/>
          <a:p>
            <a:r>
              <a:rPr lang="en-US"/>
              <a:t>Global Burden of Disease Tools</a:t>
            </a:r>
          </a:p>
        </p:txBody>
      </p:sp>
      <p:sp>
        <p:nvSpPr>
          <p:cNvPr id="3" name="TextBox 2">
            <a:extLst>
              <a:ext uri="{FF2B5EF4-FFF2-40B4-BE49-F238E27FC236}">
                <a16:creationId xmlns:a16="http://schemas.microsoft.com/office/drawing/2014/main" id="{C6EB5633-C131-A6BE-D88C-B5D85AED7149}"/>
              </a:ext>
            </a:extLst>
          </p:cNvPr>
          <p:cNvSpPr txBox="1"/>
          <p:nvPr/>
        </p:nvSpPr>
        <p:spPr>
          <a:xfrm>
            <a:off x="1968500" y="1384300"/>
            <a:ext cx="8661400" cy="461665"/>
          </a:xfrm>
          <a:prstGeom prst="rect">
            <a:avLst/>
          </a:prstGeom>
          <a:noFill/>
        </p:spPr>
        <p:txBody>
          <a:bodyPr wrap="square" rtlCol="0">
            <a:spAutoFit/>
          </a:bodyPr>
          <a:lstStyle/>
          <a:p>
            <a:r>
              <a:rPr lang="en-US" sz="2400"/>
              <a:t>All Causes Attributable to Ambient Particle Matter Pollution</a:t>
            </a:r>
          </a:p>
        </p:txBody>
      </p:sp>
      <p:pic>
        <p:nvPicPr>
          <p:cNvPr id="5" name="Picture 4" descr="Graph of the percent of deaths attributable to ambient particle matter pollution in India compared to the end of the world, between 1990 and 2018.">
            <a:extLst>
              <a:ext uri="{FF2B5EF4-FFF2-40B4-BE49-F238E27FC236}">
                <a16:creationId xmlns:a16="http://schemas.microsoft.com/office/drawing/2014/main" id="{36962CDC-4D0E-A76A-94F7-1BC1C079CD78}"/>
              </a:ext>
            </a:extLst>
          </p:cNvPr>
          <p:cNvPicPr>
            <a:picLocks noChangeAspect="1"/>
          </p:cNvPicPr>
          <p:nvPr/>
        </p:nvPicPr>
        <p:blipFill rotWithShape="1">
          <a:blip r:embed="rId3"/>
          <a:srcRect l="9344" t="4657" r="6348" b="5960"/>
          <a:stretch/>
        </p:blipFill>
        <p:spPr>
          <a:xfrm>
            <a:off x="3131126" y="1930400"/>
            <a:ext cx="4962960" cy="4318000"/>
          </a:xfrm>
          <a:prstGeom prst="rect">
            <a:avLst/>
          </a:prstGeom>
          <a:ln w="6350">
            <a:noFill/>
          </a:ln>
        </p:spPr>
      </p:pic>
      <p:sp>
        <p:nvSpPr>
          <p:cNvPr id="9" name="Rectangle 8">
            <a:extLst>
              <a:ext uri="{FF2B5EF4-FFF2-40B4-BE49-F238E27FC236}">
                <a16:creationId xmlns:a16="http://schemas.microsoft.com/office/drawing/2014/main" id="{B4F18576-DD8D-1B02-9945-52D460BD549D}"/>
              </a:ext>
            </a:extLst>
          </p:cNvPr>
          <p:cNvSpPr/>
          <p:nvPr/>
        </p:nvSpPr>
        <p:spPr>
          <a:xfrm rot="16200000">
            <a:off x="899398" y="3929258"/>
            <a:ext cx="2985487"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Percent of total deaths</a:t>
            </a:r>
          </a:p>
        </p:txBody>
      </p:sp>
      <p:sp>
        <p:nvSpPr>
          <p:cNvPr id="10" name="Rectangle 9">
            <a:extLst>
              <a:ext uri="{FF2B5EF4-FFF2-40B4-BE49-F238E27FC236}">
                <a16:creationId xmlns:a16="http://schemas.microsoft.com/office/drawing/2014/main" id="{BD2E7828-ABB5-CEF6-9C83-8D7F7E506CAE}"/>
              </a:ext>
            </a:extLst>
          </p:cNvPr>
          <p:cNvSpPr/>
          <p:nvPr/>
        </p:nvSpPr>
        <p:spPr>
          <a:xfrm>
            <a:off x="5132964" y="6563252"/>
            <a:ext cx="1257793" cy="27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Year</a:t>
            </a:r>
          </a:p>
        </p:txBody>
      </p:sp>
      <p:sp>
        <p:nvSpPr>
          <p:cNvPr id="6" name="TextBox 5">
            <a:extLst>
              <a:ext uri="{FF2B5EF4-FFF2-40B4-BE49-F238E27FC236}">
                <a16:creationId xmlns:a16="http://schemas.microsoft.com/office/drawing/2014/main" id="{62F0DB4B-3F49-B1F0-6A69-D094C0279A63}"/>
              </a:ext>
            </a:extLst>
          </p:cNvPr>
          <p:cNvSpPr txBox="1"/>
          <p:nvPr/>
        </p:nvSpPr>
        <p:spPr>
          <a:xfrm>
            <a:off x="8507344" y="3435813"/>
            <a:ext cx="2821056" cy="1569660"/>
          </a:xfrm>
          <a:prstGeom prst="rect">
            <a:avLst/>
          </a:prstGeom>
          <a:noFill/>
        </p:spPr>
        <p:txBody>
          <a:bodyPr wrap="square" rtlCol="0">
            <a:spAutoFit/>
          </a:bodyPr>
          <a:lstStyle/>
          <a:p>
            <a:r>
              <a:rPr lang="en-US" sz="1200" dirty="0"/>
              <a:t>GBD Results Tool: </a:t>
            </a:r>
            <a:r>
              <a:rPr lang="en-US" sz="1200" dirty="0">
                <a:hlinkClick r:id="rId4"/>
              </a:rPr>
              <a:t>http://ghdx.healthdata.org/gbd-results-tool</a:t>
            </a:r>
            <a:endParaRPr lang="en-US" sz="1200" dirty="0"/>
          </a:p>
          <a:p>
            <a:r>
              <a:rPr lang="en-US" sz="1200" dirty="0"/>
              <a:t>GBD Data Visualization: </a:t>
            </a:r>
            <a:r>
              <a:rPr lang="en-US" sz="1200" dirty="0">
                <a:hlinkClick r:id="rId5"/>
              </a:rPr>
              <a:t>https://vizhub.healthdata.org/gbd-compare/</a:t>
            </a:r>
            <a:endParaRPr lang="en-US" sz="1200" dirty="0"/>
          </a:p>
          <a:p>
            <a:endParaRPr lang="en-US" sz="1200" dirty="0"/>
          </a:p>
          <a:p>
            <a:endParaRPr lang="en-US" sz="1200" dirty="0"/>
          </a:p>
        </p:txBody>
      </p:sp>
      <p:sp>
        <p:nvSpPr>
          <p:cNvPr id="8" name="TextBox 7">
            <a:extLst>
              <a:ext uri="{FF2B5EF4-FFF2-40B4-BE49-F238E27FC236}">
                <a16:creationId xmlns:a16="http://schemas.microsoft.com/office/drawing/2014/main" id="{095EFBD0-56A5-E114-01E1-7303CC1C610D}"/>
              </a:ext>
              <a:ext uri="{C183D7F6-B498-43B3-948B-1728B52AA6E4}">
                <adec:decorative xmlns:adec="http://schemas.microsoft.com/office/drawing/2017/decorative" val="1"/>
              </a:ext>
            </a:extLst>
          </p:cNvPr>
          <p:cNvSpPr txBox="1"/>
          <p:nvPr/>
        </p:nvSpPr>
        <p:spPr>
          <a:xfrm>
            <a:off x="7016797" y="3439165"/>
            <a:ext cx="935712" cy="369332"/>
          </a:xfrm>
          <a:prstGeom prst="rect">
            <a:avLst/>
          </a:prstGeom>
          <a:noFill/>
        </p:spPr>
        <p:txBody>
          <a:bodyPr wrap="square" rtlCol="0">
            <a:spAutoFit/>
          </a:bodyPr>
          <a:lstStyle/>
          <a:p>
            <a:r>
              <a:rPr lang="en-US" dirty="0"/>
              <a:t>Global</a:t>
            </a:r>
          </a:p>
        </p:txBody>
      </p:sp>
      <p:sp>
        <p:nvSpPr>
          <p:cNvPr id="7" name="TextBox 6">
            <a:extLst>
              <a:ext uri="{FF2B5EF4-FFF2-40B4-BE49-F238E27FC236}">
                <a16:creationId xmlns:a16="http://schemas.microsoft.com/office/drawing/2014/main" id="{722D9481-0C83-4AA1-D137-BD709B2C490F}"/>
              </a:ext>
              <a:ext uri="{C183D7F6-B498-43B3-948B-1728B52AA6E4}">
                <adec:decorative xmlns:adec="http://schemas.microsoft.com/office/drawing/2017/decorative" val="1"/>
              </a:ext>
            </a:extLst>
          </p:cNvPr>
          <p:cNvSpPr txBox="1"/>
          <p:nvPr/>
        </p:nvSpPr>
        <p:spPr>
          <a:xfrm>
            <a:off x="6126908" y="2520434"/>
            <a:ext cx="817418" cy="369332"/>
          </a:xfrm>
          <a:prstGeom prst="rect">
            <a:avLst/>
          </a:prstGeom>
          <a:noFill/>
        </p:spPr>
        <p:txBody>
          <a:bodyPr wrap="square" rtlCol="0">
            <a:spAutoFit/>
          </a:bodyPr>
          <a:lstStyle/>
          <a:p>
            <a:r>
              <a:rPr lang="en-US" dirty="0"/>
              <a:t>India</a:t>
            </a:r>
          </a:p>
        </p:txBody>
      </p:sp>
      <p:cxnSp>
        <p:nvCxnSpPr>
          <p:cNvPr id="12" name="Straight Arrow Connector 11">
            <a:extLst>
              <a:ext uri="{FF2B5EF4-FFF2-40B4-BE49-F238E27FC236}">
                <a16:creationId xmlns:a16="http://schemas.microsoft.com/office/drawing/2014/main" id="{F125D7CC-1458-A449-41D6-5D2EF93C9456}"/>
              </a:ext>
              <a:ext uri="{C183D7F6-B498-43B3-948B-1728B52AA6E4}">
                <adec:decorative xmlns:adec="http://schemas.microsoft.com/office/drawing/2017/decorative" val="1"/>
              </a:ext>
            </a:extLst>
          </p:cNvPr>
          <p:cNvCxnSpPr>
            <a:cxnSpLocks/>
          </p:cNvCxnSpPr>
          <p:nvPr/>
        </p:nvCxnSpPr>
        <p:spPr>
          <a:xfrm flipV="1">
            <a:off x="3131127" y="1845965"/>
            <a:ext cx="0" cy="4402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47EFE07-4632-93D0-1471-8D4C3FA56482}"/>
              </a:ext>
              <a:ext uri="{C183D7F6-B498-43B3-948B-1728B52AA6E4}">
                <adec:decorative xmlns:adec="http://schemas.microsoft.com/office/drawing/2017/decorative" val="1"/>
              </a:ext>
            </a:extLst>
          </p:cNvPr>
          <p:cNvCxnSpPr/>
          <p:nvPr/>
        </p:nvCxnSpPr>
        <p:spPr>
          <a:xfrm>
            <a:off x="3131127" y="6248400"/>
            <a:ext cx="4987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164E59-2757-F79B-F982-DFA4AB5B639A}"/>
              </a:ext>
              <a:ext uri="{C183D7F6-B498-43B3-948B-1728B52AA6E4}">
                <adec:decorative xmlns:adec="http://schemas.microsoft.com/office/drawing/2017/decorative" val="1"/>
              </a:ext>
            </a:extLst>
          </p:cNvPr>
          <p:cNvSpPr txBox="1"/>
          <p:nvPr/>
        </p:nvSpPr>
        <p:spPr>
          <a:xfrm>
            <a:off x="2658725" y="1999853"/>
            <a:ext cx="817418" cy="307777"/>
          </a:xfrm>
          <a:prstGeom prst="rect">
            <a:avLst/>
          </a:prstGeom>
          <a:noFill/>
        </p:spPr>
        <p:txBody>
          <a:bodyPr wrap="square" rtlCol="0">
            <a:spAutoFit/>
          </a:bodyPr>
          <a:lstStyle/>
          <a:p>
            <a:r>
              <a:rPr lang="en-US" sz="1400" dirty="0"/>
              <a:t>10%</a:t>
            </a:r>
          </a:p>
        </p:txBody>
      </p:sp>
      <p:sp>
        <p:nvSpPr>
          <p:cNvPr id="17" name="TextBox 16">
            <a:extLst>
              <a:ext uri="{FF2B5EF4-FFF2-40B4-BE49-F238E27FC236}">
                <a16:creationId xmlns:a16="http://schemas.microsoft.com/office/drawing/2014/main" id="{42F77DD4-4365-F13E-C7B6-D197BECF9D8C}"/>
              </a:ext>
              <a:ext uri="{C183D7F6-B498-43B3-948B-1728B52AA6E4}">
                <adec:decorative xmlns:adec="http://schemas.microsoft.com/office/drawing/2017/decorative" val="1"/>
              </a:ext>
            </a:extLst>
          </p:cNvPr>
          <p:cNvSpPr txBox="1"/>
          <p:nvPr/>
        </p:nvSpPr>
        <p:spPr>
          <a:xfrm>
            <a:off x="2744167" y="6079095"/>
            <a:ext cx="817418" cy="307777"/>
          </a:xfrm>
          <a:prstGeom prst="rect">
            <a:avLst/>
          </a:prstGeom>
          <a:noFill/>
        </p:spPr>
        <p:txBody>
          <a:bodyPr wrap="square" rtlCol="0">
            <a:spAutoFit/>
          </a:bodyPr>
          <a:lstStyle/>
          <a:p>
            <a:r>
              <a:rPr lang="en-US" sz="1400" dirty="0"/>
              <a:t>0%</a:t>
            </a:r>
          </a:p>
        </p:txBody>
      </p:sp>
      <p:sp>
        <p:nvSpPr>
          <p:cNvPr id="18" name="TextBox 17">
            <a:extLst>
              <a:ext uri="{FF2B5EF4-FFF2-40B4-BE49-F238E27FC236}">
                <a16:creationId xmlns:a16="http://schemas.microsoft.com/office/drawing/2014/main" id="{95756732-1FAE-6B56-D48A-E1CB71B85E57}"/>
              </a:ext>
              <a:ext uri="{C183D7F6-B498-43B3-948B-1728B52AA6E4}">
                <adec:decorative xmlns:adec="http://schemas.microsoft.com/office/drawing/2017/decorative" val="1"/>
              </a:ext>
            </a:extLst>
          </p:cNvPr>
          <p:cNvSpPr txBox="1"/>
          <p:nvPr/>
        </p:nvSpPr>
        <p:spPr>
          <a:xfrm>
            <a:off x="2989550" y="6211952"/>
            <a:ext cx="817418" cy="307777"/>
          </a:xfrm>
          <a:prstGeom prst="rect">
            <a:avLst/>
          </a:prstGeom>
          <a:noFill/>
        </p:spPr>
        <p:txBody>
          <a:bodyPr wrap="square" rtlCol="0">
            <a:spAutoFit/>
          </a:bodyPr>
          <a:lstStyle/>
          <a:p>
            <a:r>
              <a:rPr lang="en-US" sz="1400" dirty="0"/>
              <a:t>1990</a:t>
            </a:r>
          </a:p>
        </p:txBody>
      </p:sp>
      <p:sp>
        <p:nvSpPr>
          <p:cNvPr id="19" name="TextBox 18">
            <a:extLst>
              <a:ext uri="{FF2B5EF4-FFF2-40B4-BE49-F238E27FC236}">
                <a16:creationId xmlns:a16="http://schemas.microsoft.com/office/drawing/2014/main" id="{4BF339B3-EF9F-91B8-E0B7-4C287ECEC7DF}"/>
              </a:ext>
              <a:ext uri="{C183D7F6-B498-43B3-948B-1728B52AA6E4}">
                <adec:decorative xmlns:adec="http://schemas.microsoft.com/office/drawing/2017/decorative" val="1"/>
              </a:ext>
            </a:extLst>
          </p:cNvPr>
          <p:cNvSpPr txBox="1"/>
          <p:nvPr/>
        </p:nvSpPr>
        <p:spPr>
          <a:xfrm>
            <a:off x="7513381" y="6210604"/>
            <a:ext cx="817418" cy="307777"/>
          </a:xfrm>
          <a:prstGeom prst="rect">
            <a:avLst/>
          </a:prstGeom>
          <a:noFill/>
        </p:spPr>
        <p:txBody>
          <a:bodyPr wrap="square" rtlCol="0">
            <a:spAutoFit/>
          </a:bodyPr>
          <a:lstStyle/>
          <a:p>
            <a:r>
              <a:rPr lang="en-US" sz="1400" dirty="0"/>
              <a:t>2018</a:t>
            </a:r>
          </a:p>
        </p:txBody>
      </p:sp>
      <p:sp>
        <p:nvSpPr>
          <p:cNvPr id="20" name="TextBox 19">
            <a:extLst>
              <a:ext uri="{FF2B5EF4-FFF2-40B4-BE49-F238E27FC236}">
                <a16:creationId xmlns:a16="http://schemas.microsoft.com/office/drawing/2014/main" id="{B32287AD-E019-6F93-126B-12F15277B5F0}"/>
              </a:ext>
              <a:ext uri="{C183D7F6-B498-43B3-948B-1728B52AA6E4}">
                <adec:decorative xmlns:adec="http://schemas.microsoft.com/office/drawing/2017/decorative" val="1"/>
              </a:ext>
            </a:extLst>
          </p:cNvPr>
          <p:cNvSpPr txBox="1"/>
          <p:nvPr/>
        </p:nvSpPr>
        <p:spPr>
          <a:xfrm>
            <a:off x="2722418" y="4038991"/>
            <a:ext cx="817418" cy="307777"/>
          </a:xfrm>
          <a:prstGeom prst="rect">
            <a:avLst/>
          </a:prstGeom>
          <a:noFill/>
        </p:spPr>
        <p:txBody>
          <a:bodyPr wrap="square" rtlCol="0">
            <a:spAutoFit/>
          </a:bodyPr>
          <a:lstStyle/>
          <a:p>
            <a:r>
              <a:rPr lang="en-US" sz="1400" dirty="0"/>
              <a:t>5%</a:t>
            </a:r>
          </a:p>
        </p:txBody>
      </p:sp>
      <p:sp>
        <p:nvSpPr>
          <p:cNvPr id="21" name="TextBox 20">
            <a:extLst>
              <a:ext uri="{FF2B5EF4-FFF2-40B4-BE49-F238E27FC236}">
                <a16:creationId xmlns:a16="http://schemas.microsoft.com/office/drawing/2014/main" id="{C7D1BB32-425F-4320-D704-F9F25151FA95}"/>
              </a:ext>
              <a:ext uri="{C183D7F6-B498-43B3-948B-1728B52AA6E4}">
                <adec:decorative xmlns:adec="http://schemas.microsoft.com/office/drawing/2017/decorative" val="1"/>
              </a:ext>
            </a:extLst>
          </p:cNvPr>
          <p:cNvSpPr txBox="1"/>
          <p:nvPr/>
        </p:nvSpPr>
        <p:spPr>
          <a:xfrm>
            <a:off x="5443343" y="6233140"/>
            <a:ext cx="817418" cy="307777"/>
          </a:xfrm>
          <a:prstGeom prst="rect">
            <a:avLst/>
          </a:prstGeom>
          <a:noFill/>
        </p:spPr>
        <p:txBody>
          <a:bodyPr wrap="square" rtlCol="0">
            <a:spAutoFit/>
          </a:bodyPr>
          <a:lstStyle/>
          <a:p>
            <a:r>
              <a:rPr lang="en-US" sz="1400" dirty="0"/>
              <a:t>2005</a:t>
            </a:r>
          </a:p>
        </p:txBody>
      </p:sp>
      <p:sp>
        <p:nvSpPr>
          <p:cNvPr id="4" name="Slide Number Placeholder 3">
            <a:extLst>
              <a:ext uri="{FF2B5EF4-FFF2-40B4-BE49-F238E27FC236}">
                <a16:creationId xmlns:a16="http://schemas.microsoft.com/office/drawing/2014/main" id="{8AE41F9E-4B89-A26C-5BEF-3C75230993B8}"/>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99555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2E4A-BB56-0BF0-3894-AED28C226CB9}"/>
              </a:ext>
            </a:extLst>
          </p:cNvPr>
          <p:cNvSpPr>
            <a:spLocks noGrp="1"/>
          </p:cNvSpPr>
          <p:nvPr>
            <p:ph type="title"/>
          </p:nvPr>
        </p:nvSpPr>
        <p:spPr/>
        <p:txBody>
          <a:bodyPr/>
          <a:lstStyle/>
          <a:p>
            <a:r>
              <a:rPr lang="en-US"/>
              <a:t>Health Burden of Air Quality Example: India</a:t>
            </a:r>
          </a:p>
        </p:txBody>
      </p:sp>
      <p:pic>
        <p:nvPicPr>
          <p:cNvPr id="5" name="Picture 4" descr="Average exposure and number of deaths attributable to PM2.5 by different sources and sectors in India in 2015, such as transportation, open burning, and industrial coal. ">
            <a:extLst>
              <a:ext uri="{FF2B5EF4-FFF2-40B4-BE49-F238E27FC236}">
                <a16:creationId xmlns:a16="http://schemas.microsoft.com/office/drawing/2014/main" id="{4B648CEC-7A29-C2DD-C0D5-B33D4209323B}"/>
              </a:ext>
            </a:extLst>
          </p:cNvPr>
          <p:cNvPicPr>
            <a:picLocks noChangeAspect="1"/>
          </p:cNvPicPr>
          <p:nvPr/>
        </p:nvPicPr>
        <p:blipFill>
          <a:blip r:embed="rId3"/>
          <a:stretch>
            <a:fillRect/>
          </a:stretch>
        </p:blipFill>
        <p:spPr>
          <a:xfrm>
            <a:off x="1013590" y="1718039"/>
            <a:ext cx="9414668" cy="3998422"/>
          </a:xfrm>
          <a:prstGeom prst="rect">
            <a:avLst/>
          </a:prstGeom>
          <a:noFill/>
        </p:spPr>
      </p:pic>
      <p:sp>
        <p:nvSpPr>
          <p:cNvPr id="7" name="TextBox 6">
            <a:extLst>
              <a:ext uri="{FF2B5EF4-FFF2-40B4-BE49-F238E27FC236}">
                <a16:creationId xmlns:a16="http://schemas.microsoft.com/office/drawing/2014/main" id="{8A34A30B-85A0-00BF-6253-247CCEE92528}"/>
              </a:ext>
            </a:extLst>
          </p:cNvPr>
          <p:cNvSpPr txBox="1"/>
          <p:nvPr/>
        </p:nvSpPr>
        <p:spPr>
          <a:xfrm>
            <a:off x="8616148" y="6588693"/>
            <a:ext cx="2356094" cy="276999"/>
          </a:xfrm>
          <a:prstGeom prst="rect">
            <a:avLst/>
          </a:prstGeom>
          <a:noFill/>
        </p:spPr>
        <p:txBody>
          <a:bodyPr wrap="none" rtlCol="0">
            <a:spAutoFit/>
          </a:bodyPr>
          <a:lstStyle/>
          <a:p>
            <a:r>
              <a:rPr lang="en-US" sz="1200"/>
              <a:t>GBD MAPS Working Group, 2018</a:t>
            </a:r>
          </a:p>
        </p:txBody>
      </p:sp>
      <p:sp>
        <p:nvSpPr>
          <p:cNvPr id="4" name="Slide Number Placeholder 3">
            <a:extLst>
              <a:ext uri="{FF2B5EF4-FFF2-40B4-BE49-F238E27FC236}">
                <a16:creationId xmlns:a16="http://schemas.microsoft.com/office/drawing/2014/main" id="{8AE41F9E-4B89-A26C-5BEF-3C75230993B8}"/>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14555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1CF5-147D-B274-8C3B-3B11F58429D5}"/>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Introduction to Benefits Analysis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6860371" cy="5224724"/>
          </a:xfrm>
        </p:spPr>
        <p:txBody>
          <a:bodyPr anchor="ctr">
            <a:normAutofit/>
          </a:bodyPr>
          <a:lstStyle/>
          <a:p>
            <a:r>
              <a:rPr lang="en-US" sz="2000"/>
              <a:t>1. Health Impacts of AQM</a:t>
            </a:r>
          </a:p>
          <a:p>
            <a:r>
              <a:rPr lang="en-US" sz="2800" b="1"/>
              <a:t>2. Introduction to Benefits Analysis</a:t>
            </a:r>
          </a:p>
          <a:p>
            <a:r>
              <a:rPr lang="en-US" sz="2000"/>
              <a:t>3. Benefits Estimation Tools</a:t>
            </a:r>
          </a:p>
          <a:p>
            <a:r>
              <a:rPr lang="en-US" sz="2000"/>
              <a:t>4. Inputs</a:t>
            </a:r>
          </a:p>
          <a:p>
            <a:r>
              <a:rPr lang="en-US" sz="2000"/>
              <a:t>5. Economic Valuation</a:t>
            </a:r>
          </a:p>
          <a:p>
            <a:r>
              <a:rPr lang="en-US" sz="2000"/>
              <a:t>6. Example Analysis Results </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268534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benefits analysis?</a:t>
            </a:r>
          </a:p>
        </p:txBody>
      </p:sp>
      <p:sp>
        <p:nvSpPr>
          <p:cNvPr id="3" name="Content Placeholder 2"/>
          <p:cNvSpPr>
            <a:spLocks noGrp="1"/>
          </p:cNvSpPr>
          <p:nvPr>
            <p:ph idx="1"/>
          </p:nvPr>
        </p:nvSpPr>
        <p:spPr>
          <a:xfrm>
            <a:off x="857251" y="1518557"/>
            <a:ext cx="5238749" cy="5048251"/>
          </a:xfrm>
        </p:spPr>
        <p:txBody>
          <a:bodyPr>
            <a:normAutofit/>
          </a:bodyPr>
          <a:lstStyle/>
          <a:p>
            <a:r>
              <a:rPr lang="en-US" sz="2000"/>
              <a:t>Answers the basic question:</a:t>
            </a:r>
          </a:p>
          <a:p>
            <a:pPr lvl="1"/>
            <a:r>
              <a:rPr lang="en-US" sz="1800"/>
              <a:t>What are the health and economic benefits of emissions controls and the associated improvements in air quality?</a:t>
            </a:r>
          </a:p>
          <a:p>
            <a:pPr lvl="1"/>
            <a:endParaRPr lang="en-US" sz="1800"/>
          </a:p>
          <a:p>
            <a:r>
              <a:rPr lang="en-US" sz="2000"/>
              <a:t>Can be used to:</a:t>
            </a:r>
          </a:p>
          <a:p>
            <a:pPr lvl="1"/>
            <a:r>
              <a:rPr lang="en-US" sz="1800"/>
              <a:t>Compare against the costs of a policy</a:t>
            </a:r>
          </a:p>
          <a:p>
            <a:pPr lvl="1"/>
            <a:r>
              <a:rPr lang="en-US" sz="1800"/>
              <a:t>Decide between different policies</a:t>
            </a:r>
          </a:p>
          <a:p>
            <a:pPr lvl="1"/>
            <a:r>
              <a:rPr lang="en-US" sz="1800"/>
              <a:t>Improve efficiency and effectiveness of policies</a:t>
            </a:r>
          </a:p>
          <a:p>
            <a:pPr lvl="1"/>
            <a:r>
              <a:rPr lang="en-US" sz="1800"/>
              <a:t>Determine if a particular policy is “worth it” to society</a:t>
            </a:r>
          </a:p>
        </p:txBody>
      </p:sp>
      <p:sp>
        <p:nvSpPr>
          <p:cNvPr id="5" name="TextBox 4"/>
          <p:cNvSpPr txBox="1"/>
          <p:nvPr/>
        </p:nvSpPr>
        <p:spPr>
          <a:xfrm>
            <a:off x="7478928" y="2235924"/>
            <a:ext cx="2967037" cy="584775"/>
          </a:xfrm>
          <a:prstGeom prst="rect">
            <a:avLst/>
          </a:prstGeom>
          <a:noFill/>
        </p:spPr>
        <p:txBody>
          <a:bodyPr wrap="square" rtlCol="0">
            <a:spAutoFit/>
          </a:bodyPr>
          <a:lstStyle/>
          <a:p>
            <a:pPr algn="ctr"/>
            <a:r>
              <a:rPr lang="en-US" sz="1600" b="1"/>
              <a:t>Benefits and Costs of the U.S. Clean Air Act</a:t>
            </a:r>
          </a:p>
        </p:txBody>
      </p:sp>
      <p:pic>
        <p:nvPicPr>
          <p:cNvPr id="4" name="Picture 2" descr="Benefits of the US Clean Air Act ($2 trillion) compared to the costs ($65 billion)."/>
          <p:cNvPicPr>
            <a:picLocks noChangeAspect="1" noChangeArrowheads="1"/>
          </p:cNvPicPr>
          <p:nvPr/>
        </p:nvPicPr>
        <p:blipFill rotWithShape="1">
          <a:blip r:embed="rId2" cstate="print"/>
          <a:srcRect l="4847" t="7517" r="8929" b="6263"/>
          <a:stretch/>
        </p:blipFill>
        <p:spPr bwMode="auto">
          <a:xfrm>
            <a:off x="7226516" y="3004457"/>
            <a:ext cx="3807546" cy="2748643"/>
          </a:xfrm>
          <a:prstGeom prst="rect">
            <a:avLst/>
          </a:prstGeom>
          <a:noFill/>
          <a:ln w="9525">
            <a:noFill/>
            <a:miter lim="800000"/>
            <a:headEnd/>
            <a:tailEnd/>
          </a:ln>
        </p:spPr>
      </p:pic>
      <p:sp>
        <p:nvSpPr>
          <p:cNvPr id="6" name="TextBox 5">
            <a:extLst>
              <a:ext uri="{FF2B5EF4-FFF2-40B4-BE49-F238E27FC236}">
                <a16:creationId xmlns:a16="http://schemas.microsoft.com/office/drawing/2014/main" id="{54662D9A-F277-07E4-0E64-5C280965D92B}"/>
              </a:ext>
            </a:extLst>
          </p:cNvPr>
          <p:cNvSpPr txBox="1"/>
          <p:nvPr/>
        </p:nvSpPr>
        <p:spPr>
          <a:xfrm>
            <a:off x="7478928" y="5920477"/>
            <a:ext cx="3807545" cy="646331"/>
          </a:xfrm>
          <a:prstGeom prst="rect">
            <a:avLst/>
          </a:prstGeom>
          <a:noFill/>
        </p:spPr>
        <p:txBody>
          <a:bodyPr wrap="square" lIns="91440" tIns="45720" rIns="91440" bIns="45720" rtlCol="0" anchor="t">
            <a:spAutoFit/>
          </a:bodyPr>
          <a:lstStyle/>
          <a:p>
            <a:r>
              <a:rPr lang="en-US" sz="1200" b="0" i="0" u="none" strike="noStrike" dirty="0">
                <a:solidFill>
                  <a:srgbClr val="000000"/>
                </a:solidFill>
                <a:effectLst/>
                <a:latin typeface="Trebuchet MS"/>
                <a:hlinkClick r:id="rId3"/>
              </a:rPr>
              <a:t>https://www.epa.gov/clean-air-act-overview/benefits-and-costs-clean-air-act-1990-2020-second-prospective-study</a:t>
            </a:r>
            <a:r>
              <a:rPr lang="en-US" sz="1200" b="0" i="0" dirty="0">
                <a:solidFill>
                  <a:srgbClr val="000000"/>
                </a:solidFill>
                <a:effectLst/>
                <a:latin typeface="Trebuchet MS"/>
                <a:hlinkClick r:id="rId3"/>
              </a:rPr>
              <a:t>​</a:t>
            </a:r>
            <a:endParaRPr lang="en-US" sz="1200">
              <a:latin typeface="Trebuchet MS"/>
            </a:endParaRPr>
          </a:p>
        </p:txBody>
      </p:sp>
    </p:spTree>
    <p:extLst>
      <p:ext uri="{BB962C8B-B14F-4D97-AF65-F5344CB8AC3E}">
        <p14:creationId xmlns:p14="http://schemas.microsoft.com/office/powerpoint/2010/main" val="48187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the benefits of improved air quality?</a:t>
            </a:r>
          </a:p>
        </p:txBody>
      </p:sp>
      <p:sp>
        <p:nvSpPr>
          <p:cNvPr id="3" name="Content Placeholder 2"/>
          <p:cNvSpPr>
            <a:spLocks noGrp="1"/>
          </p:cNvSpPr>
          <p:nvPr>
            <p:ph idx="1"/>
          </p:nvPr>
        </p:nvSpPr>
        <p:spPr>
          <a:xfrm>
            <a:off x="2209801" y="1371600"/>
            <a:ext cx="8029574" cy="628651"/>
          </a:xfrm>
        </p:spPr>
        <p:txBody>
          <a:bodyPr/>
          <a:lstStyle/>
          <a:p>
            <a:r>
              <a:rPr lang="en-US"/>
              <a:t>How can air pollution affect health?</a:t>
            </a:r>
          </a:p>
        </p:txBody>
      </p:sp>
      <p:pic>
        <p:nvPicPr>
          <p:cNvPr id="5122" name="Picture 2" descr="Pyramid of health effects from air pollution. At the base include lung function decrements, cardiac effects, respiratory symptoms, etc. which affect a large proportion of the population. At the top of the pyramid is death, which affects a very small proportion of the popul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60650" y="1990726"/>
            <a:ext cx="6858000" cy="4305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C183D7F6-B498-43B3-948B-1728B52AA6E4}">
                <adec:decorative xmlns:adec="http://schemas.microsoft.com/office/drawing/2017/decorative" val="1"/>
              </a:ext>
            </a:extLst>
          </p:cNvPr>
          <p:cNvSpPr/>
          <p:nvPr/>
        </p:nvSpPr>
        <p:spPr bwMode="auto">
          <a:xfrm>
            <a:off x="6648450" y="1866901"/>
            <a:ext cx="2000250" cy="7334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New Roman" charset="0"/>
            </a:endParaRPr>
          </a:p>
        </p:txBody>
      </p:sp>
      <p:sp>
        <p:nvSpPr>
          <p:cNvPr id="5" name="TextBox 4">
            <a:extLst>
              <a:ext uri="{FF2B5EF4-FFF2-40B4-BE49-F238E27FC236}">
                <a16:creationId xmlns:a16="http://schemas.microsoft.com/office/drawing/2014/main" id="{696C08A5-8620-9A27-070C-2BF3102E9B33}"/>
              </a:ext>
            </a:extLst>
          </p:cNvPr>
          <p:cNvSpPr txBox="1"/>
          <p:nvPr/>
        </p:nvSpPr>
        <p:spPr>
          <a:xfrm>
            <a:off x="3903116" y="6581001"/>
            <a:ext cx="7366000" cy="276999"/>
          </a:xfrm>
          <a:prstGeom prst="rect">
            <a:avLst/>
          </a:prstGeom>
          <a:noFill/>
        </p:spPr>
        <p:txBody>
          <a:bodyPr wrap="square" lIns="91440" tIns="45720" rIns="91440" bIns="45720" rtlCol="0" anchor="t">
            <a:spAutoFit/>
          </a:bodyPr>
          <a:lstStyle/>
          <a:p>
            <a:r>
              <a:rPr lang="en-US" sz="1200" dirty="0">
                <a:hlinkClick r:id="rId3"/>
              </a:rPr>
              <a:t>https://www.epa.gov/benmap/how-benmap-ce-estimates-health-and-economic-effects-air-pollution</a:t>
            </a:r>
            <a:r>
              <a:rPr lang="en-US" sz="1200" dirty="0"/>
              <a:t> </a:t>
            </a:r>
          </a:p>
        </p:txBody>
      </p:sp>
    </p:spTree>
    <p:extLst>
      <p:ext uri="{BB962C8B-B14F-4D97-AF65-F5344CB8AC3E}">
        <p14:creationId xmlns:p14="http://schemas.microsoft.com/office/powerpoint/2010/main" val="231213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D040-EDF1-5AD9-D784-AF2EC6419DD2}"/>
              </a:ext>
            </a:extLst>
          </p:cNvPr>
          <p:cNvSpPr>
            <a:spLocks noGrp="1"/>
          </p:cNvSpPr>
          <p:nvPr>
            <p:ph type="title"/>
          </p:nvPr>
        </p:nvSpPr>
        <p:spPr/>
        <p:txBody>
          <a:bodyPr/>
          <a:lstStyle/>
          <a:p>
            <a:r>
              <a:rPr lang="en-US"/>
              <a:t>What are the benefits of improved air quality? </a:t>
            </a:r>
          </a:p>
        </p:txBody>
      </p:sp>
      <p:sp>
        <p:nvSpPr>
          <p:cNvPr id="3" name="Content Placeholder 2">
            <a:extLst>
              <a:ext uri="{FF2B5EF4-FFF2-40B4-BE49-F238E27FC236}">
                <a16:creationId xmlns:a16="http://schemas.microsoft.com/office/drawing/2014/main" id="{354B506E-E1C2-C9FD-1A6D-47CA397719E5}"/>
              </a:ext>
            </a:extLst>
          </p:cNvPr>
          <p:cNvSpPr>
            <a:spLocks noGrp="1"/>
          </p:cNvSpPr>
          <p:nvPr>
            <p:ph idx="1"/>
          </p:nvPr>
        </p:nvSpPr>
        <p:spPr>
          <a:xfrm>
            <a:off x="677334" y="1684736"/>
            <a:ext cx="4204923" cy="4376335"/>
          </a:xfrm>
        </p:spPr>
        <p:txBody>
          <a:bodyPr>
            <a:normAutofit/>
          </a:bodyPr>
          <a:lstStyle/>
          <a:p>
            <a:r>
              <a:rPr lang="en-US" sz="2400"/>
              <a:t>Reduced Health Risk of:</a:t>
            </a:r>
          </a:p>
          <a:p>
            <a:pPr lvl="1"/>
            <a:r>
              <a:rPr lang="en-US" sz="1800"/>
              <a:t>Early death</a:t>
            </a:r>
          </a:p>
          <a:p>
            <a:pPr lvl="1"/>
            <a:r>
              <a:rPr lang="en-US" sz="1800"/>
              <a:t>Chronic disease</a:t>
            </a:r>
          </a:p>
          <a:p>
            <a:pPr lvl="1"/>
            <a:r>
              <a:rPr lang="en-US" sz="1800"/>
              <a:t>Heart attacks</a:t>
            </a:r>
          </a:p>
          <a:p>
            <a:pPr lvl="1"/>
            <a:r>
              <a:rPr lang="en-US" sz="1800"/>
              <a:t>Asthma attacks</a:t>
            </a:r>
          </a:p>
          <a:p>
            <a:pPr lvl="1"/>
            <a:r>
              <a:rPr lang="en-US" sz="1800"/>
              <a:t>Hospital admissions</a:t>
            </a:r>
          </a:p>
          <a:p>
            <a:pPr lvl="1"/>
            <a:r>
              <a:rPr lang="en-US" sz="1800"/>
              <a:t>Bronchitis</a:t>
            </a:r>
          </a:p>
          <a:p>
            <a:pPr lvl="1"/>
            <a:r>
              <a:rPr lang="en-US" sz="1800"/>
              <a:t>School absences</a:t>
            </a:r>
          </a:p>
          <a:p>
            <a:pPr lvl="1"/>
            <a:r>
              <a:rPr lang="en-US" sz="1800"/>
              <a:t>Missed work</a:t>
            </a:r>
          </a:p>
        </p:txBody>
      </p:sp>
      <p:sp>
        <p:nvSpPr>
          <p:cNvPr id="5" name="Content Placeholder 2">
            <a:extLst>
              <a:ext uri="{FF2B5EF4-FFF2-40B4-BE49-F238E27FC236}">
                <a16:creationId xmlns:a16="http://schemas.microsoft.com/office/drawing/2014/main" id="{93550D18-02B3-417B-C8D9-7D68A6029374}"/>
              </a:ext>
            </a:extLst>
          </p:cNvPr>
          <p:cNvSpPr txBox="1">
            <a:spLocks/>
          </p:cNvSpPr>
          <p:nvPr/>
        </p:nvSpPr>
        <p:spPr>
          <a:xfrm>
            <a:off x="5785238" y="1337476"/>
            <a:ext cx="4204923" cy="44727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1400"/>
          </a:p>
          <a:p>
            <a:r>
              <a:rPr lang="en-US" sz="2400"/>
              <a:t>Environmental Benefits:</a:t>
            </a:r>
          </a:p>
          <a:p>
            <a:pPr lvl="1"/>
            <a:r>
              <a:rPr lang="en-US" sz="1800"/>
              <a:t>Improved visibility</a:t>
            </a:r>
          </a:p>
          <a:p>
            <a:pPr lvl="1"/>
            <a:r>
              <a:rPr lang="en-US" sz="1800"/>
              <a:t>Improved forest and crop yields</a:t>
            </a:r>
          </a:p>
          <a:p>
            <a:pPr lvl="1"/>
            <a:r>
              <a:rPr lang="en-US" sz="1800"/>
              <a:t>Improved water quality</a:t>
            </a:r>
          </a:p>
          <a:p>
            <a:pPr lvl="1"/>
            <a:r>
              <a:rPr lang="en-US" sz="1800"/>
              <a:t>Improved habitat quality</a:t>
            </a:r>
          </a:p>
          <a:p>
            <a:pPr lvl="1"/>
            <a:r>
              <a:rPr lang="en-US" sz="1800"/>
              <a:t>Reduced acid deposition</a:t>
            </a:r>
          </a:p>
          <a:p>
            <a:endParaRPr lang="en-US"/>
          </a:p>
        </p:txBody>
      </p:sp>
      <p:pic>
        <p:nvPicPr>
          <p:cNvPr id="6" name="Picture 2" descr="Landscape with good visibility.">
            <a:extLst>
              <a:ext uri="{FF2B5EF4-FFF2-40B4-BE49-F238E27FC236}">
                <a16:creationId xmlns:a16="http://schemas.microsoft.com/office/drawing/2014/main" id="{CA719860-736C-1714-2604-48A0575B39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33097" y="4311670"/>
            <a:ext cx="2183691" cy="17041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D9F572-DA12-4EAD-2FF5-B3E56690DFB2}"/>
              </a:ext>
            </a:extLst>
          </p:cNvPr>
          <p:cNvSpPr txBox="1"/>
          <p:nvPr/>
        </p:nvSpPr>
        <p:spPr>
          <a:xfrm>
            <a:off x="5634650" y="6017290"/>
            <a:ext cx="2000250" cy="338554"/>
          </a:xfrm>
          <a:prstGeom prst="rect">
            <a:avLst/>
          </a:prstGeom>
          <a:noFill/>
        </p:spPr>
        <p:txBody>
          <a:bodyPr wrap="square" rtlCol="0">
            <a:spAutoFit/>
          </a:bodyPr>
          <a:lstStyle/>
          <a:p>
            <a:pPr algn="ctr"/>
            <a:r>
              <a:rPr lang="en-US" sz="1600" b="1"/>
              <a:t>Good Visibility Day</a:t>
            </a:r>
          </a:p>
        </p:txBody>
      </p:sp>
      <p:pic>
        <p:nvPicPr>
          <p:cNvPr id="7" name="Picture 2" descr="Same landscape with bad visibility due to pollution.">
            <a:extLst>
              <a:ext uri="{FF2B5EF4-FFF2-40B4-BE49-F238E27FC236}">
                <a16:creationId xmlns:a16="http://schemas.microsoft.com/office/drawing/2014/main" id="{4DD6354C-D0DE-3381-08DE-D16CD10A530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19769" y="4304846"/>
            <a:ext cx="2183691" cy="16882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C062DBB-3C9D-8189-E1ED-8C81DB593353}"/>
              </a:ext>
            </a:extLst>
          </p:cNvPr>
          <p:cNvSpPr txBox="1"/>
          <p:nvPr/>
        </p:nvSpPr>
        <p:spPr>
          <a:xfrm>
            <a:off x="8793460" y="6017290"/>
            <a:ext cx="2000250" cy="338554"/>
          </a:xfrm>
          <a:prstGeom prst="rect">
            <a:avLst/>
          </a:prstGeom>
          <a:noFill/>
        </p:spPr>
        <p:txBody>
          <a:bodyPr wrap="square" rtlCol="0">
            <a:spAutoFit/>
          </a:bodyPr>
          <a:lstStyle/>
          <a:p>
            <a:pPr algn="ctr"/>
            <a:r>
              <a:rPr lang="en-US" sz="1600" b="1"/>
              <a:t>Bad Visibility Day</a:t>
            </a:r>
          </a:p>
        </p:txBody>
      </p:sp>
      <p:sp>
        <p:nvSpPr>
          <p:cNvPr id="4" name="Slide Number Placeholder 3">
            <a:extLst>
              <a:ext uri="{FF2B5EF4-FFF2-40B4-BE49-F238E27FC236}">
                <a16:creationId xmlns:a16="http://schemas.microsoft.com/office/drawing/2014/main" id="{300F8B3A-4D98-0BEF-ED4E-86893510F0DE}"/>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385012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52CE-721D-C50D-8115-16AB323CA134}"/>
              </a:ext>
            </a:extLst>
          </p:cNvPr>
          <p:cNvSpPr>
            <a:spLocks noGrp="1"/>
          </p:cNvSpPr>
          <p:nvPr>
            <p:ph type="title"/>
          </p:nvPr>
        </p:nvSpPr>
        <p:spPr/>
        <p:txBody>
          <a:bodyPr/>
          <a:lstStyle/>
          <a:p>
            <a:r>
              <a:rPr lang="en-US"/>
              <a:t>Baseline Health Burden Assessment</a:t>
            </a:r>
          </a:p>
        </p:txBody>
      </p:sp>
      <p:sp>
        <p:nvSpPr>
          <p:cNvPr id="3" name="Content Placeholder 2">
            <a:extLst>
              <a:ext uri="{FF2B5EF4-FFF2-40B4-BE49-F238E27FC236}">
                <a16:creationId xmlns:a16="http://schemas.microsoft.com/office/drawing/2014/main" id="{C08CDCCF-7CE3-57E1-8DD0-478AA3646704}"/>
              </a:ext>
            </a:extLst>
          </p:cNvPr>
          <p:cNvSpPr>
            <a:spLocks noGrp="1"/>
          </p:cNvSpPr>
          <p:nvPr>
            <p:ph idx="1"/>
          </p:nvPr>
        </p:nvSpPr>
        <p:spPr>
          <a:xfrm>
            <a:off x="677334" y="1773134"/>
            <a:ext cx="10388456" cy="3880773"/>
          </a:xfrm>
        </p:spPr>
        <p:txBody>
          <a:bodyPr vert="horz" lIns="91440" tIns="45720" rIns="91440" bIns="45720" rtlCol="0" anchor="t">
            <a:normAutofit/>
          </a:bodyPr>
          <a:lstStyle/>
          <a:p>
            <a:r>
              <a:rPr lang="en-US" sz="2800" dirty="0"/>
              <a:t>Estimate of premature mortality and morbidity attributable to air pollution in a region</a:t>
            </a:r>
          </a:p>
          <a:p>
            <a:r>
              <a:rPr lang="en-US" sz="2800" dirty="0"/>
              <a:t>Can be conducted based on current or recent estimates of pollutant concentrations (such as ozone or PM</a:t>
            </a:r>
            <a:r>
              <a:rPr lang="en-US" sz="2800" baseline="-25000" dirty="0"/>
              <a:t>₂.₅</a:t>
            </a:r>
            <a:r>
              <a:rPr lang="en-US" sz="2800" dirty="0"/>
              <a:t>)</a:t>
            </a:r>
            <a:endParaRPr lang="en-US" sz="2800" dirty="0">
              <a:ea typeface="+mn-lt"/>
              <a:cs typeface="+mn-lt"/>
            </a:endParaRPr>
          </a:p>
          <a:p>
            <a:r>
              <a:rPr lang="en-US" sz="2800" dirty="0"/>
              <a:t>Provides useful information to support air quality management planning, educate decision-makers and the public</a:t>
            </a:r>
          </a:p>
        </p:txBody>
      </p:sp>
      <p:sp>
        <p:nvSpPr>
          <p:cNvPr id="4" name="Slide Number Placeholder 3">
            <a:extLst>
              <a:ext uri="{FF2B5EF4-FFF2-40B4-BE49-F238E27FC236}">
                <a16:creationId xmlns:a16="http://schemas.microsoft.com/office/drawing/2014/main" id="{8A299BFA-2DF9-8C68-0193-EB827CC7D40C}"/>
              </a:ext>
            </a:extLst>
          </p:cNvPr>
          <p:cNvSpPr>
            <a:spLocks noGrp="1"/>
          </p:cNvSpPr>
          <p:nvPr>
            <p:ph type="sldNum" sz="quarter" idx="12"/>
          </p:nvPr>
        </p:nvSpPr>
        <p:spPr/>
        <p:txBody>
          <a:bodyPr/>
          <a:lstStyle/>
          <a:p>
            <a:fld id="{D57F1E4F-1CFF-5643-939E-217C01CDF565}" type="slidenum">
              <a:rPr lang="en-US" smtClean="0"/>
              <a:pPr/>
              <a:t>16</a:t>
            </a:fld>
            <a:endParaRPr lang="en-US"/>
          </a:p>
        </p:txBody>
      </p:sp>
    </p:spTree>
    <p:extLst>
      <p:ext uri="{BB962C8B-B14F-4D97-AF65-F5344CB8AC3E}">
        <p14:creationId xmlns:p14="http://schemas.microsoft.com/office/powerpoint/2010/main" val="77123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4273-3409-4CE5-AC4C-943470DA8849}"/>
              </a:ext>
            </a:extLst>
          </p:cNvPr>
          <p:cNvSpPr>
            <a:spLocks noGrp="1"/>
          </p:cNvSpPr>
          <p:nvPr>
            <p:ph type="title"/>
          </p:nvPr>
        </p:nvSpPr>
        <p:spPr/>
        <p:txBody>
          <a:bodyPr/>
          <a:lstStyle/>
          <a:p>
            <a:r>
              <a:rPr lang="en-US"/>
              <a:t>Retrospective benefits analysis</a:t>
            </a:r>
          </a:p>
        </p:txBody>
      </p:sp>
      <p:sp>
        <p:nvSpPr>
          <p:cNvPr id="3" name="Content Placeholder 2">
            <a:extLst>
              <a:ext uri="{FF2B5EF4-FFF2-40B4-BE49-F238E27FC236}">
                <a16:creationId xmlns:a16="http://schemas.microsoft.com/office/drawing/2014/main" id="{7B221C9B-D86A-459A-83BB-259A877E2409}"/>
              </a:ext>
            </a:extLst>
          </p:cNvPr>
          <p:cNvSpPr>
            <a:spLocks noGrp="1"/>
          </p:cNvSpPr>
          <p:nvPr>
            <p:ph idx="1"/>
          </p:nvPr>
        </p:nvSpPr>
        <p:spPr>
          <a:xfrm>
            <a:off x="677334" y="1499185"/>
            <a:ext cx="10561870" cy="3880773"/>
          </a:xfrm>
        </p:spPr>
        <p:txBody>
          <a:bodyPr>
            <a:normAutofit/>
          </a:bodyPr>
          <a:lstStyle/>
          <a:p>
            <a:r>
              <a:rPr lang="en-US" altLang="en-US" sz="2400"/>
              <a:t>How have changes in pollution over time contributed to changes in health outcomes? </a:t>
            </a:r>
            <a:endParaRPr lang="en-US" altLang="en-US" sz="2400" b="1"/>
          </a:p>
          <a:p>
            <a:r>
              <a:rPr lang="en-US" sz="2400"/>
              <a:t>Requires historical monitor or model data, population, and incidence</a:t>
            </a:r>
          </a:p>
          <a:p>
            <a:r>
              <a:rPr lang="en-US" sz="2400"/>
              <a:t>Example: Santiago retrospective benefit-cost analysis</a:t>
            </a:r>
          </a:p>
        </p:txBody>
      </p:sp>
      <p:pic>
        <p:nvPicPr>
          <p:cNvPr id="10" name="Picture 9" descr="Graph of modeled PM2.5 concentrations in Santiago, with two counterfactual scenarios, as well as annual premature deaths avoided between 1995-2020.">
            <a:extLst>
              <a:ext uri="{FF2B5EF4-FFF2-40B4-BE49-F238E27FC236}">
                <a16:creationId xmlns:a16="http://schemas.microsoft.com/office/drawing/2014/main" id="{BDACBFCE-BC65-DFA2-7CE4-788CFCC9C21C}"/>
              </a:ext>
            </a:extLst>
          </p:cNvPr>
          <p:cNvPicPr>
            <a:picLocks noChangeAspect="1"/>
          </p:cNvPicPr>
          <p:nvPr/>
        </p:nvPicPr>
        <p:blipFill>
          <a:blip r:embed="rId3"/>
          <a:stretch>
            <a:fillRect/>
          </a:stretch>
        </p:blipFill>
        <p:spPr>
          <a:xfrm>
            <a:off x="1441719" y="3501324"/>
            <a:ext cx="4474418" cy="3030546"/>
          </a:xfrm>
          <a:prstGeom prst="rect">
            <a:avLst/>
          </a:prstGeom>
        </p:spPr>
      </p:pic>
      <p:pic>
        <p:nvPicPr>
          <p:cNvPr id="8" name="Picture 7" descr="Graph of annual premature deaths avoided between 1995 and 2020 in Santiago. ">
            <a:extLst>
              <a:ext uri="{FF2B5EF4-FFF2-40B4-BE49-F238E27FC236}">
                <a16:creationId xmlns:a16="http://schemas.microsoft.com/office/drawing/2014/main" id="{D1CE18DB-1481-FC12-F79C-6990BF22FD5C}"/>
              </a:ext>
            </a:extLst>
          </p:cNvPr>
          <p:cNvPicPr>
            <a:picLocks noChangeAspect="1"/>
          </p:cNvPicPr>
          <p:nvPr/>
        </p:nvPicPr>
        <p:blipFill>
          <a:blip r:embed="rId4"/>
          <a:stretch>
            <a:fillRect/>
          </a:stretch>
        </p:blipFill>
        <p:spPr>
          <a:xfrm>
            <a:off x="5916137" y="3494086"/>
            <a:ext cx="4984288" cy="2639266"/>
          </a:xfrm>
          <a:prstGeom prst="rect">
            <a:avLst/>
          </a:prstGeom>
        </p:spPr>
      </p:pic>
      <p:sp>
        <p:nvSpPr>
          <p:cNvPr id="11" name="TextBox 10">
            <a:extLst>
              <a:ext uri="{FF2B5EF4-FFF2-40B4-BE49-F238E27FC236}">
                <a16:creationId xmlns:a16="http://schemas.microsoft.com/office/drawing/2014/main" id="{1CA5594B-2994-AAEA-A9D1-EC67851F55FD}"/>
              </a:ext>
            </a:extLst>
          </p:cNvPr>
          <p:cNvSpPr txBox="1"/>
          <p:nvPr/>
        </p:nvSpPr>
        <p:spPr>
          <a:xfrm>
            <a:off x="3120375" y="6582372"/>
            <a:ext cx="9122425" cy="276999"/>
          </a:xfrm>
          <a:prstGeom prst="rect">
            <a:avLst/>
          </a:prstGeom>
          <a:noFill/>
        </p:spPr>
        <p:txBody>
          <a:bodyPr wrap="square" lIns="91440" tIns="45720" rIns="91440" bIns="45720" rtlCol="0" anchor="t">
            <a:spAutoFit/>
          </a:bodyPr>
          <a:lstStyle/>
          <a:p>
            <a:r>
              <a:rPr lang="en-US" sz="1200" dirty="0">
                <a:hlinkClick r:id="rId5"/>
              </a:rPr>
              <a:t>https://www.epa.gov/sites/default/files/2019-02/documents/santiago_megacities_partnership_final_report.pdf</a:t>
            </a:r>
            <a:r>
              <a:rPr lang="en-US" sz="1200" dirty="0"/>
              <a:t> </a:t>
            </a:r>
          </a:p>
        </p:txBody>
      </p:sp>
    </p:spTree>
    <p:extLst>
      <p:ext uri="{BB962C8B-B14F-4D97-AF65-F5344CB8AC3E}">
        <p14:creationId xmlns:p14="http://schemas.microsoft.com/office/powerpoint/2010/main" val="394768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8D44C-58D6-4D17-BC49-D560BE274C49}"/>
              </a:ext>
            </a:extLst>
          </p:cNvPr>
          <p:cNvSpPr>
            <a:spLocks noGrp="1"/>
          </p:cNvSpPr>
          <p:nvPr>
            <p:ph idx="1"/>
          </p:nvPr>
        </p:nvSpPr>
        <p:spPr>
          <a:xfrm>
            <a:off x="677334" y="1914775"/>
            <a:ext cx="9762066" cy="4582278"/>
          </a:xfrm>
        </p:spPr>
        <p:txBody>
          <a:bodyPr>
            <a:normAutofit/>
          </a:bodyPr>
          <a:lstStyle/>
          <a:p>
            <a:r>
              <a:rPr lang="en-US" sz="2800"/>
              <a:t>The quantitative evaluation of how the effects of a policy or regulation are distributed across social groups</a:t>
            </a:r>
          </a:p>
          <a:p>
            <a:r>
              <a:rPr lang="en-US" sz="2800"/>
              <a:t>Alternatively, quantification of the disparity of exposure or health burden across groups</a:t>
            </a:r>
          </a:p>
          <a:p>
            <a:r>
              <a:rPr lang="en-US" sz="2800"/>
              <a:t>Often useful for analyses involving Environmental Justice concerns</a:t>
            </a:r>
          </a:p>
        </p:txBody>
      </p:sp>
      <p:sp>
        <p:nvSpPr>
          <p:cNvPr id="2" name="Title 1">
            <a:extLst>
              <a:ext uri="{FF2B5EF4-FFF2-40B4-BE49-F238E27FC236}">
                <a16:creationId xmlns:a16="http://schemas.microsoft.com/office/drawing/2014/main" id="{27D95A78-C03F-43EB-B016-C7814ABD946A}"/>
              </a:ext>
            </a:extLst>
          </p:cNvPr>
          <p:cNvSpPr>
            <a:spLocks noGrp="1"/>
          </p:cNvSpPr>
          <p:nvPr>
            <p:ph type="title"/>
          </p:nvPr>
        </p:nvSpPr>
        <p:spPr>
          <a:xfrm>
            <a:off x="677334" y="737936"/>
            <a:ext cx="10899148" cy="1320800"/>
          </a:xfrm>
        </p:spPr>
        <p:txBody>
          <a:bodyPr>
            <a:normAutofit/>
          </a:bodyPr>
          <a:lstStyle/>
          <a:p>
            <a:r>
              <a:rPr lang="en-US"/>
              <a:t>What is a distributional analysis? </a:t>
            </a:r>
          </a:p>
        </p:txBody>
      </p:sp>
      <p:sp>
        <p:nvSpPr>
          <p:cNvPr id="11" name="Slide Number Placeholder 8">
            <a:extLst>
              <a:ext uri="{FF2B5EF4-FFF2-40B4-BE49-F238E27FC236}">
                <a16:creationId xmlns:a16="http://schemas.microsoft.com/office/drawing/2014/main" id="{02B16307-16F7-49C9-9F5E-E616BB96DBB5}"/>
              </a:ext>
              <a:ext uri="{C183D7F6-B498-43B3-948B-1728B52AA6E4}">
                <adec:decorative xmlns:adec="http://schemas.microsoft.com/office/drawing/2017/decorative" val="1"/>
              </a:ext>
            </a:extLst>
          </p:cNvPr>
          <p:cNvSpPr txBox="1">
            <a:spLocks/>
          </p:cNvSpPr>
          <p:nvPr/>
        </p:nvSpPr>
        <p:spPr>
          <a:xfrm>
            <a:off x="9514674" y="5541588"/>
            <a:ext cx="263685"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solidFill>
                <a:schemeClr val="tx1">
                  <a:lumMod val="50000"/>
                  <a:lumOff val="50000"/>
                </a:schemeClr>
              </a:solidFill>
            </a:endParaRPr>
          </a:p>
        </p:txBody>
      </p:sp>
    </p:spTree>
    <p:extLst>
      <p:ext uri="{BB962C8B-B14F-4D97-AF65-F5344CB8AC3E}">
        <p14:creationId xmlns:p14="http://schemas.microsoft.com/office/powerpoint/2010/main" val="144306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69DB-DC6F-56E8-148D-A117B74554C5}"/>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3: Benefits Estimation Tools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000"/>
              <a:t>1. Health Impacts of AQM</a:t>
            </a:r>
          </a:p>
          <a:p>
            <a:r>
              <a:rPr lang="en-US" sz="2000"/>
              <a:t>2. Introduction to Benefits Analysis</a:t>
            </a:r>
          </a:p>
          <a:p>
            <a:r>
              <a:rPr lang="en-US" sz="2800" b="1"/>
              <a:t>3. Benefits Estimation Tools</a:t>
            </a:r>
          </a:p>
          <a:p>
            <a:r>
              <a:rPr lang="en-US" sz="2000"/>
              <a:t>4. Inputs</a:t>
            </a:r>
          </a:p>
          <a:p>
            <a:r>
              <a:rPr lang="en-US" sz="2000"/>
              <a:t>5. Economic Valuation</a:t>
            </a:r>
          </a:p>
          <a:p>
            <a:r>
              <a:rPr lang="en-US" sz="2000"/>
              <a:t>6. Example Analysis Results </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19</a:t>
            </a:fld>
            <a:endParaRPr lang="en-US"/>
          </a:p>
        </p:txBody>
      </p:sp>
    </p:spTree>
    <p:extLst>
      <p:ext uri="{BB962C8B-B14F-4D97-AF65-F5344CB8AC3E}">
        <p14:creationId xmlns:p14="http://schemas.microsoft.com/office/powerpoint/2010/main" val="53457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a:xfrm>
            <a:off x="925415" y="2804581"/>
            <a:ext cx="9539179" cy="1646302"/>
          </a:xfrm>
        </p:spPr>
        <p:txBody>
          <a:bodyPr/>
          <a:lstStyle/>
          <a:p>
            <a:pPr algn="ctr"/>
            <a:r>
              <a:rPr lang="en-US"/>
              <a:t>Air Quality Benefits and Valuation</a:t>
            </a:r>
          </a:p>
        </p:txBody>
      </p:sp>
      <p:sp>
        <p:nvSpPr>
          <p:cNvPr id="3" name="Subtitle 2">
            <a:extLst>
              <a:ext uri="{FF2B5EF4-FFF2-40B4-BE49-F238E27FC236}">
                <a16:creationId xmlns:a16="http://schemas.microsoft.com/office/drawing/2014/main" id="{84187B9F-B7D1-8EF7-0ED6-3D741E2639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F509-352F-8C56-0996-BDBEB5FC8208}"/>
              </a:ext>
            </a:extLst>
          </p:cNvPr>
          <p:cNvSpPr>
            <a:spLocks noGrp="1"/>
          </p:cNvSpPr>
          <p:nvPr>
            <p:ph type="title"/>
          </p:nvPr>
        </p:nvSpPr>
        <p:spPr/>
        <p:txBody>
          <a:bodyPr/>
          <a:lstStyle/>
          <a:p>
            <a:r>
              <a:rPr lang="en-US"/>
              <a:t>What is an air quality benefits analysis tool? </a:t>
            </a:r>
          </a:p>
        </p:txBody>
      </p:sp>
      <p:sp>
        <p:nvSpPr>
          <p:cNvPr id="3" name="Content Placeholder 2">
            <a:extLst>
              <a:ext uri="{FF2B5EF4-FFF2-40B4-BE49-F238E27FC236}">
                <a16:creationId xmlns:a16="http://schemas.microsoft.com/office/drawing/2014/main" id="{B4E9F421-EC0D-3726-649B-41F06F764A7D}"/>
              </a:ext>
            </a:extLst>
          </p:cNvPr>
          <p:cNvSpPr>
            <a:spLocks noGrp="1"/>
          </p:cNvSpPr>
          <p:nvPr>
            <p:ph idx="1"/>
          </p:nvPr>
        </p:nvSpPr>
        <p:spPr>
          <a:xfrm>
            <a:off x="677334" y="1714501"/>
            <a:ext cx="10899148" cy="888999"/>
          </a:xfrm>
        </p:spPr>
        <p:txBody>
          <a:bodyPr>
            <a:normAutofit lnSpcReduction="10000"/>
          </a:bodyPr>
          <a:lstStyle/>
          <a:p>
            <a:r>
              <a:rPr lang="en-US" sz="2800" b="0" i="0">
                <a:effectLst/>
                <a:cs typeface="Arial" panose="020B0604020202020204" pitchFamily="34" charset="0"/>
              </a:rPr>
              <a:t>Benefits analysis tools can be used to quantify impacts of improvements in air quality</a:t>
            </a:r>
          </a:p>
        </p:txBody>
      </p:sp>
      <p:sp>
        <p:nvSpPr>
          <p:cNvPr id="4" name="Slide Number Placeholder 3">
            <a:extLst>
              <a:ext uri="{FF2B5EF4-FFF2-40B4-BE49-F238E27FC236}">
                <a16:creationId xmlns:a16="http://schemas.microsoft.com/office/drawing/2014/main" id="{57C96F21-E5F7-58F5-81E6-93AB38CACB24}"/>
              </a:ext>
            </a:extLst>
          </p:cNvPr>
          <p:cNvSpPr>
            <a:spLocks noGrp="1"/>
          </p:cNvSpPr>
          <p:nvPr>
            <p:ph type="sldNum" sz="quarter" idx="12"/>
          </p:nvPr>
        </p:nvSpPr>
        <p:spPr/>
        <p:txBody>
          <a:bodyPr/>
          <a:lstStyle/>
          <a:p>
            <a:fld id="{D57F1E4F-1CFF-5643-939E-217C01CDF565}" type="slidenum">
              <a:rPr lang="en-US" smtClean="0"/>
              <a:pPr/>
              <a:t>20</a:t>
            </a:fld>
            <a:endParaRPr lang="en-US"/>
          </a:p>
        </p:txBody>
      </p:sp>
      <p:graphicFrame>
        <p:nvGraphicFramePr>
          <p:cNvPr id="6" name="Diagram 5">
            <a:extLst>
              <a:ext uri="{FF2B5EF4-FFF2-40B4-BE49-F238E27FC236}">
                <a16:creationId xmlns:a16="http://schemas.microsoft.com/office/drawing/2014/main" id="{C0C2A019-B98C-694C-5E1D-94E35953CE8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597370"/>
              </p:ext>
            </p:extLst>
          </p:nvPr>
        </p:nvGraphicFramePr>
        <p:xfrm>
          <a:off x="2426804" y="2722033"/>
          <a:ext cx="7860196" cy="3894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109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4A41-7BB5-E1A8-828D-E2992A92459D}"/>
              </a:ext>
            </a:extLst>
          </p:cNvPr>
          <p:cNvSpPr>
            <a:spLocks noGrp="1"/>
          </p:cNvSpPr>
          <p:nvPr>
            <p:ph type="title"/>
          </p:nvPr>
        </p:nvSpPr>
        <p:spPr/>
        <p:txBody>
          <a:bodyPr/>
          <a:lstStyle/>
          <a:p>
            <a:r>
              <a:rPr lang="en-US"/>
              <a:t>Basic Components of Air Quality Benefits Tools</a:t>
            </a:r>
          </a:p>
        </p:txBody>
      </p:sp>
      <p:sp>
        <p:nvSpPr>
          <p:cNvPr id="3" name="Content Placeholder 2">
            <a:extLst>
              <a:ext uri="{FF2B5EF4-FFF2-40B4-BE49-F238E27FC236}">
                <a16:creationId xmlns:a16="http://schemas.microsoft.com/office/drawing/2014/main" id="{D0176B0D-A0A1-3B82-4551-35AC874549DD}"/>
              </a:ext>
            </a:extLst>
          </p:cNvPr>
          <p:cNvSpPr>
            <a:spLocks noGrp="1"/>
          </p:cNvSpPr>
          <p:nvPr>
            <p:ph idx="1"/>
          </p:nvPr>
        </p:nvSpPr>
        <p:spPr>
          <a:xfrm>
            <a:off x="677334" y="1930401"/>
            <a:ext cx="10899148" cy="4110962"/>
          </a:xfrm>
        </p:spPr>
        <p:txBody>
          <a:bodyPr vert="horz" lIns="91440" tIns="45720" rIns="91440" bIns="45720" rtlCol="0" anchor="t">
            <a:normAutofit/>
          </a:bodyPr>
          <a:lstStyle/>
          <a:p>
            <a:r>
              <a:rPr lang="en-US" sz="2400" b="0" i="0" dirty="0">
                <a:effectLst/>
                <a:cs typeface="Arial"/>
              </a:rPr>
              <a:t>1. Emissions or Air Quality Inputs</a:t>
            </a:r>
            <a:r>
              <a:rPr lang="en-US" sz="2400" dirty="0">
                <a:cs typeface="Arial"/>
              </a:rPr>
              <a:t> </a:t>
            </a:r>
            <a:endParaRPr lang="en-US" sz="2400" b="0" i="0">
              <a:effectLst/>
              <a:cs typeface="Arial" panose="020B0604020202020204" pitchFamily="34" charset="0"/>
            </a:endParaRPr>
          </a:p>
          <a:p>
            <a:pPr lvl="1"/>
            <a:r>
              <a:rPr lang="en-US" sz="2000" b="0" i="0" dirty="0">
                <a:effectLst/>
                <a:cs typeface="Arial"/>
              </a:rPr>
              <a:t>What types of pollutants can the software model?</a:t>
            </a:r>
          </a:p>
          <a:p>
            <a:pPr lvl="1"/>
            <a:r>
              <a:rPr lang="en-US" sz="2000" b="0" i="0" dirty="0">
                <a:effectLst/>
                <a:cs typeface="Arial"/>
              </a:rPr>
              <a:t>Can the program conduct basic air quality </a:t>
            </a:r>
            <a:r>
              <a:rPr lang="en-US" sz="2000" dirty="0">
                <a:cs typeface="Arial"/>
              </a:rPr>
              <a:t>modeling</a:t>
            </a:r>
            <a:r>
              <a:rPr lang="en-US" sz="2000" b="0" i="0" dirty="0">
                <a:effectLst/>
                <a:cs typeface="Arial"/>
              </a:rPr>
              <a:t> from emissions inputs, or does it require </a:t>
            </a:r>
            <a:r>
              <a:rPr lang="en-US" sz="2000" dirty="0">
                <a:cs typeface="Arial"/>
              </a:rPr>
              <a:t>air quality </a:t>
            </a:r>
            <a:r>
              <a:rPr lang="en-US" sz="2000" b="0" i="0" dirty="0">
                <a:effectLst/>
                <a:cs typeface="Arial"/>
              </a:rPr>
              <a:t>monitor or model data inputs?</a:t>
            </a:r>
          </a:p>
          <a:p>
            <a:r>
              <a:rPr lang="en-US" sz="2400" b="0" i="0" dirty="0">
                <a:effectLst/>
                <a:cs typeface="Arial"/>
              </a:rPr>
              <a:t>2. Health Impact Evaluation</a:t>
            </a:r>
          </a:p>
          <a:p>
            <a:pPr lvl="1"/>
            <a:r>
              <a:rPr lang="en-US" sz="2000" b="0" i="0" dirty="0">
                <a:effectLst/>
                <a:cs typeface="Arial"/>
              </a:rPr>
              <a:t>Can </a:t>
            </a:r>
            <a:r>
              <a:rPr lang="en-US" sz="2000" dirty="0">
                <a:cs typeface="Arial"/>
              </a:rPr>
              <a:t>the </a:t>
            </a:r>
            <a:r>
              <a:rPr lang="en-US" sz="2000" b="0" i="0" dirty="0">
                <a:effectLst/>
                <a:cs typeface="Arial"/>
              </a:rPr>
              <a:t>software analyze mortality endpoints? Morbidity endpoints?</a:t>
            </a:r>
          </a:p>
          <a:p>
            <a:pPr lvl="1"/>
            <a:r>
              <a:rPr lang="en-US" sz="2000" b="0" i="0" dirty="0">
                <a:effectLst/>
                <a:cs typeface="Arial"/>
              </a:rPr>
              <a:t>Can </a:t>
            </a:r>
            <a:r>
              <a:rPr lang="en-US" sz="2000" dirty="0">
                <a:cs typeface="Arial"/>
              </a:rPr>
              <a:t>the </a:t>
            </a:r>
            <a:r>
              <a:rPr lang="en-US" sz="2000" b="0" i="0" dirty="0">
                <a:effectLst/>
                <a:cs typeface="Arial"/>
              </a:rPr>
              <a:t>software analyze non-human health impacts?</a:t>
            </a:r>
          </a:p>
          <a:p>
            <a:r>
              <a:rPr lang="en-US" sz="2400" b="0" i="0" dirty="0">
                <a:effectLst/>
                <a:cs typeface="Arial"/>
              </a:rPr>
              <a:t>3. Valuation</a:t>
            </a:r>
          </a:p>
          <a:p>
            <a:r>
              <a:rPr lang="en-US" sz="2400" b="0" i="0" dirty="0">
                <a:effectLst/>
                <a:cs typeface="Arial"/>
              </a:rPr>
              <a:t>4. Geographic scale</a:t>
            </a:r>
            <a:endParaRPr lang="en-US" sz="2400" dirty="0">
              <a:cs typeface="Arial"/>
            </a:endParaRPr>
          </a:p>
        </p:txBody>
      </p:sp>
      <p:sp>
        <p:nvSpPr>
          <p:cNvPr id="4" name="Slide Number Placeholder 3">
            <a:extLst>
              <a:ext uri="{FF2B5EF4-FFF2-40B4-BE49-F238E27FC236}">
                <a16:creationId xmlns:a16="http://schemas.microsoft.com/office/drawing/2014/main" id="{406C151D-8939-55E4-4F19-A5621BEEFA1F}"/>
              </a:ext>
            </a:extLst>
          </p:cNvPr>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290225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2C26-0043-C2EB-6317-53A67AA55D2D}"/>
              </a:ext>
            </a:extLst>
          </p:cNvPr>
          <p:cNvSpPr>
            <a:spLocks noGrp="1"/>
          </p:cNvSpPr>
          <p:nvPr>
            <p:ph type="title"/>
          </p:nvPr>
        </p:nvSpPr>
        <p:spPr>
          <a:xfrm>
            <a:off x="677334" y="516611"/>
            <a:ext cx="10899148" cy="1320800"/>
          </a:xfrm>
        </p:spPr>
        <p:txBody>
          <a:bodyPr/>
          <a:lstStyle/>
          <a:p>
            <a:r>
              <a:rPr lang="en-US"/>
              <a:t>Major Software Types</a:t>
            </a:r>
          </a:p>
        </p:txBody>
      </p:sp>
      <p:graphicFrame>
        <p:nvGraphicFramePr>
          <p:cNvPr id="7" name="Table 7" descr="Comparison between different software types such as BenMAP-CE, LEAP-IBC, AIR Q+, GAINS, and HAPIT. ">
            <a:extLst>
              <a:ext uri="{FF2B5EF4-FFF2-40B4-BE49-F238E27FC236}">
                <a16:creationId xmlns:a16="http://schemas.microsoft.com/office/drawing/2014/main" id="{07AC995F-91CB-6E06-B50D-FCB55B00B09A}"/>
              </a:ext>
            </a:extLst>
          </p:cNvPr>
          <p:cNvGraphicFramePr>
            <a:graphicFrameLocks noGrp="1"/>
          </p:cNvGraphicFramePr>
          <p:nvPr>
            <p:extLst>
              <p:ext uri="{D42A27DB-BD31-4B8C-83A1-F6EECF244321}">
                <p14:modId xmlns:p14="http://schemas.microsoft.com/office/powerpoint/2010/main" val="570013636"/>
              </p:ext>
            </p:extLst>
          </p:nvPr>
        </p:nvGraphicFramePr>
        <p:xfrm>
          <a:off x="1514419" y="1262196"/>
          <a:ext cx="8853947" cy="5431868"/>
        </p:xfrm>
        <a:graphic>
          <a:graphicData uri="http://schemas.openxmlformats.org/drawingml/2006/table">
            <a:tbl>
              <a:tblPr firstRow="1" bandRow="1">
                <a:tableStyleId>{5C22544A-7EE6-4342-B048-85BDC9FD1C3A}</a:tableStyleId>
              </a:tblPr>
              <a:tblGrid>
                <a:gridCol w="2540032">
                  <a:extLst>
                    <a:ext uri="{9D8B030D-6E8A-4147-A177-3AD203B41FA5}">
                      <a16:colId xmlns:a16="http://schemas.microsoft.com/office/drawing/2014/main" val="932494933"/>
                    </a:ext>
                  </a:extLst>
                </a:gridCol>
                <a:gridCol w="1402502">
                  <a:extLst>
                    <a:ext uri="{9D8B030D-6E8A-4147-A177-3AD203B41FA5}">
                      <a16:colId xmlns:a16="http://schemas.microsoft.com/office/drawing/2014/main" val="3009558699"/>
                    </a:ext>
                  </a:extLst>
                </a:gridCol>
                <a:gridCol w="1339010">
                  <a:extLst>
                    <a:ext uri="{9D8B030D-6E8A-4147-A177-3AD203B41FA5}">
                      <a16:colId xmlns:a16="http://schemas.microsoft.com/office/drawing/2014/main" val="1109795677"/>
                    </a:ext>
                  </a:extLst>
                </a:gridCol>
                <a:gridCol w="1098290">
                  <a:extLst>
                    <a:ext uri="{9D8B030D-6E8A-4147-A177-3AD203B41FA5}">
                      <a16:colId xmlns:a16="http://schemas.microsoft.com/office/drawing/2014/main" val="2801736314"/>
                    </a:ext>
                  </a:extLst>
                </a:gridCol>
                <a:gridCol w="1188560">
                  <a:extLst>
                    <a:ext uri="{9D8B030D-6E8A-4147-A177-3AD203B41FA5}">
                      <a16:colId xmlns:a16="http://schemas.microsoft.com/office/drawing/2014/main" val="1468925143"/>
                    </a:ext>
                  </a:extLst>
                </a:gridCol>
                <a:gridCol w="1285553">
                  <a:extLst>
                    <a:ext uri="{9D8B030D-6E8A-4147-A177-3AD203B41FA5}">
                      <a16:colId xmlns:a16="http://schemas.microsoft.com/office/drawing/2014/main" val="1739275503"/>
                    </a:ext>
                  </a:extLst>
                </a:gridCol>
              </a:tblGrid>
              <a:tr h="521374">
                <a:tc>
                  <a:txBody>
                    <a:bodyPr/>
                    <a:lstStyle/>
                    <a:p>
                      <a:pPr algn="ctr"/>
                      <a:r>
                        <a:rPr lang="en-US"/>
                        <a:t>Advantages</a:t>
                      </a:r>
                    </a:p>
                  </a:txBody>
                  <a:tcPr anchor="ctr"/>
                </a:tc>
                <a:tc gridSpan="5">
                  <a:txBody>
                    <a:bodyPr/>
                    <a:lstStyle/>
                    <a:p>
                      <a:pPr algn="ctr"/>
                      <a:r>
                        <a:rPr lang="en-US"/>
                        <a:t>Software Type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4239788"/>
                  </a:ext>
                </a:extLst>
              </a:tr>
              <a:tr h="521374">
                <a:tc>
                  <a:txBody>
                    <a:bodyPr/>
                    <a:lstStyle/>
                    <a:p>
                      <a:pPr algn="ctr"/>
                      <a:endParaRPr lang="en-US"/>
                    </a:p>
                  </a:txBody>
                  <a:tcPr anchor="ctr">
                    <a:solidFill>
                      <a:schemeClr val="accent1"/>
                    </a:solidFill>
                  </a:tcPr>
                </a:tc>
                <a:tc>
                  <a:txBody>
                    <a:bodyPr/>
                    <a:lstStyle/>
                    <a:p>
                      <a:pPr algn="ctr"/>
                      <a:r>
                        <a:rPr lang="en-US" dirty="0">
                          <a:solidFill>
                            <a:schemeClr val="bg1"/>
                          </a:solidFill>
                          <a:hlinkClick r:id="rId3">
                            <a:extLst>
                              <a:ext uri="{A12FA001-AC4F-418D-AE19-62706E023703}">
                                <ahyp:hlinkClr xmlns:ahyp="http://schemas.microsoft.com/office/drawing/2018/hyperlinkcolor" val="tx"/>
                              </a:ext>
                            </a:extLst>
                          </a:hlinkClick>
                        </a:rPr>
                        <a:t>BenMAP-CE</a:t>
                      </a:r>
                      <a:endParaRPr lang="en-US" dirty="0">
                        <a:solidFill>
                          <a:schemeClr val="bg1"/>
                        </a:solidFill>
                      </a:endParaRPr>
                    </a:p>
                  </a:txBody>
                  <a:tcPr anchor="ctr">
                    <a:solidFill>
                      <a:schemeClr val="accent1"/>
                    </a:solidFill>
                  </a:tcPr>
                </a:tc>
                <a:tc>
                  <a:txBody>
                    <a:bodyPr/>
                    <a:lstStyle/>
                    <a:p>
                      <a:pPr algn="ctr"/>
                      <a:r>
                        <a:rPr lang="en-US" dirty="0">
                          <a:solidFill>
                            <a:schemeClr val="bg1"/>
                          </a:solidFill>
                          <a:hlinkClick r:id="rId4">
                            <a:extLst>
                              <a:ext uri="{A12FA001-AC4F-418D-AE19-62706E023703}">
                                <ahyp:hlinkClr xmlns:ahyp="http://schemas.microsoft.com/office/drawing/2018/hyperlinkcolor" val="tx"/>
                              </a:ext>
                            </a:extLst>
                          </a:hlinkClick>
                        </a:rPr>
                        <a:t>LEAP-IBC</a:t>
                      </a:r>
                      <a:endParaRPr lang="en-US" dirty="0">
                        <a:solidFill>
                          <a:schemeClr val="bg1"/>
                        </a:solidFill>
                      </a:endParaRPr>
                    </a:p>
                  </a:txBody>
                  <a:tcPr anchor="ctr">
                    <a:solidFill>
                      <a:schemeClr val="accent1"/>
                    </a:solidFill>
                  </a:tcPr>
                </a:tc>
                <a:tc>
                  <a:txBody>
                    <a:bodyPr/>
                    <a:lstStyle/>
                    <a:p>
                      <a:pPr algn="ctr"/>
                      <a:r>
                        <a:rPr lang="en-US" dirty="0">
                          <a:solidFill>
                            <a:schemeClr val="bg1"/>
                          </a:solidFill>
                          <a:hlinkClick r:id="rId5">
                            <a:extLst>
                              <a:ext uri="{A12FA001-AC4F-418D-AE19-62706E023703}">
                                <ahyp:hlinkClr xmlns:ahyp="http://schemas.microsoft.com/office/drawing/2018/hyperlinkcolor" val="tx"/>
                              </a:ext>
                            </a:extLst>
                          </a:hlinkClick>
                        </a:rPr>
                        <a:t>AIR Q+</a:t>
                      </a:r>
                      <a:endParaRPr lang="en-US" dirty="0">
                        <a:solidFill>
                          <a:schemeClr val="bg1"/>
                        </a:solidFill>
                      </a:endParaRPr>
                    </a:p>
                  </a:txBody>
                  <a:tcPr anchor="ctr">
                    <a:solidFill>
                      <a:schemeClr val="accent1"/>
                    </a:solidFill>
                  </a:tcPr>
                </a:tc>
                <a:tc>
                  <a:txBody>
                    <a:bodyPr/>
                    <a:lstStyle/>
                    <a:p>
                      <a:pPr algn="ctr"/>
                      <a:r>
                        <a:rPr lang="en-US" dirty="0">
                          <a:solidFill>
                            <a:schemeClr val="bg1"/>
                          </a:solidFill>
                          <a:hlinkClick r:id="rId6">
                            <a:extLst>
                              <a:ext uri="{A12FA001-AC4F-418D-AE19-62706E023703}">
                                <ahyp:hlinkClr xmlns:ahyp="http://schemas.microsoft.com/office/drawing/2018/hyperlinkcolor" val="tx"/>
                              </a:ext>
                            </a:extLst>
                          </a:hlinkClick>
                        </a:rPr>
                        <a:t>GAINS</a:t>
                      </a:r>
                      <a:endParaRPr lang="en-US" dirty="0">
                        <a:solidFill>
                          <a:schemeClr val="bg1"/>
                        </a:solidFill>
                      </a:endParaRPr>
                    </a:p>
                  </a:txBody>
                  <a:tcPr anchor="ctr">
                    <a:solidFill>
                      <a:schemeClr val="accent1"/>
                    </a:solidFill>
                  </a:tcPr>
                </a:tc>
                <a:tc>
                  <a:txBody>
                    <a:bodyPr/>
                    <a:lstStyle/>
                    <a:p>
                      <a:pPr algn="ctr"/>
                      <a:r>
                        <a:rPr lang="en-US" dirty="0">
                          <a:solidFill>
                            <a:schemeClr val="bg1"/>
                          </a:solidFill>
                          <a:hlinkClick r:id="rId7">
                            <a:extLst>
                              <a:ext uri="{A12FA001-AC4F-418D-AE19-62706E023703}">
                                <ahyp:hlinkClr xmlns:ahyp="http://schemas.microsoft.com/office/drawing/2018/hyperlinkcolor" val="tx"/>
                              </a:ext>
                            </a:extLst>
                          </a:hlinkClick>
                        </a:rPr>
                        <a:t>HAPIT</a:t>
                      </a:r>
                      <a:endParaRPr lang="en-US" dirty="0">
                        <a:solidFill>
                          <a:schemeClr val="bg1"/>
                        </a:solidFill>
                      </a:endParaRPr>
                    </a:p>
                  </a:txBody>
                  <a:tcPr anchor="ctr">
                    <a:solidFill>
                      <a:schemeClr val="accent1"/>
                    </a:solidFill>
                  </a:tcPr>
                </a:tc>
                <a:extLst>
                  <a:ext uri="{0D108BD9-81ED-4DB2-BD59-A6C34878D82A}">
                    <a16:rowId xmlns:a16="http://schemas.microsoft.com/office/drawing/2014/main" val="2728758083"/>
                  </a:ext>
                </a:extLst>
              </a:tr>
              <a:tr h="858256">
                <a:tc>
                  <a:txBody>
                    <a:bodyPr/>
                    <a:lstStyle/>
                    <a:p>
                      <a:pPr algn="ctr"/>
                      <a:r>
                        <a:rPr lang="en-US" dirty="0"/>
                        <a:t>Refined health and economic benefit evaluation</a:t>
                      </a:r>
                    </a:p>
                  </a:txBody>
                  <a:tcPr anchor="ctr"/>
                </a:tc>
                <a:tc>
                  <a:txBody>
                    <a:bodyPr/>
                    <a:lstStyle/>
                    <a:p>
                      <a:pPr algn="ctr"/>
                      <a:r>
                        <a:rPr lang="en-US" dirty="0"/>
                        <a:t>X</a:t>
                      </a: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459469636"/>
                  </a:ext>
                </a:extLst>
              </a:tr>
              <a:tr h="858256">
                <a:tc>
                  <a:txBody>
                    <a:bodyPr/>
                    <a:lstStyle/>
                    <a:p>
                      <a:pPr algn="ctr"/>
                      <a:r>
                        <a:rPr lang="en-US"/>
                        <a:t>Costs and benefits of alternative emissions control strategies</a:t>
                      </a:r>
                    </a:p>
                  </a:txBody>
                  <a:tcPr anchor="ctr"/>
                </a:tc>
                <a:tc>
                  <a:txBody>
                    <a:bodyPr/>
                    <a:lstStyle/>
                    <a:p>
                      <a:pPr algn="ctr"/>
                      <a:r>
                        <a:rPr lang="en-US"/>
                        <a:t>X</a:t>
                      </a:r>
                    </a:p>
                  </a:txBody>
                  <a:tcPr anchor="ctr"/>
                </a:tc>
                <a:tc>
                  <a:txBody>
                    <a:bodyPr/>
                    <a:lstStyle/>
                    <a:p>
                      <a:pPr algn="ctr"/>
                      <a:endParaRPr lang="en-US"/>
                    </a:p>
                  </a:txBody>
                  <a:tcPr anchor="ctr"/>
                </a:tc>
                <a:tc>
                  <a:txBody>
                    <a:bodyPr/>
                    <a:lstStyle/>
                    <a:p>
                      <a:pPr algn="ctr"/>
                      <a:r>
                        <a:rPr lang="en-US"/>
                        <a:t>X</a:t>
                      </a:r>
                    </a:p>
                  </a:txBody>
                  <a:tcPr anchor="ctr"/>
                </a:tc>
                <a:tc>
                  <a:txBody>
                    <a:bodyPr/>
                    <a:lstStyle/>
                    <a:p>
                      <a:pPr algn="ctr"/>
                      <a:r>
                        <a:rPr lang="en-US"/>
                        <a:t>X</a:t>
                      </a:r>
                    </a:p>
                  </a:txBody>
                  <a:tcPr anchor="ctr"/>
                </a:tc>
                <a:tc>
                  <a:txBody>
                    <a:bodyPr/>
                    <a:lstStyle/>
                    <a:p>
                      <a:pPr algn="ctr"/>
                      <a:endParaRPr lang="en-US"/>
                    </a:p>
                  </a:txBody>
                  <a:tcPr anchor="ctr"/>
                </a:tc>
                <a:extLst>
                  <a:ext uri="{0D108BD9-81ED-4DB2-BD59-A6C34878D82A}">
                    <a16:rowId xmlns:a16="http://schemas.microsoft.com/office/drawing/2014/main" val="2779632264"/>
                  </a:ext>
                </a:extLst>
              </a:tr>
              <a:tr h="600779">
                <a:tc>
                  <a:txBody>
                    <a:bodyPr/>
                    <a:lstStyle/>
                    <a:p>
                      <a:pPr algn="ctr"/>
                      <a:r>
                        <a:rPr lang="en-US"/>
                        <a:t>Can be used for household air pollution</a:t>
                      </a:r>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a:t>X</a:t>
                      </a:r>
                    </a:p>
                  </a:txBody>
                  <a:tcPr anchor="ctr"/>
                </a:tc>
                <a:tc>
                  <a:txBody>
                    <a:bodyPr/>
                    <a:lstStyle/>
                    <a:p>
                      <a:pPr algn="ctr"/>
                      <a:endParaRPr lang="en-US"/>
                    </a:p>
                  </a:txBody>
                  <a:tcPr anchor="ctr"/>
                </a:tc>
                <a:tc>
                  <a:txBody>
                    <a:bodyPr/>
                    <a:lstStyle/>
                    <a:p>
                      <a:pPr algn="ctr"/>
                      <a:r>
                        <a:rPr lang="en-US"/>
                        <a:t>X</a:t>
                      </a:r>
                    </a:p>
                  </a:txBody>
                  <a:tcPr anchor="ctr"/>
                </a:tc>
                <a:extLst>
                  <a:ext uri="{0D108BD9-81ED-4DB2-BD59-A6C34878D82A}">
                    <a16:rowId xmlns:a16="http://schemas.microsoft.com/office/drawing/2014/main" val="4061281372"/>
                  </a:ext>
                </a:extLst>
              </a:tr>
              <a:tr h="600779">
                <a:tc>
                  <a:txBody>
                    <a:bodyPr/>
                    <a:lstStyle/>
                    <a:p>
                      <a:pPr algn="ctr"/>
                      <a:r>
                        <a:rPr lang="en-US"/>
                        <a:t>Easy integration of new knowledge</a:t>
                      </a:r>
                    </a:p>
                  </a:txBody>
                  <a:tcPr anchor="ctr"/>
                </a:tc>
                <a:tc>
                  <a:txBody>
                    <a:bodyPr/>
                    <a:lstStyle/>
                    <a:p>
                      <a:pPr algn="ctr"/>
                      <a:endParaRPr lang="en-US"/>
                    </a:p>
                  </a:txBody>
                  <a:tcPr anchor="ctr"/>
                </a:tc>
                <a:tc>
                  <a:txBody>
                    <a:bodyPr/>
                    <a:lstStyle/>
                    <a:p>
                      <a:pPr algn="ctr"/>
                      <a:r>
                        <a:rPr lang="en-US"/>
                        <a:t>X</a:t>
                      </a:r>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a:t>X</a:t>
                      </a:r>
                    </a:p>
                  </a:txBody>
                  <a:tcPr anchor="ctr"/>
                </a:tc>
                <a:extLst>
                  <a:ext uri="{0D108BD9-81ED-4DB2-BD59-A6C34878D82A}">
                    <a16:rowId xmlns:a16="http://schemas.microsoft.com/office/drawing/2014/main" val="3472676470"/>
                  </a:ext>
                </a:extLst>
              </a:tr>
              <a:tr h="600779">
                <a:tc>
                  <a:txBody>
                    <a:bodyPr/>
                    <a:lstStyle/>
                    <a:p>
                      <a:pPr algn="ctr"/>
                      <a:r>
                        <a:rPr lang="en-US"/>
                        <a:t>Capable of worldwide analyses</a:t>
                      </a:r>
                    </a:p>
                  </a:txBody>
                  <a:tcPr anchor="ctr"/>
                </a:tc>
                <a:tc>
                  <a:txBody>
                    <a:bodyPr/>
                    <a:lstStyle/>
                    <a:p>
                      <a:pPr algn="ctr"/>
                      <a:r>
                        <a:rPr lang="en-US"/>
                        <a:t>X</a:t>
                      </a:r>
                    </a:p>
                  </a:txBody>
                  <a:tcPr anchor="ctr"/>
                </a:tc>
                <a:tc>
                  <a:txBody>
                    <a:bodyPr/>
                    <a:lstStyle/>
                    <a:p>
                      <a:pPr algn="ctr"/>
                      <a:r>
                        <a:rPr lang="en-US"/>
                        <a:t>X</a:t>
                      </a:r>
                    </a:p>
                  </a:txBody>
                  <a:tcPr anchor="ctr"/>
                </a:tc>
                <a:tc>
                  <a:txBody>
                    <a:bodyPr/>
                    <a:lstStyle/>
                    <a:p>
                      <a:pPr algn="ctr"/>
                      <a:endParaRPr lang="en-US"/>
                    </a:p>
                  </a:txBody>
                  <a:tcPr anchor="ctr"/>
                </a:tc>
                <a:tc>
                  <a:txBody>
                    <a:bodyPr/>
                    <a:lstStyle/>
                    <a:p>
                      <a:pPr algn="ctr"/>
                      <a:r>
                        <a:rPr lang="en-US"/>
                        <a:t>X</a:t>
                      </a:r>
                    </a:p>
                  </a:txBody>
                  <a:tcPr anchor="ctr"/>
                </a:tc>
                <a:tc>
                  <a:txBody>
                    <a:bodyPr/>
                    <a:lstStyle/>
                    <a:p>
                      <a:pPr algn="ctr"/>
                      <a:endParaRPr lang="en-US"/>
                    </a:p>
                  </a:txBody>
                  <a:tcPr anchor="ctr"/>
                </a:tc>
                <a:extLst>
                  <a:ext uri="{0D108BD9-81ED-4DB2-BD59-A6C34878D82A}">
                    <a16:rowId xmlns:a16="http://schemas.microsoft.com/office/drawing/2014/main" val="1289326552"/>
                  </a:ext>
                </a:extLst>
              </a:tr>
              <a:tr h="600779">
                <a:tc>
                  <a:txBody>
                    <a:bodyPr/>
                    <a:lstStyle/>
                    <a:p>
                      <a:pPr algn="ctr"/>
                      <a:r>
                        <a:rPr lang="en-US"/>
                        <a:t>Includes valuation of health benefits</a:t>
                      </a:r>
                    </a:p>
                  </a:txBody>
                  <a:tcPr anchor="ctr"/>
                </a:tc>
                <a:tc>
                  <a:txBody>
                    <a:bodyPr/>
                    <a:lstStyle/>
                    <a:p>
                      <a:pPr algn="ctr"/>
                      <a:r>
                        <a:rPr lang="en-US"/>
                        <a:t>X</a:t>
                      </a:r>
                    </a:p>
                  </a:txBody>
                  <a:tcPr anchor="ctr"/>
                </a:tc>
                <a:tc>
                  <a:txBody>
                    <a:bodyPr/>
                    <a:lstStyle/>
                    <a:p>
                      <a:pPr algn="ctr"/>
                      <a:r>
                        <a:rPr lang="en-US"/>
                        <a:t>X</a:t>
                      </a: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3501858828"/>
                  </a:ext>
                </a:extLst>
              </a:tr>
            </a:tbl>
          </a:graphicData>
        </a:graphic>
      </p:graphicFrame>
      <p:sp>
        <p:nvSpPr>
          <p:cNvPr id="4" name="Slide Number Placeholder 3">
            <a:extLst>
              <a:ext uri="{FF2B5EF4-FFF2-40B4-BE49-F238E27FC236}">
                <a16:creationId xmlns:a16="http://schemas.microsoft.com/office/drawing/2014/main" id="{C9E49190-3567-852A-1CEA-BE4FD674D7BF}"/>
              </a:ext>
            </a:extLst>
          </p:cNvPr>
          <p:cNvSpPr>
            <a:spLocks noGrp="1"/>
          </p:cNvSpPr>
          <p:nvPr>
            <p:ph type="sldNum" sz="quarter" idx="12"/>
          </p:nvPr>
        </p:nvSpPr>
        <p:spPr/>
        <p:txBody>
          <a:bodyPr/>
          <a:lstStyle/>
          <a:p>
            <a:fld id="{D57F1E4F-1CFF-5643-939E-217C01CDF565}" type="slidenum">
              <a:rPr lang="en-US" smtClean="0"/>
              <a:pPr/>
              <a:t>22</a:t>
            </a:fld>
            <a:endParaRPr lang="en-US"/>
          </a:p>
        </p:txBody>
      </p:sp>
    </p:spTree>
    <p:extLst>
      <p:ext uri="{BB962C8B-B14F-4D97-AF65-F5344CB8AC3E}">
        <p14:creationId xmlns:p14="http://schemas.microsoft.com/office/powerpoint/2010/main" val="3024278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F635-A63A-CB7B-A809-A93446AA32BF}"/>
              </a:ext>
            </a:extLst>
          </p:cNvPr>
          <p:cNvSpPr>
            <a:spLocks noGrp="1"/>
          </p:cNvSpPr>
          <p:nvPr>
            <p:ph type="title"/>
          </p:nvPr>
        </p:nvSpPr>
        <p:spPr/>
        <p:txBody>
          <a:bodyPr/>
          <a:lstStyle/>
          <a:p>
            <a:r>
              <a:rPr lang="en-US"/>
              <a:t>LEAP-IBC vs. BenMAP-CE</a:t>
            </a:r>
          </a:p>
        </p:txBody>
      </p:sp>
      <p:sp>
        <p:nvSpPr>
          <p:cNvPr id="3" name="Content Placeholder 2">
            <a:extLst>
              <a:ext uri="{FF2B5EF4-FFF2-40B4-BE49-F238E27FC236}">
                <a16:creationId xmlns:a16="http://schemas.microsoft.com/office/drawing/2014/main" id="{0C515DC0-9B2E-61A4-B429-4300AD143969}"/>
              </a:ext>
            </a:extLst>
          </p:cNvPr>
          <p:cNvSpPr>
            <a:spLocks noGrp="1"/>
          </p:cNvSpPr>
          <p:nvPr>
            <p:ph idx="1"/>
          </p:nvPr>
        </p:nvSpPr>
        <p:spPr>
          <a:xfrm>
            <a:off x="677334" y="1571659"/>
            <a:ext cx="10636429" cy="1961960"/>
          </a:xfrm>
        </p:spPr>
        <p:txBody>
          <a:bodyPr>
            <a:normAutofit/>
          </a:bodyPr>
          <a:lstStyle/>
          <a:p>
            <a:r>
              <a:rPr lang="en-US" sz="2400"/>
              <a:t>LEAP-IBC: Long-Range Energy Alternatives Planning System with Integrated Benefits Calculator (SEI)</a:t>
            </a:r>
          </a:p>
          <a:p>
            <a:r>
              <a:rPr lang="en-US" sz="2400"/>
              <a:t>BenMAP-CE: Environmental Benefits Mapping and Analysis Program, Community Edition</a:t>
            </a:r>
            <a:r>
              <a:rPr lang="en-US" sz="2000"/>
              <a:t> </a:t>
            </a:r>
            <a:r>
              <a:rPr lang="en-US" sz="2400"/>
              <a:t>(US EPA)</a:t>
            </a:r>
          </a:p>
        </p:txBody>
      </p:sp>
      <p:graphicFrame>
        <p:nvGraphicFramePr>
          <p:cNvPr id="5" name="Table 4">
            <a:extLst>
              <a:ext uri="{FF2B5EF4-FFF2-40B4-BE49-F238E27FC236}">
                <a16:creationId xmlns:a16="http://schemas.microsoft.com/office/drawing/2014/main" id="{8250FDC4-5ABE-48FE-334E-52A364944B3C}"/>
              </a:ext>
            </a:extLst>
          </p:cNvPr>
          <p:cNvGraphicFramePr>
            <a:graphicFrameLocks noGrp="1"/>
          </p:cNvGraphicFramePr>
          <p:nvPr>
            <p:extLst>
              <p:ext uri="{D42A27DB-BD31-4B8C-83A1-F6EECF244321}">
                <p14:modId xmlns:p14="http://schemas.microsoft.com/office/powerpoint/2010/main" val="2540388843"/>
              </p:ext>
            </p:extLst>
          </p:nvPr>
        </p:nvGraphicFramePr>
        <p:xfrm>
          <a:off x="3073832" y="3388472"/>
          <a:ext cx="6096000" cy="328252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0767">
                <a:tc>
                  <a:txBody>
                    <a:bodyPr/>
                    <a:lstStyle/>
                    <a:p>
                      <a:pPr algn="ctr"/>
                      <a:r>
                        <a:rPr lang="en-US" sz="1800"/>
                        <a:t>LEAP-IBC</a:t>
                      </a:r>
                    </a:p>
                  </a:txBody>
                  <a:tcPr/>
                </a:tc>
                <a:tc>
                  <a:txBody>
                    <a:bodyPr/>
                    <a:lstStyle/>
                    <a:p>
                      <a:pPr algn="ctr"/>
                      <a:r>
                        <a:rPr lang="en-US" sz="1800"/>
                        <a:t>BenMAP-CE</a:t>
                      </a:r>
                    </a:p>
                  </a:txBody>
                  <a:tcPr/>
                </a:tc>
                <a:extLst>
                  <a:ext uri="{0D108BD9-81ED-4DB2-BD59-A6C34878D82A}">
                    <a16:rowId xmlns:a16="http://schemas.microsoft.com/office/drawing/2014/main" val="10000"/>
                  </a:ext>
                </a:extLst>
              </a:tr>
              <a:tr h="630767">
                <a:tc>
                  <a:txBody>
                    <a:bodyPr/>
                    <a:lstStyle/>
                    <a:p>
                      <a:pPr algn="ctr"/>
                      <a:r>
                        <a:rPr lang="en-US" sz="1800"/>
                        <a:t>Minimal data input required</a:t>
                      </a:r>
                    </a:p>
                  </a:txBody>
                  <a:tcPr/>
                </a:tc>
                <a:tc>
                  <a:txBody>
                    <a:bodyPr/>
                    <a:lstStyle/>
                    <a:p>
                      <a:pPr algn="ctr"/>
                      <a:r>
                        <a:rPr lang="en-US" sz="1800"/>
                        <a:t>Data input intensive:</a:t>
                      </a:r>
                      <a:r>
                        <a:rPr lang="en-US" sz="1800" baseline="0"/>
                        <a:t> </a:t>
                      </a:r>
                    </a:p>
                    <a:p>
                      <a:pPr algn="ctr"/>
                      <a:r>
                        <a:rPr lang="en-US" sz="1400" baseline="0"/>
                        <a:t>air quality, population, baseline incidence, concentration response functions</a:t>
                      </a:r>
                      <a:endParaRPr lang="en-US" sz="1400"/>
                    </a:p>
                  </a:txBody>
                  <a:tcPr/>
                </a:tc>
                <a:extLst>
                  <a:ext uri="{0D108BD9-81ED-4DB2-BD59-A6C34878D82A}">
                    <a16:rowId xmlns:a16="http://schemas.microsoft.com/office/drawing/2014/main" val="10001"/>
                  </a:ext>
                </a:extLst>
              </a:tr>
              <a:tr h="630767">
                <a:tc>
                  <a:txBody>
                    <a:bodyPr/>
                    <a:lstStyle/>
                    <a:p>
                      <a:pPr algn="ctr"/>
                      <a:r>
                        <a:rPr lang="en-US" sz="1800"/>
                        <a:t>Coarse resolution</a:t>
                      </a:r>
                      <a:r>
                        <a:rPr lang="en-US" sz="1800" baseline="0"/>
                        <a:t> results: </a:t>
                      </a:r>
                      <a:r>
                        <a:rPr lang="en-US" sz="1400" baseline="0"/>
                        <a:t>country-level changes in premature death, crop yield, and regional radiative forcing</a:t>
                      </a:r>
                      <a:endParaRPr lang="en-US" sz="1400"/>
                    </a:p>
                  </a:txBody>
                  <a:tcPr/>
                </a:tc>
                <a:tc>
                  <a:txBody>
                    <a:bodyPr/>
                    <a:lstStyle/>
                    <a:p>
                      <a:pPr algn="ctr"/>
                      <a:r>
                        <a:rPr lang="en-US" sz="1800"/>
                        <a:t>Fine resolution</a:t>
                      </a:r>
                      <a:r>
                        <a:rPr lang="en-US" sz="1800" baseline="0"/>
                        <a:t> results: </a:t>
                      </a:r>
                    </a:p>
                    <a:p>
                      <a:pPr algn="ctr"/>
                      <a:r>
                        <a:rPr lang="en-US" sz="1400" baseline="0"/>
                        <a:t>health outcomes and economic benefits</a:t>
                      </a:r>
                      <a:endParaRPr lang="en-US" sz="1400"/>
                    </a:p>
                  </a:txBody>
                  <a:tcPr/>
                </a:tc>
                <a:extLst>
                  <a:ext uri="{0D108BD9-81ED-4DB2-BD59-A6C34878D82A}">
                    <a16:rowId xmlns:a16="http://schemas.microsoft.com/office/drawing/2014/main" val="10002"/>
                  </a:ext>
                </a:extLst>
              </a:tr>
              <a:tr h="630767">
                <a:tc>
                  <a:txBody>
                    <a:bodyPr/>
                    <a:lstStyle/>
                    <a:p>
                      <a:pPr algn="ctr"/>
                      <a:r>
                        <a:rPr lang="en-US" sz="1800"/>
                        <a:t>Focus on climate change</a:t>
                      </a:r>
                    </a:p>
                  </a:txBody>
                  <a:tcPr/>
                </a:tc>
                <a:tc>
                  <a:txBody>
                    <a:bodyPr/>
                    <a:lstStyle/>
                    <a:p>
                      <a:pPr algn="ctr"/>
                      <a:r>
                        <a:rPr lang="en-US" sz="1800" dirty="0"/>
                        <a:t>Focus on air quality and health</a:t>
                      </a:r>
                    </a:p>
                  </a:txBody>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DEFE59AE-0E17-CA3E-82DA-79230EA8647E}"/>
              </a:ext>
            </a:extLst>
          </p:cNvPr>
          <p:cNvSpPr>
            <a:spLocks noGrp="1"/>
          </p:cNvSpPr>
          <p:nvPr>
            <p:ph type="sldNum" sz="quarter" idx="12"/>
          </p:nvPr>
        </p:nvSpPr>
        <p:spPr/>
        <p:txBody>
          <a:bodyPr/>
          <a:lstStyle/>
          <a:p>
            <a:fld id="{D57F1E4F-1CFF-5643-939E-217C01CDF565}" type="slidenum">
              <a:rPr lang="en-US" smtClean="0"/>
              <a:pPr/>
              <a:t>23</a:t>
            </a:fld>
            <a:endParaRPr lang="en-US"/>
          </a:p>
        </p:txBody>
      </p:sp>
    </p:spTree>
    <p:extLst>
      <p:ext uri="{BB962C8B-B14F-4D97-AF65-F5344CB8AC3E}">
        <p14:creationId xmlns:p14="http://schemas.microsoft.com/office/powerpoint/2010/main" val="322282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FB71-DC51-4CBB-72A6-663622D2BDC9}"/>
              </a:ext>
            </a:extLst>
          </p:cNvPr>
          <p:cNvSpPr>
            <a:spLocks noGrp="1"/>
          </p:cNvSpPr>
          <p:nvPr>
            <p:ph type="title"/>
          </p:nvPr>
        </p:nvSpPr>
        <p:spPr/>
        <p:txBody>
          <a:bodyPr/>
          <a:lstStyle/>
          <a:p>
            <a:r>
              <a:rPr lang="en-US"/>
              <a:t>LEAP-IBC Tool</a:t>
            </a:r>
          </a:p>
        </p:txBody>
      </p:sp>
      <p:sp>
        <p:nvSpPr>
          <p:cNvPr id="3" name="Content Placeholder 2">
            <a:extLst>
              <a:ext uri="{FF2B5EF4-FFF2-40B4-BE49-F238E27FC236}">
                <a16:creationId xmlns:a16="http://schemas.microsoft.com/office/drawing/2014/main" id="{20C42F2D-19BB-A396-EE97-6E6FCCCE6803}"/>
              </a:ext>
            </a:extLst>
          </p:cNvPr>
          <p:cNvSpPr>
            <a:spLocks noGrp="1"/>
          </p:cNvSpPr>
          <p:nvPr>
            <p:ph idx="1"/>
          </p:nvPr>
        </p:nvSpPr>
        <p:spPr>
          <a:xfrm>
            <a:off x="677334" y="1819630"/>
            <a:ext cx="10899148" cy="3880773"/>
          </a:xfrm>
        </p:spPr>
        <p:txBody>
          <a:bodyPr/>
          <a:lstStyle/>
          <a:p>
            <a:pPr fontAlgn="auto">
              <a:spcAft>
                <a:spcPts val="0"/>
              </a:spcAft>
            </a:pPr>
            <a:r>
              <a:rPr lang="en-US" sz="2500"/>
              <a:t>Designed for use in developing countries/emerging economies</a:t>
            </a:r>
          </a:p>
          <a:p>
            <a:pPr fontAlgn="auto">
              <a:spcAft>
                <a:spcPts val="0"/>
              </a:spcAft>
            </a:pPr>
            <a:r>
              <a:rPr lang="en-US" sz="2500"/>
              <a:t>Estimates responses of PM</a:t>
            </a:r>
            <a:r>
              <a:rPr lang="en-US" sz="2500" baseline="-25000"/>
              <a:t>2.5</a:t>
            </a:r>
            <a:r>
              <a:rPr lang="en-US" sz="2500"/>
              <a:t> and ozone to grid-scale emissions using a global air quality model</a:t>
            </a:r>
          </a:p>
          <a:p>
            <a:pPr fontAlgn="auto">
              <a:spcAft>
                <a:spcPts val="0"/>
              </a:spcAft>
            </a:pPr>
            <a:r>
              <a:rPr lang="en-US" sz="2500"/>
              <a:t>Includes calculations to determine the impact on health, crops, and climate</a:t>
            </a:r>
          </a:p>
          <a:p>
            <a:pPr fontAlgn="auto">
              <a:spcAft>
                <a:spcPts val="0"/>
              </a:spcAft>
            </a:pPr>
            <a:r>
              <a:rPr lang="en-US" sz="2500"/>
              <a:t>Requires limited user inputs</a:t>
            </a:r>
          </a:p>
          <a:p>
            <a:pPr lvl="1" fontAlgn="auto">
              <a:spcAft>
                <a:spcPts val="0"/>
              </a:spcAft>
            </a:pPr>
            <a:r>
              <a:rPr lang="en-US" sz="2200"/>
              <a:t>Default data is available for all parameters</a:t>
            </a:r>
          </a:p>
          <a:p>
            <a:endParaRPr lang="en-US"/>
          </a:p>
        </p:txBody>
      </p:sp>
      <p:sp>
        <p:nvSpPr>
          <p:cNvPr id="4" name="Slide Number Placeholder 3">
            <a:extLst>
              <a:ext uri="{FF2B5EF4-FFF2-40B4-BE49-F238E27FC236}">
                <a16:creationId xmlns:a16="http://schemas.microsoft.com/office/drawing/2014/main" id="{41815BEE-165A-69A6-0CEB-83DFA10247CD}"/>
              </a:ext>
            </a:extLst>
          </p:cNvPr>
          <p:cNvSpPr>
            <a:spLocks noGrp="1"/>
          </p:cNvSpPr>
          <p:nvPr>
            <p:ph type="sldNum" sz="quarter" idx="12"/>
          </p:nvPr>
        </p:nvSpPr>
        <p:spPr/>
        <p:txBody>
          <a:bodyPr/>
          <a:lstStyle/>
          <a:p>
            <a:fld id="{D57F1E4F-1CFF-5643-939E-217C01CDF565}" type="slidenum">
              <a:rPr lang="en-US" smtClean="0"/>
              <a:pPr/>
              <a:t>24</a:t>
            </a:fld>
            <a:endParaRPr lang="en-US"/>
          </a:p>
        </p:txBody>
      </p:sp>
    </p:spTree>
    <p:extLst>
      <p:ext uri="{BB962C8B-B14F-4D97-AF65-F5344CB8AC3E}">
        <p14:creationId xmlns:p14="http://schemas.microsoft.com/office/powerpoint/2010/main" val="336184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3F80-83CF-8DC5-227D-403D4C3FC80D}"/>
              </a:ext>
            </a:extLst>
          </p:cNvPr>
          <p:cNvSpPr>
            <a:spLocks noGrp="1"/>
          </p:cNvSpPr>
          <p:nvPr>
            <p:ph type="title"/>
          </p:nvPr>
        </p:nvSpPr>
        <p:spPr/>
        <p:txBody>
          <a:bodyPr/>
          <a:lstStyle/>
          <a:p>
            <a:r>
              <a:rPr lang="en-US"/>
              <a:t>BenMAP-CE Tool</a:t>
            </a:r>
          </a:p>
        </p:txBody>
      </p:sp>
      <p:sp>
        <p:nvSpPr>
          <p:cNvPr id="3" name="Content Placeholder 2">
            <a:extLst>
              <a:ext uri="{FF2B5EF4-FFF2-40B4-BE49-F238E27FC236}">
                <a16:creationId xmlns:a16="http://schemas.microsoft.com/office/drawing/2014/main" id="{A65F7F33-051A-66C4-5B61-DA753039EB68}"/>
              </a:ext>
            </a:extLst>
          </p:cNvPr>
          <p:cNvSpPr>
            <a:spLocks noGrp="1"/>
          </p:cNvSpPr>
          <p:nvPr>
            <p:ph idx="1"/>
          </p:nvPr>
        </p:nvSpPr>
        <p:spPr>
          <a:xfrm>
            <a:off x="677334" y="1751309"/>
            <a:ext cx="10215809" cy="4290054"/>
          </a:xfrm>
        </p:spPr>
        <p:txBody>
          <a:bodyPr vert="horz" lIns="91440" tIns="45720" rIns="91440" bIns="45720" rtlCol="0" anchor="t">
            <a:normAutofit/>
          </a:bodyPr>
          <a:lstStyle/>
          <a:p>
            <a:r>
              <a:rPr lang="en-GB" sz="2500" dirty="0" err="1">
                <a:latin typeface="+mn-lt"/>
              </a:rPr>
              <a:t>BenMAP</a:t>
            </a:r>
            <a:r>
              <a:rPr lang="en-GB" sz="2500" dirty="0">
                <a:latin typeface="+mn-lt"/>
              </a:rPr>
              <a:t>-Community Edition</a:t>
            </a:r>
          </a:p>
          <a:p>
            <a:pPr lvl="1"/>
            <a:r>
              <a:rPr lang="en-US" sz="2000" dirty="0">
                <a:latin typeface="+mn-lt"/>
              </a:rPr>
              <a:t>Uses health impact functions to relate changes in PM</a:t>
            </a:r>
            <a:r>
              <a:rPr lang="en-US" sz="2000" baseline="-25000" dirty="0">
                <a:latin typeface="+mn-lt"/>
              </a:rPr>
              <a:t>2.5</a:t>
            </a:r>
            <a:r>
              <a:rPr lang="en-US" sz="2000" dirty="0">
                <a:latin typeface="+mn-lt"/>
              </a:rPr>
              <a:t> and ozone concentrations with health outcomes</a:t>
            </a:r>
          </a:p>
          <a:p>
            <a:pPr lvl="1"/>
            <a:r>
              <a:rPr lang="en-US" sz="2000" dirty="0">
                <a:latin typeface="+mn-lt"/>
              </a:rPr>
              <a:t>Works with population and baseline incidence data at various levels of aggregation</a:t>
            </a:r>
          </a:p>
          <a:p>
            <a:pPr lvl="1"/>
            <a:r>
              <a:rPr lang="en-US" sz="2000" dirty="0">
                <a:latin typeface="+mn-lt"/>
              </a:rPr>
              <a:t>Estimates economic value of health outcomes</a:t>
            </a:r>
          </a:p>
          <a:p>
            <a:pPr lvl="1"/>
            <a:r>
              <a:rPr lang="en-US" sz="2000" dirty="0">
                <a:latin typeface="+mn-lt"/>
              </a:rPr>
              <a:t>Can report local scale or national scale results</a:t>
            </a:r>
          </a:p>
          <a:p>
            <a:r>
              <a:rPr lang="en-GB" sz="2500" dirty="0" err="1">
                <a:latin typeface="+mn-lt"/>
              </a:rPr>
              <a:t>BenMAP</a:t>
            </a:r>
            <a:r>
              <a:rPr lang="en-GB" sz="2500" dirty="0">
                <a:latin typeface="+mn-lt"/>
              </a:rPr>
              <a:t>-CE: Global Burden of Disease Module</a:t>
            </a:r>
          </a:p>
          <a:p>
            <a:pPr lvl="1"/>
            <a:r>
              <a:rPr lang="en-GB" sz="2000" dirty="0">
                <a:latin typeface="+mn-lt"/>
              </a:rPr>
              <a:t>Allows users to select a country or region and calculate health impacts of reducing PM</a:t>
            </a:r>
            <a:r>
              <a:rPr lang="en-GB" sz="2000" baseline="-25000" dirty="0">
                <a:latin typeface="+mn-lt"/>
              </a:rPr>
              <a:t>2.5</a:t>
            </a:r>
            <a:r>
              <a:rPr lang="en-GB" sz="2000" dirty="0">
                <a:latin typeface="+mn-lt"/>
              </a:rPr>
              <a:t> emissions using data from the 2010 GBD study</a:t>
            </a:r>
          </a:p>
        </p:txBody>
      </p:sp>
      <p:sp>
        <p:nvSpPr>
          <p:cNvPr id="4" name="Slide Number Placeholder 3">
            <a:extLst>
              <a:ext uri="{FF2B5EF4-FFF2-40B4-BE49-F238E27FC236}">
                <a16:creationId xmlns:a16="http://schemas.microsoft.com/office/drawing/2014/main" id="{77B8557E-B99B-6D43-1BCF-3E57C7061F9B}"/>
              </a:ext>
            </a:extLst>
          </p:cNvPr>
          <p:cNvSpPr>
            <a:spLocks noGrp="1"/>
          </p:cNvSpPr>
          <p:nvPr>
            <p:ph type="sldNum" sz="quarter" idx="12"/>
          </p:nvPr>
        </p:nvSpPr>
        <p:spPr/>
        <p:txBody>
          <a:bodyPr/>
          <a:lstStyle/>
          <a:p>
            <a:fld id="{D57F1E4F-1CFF-5643-939E-217C01CDF565}" type="slidenum">
              <a:rPr lang="en-US" smtClean="0"/>
              <a:pPr/>
              <a:t>25</a:t>
            </a:fld>
            <a:endParaRPr lang="en-US"/>
          </a:p>
        </p:txBody>
      </p:sp>
    </p:spTree>
    <p:extLst>
      <p:ext uri="{BB962C8B-B14F-4D97-AF65-F5344CB8AC3E}">
        <p14:creationId xmlns:p14="http://schemas.microsoft.com/office/powerpoint/2010/main" val="125906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860904-39A4-3A9B-84CB-02C2C77F6994}"/>
              </a:ext>
            </a:extLst>
          </p:cNvPr>
          <p:cNvSpPr>
            <a:spLocks noGrp="1"/>
          </p:cNvSpPr>
          <p:nvPr>
            <p:ph type="title"/>
          </p:nvPr>
        </p:nvSpPr>
        <p:spPr>
          <a:xfrm>
            <a:off x="677335" y="2700867"/>
            <a:ext cx="10357458" cy="1826581"/>
          </a:xfrm>
        </p:spPr>
        <p:txBody>
          <a:bodyPr>
            <a:normAutofit fontScale="90000"/>
          </a:bodyPr>
          <a:lstStyle/>
          <a:p>
            <a:r>
              <a:rPr lang="en-US"/>
              <a:t>This presentation will use BenMAP-CE to demonstrate health benefits and valuation calculations.</a:t>
            </a:r>
          </a:p>
        </p:txBody>
      </p:sp>
      <p:sp>
        <p:nvSpPr>
          <p:cNvPr id="6" name="Text Placeholder 5">
            <a:extLst>
              <a:ext uri="{FF2B5EF4-FFF2-40B4-BE49-F238E27FC236}">
                <a16:creationId xmlns:a16="http://schemas.microsoft.com/office/drawing/2014/main" id="{5F11401D-01DB-62BA-2D8C-25266088BC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2D742C-2336-A42F-D3A4-50754F06E499}"/>
              </a:ext>
            </a:extLst>
          </p:cNvPr>
          <p:cNvSpPr>
            <a:spLocks noGrp="1"/>
          </p:cNvSpPr>
          <p:nvPr>
            <p:ph type="sldNum" sz="quarter" idx="12"/>
          </p:nvPr>
        </p:nvSpPr>
        <p:spPr/>
        <p:txBody>
          <a:bodyPr/>
          <a:lstStyle/>
          <a:p>
            <a:fld id="{D57F1E4F-1CFF-5643-939E-217C01CDF565}" type="slidenum">
              <a:rPr lang="en-US" smtClean="0"/>
              <a:pPr/>
              <a:t>26</a:t>
            </a:fld>
            <a:endParaRPr lang="en-US"/>
          </a:p>
        </p:txBody>
      </p:sp>
    </p:spTree>
    <p:extLst>
      <p:ext uri="{BB962C8B-B14F-4D97-AF65-F5344CB8AC3E}">
        <p14:creationId xmlns:p14="http://schemas.microsoft.com/office/powerpoint/2010/main" val="112458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5237-1741-6F34-6998-2412D125EC2E}"/>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4: Inputs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000"/>
              <a:t>1. Health Impacts of AQM</a:t>
            </a:r>
          </a:p>
          <a:p>
            <a:r>
              <a:rPr lang="en-US" sz="2000"/>
              <a:t>2. Introduction to Benefits Analysis</a:t>
            </a:r>
          </a:p>
          <a:p>
            <a:r>
              <a:rPr lang="en-US" sz="2000"/>
              <a:t>3. Benefits Estimation Tools</a:t>
            </a:r>
          </a:p>
          <a:p>
            <a:r>
              <a:rPr lang="en-US" sz="2800" b="1"/>
              <a:t>4. Inputs</a:t>
            </a:r>
          </a:p>
          <a:p>
            <a:r>
              <a:rPr lang="en-US" sz="2000"/>
              <a:t>5. Economic Valuation</a:t>
            </a:r>
          </a:p>
          <a:p>
            <a:r>
              <a:rPr lang="en-US" sz="2000"/>
              <a:t>6. Example Analysis Results </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27</a:t>
            </a:fld>
            <a:endParaRPr lang="en-US"/>
          </a:p>
        </p:txBody>
      </p:sp>
    </p:spTree>
    <p:extLst>
      <p:ext uri="{BB962C8B-B14F-4D97-AF65-F5344CB8AC3E}">
        <p14:creationId xmlns:p14="http://schemas.microsoft.com/office/powerpoint/2010/main" val="197758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0C32B1-E302-551B-92A1-2D199388FAC0}"/>
              </a:ext>
            </a:extLst>
          </p:cNvPr>
          <p:cNvSpPr>
            <a:spLocks noGrp="1"/>
          </p:cNvSpPr>
          <p:nvPr>
            <p:ph type="title"/>
          </p:nvPr>
        </p:nvSpPr>
        <p:spPr/>
        <p:txBody>
          <a:bodyPr/>
          <a:lstStyle/>
          <a:p>
            <a:r>
              <a:rPr lang="en-US"/>
              <a:t>What inputs do we need to estimate benefits? </a:t>
            </a:r>
          </a:p>
        </p:txBody>
      </p:sp>
      <p:sp>
        <p:nvSpPr>
          <p:cNvPr id="6" name="Text Placeholder 5">
            <a:extLst>
              <a:ext uri="{FF2B5EF4-FFF2-40B4-BE49-F238E27FC236}">
                <a16:creationId xmlns:a16="http://schemas.microsoft.com/office/drawing/2014/main" id="{E7787CEB-3A5D-F84F-959C-6F3AC7F15F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53EFE9-6E1F-A947-E924-721E6232F584}"/>
              </a:ext>
            </a:extLst>
          </p:cNvPr>
          <p:cNvSpPr>
            <a:spLocks noGrp="1"/>
          </p:cNvSpPr>
          <p:nvPr>
            <p:ph type="sldNum" sz="quarter" idx="12"/>
          </p:nvPr>
        </p:nvSpPr>
        <p:spPr/>
        <p:txBody>
          <a:bodyPr/>
          <a:lstStyle/>
          <a:p>
            <a:fld id="{D57F1E4F-1CFF-5643-939E-217C01CDF565}" type="slidenum">
              <a:rPr lang="en-US" smtClean="0"/>
              <a:pPr/>
              <a:t>28</a:t>
            </a:fld>
            <a:endParaRPr lang="en-US"/>
          </a:p>
        </p:txBody>
      </p:sp>
    </p:spTree>
    <p:extLst>
      <p:ext uri="{BB962C8B-B14F-4D97-AF65-F5344CB8AC3E}">
        <p14:creationId xmlns:p14="http://schemas.microsoft.com/office/powerpoint/2010/main" val="256500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679A-FAFF-F64E-FA50-31C92A93A784}"/>
              </a:ext>
            </a:extLst>
          </p:cNvPr>
          <p:cNvSpPr>
            <a:spLocks noGrp="1"/>
          </p:cNvSpPr>
          <p:nvPr>
            <p:ph type="title"/>
          </p:nvPr>
        </p:nvSpPr>
        <p:spPr/>
        <p:txBody>
          <a:bodyPr/>
          <a:lstStyle/>
          <a:p>
            <a:r>
              <a:rPr lang="en-US"/>
              <a:t>Health Impact Functions</a:t>
            </a:r>
          </a:p>
        </p:txBody>
      </p:sp>
      <p:sp>
        <p:nvSpPr>
          <p:cNvPr id="3" name="Content Placeholder 2">
            <a:extLst>
              <a:ext uri="{FF2B5EF4-FFF2-40B4-BE49-F238E27FC236}">
                <a16:creationId xmlns:a16="http://schemas.microsoft.com/office/drawing/2014/main" id="{83042729-C41E-8934-3D8E-FAE7F992B183}"/>
              </a:ext>
            </a:extLst>
          </p:cNvPr>
          <p:cNvSpPr>
            <a:spLocks noGrp="1"/>
          </p:cNvSpPr>
          <p:nvPr>
            <p:ph idx="1"/>
          </p:nvPr>
        </p:nvSpPr>
        <p:spPr>
          <a:xfrm>
            <a:off x="677334" y="1699822"/>
            <a:ext cx="10324495" cy="1060280"/>
          </a:xfrm>
        </p:spPr>
        <p:txBody>
          <a:bodyPr/>
          <a:lstStyle/>
          <a:p>
            <a:r>
              <a:rPr lang="en-US" sz="2400"/>
              <a:t>Health impact functions quantify how changes in pollutant concentrations impact outcomes of interest</a:t>
            </a:r>
          </a:p>
          <a:p>
            <a:pPr marL="0" indent="0">
              <a:buNone/>
            </a:pPr>
            <a:endParaRPr lang="en-US"/>
          </a:p>
        </p:txBody>
      </p:sp>
      <p:sp>
        <p:nvSpPr>
          <p:cNvPr id="5" name="Text Box 8">
            <a:extLst>
              <a:ext uri="{FF2B5EF4-FFF2-40B4-BE49-F238E27FC236}">
                <a16:creationId xmlns:a16="http://schemas.microsoft.com/office/drawing/2014/main" id="{A048EB6F-B62D-B156-4524-FDF1A9E2BE22}"/>
              </a:ext>
            </a:extLst>
          </p:cNvPr>
          <p:cNvSpPr txBox="1">
            <a:spLocks noChangeArrowheads="1"/>
          </p:cNvSpPr>
          <p:nvPr/>
        </p:nvSpPr>
        <p:spPr bwMode="auto">
          <a:xfrm>
            <a:off x="2408238" y="2761605"/>
            <a:ext cx="2856128" cy="707868"/>
          </a:xfrm>
          <a:prstGeom prst="rect">
            <a:avLst/>
          </a:prstGeom>
          <a:noFill/>
          <a:ln w="9525">
            <a:noFill/>
            <a:miter lim="800000"/>
            <a:headEnd/>
            <a:tailEnd/>
          </a:ln>
        </p:spPr>
        <p:txBody>
          <a:bodyPr wrap="none" lIns="91421" tIns="45711" rIns="91421" bIns="45711">
            <a:spAutoFit/>
          </a:bodyPr>
          <a:lstStyle/>
          <a:p>
            <a:pPr eaLnBrk="0" hangingPunct="0"/>
            <a:r>
              <a:rPr lang="en-US" sz="2000">
                <a:latin typeface="Gill Sans MT" pitchFamily="34" charset="0"/>
              </a:rPr>
              <a:t>∆ Y = Yo (1-e </a:t>
            </a:r>
            <a:r>
              <a:rPr lang="en-US" sz="2000" baseline="30000">
                <a:latin typeface="Gill Sans MT" pitchFamily="34" charset="0"/>
              </a:rPr>
              <a:t>-</a:t>
            </a:r>
            <a:r>
              <a:rPr lang="en-US" sz="2000" b="1" baseline="30000">
                <a:latin typeface="Gill Sans MT" pitchFamily="34" charset="0"/>
              </a:rPr>
              <a:t>ß</a:t>
            </a:r>
            <a:r>
              <a:rPr lang="en-US" sz="2000" baseline="30000">
                <a:latin typeface="Gill Sans MT" pitchFamily="34" charset="0"/>
              </a:rPr>
              <a:t>∆ PM</a:t>
            </a:r>
            <a:r>
              <a:rPr lang="en-US" sz="2000">
                <a:latin typeface="Gill Sans MT" pitchFamily="34" charset="0"/>
              </a:rPr>
              <a:t>) * Pop</a:t>
            </a:r>
          </a:p>
          <a:p>
            <a:pPr eaLnBrk="0" hangingPunct="0"/>
            <a:endParaRPr lang="en-US" sz="2000">
              <a:latin typeface="Gill Sans MT" pitchFamily="34" charset="0"/>
            </a:endParaRPr>
          </a:p>
        </p:txBody>
      </p:sp>
      <p:pic>
        <p:nvPicPr>
          <p:cNvPr id="8" name="Picture 7" descr="Map showing air quality change in region">
            <a:extLst>
              <a:ext uri="{FF2B5EF4-FFF2-40B4-BE49-F238E27FC236}">
                <a16:creationId xmlns:a16="http://schemas.microsoft.com/office/drawing/2014/main" id="{D91E7DAF-9B9A-7651-C6E2-197E14BDBE0B}"/>
              </a:ext>
            </a:extLst>
          </p:cNvPr>
          <p:cNvPicPr/>
          <p:nvPr/>
        </p:nvPicPr>
        <p:blipFill rotWithShape="1">
          <a:blip r:embed="rId3" cstate="print">
            <a:extLst>
              <a:ext uri="{28A0092B-C50C-407E-A947-70E740481C1C}">
                <a14:useLocalDpi xmlns:a14="http://schemas.microsoft.com/office/drawing/2010/main" val="0"/>
              </a:ext>
            </a:extLst>
          </a:blip>
          <a:srcRect l="14273" t="3202" r="17918" b="4983"/>
          <a:stretch/>
        </p:blipFill>
        <p:spPr bwMode="auto">
          <a:xfrm>
            <a:off x="2760345" y="3469473"/>
            <a:ext cx="1184910" cy="18389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380AF5CF-A9D5-86AB-5263-287B80A1C4FE}"/>
              </a:ext>
            </a:extLst>
          </p:cNvPr>
          <p:cNvSpPr txBox="1"/>
          <p:nvPr/>
        </p:nvSpPr>
        <p:spPr>
          <a:xfrm>
            <a:off x="2524125" y="5308433"/>
            <a:ext cx="1657350" cy="914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a:ea typeface="Calibri"/>
                <a:cs typeface="Times New Roman"/>
              </a:rPr>
              <a:t>ΔPM</a:t>
            </a:r>
            <a:r>
              <a:rPr lang="en-US" sz="1400" b="1" baseline="-25000">
                <a:ea typeface="Calibri"/>
                <a:cs typeface="Times New Roman"/>
              </a:rPr>
              <a:t> </a:t>
            </a:r>
            <a:r>
              <a:rPr lang="en-US" sz="1400" b="1">
                <a:ea typeface="Calibri"/>
                <a:cs typeface="Times New Roman"/>
              </a:rPr>
              <a:t>– Air Quality Change</a:t>
            </a:r>
            <a:endParaRPr lang="en-US" sz="1100">
              <a:ea typeface="Calibri"/>
              <a:cs typeface="Times New Roman"/>
            </a:endParaRPr>
          </a:p>
        </p:txBody>
      </p:sp>
      <p:pic>
        <p:nvPicPr>
          <p:cNvPr id="10" name="Picture 9" descr="Map showing population per district in a region">
            <a:extLst>
              <a:ext uri="{FF2B5EF4-FFF2-40B4-BE49-F238E27FC236}">
                <a16:creationId xmlns:a16="http://schemas.microsoft.com/office/drawing/2014/main" id="{444CC830-4AAD-D605-43C3-DAE91E86B550}"/>
              </a:ext>
            </a:extLst>
          </p:cNvPr>
          <p:cNvPicPr/>
          <p:nvPr/>
        </p:nvPicPr>
        <p:blipFill rotWithShape="1">
          <a:blip r:embed="rId4" cstate="print">
            <a:extLst>
              <a:ext uri="{28A0092B-C50C-407E-A947-70E740481C1C}">
                <a14:useLocalDpi xmlns:a14="http://schemas.microsoft.com/office/drawing/2010/main" val="0"/>
              </a:ext>
            </a:extLst>
          </a:blip>
          <a:srcRect l="13760" t="3110" r="13886" b="2680"/>
          <a:stretch/>
        </p:blipFill>
        <p:spPr bwMode="auto">
          <a:xfrm>
            <a:off x="4557713" y="3465028"/>
            <a:ext cx="1241425" cy="18529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8">
            <a:extLst>
              <a:ext uri="{FF2B5EF4-FFF2-40B4-BE49-F238E27FC236}">
                <a16:creationId xmlns:a16="http://schemas.microsoft.com/office/drawing/2014/main" id="{B290B5A9-A7EF-F71A-E0B1-17BA9A21ED78}"/>
              </a:ext>
            </a:extLst>
          </p:cNvPr>
          <p:cNvSpPr txBox="1"/>
          <p:nvPr/>
        </p:nvSpPr>
        <p:spPr>
          <a:xfrm>
            <a:off x="4354511" y="5308433"/>
            <a:ext cx="1647825" cy="914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a:ea typeface="Calibri"/>
                <a:cs typeface="Times New Roman"/>
              </a:rPr>
              <a:t>Pop</a:t>
            </a:r>
            <a:r>
              <a:rPr lang="en-US" sz="1400" b="1" baseline="-25000">
                <a:ea typeface="Calibri"/>
                <a:cs typeface="Times New Roman"/>
              </a:rPr>
              <a:t> </a:t>
            </a:r>
            <a:r>
              <a:rPr lang="en-US" sz="1400" b="1">
                <a:ea typeface="Calibri"/>
                <a:cs typeface="Times New Roman"/>
              </a:rPr>
              <a:t>– Population</a:t>
            </a:r>
            <a:endParaRPr lang="en-US" sz="1100">
              <a:ea typeface="Calibri"/>
              <a:cs typeface="Times New Roman"/>
            </a:endParaRPr>
          </a:p>
          <a:p>
            <a:pPr algn="ctr">
              <a:lnSpc>
                <a:spcPct val="115000"/>
              </a:lnSpc>
            </a:pPr>
            <a:r>
              <a:rPr lang="en-US" sz="1400" b="1">
                <a:ea typeface="Calibri"/>
                <a:cs typeface="Times New Roman"/>
              </a:rPr>
              <a:t> </a:t>
            </a:r>
            <a:endParaRPr lang="en-US" sz="1100">
              <a:ea typeface="Calibri"/>
              <a:cs typeface="Times New Roman"/>
            </a:endParaRPr>
          </a:p>
          <a:p>
            <a:pPr algn="ctr">
              <a:lnSpc>
                <a:spcPct val="115000"/>
              </a:lnSpc>
            </a:pPr>
            <a:r>
              <a:rPr lang="en-US" sz="1000">
                <a:ea typeface="Calibri"/>
                <a:cs typeface="Times New Roman"/>
              </a:rPr>
              <a:t>(number of people </a:t>
            </a:r>
            <a:endParaRPr lang="en-US" sz="1100">
              <a:ea typeface="Calibri"/>
              <a:cs typeface="Times New Roman"/>
            </a:endParaRPr>
          </a:p>
          <a:p>
            <a:pPr algn="ctr">
              <a:lnSpc>
                <a:spcPct val="115000"/>
              </a:lnSpc>
            </a:pPr>
            <a:r>
              <a:rPr lang="en-US" sz="1000">
                <a:ea typeface="Calibri"/>
                <a:cs typeface="Times New Roman"/>
              </a:rPr>
              <a:t>per district)</a:t>
            </a:r>
            <a:endParaRPr lang="en-US" sz="1100">
              <a:ea typeface="Calibri"/>
              <a:cs typeface="Times New Roman"/>
            </a:endParaRPr>
          </a:p>
        </p:txBody>
      </p:sp>
      <p:pic>
        <p:nvPicPr>
          <p:cNvPr id="6" name="Picture 5" descr="Map showing baseline incidence at the county level">
            <a:extLst>
              <a:ext uri="{FF2B5EF4-FFF2-40B4-BE49-F238E27FC236}">
                <a16:creationId xmlns:a16="http://schemas.microsoft.com/office/drawing/2014/main" id="{7EFEFD67-4917-6CA9-C7DB-0F7968715B28}"/>
              </a:ext>
            </a:extLst>
          </p:cNvPr>
          <p:cNvPicPr/>
          <p:nvPr/>
        </p:nvPicPr>
        <p:blipFill rotWithShape="1">
          <a:blip r:embed="rId5" cstate="print">
            <a:extLst>
              <a:ext uri="{28A0092B-C50C-407E-A947-70E740481C1C}">
                <a14:useLocalDpi xmlns:a14="http://schemas.microsoft.com/office/drawing/2010/main" val="0"/>
              </a:ext>
            </a:extLst>
          </a:blip>
          <a:srcRect l="14543" t="3470" r="15359" b="3235"/>
          <a:stretch/>
        </p:blipFill>
        <p:spPr bwMode="auto">
          <a:xfrm>
            <a:off x="6405875" y="3469473"/>
            <a:ext cx="1205875" cy="1838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C7E21112-589D-B1BB-E5CD-4FC52594FACB}"/>
              </a:ext>
            </a:extLst>
          </p:cNvPr>
          <p:cNvSpPr txBox="1"/>
          <p:nvPr/>
        </p:nvSpPr>
        <p:spPr>
          <a:xfrm>
            <a:off x="6289674" y="5317958"/>
            <a:ext cx="1438275" cy="8953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a:ea typeface="Calibri"/>
                <a:cs typeface="Times New Roman"/>
              </a:rPr>
              <a:t>Y</a:t>
            </a:r>
            <a:r>
              <a:rPr lang="en-US" sz="1400" b="1" baseline="-25000">
                <a:ea typeface="Calibri"/>
                <a:cs typeface="Times New Roman"/>
              </a:rPr>
              <a:t>O </a:t>
            </a:r>
            <a:r>
              <a:rPr lang="en-US" sz="1400" b="1">
                <a:ea typeface="Calibri"/>
                <a:cs typeface="Times New Roman"/>
              </a:rPr>
              <a:t>– Baseline Incidence</a:t>
            </a:r>
            <a:endParaRPr lang="en-US" sz="1100">
              <a:ea typeface="Calibri"/>
              <a:cs typeface="Times New Roman"/>
            </a:endParaRPr>
          </a:p>
          <a:p>
            <a:pPr algn="ctr">
              <a:lnSpc>
                <a:spcPct val="115000"/>
              </a:lnSpc>
            </a:pPr>
            <a:r>
              <a:rPr lang="en-US" sz="1000">
                <a:ea typeface="Calibri"/>
                <a:cs typeface="Times New Roman"/>
              </a:rPr>
              <a:t>(mortality at the country level)</a:t>
            </a:r>
            <a:endParaRPr lang="en-US" sz="1100">
              <a:ea typeface="Calibri"/>
              <a:cs typeface="Times New Roman"/>
            </a:endParaRPr>
          </a:p>
        </p:txBody>
      </p:sp>
      <p:pic>
        <p:nvPicPr>
          <p:cNvPr id="12" name="Picture 11" descr="Map displaying the change in incidence as a grid cell level. ">
            <a:extLst>
              <a:ext uri="{FF2B5EF4-FFF2-40B4-BE49-F238E27FC236}">
                <a16:creationId xmlns:a16="http://schemas.microsoft.com/office/drawing/2014/main" id="{DDE98FFD-C79F-7BC1-94D1-3F0D1261585B}"/>
              </a:ext>
            </a:extLst>
          </p:cNvPr>
          <p:cNvPicPr/>
          <p:nvPr/>
        </p:nvPicPr>
        <p:blipFill rotWithShape="1">
          <a:blip r:embed="rId6" cstate="print">
            <a:extLst>
              <a:ext uri="{28A0092B-C50C-407E-A947-70E740481C1C}">
                <a14:useLocalDpi xmlns:a14="http://schemas.microsoft.com/office/drawing/2010/main" val="0"/>
              </a:ext>
            </a:extLst>
          </a:blip>
          <a:srcRect l="16507" t="3823" r="14582" b="3115"/>
          <a:stretch/>
        </p:blipFill>
        <p:spPr bwMode="auto">
          <a:xfrm>
            <a:off x="8227048" y="3458020"/>
            <a:ext cx="1205875" cy="18669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9">
            <a:extLst>
              <a:ext uri="{FF2B5EF4-FFF2-40B4-BE49-F238E27FC236}">
                <a16:creationId xmlns:a16="http://schemas.microsoft.com/office/drawing/2014/main" id="{61A75B3A-429A-30EE-9366-0BF1048E8A84}"/>
              </a:ext>
            </a:extLst>
          </p:cNvPr>
          <p:cNvSpPr txBox="1"/>
          <p:nvPr/>
        </p:nvSpPr>
        <p:spPr>
          <a:xfrm>
            <a:off x="8034650" y="5356058"/>
            <a:ext cx="1590675" cy="876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a:ea typeface="Calibri"/>
                <a:cs typeface="Times New Roman"/>
              </a:rPr>
              <a:t>ΔY</a:t>
            </a:r>
            <a:r>
              <a:rPr lang="en-US" sz="1400" b="1" baseline="-25000">
                <a:ea typeface="Calibri"/>
                <a:cs typeface="Times New Roman"/>
              </a:rPr>
              <a:t> </a:t>
            </a:r>
            <a:r>
              <a:rPr lang="en-US" sz="1400" b="1">
                <a:ea typeface="Calibri"/>
                <a:cs typeface="Times New Roman"/>
              </a:rPr>
              <a:t>– Change in Incidence</a:t>
            </a:r>
            <a:endParaRPr lang="en-US" sz="1100">
              <a:ea typeface="Calibri"/>
              <a:cs typeface="Times New Roman"/>
            </a:endParaRPr>
          </a:p>
          <a:p>
            <a:pPr algn="ctr">
              <a:lnSpc>
                <a:spcPct val="115000"/>
              </a:lnSpc>
            </a:pPr>
            <a:r>
              <a:rPr lang="en-US" sz="1000" b="1">
                <a:ea typeface="Calibri"/>
                <a:cs typeface="Times New Roman"/>
              </a:rPr>
              <a:t> </a:t>
            </a:r>
            <a:endParaRPr lang="en-US" sz="1100">
              <a:ea typeface="Calibri"/>
              <a:cs typeface="Times New Roman"/>
            </a:endParaRPr>
          </a:p>
          <a:p>
            <a:pPr algn="ctr">
              <a:lnSpc>
                <a:spcPct val="115000"/>
              </a:lnSpc>
            </a:pPr>
            <a:r>
              <a:rPr lang="en-US" sz="1000">
                <a:ea typeface="Calibri"/>
                <a:cs typeface="Times New Roman"/>
              </a:rPr>
              <a:t>(mortality by grid cell)</a:t>
            </a:r>
            <a:endParaRPr lang="en-US" sz="1100">
              <a:ea typeface="Calibri"/>
              <a:cs typeface="Times New Roman"/>
            </a:endParaRPr>
          </a:p>
        </p:txBody>
      </p:sp>
      <p:sp>
        <p:nvSpPr>
          <p:cNvPr id="4" name="Slide Number Placeholder 3">
            <a:extLst>
              <a:ext uri="{FF2B5EF4-FFF2-40B4-BE49-F238E27FC236}">
                <a16:creationId xmlns:a16="http://schemas.microsoft.com/office/drawing/2014/main" id="{3A64346E-5C4F-DC73-0EB5-F3A7F7833054}"/>
              </a:ext>
            </a:extLst>
          </p:cNvPr>
          <p:cNvSpPr>
            <a:spLocks noGrp="1"/>
          </p:cNvSpPr>
          <p:nvPr>
            <p:ph type="sldNum" sz="quarter" idx="12"/>
          </p:nvPr>
        </p:nvSpPr>
        <p:spPr/>
        <p:txBody>
          <a:bodyPr/>
          <a:lstStyle/>
          <a:p>
            <a:fld id="{D57F1E4F-1CFF-5643-939E-217C01CDF565}" type="slidenum">
              <a:rPr lang="en-US" smtClean="0"/>
              <a:pPr/>
              <a:t>29</a:t>
            </a:fld>
            <a:endParaRPr lang="en-US"/>
          </a:p>
        </p:txBody>
      </p:sp>
      <p:cxnSp>
        <p:nvCxnSpPr>
          <p:cNvPr id="14" name="Straight Arrow Connector 13">
            <a:extLst>
              <a:ext uri="{FF2B5EF4-FFF2-40B4-BE49-F238E27FC236}">
                <a16:creationId xmlns:a16="http://schemas.microsoft.com/office/drawing/2014/main" id="{C3B03B0C-7825-1334-9384-2A5154C54A73}"/>
              </a:ext>
              <a:ext uri="{C183D7F6-B498-43B3-948B-1728B52AA6E4}">
                <adec:decorative xmlns:adec="http://schemas.microsoft.com/office/drawing/2017/decorative" val="1"/>
              </a:ext>
            </a:extLst>
          </p:cNvPr>
          <p:cNvCxnSpPr>
            <a:stCxn id="8" idx="3"/>
            <a:endCxn id="10" idx="1"/>
          </p:cNvCxnSpPr>
          <p:nvPr/>
        </p:nvCxnSpPr>
        <p:spPr bwMode="auto">
          <a:xfrm>
            <a:off x="3945256" y="4388953"/>
            <a:ext cx="612457" cy="254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4BBD8E22-8F62-52D5-5D19-E378A584070A}"/>
              </a:ext>
              <a:ext uri="{C183D7F6-B498-43B3-948B-1728B52AA6E4}">
                <adec:decorative xmlns:adec="http://schemas.microsoft.com/office/drawing/2017/decorative" val="1"/>
              </a:ext>
            </a:extLst>
          </p:cNvPr>
          <p:cNvCxnSpPr>
            <a:stCxn id="10" idx="3"/>
            <a:endCxn id="6" idx="1"/>
          </p:cNvCxnSpPr>
          <p:nvPr/>
        </p:nvCxnSpPr>
        <p:spPr bwMode="auto">
          <a:xfrm flipV="1">
            <a:off x="5799138" y="4388953"/>
            <a:ext cx="606737" cy="254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5F57403E-E660-B2D7-C117-2094F7637894}"/>
              </a:ext>
              <a:ext uri="{C183D7F6-B498-43B3-948B-1728B52AA6E4}">
                <adec:decorative xmlns:adec="http://schemas.microsoft.com/office/drawing/2017/decorative" val="1"/>
              </a:ext>
            </a:extLst>
          </p:cNvPr>
          <p:cNvCxnSpPr>
            <a:stCxn id="6" idx="3"/>
            <a:endCxn id="12" idx="1"/>
          </p:cNvCxnSpPr>
          <p:nvPr/>
        </p:nvCxnSpPr>
        <p:spPr bwMode="auto">
          <a:xfrm>
            <a:off x="7611749" y="4388953"/>
            <a:ext cx="615298" cy="254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2984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000"/>
              <a:t>1. Health Impacts of AQM</a:t>
            </a:r>
          </a:p>
          <a:p>
            <a:r>
              <a:rPr lang="en-US" sz="2000"/>
              <a:t>2. Introduction to Benefits Analysis</a:t>
            </a:r>
          </a:p>
          <a:p>
            <a:r>
              <a:rPr lang="en-US" sz="2000"/>
              <a:t>3. Benefits Estimation Tools</a:t>
            </a:r>
          </a:p>
          <a:p>
            <a:r>
              <a:rPr lang="en-US" sz="2000"/>
              <a:t>4. Inputs</a:t>
            </a:r>
          </a:p>
          <a:p>
            <a:r>
              <a:rPr lang="en-US" sz="2000"/>
              <a:t>5. Economic Valuation</a:t>
            </a:r>
          </a:p>
          <a:p>
            <a:r>
              <a:rPr lang="en-US" sz="2000"/>
              <a:t>6. Example Analysis Results </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01522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ACCD-D262-196D-81D5-8B67C71DC9E3}"/>
              </a:ext>
            </a:extLst>
          </p:cNvPr>
          <p:cNvSpPr>
            <a:spLocks noGrp="1"/>
          </p:cNvSpPr>
          <p:nvPr>
            <p:ph type="title"/>
          </p:nvPr>
        </p:nvSpPr>
        <p:spPr/>
        <p:txBody>
          <a:bodyPr/>
          <a:lstStyle/>
          <a:p>
            <a:r>
              <a:rPr lang="en-US"/>
              <a:t>Health Impact Functions</a:t>
            </a:r>
          </a:p>
        </p:txBody>
      </p:sp>
      <p:sp>
        <p:nvSpPr>
          <p:cNvPr id="5" name="Text Box 7">
            <a:extLst>
              <a:ext uri="{FF2B5EF4-FFF2-40B4-BE49-F238E27FC236}">
                <a16:creationId xmlns:a16="http://schemas.microsoft.com/office/drawing/2014/main" id="{22E349A7-E006-B699-3712-A70DF69C1092}"/>
              </a:ext>
            </a:extLst>
          </p:cNvPr>
          <p:cNvSpPr txBox="1">
            <a:spLocks noChangeArrowheads="1"/>
          </p:cNvSpPr>
          <p:nvPr/>
        </p:nvSpPr>
        <p:spPr bwMode="auto">
          <a:xfrm>
            <a:off x="6230348" y="2511517"/>
            <a:ext cx="2515394" cy="400091"/>
          </a:xfrm>
          <a:prstGeom prst="rect">
            <a:avLst/>
          </a:prstGeom>
          <a:noFill/>
          <a:ln w="9525">
            <a:noFill/>
            <a:miter lim="800000"/>
            <a:headEnd/>
            <a:tailEnd/>
          </a:ln>
        </p:spPr>
        <p:txBody>
          <a:bodyPr wrap="none" lIns="91421" tIns="45711" rIns="91421" bIns="45711">
            <a:spAutoFit/>
          </a:bodyPr>
          <a:lstStyle/>
          <a:p>
            <a:r>
              <a:rPr lang="en-US" sz="2000" err="1">
                <a:latin typeface="Gill Sans MT" pitchFamily="34" charset="0"/>
              </a:rPr>
              <a:t>Ln(y</a:t>
            </a:r>
            <a:r>
              <a:rPr lang="en-US" sz="2000">
                <a:latin typeface="Gill Sans MT" pitchFamily="34" charset="0"/>
              </a:rPr>
              <a:t>) = </a:t>
            </a:r>
            <a:r>
              <a:rPr lang="en-US" sz="2000" err="1">
                <a:latin typeface="Gill Sans MT" pitchFamily="34" charset="0"/>
              </a:rPr>
              <a:t>Ln(B</a:t>
            </a:r>
            <a:r>
              <a:rPr lang="en-US" sz="2000">
                <a:latin typeface="Gill Sans MT" pitchFamily="34" charset="0"/>
              </a:rPr>
              <a:t>) + </a:t>
            </a:r>
            <a:r>
              <a:rPr lang="en-US" sz="2000" b="1" err="1">
                <a:solidFill>
                  <a:srgbClr val="FF0000"/>
                </a:solidFill>
                <a:latin typeface="Gill Sans MT" pitchFamily="34" charset="0"/>
                <a:cs typeface="Gill Sans MT"/>
              </a:rPr>
              <a:t>ß</a:t>
            </a:r>
            <a:r>
              <a:rPr lang="en-US" sz="2000" err="1">
                <a:latin typeface="Gill Sans MT" pitchFamily="34" charset="0"/>
              </a:rPr>
              <a:t>(PM</a:t>
            </a:r>
            <a:r>
              <a:rPr lang="en-US" sz="2000">
                <a:latin typeface="Gill Sans MT" pitchFamily="34" charset="0"/>
              </a:rPr>
              <a:t>)</a:t>
            </a:r>
          </a:p>
        </p:txBody>
      </p:sp>
      <p:cxnSp>
        <p:nvCxnSpPr>
          <p:cNvPr id="6" name="AutoShape 11">
            <a:extLst>
              <a:ext uri="{FF2B5EF4-FFF2-40B4-BE49-F238E27FC236}">
                <a16:creationId xmlns:a16="http://schemas.microsoft.com/office/drawing/2014/main" id="{8905ADBA-77F9-B45A-AA95-ACAA0EBB5313}"/>
              </a:ext>
              <a:ext uri="{C183D7F6-B498-43B3-948B-1728B52AA6E4}">
                <adec:decorative xmlns:adec="http://schemas.microsoft.com/office/drawing/2017/decorative" val="1"/>
              </a:ext>
            </a:extLst>
          </p:cNvPr>
          <p:cNvCxnSpPr>
            <a:cxnSpLocks noChangeShapeType="1"/>
          </p:cNvCxnSpPr>
          <p:nvPr/>
        </p:nvCxnSpPr>
        <p:spPr bwMode="auto">
          <a:xfrm rot="5400000">
            <a:off x="6931689" y="3199282"/>
            <a:ext cx="1391322" cy="815976"/>
          </a:xfrm>
          <a:prstGeom prst="bentConnector3">
            <a:avLst>
              <a:gd name="adj1" fmla="val 50000"/>
            </a:avLst>
          </a:prstGeom>
          <a:noFill/>
          <a:ln w="28575">
            <a:solidFill>
              <a:schemeClr val="tx1"/>
            </a:solidFill>
            <a:prstDash val="sysDot"/>
            <a:miter lim="800000"/>
            <a:headEnd/>
            <a:tailEnd type="triangle" w="med" len="med"/>
          </a:ln>
        </p:spPr>
      </p:cxnSp>
      <p:grpSp>
        <p:nvGrpSpPr>
          <p:cNvPr id="7" name="Group 74" descr="Graph demonstrating the relationship between PM concentration and incidence of a health outcome.">
            <a:extLst>
              <a:ext uri="{FF2B5EF4-FFF2-40B4-BE49-F238E27FC236}">
                <a16:creationId xmlns:a16="http://schemas.microsoft.com/office/drawing/2014/main" id="{BC877C0C-A4AF-D0D3-2E75-18855D148E96}"/>
              </a:ext>
            </a:extLst>
          </p:cNvPr>
          <p:cNvGrpSpPr>
            <a:grpSpLocks/>
          </p:cNvGrpSpPr>
          <p:nvPr/>
        </p:nvGrpSpPr>
        <p:grpSpPr bwMode="auto">
          <a:xfrm>
            <a:off x="2056225" y="2133438"/>
            <a:ext cx="3530600" cy="1984375"/>
            <a:chOff x="372667" y="3822700"/>
            <a:chExt cx="2457449" cy="2647456"/>
          </a:xfrm>
        </p:grpSpPr>
        <p:sp>
          <p:nvSpPr>
            <p:cNvPr id="8" name="Freeform 3">
              <a:extLst>
                <a:ext uri="{FF2B5EF4-FFF2-40B4-BE49-F238E27FC236}">
                  <a16:creationId xmlns:a16="http://schemas.microsoft.com/office/drawing/2014/main" id="{47FEEA2B-965A-5903-8FEF-B788DCFAB0AD}"/>
                </a:ext>
              </a:extLst>
            </p:cNvPr>
            <p:cNvSpPr>
              <a:spLocks/>
            </p:cNvSpPr>
            <p:nvPr/>
          </p:nvSpPr>
          <p:spPr bwMode="auto">
            <a:xfrm>
              <a:off x="1172618" y="3910023"/>
              <a:ext cx="1657498" cy="1930637"/>
            </a:xfrm>
            <a:custGeom>
              <a:avLst/>
              <a:gdLst>
                <a:gd name="T0" fmla="*/ 0 w 1392"/>
                <a:gd name="T1" fmla="*/ 0 h 912"/>
                <a:gd name="T2" fmla="*/ 0 w 1392"/>
                <a:gd name="T3" fmla="*/ 1930637 h 912"/>
                <a:gd name="T4" fmla="*/ 1657498 w 1392"/>
                <a:gd name="T5" fmla="*/ 1930637 h 912"/>
                <a:gd name="T6" fmla="*/ 0 60000 65536"/>
                <a:gd name="T7" fmla="*/ 0 60000 65536"/>
                <a:gd name="T8" fmla="*/ 0 60000 65536"/>
                <a:gd name="T9" fmla="*/ 0 w 1392"/>
                <a:gd name="T10" fmla="*/ 0 h 912"/>
                <a:gd name="T11" fmla="*/ 1392 w 1392"/>
                <a:gd name="T12" fmla="*/ 912 h 912"/>
              </a:gdLst>
              <a:ahLst/>
              <a:cxnLst>
                <a:cxn ang="T6">
                  <a:pos x="T0" y="T1"/>
                </a:cxn>
                <a:cxn ang="T7">
                  <a:pos x="T2" y="T3"/>
                </a:cxn>
                <a:cxn ang="T8">
                  <a:pos x="T4" y="T5"/>
                </a:cxn>
              </a:cxnLst>
              <a:rect l="T9" t="T10" r="T11" b="T12"/>
              <a:pathLst>
                <a:path w="1392" h="912">
                  <a:moveTo>
                    <a:pt x="0" y="0"/>
                  </a:moveTo>
                  <a:lnTo>
                    <a:pt x="0" y="912"/>
                  </a:lnTo>
                  <a:lnTo>
                    <a:pt x="1392" y="912"/>
                  </a:lnTo>
                </a:path>
              </a:pathLst>
            </a:custGeom>
            <a:noFill/>
            <a:ln w="9525">
              <a:solidFill>
                <a:schemeClr val="tx1"/>
              </a:solidFill>
              <a:round/>
              <a:headEnd/>
              <a:tailEnd/>
            </a:ln>
          </p:spPr>
          <p:txBody>
            <a:bodyPr/>
            <a:lstStyle/>
            <a:p>
              <a:endParaRPr lang="en-US">
                <a:latin typeface="Gill Sans MT" pitchFamily="34" charset="0"/>
              </a:endParaRPr>
            </a:p>
          </p:txBody>
        </p:sp>
        <p:sp>
          <p:nvSpPr>
            <p:cNvPr id="9" name="Text Box 4">
              <a:extLst>
                <a:ext uri="{FF2B5EF4-FFF2-40B4-BE49-F238E27FC236}">
                  <a16:creationId xmlns:a16="http://schemas.microsoft.com/office/drawing/2014/main" id="{DC932FF7-667A-5CC9-706D-EB895CD6D91B}"/>
                </a:ext>
              </a:extLst>
            </p:cNvPr>
            <p:cNvSpPr txBox="1">
              <a:spLocks noChangeArrowheads="1"/>
            </p:cNvSpPr>
            <p:nvPr/>
          </p:nvSpPr>
          <p:spPr bwMode="auto">
            <a:xfrm>
              <a:off x="372667" y="3822700"/>
              <a:ext cx="811684" cy="615605"/>
            </a:xfrm>
            <a:prstGeom prst="rect">
              <a:avLst/>
            </a:prstGeom>
            <a:noFill/>
            <a:ln w="9525">
              <a:noFill/>
              <a:miter lim="800000"/>
              <a:headEnd/>
              <a:tailEnd/>
            </a:ln>
          </p:spPr>
          <p:txBody>
            <a:bodyPr lIns="91421" tIns="45711" rIns="91421" bIns="45711">
              <a:spAutoFit/>
            </a:bodyPr>
            <a:lstStyle/>
            <a:p>
              <a:pPr algn="ctr"/>
              <a:r>
                <a:rPr lang="en-US" sz="1200">
                  <a:latin typeface="Gill Sans MT" pitchFamily="34" charset="0"/>
                </a:rPr>
                <a:t>Incidence </a:t>
              </a:r>
            </a:p>
            <a:p>
              <a:pPr algn="ctr"/>
              <a:r>
                <a:rPr lang="en-US" sz="1200">
                  <a:latin typeface="Gill Sans MT" pitchFamily="34" charset="0"/>
                </a:rPr>
                <a:t>(log scale)</a:t>
              </a:r>
            </a:p>
          </p:txBody>
        </p:sp>
        <p:sp>
          <p:nvSpPr>
            <p:cNvPr id="10" name="Text Box 5">
              <a:extLst>
                <a:ext uri="{FF2B5EF4-FFF2-40B4-BE49-F238E27FC236}">
                  <a16:creationId xmlns:a16="http://schemas.microsoft.com/office/drawing/2014/main" id="{EE5F6010-908E-C545-DC08-77A195A56587}"/>
                </a:ext>
              </a:extLst>
            </p:cNvPr>
            <p:cNvSpPr txBox="1">
              <a:spLocks noChangeArrowheads="1"/>
            </p:cNvSpPr>
            <p:nvPr/>
          </p:nvSpPr>
          <p:spPr bwMode="auto">
            <a:xfrm>
              <a:off x="1218482" y="6059762"/>
              <a:ext cx="1032273" cy="410394"/>
            </a:xfrm>
            <a:prstGeom prst="rect">
              <a:avLst/>
            </a:prstGeom>
            <a:noFill/>
            <a:ln w="9525">
              <a:noFill/>
              <a:miter lim="800000"/>
              <a:headEnd/>
              <a:tailEnd/>
            </a:ln>
          </p:spPr>
          <p:txBody>
            <a:bodyPr wrap="none" lIns="91421" tIns="45711" rIns="91421" bIns="45711">
              <a:spAutoFit/>
            </a:bodyPr>
            <a:lstStyle/>
            <a:p>
              <a:r>
                <a:rPr lang="en-US" sz="1400">
                  <a:latin typeface="Gill Sans MT" pitchFamily="34" charset="0"/>
                </a:rPr>
                <a:t>PM concentration</a:t>
              </a:r>
            </a:p>
          </p:txBody>
        </p:sp>
        <p:sp>
          <p:nvSpPr>
            <p:cNvPr id="11" name="Line 6">
              <a:extLst>
                <a:ext uri="{FF2B5EF4-FFF2-40B4-BE49-F238E27FC236}">
                  <a16:creationId xmlns:a16="http://schemas.microsoft.com/office/drawing/2014/main" id="{10C3A7F5-0E66-67F7-1142-696B11B108C8}"/>
                </a:ext>
              </a:extLst>
            </p:cNvPr>
            <p:cNvSpPr>
              <a:spLocks noChangeShapeType="1"/>
            </p:cNvSpPr>
            <p:nvPr/>
          </p:nvSpPr>
          <p:spPr bwMode="auto">
            <a:xfrm flipV="1">
              <a:off x="1172618" y="4214860"/>
              <a:ext cx="1429246" cy="1219350"/>
            </a:xfrm>
            <a:prstGeom prst="line">
              <a:avLst/>
            </a:prstGeom>
            <a:noFill/>
            <a:ln w="9525">
              <a:solidFill>
                <a:schemeClr val="tx1"/>
              </a:solidFill>
              <a:round/>
              <a:headEnd/>
              <a:tailEnd/>
            </a:ln>
          </p:spPr>
          <p:txBody>
            <a:bodyPr/>
            <a:lstStyle/>
            <a:p>
              <a:endParaRPr lang="en-US">
                <a:latin typeface="Gill Sans MT" pitchFamily="34" charset="0"/>
              </a:endParaRPr>
            </a:p>
          </p:txBody>
        </p:sp>
        <p:sp>
          <p:nvSpPr>
            <p:cNvPr id="12" name="Rectangle 12">
              <a:extLst>
                <a:ext uri="{FF2B5EF4-FFF2-40B4-BE49-F238E27FC236}">
                  <a16:creationId xmlns:a16="http://schemas.microsoft.com/office/drawing/2014/main" id="{2E637113-95B1-CBBE-F084-0D5019855FC1}"/>
                </a:ext>
              </a:extLst>
            </p:cNvPr>
            <p:cNvSpPr>
              <a:spLocks noChangeArrowheads="1"/>
            </p:cNvSpPr>
            <p:nvPr/>
          </p:nvSpPr>
          <p:spPr bwMode="auto">
            <a:xfrm>
              <a:off x="430263" y="5842247"/>
              <a:ext cx="402985" cy="410394"/>
            </a:xfrm>
            <a:prstGeom prst="rect">
              <a:avLst/>
            </a:prstGeom>
            <a:noFill/>
            <a:ln w="9525">
              <a:noFill/>
              <a:miter lim="800000"/>
              <a:headEnd/>
              <a:tailEnd/>
            </a:ln>
          </p:spPr>
          <p:txBody>
            <a:bodyPr wrap="none" lIns="91421" tIns="45711" rIns="91421" bIns="45711">
              <a:spAutoFit/>
            </a:bodyPr>
            <a:lstStyle/>
            <a:p>
              <a:r>
                <a:rPr lang="en-US" sz="1400">
                  <a:latin typeface="Gill Sans MT" pitchFamily="34" charset="0"/>
                </a:rPr>
                <a:t>Ln(B)</a:t>
              </a:r>
            </a:p>
          </p:txBody>
        </p:sp>
        <p:cxnSp>
          <p:nvCxnSpPr>
            <p:cNvPr id="13" name="AutoShape 13">
              <a:extLst>
                <a:ext uri="{FF2B5EF4-FFF2-40B4-BE49-F238E27FC236}">
                  <a16:creationId xmlns:a16="http://schemas.microsoft.com/office/drawing/2014/main" id="{084DF840-D435-470C-9C4F-E400EA713F19}"/>
                </a:ext>
              </a:extLst>
            </p:cNvPr>
            <p:cNvCxnSpPr>
              <a:cxnSpLocks noChangeShapeType="1"/>
            </p:cNvCxnSpPr>
            <p:nvPr/>
          </p:nvCxnSpPr>
          <p:spPr bwMode="auto">
            <a:xfrm rot="-5400000">
              <a:off x="652264" y="5462786"/>
              <a:ext cx="406400" cy="453629"/>
            </a:xfrm>
            <a:prstGeom prst="bentConnector2">
              <a:avLst/>
            </a:prstGeom>
            <a:noFill/>
            <a:ln w="9525">
              <a:solidFill>
                <a:schemeClr val="tx1"/>
              </a:solidFill>
              <a:miter lim="800000"/>
              <a:headEnd/>
              <a:tailEnd type="triangle" w="med" len="med"/>
            </a:ln>
          </p:spPr>
        </p:cxnSp>
        <p:sp>
          <p:nvSpPr>
            <p:cNvPr id="14" name="Oval 14">
              <a:extLst>
                <a:ext uri="{FF2B5EF4-FFF2-40B4-BE49-F238E27FC236}">
                  <a16:creationId xmlns:a16="http://schemas.microsoft.com/office/drawing/2014/main" id="{64D86BF6-9CD0-C27C-B756-E117BAEBF917}"/>
                </a:ext>
              </a:extLst>
            </p:cNvPr>
            <p:cNvSpPr>
              <a:spLocks noChangeArrowheads="1"/>
            </p:cNvSpPr>
            <p:nvPr/>
          </p:nvSpPr>
          <p:spPr bwMode="auto">
            <a:xfrm>
              <a:off x="1286745" y="5027760"/>
              <a:ext cx="57596" cy="101612"/>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15" name="Oval 15">
              <a:extLst>
                <a:ext uri="{FF2B5EF4-FFF2-40B4-BE49-F238E27FC236}">
                  <a16:creationId xmlns:a16="http://schemas.microsoft.com/office/drawing/2014/main" id="{9B6CDE6E-E600-E7E2-A429-E4E1AFA230FE}"/>
                </a:ext>
              </a:extLst>
            </p:cNvPr>
            <p:cNvSpPr>
              <a:spLocks noChangeArrowheads="1"/>
            </p:cNvSpPr>
            <p:nvPr/>
          </p:nvSpPr>
          <p:spPr bwMode="auto">
            <a:xfrm>
              <a:off x="1403004" y="533259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16" name="Oval 16">
              <a:extLst>
                <a:ext uri="{FF2B5EF4-FFF2-40B4-BE49-F238E27FC236}">
                  <a16:creationId xmlns:a16="http://schemas.microsoft.com/office/drawing/2014/main" id="{51BBEF23-942A-59C9-5734-C826EC109833}"/>
                </a:ext>
              </a:extLst>
            </p:cNvPr>
            <p:cNvSpPr>
              <a:spLocks noChangeArrowheads="1"/>
            </p:cNvSpPr>
            <p:nvPr/>
          </p:nvSpPr>
          <p:spPr bwMode="auto">
            <a:xfrm>
              <a:off x="1403004" y="5027760"/>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17" name="Oval 17">
              <a:extLst>
                <a:ext uri="{FF2B5EF4-FFF2-40B4-BE49-F238E27FC236}">
                  <a16:creationId xmlns:a16="http://schemas.microsoft.com/office/drawing/2014/main" id="{123E4117-29EE-8308-BD4F-1EF2CE9E1311}"/>
                </a:ext>
              </a:extLst>
            </p:cNvPr>
            <p:cNvSpPr>
              <a:spLocks noChangeArrowheads="1"/>
            </p:cNvSpPr>
            <p:nvPr/>
          </p:nvSpPr>
          <p:spPr bwMode="auto">
            <a:xfrm>
              <a:off x="1517130" y="4722923"/>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18" name="Oval 18">
              <a:extLst>
                <a:ext uri="{FF2B5EF4-FFF2-40B4-BE49-F238E27FC236}">
                  <a16:creationId xmlns:a16="http://schemas.microsoft.com/office/drawing/2014/main" id="{28E4DCFD-2894-EDD2-E186-EB2CE656DA18}"/>
                </a:ext>
              </a:extLst>
            </p:cNvPr>
            <p:cNvSpPr>
              <a:spLocks noChangeArrowheads="1"/>
            </p:cNvSpPr>
            <p:nvPr/>
          </p:nvSpPr>
          <p:spPr bwMode="auto">
            <a:xfrm>
              <a:off x="1573660" y="512937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19" name="Oval 19">
              <a:extLst>
                <a:ext uri="{FF2B5EF4-FFF2-40B4-BE49-F238E27FC236}">
                  <a16:creationId xmlns:a16="http://schemas.microsoft.com/office/drawing/2014/main" id="{75019B78-3A48-CBCF-79D0-C16025AC441C}"/>
                </a:ext>
              </a:extLst>
            </p:cNvPr>
            <p:cNvSpPr>
              <a:spLocks noChangeArrowheads="1"/>
            </p:cNvSpPr>
            <p:nvPr/>
          </p:nvSpPr>
          <p:spPr bwMode="auto">
            <a:xfrm>
              <a:off x="1745383" y="512937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0" name="Oval 20">
              <a:extLst>
                <a:ext uri="{FF2B5EF4-FFF2-40B4-BE49-F238E27FC236}">
                  <a16:creationId xmlns:a16="http://schemas.microsoft.com/office/drawing/2014/main" id="{534D4E08-B6AF-84D7-5E32-68960CB58DB6}"/>
                </a:ext>
              </a:extLst>
            </p:cNvPr>
            <p:cNvSpPr>
              <a:spLocks noChangeArrowheads="1"/>
            </p:cNvSpPr>
            <p:nvPr/>
          </p:nvSpPr>
          <p:spPr bwMode="auto">
            <a:xfrm>
              <a:off x="1687787" y="472292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1" name="Oval 21">
              <a:extLst>
                <a:ext uri="{FF2B5EF4-FFF2-40B4-BE49-F238E27FC236}">
                  <a16:creationId xmlns:a16="http://schemas.microsoft.com/office/drawing/2014/main" id="{18E03397-6AED-2D93-E33F-28C797587193}"/>
                </a:ext>
              </a:extLst>
            </p:cNvPr>
            <p:cNvSpPr>
              <a:spLocks noChangeArrowheads="1"/>
            </p:cNvSpPr>
            <p:nvPr/>
          </p:nvSpPr>
          <p:spPr bwMode="auto">
            <a:xfrm>
              <a:off x="1517130" y="492614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2" name="Oval 22">
              <a:extLst>
                <a:ext uri="{FF2B5EF4-FFF2-40B4-BE49-F238E27FC236}">
                  <a16:creationId xmlns:a16="http://schemas.microsoft.com/office/drawing/2014/main" id="{8B3335DB-9876-DA2C-57AB-78D1B865ECB3}"/>
                </a:ext>
              </a:extLst>
            </p:cNvPr>
            <p:cNvSpPr>
              <a:spLocks noChangeArrowheads="1"/>
            </p:cNvSpPr>
            <p:nvPr/>
          </p:nvSpPr>
          <p:spPr bwMode="auto">
            <a:xfrm>
              <a:off x="1686720" y="4722923"/>
              <a:ext cx="57596" cy="101612"/>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3" name="Oval 23">
              <a:extLst>
                <a:ext uri="{FF2B5EF4-FFF2-40B4-BE49-F238E27FC236}">
                  <a16:creationId xmlns:a16="http://schemas.microsoft.com/office/drawing/2014/main" id="{834B43FD-6C6F-A5AB-2D43-5392C7025FBB}"/>
                </a:ext>
              </a:extLst>
            </p:cNvPr>
            <p:cNvSpPr>
              <a:spLocks noChangeArrowheads="1"/>
            </p:cNvSpPr>
            <p:nvPr/>
          </p:nvSpPr>
          <p:spPr bwMode="auto">
            <a:xfrm>
              <a:off x="1802979" y="5027760"/>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4" name="Oval 24">
              <a:extLst>
                <a:ext uri="{FF2B5EF4-FFF2-40B4-BE49-F238E27FC236}">
                  <a16:creationId xmlns:a16="http://schemas.microsoft.com/office/drawing/2014/main" id="{C55A22BD-106C-841B-384B-F6AB440835F4}"/>
                </a:ext>
              </a:extLst>
            </p:cNvPr>
            <p:cNvSpPr>
              <a:spLocks noChangeArrowheads="1"/>
            </p:cNvSpPr>
            <p:nvPr/>
          </p:nvSpPr>
          <p:spPr bwMode="auto">
            <a:xfrm>
              <a:off x="1802979" y="4722923"/>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5" name="Oval 25">
              <a:extLst>
                <a:ext uri="{FF2B5EF4-FFF2-40B4-BE49-F238E27FC236}">
                  <a16:creationId xmlns:a16="http://schemas.microsoft.com/office/drawing/2014/main" id="{BF40A651-DB63-2F1B-68B5-769185CA4AF2}"/>
                </a:ext>
              </a:extLst>
            </p:cNvPr>
            <p:cNvSpPr>
              <a:spLocks noChangeArrowheads="1"/>
            </p:cNvSpPr>
            <p:nvPr/>
          </p:nvSpPr>
          <p:spPr bwMode="auto">
            <a:xfrm>
              <a:off x="1917105" y="4418085"/>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6" name="Oval 26">
              <a:extLst>
                <a:ext uri="{FF2B5EF4-FFF2-40B4-BE49-F238E27FC236}">
                  <a16:creationId xmlns:a16="http://schemas.microsoft.com/office/drawing/2014/main" id="{6F362940-5D0C-0A5B-FEA2-5DE9255F9587}"/>
                </a:ext>
              </a:extLst>
            </p:cNvPr>
            <p:cNvSpPr>
              <a:spLocks noChangeArrowheads="1"/>
            </p:cNvSpPr>
            <p:nvPr/>
          </p:nvSpPr>
          <p:spPr bwMode="auto">
            <a:xfrm>
              <a:off x="1973636" y="4824535"/>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7" name="Oval 27">
              <a:extLst>
                <a:ext uri="{FF2B5EF4-FFF2-40B4-BE49-F238E27FC236}">
                  <a16:creationId xmlns:a16="http://schemas.microsoft.com/office/drawing/2014/main" id="{CDBE9930-DC63-3FA6-7D97-3AFED30901BE}"/>
                </a:ext>
              </a:extLst>
            </p:cNvPr>
            <p:cNvSpPr>
              <a:spLocks noChangeArrowheads="1"/>
            </p:cNvSpPr>
            <p:nvPr/>
          </p:nvSpPr>
          <p:spPr bwMode="auto">
            <a:xfrm>
              <a:off x="2145358" y="4824535"/>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8" name="Oval 28">
              <a:extLst>
                <a:ext uri="{FF2B5EF4-FFF2-40B4-BE49-F238E27FC236}">
                  <a16:creationId xmlns:a16="http://schemas.microsoft.com/office/drawing/2014/main" id="{4AD20C4D-C007-9919-159F-DE4FD8EC0EFE}"/>
                </a:ext>
              </a:extLst>
            </p:cNvPr>
            <p:cNvSpPr>
              <a:spLocks noChangeArrowheads="1"/>
            </p:cNvSpPr>
            <p:nvPr/>
          </p:nvSpPr>
          <p:spPr bwMode="auto">
            <a:xfrm>
              <a:off x="2088829" y="4418085"/>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29" name="Oval 29">
              <a:extLst>
                <a:ext uri="{FF2B5EF4-FFF2-40B4-BE49-F238E27FC236}">
                  <a16:creationId xmlns:a16="http://schemas.microsoft.com/office/drawing/2014/main" id="{97C05CA4-D331-B6CF-58F4-1C2C47F57750}"/>
                </a:ext>
              </a:extLst>
            </p:cNvPr>
            <p:cNvSpPr>
              <a:spLocks noChangeArrowheads="1"/>
            </p:cNvSpPr>
            <p:nvPr/>
          </p:nvSpPr>
          <p:spPr bwMode="auto">
            <a:xfrm>
              <a:off x="1917105" y="4621310"/>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0" name="Oval 30">
              <a:extLst>
                <a:ext uri="{FF2B5EF4-FFF2-40B4-BE49-F238E27FC236}">
                  <a16:creationId xmlns:a16="http://schemas.microsoft.com/office/drawing/2014/main" id="{F79A74F3-DCFB-62D6-20A4-FF3779B50B83}"/>
                </a:ext>
              </a:extLst>
            </p:cNvPr>
            <p:cNvSpPr>
              <a:spLocks noChangeArrowheads="1"/>
            </p:cNvSpPr>
            <p:nvPr/>
          </p:nvSpPr>
          <p:spPr bwMode="auto">
            <a:xfrm>
              <a:off x="2030165" y="4418085"/>
              <a:ext cx="56530" cy="101612"/>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1" name="Oval 31">
              <a:extLst>
                <a:ext uri="{FF2B5EF4-FFF2-40B4-BE49-F238E27FC236}">
                  <a16:creationId xmlns:a16="http://schemas.microsoft.com/office/drawing/2014/main" id="{AB89065C-BC59-04F2-78A6-9DAFB66A5D39}"/>
                </a:ext>
              </a:extLst>
            </p:cNvPr>
            <p:cNvSpPr>
              <a:spLocks noChangeArrowheads="1"/>
            </p:cNvSpPr>
            <p:nvPr/>
          </p:nvSpPr>
          <p:spPr bwMode="auto">
            <a:xfrm>
              <a:off x="2145358" y="472292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2" name="Oval 32">
              <a:extLst>
                <a:ext uri="{FF2B5EF4-FFF2-40B4-BE49-F238E27FC236}">
                  <a16:creationId xmlns:a16="http://schemas.microsoft.com/office/drawing/2014/main" id="{A7C9EDDA-41E4-C3E8-F2FE-61E2D572FD4E}"/>
                </a:ext>
              </a:extLst>
            </p:cNvPr>
            <p:cNvSpPr>
              <a:spLocks noChangeArrowheads="1"/>
            </p:cNvSpPr>
            <p:nvPr/>
          </p:nvSpPr>
          <p:spPr bwMode="auto">
            <a:xfrm>
              <a:off x="2145358" y="4418085"/>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3" name="Oval 33">
              <a:extLst>
                <a:ext uri="{FF2B5EF4-FFF2-40B4-BE49-F238E27FC236}">
                  <a16:creationId xmlns:a16="http://schemas.microsoft.com/office/drawing/2014/main" id="{4C1DF84A-8EA8-CFE1-01C4-469CD9357BB0}"/>
                </a:ext>
              </a:extLst>
            </p:cNvPr>
            <p:cNvSpPr>
              <a:spLocks noChangeArrowheads="1"/>
            </p:cNvSpPr>
            <p:nvPr/>
          </p:nvSpPr>
          <p:spPr bwMode="auto">
            <a:xfrm>
              <a:off x="2259485" y="4113248"/>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4" name="Oval 34">
              <a:extLst>
                <a:ext uri="{FF2B5EF4-FFF2-40B4-BE49-F238E27FC236}">
                  <a16:creationId xmlns:a16="http://schemas.microsoft.com/office/drawing/2014/main" id="{D47151F5-47F3-3FAF-2950-FC0EDA4BA18A}"/>
                </a:ext>
              </a:extLst>
            </p:cNvPr>
            <p:cNvSpPr>
              <a:spLocks noChangeArrowheads="1"/>
            </p:cNvSpPr>
            <p:nvPr/>
          </p:nvSpPr>
          <p:spPr bwMode="auto">
            <a:xfrm>
              <a:off x="2317081" y="451969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5" name="Oval 35">
              <a:extLst>
                <a:ext uri="{FF2B5EF4-FFF2-40B4-BE49-F238E27FC236}">
                  <a16:creationId xmlns:a16="http://schemas.microsoft.com/office/drawing/2014/main" id="{5C2550FE-73DF-3FC0-2F58-E8FDB99D1441}"/>
                </a:ext>
              </a:extLst>
            </p:cNvPr>
            <p:cNvSpPr>
              <a:spLocks noChangeArrowheads="1"/>
            </p:cNvSpPr>
            <p:nvPr/>
          </p:nvSpPr>
          <p:spPr bwMode="auto">
            <a:xfrm>
              <a:off x="2488804" y="451969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6" name="Oval 36">
              <a:extLst>
                <a:ext uri="{FF2B5EF4-FFF2-40B4-BE49-F238E27FC236}">
                  <a16:creationId xmlns:a16="http://schemas.microsoft.com/office/drawing/2014/main" id="{77325DE2-B58F-7EFA-7C1F-EE51F6ED10D5}"/>
                </a:ext>
              </a:extLst>
            </p:cNvPr>
            <p:cNvSpPr>
              <a:spLocks noChangeArrowheads="1"/>
            </p:cNvSpPr>
            <p:nvPr/>
          </p:nvSpPr>
          <p:spPr bwMode="auto">
            <a:xfrm>
              <a:off x="2431207" y="4113248"/>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7" name="Oval 37">
              <a:extLst>
                <a:ext uri="{FF2B5EF4-FFF2-40B4-BE49-F238E27FC236}">
                  <a16:creationId xmlns:a16="http://schemas.microsoft.com/office/drawing/2014/main" id="{963260D9-5CD0-F942-5D8F-32D39583C00B}"/>
                </a:ext>
              </a:extLst>
            </p:cNvPr>
            <p:cNvSpPr>
              <a:spLocks noChangeArrowheads="1"/>
            </p:cNvSpPr>
            <p:nvPr/>
          </p:nvSpPr>
          <p:spPr bwMode="auto">
            <a:xfrm>
              <a:off x="2259485" y="431647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8" name="Oval 38">
              <a:extLst>
                <a:ext uri="{FF2B5EF4-FFF2-40B4-BE49-F238E27FC236}">
                  <a16:creationId xmlns:a16="http://schemas.microsoft.com/office/drawing/2014/main" id="{2D189FDA-EF80-DFC0-3250-8CA5AFAD06D6}"/>
                </a:ext>
              </a:extLst>
            </p:cNvPr>
            <p:cNvSpPr>
              <a:spLocks noChangeArrowheads="1"/>
            </p:cNvSpPr>
            <p:nvPr/>
          </p:nvSpPr>
          <p:spPr bwMode="auto">
            <a:xfrm>
              <a:off x="1344341" y="4722923"/>
              <a:ext cx="56530" cy="101612"/>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39" name="Oval 39">
              <a:extLst>
                <a:ext uri="{FF2B5EF4-FFF2-40B4-BE49-F238E27FC236}">
                  <a16:creationId xmlns:a16="http://schemas.microsoft.com/office/drawing/2014/main" id="{051AE4C2-7E32-86FE-9C77-D42FCFD94757}"/>
                </a:ext>
              </a:extLst>
            </p:cNvPr>
            <p:cNvSpPr>
              <a:spLocks noChangeArrowheads="1"/>
            </p:cNvSpPr>
            <p:nvPr/>
          </p:nvSpPr>
          <p:spPr bwMode="auto">
            <a:xfrm>
              <a:off x="1459534" y="5027760"/>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0" name="Oval 40">
              <a:extLst>
                <a:ext uri="{FF2B5EF4-FFF2-40B4-BE49-F238E27FC236}">
                  <a16:creationId xmlns:a16="http://schemas.microsoft.com/office/drawing/2014/main" id="{D671D778-DE9D-F4EE-EC7B-0C5316276AD9}"/>
                </a:ext>
              </a:extLst>
            </p:cNvPr>
            <p:cNvSpPr>
              <a:spLocks noChangeArrowheads="1"/>
            </p:cNvSpPr>
            <p:nvPr/>
          </p:nvSpPr>
          <p:spPr bwMode="auto">
            <a:xfrm>
              <a:off x="1459534" y="472292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1" name="Oval 41">
              <a:extLst>
                <a:ext uri="{FF2B5EF4-FFF2-40B4-BE49-F238E27FC236}">
                  <a16:creationId xmlns:a16="http://schemas.microsoft.com/office/drawing/2014/main" id="{72F480C6-60E7-3702-FDCA-5B19EC147698}"/>
                </a:ext>
              </a:extLst>
            </p:cNvPr>
            <p:cNvSpPr>
              <a:spLocks noChangeArrowheads="1"/>
            </p:cNvSpPr>
            <p:nvPr/>
          </p:nvSpPr>
          <p:spPr bwMode="auto">
            <a:xfrm>
              <a:off x="1573660" y="4418085"/>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2" name="Oval 42">
              <a:extLst>
                <a:ext uri="{FF2B5EF4-FFF2-40B4-BE49-F238E27FC236}">
                  <a16:creationId xmlns:a16="http://schemas.microsoft.com/office/drawing/2014/main" id="{622E9578-43F2-FD8B-678C-6465547A83F0}"/>
                </a:ext>
              </a:extLst>
            </p:cNvPr>
            <p:cNvSpPr>
              <a:spLocks noChangeArrowheads="1"/>
            </p:cNvSpPr>
            <p:nvPr/>
          </p:nvSpPr>
          <p:spPr bwMode="auto">
            <a:xfrm>
              <a:off x="1631256" y="4824535"/>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3" name="Oval 43">
              <a:extLst>
                <a:ext uri="{FF2B5EF4-FFF2-40B4-BE49-F238E27FC236}">
                  <a16:creationId xmlns:a16="http://schemas.microsoft.com/office/drawing/2014/main" id="{13712C80-8B7C-C0D7-8540-387DCE5064EF}"/>
                </a:ext>
              </a:extLst>
            </p:cNvPr>
            <p:cNvSpPr>
              <a:spLocks noChangeArrowheads="1"/>
            </p:cNvSpPr>
            <p:nvPr/>
          </p:nvSpPr>
          <p:spPr bwMode="auto">
            <a:xfrm>
              <a:off x="1802979" y="4824535"/>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4" name="Oval 44">
              <a:extLst>
                <a:ext uri="{FF2B5EF4-FFF2-40B4-BE49-F238E27FC236}">
                  <a16:creationId xmlns:a16="http://schemas.microsoft.com/office/drawing/2014/main" id="{862B1A7C-6420-C22A-1C16-F8952ACFD5AF}"/>
                </a:ext>
              </a:extLst>
            </p:cNvPr>
            <p:cNvSpPr>
              <a:spLocks noChangeArrowheads="1"/>
            </p:cNvSpPr>
            <p:nvPr/>
          </p:nvSpPr>
          <p:spPr bwMode="auto">
            <a:xfrm>
              <a:off x="1745383" y="4418085"/>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5" name="Oval 45">
              <a:extLst>
                <a:ext uri="{FF2B5EF4-FFF2-40B4-BE49-F238E27FC236}">
                  <a16:creationId xmlns:a16="http://schemas.microsoft.com/office/drawing/2014/main" id="{FFFCEA92-1752-79BC-B20B-77A4E2753303}"/>
                </a:ext>
              </a:extLst>
            </p:cNvPr>
            <p:cNvSpPr>
              <a:spLocks noChangeArrowheads="1"/>
            </p:cNvSpPr>
            <p:nvPr/>
          </p:nvSpPr>
          <p:spPr bwMode="auto">
            <a:xfrm>
              <a:off x="1573660" y="4621310"/>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6" name="Oval 46">
              <a:extLst>
                <a:ext uri="{FF2B5EF4-FFF2-40B4-BE49-F238E27FC236}">
                  <a16:creationId xmlns:a16="http://schemas.microsoft.com/office/drawing/2014/main" id="{F2D9DAF4-71AD-2D51-713E-E0E038B4FE49}"/>
                </a:ext>
              </a:extLst>
            </p:cNvPr>
            <p:cNvSpPr>
              <a:spLocks noChangeArrowheads="1"/>
            </p:cNvSpPr>
            <p:nvPr/>
          </p:nvSpPr>
          <p:spPr bwMode="auto">
            <a:xfrm>
              <a:off x="1858443" y="4621310"/>
              <a:ext cx="57596" cy="101612"/>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7" name="Oval 47">
              <a:extLst>
                <a:ext uri="{FF2B5EF4-FFF2-40B4-BE49-F238E27FC236}">
                  <a16:creationId xmlns:a16="http://schemas.microsoft.com/office/drawing/2014/main" id="{B3C83122-5D55-27A6-6F88-95C2F4ABA856}"/>
                </a:ext>
              </a:extLst>
            </p:cNvPr>
            <p:cNvSpPr>
              <a:spLocks noChangeArrowheads="1"/>
            </p:cNvSpPr>
            <p:nvPr/>
          </p:nvSpPr>
          <p:spPr bwMode="auto">
            <a:xfrm>
              <a:off x="1973636" y="4926148"/>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8" name="Oval 48">
              <a:extLst>
                <a:ext uri="{FF2B5EF4-FFF2-40B4-BE49-F238E27FC236}">
                  <a16:creationId xmlns:a16="http://schemas.microsoft.com/office/drawing/2014/main" id="{561D5DC3-4024-2802-29FC-FA6496877855}"/>
                </a:ext>
              </a:extLst>
            </p:cNvPr>
            <p:cNvSpPr>
              <a:spLocks noChangeArrowheads="1"/>
            </p:cNvSpPr>
            <p:nvPr/>
          </p:nvSpPr>
          <p:spPr bwMode="auto">
            <a:xfrm>
              <a:off x="1973636" y="4621310"/>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49" name="Oval 49">
              <a:extLst>
                <a:ext uri="{FF2B5EF4-FFF2-40B4-BE49-F238E27FC236}">
                  <a16:creationId xmlns:a16="http://schemas.microsoft.com/office/drawing/2014/main" id="{E6071145-2345-A220-88FC-F6049B0B2793}"/>
                </a:ext>
              </a:extLst>
            </p:cNvPr>
            <p:cNvSpPr>
              <a:spLocks noChangeArrowheads="1"/>
            </p:cNvSpPr>
            <p:nvPr/>
          </p:nvSpPr>
          <p:spPr bwMode="auto">
            <a:xfrm>
              <a:off x="2088829" y="4316473"/>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0" name="Oval 50">
              <a:extLst>
                <a:ext uri="{FF2B5EF4-FFF2-40B4-BE49-F238E27FC236}">
                  <a16:creationId xmlns:a16="http://schemas.microsoft.com/office/drawing/2014/main" id="{9192CF89-F852-6A49-86D3-340800A6DDCF}"/>
                </a:ext>
              </a:extLst>
            </p:cNvPr>
            <p:cNvSpPr>
              <a:spLocks noChangeArrowheads="1"/>
            </p:cNvSpPr>
            <p:nvPr/>
          </p:nvSpPr>
          <p:spPr bwMode="auto">
            <a:xfrm>
              <a:off x="2145358" y="472292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1" name="Oval 51">
              <a:extLst>
                <a:ext uri="{FF2B5EF4-FFF2-40B4-BE49-F238E27FC236}">
                  <a16:creationId xmlns:a16="http://schemas.microsoft.com/office/drawing/2014/main" id="{93F92804-CB0E-6E74-0CF3-07986C0F8FC7}"/>
                </a:ext>
              </a:extLst>
            </p:cNvPr>
            <p:cNvSpPr>
              <a:spLocks noChangeArrowheads="1"/>
            </p:cNvSpPr>
            <p:nvPr/>
          </p:nvSpPr>
          <p:spPr bwMode="auto">
            <a:xfrm>
              <a:off x="2317081" y="4722923"/>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2" name="Oval 52">
              <a:extLst>
                <a:ext uri="{FF2B5EF4-FFF2-40B4-BE49-F238E27FC236}">
                  <a16:creationId xmlns:a16="http://schemas.microsoft.com/office/drawing/2014/main" id="{45C7B02A-6187-1D0A-8F80-B895745AE4EC}"/>
                </a:ext>
              </a:extLst>
            </p:cNvPr>
            <p:cNvSpPr>
              <a:spLocks noChangeArrowheads="1"/>
            </p:cNvSpPr>
            <p:nvPr/>
          </p:nvSpPr>
          <p:spPr bwMode="auto">
            <a:xfrm>
              <a:off x="2259485" y="431647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3" name="Oval 53">
              <a:extLst>
                <a:ext uri="{FF2B5EF4-FFF2-40B4-BE49-F238E27FC236}">
                  <a16:creationId xmlns:a16="http://schemas.microsoft.com/office/drawing/2014/main" id="{38570902-F85A-B208-542B-B347510CC8DD}"/>
                </a:ext>
              </a:extLst>
            </p:cNvPr>
            <p:cNvSpPr>
              <a:spLocks noChangeArrowheads="1"/>
            </p:cNvSpPr>
            <p:nvPr/>
          </p:nvSpPr>
          <p:spPr bwMode="auto">
            <a:xfrm>
              <a:off x="2088829" y="451969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4" name="Oval 54">
              <a:extLst>
                <a:ext uri="{FF2B5EF4-FFF2-40B4-BE49-F238E27FC236}">
                  <a16:creationId xmlns:a16="http://schemas.microsoft.com/office/drawing/2014/main" id="{36F56300-DA36-7303-B5D4-3A3A3E3E0A3D}"/>
                </a:ext>
              </a:extLst>
            </p:cNvPr>
            <p:cNvSpPr>
              <a:spLocks noChangeArrowheads="1"/>
            </p:cNvSpPr>
            <p:nvPr/>
          </p:nvSpPr>
          <p:spPr bwMode="auto">
            <a:xfrm>
              <a:off x="1686720" y="4418085"/>
              <a:ext cx="57596" cy="101612"/>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5" name="Oval 55">
              <a:extLst>
                <a:ext uri="{FF2B5EF4-FFF2-40B4-BE49-F238E27FC236}">
                  <a16:creationId xmlns:a16="http://schemas.microsoft.com/office/drawing/2014/main" id="{30D314A1-B451-05E6-A394-0939A9917D8D}"/>
                </a:ext>
              </a:extLst>
            </p:cNvPr>
            <p:cNvSpPr>
              <a:spLocks noChangeArrowheads="1"/>
            </p:cNvSpPr>
            <p:nvPr/>
          </p:nvSpPr>
          <p:spPr bwMode="auto">
            <a:xfrm>
              <a:off x="1802979" y="4722923"/>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6" name="Oval 56">
              <a:extLst>
                <a:ext uri="{FF2B5EF4-FFF2-40B4-BE49-F238E27FC236}">
                  <a16:creationId xmlns:a16="http://schemas.microsoft.com/office/drawing/2014/main" id="{D9D32BE2-A910-1EF1-AA4A-F984E3AD8D0F}"/>
                </a:ext>
              </a:extLst>
            </p:cNvPr>
            <p:cNvSpPr>
              <a:spLocks noChangeArrowheads="1"/>
            </p:cNvSpPr>
            <p:nvPr/>
          </p:nvSpPr>
          <p:spPr bwMode="auto">
            <a:xfrm>
              <a:off x="1802979" y="4418085"/>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7" name="Oval 57">
              <a:extLst>
                <a:ext uri="{FF2B5EF4-FFF2-40B4-BE49-F238E27FC236}">
                  <a16:creationId xmlns:a16="http://schemas.microsoft.com/office/drawing/2014/main" id="{8285F031-770F-9A9C-7C29-0C3419E023F5}"/>
                </a:ext>
              </a:extLst>
            </p:cNvPr>
            <p:cNvSpPr>
              <a:spLocks noChangeArrowheads="1"/>
            </p:cNvSpPr>
            <p:nvPr/>
          </p:nvSpPr>
          <p:spPr bwMode="auto">
            <a:xfrm>
              <a:off x="1917105" y="411324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8" name="Oval 58">
              <a:extLst>
                <a:ext uri="{FF2B5EF4-FFF2-40B4-BE49-F238E27FC236}">
                  <a16:creationId xmlns:a16="http://schemas.microsoft.com/office/drawing/2014/main" id="{5720805C-FA1E-D839-9A79-F3A0DC817C6F}"/>
                </a:ext>
              </a:extLst>
            </p:cNvPr>
            <p:cNvSpPr>
              <a:spLocks noChangeArrowheads="1"/>
            </p:cNvSpPr>
            <p:nvPr/>
          </p:nvSpPr>
          <p:spPr bwMode="auto">
            <a:xfrm>
              <a:off x="1973636" y="4519698"/>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59" name="Oval 59">
              <a:extLst>
                <a:ext uri="{FF2B5EF4-FFF2-40B4-BE49-F238E27FC236}">
                  <a16:creationId xmlns:a16="http://schemas.microsoft.com/office/drawing/2014/main" id="{D010A840-7DF1-913E-BFD4-35E8F9239DFF}"/>
                </a:ext>
              </a:extLst>
            </p:cNvPr>
            <p:cNvSpPr>
              <a:spLocks noChangeArrowheads="1"/>
            </p:cNvSpPr>
            <p:nvPr/>
          </p:nvSpPr>
          <p:spPr bwMode="auto">
            <a:xfrm>
              <a:off x="2145358" y="4519698"/>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0" name="Oval 60">
              <a:extLst>
                <a:ext uri="{FF2B5EF4-FFF2-40B4-BE49-F238E27FC236}">
                  <a16:creationId xmlns:a16="http://schemas.microsoft.com/office/drawing/2014/main" id="{9C4393D3-471B-9A26-1A29-C6B71D9A6131}"/>
                </a:ext>
              </a:extLst>
            </p:cNvPr>
            <p:cNvSpPr>
              <a:spLocks noChangeArrowheads="1"/>
            </p:cNvSpPr>
            <p:nvPr/>
          </p:nvSpPr>
          <p:spPr bwMode="auto">
            <a:xfrm>
              <a:off x="2088829" y="411324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1" name="Oval 61">
              <a:extLst>
                <a:ext uri="{FF2B5EF4-FFF2-40B4-BE49-F238E27FC236}">
                  <a16:creationId xmlns:a16="http://schemas.microsoft.com/office/drawing/2014/main" id="{74D4A977-B9FB-581C-1E07-BC533E3301CC}"/>
                </a:ext>
              </a:extLst>
            </p:cNvPr>
            <p:cNvSpPr>
              <a:spLocks noChangeArrowheads="1"/>
            </p:cNvSpPr>
            <p:nvPr/>
          </p:nvSpPr>
          <p:spPr bwMode="auto">
            <a:xfrm>
              <a:off x="1917105" y="4316473"/>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2" name="Oval 62">
              <a:extLst>
                <a:ext uri="{FF2B5EF4-FFF2-40B4-BE49-F238E27FC236}">
                  <a16:creationId xmlns:a16="http://schemas.microsoft.com/office/drawing/2014/main" id="{BD975A5B-AFA7-AF82-C90A-5BC004E66207}"/>
                </a:ext>
              </a:extLst>
            </p:cNvPr>
            <p:cNvSpPr>
              <a:spLocks noChangeArrowheads="1"/>
            </p:cNvSpPr>
            <p:nvPr/>
          </p:nvSpPr>
          <p:spPr bwMode="auto">
            <a:xfrm>
              <a:off x="1686720" y="5027760"/>
              <a:ext cx="57596" cy="101612"/>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3" name="Oval 63">
              <a:extLst>
                <a:ext uri="{FF2B5EF4-FFF2-40B4-BE49-F238E27FC236}">
                  <a16:creationId xmlns:a16="http://schemas.microsoft.com/office/drawing/2014/main" id="{CFB5F478-DE26-18EA-C719-E93068B6A08B}"/>
                </a:ext>
              </a:extLst>
            </p:cNvPr>
            <p:cNvSpPr>
              <a:spLocks noChangeArrowheads="1"/>
            </p:cNvSpPr>
            <p:nvPr/>
          </p:nvSpPr>
          <p:spPr bwMode="auto">
            <a:xfrm>
              <a:off x="1802979" y="533259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4" name="Oval 64">
              <a:extLst>
                <a:ext uri="{FF2B5EF4-FFF2-40B4-BE49-F238E27FC236}">
                  <a16:creationId xmlns:a16="http://schemas.microsoft.com/office/drawing/2014/main" id="{7E0A9E37-554F-8790-B16A-3ABBE9AFF6D5}"/>
                </a:ext>
              </a:extLst>
            </p:cNvPr>
            <p:cNvSpPr>
              <a:spLocks noChangeArrowheads="1"/>
            </p:cNvSpPr>
            <p:nvPr/>
          </p:nvSpPr>
          <p:spPr bwMode="auto">
            <a:xfrm>
              <a:off x="1802979" y="5027760"/>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5" name="Oval 65">
              <a:extLst>
                <a:ext uri="{FF2B5EF4-FFF2-40B4-BE49-F238E27FC236}">
                  <a16:creationId xmlns:a16="http://schemas.microsoft.com/office/drawing/2014/main" id="{72385B68-51D0-510F-25CD-5E0D851883ED}"/>
                </a:ext>
              </a:extLst>
            </p:cNvPr>
            <p:cNvSpPr>
              <a:spLocks noChangeArrowheads="1"/>
            </p:cNvSpPr>
            <p:nvPr/>
          </p:nvSpPr>
          <p:spPr bwMode="auto">
            <a:xfrm>
              <a:off x="1917105" y="4722923"/>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6" name="Oval 66">
              <a:extLst>
                <a:ext uri="{FF2B5EF4-FFF2-40B4-BE49-F238E27FC236}">
                  <a16:creationId xmlns:a16="http://schemas.microsoft.com/office/drawing/2014/main" id="{CDEF8C5D-7D74-08D2-8746-52253D723526}"/>
                </a:ext>
              </a:extLst>
            </p:cNvPr>
            <p:cNvSpPr>
              <a:spLocks noChangeArrowheads="1"/>
            </p:cNvSpPr>
            <p:nvPr/>
          </p:nvSpPr>
          <p:spPr bwMode="auto">
            <a:xfrm>
              <a:off x="1973636" y="512937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7" name="Oval 67">
              <a:extLst>
                <a:ext uri="{FF2B5EF4-FFF2-40B4-BE49-F238E27FC236}">
                  <a16:creationId xmlns:a16="http://schemas.microsoft.com/office/drawing/2014/main" id="{3654CA6E-8A52-26D5-6F57-971FD7FCB7C6}"/>
                </a:ext>
              </a:extLst>
            </p:cNvPr>
            <p:cNvSpPr>
              <a:spLocks noChangeArrowheads="1"/>
            </p:cNvSpPr>
            <p:nvPr/>
          </p:nvSpPr>
          <p:spPr bwMode="auto">
            <a:xfrm>
              <a:off x="2145358" y="5129373"/>
              <a:ext cx="56530"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8" name="Oval 68">
              <a:extLst>
                <a:ext uri="{FF2B5EF4-FFF2-40B4-BE49-F238E27FC236}">
                  <a16:creationId xmlns:a16="http://schemas.microsoft.com/office/drawing/2014/main" id="{123B54E8-8E40-82EF-A869-5C988DD92428}"/>
                </a:ext>
              </a:extLst>
            </p:cNvPr>
            <p:cNvSpPr>
              <a:spLocks noChangeArrowheads="1"/>
            </p:cNvSpPr>
            <p:nvPr/>
          </p:nvSpPr>
          <p:spPr bwMode="auto">
            <a:xfrm>
              <a:off x="2088829" y="4722923"/>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sp>
          <p:nvSpPr>
            <p:cNvPr id="69" name="Oval 69">
              <a:extLst>
                <a:ext uri="{FF2B5EF4-FFF2-40B4-BE49-F238E27FC236}">
                  <a16:creationId xmlns:a16="http://schemas.microsoft.com/office/drawing/2014/main" id="{61EF5D09-DF4B-81E6-BFF7-90430296EDAD}"/>
                </a:ext>
              </a:extLst>
            </p:cNvPr>
            <p:cNvSpPr>
              <a:spLocks noChangeArrowheads="1"/>
            </p:cNvSpPr>
            <p:nvPr/>
          </p:nvSpPr>
          <p:spPr bwMode="auto">
            <a:xfrm>
              <a:off x="1917105" y="4926148"/>
              <a:ext cx="55463" cy="98437"/>
            </a:xfrm>
            <a:prstGeom prst="ellipse">
              <a:avLst/>
            </a:prstGeom>
            <a:solidFill>
              <a:schemeClr val="tx2"/>
            </a:solidFill>
            <a:ln w="9525">
              <a:solidFill>
                <a:schemeClr val="tx1"/>
              </a:solidFill>
              <a:round/>
              <a:headEnd/>
              <a:tailEnd/>
            </a:ln>
          </p:spPr>
          <p:txBody>
            <a:bodyPr wrap="none" anchor="ctr"/>
            <a:lstStyle/>
            <a:p>
              <a:endParaRPr lang="en-US">
                <a:latin typeface="Gill Sans MT" pitchFamily="34" charset="0"/>
              </a:endParaRPr>
            </a:p>
          </p:txBody>
        </p:sp>
      </p:grpSp>
      <p:sp>
        <p:nvSpPr>
          <p:cNvPr id="70" name="Text Box 8">
            <a:extLst>
              <a:ext uri="{FF2B5EF4-FFF2-40B4-BE49-F238E27FC236}">
                <a16:creationId xmlns:a16="http://schemas.microsoft.com/office/drawing/2014/main" id="{004EB33A-C74C-ED70-BD29-788740526571}"/>
              </a:ext>
            </a:extLst>
          </p:cNvPr>
          <p:cNvSpPr txBox="1">
            <a:spLocks noChangeArrowheads="1"/>
          </p:cNvSpPr>
          <p:nvPr/>
        </p:nvSpPr>
        <p:spPr bwMode="auto">
          <a:xfrm>
            <a:off x="5619161" y="4302929"/>
            <a:ext cx="2856128" cy="707868"/>
          </a:xfrm>
          <a:prstGeom prst="rect">
            <a:avLst/>
          </a:prstGeom>
          <a:noFill/>
          <a:ln w="9525">
            <a:noFill/>
            <a:miter lim="800000"/>
            <a:headEnd/>
            <a:tailEnd/>
          </a:ln>
        </p:spPr>
        <p:txBody>
          <a:bodyPr wrap="none" lIns="91421" tIns="45711" rIns="91421" bIns="45711">
            <a:spAutoFit/>
          </a:bodyPr>
          <a:lstStyle/>
          <a:p>
            <a:pPr eaLnBrk="0" hangingPunct="0"/>
            <a:r>
              <a:rPr lang="en-US" sz="2000">
                <a:latin typeface="Gill Sans MT" pitchFamily="34" charset="0"/>
              </a:rPr>
              <a:t>∆ Y = Yo (1-e </a:t>
            </a:r>
            <a:r>
              <a:rPr lang="en-US" sz="2000" baseline="30000">
                <a:latin typeface="Gill Sans MT" pitchFamily="34" charset="0"/>
              </a:rPr>
              <a:t>-</a:t>
            </a:r>
            <a:r>
              <a:rPr lang="en-US" sz="2000" b="1" baseline="30000">
                <a:solidFill>
                  <a:srgbClr val="FF0000"/>
                </a:solidFill>
                <a:latin typeface="Gill Sans MT" pitchFamily="34" charset="0"/>
              </a:rPr>
              <a:t>ß</a:t>
            </a:r>
            <a:r>
              <a:rPr lang="en-US" sz="2000" baseline="30000">
                <a:latin typeface="Gill Sans MT" pitchFamily="34" charset="0"/>
              </a:rPr>
              <a:t>∆ PM</a:t>
            </a:r>
            <a:r>
              <a:rPr lang="en-US" sz="2000">
                <a:latin typeface="Gill Sans MT" pitchFamily="34" charset="0"/>
              </a:rPr>
              <a:t>) * Pop</a:t>
            </a:r>
          </a:p>
          <a:p>
            <a:pPr eaLnBrk="0" hangingPunct="0"/>
            <a:endParaRPr lang="en-US" sz="2000">
              <a:latin typeface="Gill Sans MT" pitchFamily="34" charset="0"/>
            </a:endParaRPr>
          </a:p>
        </p:txBody>
      </p:sp>
      <p:sp>
        <p:nvSpPr>
          <p:cNvPr id="71" name="Text Box 9">
            <a:extLst>
              <a:ext uri="{FF2B5EF4-FFF2-40B4-BE49-F238E27FC236}">
                <a16:creationId xmlns:a16="http://schemas.microsoft.com/office/drawing/2014/main" id="{47380615-5863-394C-05ED-44878C969859}"/>
              </a:ext>
            </a:extLst>
          </p:cNvPr>
          <p:cNvSpPr txBox="1">
            <a:spLocks noChangeArrowheads="1"/>
          </p:cNvSpPr>
          <p:nvPr/>
        </p:nvSpPr>
        <p:spPr bwMode="auto">
          <a:xfrm>
            <a:off x="4314949" y="5189945"/>
            <a:ext cx="1968770" cy="338536"/>
          </a:xfrm>
          <a:prstGeom prst="rect">
            <a:avLst/>
          </a:prstGeom>
          <a:noFill/>
          <a:ln w="9525">
            <a:noFill/>
            <a:miter lim="800000"/>
            <a:headEnd/>
            <a:tailEnd/>
          </a:ln>
        </p:spPr>
        <p:txBody>
          <a:bodyPr wrap="none" lIns="91421" tIns="45711" rIns="91421" bIns="45711">
            <a:spAutoFit/>
          </a:bodyPr>
          <a:lstStyle/>
          <a:p>
            <a:r>
              <a:rPr lang="en-US" sz="1600" b="1" err="1">
                <a:solidFill>
                  <a:srgbClr val="FF0000"/>
                </a:solidFill>
                <a:cs typeface="Gill Sans MT"/>
              </a:rPr>
              <a:t>ß</a:t>
            </a:r>
            <a:r>
              <a:rPr lang="en-US" sz="1600" b="1">
                <a:cs typeface="Gill Sans MT"/>
              </a:rPr>
              <a:t> - </a:t>
            </a:r>
            <a:r>
              <a:rPr lang="en-US" sz="1600" b="1"/>
              <a:t>Effect estimate</a:t>
            </a:r>
          </a:p>
        </p:txBody>
      </p:sp>
      <p:sp>
        <p:nvSpPr>
          <p:cNvPr id="72" name="Text Box 71">
            <a:extLst>
              <a:ext uri="{FF2B5EF4-FFF2-40B4-BE49-F238E27FC236}">
                <a16:creationId xmlns:a16="http://schemas.microsoft.com/office/drawing/2014/main" id="{739E1803-B78F-7CE3-6997-6F9F0ECFFA97}"/>
              </a:ext>
            </a:extLst>
          </p:cNvPr>
          <p:cNvSpPr txBox="1">
            <a:spLocks noChangeArrowheads="1"/>
          </p:cNvSpPr>
          <p:nvPr/>
        </p:nvSpPr>
        <p:spPr bwMode="auto">
          <a:xfrm>
            <a:off x="3061581" y="4787117"/>
            <a:ext cx="2400362" cy="338536"/>
          </a:xfrm>
          <a:prstGeom prst="rect">
            <a:avLst/>
          </a:prstGeom>
          <a:noFill/>
          <a:ln w="9525">
            <a:noFill/>
            <a:miter lim="800000"/>
            <a:headEnd/>
            <a:tailEnd/>
          </a:ln>
        </p:spPr>
        <p:txBody>
          <a:bodyPr wrap="none" lIns="91421" tIns="45711" rIns="91421" bIns="45711">
            <a:spAutoFit/>
          </a:bodyPr>
          <a:lstStyle/>
          <a:p>
            <a:r>
              <a:rPr lang="en-US" sz="1600" b="1" err="1">
                <a:cs typeface="Gill Sans MT"/>
              </a:rPr>
              <a:t>Yo</a:t>
            </a:r>
            <a:r>
              <a:rPr lang="en-US" sz="1600" b="1">
                <a:cs typeface="Gill Sans MT"/>
              </a:rPr>
              <a:t> – </a:t>
            </a:r>
            <a:r>
              <a:rPr lang="en-US" sz="1600" b="1"/>
              <a:t>Baseline Incidence</a:t>
            </a:r>
          </a:p>
        </p:txBody>
      </p:sp>
      <p:sp>
        <p:nvSpPr>
          <p:cNvPr id="73" name="Text Box 73">
            <a:extLst>
              <a:ext uri="{FF2B5EF4-FFF2-40B4-BE49-F238E27FC236}">
                <a16:creationId xmlns:a16="http://schemas.microsoft.com/office/drawing/2014/main" id="{CC288346-1705-20BE-7B33-F81214DDBD41}"/>
              </a:ext>
            </a:extLst>
          </p:cNvPr>
          <p:cNvSpPr txBox="1">
            <a:spLocks noChangeArrowheads="1"/>
          </p:cNvSpPr>
          <p:nvPr/>
        </p:nvSpPr>
        <p:spPr bwMode="auto">
          <a:xfrm>
            <a:off x="7839279" y="4956385"/>
            <a:ext cx="2096294" cy="584757"/>
          </a:xfrm>
          <a:prstGeom prst="rect">
            <a:avLst/>
          </a:prstGeom>
          <a:noFill/>
          <a:ln w="9525">
            <a:noFill/>
            <a:miter lim="800000"/>
            <a:headEnd/>
            <a:tailEnd/>
          </a:ln>
        </p:spPr>
        <p:txBody>
          <a:bodyPr wrap="square" lIns="91421" tIns="45711" rIns="91421" bIns="45711">
            <a:spAutoFit/>
          </a:bodyPr>
          <a:lstStyle/>
          <a:p>
            <a:r>
              <a:rPr lang="en-US" sz="1600" b="1">
                <a:cs typeface="Gill Sans MT"/>
              </a:rPr>
              <a:t>Pop – </a:t>
            </a:r>
          </a:p>
          <a:p>
            <a:r>
              <a:rPr lang="en-US" sz="1600" b="1"/>
              <a:t>Exposed population</a:t>
            </a:r>
          </a:p>
        </p:txBody>
      </p:sp>
      <p:sp>
        <p:nvSpPr>
          <p:cNvPr id="74" name="Text Box 5">
            <a:extLst>
              <a:ext uri="{FF2B5EF4-FFF2-40B4-BE49-F238E27FC236}">
                <a16:creationId xmlns:a16="http://schemas.microsoft.com/office/drawing/2014/main" id="{19CD3A80-FF77-97F6-FF0B-1BA90380F403}"/>
              </a:ext>
            </a:extLst>
          </p:cNvPr>
          <p:cNvSpPr txBox="1">
            <a:spLocks noChangeArrowheads="1"/>
          </p:cNvSpPr>
          <p:nvPr/>
        </p:nvSpPr>
        <p:spPr bwMode="auto">
          <a:xfrm>
            <a:off x="1601198" y="4265223"/>
            <a:ext cx="2401581" cy="338536"/>
          </a:xfrm>
          <a:prstGeom prst="rect">
            <a:avLst/>
          </a:prstGeom>
          <a:noFill/>
          <a:ln w="9525">
            <a:noFill/>
            <a:miter lim="800000"/>
            <a:headEnd/>
            <a:tailEnd/>
          </a:ln>
        </p:spPr>
        <p:txBody>
          <a:bodyPr wrap="none" lIns="91421" tIns="45711" rIns="91421" bIns="45711">
            <a:spAutoFit/>
          </a:bodyPr>
          <a:lstStyle/>
          <a:p>
            <a:r>
              <a:rPr lang="en-US" sz="1600" b="1"/>
              <a:t>Health impact function</a:t>
            </a:r>
          </a:p>
        </p:txBody>
      </p:sp>
      <p:cxnSp>
        <p:nvCxnSpPr>
          <p:cNvPr id="75" name="Straight Connector 74">
            <a:extLst>
              <a:ext uri="{FF2B5EF4-FFF2-40B4-BE49-F238E27FC236}">
                <a16:creationId xmlns:a16="http://schemas.microsoft.com/office/drawing/2014/main" id="{E09263F1-747F-9FC8-1F69-71F3F0AA96B3}"/>
              </a:ext>
              <a:ext uri="{C183D7F6-B498-43B3-948B-1728B52AA6E4}">
                <adec:decorative xmlns:adec="http://schemas.microsoft.com/office/drawing/2017/decorative" val="1"/>
              </a:ext>
            </a:extLst>
          </p:cNvPr>
          <p:cNvCxnSpPr/>
          <p:nvPr/>
        </p:nvCxnSpPr>
        <p:spPr>
          <a:xfrm>
            <a:off x="1601198" y="4142591"/>
            <a:ext cx="7940676"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6" name="Text Box 71">
            <a:extLst>
              <a:ext uri="{FF2B5EF4-FFF2-40B4-BE49-F238E27FC236}">
                <a16:creationId xmlns:a16="http://schemas.microsoft.com/office/drawing/2014/main" id="{85E6C5DF-125A-9567-38B3-7E888AC2519B}"/>
              </a:ext>
            </a:extLst>
          </p:cNvPr>
          <p:cNvSpPr txBox="1">
            <a:spLocks noChangeArrowheads="1"/>
          </p:cNvSpPr>
          <p:nvPr/>
        </p:nvSpPr>
        <p:spPr bwMode="auto">
          <a:xfrm>
            <a:off x="6047787" y="5533642"/>
            <a:ext cx="2513663" cy="338536"/>
          </a:xfrm>
          <a:prstGeom prst="rect">
            <a:avLst/>
          </a:prstGeom>
          <a:noFill/>
          <a:ln w="9525">
            <a:noFill/>
            <a:miter lim="800000"/>
            <a:headEnd/>
            <a:tailEnd/>
          </a:ln>
        </p:spPr>
        <p:txBody>
          <a:bodyPr wrap="none" lIns="91421" tIns="45711" rIns="91421" bIns="45711">
            <a:spAutoFit/>
          </a:bodyPr>
          <a:lstStyle/>
          <a:p>
            <a:r>
              <a:rPr lang="en-US" sz="1600" b="1">
                <a:cs typeface="Gill Sans MT"/>
              </a:rPr>
              <a:t>∆PM – </a:t>
            </a:r>
            <a:r>
              <a:rPr lang="en-US" sz="1600" b="1"/>
              <a:t>Air quality change</a:t>
            </a:r>
          </a:p>
        </p:txBody>
      </p:sp>
      <p:sp>
        <p:nvSpPr>
          <p:cNvPr id="4" name="Slide Number Placeholder 3">
            <a:extLst>
              <a:ext uri="{FF2B5EF4-FFF2-40B4-BE49-F238E27FC236}">
                <a16:creationId xmlns:a16="http://schemas.microsoft.com/office/drawing/2014/main" id="{DC15964C-0092-3F92-2EED-B68FE049F745}"/>
              </a:ext>
            </a:extLst>
          </p:cNvPr>
          <p:cNvSpPr>
            <a:spLocks noGrp="1"/>
          </p:cNvSpPr>
          <p:nvPr>
            <p:ph type="sldNum" sz="quarter" idx="12"/>
          </p:nvPr>
        </p:nvSpPr>
        <p:spPr/>
        <p:txBody>
          <a:bodyPr/>
          <a:lstStyle/>
          <a:p>
            <a:fld id="{D57F1E4F-1CFF-5643-939E-217C01CDF565}" type="slidenum">
              <a:rPr lang="en-US" smtClean="0"/>
              <a:pPr/>
              <a:t>30</a:t>
            </a:fld>
            <a:endParaRPr lang="en-US"/>
          </a:p>
        </p:txBody>
      </p:sp>
      <p:cxnSp>
        <p:nvCxnSpPr>
          <p:cNvPr id="77" name="Straight Arrow Connector 76">
            <a:extLst>
              <a:ext uri="{FF2B5EF4-FFF2-40B4-BE49-F238E27FC236}">
                <a16:creationId xmlns:a16="http://schemas.microsoft.com/office/drawing/2014/main" id="{57F531C2-9082-2C3E-B3E3-F20A16CC65FF}"/>
              </a:ext>
              <a:ext uri="{C183D7F6-B498-43B3-948B-1728B52AA6E4}">
                <adec:decorative xmlns:adec="http://schemas.microsoft.com/office/drawing/2017/decorative" val="1"/>
              </a:ext>
            </a:extLst>
          </p:cNvPr>
          <p:cNvCxnSpPr>
            <a:stCxn id="72" idx="0"/>
          </p:cNvCxnSpPr>
          <p:nvPr/>
        </p:nvCxnSpPr>
        <p:spPr bwMode="auto">
          <a:xfrm flipV="1">
            <a:off x="4261762" y="4656863"/>
            <a:ext cx="2101936" cy="13025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a:extLst>
              <a:ext uri="{FF2B5EF4-FFF2-40B4-BE49-F238E27FC236}">
                <a16:creationId xmlns:a16="http://schemas.microsoft.com/office/drawing/2014/main" id="{515EF74F-8597-46A3-FE5D-6219ED5B14F7}"/>
              </a:ext>
              <a:ext uri="{C183D7F6-B498-43B3-948B-1728B52AA6E4}">
                <adec:decorative xmlns:adec="http://schemas.microsoft.com/office/drawing/2017/decorative" val="1"/>
              </a:ext>
            </a:extLst>
          </p:cNvPr>
          <p:cNvCxnSpPr>
            <a:stCxn id="71" idx="0"/>
          </p:cNvCxnSpPr>
          <p:nvPr/>
        </p:nvCxnSpPr>
        <p:spPr bwMode="auto">
          <a:xfrm flipV="1">
            <a:off x="5299334" y="4603759"/>
            <a:ext cx="1920028" cy="58618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a:extLst>
              <a:ext uri="{FF2B5EF4-FFF2-40B4-BE49-F238E27FC236}">
                <a16:creationId xmlns:a16="http://schemas.microsoft.com/office/drawing/2014/main" id="{77D76638-D4ED-314C-FA96-D323FEA68A45}"/>
              </a:ext>
              <a:ext uri="{C183D7F6-B498-43B3-948B-1728B52AA6E4}">
                <adec:decorative xmlns:adec="http://schemas.microsoft.com/office/drawing/2017/decorative" val="1"/>
              </a:ext>
            </a:extLst>
          </p:cNvPr>
          <p:cNvCxnSpPr>
            <a:stCxn id="76" idx="0"/>
          </p:cNvCxnSpPr>
          <p:nvPr/>
        </p:nvCxnSpPr>
        <p:spPr bwMode="auto">
          <a:xfrm flipV="1">
            <a:off x="7304619" y="4603759"/>
            <a:ext cx="116354" cy="92988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D00B2712-0A20-963D-BF24-5D1F0C72FB3F}"/>
              </a:ext>
              <a:ext uri="{C183D7F6-B498-43B3-948B-1728B52AA6E4}">
                <adec:decorative xmlns:adec="http://schemas.microsoft.com/office/drawing/2017/decorative" val="1"/>
              </a:ext>
            </a:extLst>
          </p:cNvPr>
          <p:cNvCxnSpPr/>
          <p:nvPr/>
        </p:nvCxnSpPr>
        <p:spPr bwMode="auto">
          <a:xfrm flipH="1" flipV="1">
            <a:off x="8202024" y="4656863"/>
            <a:ext cx="685402" cy="46879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48321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8D94-56F9-CD3B-FD8A-7F3A526A405A}"/>
              </a:ext>
            </a:extLst>
          </p:cNvPr>
          <p:cNvSpPr>
            <a:spLocks noGrp="1"/>
          </p:cNvSpPr>
          <p:nvPr>
            <p:ph type="title"/>
          </p:nvPr>
        </p:nvSpPr>
        <p:spPr/>
        <p:txBody>
          <a:bodyPr/>
          <a:lstStyle/>
          <a:p>
            <a:r>
              <a:rPr lang="en-US"/>
              <a:t>Effect Estimate “</a:t>
            </a:r>
            <a:r>
              <a:rPr lang="en-US" sz="4000" b="1">
                <a:latin typeface="Gill Sans MT" pitchFamily="34" charset="0"/>
                <a:cs typeface="Gill Sans MT"/>
              </a:rPr>
              <a:t>ß”</a:t>
            </a:r>
            <a:endParaRPr lang="en-US"/>
          </a:p>
        </p:txBody>
      </p:sp>
      <p:sp>
        <p:nvSpPr>
          <p:cNvPr id="6" name="Text Placeholder 5">
            <a:extLst>
              <a:ext uri="{FF2B5EF4-FFF2-40B4-BE49-F238E27FC236}">
                <a16:creationId xmlns:a16="http://schemas.microsoft.com/office/drawing/2014/main" id="{88026514-E18B-620F-E547-4EE7545107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20254E-D0C9-0095-8EA4-EEFD777BF9A6}"/>
              </a:ext>
            </a:extLst>
          </p:cNvPr>
          <p:cNvSpPr>
            <a:spLocks noGrp="1"/>
          </p:cNvSpPr>
          <p:nvPr>
            <p:ph type="sldNum" sz="quarter" idx="12"/>
          </p:nvPr>
        </p:nvSpPr>
        <p:spPr/>
        <p:txBody>
          <a:bodyPr/>
          <a:lstStyle/>
          <a:p>
            <a:fld id="{D57F1E4F-1CFF-5643-939E-217C01CDF565}" type="slidenum">
              <a:rPr lang="en-US" smtClean="0"/>
              <a:pPr/>
              <a:t>31</a:t>
            </a:fld>
            <a:endParaRPr lang="en-US"/>
          </a:p>
        </p:txBody>
      </p:sp>
    </p:spTree>
    <p:extLst>
      <p:ext uri="{BB962C8B-B14F-4D97-AF65-F5344CB8AC3E}">
        <p14:creationId xmlns:p14="http://schemas.microsoft.com/office/powerpoint/2010/main" val="22239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73774-99D9-4AA0-9A60-6225F67F085E}"/>
              </a:ext>
            </a:extLst>
          </p:cNvPr>
          <p:cNvSpPr>
            <a:spLocks noGrp="1"/>
          </p:cNvSpPr>
          <p:nvPr>
            <p:ph type="title"/>
          </p:nvPr>
        </p:nvSpPr>
        <p:spPr>
          <a:xfrm>
            <a:off x="677334" y="609600"/>
            <a:ext cx="10472887" cy="1320800"/>
          </a:xfrm>
        </p:spPr>
        <p:txBody>
          <a:bodyPr/>
          <a:lstStyle/>
          <a:p>
            <a:r>
              <a:rPr lang="en-US"/>
              <a:t>Epidemiological Studies Link Pollution With Effects</a:t>
            </a:r>
          </a:p>
        </p:txBody>
      </p:sp>
      <p:sp>
        <p:nvSpPr>
          <p:cNvPr id="8" name="TextBox 7">
            <a:extLst>
              <a:ext uri="{FF2B5EF4-FFF2-40B4-BE49-F238E27FC236}">
                <a16:creationId xmlns:a16="http://schemas.microsoft.com/office/drawing/2014/main" id="{167B7DEB-3A73-66B0-839B-5EA04108DF87}"/>
              </a:ext>
            </a:extLst>
          </p:cNvPr>
          <p:cNvSpPr txBox="1"/>
          <p:nvPr/>
        </p:nvSpPr>
        <p:spPr>
          <a:xfrm>
            <a:off x="1937345" y="1932410"/>
            <a:ext cx="3571875" cy="338554"/>
          </a:xfrm>
          <a:prstGeom prst="rect">
            <a:avLst/>
          </a:prstGeom>
          <a:noFill/>
        </p:spPr>
        <p:txBody>
          <a:bodyPr wrap="square" rtlCol="0">
            <a:spAutoFit/>
          </a:bodyPr>
          <a:lstStyle/>
          <a:p>
            <a:pPr algn="ctr"/>
            <a:r>
              <a:rPr lang="en-US" sz="1600" b="1"/>
              <a:t>Changes in air pollution exposure</a:t>
            </a:r>
          </a:p>
        </p:txBody>
      </p:sp>
      <p:pic>
        <p:nvPicPr>
          <p:cNvPr id="7" name="Content Placeholder 4" descr="Map of ozone concentrations in different cities in USA.">
            <a:extLst>
              <a:ext uri="{FF2B5EF4-FFF2-40B4-BE49-F238E27FC236}">
                <a16:creationId xmlns:a16="http://schemas.microsoft.com/office/drawing/2014/main" id="{BA4B41E0-B14C-089D-E70C-9F6250A6FD71}"/>
              </a:ext>
            </a:extLst>
          </p:cNvPr>
          <p:cNvPicPr>
            <a:picLocks noChangeAspect="1"/>
          </p:cNvPicPr>
          <p:nvPr/>
        </p:nvPicPr>
        <p:blipFill rotWithShape="1">
          <a:blip r:embed="rId3"/>
          <a:srcRect l="977" r="1645"/>
          <a:stretch/>
        </p:blipFill>
        <p:spPr bwMode="auto">
          <a:xfrm>
            <a:off x="1246782" y="2230858"/>
            <a:ext cx="4953002" cy="406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35E471E1-BBE0-1E97-81A9-A1938155CB5E}"/>
              </a:ext>
            </a:extLst>
          </p:cNvPr>
          <p:cNvSpPr txBox="1"/>
          <p:nvPr/>
        </p:nvSpPr>
        <p:spPr>
          <a:xfrm>
            <a:off x="6682910" y="2041038"/>
            <a:ext cx="3571875" cy="584775"/>
          </a:xfrm>
          <a:prstGeom prst="rect">
            <a:avLst/>
          </a:prstGeom>
          <a:noFill/>
        </p:spPr>
        <p:txBody>
          <a:bodyPr wrap="square" rtlCol="0">
            <a:spAutoFit/>
          </a:bodyPr>
          <a:lstStyle/>
          <a:p>
            <a:pPr algn="ctr"/>
            <a:r>
              <a:rPr lang="en-US" sz="1600" b="1" dirty="0"/>
              <a:t>Concentration-response relationship</a:t>
            </a:r>
          </a:p>
        </p:txBody>
      </p:sp>
      <p:pic>
        <p:nvPicPr>
          <p:cNvPr id="9" name="Picture 8" descr="Exposure-response curve for the relation between exposure to ozone and the risk of death from respiratory causes. ">
            <a:extLst>
              <a:ext uri="{FF2B5EF4-FFF2-40B4-BE49-F238E27FC236}">
                <a16:creationId xmlns:a16="http://schemas.microsoft.com/office/drawing/2014/main" id="{7019DEA7-8463-1FAB-40E9-4621E6EE357D}"/>
              </a:ext>
            </a:extLst>
          </p:cNvPr>
          <p:cNvPicPr>
            <a:picLocks noChangeAspect="1"/>
          </p:cNvPicPr>
          <p:nvPr/>
        </p:nvPicPr>
        <p:blipFill rotWithShape="1">
          <a:blip r:embed="rId4"/>
          <a:srcRect l="3566"/>
          <a:stretch/>
        </p:blipFill>
        <p:spPr>
          <a:xfrm>
            <a:off x="6809384" y="2586940"/>
            <a:ext cx="3318929" cy="3352800"/>
          </a:xfrm>
          <a:prstGeom prst="rect">
            <a:avLst/>
          </a:prstGeom>
        </p:spPr>
      </p:pic>
      <p:cxnSp>
        <p:nvCxnSpPr>
          <p:cNvPr id="10" name="Straight Arrow Connector 9">
            <a:extLst>
              <a:ext uri="{FF2B5EF4-FFF2-40B4-BE49-F238E27FC236}">
                <a16:creationId xmlns:a16="http://schemas.microsoft.com/office/drawing/2014/main" id="{AEADFC5E-AC92-6121-286E-2B5B51254E7F}"/>
              </a:ext>
              <a:ext uri="{C183D7F6-B498-43B3-948B-1728B52AA6E4}">
                <adec:decorative xmlns:adec="http://schemas.microsoft.com/office/drawing/2017/decorative" val="1"/>
              </a:ext>
            </a:extLst>
          </p:cNvPr>
          <p:cNvCxnSpPr>
            <a:stCxn id="7" idx="3"/>
            <a:endCxn id="9" idx="1"/>
          </p:cNvCxnSpPr>
          <p:nvPr/>
        </p:nvCxnSpPr>
        <p:spPr bwMode="auto">
          <a:xfrm>
            <a:off x="6199784" y="4263340"/>
            <a:ext cx="609600" cy="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AD77DB3C-F5D6-0871-AF35-926FC7A97539}"/>
              </a:ext>
            </a:extLst>
          </p:cNvPr>
          <p:cNvSpPr txBox="1"/>
          <p:nvPr/>
        </p:nvSpPr>
        <p:spPr>
          <a:xfrm>
            <a:off x="9480014" y="6581001"/>
            <a:ext cx="1870157" cy="276999"/>
          </a:xfrm>
          <a:prstGeom prst="rect">
            <a:avLst/>
          </a:prstGeom>
          <a:noFill/>
        </p:spPr>
        <p:txBody>
          <a:bodyPr wrap="square" rtlCol="0">
            <a:spAutoFit/>
          </a:bodyPr>
          <a:lstStyle/>
          <a:p>
            <a:r>
              <a:rPr lang="en-US" sz="1200"/>
              <a:t>Jerrett et al., 2009</a:t>
            </a:r>
          </a:p>
        </p:txBody>
      </p:sp>
      <p:sp>
        <p:nvSpPr>
          <p:cNvPr id="4" name="Slide Number Placeholder 3">
            <a:extLst>
              <a:ext uri="{FF2B5EF4-FFF2-40B4-BE49-F238E27FC236}">
                <a16:creationId xmlns:a16="http://schemas.microsoft.com/office/drawing/2014/main" id="{FBFB5807-8C07-CF2D-BE30-58F6A17A8B3D}"/>
              </a:ext>
            </a:extLst>
          </p:cNvPr>
          <p:cNvSpPr>
            <a:spLocks noGrp="1"/>
          </p:cNvSpPr>
          <p:nvPr>
            <p:ph type="sldNum" sz="quarter" idx="12"/>
          </p:nvPr>
        </p:nvSpPr>
        <p:spPr/>
        <p:txBody>
          <a:bodyPr/>
          <a:lstStyle/>
          <a:p>
            <a:fld id="{D57F1E4F-1CFF-5643-939E-217C01CDF565}" type="slidenum">
              <a:rPr lang="en-US" smtClean="0"/>
              <a:pPr/>
              <a:t>32</a:t>
            </a:fld>
            <a:endParaRPr lang="en-US"/>
          </a:p>
        </p:txBody>
      </p:sp>
    </p:spTree>
    <p:extLst>
      <p:ext uri="{BB962C8B-B14F-4D97-AF65-F5344CB8AC3E}">
        <p14:creationId xmlns:p14="http://schemas.microsoft.com/office/powerpoint/2010/main" val="243190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A93E-615E-0ED8-1F36-23BCEA8F008F}"/>
              </a:ext>
            </a:extLst>
          </p:cNvPr>
          <p:cNvSpPr>
            <a:spLocks noGrp="1"/>
          </p:cNvSpPr>
          <p:nvPr>
            <p:ph type="title"/>
          </p:nvPr>
        </p:nvSpPr>
        <p:spPr/>
        <p:txBody>
          <a:bodyPr/>
          <a:lstStyle/>
          <a:p>
            <a:r>
              <a:rPr lang="en-US"/>
              <a:t>How do you decide what studies to use? </a:t>
            </a:r>
          </a:p>
        </p:txBody>
      </p:sp>
      <p:sp>
        <p:nvSpPr>
          <p:cNvPr id="3" name="Content Placeholder 2">
            <a:extLst>
              <a:ext uri="{FF2B5EF4-FFF2-40B4-BE49-F238E27FC236}">
                <a16:creationId xmlns:a16="http://schemas.microsoft.com/office/drawing/2014/main" id="{49106600-01BD-547A-31F1-DB4BD4CB36EC}"/>
              </a:ext>
            </a:extLst>
          </p:cNvPr>
          <p:cNvSpPr>
            <a:spLocks noGrp="1"/>
          </p:cNvSpPr>
          <p:nvPr>
            <p:ph idx="1"/>
          </p:nvPr>
        </p:nvSpPr>
        <p:spPr>
          <a:xfrm>
            <a:off x="677334" y="1658319"/>
            <a:ext cx="10899148" cy="4383043"/>
          </a:xfrm>
        </p:spPr>
        <p:txBody>
          <a:bodyPr>
            <a:normAutofit/>
          </a:bodyPr>
          <a:lstStyle/>
          <a:p>
            <a:pPr marL="182880" indent="-182880" fontAlgn="auto">
              <a:defRPr/>
            </a:pPr>
            <a:r>
              <a:rPr lang="en-US" sz="2400">
                <a:cs typeface="Gill Sans MT"/>
              </a:rPr>
              <a:t>Minimum requirements:</a:t>
            </a:r>
          </a:p>
          <a:p>
            <a:pPr lvl="1" indent="-182880" fontAlgn="auto">
              <a:defRPr/>
            </a:pPr>
            <a:r>
              <a:rPr lang="en-US" sz="2000">
                <a:solidFill>
                  <a:schemeClr val="tx1">
                    <a:lumMod val="85000"/>
                    <a:lumOff val="15000"/>
                  </a:schemeClr>
                </a:solidFill>
                <a:cs typeface="Gill Sans MT"/>
              </a:rPr>
              <a:t>Non-overlapping health endpoints</a:t>
            </a:r>
          </a:p>
          <a:p>
            <a:pPr lvl="1" indent="-182880" fontAlgn="auto">
              <a:defRPr/>
            </a:pPr>
            <a:r>
              <a:rPr lang="en-US" sz="2000">
                <a:solidFill>
                  <a:schemeClr val="tx1">
                    <a:lumMod val="85000"/>
                    <a:lumOff val="15000"/>
                  </a:schemeClr>
                </a:solidFill>
                <a:cs typeface="Gill Sans MT"/>
              </a:rPr>
              <a:t>Time-series, case-cross-over or cohort studies. </a:t>
            </a:r>
          </a:p>
          <a:p>
            <a:pPr marL="182880" indent="-182880" fontAlgn="auto">
              <a:defRPr/>
            </a:pPr>
            <a:r>
              <a:rPr lang="en-US" sz="2400">
                <a:cs typeface="Gill Sans MT"/>
              </a:rPr>
              <a:t>Prefer:</a:t>
            </a:r>
          </a:p>
          <a:p>
            <a:pPr lvl="1" indent="-182880" fontAlgn="auto">
              <a:defRPr/>
            </a:pPr>
            <a:r>
              <a:rPr lang="en-US" sz="2000">
                <a:solidFill>
                  <a:schemeClr val="tx1">
                    <a:lumMod val="85000"/>
                    <a:lumOff val="15000"/>
                  </a:schemeClr>
                </a:solidFill>
                <a:cs typeface="Gill Sans MT"/>
              </a:rPr>
              <a:t>Study populations matching the policy site</a:t>
            </a:r>
          </a:p>
          <a:p>
            <a:pPr lvl="1" indent="-182880" fontAlgn="auto">
              <a:defRPr/>
            </a:pPr>
            <a:r>
              <a:rPr lang="en-US" sz="2000">
                <a:solidFill>
                  <a:schemeClr val="tx1">
                    <a:lumMod val="85000"/>
                    <a:lumOff val="15000"/>
                  </a:schemeClr>
                </a:solidFill>
                <a:cs typeface="Gill Sans MT"/>
              </a:rPr>
              <a:t>Population attributes similar to those affected by air pollution</a:t>
            </a:r>
          </a:p>
          <a:p>
            <a:pPr lvl="1" indent="-182880" fontAlgn="auto">
              <a:defRPr/>
            </a:pPr>
            <a:r>
              <a:rPr lang="en-US" sz="2000">
                <a:solidFill>
                  <a:schemeClr val="tx1">
                    <a:lumMod val="85000"/>
                    <a:lumOff val="15000"/>
                  </a:schemeClr>
                </a:solidFill>
                <a:cs typeface="Gill Sans MT"/>
              </a:rPr>
              <a:t>Sufficient study population size</a:t>
            </a:r>
          </a:p>
          <a:p>
            <a:pPr lvl="1" indent="-182880" fontAlgn="auto">
              <a:defRPr/>
            </a:pPr>
            <a:r>
              <a:rPr lang="en-US" sz="2000">
                <a:solidFill>
                  <a:schemeClr val="tx1">
                    <a:lumMod val="85000"/>
                    <a:lumOff val="15000"/>
                  </a:schemeClr>
                </a:solidFill>
                <a:cs typeface="Gill Sans MT"/>
              </a:rPr>
              <a:t>Multi-city studies</a:t>
            </a:r>
          </a:p>
          <a:p>
            <a:pPr lvl="1" indent="-182880" fontAlgn="auto">
              <a:defRPr/>
            </a:pPr>
            <a:r>
              <a:rPr lang="en-US" sz="2000">
                <a:solidFill>
                  <a:schemeClr val="tx1">
                    <a:lumMod val="85000"/>
                    <a:lumOff val="15000"/>
                  </a:schemeClr>
                </a:solidFill>
                <a:cs typeface="Gill Sans MT"/>
              </a:rPr>
              <a:t>Multi-pollutant models</a:t>
            </a:r>
          </a:p>
          <a:p>
            <a:endParaRPr lang="en-US" sz="2400"/>
          </a:p>
        </p:txBody>
      </p:sp>
      <p:sp>
        <p:nvSpPr>
          <p:cNvPr id="5" name="Text Box 8">
            <a:extLst>
              <a:ext uri="{FF2B5EF4-FFF2-40B4-BE49-F238E27FC236}">
                <a16:creationId xmlns:a16="http://schemas.microsoft.com/office/drawing/2014/main" id="{933D2A29-E2D2-BF1A-A2D7-41D79F6B88EA}"/>
              </a:ext>
            </a:extLst>
          </p:cNvPr>
          <p:cNvSpPr txBox="1">
            <a:spLocks noChangeArrowheads="1"/>
          </p:cNvSpPr>
          <p:nvPr/>
        </p:nvSpPr>
        <p:spPr bwMode="auto">
          <a:xfrm>
            <a:off x="7169212" y="1758960"/>
            <a:ext cx="3201183" cy="4000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1" tIns="45711" rIns="91421" bIns="45711" anchor="ct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gn="ctr" eaLnBrk="0" hangingPunct="0"/>
            <a:r>
              <a:rPr lang="en-US" altLang="en-US" sz="2000" dirty="0">
                <a:latin typeface="Gill Sans MT"/>
              </a:rPr>
              <a:t>∆ Y = </a:t>
            </a:r>
            <a:r>
              <a:rPr lang="en-US" altLang="en-US" sz="2000" dirty="0" err="1">
                <a:latin typeface="Gill Sans MT"/>
              </a:rPr>
              <a:t>Yo</a:t>
            </a:r>
            <a:r>
              <a:rPr lang="en-US" altLang="en-US" sz="2000" dirty="0">
                <a:latin typeface="Gill Sans MT"/>
              </a:rPr>
              <a:t> (1-e </a:t>
            </a:r>
            <a:r>
              <a:rPr lang="en-US" altLang="en-US" sz="2000" baseline="30000" dirty="0">
                <a:solidFill>
                  <a:srgbClr val="FF0000"/>
                </a:solidFill>
                <a:latin typeface="Gill Sans MT"/>
              </a:rPr>
              <a:t>-</a:t>
            </a:r>
            <a:r>
              <a:rPr lang="en-US" altLang="en-US" sz="2000" b="1" baseline="30000" dirty="0">
                <a:solidFill>
                  <a:srgbClr val="FF0000"/>
                </a:solidFill>
                <a:latin typeface="Gill Sans MT"/>
              </a:rPr>
              <a:t>ß</a:t>
            </a:r>
            <a:r>
              <a:rPr lang="en-US" altLang="en-US" sz="2000" baseline="30000" dirty="0">
                <a:latin typeface="Gill Sans MT"/>
              </a:rPr>
              <a:t>∆ PM</a:t>
            </a:r>
            <a:r>
              <a:rPr lang="en-US" altLang="en-US" sz="2000" dirty="0">
                <a:latin typeface="Gill Sans MT"/>
              </a:rPr>
              <a:t>) * Pop</a:t>
            </a:r>
            <a:endParaRPr lang="en-US"/>
          </a:p>
        </p:txBody>
      </p:sp>
      <p:sp>
        <p:nvSpPr>
          <p:cNvPr id="4" name="Slide Number Placeholder 3">
            <a:extLst>
              <a:ext uri="{FF2B5EF4-FFF2-40B4-BE49-F238E27FC236}">
                <a16:creationId xmlns:a16="http://schemas.microsoft.com/office/drawing/2014/main" id="{5C38D04D-8B20-6179-E867-1E7E5F84AAF2}"/>
              </a:ext>
            </a:extLst>
          </p:cNvPr>
          <p:cNvSpPr>
            <a:spLocks noGrp="1"/>
          </p:cNvSpPr>
          <p:nvPr>
            <p:ph type="sldNum" sz="quarter" idx="12"/>
          </p:nvPr>
        </p:nvSpPr>
        <p:spPr/>
        <p:txBody>
          <a:bodyPr/>
          <a:lstStyle/>
          <a:p>
            <a:fld id="{D57F1E4F-1CFF-5643-939E-217C01CDF565}" type="slidenum">
              <a:rPr lang="en-US" smtClean="0"/>
              <a:pPr/>
              <a:t>33</a:t>
            </a:fld>
            <a:endParaRPr lang="en-US"/>
          </a:p>
        </p:txBody>
      </p:sp>
    </p:spTree>
    <p:extLst>
      <p:ext uri="{BB962C8B-B14F-4D97-AF65-F5344CB8AC3E}">
        <p14:creationId xmlns:p14="http://schemas.microsoft.com/office/powerpoint/2010/main" val="2143137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0B7A-239E-C9BC-38D1-25BBA43ECD64}"/>
              </a:ext>
            </a:extLst>
          </p:cNvPr>
          <p:cNvSpPr>
            <a:spLocks noGrp="1"/>
          </p:cNvSpPr>
          <p:nvPr>
            <p:ph type="title"/>
          </p:nvPr>
        </p:nvSpPr>
        <p:spPr/>
        <p:txBody>
          <a:bodyPr/>
          <a:lstStyle/>
          <a:p>
            <a:r>
              <a:rPr lang="en-US"/>
              <a:t>How do you decide what studies to use? </a:t>
            </a:r>
          </a:p>
        </p:txBody>
      </p:sp>
      <p:sp>
        <p:nvSpPr>
          <p:cNvPr id="3" name="Content Placeholder 2">
            <a:extLst>
              <a:ext uri="{FF2B5EF4-FFF2-40B4-BE49-F238E27FC236}">
                <a16:creationId xmlns:a16="http://schemas.microsoft.com/office/drawing/2014/main" id="{64762726-36E9-6C42-DC6A-200138FC04A4}"/>
              </a:ext>
            </a:extLst>
          </p:cNvPr>
          <p:cNvSpPr>
            <a:spLocks noGrp="1"/>
          </p:cNvSpPr>
          <p:nvPr>
            <p:ph idx="1"/>
          </p:nvPr>
        </p:nvSpPr>
        <p:spPr>
          <a:xfrm>
            <a:off x="677334" y="1781313"/>
            <a:ext cx="10525344" cy="3880773"/>
          </a:xfrm>
        </p:spPr>
        <p:txBody>
          <a:bodyPr>
            <a:normAutofit/>
          </a:bodyPr>
          <a:lstStyle/>
          <a:p>
            <a:r>
              <a:rPr lang="en-US" sz="2400"/>
              <a:t>BenMAP-CE contains over a hundred health impact functions for China and the US</a:t>
            </a:r>
          </a:p>
        </p:txBody>
      </p:sp>
      <p:pic>
        <p:nvPicPr>
          <p:cNvPr id="6" name="Content Placeholder 7" descr="A BenMAP interface displaying the definition of a health impact function.">
            <a:extLst>
              <a:ext uri="{FF2B5EF4-FFF2-40B4-BE49-F238E27FC236}">
                <a16:creationId xmlns:a16="http://schemas.microsoft.com/office/drawing/2014/main" id="{21F731A3-AAC9-FED9-A67C-06E1020B4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1451" y="2699556"/>
            <a:ext cx="4481512" cy="3808412"/>
          </a:xfrm>
          <a:prstGeom prst="rect">
            <a:avLst/>
          </a:prstGeom>
        </p:spPr>
      </p:pic>
      <p:sp>
        <p:nvSpPr>
          <p:cNvPr id="5" name="Text Box 8">
            <a:extLst>
              <a:ext uri="{FF2B5EF4-FFF2-40B4-BE49-F238E27FC236}">
                <a16:creationId xmlns:a16="http://schemas.microsoft.com/office/drawing/2014/main" id="{718CA9A4-D511-DD3B-359C-D2FB4BDC5C8E}"/>
              </a:ext>
            </a:extLst>
          </p:cNvPr>
          <p:cNvSpPr txBox="1">
            <a:spLocks noChangeArrowheads="1"/>
          </p:cNvSpPr>
          <p:nvPr/>
        </p:nvSpPr>
        <p:spPr bwMode="auto">
          <a:xfrm>
            <a:off x="8159389" y="2464928"/>
            <a:ext cx="2856128" cy="4000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1421" tIns="45711" rIns="91421" bIns="45711" anchor="t">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eaLnBrk="0" hangingPunct="0"/>
            <a:r>
              <a:rPr lang="en-US" altLang="en-US" sz="2000" dirty="0">
                <a:latin typeface="Gill Sans MT"/>
              </a:rPr>
              <a:t>∆ Y = </a:t>
            </a:r>
            <a:r>
              <a:rPr lang="en-US" altLang="en-US" sz="2000" dirty="0" err="1">
                <a:latin typeface="Gill Sans MT"/>
              </a:rPr>
              <a:t>Yo</a:t>
            </a:r>
            <a:r>
              <a:rPr lang="en-US" altLang="en-US" sz="2000" dirty="0">
                <a:latin typeface="Gill Sans MT"/>
              </a:rPr>
              <a:t> (1-e </a:t>
            </a:r>
            <a:r>
              <a:rPr lang="en-US" altLang="en-US" sz="2000" baseline="30000" dirty="0">
                <a:solidFill>
                  <a:srgbClr val="FF0000"/>
                </a:solidFill>
                <a:latin typeface="Gill Sans MT"/>
              </a:rPr>
              <a:t>-</a:t>
            </a:r>
            <a:r>
              <a:rPr lang="en-US" altLang="en-US" sz="2000" b="1" baseline="30000" dirty="0">
                <a:solidFill>
                  <a:srgbClr val="FF0000"/>
                </a:solidFill>
                <a:latin typeface="Gill Sans MT"/>
              </a:rPr>
              <a:t>ß</a:t>
            </a:r>
            <a:r>
              <a:rPr lang="en-US" altLang="en-US" sz="2000" baseline="30000" dirty="0">
                <a:latin typeface="Gill Sans MT"/>
              </a:rPr>
              <a:t>∆ PM</a:t>
            </a:r>
            <a:r>
              <a:rPr lang="en-US" altLang="en-US" sz="2000" dirty="0">
                <a:latin typeface="Gill Sans MT"/>
              </a:rPr>
              <a:t>) * Pop</a:t>
            </a:r>
          </a:p>
        </p:txBody>
      </p:sp>
      <p:sp>
        <p:nvSpPr>
          <p:cNvPr id="4" name="Slide Number Placeholder 3">
            <a:extLst>
              <a:ext uri="{FF2B5EF4-FFF2-40B4-BE49-F238E27FC236}">
                <a16:creationId xmlns:a16="http://schemas.microsoft.com/office/drawing/2014/main" id="{198B31CB-B724-1CCC-BD2D-9EC0B0EF17B9}"/>
              </a:ext>
            </a:extLst>
          </p:cNvPr>
          <p:cNvSpPr>
            <a:spLocks noGrp="1"/>
          </p:cNvSpPr>
          <p:nvPr>
            <p:ph type="sldNum" sz="quarter" idx="12"/>
          </p:nvPr>
        </p:nvSpPr>
        <p:spPr/>
        <p:txBody>
          <a:bodyPr/>
          <a:lstStyle/>
          <a:p>
            <a:fld id="{D57F1E4F-1CFF-5643-939E-217C01CDF565}" type="slidenum">
              <a:rPr lang="en-US" smtClean="0"/>
              <a:pPr/>
              <a:t>34</a:t>
            </a:fld>
            <a:endParaRPr lang="en-US"/>
          </a:p>
        </p:txBody>
      </p:sp>
    </p:spTree>
    <p:extLst>
      <p:ext uri="{BB962C8B-B14F-4D97-AF65-F5344CB8AC3E}">
        <p14:creationId xmlns:p14="http://schemas.microsoft.com/office/powerpoint/2010/main" val="1145499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45B-0ADC-61AC-E3CE-33ECB125DA9E}"/>
              </a:ext>
            </a:extLst>
          </p:cNvPr>
          <p:cNvSpPr>
            <a:spLocks noGrp="1"/>
          </p:cNvSpPr>
          <p:nvPr>
            <p:ph type="title"/>
          </p:nvPr>
        </p:nvSpPr>
        <p:spPr>
          <a:xfrm>
            <a:off x="677334" y="609600"/>
            <a:ext cx="10215809" cy="1320800"/>
          </a:xfrm>
        </p:spPr>
        <p:txBody>
          <a:bodyPr/>
          <a:lstStyle/>
          <a:p>
            <a:r>
              <a:rPr lang="en-US"/>
              <a:t>Mortality can differ by location and context</a:t>
            </a:r>
          </a:p>
        </p:txBody>
      </p:sp>
      <p:sp>
        <p:nvSpPr>
          <p:cNvPr id="7" name="Content Placeholder 2">
            <a:extLst>
              <a:ext uri="{FF2B5EF4-FFF2-40B4-BE49-F238E27FC236}">
                <a16:creationId xmlns:a16="http://schemas.microsoft.com/office/drawing/2014/main" id="{A82EBFB1-C2F0-210E-46F4-CBD9DEB2FBC5}"/>
              </a:ext>
            </a:extLst>
          </p:cNvPr>
          <p:cNvSpPr>
            <a:spLocks noGrp="1"/>
          </p:cNvSpPr>
          <p:nvPr>
            <p:ph idx="1"/>
          </p:nvPr>
        </p:nvSpPr>
        <p:spPr>
          <a:xfrm>
            <a:off x="677334" y="1573730"/>
            <a:ext cx="10391000" cy="1032990"/>
          </a:xfrm>
        </p:spPr>
        <p:txBody>
          <a:bodyPr>
            <a:normAutofit/>
          </a:bodyPr>
          <a:lstStyle/>
          <a:p>
            <a:r>
              <a:rPr lang="en-US" sz="2400"/>
              <a:t>Conduct a local epidemiological study for most accurate results</a:t>
            </a:r>
          </a:p>
        </p:txBody>
      </p:sp>
      <p:pic>
        <p:nvPicPr>
          <p:cNvPr id="5" name="Picture 4" descr="Range of values for the percent change in daily mortality per 10 micrograms per cubic meter of PM, from a range of studies in different locations. ">
            <a:extLst>
              <a:ext uri="{FF2B5EF4-FFF2-40B4-BE49-F238E27FC236}">
                <a16:creationId xmlns:a16="http://schemas.microsoft.com/office/drawing/2014/main" id="{1D02DE2C-563B-B764-8E6F-BFBC55AF3261}"/>
              </a:ext>
            </a:extLst>
          </p:cNvPr>
          <p:cNvPicPr>
            <a:picLocks noChangeAspect="1"/>
          </p:cNvPicPr>
          <p:nvPr/>
        </p:nvPicPr>
        <p:blipFill>
          <a:blip r:embed="rId3"/>
          <a:stretch>
            <a:fillRect/>
          </a:stretch>
        </p:blipFill>
        <p:spPr>
          <a:xfrm>
            <a:off x="1522293" y="2322127"/>
            <a:ext cx="8908026" cy="4049103"/>
          </a:xfrm>
          <a:prstGeom prst="rect">
            <a:avLst/>
          </a:prstGeom>
          <a:ln>
            <a:noFill/>
          </a:ln>
        </p:spPr>
      </p:pic>
      <p:sp>
        <p:nvSpPr>
          <p:cNvPr id="6" name="TextBox 5">
            <a:extLst>
              <a:ext uri="{FF2B5EF4-FFF2-40B4-BE49-F238E27FC236}">
                <a16:creationId xmlns:a16="http://schemas.microsoft.com/office/drawing/2014/main" id="{E7BD209F-126A-DA05-D383-74C256D6F4D4}"/>
              </a:ext>
            </a:extLst>
          </p:cNvPr>
          <p:cNvSpPr txBox="1"/>
          <p:nvPr/>
        </p:nvSpPr>
        <p:spPr>
          <a:xfrm>
            <a:off x="8628815" y="6599871"/>
            <a:ext cx="3275463" cy="461665"/>
          </a:xfrm>
          <a:prstGeom prst="rect">
            <a:avLst/>
          </a:prstGeom>
          <a:noFill/>
        </p:spPr>
        <p:txBody>
          <a:bodyPr wrap="square" rtlCol="0">
            <a:spAutoFit/>
          </a:bodyPr>
          <a:lstStyle/>
          <a:p>
            <a:r>
              <a:rPr lang="en-US" sz="1200"/>
              <a:t>GBD MAPS Working Group, 2018</a:t>
            </a:r>
          </a:p>
          <a:p>
            <a:endParaRPr lang="en-US" sz="1200"/>
          </a:p>
        </p:txBody>
      </p:sp>
      <p:sp>
        <p:nvSpPr>
          <p:cNvPr id="4" name="Slide Number Placeholder 3">
            <a:extLst>
              <a:ext uri="{FF2B5EF4-FFF2-40B4-BE49-F238E27FC236}">
                <a16:creationId xmlns:a16="http://schemas.microsoft.com/office/drawing/2014/main" id="{D825A872-EC9A-C344-2CD6-114B699C0537}"/>
              </a:ext>
            </a:extLst>
          </p:cNvPr>
          <p:cNvSpPr>
            <a:spLocks noGrp="1"/>
          </p:cNvSpPr>
          <p:nvPr>
            <p:ph type="sldNum" sz="quarter" idx="12"/>
          </p:nvPr>
        </p:nvSpPr>
        <p:spPr>
          <a:xfrm>
            <a:off x="10882200" y="6065837"/>
            <a:ext cx="683339" cy="365125"/>
          </a:xfrm>
        </p:spPr>
        <p:txBody>
          <a:bodyPr/>
          <a:lstStyle/>
          <a:p>
            <a:fld id="{D57F1E4F-1CFF-5643-939E-217C01CDF565}" type="slidenum">
              <a:rPr lang="en-US" smtClean="0"/>
              <a:pPr/>
              <a:t>35</a:t>
            </a:fld>
            <a:endParaRPr lang="en-US"/>
          </a:p>
        </p:txBody>
      </p:sp>
    </p:spTree>
    <p:extLst>
      <p:ext uri="{BB962C8B-B14F-4D97-AF65-F5344CB8AC3E}">
        <p14:creationId xmlns:p14="http://schemas.microsoft.com/office/powerpoint/2010/main" val="2296042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5BBF-C6D4-A5DD-E835-0016FED78B45}"/>
              </a:ext>
            </a:extLst>
          </p:cNvPr>
          <p:cNvSpPr>
            <a:spLocks noGrp="1"/>
          </p:cNvSpPr>
          <p:nvPr>
            <p:ph type="title"/>
          </p:nvPr>
        </p:nvSpPr>
        <p:spPr/>
        <p:txBody>
          <a:bodyPr/>
          <a:lstStyle/>
          <a:p>
            <a:r>
              <a:rPr lang="en-US" dirty="0"/>
              <a:t>Local vs. General Data</a:t>
            </a:r>
          </a:p>
        </p:txBody>
      </p:sp>
      <p:pic>
        <p:nvPicPr>
          <p:cNvPr id="3074" name="Picture 2" descr="Graphic displaying a range in the confidence/availability of local data. ">
            <a:extLst>
              <a:ext uri="{FF2B5EF4-FFF2-40B4-BE49-F238E27FC236}">
                <a16:creationId xmlns:a16="http://schemas.microsoft.com/office/drawing/2014/main" id="{91D399F1-6E9B-FA41-2380-7A6365EFF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588" y="1675305"/>
            <a:ext cx="6946898" cy="4635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3FC781-B012-F74F-7EDE-804B16F3EA11}"/>
              </a:ext>
            </a:extLst>
          </p:cNvPr>
          <p:cNvSpPr txBox="1"/>
          <p:nvPr/>
        </p:nvSpPr>
        <p:spPr>
          <a:xfrm>
            <a:off x="9459021" y="6617902"/>
            <a:ext cx="3551582" cy="276999"/>
          </a:xfrm>
          <a:prstGeom prst="rect">
            <a:avLst/>
          </a:prstGeom>
          <a:noFill/>
        </p:spPr>
        <p:txBody>
          <a:bodyPr wrap="square" rtlCol="0">
            <a:spAutoFit/>
          </a:bodyPr>
          <a:lstStyle/>
          <a:p>
            <a:r>
              <a:rPr lang="en-US" sz="1200"/>
              <a:t>Hubbell et al., 2009</a:t>
            </a:r>
          </a:p>
        </p:txBody>
      </p:sp>
      <p:sp>
        <p:nvSpPr>
          <p:cNvPr id="4" name="Slide Number Placeholder 3">
            <a:extLst>
              <a:ext uri="{FF2B5EF4-FFF2-40B4-BE49-F238E27FC236}">
                <a16:creationId xmlns:a16="http://schemas.microsoft.com/office/drawing/2014/main" id="{F9FDAAA4-F393-3B14-138C-7D5AB38AF811}"/>
              </a:ext>
            </a:extLst>
          </p:cNvPr>
          <p:cNvSpPr>
            <a:spLocks noGrp="1"/>
          </p:cNvSpPr>
          <p:nvPr>
            <p:ph type="sldNum" sz="quarter" idx="12"/>
          </p:nvPr>
        </p:nvSpPr>
        <p:spPr/>
        <p:txBody>
          <a:bodyPr/>
          <a:lstStyle/>
          <a:p>
            <a:fld id="{D57F1E4F-1CFF-5643-939E-217C01CDF565}" type="slidenum">
              <a:rPr lang="en-US" smtClean="0"/>
              <a:pPr/>
              <a:t>36</a:t>
            </a:fld>
            <a:endParaRPr lang="en-US"/>
          </a:p>
        </p:txBody>
      </p:sp>
    </p:spTree>
    <p:extLst>
      <p:ext uri="{BB962C8B-B14F-4D97-AF65-F5344CB8AC3E}">
        <p14:creationId xmlns:p14="http://schemas.microsoft.com/office/powerpoint/2010/main" val="1853305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96" y="612081"/>
            <a:ext cx="10296685" cy="813044"/>
          </a:xfrm>
        </p:spPr>
        <p:txBody>
          <a:bodyPr>
            <a:normAutofit fontScale="90000"/>
          </a:bodyPr>
          <a:lstStyle/>
          <a:p>
            <a:r>
              <a:rPr lang="en-US"/>
              <a:t>Harvard Six Cities and American Cancer Society Studies</a:t>
            </a:r>
          </a:p>
        </p:txBody>
      </p:sp>
      <p:sp>
        <p:nvSpPr>
          <p:cNvPr id="44036" name="Text Box 8"/>
          <p:cNvSpPr txBox="1">
            <a:spLocks noChangeArrowheads="1"/>
          </p:cNvSpPr>
          <p:nvPr/>
        </p:nvSpPr>
        <p:spPr bwMode="auto">
          <a:xfrm>
            <a:off x="856280" y="1651001"/>
            <a:ext cx="455779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00"/>
                </a:solidFill>
                <a:latin typeface="Trebuchet MS"/>
              </a:rPr>
              <a:t>1993 &amp; 2006– </a:t>
            </a:r>
            <a:r>
              <a:rPr lang="en-US" altLang="en-US" sz="2400" b="1" dirty="0">
                <a:solidFill>
                  <a:srgbClr val="000000"/>
                </a:solidFill>
                <a:latin typeface="Trebuchet MS"/>
              </a:rPr>
              <a:t>14 to 16% increase in mortality</a:t>
            </a:r>
            <a:r>
              <a:rPr lang="en-US" altLang="en-US" sz="2400" dirty="0">
                <a:solidFill>
                  <a:srgbClr val="000000"/>
                </a:solidFill>
                <a:latin typeface="Trebuchet MS"/>
              </a:rPr>
              <a:t> for each 10 µg/m</a:t>
            </a:r>
            <a:r>
              <a:rPr lang="en-US" altLang="en-US" sz="2400" baseline="30000" dirty="0">
                <a:solidFill>
                  <a:srgbClr val="000000"/>
                </a:solidFill>
                <a:latin typeface="Trebuchet MS"/>
              </a:rPr>
              <a:t>3</a:t>
            </a:r>
            <a:r>
              <a:rPr lang="en-US" altLang="en-US" sz="2400" dirty="0">
                <a:solidFill>
                  <a:srgbClr val="000000"/>
                </a:solidFill>
                <a:latin typeface="Trebuchet MS"/>
              </a:rPr>
              <a:t> of PM</a:t>
            </a:r>
            <a:r>
              <a:rPr lang="en-US" altLang="en-US" sz="2400" baseline="-25000" dirty="0">
                <a:solidFill>
                  <a:srgbClr val="000000"/>
                </a:solidFill>
                <a:latin typeface="Trebuchet MS"/>
              </a:rPr>
              <a:t>2.5</a:t>
            </a:r>
            <a:r>
              <a:rPr lang="en-US" altLang="en-US" sz="2400" dirty="0">
                <a:solidFill>
                  <a:srgbClr val="000000"/>
                </a:solidFill>
                <a:latin typeface="Trebuchet MS"/>
              </a:rPr>
              <a:t>.</a:t>
            </a:r>
          </a:p>
          <a:p>
            <a:pPr eaLnBrk="1" hangingPunct="1"/>
            <a:endParaRPr lang="en-US" altLang="en-US" sz="1000" dirty="0">
              <a:latin typeface="Trebuchet MS"/>
            </a:endParaRPr>
          </a:p>
          <a:p>
            <a:pPr eaLnBrk="1" hangingPunct="1"/>
            <a:r>
              <a:rPr lang="en-US" altLang="en-US" sz="1400" dirty="0">
                <a:latin typeface="Trebuchet MS"/>
              </a:rPr>
              <a:t>Dockery DW, Pope CA III, Xu X, et al, An association between air pollution and mortality in six US cities. New England Journal of Medicine. 1993. Vol 329. 1753-1759.</a:t>
            </a:r>
          </a:p>
          <a:p>
            <a:pPr eaLnBrk="1" hangingPunct="1"/>
            <a:endParaRPr lang="en-US" altLang="en-US" sz="1000" dirty="0">
              <a:solidFill>
                <a:srgbClr val="1005F5"/>
              </a:solidFill>
              <a:latin typeface="Trebuchet MS"/>
            </a:endParaRPr>
          </a:p>
        </p:txBody>
      </p:sp>
      <p:pic>
        <p:nvPicPr>
          <p:cNvPr id="44035" name="Picture 7" descr="Graph displaying relationship between fine particles and the rate ratio for the six cities in Harvard's six cities study. "/>
          <p:cNvPicPr>
            <a:picLocks noChangeAspect="1" noChangeArrowheads="1"/>
          </p:cNvPicPr>
          <p:nvPr/>
        </p:nvPicPr>
        <p:blipFill>
          <a:blip r:embed="rId3">
            <a:extLst>
              <a:ext uri="{28A0092B-C50C-407E-A947-70E740481C1C}">
                <a14:useLocalDpi xmlns:a14="http://schemas.microsoft.com/office/drawing/2010/main" val="0"/>
              </a:ext>
            </a:extLst>
          </a:blip>
          <a:srcRect l="50000" b="65273"/>
          <a:stretch>
            <a:fillRect/>
          </a:stretch>
        </p:blipFill>
        <p:spPr bwMode="auto">
          <a:xfrm>
            <a:off x="6096000" y="1188597"/>
            <a:ext cx="3733800" cy="353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4"/>
          <p:cNvSpPr txBox="1">
            <a:spLocks noChangeArrowheads="1"/>
          </p:cNvSpPr>
          <p:nvPr/>
        </p:nvSpPr>
        <p:spPr bwMode="auto">
          <a:xfrm>
            <a:off x="856280" y="4743653"/>
            <a:ext cx="10075189"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Trebuchet MS"/>
              </a:rPr>
              <a:t>9% increase in cardiopulmonary and a 14% increase in lung cancer mortality</a:t>
            </a:r>
            <a:r>
              <a:rPr lang="en-US" altLang="en-US" sz="2400" dirty="0">
                <a:latin typeface="Trebuchet MS"/>
              </a:rPr>
              <a:t> for each 10 ug/m</a:t>
            </a:r>
            <a:r>
              <a:rPr lang="en-US" altLang="en-US" sz="2400" baseline="30000" dirty="0">
                <a:latin typeface="Trebuchet MS"/>
              </a:rPr>
              <a:t>3</a:t>
            </a:r>
            <a:r>
              <a:rPr lang="en-US" altLang="en-US" sz="2400" dirty="0">
                <a:latin typeface="Trebuchet MS"/>
              </a:rPr>
              <a:t> of PM</a:t>
            </a:r>
            <a:r>
              <a:rPr lang="en-US" altLang="en-US" sz="2400" baseline="-25000" dirty="0">
                <a:latin typeface="Trebuchet MS"/>
              </a:rPr>
              <a:t>2.5</a:t>
            </a:r>
            <a:r>
              <a:rPr lang="en-US" altLang="en-US" sz="2400" dirty="0">
                <a:latin typeface="Trebuchet MS"/>
              </a:rPr>
              <a:t> when looking at over 50 metropolitan regions of US.</a:t>
            </a:r>
          </a:p>
          <a:p>
            <a:pPr eaLnBrk="1" hangingPunct="1"/>
            <a:endParaRPr lang="en-US" altLang="en-US" sz="1400" dirty="0">
              <a:latin typeface="Trebuchet MS"/>
            </a:endParaRPr>
          </a:p>
          <a:p>
            <a:pPr eaLnBrk="1" hangingPunct="1"/>
            <a:r>
              <a:rPr lang="en-US" altLang="en-US" sz="1400" dirty="0">
                <a:latin typeface="Trebuchet MS"/>
              </a:rPr>
              <a:t>Pope CA III, Thun MJ, Namboodiri MM, Dockery DW, Evans JS, Speizer FE, Hath CW Jr. 1995. </a:t>
            </a:r>
            <a:r>
              <a:rPr lang="en-US" altLang="en-US" sz="1400" i="1" dirty="0">
                <a:latin typeface="Trebuchet MS"/>
              </a:rPr>
              <a:t>Particulate air pollution as a predictor of mortality in a prospective study of US adults.</a:t>
            </a:r>
            <a:r>
              <a:rPr lang="en-US" altLang="en-US" sz="1400" dirty="0">
                <a:latin typeface="Trebuchet MS"/>
              </a:rPr>
              <a:t> American Journal of Respiratory and Critical Care Medicine. 151:669-674</a:t>
            </a:r>
            <a:r>
              <a:rPr lang="en-US" altLang="en-US" sz="1400" dirty="0">
                <a:solidFill>
                  <a:srgbClr val="1005F5"/>
                </a:solidFill>
                <a:latin typeface="Trebuchet MS"/>
              </a:rPr>
              <a:t>. </a:t>
            </a:r>
            <a:endParaRPr lang="en-US" altLang="en-US" sz="1400">
              <a:solidFill>
                <a:srgbClr val="1005F5"/>
              </a:solidFill>
              <a:latin typeface="Trebuchet MS"/>
            </a:endParaRPr>
          </a:p>
        </p:txBody>
      </p:sp>
    </p:spTree>
    <p:extLst>
      <p:ext uri="{BB962C8B-B14F-4D97-AF65-F5344CB8AC3E}">
        <p14:creationId xmlns:p14="http://schemas.microsoft.com/office/powerpoint/2010/main" val="11444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Integrated Exposure Response Functions</a:t>
            </a:r>
          </a:p>
        </p:txBody>
      </p:sp>
      <p:pic>
        <p:nvPicPr>
          <p:cNvPr id="1027" name="Picture 3" descr="Graph displaying the relationship between Log PM2.5 and R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581" y="1481180"/>
            <a:ext cx="6457950" cy="513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2DC50319-5FD5-946E-BEF9-CD74B647FB70}"/>
              </a:ext>
            </a:extLst>
          </p:cNvPr>
          <p:cNvSpPr txBox="1"/>
          <p:nvPr/>
        </p:nvSpPr>
        <p:spPr>
          <a:xfrm>
            <a:off x="9471257" y="6611196"/>
            <a:ext cx="2470484" cy="276999"/>
          </a:xfrm>
          <a:prstGeom prst="rect">
            <a:avLst/>
          </a:prstGeom>
          <a:noFill/>
        </p:spPr>
        <p:txBody>
          <a:bodyPr wrap="square" rtlCol="0">
            <a:spAutoFit/>
          </a:bodyPr>
          <a:lstStyle/>
          <a:p>
            <a:r>
              <a:rPr lang="en-US" sz="1200" dirty="0"/>
              <a:t>Burnett et al., 2014</a:t>
            </a:r>
          </a:p>
        </p:txBody>
      </p:sp>
    </p:spTree>
    <p:extLst>
      <p:ext uri="{BB962C8B-B14F-4D97-AF65-F5344CB8AC3E}">
        <p14:creationId xmlns:p14="http://schemas.microsoft.com/office/powerpoint/2010/main" val="239722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46785-3FB9-6FE2-0014-829ADD3AEB55}"/>
              </a:ext>
            </a:extLst>
          </p:cNvPr>
          <p:cNvSpPr>
            <a:spLocks noGrp="1"/>
          </p:cNvSpPr>
          <p:nvPr>
            <p:ph type="title"/>
          </p:nvPr>
        </p:nvSpPr>
        <p:spPr/>
        <p:txBody>
          <a:bodyPr/>
          <a:lstStyle/>
          <a:p>
            <a:r>
              <a:rPr lang="en-US"/>
              <a:t>Air Quality Data “</a:t>
            </a:r>
            <a:r>
              <a:rPr lang="el-GR"/>
              <a:t>Δ</a:t>
            </a:r>
            <a:r>
              <a:rPr lang="en-US"/>
              <a:t>PM”</a:t>
            </a:r>
          </a:p>
        </p:txBody>
      </p:sp>
      <p:sp>
        <p:nvSpPr>
          <p:cNvPr id="6" name="Text Placeholder 5">
            <a:extLst>
              <a:ext uri="{FF2B5EF4-FFF2-40B4-BE49-F238E27FC236}">
                <a16:creationId xmlns:a16="http://schemas.microsoft.com/office/drawing/2014/main" id="{0CBEBE86-9909-923C-CFBE-C6C0CBE17F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498978-8380-8A40-8768-7FC2E9643593}"/>
              </a:ext>
            </a:extLst>
          </p:cNvPr>
          <p:cNvSpPr>
            <a:spLocks noGrp="1"/>
          </p:cNvSpPr>
          <p:nvPr>
            <p:ph type="sldNum" sz="quarter" idx="12"/>
          </p:nvPr>
        </p:nvSpPr>
        <p:spPr/>
        <p:txBody>
          <a:bodyPr/>
          <a:lstStyle/>
          <a:p>
            <a:fld id="{D57F1E4F-1CFF-5643-939E-217C01CDF565}" type="slidenum">
              <a:rPr lang="en-US" smtClean="0"/>
              <a:pPr/>
              <a:t>39</a:t>
            </a:fld>
            <a:endParaRPr lang="en-US"/>
          </a:p>
        </p:txBody>
      </p:sp>
    </p:spTree>
    <p:extLst>
      <p:ext uri="{BB962C8B-B14F-4D97-AF65-F5344CB8AC3E}">
        <p14:creationId xmlns:p14="http://schemas.microsoft.com/office/powerpoint/2010/main" val="139136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709E-525B-3872-4DE9-23C9B628B85A}"/>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Health Impacts of AQM</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800" b="1"/>
              <a:t>1. Health Impacts of AQM</a:t>
            </a:r>
          </a:p>
          <a:p>
            <a:r>
              <a:rPr lang="en-US" sz="2000"/>
              <a:t>2. Introduction to Benefits Analysis</a:t>
            </a:r>
          </a:p>
          <a:p>
            <a:r>
              <a:rPr lang="en-US" sz="2000"/>
              <a:t>3. Benefits Estimation Tools</a:t>
            </a:r>
          </a:p>
          <a:p>
            <a:r>
              <a:rPr lang="en-US" sz="2000"/>
              <a:t>4. Inputs</a:t>
            </a:r>
          </a:p>
          <a:p>
            <a:r>
              <a:rPr lang="en-US" sz="2000"/>
              <a:t>5. Economic Valuation</a:t>
            </a:r>
          </a:p>
          <a:p>
            <a:r>
              <a:rPr lang="en-US" sz="2000"/>
              <a:t>6. Example Analysis Results </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3069055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F5D0-57EC-61A1-BDAB-2A657581FE28}"/>
              </a:ext>
            </a:extLst>
          </p:cNvPr>
          <p:cNvSpPr>
            <a:spLocks noGrp="1"/>
          </p:cNvSpPr>
          <p:nvPr>
            <p:ph type="title"/>
          </p:nvPr>
        </p:nvSpPr>
        <p:spPr/>
        <p:txBody>
          <a:bodyPr/>
          <a:lstStyle/>
          <a:p>
            <a:r>
              <a:rPr lang="en-US"/>
              <a:t>Air Quality Data</a:t>
            </a:r>
          </a:p>
        </p:txBody>
      </p:sp>
      <p:sp>
        <p:nvSpPr>
          <p:cNvPr id="3" name="Content Placeholder 2">
            <a:extLst>
              <a:ext uri="{FF2B5EF4-FFF2-40B4-BE49-F238E27FC236}">
                <a16:creationId xmlns:a16="http://schemas.microsoft.com/office/drawing/2014/main" id="{4DF30569-5040-A26C-B4DD-CFDA5FAEEA6E}"/>
              </a:ext>
            </a:extLst>
          </p:cNvPr>
          <p:cNvSpPr>
            <a:spLocks noGrp="1"/>
          </p:cNvSpPr>
          <p:nvPr>
            <p:ph idx="1"/>
          </p:nvPr>
        </p:nvSpPr>
        <p:spPr/>
        <p:txBody>
          <a:bodyPr>
            <a:normAutofit/>
          </a:bodyPr>
          <a:lstStyle/>
          <a:p>
            <a:r>
              <a:rPr lang="en-US" sz="2800"/>
              <a:t>Air quality can be determined through: </a:t>
            </a:r>
          </a:p>
          <a:p>
            <a:pPr lvl="1"/>
            <a:r>
              <a:rPr lang="en-US" sz="2400"/>
              <a:t>Monitoring of air quality at specific locations over time</a:t>
            </a:r>
          </a:p>
          <a:p>
            <a:pPr lvl="1"/>
            <a:r>
              <a:rPr lang="en-US" sz="2400"/>
              <a:t>Modeling of air quality based on emissions inventories</a:t>
            </a:r>
          </a:p>
          <a:p>
            <a:pPr lvl="1"/>
            <a:r>
              <a:rPr lang="en-US" sz="2400"/>
              <a:t>Globally available data sets, e.g., Global Burden of Disease data</a:t>
            </a:r>
          </a:p>
        </p:txBody>
      </p:sp>
      <p:sp>
        <p:nvSpPr>
          <p:cNvPr id="5" name="Text Box 8">
            <a:extLst>
              <a:ext uri="{FF2B5EF4-FFF2-40B4-BE49-F238E27FC236}">
                <a16:creationId xmlns:a16="http://schemas.microsoft.com/office/drawing/2014/main" id="{E2BF8029-D5F7-E5E2-97A5-3F8CB3D9699A}"/>
              </a:ext>
            </a:extLst>
          </p:cNvPr>
          <p:cNvSpPr txBox="1">
            <a:spLocks noChangeArrowheads="1"/>
          </p:cNvSpPr>
          <p:nvPr/>
        </p:nvSpPr>
        <p:spPr bwMode="auto">
          <a:xfrm>
            <a:off x="6635886" y="1305673"/>
            <a:ext cx="3764128" cy="461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1" tIns="45711" rIns="91421" bIns="45711" anchor="t">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gn="ctr" eaLnBrk="0" hangingPunct="0"/>
            <a:r>
              <a:rPr lang="en-US" altLang="en-US" sz="2400" dirty="0">
                <a:latin typeface="+mn-lt"/>
              </a:rPr>
              <a:t>∆ Y = </a:t>
            </a:r>
            <a:r>
              <a:rPr lang="en-US" altLang="en-US" sz="2400" dirty="0" err="1">
                <a:latin typeface="+mn-lt"/>
              </a:rPr>
              <a:t>Yo</a:t>
            </a:r>
            <a:r>
              <a:rPr lang="en-US" altLang="en-US" sz="2400" dirty="0">
                <a:latin typeface="+mn-lt"/>
              </a:rPr>
              <a:t> (1-e </a:t>
            </a:r>
            <a:r>
              <a:rPr lang="en-US" altLang="en-US" sz="2400" baseline="30000" dirty="0">
                <a:latin typeface="+mn-lt"/>
              </a:rPr>
              <a:t>-</a:t>
            </a:r>
            <a:r>
              <a:rPr lang="en-US" altLang="en-US" sz="2400" b="1" baseline="30000" dirty="0">
                <a:latin typeface="+mn-lt"/>
              </a:rPr>
              <a:t>ß</a:t>
            </a:r>
            <a:r>
              <a:rPr lang="en-US" altLang="en-US" sz="2400" baseline="30000" dirty="0">
                <a:solidFill>
                  <a:srgbClr val="FF0000"/>
                </a:solidFill>
                <a:latin typeface="+mn-lt"/>
              </a:rPr>
              <a:t>∆ PM</a:t>
            </a:r>
            <a:r>
              <a:rPr lang="en-US" altLang="en-US" sz="2400" dirty="0">
                <a:latin typeface="+mn-lt"/>
              </a:rPr>
              <a:t>) * Pop</a:t>
            </a:r>
          </a:p>
        </p:txBody>
      </p:sp>
      <p:sp>
        <p:nvSpPr>
          <p:cNvPr id="4" name="Slide Number Placeholder 3">
            <a:extLst>
              <a:ext uri="{FF2B5EF4-FFF2-40B4-BE49-F238E27FC236}">
                <a16:creationId xmlns:a16="http://schemas.microsoft.com/office/drawing/2014/main" id="{D3D5B01E-8F6A-5229-391B-481F2080E1F4}"/>
              </a:ext>
            </a:extLst>
          </p:cNvPr>
          <p:cNvSpPr>
            <a:spLocks noGrp="1"/>
          </p:cNvSpPr>
          <p:nvPr>
            <p:ph type="sldNum" sz="quarter" idx="12"/>
          </p:nvPr>
        </p:nvSpPr>
        <p:spPr/>
        <p:txBody>
          <a:bodyPr/>
          <a:lstStyle/>
          <a:p>
            <a:fld id="{D57F1E4F-1CFF-5643-939E-217C01CDF565}" type="slidenum">
              <a:rPr lang="en-US" smtClean="0"/>
              <a:pPr/>
              <a:t>40</a:t>
            </a:fld>
            <a:endParaRPr lang="en-US"/>
          </a:p>
        </p:txBody>
      </p:sp>
    </p:spTree>
    <p:extLst>
      <p:ext uri="{BB962C8B-B14F-4D97-AF65-F5344CB8AC3E}">
        <p14:creationId xmlns:p14="http://schemas.microsoft.com/office/powerpoint/2010/main" val="4225057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9433-09BA-85AF-1C2D-A153CC2DEB88}"/>
              </a:ext>
            </a:extLst>
          </p:cNvPr>
          <p:cNvSpPr>
            <a:spLocks noGrp="1"/>
          </p:cNvSpPr>
          <p:nvPr>
            <p:ph type="title"/>
          </p:nvPr>
        </p:nvSpPr>
        <p:spPr/>
        <p:txBody>
          <a:bodyPr/>
          <a:lstStyle/>
          <a:p>
            <a:r>
              <a:rPr lang="en-US"/>
              <a:t>Options for Exposure Data</a:t>
            </a:r>
          </a:p>
        </p:txBody>
      </p:sp>
      <p:sp>
        <p:nvSpPr>
          <p:cNvPr id="3" name="Content Placeholder 2">
            <a:extLst>
              <a:ext uri="{FF2B5EF4-FFF2-40B4-BE49-F238E27FC236}">
                <a16:creationId xmlns:a16="http://schemas.microsoft.com/office/drawing/2014/main" id="{DCFA835F-CE57-A274-74C9-A2CF80F2ED0E}"/>
              </a:ext>
            </a:extLst>
          </p:cNvPr>
          <p:cNvSpPr>
            <a:spLocks noGrp="1"/>
          </p:cNvSpPr>
          <p:nvPr>
            <p:ph idx="1"/>
          </p:nvPr>
        </p:nvSpPr>
        <p:spPr/>
        <p:txBody>
          <a:bodyPr>
            <a:normAutofit/>
          </a:bodyPr>
          <a:lstStyle/>
          <a:p>
            <a:r>
              <a:rPr lang="en-US" sz="2800"/>
              <a:t>Government monitoring systems</a:t>
            </a:r>
          </a:p>
          <a:p>
            <a:r>
              <a:rPr lang="en-US" sz="2800"/>
              <a:t>Monitor data from academic studies</a:t>
            </a:r>
          </a:p>
          <a:p>
            <a:r>
              <a:rPr lang="en-US" sz="2800"/>
              <a:t>Exposure surfaces based on modeling</a:t>
            </a:r>
          </a:p>
          <a:p>
            <a:r>
              <a:rPr lang="en-US" sz="2800"/>
              <a:t>Satellite-based measurement</a:t>
            </a:r>
          </a:p>
          <a:p>
            <a:r>
              <a:rPr lang="en-US" sz="2800"/>
              <a:t>Calibrated sensor-based estimates</a:t>
            </a:r>
          </a:p>
        </p:txBody>
      </p:sp>
      <p:sp>
        <p:nvSpPr>
          <p:cNvPr id="5" name="Text Box 8">
            <a:extLst>
              <a:ext uri="{FF2B5EF4-FFF2-40B4-BE49-F238E27FC236}">
                <a16:creationId xmlns:a16="http://schemas.microsoft.com/office/drawing/2014/main" id="{B1F0830D-7B9D-EB68-2D10-35AD27B8A828}"/>
              </a:ext>
            </a:extLst>
          </p:cNvPr>
          <p:cNvSpPr txBox="1">
            <a:spLocks noChangeArrowheads="1"/>
          </p:cNvSpPr>
          <p:nvPr/>
        </p:nvSpPr>
        <p:spPr bwMode="auto">
          <a:xfrm>
            <a:off x="6686781" y="1514910"/>
            <a:ext cx="3939013" cy="461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1" tIns="45711" rIns="91421" bIns="45711" anchor="ct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gn="ctr" eaLnBrk="0" hangingPunct="0"/>
            <a:r>
              <a:rPr lang="en-US" altLang="en-US" sz="2400" dirty="0">
                <a:latin typeface="+mn-lt"/>
              </a:rPr>
              <a:t>∆ Y = </a:t>
            </a:r>
            <a:r>
              <a:rPr lang="en-US" altLang="en-US" sz="2400" dirty="0" err="1">
                <a:latin typeface="+mn-lt"/>
              </a:rPr>
              <a:t>Yo</a:t>
            </a:r>
            <a:r>
              <a:rPr lang="en-US" altLang="en-US" sz="2400" dirty="0">
                <a:latin typeface="+mn-lt"/>
              </a:rPr>
              <a:t> (1-e </a:t>
            </a:r>
            <a:r>
              <a:rPr lang="en-US" altLang="en-US" sz="2400" baseline="30000" dirty="0">
                <a:latin typeface="+mn-lt"/>
              </a:rPr>
              <a:t>-</a:t>
            </a:r>
            <a:r>
              <a:rPr lang="en-US" altLang="en-US" sz="2400" b="1" baseline="30000" dirty="0">
                <a:latin typeface="+mn-lt"/>
              </a:rPr>
              <a:t>ß</a:t>
            </a:r>
            <a:r>
              <a:rPr lang="en-US" altLang="en-US" sz="2400" baseline="30000" dirty="0">
                <a:solidFill>
                  <a:srgbClr val="FF0000"/>
                </a:solidFill>
                <a:latin typeface="+mn-lt"/>
              </a:rPr>
              <a:t>∆ PM</a:t>
            </a:r>
            <a:r>
              <a:rPr lang="en-US" altLang="en-US" sz="2400" dirty="0">
                <a:latin typeface="+mn-lt"/>
              </a:rPr>
              <a:t>) * Pop</a:t>
            </a:r>
          </a:p>
        </p:txBody>
      </p:sp>
      <p:sp>
        <p:nvSpPr>
          <p:cNvPr id="4" name="Slide Number Placeholder 3">
            <a:extLst>
              <a:ext uri="{FF2B5EF4-FFF2-40B4-BE49-F238E27FC236}">
                <a16:creationId xmlns:a16="http://schemas.microsoft.com/office/drawing/2014/main" id="{82F304F5-026E-0C8C-CBB9-53017692DC9A}"/>
              </a:ext>
            </a:extLst>
          </p:cNvPr>
          <p:cNvSpPr>
            <a:spLocks noGrp="1"/>
          </p:cNvSpPr>
          <p:nvPr>
            <p:ph type="sldNum" sz="quarter" idx="12"/>
          </p:nvPr>
        </p:nvSpPr>
        <p:spPr/>
        <p:txBody>
          <a:bodyPr/>
          <a:lstStyle/>
          <a:p>
            <a:fld id="{D57F1E4F-1CFF-5643-939E-217C01CDF565}" type="slidenum">
              <a:rPr lang="en-US" smtClean="0"/>
              <a:pPr/>
              <a:t>41</a:t>
            </a:fld>
            <a:endParaRPr lang="en-US"/>
          </a:p>
        </p:txBody>
      </p:sp>
    </p:spTree>
    <p:extLst>
      <p:ext uri="{BB962C8B-B14F-4D97-AF65-F5344CB8AC3E}">
        <p14:creationId xmlns:p14="http://schemas.microsoft.com/office/powerpoint/2010/main" val="2342721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904B-A4BA-C3C1-494D-E13015E17411}"/>
              </a:ext>
            </a:extLst>
          </p:cNvPr>
          <p:cNvSpPr>
            <a:spLocks noGrp="1"/>
          </p:cNvSpPr>
          <p:nvPr>
            <p:ph type="title"/>
          </p:nvPr>
        </p:nvSpPr>
        <p:spPr/>
        <p:txBody>
          <a:bodyPr/>
          <a:lstStyle/>
          <a:p>
            <a:r>
              <a:rPr lang="en-US"/>
              <a:t>Air Quality Data</a:t>
            </a:r>
          </a:p>
        </p:txBody>
      </p:sp>
      <p:sp>
        <p:nvSpPr>
          <p:cNvPr id="3" name="Content Placeholder 2">
            <a:extLst>
              <a:ext uri="{FF2B5EF4-FFF2-40B4-BE49-F238E27FC236}">
                <a16:creationId xmlns:a16="http://schemas.microsoft.com/office/drawing/2014/main" id="{87E6BCDB-4C6E-78C6-EC9D-D4983169731D}"/>
              </a:ext>
            </a:extLst>
          </p:cNvPr>
          <p:cNvSpPr>
            <a:spLocks noGrp="1"/>
          </p:cNvSpPr>
          <p:nvPr>
            <p:ph idx="1"/>
          </p:nvPr>
        </p:nvSpPr>
        <p:spPr>
          <a:xfrm>
            <a:off x="677334" y="1774209"/>
            <a:ext cx="10899148" cy="4267153"/>
          </a:xfrm>
        </p:spPr>
        <p:txBody>
          <a:bodyPr>
            <a:normAutofit/>
          </a:bodyPr>
          <a:lstStyle/>
          <a:p>
            <a:r>
              <a:rPr lang="en-US" sz="2400"/>
              <a:t>Changes in air quality can be determined using:</a:t>
            </a:r>
          </a:p>
          <a:p>
            <a:pPr lvl="1"/>
            <a:r>
              <a:rPr lang="en-US" sz="2000"/>
              <a:t>Air quality monitoring over time</a:t>
            </a:r>
          </a:p>
          <a:p>
            <a:pPr lvl="2"/>
            <a:r>
              <a:rPr lang="en-US" sz="1800"/>
              <a:t>Retrospective only</a:t>
            </a:r>
          </a:p>
          <a:p>
            <a:pPr lvl="1"/>
            <a:r>
              <a:rPr lang="en-US" sz="2000"/>
              <a:t>Air quality modeling of changes in emissions over time</a:t>
            </a:r>
          </a:p>
          <a:p>
            <a:pPr lvl="2"/>
            <a:r>
              <a:rPr lang="en-US" sz="1800"/>
              <a:t>Prospective or retrospective</a:t>
            </a:r>
          </a:p>
          <a:p>
            <a:r>
              <a:rPr lang="en-US" sz="2400"/>
              <a:t>Provides the basis for being able to determine changes in health outcomes based on changes in air quality</a:t>
            </a:r>
          </a:p>
        </p:txBody>
      </p:sp>
      <p:pic>
        <p:nvPicPr>
          <p:cNvPr id="7" name="Picture 6" descr="Map that displays change in air quality on a grid cell level.">
            <a:extLst>
              <a:ext uri="{FF2B5EF4-FFF2-40B4-BE49-F238E27FC236}">
                <a16:creationId xmlns:a16="http://schemas.microsoft.com/office/drawing/2014/main" id="{C66FD348-ED3C-4927-2070-13BA7E78BAE0}"/>
              </a:ext>
            </a:extLst>
          </p:cNvPr>
          <p:cNvPicPr/>
          <p:nvPr/>
        </p:nvPicPr>
        <p:blipFill rotWithShape="1">
          <a:blip r:embed="rId3" cstate="print">
            <a:extLst>
              <a:ext uri="{28A0092B-C50C-407E-A947-70E740481C1C}">
                <a14:useLocalDpi xmlns:a14="http://schemas.microsoft.com/office/drawing/2010/main" val="0"/>
              </a:ext>
            </a:extLst>
          </a:blip>
          <a:srcRect l="14273" t="3202" r="17918" b="4983"/>
          <a:stretch/>
        </p:blipFill>
        <p:spPr bwMode="auto">
          <a:xfrm>
            <a:off x="9081610" y="977574"/>
            <a:ext cx="1184910" cy="183896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a:extLst>
              <a:ext uri="{FF2B5EF4-FFF2-40B4-BE49-F238E27FC236}">
                <a16:creationId xmlns:a16="http://schemas.microsoft.com/office/drawing/2014/main" id="{F7D6B750-A435-45C6-E5FC-C9CF76DF491D}"/>
              </a:ext>
            </a:extLst>
          </p:cNvPr>
          <p:cNvSpPr txBox="1"/>
          <p:nvPr/>
        </p:nvSpPr>
        <p:spPr>
          <a:xfrm>
            <a:off x="8845390" y="2854009"/>
            <a:ext cx="1657350" cy="914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a:effectLst/>
                <a:ea typeface="Calibri"/>
                <a:cs typeface="Times New Roman"/>
              </a:rPr>
              <a:t>ΔPM</a:t>
            </a:r>
            <a:r>
              <a:rPr lang="en-US" sz="1400" b="1" baseline="-25000">
                <a:effectLst/>
                <a:ea typeface="Calibri"/>
                <a:cs typeface="Times New Roman"/>
              </a:rPr>
              <a:t> </a:t>
            </a:r>
            <a:r>
              <a:rPr lang="en-US" sz="1400" b="1">
                <a:effectLst/>
                <a:ea typeface="Calibri"/>
                <a:cs typeface="Times New Roman"/>
              </a:rPr>
              <a:t>– Air Quality Change</a:t>
            </a:r>
            <a:endParaRPr lang="en-US" sz="1100">
              <a:effectLst/>
              <a:ea typeface="Calibri"/>
              <a:cs typeface="Times New Roman"/>
            </a:endParaRPr>
          </a:p>
        </p:txBody>
      </p:sp>
      <p:sp>
        <p:nvSpPr>
          <p:cNvPr id="9" name="Text Box 8">
            <a:extLst>
              <a:ext uri="{FF2B5EF4-FFF2-40B4-BE49-F238E27FC236}">
                <a16:creationId xmlns:a16="http://schemas.microsoft.com/office/drawing/2014/main" id="{D1A3B9CC-A6EC-642B-FF1B-5A44B68FF487}"/>
              </a:ext>
            </a:extLst>
          </p:cNvPr>
          <p:cNvSpPr txBox="1">
            <a:spLocks noChangeArrowheads="1"/>
          </p:cNvSpPr>
          <p:nvPr/>
        </p:nvSpPr>
        <p:spPr bwMode="auto">
          <a:xfrm>
            <a:off x="4626665" y="1130607"/>
            <a:ext cx="3726653" cy="461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1" tIns="45711" rIns="91421" bIns="45711" anchor="t">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gn="ctr" eaLnBrk="0" hangingPunct="0"/>
            <a:r>
              <a:rPr lang="en-US" altLang="en-US" sz="2400" dirty="0">
                <a:latin typeface="+mn-lt"/>
              </a:rPr>
              <a:t>∆ Y = </a:t>
            </a:r>
            <a:r>
              <a:rPr lang="en-US" altLang="en-US" sz="2400" dirty="0" err="1">
                <a:latin typeface="+mn-lt"/>
              </a:rPr>
              <a:t>Yo</a:t>
            </a:r>
            <a:r>
              <a:rPr lang="en-US" altLang="en-US" sz="2400" dirty="0">
                <a:latin typeface="+mn-lt"/>
              </a:rPr>
              <a:t> (1-e </a:t>
            </a:r>
            <a:r>
              <a:rPr lang="en-US" altLang="en-US" sz="2400" baseline="30000" dirty="0">
                <a:latin typeface="+mn-lt"/>
              </a:rPr>
              <a:t>-</a:t>
            </a:r>
            <a:r>
              <a:rPr lang="en-US" altLang="en-US" sz="2400" b="1" baseline="30000" dirty="0">
                <a:latin typeface="+mn-lt"/>
              </a:rPr>
              <a:t>ß</a:t>
            </a:r>
            <a:r>
              <a:rPr lang="en-US" altLang="en-US" sz="2400" baseline="30000" dirty="0">
                <a:solidFill>
                  <a:srgbClr val="FF0000"/>
                </a:solidFill>
                <a:latin typeface="+mn-lt"/>
              </a:rPr>
              <a:t>∆ PM</a:t>
            </a:r>
            <a:r>
              <a:rPr lang="en-US" altLang="en-US" sz="2400" dirty="0">
                <a:latin typeface="+mn-lt"/>
              </a:rPr>
              <a:t>) * Pop</a:t>
            </a:r>
          </a:p>
        </p:txBody>
      </p:sp>
      <p:sp>
        <p:nvSpPr>
          <p:cNvPr id="4" name="Slide Number Placeholder 3">
            <a:extLst>
              <a:ext uri="{FF2B5EF4-FFF2-40B4-BE49-F238E27FC236}">
                <a16:creationId xmlns:a16="http://schemas.microsoft.com/office/drawing/2014/main" id="{46163203-3B89-0B0A-5EA4-0E7C3707A09B}"/>
              </a:ext>
            </a:extLst>
          </p:cNvPr>
          <p:cNvSpPr>
            <a:spLocks noGrp="1"/>
          </p:cNvSpPr>
          <p:nvPr>
            <p:ph type="sldNum" sz="quarter" idx="12"/>
          </p:nvPr>
        </p:nvSpPr>
        <p:spPr/>
        <p:txBody>
          <a:bodyPr/>
          <a:lstStyle/>
          <a:p>
            <a:fld id="{D57F1E4F-1CFF-5643-939E-217C01CDF565}" type="slidenum">
              <a:rPr lang="en-US" smtClean="0"/>
              <a:pPr/>
              <a:t>42</a:t>
            </a:fld>
            <a:endParaRPr lang="en-US"/>
          </a:p>
        </p:txBody>
      </p:sp>
    </p:spTree>
    <p:extLst>
      <p:ext uri="{BB962C8B-B14F-4D97-AF65-F5344CB8AC3E}">
        <p14:creationId xmlns:p14="http://schemas.microsoft.com/office/powerpoint/2010/main" val="2686227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863D27-82B1-F540-E2C0-DF7E405C26D8}"/>
              </a:ext>
            </a:extLst>
          </p:cNvPr>
          <p:cNvSpPr>
            <a:spLocks noGrp="1"/>
          </p:cNvSpPr>
          <p:nvPr>
            <p:ph type="title"/>
          </p:nvPr>
        </p:nvSpPr>
        <p:spPr/>
        <p:txBody>
          <a:bodyPr/>
          <a:lstStyle/>
          <a:p>
            <a:pPr fontAlgn="auto">
              <a:spcAft>
                <a:spcPts val="0"/>
              </a:spcAft>
              <a:defRPr/>
            </a:pPr>
            <a:r>
              <a:rPr lang="en-US">
                <a:latin typeface="Gill Sans MT"/>
                <a:cs typeface="Gill Sans MT"/>
              </a:rPr>
              <a:t>Selecting Air Quality Data</a:t>
            </a:r>
          </a:p>
        </p:txBody>
      </p:sp>
      <p:sp>
        <p:nvSpPr>
          <p:cNvPr id="6" name="Content Placeholder 5">
            <a:extLst>
              <a:ext uri="{FF2B5EF4-FFF2-40B4-BE49-F238E27FC236}">
                <a16:creationId xmlns:a16="http://schemas.microsoft.com/office/drawing/2014/main" id="{7426BC86-13F1-A802-5477-6208F2E60FB3}"/>
              </a:ext>
            </a:extLst>
          </p:cNvPr>
          <p:cNvSpPr>
            <a:spLocks noGrp="1"/>
          </p:cNvSpPr>
          <p:nvPr>
            <p:ph sz="half" idx="1"/>
          </p:nvPr>
        </p:nvSpPr>
        <p:spPr>
          <a:xfrm>
            <a:off x="677335" y="1400111"/>
            <a:ext cx="5064654" cy="4780027"/>
          </a:xfrm>
        </p:spPr>
        <p:txBody>
          <a:bodyPr vert="horz" lIns="91440" tIns="45720" rIns="91440" bIns="45720" rtlCol="0" anchor="t">
            <a:normAutofit fontScale="92500" lnSpcReduction="20000"/>
          </a:bodyPr>
          <a:lstStyle/>
          <a:p>
            <a:pPr marL="0" indent="0" fontAlgn="auto">
              <a:buNone/>
              <a:defRPr/>
            </a:pPr>
            <a:r>
              <a:rPr lang="en-US" sz="2200" i="1" dirty="0"/>
              <a:t>For BenMAP Analysis</a:t>
            </a:r>
          </a:p>
          <a:p>
            <a:pPr marL="0" indent="0" fontAlgn="auto">
              <a:buNone/>
              <a:defRPr/>
            </a:pPr>
            <a:endParaRPr lang="en-US" i="1" dirty="0"/>
          </a:p>
          <a:p>
            <a:pPr marL="182880" indent="-182880" fontAlgn="auto">
              <a:defRPr/>
            </a:pPr>
            <a:r>
              <a:rPr lang="en-US" dirty="0"/>
              <a:t>The “right” air quality data depends on the policy question</a:t>
            </a:r>
          </a:p>
          <a:p>
            <a:pPr lvl="1" indent="-182880" fontAlgn="auto">
              <a:defRPr/>
            </a:pPr>
            <a:r>
              <a:rPr lang="en-US" dirty="0">
                <a:solidFill>
                  <a:schemeClr val="tx1">
                    <a:lumMod val="85000"/>
                    <a:lumOff val="15000"/>
                  </a:schemeClr>
                </a:solidFill>
              </a:rPr>
              <a:t>Analysis for the future?</a:t>
            </a:r>
          </a:p>
          <a:p>
            <a:pPr lvl="1" indent="-182880" fontAlgn="auto">
              <a:defRPr/>
            </a:pPr>
            <a:r>
              <a:rPr lang="en-US" dirty="0">
                <a:solidFill>
                  <a:schemeClr val="tx1">
                    <a:lumMod val="85000"/>
                    <a:lumOff val="15000"/>
                  </a:schemeClr>
                </a:solidFill>
              </a:rPr>
              <a:t>Analysis for the past?</a:t>
            </a:r>
          </a:p>
          <a:p>
            <a:pPr lvl="1" indent="-182880" fontAlgn="auto">
              <a:defRPr/>
            </a:pPr>
            <a:r>
              <a:rPr lang="en-US" dirty="0">
                <a:solidFill>
                  <a:schemeClr val="tx1">
                    <a:lumMod val="85000"/>
                    <a:lumOff val="15000"/>
                  </a:schemeClr>
                </a:solidFill>
              </a:rPr>
              <a:t>Local or regional impacts?</a:t>
            </a:r>
          </a:p>
          <a:p>
            <a:pPr marL="182880" indent="-182880" fontAlgn="auto">
              <a:defRPr/>
            </a:pPr>
            <a:r>
              <a:rPr lang="en-US" dirty="0"/>
              <a:t>BenMAP-CE will accept:</a:t>
            </a:r>
          </a:p>
          <a:p>
            <a:pPr lvl="1" indent="-182880" fontAlgn="auto">
              <a:defRPr/>
            </a:pPr>
            <a:r>
              <a:rPr lang="en-US" dirty="0">
                <a:solidFill>
                  <a:schemeClr val="tx1">
                    <a:lumMod val="85000"/>
                    <a:lumOff val="15000"/>
                  </a:schemeClr>
                </a:solidFill>
              </a:rPr>
              <a:t>Photochemical grid model data</a:t>
            </a:r>
          </a:p>
          <a:p>
            <a:pPr lvl="1" indent="-182880" fontAlgn="auto">
              <a:defRPr/>
            </a:pPr>
            <a:r>
              <a:rPr lang="en-US" dirty="0">
                <a:solidFill>
                  <a:schemeClr val="tx1">
                    <a:lumMod val="85000"/>
                    <a:lumOff val="15000"/>
                  </a:schemeClr>
                </a:solidFill>
              </a:rPr>
              <a:t>User-provided or built-in monitoring data, which it interpolates to create a surface</a:t>
            </a:r>
          </a:p>
          <a:p>
            <a:pPr lvl="1" indent="-182880" fontAlgn="auto">
              <a:defRPr/>
            </a:pPr>
            <a:r>
              <a:rPr lang="en-US" dirty="0">
                <a:solidFill>
                  <a:schemeClr val="tx1">
                    <a:lumMod val="85000"/>
                    <a:lumOff val="15000"/>
                  </a:schemeClr>
                </a:solidFill>
              </a:rPr>
              <a:t>“Rolled-back” monitoring data that simulates a concentration change</a:t>
            </a:r>
          </a:p>
          <a:p>
            <a:pPr marL="182880" indent="-182880" fontAlgn="auto">
              <a:defRPr/>
            </a:pPr>
            <a:r>
              <a:rPr lang="en-US" dirty="0"/>
              <a:t>Air quality data must be at same time scale as the epidemiological data (e.g., annual mean, 8hr max, etc.)</a:t>
            </a:r>
          </a:p>
        </p:txBody>
      </p:sp>
      <p:pic>
        <p:nvPicPr>
          <p:cNvPr id="16391" name="Content Placeholder 14" descr="Map of PM2.5 levels in China">
            <a:extLst>
              <a:ext uri="{FF2B5EF4-FFF2-40B4-BE49-F238E27FC236}">
                <a16:creationId xmlns:a16="http://schemas.microsoft.com/office/drawing/2014/main" id="{F534227B-B8E1-F370-DCE7-F4A4C86A77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6163" y="2319338"/>
            <a:ext cx="4481512" cy="3370262"/>
          </a:xfrm>
        </p:spPr>
      </p:pic>
      <p:sp>
        <p:nvSpPr>
          <p:cNvPr id="16389" name="Rectangle 11">
            <a:extLst>
              <a:ext uri="{FF2B5EF4-FFF2-40B4-BE49-F238E27FC236}">
                <a16:creationId xmlns:a16="http://schemas.microsoft.com/office/drawing/2014/main" id="{CE09D4FA-03EA-BB0D-BD8C-24051F9829F7}"/>
              </a:ext>
            </a:extLst>
          </p:cNvPr>
          <p:cNvSpPr>
            <a:spLocks noChangeArrowheads="1"/>
          </p:cNvSpPr>
          <p:nvPr/>
        </p:nvSpPr>
        <p:spPr bwMode="auto">
          <a:xfrm>
            <a:off x="6815212" y="5738813"/>
            <a:ext cx="4419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Schoolbook" panose="02040604050505020304" pitchFamily="18" charset="0"/>
              </a:defRPr>
            </a:lvl1pPr>
            <a:lvl2pPr>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lvl="1"/>
            <a:r>
              <a:rPr lang="en-US" altLang="en-US" sz="1600">
                <a:latin typeface="+mn-lt"/>
                <a:ea typeface="Gill Sans MT" panose="020B0502020104020203" pitchFamily="34" charset="0"/>
                <a:cs typeface="Gill Sans MT" panose="020B0502020104020203" pitchFamily="34" charset="0"/>
              </a:rPr>
              <a:t>Fine Particle Levels in China</a:t>
            </a:r>
          </a:p>
        </p:txBody>
      </p:sp>
      <p:sp>
        <p:nvSpPr>
          <p:cNvPr id="16390" name="Text Box 8">
            <a:extLst>
              <a:ext uri="{FF2B5EF4-FFF2-40B4-BE49-F238E27FC236}">
                <a16:creationId xmlns:a16="http://schemas.microsoft.com/office/drawing/2014/main" id="{A347B36F-D068-43D3-9150-70EE0FC3934F}"/>
              </a:ext>
            </a:extLst>
          </p:cNvPr>
          <p:cNvSpPr txBox="1">
            <a:spLocks noChangeArrowheads="1"/>
          </p:cNvSpPr>
          <p:nvPr/>
        </p:nvSpPr>
        <p:spPr bwMode="auto">
          <a:xfrm>
            <a:off x="6318891" y="1173181"/>
            <a:ext cx="3988980" cy="461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1" tIns="45711" rIns="91421" bIns="45711" anchor="t">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gn="ctr" eaLnBrk="0" hangingPunct="0"/>
            <a:r>
              <a:rPr lang="en-US" altLang="en-US" sz="2400" dirty="0">
                <a:latin typeface="+mn-lt"/>
              </a:rPr>
              <a:t>∆ Y = </a:t>
            </a:r>
            <a:r>
              <a:rPr lang="en-US" altLang="en-US" sz="2400" dirty="0" err="1">
                <a:latin typeface="+mn-lt"/>
              </a:rPr>
              <a:t>Yo</a:t>
            </a:r>
            <a:r>
              <a:rPr lang="en-US" altLang="en-US" sz="2400" dirty="0">
                <a:latin typeface="+mn-lt"/>
              </a:rPr>
              <a:t> (1-e </a:t>
            </a:r>
            <a:r>
              <a:rPr lang="en-US" altLang="en-US" sz="2400" baseline="30000" dirty="0">
                <a:latin typeface="+mn-lt"/>
              </a:rPr>
              <a:t>-</a:t>
            </a:r>
            <a:r>
              <a:rPr lang="en-US" altLang="en-US" sz="2400" b="1" baseline="30000" dirty="0">
                <a:latin typeface="+mn-lt"/>
              </a:rPr>
              <a:t>ß</a:t>
            </a:r>
            <a:r>
              <a:rPr lang="en-US" altLang="en-US" sz="2400" baseline="30000" dirty="0">
                <a:solidFill>
                  <a:srgbClr val="FF0000"/>
                </a:solidFill>
                <a:latin typeface="+mn-lt"/>
              </a:rPr>
              <a:t>∆ PM</a:t>
            </a:r>
            <a:r>
              <a:rPr lang="en-US" altLang="en-US" sz="2400" dirty="0">
                <a:latin typeface="+mn-lt"/>
              </a:rPr>
              <a:t>) * Pop</a:t>
            </a:r>
          </a:p>
        </p:txBody>
      </p:sp>
      <p:sp>
        <p:nvSpPr>
          <p:cNvPr id="4" name="Slide Number Placeholder 3">
            <a:extLst>
              <a:ext uri="{FF2B5EF4-FFF2-40B4-BE49-F238E27FC236}">
                <a16:creationId xmlns:a16="http://schemas.microsoft.com/office/drawing/2014/main" id="{E5543526-77A7-2462-5946-54C44EBBEA9B}"/>
              </a:ext>
            </a:extLst>
          </p:cNvPr>
          <p:cNvSpPr>
            <a:spLocks noGrp="1"/>
          </p:cNvSpPr>
          <p:nvPr>
            <p:ph type="sldNum" sz="quarter" idx="12"/>
          </p:nvPr>
        </p:nvSpPr>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nSpc>
                <a:spcPct val="90000"/>
              </a:lnSpc>
            </a:pPr>
            <a:fld id="{9DEED3D6-A290-45B7-AA74-58CAEAD9666A}" type="slidenum">
              <a:rPr lang="en-US" altLang="en-US">
                <a:solidFill>
                  <a:srgbClr val="8E8E94"/>
                </a:solidFill>
              </a:rPr>
              <a:pPr>
                <a:lnSpc>
                  <a:spcPct val="90000"/>
                </a:lnSpc>
              </a:pPr>
              <a:t>43</a:t>
            </a:fld>
            <a:endParaRPr lang="en-US" altLang="en-US">
              <a:solidFill>
                <a:srgbClr val="8E8E94"/>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1F32F-A8ED-A6CB-5050-DE963629B02F}"/>
              </a:ext>
            </a:extLst>
          </p:cNvPr>
          <p:cNvSpPr>
            <a:spLocks noGrp="1"/>
          </p:cNvSpPr>
          <p:nvPr>
            <p:ph type="title"/>
          </p:nvPr>
        </p:nvSpPr>
        <p:spPr/>
        <p:txBody>
          <a:bodyPr/>
          <a:lstStyle/>
          <a:p>
            <a:r>
              <a:rPr lang="en-US"/>
              <a:t>Population and Baseline Incidence, “</a:t>
            </a:r>
            <a:r>
              <a:rPr lang="en-US">
                <a:latin typeface="+mn-lt"/>
              </a:rPr>
              <a:t>Pop</a:t>
            </a:r>
            <a:r>
              <a:rPr lang="en-US" altLang="en-US" sz="4000">
                <a:latin typeface="+mn-lt"/>
              </a:rPr>
              <a:t>” and “Y₀”</a:t>
            </a:r>
            <a:endParaRPr lang="en-US"/>
          </a:p>
        </p:txBody>
      </p:sp>
      <p:sp>
        <p:nvSpPr>
          <p:cNvPr id="7" name="Text Placeholder 6">
            <a:extLst>
              <a:ext uri="{FF2B5EF4-FFF2-40B4-BE49-F238E27FC236}">
                <a16:creationId xmlns:a16="http://schemas.microsoft.com/office/drawing/2014/main" id="{8C63D71D-E5E3-F13F-1B6C-26D728451B88}"/>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7EAC7211-1836-7E29-3940-F339FCC320B4}"/>
              </a:ext>
            </a:extLst>
          </p:cNvPr>
          <p:cNvSpPr>
            <a:spLocks noGrp="1"/>
          </p:cNvSpPr>
          <p:nvPr>
            <p:ph type="sldNum" sz="quarter" idx="12"/>
          </p:nvPr>
        </p:nvSpPr>
        <p:spPr/>
        <p:txBody>
          <a:bodyPr/>
          <a:lstStyle/>
          <a:p>
            <a:fld id="{6FF9F0C5-380F-41C2-899A-BAC0F0927E16}" type="slidenum">
              <a:rPr lang="en-US" smtClean="0"/>
              <a:t>44</a:t>
            </a:fld>
            <a:endParaRPr lang="en-US"/>
          </a:p>
        </p:txBody>
      </p:sp>
    </p:spTree>
    <p:extLst>
      <p:ext uri="{BB962C8B-B14F-4D97-AF65-F5344CB8AC3E}">
        <p14:creationId xmlns:p14="http://schemas.microsoft.com/office/powerpoint/2010/main" val="3764198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Population and Baseline Incidence</a:t>
            </a:r>
          </a:p>
        </p:txBody>
      </p:sp>
      <p:sp>
        <p:nvSpPr>
          <p:cNvPr id="12" name="Content Placeholder 2">
            <a:extLst>
              <a:ext uri="{FF2B5EF4-FFF2-40B4-BE49-F238E27FC236}">
                <a16:creationId xmlns:a16="http://schemas.microsoft.com/office/drawing/2014/main" id="{9F4FB8E4-CC97-D66A-F9C3-2C20D22C86E8}"/>
              </a:ext>
            </a:extLst>
          </p:cNvPr>
          <p:cNvSpPr txBox="1">
            <a:spLocks/>
          </p:cNvSpPr>
          <p:nvPr/>
        </p:nvSpPr>
        <p:spPr>
          <a:xfrm>
            <a:off x="677334" y="1460632"/>
            <a:ext cx="10899148" cy="10602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Can be broken down by age, gender, and ethnicity</a:t>
            </a:r>
          </a:p>
          <a:p>
            <a:pPr marL="0" indent="0">
              <a:buNone/>
            </a:pPr>
            <a:endParaRPr lang="en-US"/>
          </a:p>
        </p:txBody>
      </p:sp>
      <p:pic>
        <p:nvPicPr>
          <p:cNvPr id="8" name="Picture 7" descr="Map of population data on a district level"/>
          <p:cNvPicPr/>
          <p:nvPr/>
        </p:nvPicPr>
        <p:blipFill rotWithShape="1">
          <a:blip r:embed="rId2" cstate="print">
            <a:extLst>
              <a:ext uri="{28A0092B-C50C-407E-A947-70E740481C1C}">
                <a14:useLocalDpi xmlns:a14="http://schemas.microsoft.com/office/drawing/2010/main" val="0"/>
              </a:ext>
            </a:extLst>
          </a:blip>
          <a:srcRect l="13760" t="3110" r="13886" b="2680"/>
          <a:stretch/>
        </p:blipFill>
        <p:spPr bwMode="auto">
          <a:xfrm>
            <a:off x="1824038" y="1967452"/>
            <a:ext cx="1241425" cy="18529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p:nvPr/>
        </p:nvSpPr>
        <p:spPr>
          <a:xfrm>
            <a:off x="1620836" y="3810857"/>
            <a:ext cx="1647825" cy="3813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a:ea typeface="Calibri"/>
                <a:cs typeface="Times New Roman"/>
              </a:rPr>
              <a:t>Pop</a:t>
            </a:r>
            <a:r>
              <a:rPr lang="en-US" sz="1400" b="1" baseline="-25000">
                <a:ea typeface="Calibri"/>
                <a:cs typeface="Times New Roman"/>
              </a:rPr>
              <a:t> </a:t>
            </a:r>
            <a:r>
              <a:rPr lang="en-US" sz="1400" b="1">
                <a:ea typeface="Calibri"/>
                <a:cs typeface="Times New Roman"/>
              </a:rPr>
              <a:t>– Population</a:t>
            </a:r>
            <a:endParaRPr lang="en-US" sz="1100">
              <a:ea typeface="Calibri"/>
              <a:cs typeface="Times New Roman"/>
            </a:endParaRPr>
          </a:p>
        </p:txBody>
      </p:sp>
      <p:sp>
        <p:nvSpPr>
          <p:cNvPr id="5" name="TextBox 4">
            <a:extLst>
              <a:ext uri="{FF2B5EF4-FFF2-40B4-BE49-F238E27FC236}">
                <a16:creationId xmlns:a16="http://schemas.microsoft.com/office/drawing/2014/main" id="{16E78613-B8A3-83BC-2201-68F703A38A99}"/>
              </a:ext>
            </a:extLst>
          </p:cNvPr>
          <p:cNvSpPr txBox="1"/>
          <p:nvPr/>
        </p:nvSpPr>
        <p:spPr>
          <a:xfrm>
            <a:off x="3516698" y="2785457"/>
            <a:ext cx="6851264" cy="984885"/>
          </a:xfrm>
          <a:prstGeom prst="rect">
            <a:avLst/>
          </a:prstGeom>
          <a:noFill/>
        </p:spPr>
        <p:txBody>
          <a:bodyPr wrap="square" rtlCol="0">
            <a:spAutoFit/>
          </a:bodyPr>
          <a:lstStyle/>
          <a:p>
            <a:r>
              <a:rPr lang="en-US" sz="2000"/>
              <a:t>Population data allows determination of who is being exposed to air pollutants</a:t>
            </a:r>
            <a:endParaRPr lang="en-US"/>
          </a:p>
          <a:p>
            <a:endParaRPr lang="en-US"/>
          </a:p>
        </p:txBody>
      </p:sp>
      <p:pic>
        <p:nvPicPr>
          <p:cNvPr id="10" name="Picture 9" descr="Map of national level incidence data"/>
          <p:cNvPicPr/>
          <p:nvPr/>
        </p:nvPicPr>
        <p:blipFill rotWithShape="1">
          <a:blip r:embed="rId3" cstate="print">
            <a:extLst>
              <a:ext uri="{28A0092B-C50C-407E-A947-70E740481C1C}">
                <a14:useLocalDpi xmlns:a14="http://schemas.microsoft.com/office/drawing/2010/main" val="0"/>
              </a:ext>
            </a:extLst>
          </a:blip>
          <a:srcRect l="14543" t="3470" r="15359" b="3235"/>
          <a:stretch/>
        </p:blipFill>
        <p:spPr bwMode="auto">
          <a:xfrm>
            <a:off x="1859588" y="4410297"/>
            <a:ext cx="1205875" cy="18389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p:nvPr/>
        </p:nvSpPr>
        <p:spPr>
          <a:xfrm>
            <a:off x="1743387" y="6258782"/>
            <a:ext cx="1438275" cy="6480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ea typeface="Calibri"/>
                <a:cs typeface="Times New Roman"/>
              </a:rPr>
              <a:t>Y</a:t>
            </a:r>
            <a:r>
              <a:rPr lang="en-US" sz="1400" b="1" baseline="-25000" dirty="0">
                <a:ea typeface="Calibri"/>
                <a:cs typeface="Times New Roman"/>
              </a:rPr>
              <a:t>O </a:t>
            </a:r>
            <a:r>
              <a:rPr lang="en-US" sz="1400" b="1" dirty="0">
                <a:ea typeface="Calibri"/>
                <a:cs typeface="Times New Roman"/>
              </a:rPr>
              <a:t>– Baseline Incidence</a:t>
            </a:r>
            <a:endParaRPr lang="en-US" sz="1100" dirty="0">
              <a:ea typeface="Calibri"/>
              <a:cs typeface="Times New Roman"/>
            </a:endParaRPr>
          </a:p>
        </p:txBody>
      </p:sp>
      <p:sp>
        <p:nvSpPr>
          <p:cNvPr id="3" name="Content Placeholder 2"/>
          <p:cNvSpPr>
            <a:spLocks noGrp="1"/>
          </p:cNvSpPr>
          <p:nvPr>
            <p:ph idx="1"/>
          </p:nvPr>
        </p:nvSpPr>
        <p:spPr>
          <a:xfrm>
            <a:off x="3065463" y="5080423"/>
            <a:ext cx="7353300" cy="646331"/>
          </a:xfrm>
        </p:spPr>
        <p:txBody>
          <a:bodyPr>
            <a:normAutofit lnSpcReduction="10000"/>
          </a:bodyPr>
          <a:lstStyle/>
          <a:p>
            <a:pPr marL="457200" lvl="1" indent="0">
              <a:buNone/>
            </a:pPr>
            <a:r>
              <a:rPr lang="en-US" sz="2000"/>
              <a:t>Baseline incidence data allows us to determine how healthy the population is before analysis</a:t>
            </a:r>
          </a:p>
        </p:txBody>
      </p:sp>
      <p:sp>
        <p:nvSpPr>
          <p:cNvPr id="13" name="Text Box 8">
            <a:extLst>
              <a:ext uri="{FF2B5EF4-FFF2-40B4-BE49-F238E27FC236}">
                <a16:creationId xmlns:a16="http://schemas.microsoft.com/office/drawing/2014/main" id="{E13856AC-55AF-EBB3-F22C-7B91B899D804}"/>
              </a:ext>
            </a:extLst>
          </p:cNvPr>
          <p:cNvSpPr txBox="1">
            <a:spLocks noChangeArrowheads="1"/>
          </p:cNvSpPr>
          <p:nvPr/>
        </p:nvSpPr>
        <p:spPr bwMode="auto">
          <a:xfrm>
            <a:off x="6680003" y="1628029"/>
            <a:ext cx="3814095" cy="461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1" tIns="45711" rIns="91421" bIns="45711" anchor="t">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gn="ctr" eaLnBrk="0" hangingPunct="0"/>
            <a:r>
              <a:rPr lang="en-US" altLang="en-US" sz="2400" dirty="0">
                <a:latin typeface="+mn-lt"/>
              </a:rPr>
              <a:t>∆ Y = </a:t>
            </a:r>
            <a:r>
              <a:rPr lang="en-US" altLang="en-US" sz="2400" dirty="0" err="1">
                <a:solidFill>
                  <a:srgbClr val="FF0000"/>
                </a:solidFill>
                <a:latin typeface="+mn-lt"/>
              </a:rPr>
              <a:t>Yo</a:t>
            </a:r>
            <a:r>
              <a:rPr lang="en-US" altLang="en-US" sz="2400" dirty="0">
                <a:latin typeface="+mn-lt"/>
              </a:rPr>
              <a:t> (1-e </a:t>
            </a:r>
            <a:r>
              <a:rPr lang="en-US" altLang="en-US" sz="2400" baseline="30000" dirty="0">
                <a:latin typeface="+mn-lt"/>
              </a:rPr>
              <a:t>-</a:t>
            </a:r>
            <a:r>
              <a:rPr lang="en-US" altLang="en-US" sz="2400" b="1" baseline="30000" dirty="0">
                <a:latin typeface="+mn-lt"/>
              </a:rPr>
              <a:t>ß</a:t>
            </a:r>
            <a:r>
              <a:rPr lang="en-US" altLang="en-US" sz="2400" baseline="30000" dirty="0">
                <a:latin typeface="+mn-lt"/>
              </a:rPr>
              <a:t>∆ PM</a:t>
            </a:r>
            <a:r>
              <a:rPr lang="en-US" altLang="en-US" sz="2400" dirty="0">
                <a:latin typeface="+mn-lt"/>
              </a:rPr>
              <a:t>) * </a:t>
            </a:r>
            <a:r>
              <a:rPr lang="en-US" altLang="en-US" sz="2400" dirty="0">
                <a:solidFill>
                  <a:srgbClr val="FF0000"/>
                </a:solidFill>
                <a:latin typeface="+mn-lt"/>
              </a:rPr>
              <a:t>Pop</a:t>
            </a:r>
          </a:p>
        </p:txBody>
      </p:sp>
    </p:spTree>
    <p:extLst>
      <p:ext uri="{BB962C8B-B14F-4D97-AF65-F5344CB8AC3E}">
        <p14:creationId xmlns:p14="http://schemas.microsoft.com/office/powerpoint/2010/main" val="1206877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7C4FAD-620A-30C0-9679-4A873695CF90}"/>
              </a:ext>
            </a:extLst>
          </p:cNvPr>
          <p:cNvSpPr>
            <a:spLocks noGrp="1"/>
          </p:cNvSpPr>
          <p:nvPr>
            <p:ph type="title"/>
          </p:nvPr>
        </p:nvSpPr>
        <p:spPr/>
        <p:txBody>
          <a:bodyPr/>
          <a:lstStyle/>
          <a:p>
            <a:pPr fontAlgn="auto">
              <a:spcAft>
                <a:spcPts val="0"/>
              </a:spcAft>
              <a:defRPr/>
            </a:pPr>
            <a:r>
              <a:rPr lang="en-US">
                <a:latin typeface="Gill Sans MT"/>
                <a:cs typeface="Gill Sans MT"/>
              </a:rPr>
              <a:t>Selecting Population Data</a:t>
            </a:r>
          </a:p>
        </p:txBody>
      </p:sp>
      <p:sp>
        <p:nvSpPr>
          <p:cNvPr id="6" name="Content Placeholder 5">
            <a:extLst>
              <a:ext uri="{FF2B5EF4-FFF2-40B4-BE49-F238E27FC236}">
                <a16:creationId xmlns:a16="http://schemas.microsoft.com/office/drawing/2014/main" id="{14E0506A-A262-AC19-077F-74B09D85D08F}"/>
              </a:ext>
            </a:extLst>
          </p:cNvPr>
          <p:cNvSpPr>
            <a:spLocks noGrp="1"/>
          </p:cNvSpPr>
          <p:nvPr>
            <p:ph sz="half" idx="1"/>
          </p:nvPr>
        </p:nvSpPr>
        <p:spPr>
          <a:xfrm>
            <a:off x="677334" y="1270000"/>
            <a:ext cx="4479925" cy="4785927"/>
          </a:xfrm>
        </p:spPr>
        <p:txBody>
          <a:bodyPr>
            <a:normAutofit lnSpcReduction="10000"/>
          </a:bodyPr>
          <a:lstStyle/>
          <a:p>
            <a:pPr marL="0" indent="0" fontAlgn="auto">
              <a:buNone/>
              <a:defRPr/>
            </a:pPr>
            <a:r>
              <a:rPr lang="en-US" sz="2000" i="1"/>
              <a:t>For BenMAP Analysis</a:t>
            </a:r>
          </a:p>
          <a:p>
            <a:pPr marL="182880" indent="-182880" fontAlgn="auto">
              <a:defRPr/>
            </a:pPr>
            <a:endParaRPr lang="en-US" sz="2000"/>
          </a:p>
          <a:p>
            <a:pPr marL="182880" indent="-182880" fontAlgn="auto">
              <a:defRPr/>
            </a:pPr>
            <a:r>
              <a:rPr lang="en-US" sz="2000"/>
              <a:t>Goal is to match the population characteristics of the epidemiological studies</a:t>
            </a:r>
          </a:p>
          <a:p>
            <a:pPr marL="182880" indent="-182880" fontAlgn="auto">
              <a:defRPr/>
            </a:pPr>
            <a:r>
              <a:rPr lang="en-US" sz="2000"/>
              <a:t>Consider whether to use historical or projected population levels</a:t>
            </a:r>
          </a:p>
          <a:p>
            <a:pPr marL="182880" indent="-182880" fontAlgn="auto">
              <a:defRPr/>
            </a:pPr>
            <a:r>
              <a:rPr lang="en-US" sz="2000"/>
              <a:t>BenMAP-CE includes:</a:t>
            </a:r>
          </a:p>
          <a:p>
            <a:pPr lvl="1" indent="-182880" fontAlgn="auto">
              <a:defRPr/>
            </a:pPr>
            <a:r>
              <a:rPr lang="en-US" sz="1800">
                <a:solidFill>
                  <a:schemeClr val="tx1">
                    <a:lumMod val="85000"/>
                    <a:lumOff val="15000"/>
                  </a:schemeClr>
                </a:solidFill>
              </a:rPr>
              <a:t>U.S. population by age/sex/race</a:t>
            </a:r>
          </a:p>
          <a:p>
            <a:pPr lvl="1" indent="-182880" fontAlgn="auto">
              <a:defRPr/>
            </a:pPr>
            <a:r>
              <a:rPr lang="en-US" sz="1800">
                <a:solidFill>
                  <a:schemeClr val="tx1">
                    <a:lumMod val="85000"/>
                    <a:lumOff val="15000"/>
                  </a:schemeClr>
                </a:solidFill>
              </a:rPr>
              <a:t>China population for all ages</a:t>
            </a:r>
          </a:p>
          <a:p>
            <a:pPr marL="182880" indent="-182880" fontAlgn="auto">
              <a:defRPr/>
            </a:pPr>
            <a:r>
              <a:rPr lang="en-US" sz="2000"/>
              <a:t>Global Burden of Disease tool includes population for all ages worldwide</a:t>
            </a:r>
          </a:p>
        </p:txBody>
      </p:sp>
      <p:pic>
        <p:nvPicPr>
          <p:cNvPr id="17416" name="Content Placeholder 12" descr="Map of population density in several Asian countries">
            <a:extLst>
              <a:ext uri="{FF2B5EF4-FFF2-40B4-BE49-F238E27FC236}">
                <a16:creationId xmlns:a16="http://schemas.microsoft.com/office/drawing/2014/main" id="{30339C73-27CC-9CA5-5694-A1C7A8E166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57913" y="2266202"/>
            <a:ext cx="4481512" cy="2716212"/>
          </a:xfrm>
        </p:spPr>
      </p:pic>
      <p:sp>
        <p:nvSpPr>
          <p:cNvPr id="17414" name="Rectangle 10">
            <a:extLst>
              <a:ext uri="{FF2B5EF4-FFF2-40B4-BE49-F238E27FC236}">
                <a16:creationId xmlns:a16="http://schemas.microsoft.com/office/drawing/2014/main" id="{A9DE3165-C422-0AA3-77D9-05AA0E54775F}"/>
              </a:ext>
            </a:extLst>
          </p:cNvPr>
          <p:cNvSpPr>
            <a:spLocks noChangeArrowheads="1"/>
          </p:cNvSpPr>
          <p:nvPr/>
        </p:nvSpPr>
        <p:spPr bwMode="auto">
          <a:xfrm>
            <a:off x="6157913" y="5136371"/>
            <a:ext cx="441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Schoolbook" panose="02040604050505020304" pitchFamily="18" charset="0"/>
              </a:defRPr>
            </a:lvl1pPr>
            <a:lvl2pPr>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lvl="1"/>
            <a:r>
              <a:rPr lang="en-US" altLang="en-US" sz="1600">
                <a:latin typeface="+mn-lt"/>
                <a:ea typeface="Gill Sans MT" panose="020B0502020104020203" pitchFamily="34" charset="0"/>
                <a:cs typeface="Gill Sans MT" panose="020B0502020104020203" pitchFamily="34" charset="0"/>
              </a:rPr>
              <a:t>Population density in Several Asian Nations</a:t>
            </a:r>
          </a:p>
        </p:txBody>
      </p:sp>
      <p:sp>
        <p:nvSpPr>
          <p:cNvPr id="17415" name="Text Box 8">
            <a:extLst>
              <a:ext uri="{FF2B5EF4-FFF2-40B4-BE49-F238E27FC236}">
                <a16:creationId xmlns:a16="http://schemas.microsoft.com/office/drawing/2014/main" id="{E6E48897-1FFF-8200-BD49-81401B7E90A3}"/>
              </a:ext>
            </a:extLst>
          </p:cNvPr>
          <p:cNvSpPr txBox="1">
            <a:spLocks noChangeArrowheads="1"/>
          </p:cNvSpPr>
          <p:nvPr/>
        </p:nvSpPr>
        <p:spPr bwMode="auto">
          <a:xfrm>
            <a:off x="6491052" y="1035190"/>
            <a:ext cx="3751636" cy="461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1" tIns="45711" rIns="91421" bIns="45711" anchor="t">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gn="ctr" eaLnBrk="0" hangingPunct="0"/>
            <a:r>
              <a:rPr lang="en-US" altLang="en-US" sz="2400" dirty="0">
                <a:latin typeface="+mn-lt"/>
              </a:rPr>
              <a:t>∆ Y = </a:t>
            </a:r>
            <a:r>
              <a:rPr lang="en-US" altLang="en-US" sz="2400" dirty="0" err="1">
                <a:latin typeface="+mn-lt"/>
              </a:rPr>
              <a:t>Yo</a:t>
            </a:r>
            <a:r>
              <a:rPr lang="en-US" altLang="en-US" sz="2400" dirty="0">
                <a:latin typeface="+mn-lt"/>
              </a:rPr>
              <a:t> (1-e </a:t>
            </a:r>
            <a:r>
              <a:rPr lang="en-US" altLang="en-US" sz="2400" baseline="30000" dirty="0">
                <a:latin typeface="+mn-lt"/>
              </a:rPr>
              <a:t>-</a:t>
            </a:r>
            <a:r>
              <a:rPr lang="en-US" altLang="en-US" sz="2400" b="1" baseline="30000" dirty="0">
                <a:latin typeface="+mn-lt"/>
              </a:rPr>
              <a:t>ß</a:t>
            </a:r>
            <a:r>
              <a:rPr lang="en-US" altLang="en-US" sz="2400" baseline="30000" dirty="0">
                <a:latin typeface="+mn-lt"/>
              </a:rPr>
              <a:t>∆ PM</a:t>
            </a:r>
            <a:r>
              <a:rPr lang="en-US" altLang="en-US" sz="2400" dirty="0">
                <a:latin typeface="+mn-lt"/>
              </a:rPr>
              <a:t>) * </a:t>
            </a:r>
            <a:r>
              <a:rPr lang="en-US" altLang="en-US" sz="2400" dirty="0">
                <a:solidFill>
                  <a:srgbClr val="FF0000"/>
                </a:solidFill>
                <a:latin typeface="+mn-lt"/>
              </a:rPr>
              <a:t>Pop</a:t>
            </a:r>
          </a:p>
        </p:txBody>
      </p:sp>
      <p:sp>
        <p:nvSpPr>
          <p:cNvPr id="4" name="Slide Number Placeholder 3">
            <a:extLst>
              <a:ext uri="{FF2B5EF4-FFF2-40B4-BE49-F238E27FC236}">
                <a16:creationId xmlns:a16="http://schemas.microsoft.com/office/drawing/2014/main" id="{040E12A8-E1AF-C271-8B26-3C6A0217EC1E}"/>
              </a:ext>
            </a:extLst>
          </p:cNvPr>
          <p:cNvSpPr>
            <a:spLocks noGrp="1"/>
          </p:cNvSpPr>
          <p:nvPr>
            <p:ph type="sldNum" sz="quarter" idx="12"/>
          </p:nvPr>
        </p:nvSpPr>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nSpc>
                <a:spcPct val="90000"/>
              </a:lnSpc>
            </a:pPr>
            <a:fld id="{234AB792-F693-48A8-B2D7-C72530DD9DB2}" type="slidenum">
              <a:rPr lang="en-US" altLang="en-US">
                <a:solidFill>
                  <a:srgbClr val="8E8E94"/>
                </a:solidFill>
              </a:rPr>
              <a:pPr>
                <a:lnSpc>
                  <a:spcPct val="90000"/>
                </a:lnSpc>
              </a:pPr>
              <a:t>46</a:t>
            </a:fld>
            <a:endParaRPr lang="en-US" altLang="en-US">
              <a:solidFill>
                <a:srgbClr val="8E8E94"/>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50A716-7770-448F-053B-52E6AFBB91F3}"/>
              </a:ext>
            </a:extLst>
          </p:cNvPr>
          <p:cNvSpPr>
            <a:spLocks noGrp="1"/>
          </p:cNvSpPr>
          <p:nvPr>
            <p:ph type="title"/>
          </p:nvPr>
        </p:nvSpPr>
        <p:spPr/>
        <p:txBody>
          <a:bodyPr/>
          <a:lstStyle/>
          <a:p>
            <a:pPr fontAlgn="auto">
              <a:spcAft>
                <a:spcPts val="0"/>
              </a:spcAft>
              <a:defRPr/>
            </a:pPr>
            <a:r>
              <a:rPr lang="en-US" dirty="0">
                <a:latin typeface="Gill Sans MT"/>
                <a:cs typeface="Gill Sans MT"/>
              </a:rPr>
              <a:t>Selecting Incidence Rates</a:t>
            </a:r>
          </a:p>
        </p:txBody>
      </p:sp>
      <p:sp>
        <p:nvSpPr>
          <p:cNvPr id="6" name="Content Placeholder 5">
            <a:extLst>
              <a:ext uri="{FF2B5EF4-FFF2-40B4-BE49-F238E27FC236}">
                <a16:creationId xmlns:a16="http://schemas.microsoft.com/office/drawing/2014/main" id="{7FE8C01F-C666-4FDE-351D-92661D0B4FFD}"/>
              </a:ext>
            </a:extLst>
          </p:cNvPr>
          <p:cNvSpPr>
            <a:spLocks noGrp="1"/>
          </p:cNvSpPr>
          <p:nvPr>
            <p:ph sz="half" idx="1"/>
          </p:nvPr>
        </p:nvSpPr>
        <p:spPr>
          <a:xfrm>
            <a:off x="677334" y="1306286"/>
            <a:ext cx="4479925" cy="4873852"/>
          </a:xfrm>
        </p:spPr>
        <p:txBody>
          <a:bodyPr>
            <a:normAutofit/>
          </a:bodyPr>
          <a:lstStyle/>
          <a:p>
            <a:pPr marL="0" indent="0" fontAlgn="auto">
              <a:buNone/>
              <a:defRPr/>
            </a:pPr>
            <a:r>
              <a:rPr lang="en-US" sz="2000" i="1" dirty="0"/>
              <a:t>For </a:t>
            </a:r>
            <a:r>
              <a:rPr lang="en-US" sz="2000" i="1" dirty="0" err="1"/>
              <a:t>BenMAP</a:t>
            </a:r>
            <a:r>
              <a:rPr lang="en-US" sz="2000" i="1" dirty="0"/>
              <a:t> Analysis</a:t>
            </a:r>
          </a:p>
          <a:p>
            <a:pPr marL="0" indent="0" fontAlgn="auto">
              <a:buNone/>
              <a:defRPr/>
            </a:pPr>
            <a:endParaRPr lang="en-US" sz="2000" i="1"/>
          </a:p>
          <a:p>
            <a:pPr marL="182880" indent="-182880" fontAlgn="auto">
              <a:defRPr/>
            </a:pPr>
            <a:r>
              <a:rPr lang="en-US" sz="2000" dirty="0"/>
              <a:t>Baseline rates of death and disease must match the characteristics of the health endpoint to be calculated:</a:t>
            </a:r>
          </a:p>
          <a:p>
            <a:pPr lvl="1" indent="-182880" fontAlgn="auto">
              <a:defRPr/>
            </a:pPr>
            <a:r>
              <a:rPr lang="en-US" sz="1800" dirty="0">
                <a:solidFill>
                  <a:schemeClr val="tx1">
                    <a:lumMod val="85000"/>
                    <a:lumOff val="15000"/>
                  </a:schemeClr>
                </a:solidFill>
              </a:rPr>
              <a:t>Location</a:t>
            </a:r>
          </a:p>
          <a:p>
            <a:pPr lvl="1" indent="-182880" fontAlgn="auto">
              <a:defRPr/>
            </a:pPr>
            <a:r>
              <a:rPr lang="en-US" sz="1800" dirty="0">
                <a:solidFill>
                  <a:schemeClr val="tx1">
                    <a:lumMod val="85000"/>
                    <a:lumOff val="15000"/>
                  </a:schemeClr>
                </a:solidFill>
              </a:rPr>
              <a:t>Demographic characteristics</a:t>
            </a:r>
          </a:p>
          <a:p>
            <a:pPr lvl="1" indent="-182880" fontAlgn="auto">
              <a:defRPr/>
            </a:pPr>
            <a:r>
              <a:rPr lang="en-US" sz="1800" dirty="0">
                <a:solidFill>
                  <a:schemeClr val="tx1">
                    <a:lumMod val="85000"/>
                    <a:lumOff val="15000"/>
                  </a:schemeClr>
                </a:solidFill>
              </a:rPr>
              <a:t>Year (historical/projected)</a:t>
            </a:r>
          </a:p>
          <a:p>
            <a:pPr marL="182880" indent="-182880" fontAlgn="auto">
              <a:defRPr/>
            </a:pPr>
            <a:r>
              <a:rPr lang="en-US" sz="2000" dirty="0" err="1"/>
              <a:t>BenMAP</a:t>
            </a:r>
            <a:r>
              <a:rPr lang="en-US" sz="2000" dirty="0"/>
              <a:t>-CE contains baseline incidence rates matched to each health impact function for U.S., China and GBD tool</a:t>
            </a:r>
          </a:p>
          <a:p>
            <a:pPr marL="182880" indent="-182880" fontAlgn="auto">
              <a:defRPr/>
            </a:pPr>
            <a:endParaRPr lang="en-US" sz="2000"/>
          </a:p>
          <a:p>
            <a:pPr marL="182880" indent="-182880" fontAlgn="auto">
              <a:defRPr/>
            </a:pPr>
            <a:endParaRPr lang="en-US" sz="2000"/>
          </a:p>
          <a:p>
            <a:pPr marL="182880" indent="-182880" fontAlgn="auto">
              <a:defRPr/>
            </a:pPr>
            <a:endParaRPr lang="en-US" sz="2000"/>
          </a:p>
        </p:txBody>
      </p:sp>
      <p:pic>
        <p:nvPicPr>
          <p:cNvPr id="18439" name="Content Placeholder 11" descr="Map of baseline mortality rates in eastern China">
            <a:extLst>
              <a:ext uri="{FF2B5EF4-FFF2-40B4-BE49-F238E27FC236}">
                <a16:creationId xmlns:a16="http://schemas.microsoft.com/office/drawing/2014/main" id="{C720D2D2-3139-89C6-B164-F5E1CEE814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27763" y="1930400"/>
            <a:ext cx="4481512" cy="3205162"/>
          </a:xfrm>
        </p:spPr>
      </p:pic>
      <p:sp>
        <p:nvSpPr>
          <p:cNvPr id="18437" name="Rectangle 8">
            <a:extLst>
              <a:ext uri="{FF2B5EF4-FFF2-40B4-BE49-F238E27FC236}">
                <a16:creationId xmlns:a16="http://schemas.microsoft.com/office/drawing/2014/main" id="{E31F9EB1-48C2-C620-816F-93FCD86D8412}"/>
              </a:ext>
            </a:extLst>
          </p:cNvPr>
          <p:cNvSpPr>
            <a:spLocks noChangeArrowheads="1"/>
          </p:cNvSpPr>
          <p:nvPr/>
        </p:nvSpPr>
        <p:spPr bwMode="auto">
          <a:xfrm>
            <a:off x="6188075" y="5135562"/>
            <a:ext cx="4419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Schoolbook" panose="02040604050505020304" pitchFamily="18" charset="0"/>
              </a:defRPr>
            </a:lvl1pPr>
            <a:lvl2pPr>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lvl="1"/>
            <a:r>
              <a:rPr lang="en-US" altLang="en-US" sz="1600" dirty="0">
                <a:latin typeface="+mn-lt"/>
                <a:ea typeface="Gill Sans MT" panose="020B0502020104020203" pitchFamily="34" charset="0"/>
                <a:cs typeface="Gill Sans MT" panose="020B0502020104020203" pitchFamily="34" charset="0"/>
              </a:rPr>
              <a:t>Baseline mortality rates in East China</a:t>
            </a:r>
          </a:p>
        </p:txBody>
      </p:sp>
      <p:sp>
        <p:nvSpPr>
          <p:cNvPr id="18438" name="Text Box 8">
            <a:extLst>
              <a:ext uri="{FF2B5EF4-FFF2-40B4-BE49-F238E27FC236}">
                <a16:creationId xmlns:a16="http://schemas.microsoft.com/office/drawing/2014/main" id="{BCFA37B3-A9B9-B52F-57E2-9250DDFE118C}"/>
              </a:ext>
            </a:extLst>
          </p:cNvPr>
          <p:cNvSpPr txBox="1">
            <a:spLocks noChangeArrowheads="1"/>
          </p:cNvSpPr>
          <p:nvPr/>
        </p:nvSpPr>
        <p:spPr bwMode="auto">
          <a:xfrm>
            <a:off x="6546738" y="759696"/>
            <a:ext cx="3789112" cy="461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1" tIns="45711" rIns="91421" bIns="45711" anchor="t">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gn="ctr" eaLnBrk="0" hangingPunct="0"/>
            <a:r>
              <a:rPr lang="en-US" altLang="en-US" sz="2400" dirty="0">
                <a:latin typeface="+mn-lt"/>
              </a:rPr>
              <a:t>∆ Y = </a:t>
            </a:r>
            <a:r>
              <a:rPr lang="en-US" altLang="en-US" sz="2400" dirty="0" err="1">
                <a:solidFill>
                  <a:srgbClr val="FF0000"/>
                </a:solidFill>
                <a:latin typeface="+mn-lt"/>
              </a:rPr>
              <a:t>Yo</a:t>
            </a:r>
            <a:r>
              <a:rPr lang="en-US" altLang="en-US" sz="2400" dirty="0">
                <a:latin typeface="+mn-lt"/>
              </a:rPr>
              <a:t> (1-e </a:t>
            </a:r>
            <a:r>
              <a:rPr lang="en-US" altLang="en-US" sz="2400" baseline="30000" dirty="0">
                <a:latin typeface="+mn-lt"/>
              </a:rPr>
              <a:t>-</a:t>
            </a:r>
            <a:r>
              <a:rPr lang="en-US" altLang="en-US" sz="2400" b="1" baseline="30000" dirty="0">
                <a:latin typeface="+mn-lt"/>
              </a:rPr>
              <a:t>ß</a:t>
            </a:r>
            <a:r>
              <a:rPr lang="en-US" altLang="en-US" sz="2400" baseline="30000" dirty="0">
                <a:latin typeface="+mn-lt"/>
              </a:rPr>
              <a:t>∆ PM</a:t>
            </a:r>
            <a:r>
              <a:rPr lang="en-US" altLang="en-US" sz="2400" dirty="0">
                <a:latin typeface="+mn-lt"/>
              </a:rPr>
              <a:t>) * Pop</a:t>
            </a:r>
          </a:p>
        </p:txBody>
      </p:sp>
      <p:sp>
        <p:nvSpPr>
          <p:cNvPr id="4" name="Slide Number Placeholder 3">
            <a:extLst>
              <a:ext uri="{FF2B5EF4-FFF2-40B4-BE49-F238E27FC236}">
                <a16:creationId xmlns:a16="http://schemas.microsoft.com/office/drawing/2014/main" id="{78B6F4C6-94E5-91E3-02DE-D7494277FECC}"/>
              </a:ext>
            </a:extLst>
          </p:cNvPr>
          <p:cNvSpPr>
            <a:spLocks noGrp="1"/>
          </p:cNvSpPr>
          <p:nvPr>
            <p:ph type="sldNum" sz="quarter" idx="12"/>
          </p:nvPr>
        </p:nvSpPr>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fontAlgn="base">
              <a:spcBef>
                <a:spcPct val="0"/>
              </a:spcBef>
              <a:spcAft>
                <a:spcPct val="0"/>
              </a:spcAft>
              <a:defRPr>
                <a:solidFill>
                  <a:schemeClr val="tx1"/>
                </a:solidFill>
                <a:latin typeface="Century Schoolbook" panose="02040604050505020304" pitchFamily="18" charset="0"/>
              </a:defRPr>
            </a:lvl6pPr>
            <a:lvl7pPr marL="2971800" indent="-228600" defTabSz="457200" fontAlgn="base">
              <a:spcBef>
                <a:spcPct val="0"/>
              </a:spcBef>
              <a:spcAft>
                <a:spcPct val="0"/>
              </a:spcAft>
              <a:defRPr>
                <a:solidFill>
                  <a:schemeClr val="tx1"/>
                </a:solidFill>
                <a:latin typeface="Century Schoolbook" panose="02040604050505020304" pitchFamily="18" charset="0"/>
              </a:defRPr>
            </a:lvl7pPr>
            <a:lvl8pPr marL="3429000" indent="-228600" defTabSz="457200" fontAlgn="base">
              <a:spcBef>
                <a:spcPct val="0"/>
              </a:spcBef>
              <a:spcAft>
                <a:spcPct val="0"/>
              </a:spcAft>
              <a:defRPr>
                <a:solidFill>
                  <a:schemeClr val="tx1"/>
                </a:solidFill>
                <a:latin typeface="Century Schoolbook" panose="02040604050505020304" pitchFamily="18" charset="0"/>
              </a:defRPr>
            </a:lvl8pPr>
            <a:lvl9pPr marL="3886200" indent="-228600" defTabSz="457200" fontAlgn="base">
              <a:spcBef>
                <a:spcPct val="0"/>
              </a:spcBef>
              <a:spcAft>
                <a:spcPct val="0"/>
              </a:spcAft>
              <a:defRPr>
                <a:solidFill>
                  <a:schemeClr val="tx1"/>
                </a:solidFill>
                <a:latin typeface="Century Schoolbook" panose="02040604050505020304" pitchFamily="18" charset="0"/>
              </a:defRPr>
            </a:lvl9pPr>
          </a:lstStyle>
          <a:p>
            <a:pPr>
              <a:lnSpc>
                <a:spcPct val="90000"/>
              </a:lnSpc>
            </a:pPr>
            <a:fld id="{3E3C4E1D-F286-4C16-B820-3A59F330494D}" type="slidenum">
              <a:rPr lang="en-US" altLang="en-US" dirty="0">
                <a:solidFill>
                  <a:srgbClr val="8E8E94"/>
                </a:solidFill>
              </a:rPr>
              <a:pPr>
                <a:lnSpc>
                  <a:spcPct val="90000"/>
                </a:lnSpc>
              </a:pPr>
              <a:t>47</a:t>
            </a:fld>
            <a:endParaRPr lang="en-US" altLang="en-US" dirty="0">
              <a:solidFill>
                <a:srgbClr val="8E8E94"/>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7977-C37C-E8CD-8B9F-DEA98BCE48DF}"/>
              </a:ext>
            </a:extLst>
          </p:cNvPr>
          <p:cNvSpPr>
            <a:spLocks noGrp="1"/>
          </p:cNvSpPr>
          <p:nvPr>
            <p:ph type="title"/>
          </p:nvPr>
        </p:nvSpPr>
        <p:spPr/>
        <p:txBody>
          <a:bodyPr/>
          <a:lstStyle/>
          <a:p>
            <a:r>
              <a:rPr lang="en-US"/>
              <a:t>Local-Scale Modeling Requires Location-Specific Health Inputs</a:t>
            </a:r>
          </a:p>
        </p:txBody>
      </p:sp>
      <p:pic>
        <p:nvPicPr>
          <p:cNvPr id="10" name="Picture 27">
            <a:extLst>
              <a:ext uri="{FF2B5EF4-FFF2-40B4-BE49-F238E27FC236}">
                <a16:creationId xmlns:a16="http://schemas.microsoft.com/office/drawing/2014/main" id="{15AABD70-B90C-C935-8465-43E2EF835884}"/>
              </a:ext>
              <a:ext uri="{C183D7F6-B498-43B3-948B-1728B52AA6E4}">
                <adec:decorative xmlns:adec="http://schemas.microsoft.com/office/drawing/2017/decorative" val="1"/>
              </a:ext>
            </a:extLst>
          </p:cNvPr>
          <p:cNvPicPr>
            <a:picLocks noChangeAspect="1"/>
          </p:cNvPicPr>
          <p:nvPr/>
        </p:nvPicPr>
        <p:blipFill>
          <a:blip r:embed="rId3" cstate="print"/>
          <a:srcRect/>
          <a:stretch>
            <a:fillRect/>
          </a:stretch>
        </p:blipFill>
        <p:spPr bwMode="auto">
          <a:xfrm>
            <a:off x="6943726" y="1698078"/>
            <a:ext cx="1395412" cy="1061740"/>
          </a:xfrm>
          <a:prstGeom prst="rect">
            <a:avLst/>
          </a:prstGeom>
          <a:noFill/>
          <a:ln w="9525">
            <a:noFill/>
            <a:miter lim="800000"/>
            <a:headEnd/>
            <a:tailEnd/>
          </a:ln>
        </p:spPr>
      </p:pic>
      <p:sp>
        <p:nvSpPr>
          <p:cNvPr id="11" name="TextBox 16">
            <a:extLst>
              <a:ext uri="{FF2B5EF4-FFF2-40B4-BE49-F238E27FC236}">
                <a16:creationId xmlns:a16="http://schemas.microsoft.com/office/drawing/2014/main" id="{51B03482-587A-E9AC-EFE4-67B934BA23D2}"/>
              </a:ext>
            </a:extLst>
          </p:cNvPr>
          <p:cNvSpPr txBox="1">
            <a:spLocks noChangeArrowheads="1"/>
          </p:cNvSpPr>
          <p:nvPr/>
        </p:nvSpPr>
        <p:spPr bwMode="auto">
          <a:xfrm>
            <a:off x="1588168" y="2355719"/>
            <a:ext cx="3545807" cy="369332"/>
          </a:xfrm>
          <a:prstGeom prst="rect">
            <a:avLst/>
          </a:prstGeom>
          <a:noFill/>
          <a:ln w="9525">
            <a:noFill/>
            <a:miter lim="800000"/>
            <a:headEnd/>
            <a:tailEnd/>
          </a:ln>
        </p:spPr>
        <p:txBody>
          <a:bodyPr wrap="square">
            <a:spAutoFit/>
          </a:bodyPr>
          <a:lstStyle/>
          <a:p>
            <a:pPr algn="r"/>
            <a:r>
              <a:rPr lang="en-US" dirty="0">
                <a:latin typeface="+mj-lt"/>
              </a:rPr>
              <a:t>Fine-scale air quality modeling</a:t>
            </a:r>
          </a:p>
        </p:txBody>
      </p:sp>
      <p:pic>
        <p:nvPicPr>
          <p:cNvPr id="15" name="Picture 13" descr="Map of fine-scale air quality ">
            <a:extLst>
              <a:ext uri="{FF2B5EF4-FFF2-40B4-BE49-F238E27FC236}">
                <a16:creationId xmlns:a16="http://schemas.microsoft.com/office/drawing/2014/main" id="{0E15248B-48F9-A6A7-6505-A2E26AA78D72}"/>
              </a:ext>
            </a:extLst>
          </p:cNvPr>
          <p:cNvPicPr>
            <a:picLocks noChangeAspect="1"/>
          </p:cNvPicPr>
          <p:nvPr/>
        </p:nvPicPr>
        <p:blipFill>
          <a:blip r:embed="rId4" cstate="print"/>
          <a:srcRect/>
          <a:stretch>
            <a:fillRect/>
          </a:stretch>
        </p:blipFill>
        <p:spPr bwMode="auto">
          <a:xfrm>
            <a:off x="5390030" y="1751698"/>
            <a:ext cx="1295400" cy="1117997"/>
          </a:xfrm>
          <a:prstGeom prst="rect">
            <a:avLst/>
          </a:prstGeom>
          <a:noFill/>
          <a:ln w="9525">
            <a:noFill/>
            <a:miter lim="800000"/>
            <a:headEnd/>
            <a:tailEnd/>
          </a:ln>
        </p:spPr>
      </p:pic>
      <p:sp>
        <p:nvSpPr>
          <p:cNvPr id="13" name="TextBox 27">
            <a:extLst>
              <a:ext uri="{FF2B5EF4-FFF2-40B4-BE49-F238E27FC236}">
                <a16:creationId xmlns:a16="http://schemas.microsoft.com/office/drawing/2014/main" id="{9E2AEDE5-29C9-D1D1-608A-904459EA9DA5}"/>
              </a:ext>
            </a:extLst>
          </p:cNvPr>
          <p:cNvSpPr txBox="1">
            <a:spLocks noChangeArrowheads="1"/>
          </p:cNvSpPr>
          <p:nvPr/>
        </p:nvSpPr>
        <p:spPr bwMode="auto">
          <a:xfrm>
            <a:off x="1588168" y="3452601"/>
            <a:ext cx="3545807" cy="369332"/>
          </a:xfrm>
          <a:prstGeom prst="rect">
            <a:avLst/>
          </a:prstGeom>
          <a:noFill/>
          <a:ln w="9525">
            <a:noFill/>
            <a:miter lim="800000"/>
            <a:headEnd/>
            <a:tailEnd/>
          </a:ln>
        </p:spPr>
        <p:txBody>
          <a:bodyPr wrap="square">
            <a:spAutoFit/>
          </a:bodyPr>
          <a:lstStyle/>
          <a:p>
            <a:pPr algn="r"/>
            <a:r>
              <a:rPr lang="en-US" dirty="0">
                <a:latin typeface="+mj-lt"/>
              </a:rPr>
              <a:t>Fine-scale population exposure</a:t>
            </a:r>
          </a:p>
        </p:txBody>
      </p:sp>
      <p:pic>
        <p:nvPicPr>
          <p:cNvPr id="16" name="Picture 15" descr="Map of population at 1km level">
            <a:extLst>
              <a:ext uri="{FF2B5EF4-FFF2-40B4-BE49-F238E27FC236}">
                <a16:creationId xmlns:a16="http://schemas.microsoft.com/office/drawing/2014/main" id="{B36C54FB-14E4-F0D4-071E-37C4120B8C9A}"/>
              </a:ext>
            </a:extLst>
          </p:cNvPr>
          <p:cNvPicPr>
            <a:picLocks noChangeAspect="1"/>
          </p:cNvPicPr>
          <p:nvPr/>
        </p:nvPicPr>
        <p:blipFill>
          <a:blip r:embed="rId5" cstate="print"/>
          <a:srcRect/>
          <a:stretch>
            <a:fillRect/>
          </a:stretch>
        </p:blipFill>
        <p:spPr bwMode="auto">
          <a:xfrm>
            <a:off x="5619750" y="3087849"/>
            <a:ext cx="1104900" cy="1014413"/>
          </a:xfrm>
          <a:prstGeom prst="rect">
            <a:avLst/>
          </a:prstGeom>
          <a:noFill/>
          <a:ln w="9525">
            <a:noFill/>
            <a:miter lim="800000"/>
            <a:headEnd/>
            <a:tailEnd/>
          </a:ln>
        </p:spPr>
      </p:pic>
      <p:sp>
        <p:nvSpPr>
          <p:cNvPr id="12" name="TextBox 17">
            <a:extLst>
              <a:ext uri="{FF2B5EF4-FFF2-40B4-BE49-F238E27FC236}">
                <a16:creationId xmlns:a16="http://schemas.microsoft.com/office/drawing/2014/main" id="{DE1E3707-CFD7-B6DA-5C2C-275063C92F74}"/>
              </a:ext>
            </a:extLst>
          </p:cNvPr>
          <p:cNvSpPr txBox="1">
            <a:spLocks noChangeArrowheads="1"/>
          </p:cNvSpPr>
          <p:nvPr/>
        </p:nvSpPr>
        <p:spPr bwMode="auto">
          <a:xfrm>
            <a:off x="1366757" y="4616613"/>
            <a:ext cx="3767218" cy="369332"/>
          </a:xfrm>
          <a:prstGeom prst="rect">
            <a:avLst/>
          </a:prstGeom>
          <a:noFill/>
          <a:ln w="9525">
            <a:noFill/>
            <a:miter lim="800000"/>
            <a:headEnd/>
            <a:tailEnd/>
          </a:ln>
        </p:spPr>
        <p:txBody>
          <a:bodyPr wrap="square">
            <a:spAutoFit/>
          </a:bodyPr>
          <a:lstStyle/>
          <a:p>
            <a:pPr algn="r"/>
            <a:r>
              <a:rPr lang="en-US" dirty="0">
                <a:latin typeface="+mj-lt"/>
              </a:rPr>
              <a:t>City-specific baseline incidence</a:t>
            </a:r>
          </a:p>
        </p:txBody>
      </p:sp>
      <p:pic>
        <p:nvPicPr>
          <p:cNvPr id="23" name="Picture 22" descr="Map of city-specific baseline incidence">
            <a:extLst>
              <a:ext uri="{FF2B5EF4-FFF2-40B4-BE49-F238E27FC236}">
                <a16:creationId xmlns:a16="http://schemas.microsoft.com/office/drawing/2014/main" id="{CEBB5BDC-4E1E-2CA7-2C6C-D570FE2C24E2}"/>
              </a:ext>
            </a:extLst>
          </p:cNvPr>
          <p:cNvPicPr>
            <a:picLocks noChangeAspect="1"/>
          </p:cNvPicPr>
          <p:nvPr/>
        </p:nvPicPr>
        <p:blipFill>
          <a:blip r:embed="rId6" cstate="print"/>
          <a:stretch>
            <a:fillRect/>
          </a:stretch>
        </p:blipFill>
        <p:spPr>
          <a:xfrm>
            <a:off x="5676900" y="4382626"/>
            <a:ext cx="1008530" cy="779318"/>
          </a:xfrm>
          <a:prstGeom prst="rect">
            <a:avLst/>
          </a:prstGeom>
        </p:spPr>
      </p:pic>
      <p:sp>
        <p:nvSpPr>
          <p:cNvPr id="14" name="TextBox 34">
            <a:extLst>
              <a:ext uri="{FF2B5EF4-FFF2-40B4-BE49-F238E27FC236}">
                <a16:creationId xmlns:a16="http://schemas.microsoft.com/office/drawing/2014/main" id="{58C5CCC3-A807-A5B1-922A-5FD2DEBDEC3F}"/>
              </a:ext>
            </a:extLst>
          </p:cNvPr>
          <p:cNvSpPr txBox="1">
            <a:spLocks noChangeArrowheads="1"/>
          </p:cNvSpPr>
          <p:nvPr/>
        </p:nvSpPr>
        <p:spPr bwMode="auto">
          <a:xfrm>
            <a:off x="1940719" y="5558277"/>
            <a:ext cx="3193256" cy="369332"/>
          </a:xfrm>
          <a:prstGeom prst="rect">
            <a:avLst/>
          </a:prstGeom>
          <a:noFill/>
          <a:ln w="9525">
            <a:solidFill>
              <a:schemeClr val="bg1"/>
            </a:solidFill>
            <a:miter lim="800000"/>
            <a:headEnd/>
            <a:tailEnd/>
          </a:ln>
        </p:spPr>
        <p:txBody>
          <a:bodyPr wrap="square">
            <a:spAutoFit/>
          </a:bodyPr>
          <a:lstStyle/>
          <a:p>
            <a:pPr algn="r"/>
            <a:r>
              <a:rPr lang="en-US" dirty="0">
                <a:latin typeface="+mj-lt"/>
              </a:rPr>
              <a:t>Local Incidence count</a:t>
            </a:r>
          </a:p>
        </p:txBody>
      </p:sp>
      <p:pic>
        <p:nvPicPr>
          <p:cNvPr id="17" name="Picture 16" descr="Map of local incidence count">
            <a:extLst>
              <a:ext uri="{FF2B5EF4-FFF2-40B4-BE49-F238E27FC236}">
                <a16:creationId xmlns:a16="http://schemas.microsoft.com/office/drawing/2014/main" id="{F5AF3AEE-25F2-A2DC-13E0-1E095593F402}"/>
              </a:ext>
            </a:extLst>
          </p:cNvPr>
          <p:cNvPicPr>
            <a:picLocks noChangeAspect="1"/>
          </p:cNvPicPr>
          <p:nvPr/>
        </p:nvPicPr>
        <p:blipFill>
          <a:blip r:embed="rId7" cstate="print"/>
          <a:srcRect/>
          <a:stretch>
            <a:fillRect/>
          </a:stretch>
        </p:blipFill>
        <p:spPr bwMode="auto">
          <a:xfrm>
            <a:off x="5562602" y="5396173"/>
            <a:ext cx="1314449" cy="892076"/>
          </a:xfrm>
          <a:prstGeom prst="rect">
            <a:avLst/>
          </a:prstGeom>
          <a:noFill/>
          <a:ln w="9525">
            <a:noFill/>
            <a:miter lim="800000"/>
            <a:headEnd/>
            <a:tailEnd/>
          </a:ln>
        </p:spPr>
      </p:pic>
      <p:cxnSp>
        <p:nvCxnSpPr>
          <p:cNvPr id="18" name="Straight Connector 17">
            <a:extLst>
              <a:ext uri="{FF2B5EF4-FFF2-40B4-BE49-F238E27FC236}">
                <a16:creationId xmlns:a16="http://schemas.microsoft.com/office/drawing/2014/main" id="{4D9A1487-A3DD-B5ED-1517-9A0F176060A3}"/>
              </a:ext>
              <a:ext uri="{C183D7F6-B498-43B3-948B-1728B52AA6E4}">
                <adec:decorative xmlns:adec="http://schemas.microsoft.com/office/drawing/2017/decorative" val="1"/>
              </a:ext>
            </a:extLst>
          </p:cNvPr>
          <p:cNvCxnSpPr/>
          <p:nvPr/>
        </p:nvCxnSpPr>
        <p:spPr>
          <a:xfrm>
            <a:off x="1940719" y="5387244"/>
            <a:ext cx="6858000" cy="89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65E2884-7679-3C97-36AA-CB11291D031F}"/>
              </a:ext>
              <a:ext uri="{C183D7F6-B498-43B3-948B-1728B52AA6E4}">
                <adec:decorative xmlns:adec="http://schemas.microsoft.com/office/drawing/2017/decorative" val="1"/>
              </a:ext>
            </a:extLst>
          </p:cNvPr>
          <p:cNvCxnSpPr/>
          <p:nvPr/>
        </p:nvCxnSpPr>
        <p:spPr>
          <a:xfrm rot="5400000">
            <a:off x="5949157" y="2999536"/>
            <a:ext cx="25717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007E4AC-AF0D-1DFE-5359-1D510B751F79}"/>
              </a:ext>
              <a:ext uri="{C183D7F6-B498-43B3-948B-1728B52AA6E4}">
                <adec:decorative xmlns:adec="http://schemas.microsoft.com/office/drawing/2017/decorative" val="1"/>
              </a:ext>
            </a:extLst>
          </p:cNvPr>
          <p:cNvCxnSpPr/>
          <p:nvPr/>
        </p:nvCxnSpPr>
        <p:spPr>
          <a:xfrm rot="5400000">
            <a:off x="6025357" y="4222951"/>
            <a:ext cx="25717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8DDB37B-EF52-8369-60D0-0B59D8154570}"/>
              </a:ext>
              <a:ext uri="{C183D7F6-B498-43B3-948B-1728B52AA6E4}">
                <adec:decorative xmlns:adec="http://schemas.microsoft.com/office/drawing/2017/decorative" val="1"/>
              </a:ext>
            </a:extLst>
          </p:cNvPr>
          <p:cNvCxnSpPr/>
          <p:nvPr/>
        </p:nvCxnSpPr>
        <p:spPr>
          <a:xfrm rot="5400000">
            <a:off x="6025357" y="5240878"/>
            <a:ext cx="25717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20ABAFEA-50A2-1970-649E-DC072DAE0BF6}"/>
              </a:ext>
              <a:ext uri="{C183D7F6-B498-43B3-948B-1728B52AA6E4}">
                <adec:decorative xmlns:adec="http://schemas.microsoft.com/office/drawing/2017/decorative" val="1"/>
              </a:ext>
            </a:extLst>
          </p:cNvPr>
          <p:cNvCxnSpPr>
            <a:cxnSpLocks/>
          </p:cNvCxnSpPr>
          <p:nvPr/>
        </p:nvCxnSpPr>
        <p:spPr>
          <a:xfrm flipH="1">
            <a:off x="6434139" y="2310697"/>
            <a:ext cx="1092993" cy="115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78D878F1-D702-770B-8957-FE634DBF21C8}"/>
              </a:ext>
            </a:extLst>
          </p:cNvPr>
          <p:cNvSpPr>
            <a:spLocks noGrp="1"/>
          </p:cNvSpPr>
          <p:nvPr>
            <p:ph type="sldNum" sz="quarter" idx="12"/>
          </p:nvPr>
        </p:nvSpPr>
        <p:spPr/>
        <p:txBody>
          <a:bodyPr/>
          <a:lstStyle/>
          <a:p>
            <a:fld id="{D57F1E4F-1CFF-5643-939E-217C01CDF565}" type="slidenum">
              <a:rPr lang="en-US" smtClean="0"/>
              <a:pPr/>
              <a:t>48</a:t>
            </a:fld>
            <a:endParaRPr lang="en-US"/>
          </a:p>
        </p:txBody>
      </p:sp>
    </p:spTree>
    <p:extLst>
      <p:ext uri="{BB962C8B-B14F-4D97-AF65-F5344CB8AC3E}">
        <p14:creationId xmlns:p14="http://schemas.microsoft.com/office/powerpoint/2010/main" val="12501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73FC-8A6A-C102-3F96-775E411463B6}"/>
              </a:ext>
            </a:extLst>
          </p:cNvPr>
          <p:cNvSpPr>
            <a:spLocks noGrp="1"/>
          </p:cNvSpPr>
          <p:nvPr>
            <p:ph type="title"/>
          </p:nvPr>
        </p:nvSpPr>
        <p:spPr/>
        <p:txBody>
          <a:bodyPr/>
          <a:lstStyle/>
          <a:p>
            <a:r>
              <a:rPr lang="en-US"/>
              <a:t>Level of Model Resolution</a:t>
            </a:r>
          </a:p>
        </p:txBody>
      </p:sp>
      <p:sp>
        <p:nvSpPr>
          <p:cNvPr id="3" name="Content Placeholder 2">
            <a:extLst>
              <a:ext uri="{FF2B5EF4-FFF2-40B4-BE49-F238E27FC236}">
                <a16:creationId xmlns:a16="http://schemas.microsoft.com/office/drawing/2014/main" id="{67ED803A-679F-FD84-66C8-5615CA7F7635}"/>
              </a:ext>
            </a:extLst>
          </p:cNvPr>
          <p:cNvSpPr>
            <a:spLocks noGrp="1"/>
          </p:cNvSpPr>
          <p:nvPr>
            <p:ph idx="1"/>
          </p:nvPr>
        </p:nvSpPr>
        <p:spPr>
          <a:xfrm>
            <a:off x="677334" y="1742137"/>
            <a:ext cx="10899148" cy="3880773"/>
          </a:xfrm>
        </p:spPr>
        <p:txBody>
          <a:bodyPr>
            <a:normAutofit/>
          </a:bodyPr>
          <a:lstStyle/>
          <a:p>
            <a:r>
              <a:rPr lang="en-US" sz="2400"/>
              <a:t>Comparing estimates of population exposure to annual mean PM₂.₅ at different model resolutions</a:t>
            </a:r>
          </a:p>
        </p:txBody>
      </p:sp>
      <p:sp>
        <p:nvSpPr>
          <p:cNvPr id="5" name="TextBox 4">
            <a:extLst>
              <a:ext uri="{FF2B5EF4-FFF2-40B4-BE49-F238E27FC236}">
                <a16:creationId xmlns:a16="http://schemas.microsoft.com/office/drawing/2014/main" id="{CFA7696D-97F6-5B79-D075-369D083A6A04}"/>
              </a:ext>
            </a:extLst>
          </p:cNvPr>
          <p:cNvSpPr txBox="1"/>
          <p:nvPr/>
        </p:nvSpPr>
        <p:spPr>
          <a:xfrm>
            <a:off x="2895600" y="3429728"/>
            <a:ext cx="2978572" cy="830997"/>
          </a:xfrm>
          <a:prstGeom prst="rect">
            <a:avLst/>
          </a:prstGeom>
          <a:noFill/>
        </p:spPr>
        <p:txBody>
          <a:bodyPr wrap="none">
            <a:spAutoFit/>
          </a:bodyPr>
          <a:lstStyle/>
          <a:p>
            <a:pPr>
              <a:defRPr/>
            </a:pPr>
            <a:r>
              <a:rPr lang="en-US" sz="1600" dirty="0">
                <a:latin typeface="+mj-lt"/>
              </a:rPr>
              <a:t>Population-weighted </a:t>
            </a:r>
          </a:p>
          <a:p>
            <a:pPr>
              <a:defRPr/>
            </a:pPr>
            <a:r>
              <a:rPr lang="en-US" sz="1600" dirty="0">
                <a:latin typeface="+mj-lt"/>
              </a:rPr>
              <a:t>exposure at </a:t>
            </a:r>
            <a:r>
              <a:rPr lang="en-US" sz="1600" b="1" dirty="0">
                <a:solidFill>
                  <a:srgbClr val="FF0000"/>
                </a:solidFill>
                <a:latin typeface="+mj-lt"/>
              </a:rPr>
              <a:t>12km</a:t>
            </a:r>
          </a:p>
          <a:p>
            <a:pPr>
              <a:defRPr/>
            </a:pPr>
            <a:r>
              <a:rPr lang="en-US" sz="1600" dirty="0">
                <a:latin typeface="+mj-lt"/>
              </a:rPr>
              <a:t>     </a:t>
            </a:r>
            <a:r>
              <a:rPr lang="en-US" sz="1600" dirty="0">
                <a:solidFill>
                  <a:srgbClr val="000000"/>
                </a:solidFill>
                <a:latin typeface="+mj-lt"/>
              </a:rPr>
              <a:t>(Population * Air Quality </a:t>
            </a:r>
            <a:r>
              <a:rPr lang="el-GR" sz="1600" dirty="0">
                <a:solidFill>
                  <a:srgbClr val="000000"/>
                </a:solidFill>
                <a:latin typeface="+mj-lt"/>
              </a:rPr>
              <a:t>Δ</a:t>
            </a:r>
            <a:r>
              <a:rPr lang="en-US" sz="1600" dirty="0">
                <a:solidFill>
                  <a:srgbClr val="000000"/>
                </a:solidFill>
                <a:latin typeface="+mj-lt"/>
              </a:rPr>
              <a:t>)</a:t>
            </a:r>
            <a:endParaRPr lang="en-US" sz="1600" dirty="0">
              <a:latin typeface="+mj-lt"/>
            </a:endParaRPr>
          </a:p>
        </p:txBody>
      </p:sp>
      <p:pic>
        <p:nvPicPr>
          <p:cNvPr id="6" name="Picture 7" descr="Map of population weight at 12km">
            <a:hlinkClick r:id="" action="ppaction://noaction"/>
            <a:extLst>
              <a:ext uri="{FF2B5EF4-FFF2-40B4-BE49-F238E27FC236}">
                <a16:creationId xmlns:a16="http://schemas.microsoft.com/office/drawing/2014/main" id="{6C0E67E1-1F00-36D7-C942-576C31C0AE4D}"/>
              </a:ext>
            </a:extLst>
          </p:cNvPr>
          <p:cNvPicPr>
            <a:picLocks noChangeAspect="1"/>
          </p:cNvPicPr>
          <p:nvPr/>
        </p:nvPicPr>
        <p:blipFill>
          <a:blip r:embed="rId3" cstate="print"/>
          <a:srcRect/>
          <a:stretch>
            <a:fillRect/>
          </a:stretch>
        </p:blipFill>
        <p:spPr bwMode="auto">
          <a:xfrm>
            <a:off x="6096000" y="2358167"/>
            <a:ext cx="2247899" cy="2152948"/>
          </a:xfrm>
          <a:prstGeom prst="rect">
            <a:avLst/>
          </a:prstGeom>
          <a:noFill/>
          <a:ln w="9525">
            <a:noFill/>
            <a:miter lim="800000"/>
            <a:headEnd/>
            <a:tailEnd/>
          </a:ln>
        </p:spPr>
      </p:pic>
      <p:sp>
        <p:nvSpPr>
          <p:cNvPr id="7" name="TextBox 6">
            <a:extLst>
              <a:ext uri="{FF2B5EF4-FFF2-40B4-BE49-F238E27FC236}">
                <a16:creationId xmlns:a16="http://schemas.microsoft.com/office/drawing/2014/main" id="{4C559956-D56A-AF2D-99A9-B3396F038EBB}"/>
              </a:ext>
            </a:extLst>
          </p:cNvPr>
          <p:cNvSpPr txBox="1"/>
          <p:nvPr/>
        </p:nvSpPr>
        <p:spPr>
          <a:xfrm>
            <a:off x="2895600" y="5353183"/>
            <a:ext cx="2978572" cy="830997"/>
          </a:xfrm>
          <a:prstGeom prst="rect">
            <a:avLst/>
          </a:prstGeom>
          <a:noFill/>
        </p:spPr>
        <p:txBody>
          <a:bodyPr wrap="none">
            <a:spAutoFit/>
          </a:bodyPr>
          <a:lstStyle/>
          <a:p>
            <a:pPr>
              <a:defRPr/>
            </a:pPr>
            <a:r>
              <a:rPr lang="en-US" sz="1600" dirty="0">
                <a:latin typeface="+mj-lt"/>
              </a:rPr>
              <a:t>Population-weighted </a:t>
            </a:r>
          </a:p>
          <a:p>
            <a:pPr>
              <a:defRPr/>
            </a:pPr>
            <a:r>
              <a:rPr lang="en-US" sz="1600" dirty="0">
                <a:latin typeface="+mj-lt"/>
              </a:rPr>
              <a:t>exposure at </a:t>
            </a:r>
            <a:r>
              <a:rPr lang="en-US" sz="1600" b="1" dirty="0">
                <a:solidFill>
                  <a:srgbClr val="FF0000"/>
                </a:solidFill>
                <a:latin typeface="+mj-lt"/>
              </a:rPr>
              <a:t>1km</a:t>
            </a:r>
          </a:p>
          <a:p>
            <a:pPr>
              <a:defRPr/>
            </a:pPr>
            <a:r>
              <a:rPr lang="en-US" sz="1600" dirty="0">
                <a:latin typeface="+mj-lt"/>
              </a:rPr>
              <a:t>     </a:t>
            </a:r>
            <a:r>
              <a:rPr lang="en-US" sz="1600" dirty="0">
                <a:solidFill>
                  <a:srgbClr val="000000"/>
                </a:solidFill>
                <a:latin typeface="+mj-lt"/>
              </a:rPr>
              <a:t>(Population * Air Quality </a:t>
            </a:r>
            <a:r>
              <a:rPr lang="el-GR" sz="1600" dirty="0">
                <a:solidFill>
                  <a:srgbClr val="000000"/>
                </a:solidFill>
                <a:latin typeface="+mj-lt"/>
              </a:rPr>
              <a:t>Δ</a:t>
            </a:r>
            <a:r>
              <a:rPr lang="en-US" sz="1600" dirty="0">
                <a:solidFill>
                  <a:srgbClr val="000000"/>
                </a:solidFill>
                <a:latin typeface="+mj-lt"/>
              </a:rPr>
              <a:t>)</a:t>
            </a:r>
            <a:endParaRPr lang="en-US" sz="1600" dirty="0">
              <a:latin typeface="+mj-lt"/>
            </a:endParaRPr>
          </a:p>
        </p:txBody>
      </p:sp>
      <p:pic>
        <p:nvPicPr>
          <p:cNvPr id="8" name="Picture 9" descr="Map of population weight at 1km">
            <a:hlinkClick r:id="" action="ppaction://noaction"/>
            <a:extLst>
              <a:ext uri="{FF2B5EF4-FFF2-40B4-BE49-F238E27FC236}">
                <a16:creationId xmlns:a16="http://schemas.microsoft.com/office/drawing/2014/main" id="{C0992342-63E1-1AB1-5CFC-E9FA6174829E}"/>
              </a:ext>
            </a:extLst>
          </p:cNvPr>
          <p:cNvPicPr>
            <a:picLocks noChangeAspect="1"/>
          </p:cNvPicPr>
          <p:nvPr/>
        </p:nvPicPr>
        <p:blipFill>
          <a:blip r:embed="rId4" cstate="print"/>
          <a:srcRect/>
          <a:stretch>
            <a:fillRect/>
          </a:stretch>
        </p:blipFill>
        <p:spPr bwMode="auto">
          <a:xfrm>
            <a:off x="6172200" y="4329842"/>
            <a:ext cx="2171699" cy="2110085"/>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6C3E6361-5EB1-FC24-7490-DF410BC435C8}"/>
              </a:ext>
            </a:extLst>
          </p:cNvPr>
          <p:cNvSpPr>
            <a:spLocks noGrp="1"/>
          </p:cNvSpPr>
          <p:nvPr>
            <p:ph type="sldNum" sz="quarter" idx="12"/>
          </p:nvPr>
        </p:nvSpPr>
        <p:spPr/>
        <p:txBody>
          <a:bodyPr/>
          <a:lstStyle/>
          <a:p>
            <a:fld id="{D57F1E4F-1CFF-5643-939E-217C01CDF565}" type="slidenum">
              <a:rPr lang="en-US" smtClean="0"/>
              <a:pPr/>
              <a:t>49</a:t>
            </a:fld>
            <a:endParaRPr lang="en-US"/>
          </a:p>
        </p:txBody>
      </p:sp>
    </p:spTree>
    <p:extLst>
      <p:ext uri="{BB962C8B-B14F-4D97-AF65-F5344CB8AC3E}">
        <p14:creationId xmlns:p14="http://schemas.microsoft.com/office/powerpoint/2010/main" val="406387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B659-8D24-3EBB-7260-5309807D465D}"/>
              </a:ext>
            </a:extLst>
          </p:cNvPr>
          <p:cNvSpPr>
            <a:spLocks noGrp="1"/>
          </p:cNvSpPr>
          <p:nvPr>
            <p:ph type="title"/>
          </p:nvPr>
        </p:nvSpPr>
        <p:spPr/>
        <p:txBody>
          <a:bodyPr/>
          <a:lstStyle/>
          <a:p>
            <a:r>
              <a:rPr lang="en-US"/>
              <a:t>How does air pollution affect health? </a:t>
            </a:r>
          </a:p>
        </p:txBody>
      </p:sp>
      <p:pic>
        <p:nvPicPr>
          <p:cNvPr id="6" name="Picture 2" descr="Short term effects from air pollution can include headache, respiratory tract inflammation, and coughing. Long-term effects can include effects on the central nervous system, cardiovascular diseases, and respiratory diseases. ">
            <a:extLst>
              <a:ext uri="{FF2B5EF4-FFF2-40B4-BE49-F238E27FC236}">
                <a16:creationId xmlns:a16="http://schemas.microsoft.com/office/drawing/2014/main" id="{D6FE9DD4-EAA0-5D98-EE02-7ACC8B8F96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4" t="17329" r="1324" b="41989"/>
          <a:stretch/>
        </p:blipFill>
        <p:spPr bwMode="auto">
          <a:xfrm>
            <a:off x="2389654" y="1550504"/>
            <a:ext cx="7412691" cy="46978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D0DDDE-9EFC-97C6-9F01-F48F1AE4A3CD}"/>
              </a:ext>
            </a:extLst>
          </p:cNvPr>
          <p:cNvSpPr txBox="1"/>
          <p:nvPr/>
        </p:nvSpPr>
        <p:spPr>
          <a:xfrm>
            <a:off x="6223000" y="6581001"/>
            <a:ext cx="7605245" cy="276999"/>
          </a:xfrm>
          <a:prstGeom prst="rect">
            <a:avLst/>
          </a:prstGeom>
          <a:noFill/>
        </p:spPr>
        <p:txBody>
          <a:bodyPr wrap="square" lIns="91440" tIns="45720" rIns="91440" bIns="45720" rtlCol="0" anchor="t">
            <a:spAutoFit/>
          </a:bodyPr>
          <a:lstStyle/>
          <a:p>
            <a:r>
              <a:rPr lang="en-US" sz="1200" dirty="0">
                <a:hlinkClick r:id="rId4"/>
              </a:rPr>
              <a:t>https://www.lalpathlabs.com/blog/health-effects-of-air-pollution/</a:t>
            </a:r>
            <a:r>
              <a:rPr lang="en-US" sz="1200" dirty="0"/>
              <a:t> </a:t>
            </a:r>
            <a:endParaRPr lang="en-US"/>
          </a:p>
        </p:txBody>
      </p:sp>
      <p:sp>
        <p:nvSpPr>
          <p:cNvPr id="4" name="Slide Number Placeholder 3">
            <a:extLst>
              <a:ext uri="{FF2B5EF4-FFF2-40B4-BE49-F238E27FC236}">
                <a16:creationId xmlns:a16="http://schemas.microsoft.com/office/drawing/2014/main" id="{8CB3FD37-8656-1D43-5977-4C1F91642895}"/>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2441653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9856-7A06-F0DB-AACB-B229F22DBF66}"/>
              </a:ext>
            </a:extLst>
          </p:cNvPr>
          <p:cNvSpPr>
            <a:spLocks noGrp="1"/>
          </p:cNvSpPr>
          <p:nvPr>
            <p:ph type="title"/>
          </p:nvPr>
        </p:nvSpPr>
        <p:spPr/>
        <p:txBody>
          <a:bodyPr/>
          <a:lstStyle/>
          <a:p>
            <a:r>
              <a:rPr lang="en-US"/>
              <a:t>Variability in Local vs. National Data</a:t>
            </a:r>
          </a:p>
        </p:txBody>
      </p:sp>
      <p:sp>
        <p:nvSpPr>
          <p:cNvPr id="3" name="Content Placeholder 2">
            <a:extLst>
              <a:ext uri="{FF2B5EF4-FFF2-40B4-BE49-F238E27FC236}">
                <a16:creationId xmlns:a16="http://schemas.microsoft.com/office/drawing/2014/main" id="{9ED3C372-FAA3-C708-2684-7A1EF0498864}"/>
              </a:ext>
            </a:extLst>
          </p:cNvPr>
          <p:cNvSpPr>
            <a:spLocks noGrp="1"/>
          </p:cNvSpPr>
          <p:nvPr>
            <p:ph idx="1"/>
          </p:nvPr>
        </p:nvSpPr>
        <p:spPr>
          <a:xfrm>
            <a:off x="677334" y="1819629"/>
            <a:ext cx="10899148" cy="877079"/>
          </a:xfrm>
        </p:spPr>
        <p:txBody>
          <a:bodyPr>
            <a:normAutofit/>
          </a:bodyPr>
          <a:lstStyle/>
          <a:p>
            <a:r>
              <a:rPr lang="en-US" sz="2400"/>
              <a:t>Variability in rate of non-fatal heart attacks between Detroit and US</a:t>
            </a:r>
          </a:p>
        </p:txBody>
      </p:sp>
      <p:graphicFrame>
        <p:nvGraphicFramePr>
          <p:cNvPr id="6" name="Content Placeholder 9">
            <a:extLst>
              <a:ext uri="{FF2B5EF4-FFF2-40B4-BE49-F238E27FC236}">
                <a16:creationId xmlns:a16="http://schemas.microsoft.com/office/drawing/2014/main" id="{0BA20128-16BF-CAD1-C3E1-35DFDCB7176D}"/>
              </a:ext>
            </a:extLst>
          </p:cNvPr>
          <p:cNvGraphicFramePr>
            <a:graphicFrameLocks/>
          </p:cNvGraphicFramePr>
          <p:nvPr>
            <p:extLst>
              <p:ext uri="{D42A27DB-BD31-4B8C-83A1-F6EECF244321}">
                <p14:modId xmlns:p14="http://schemas.microsoft.com/office/powerpoint/2010/main" val="3636829377"/>
              </p:ext>
            </p:extLst>
          </p:nvPr>
        </p:nvGraphicFramePr>
        <p:xfrm>
          <a:off x="2573041" y="3004387"/>
          <a:ext cx="3028950" cy="2494603"/>
        </p:xfrm>
        <a:graphic>
          <a:graphicData uri="http://schemas.openxmlformats.org/drawingml/2006/table">
            <a:tbl>
              <a:tblPr firstRow="1" bandRow="1">
                <a:tableStyleId>{5940675A-B579-460E-94D1-54222C63F5DA}</a:tableStyleId>
              </a:tblPr>
              <a:tblGrid>
                <a:gridCol w="1009650">
                  <a:extLst>
                    <a:ext uri="{9D8B030D-6E8A-4147-A177-3AD203B41FA5}">
                      <a16:colId xmlns:a16="http://schemas.microsoft.com/office/drawing/2014/main" val="20000"/>
                    </a:ext>
                  </a:extLst>
                </a:gridCol>
                <a:gridCol w="854319">
                  <a:extLst>
                    <a:ext uri="{9D8B030D-6E8A-4147-A177-3AD203B41FA5}">
                      <a16:colId xmlns:a16="http://schemas.microsoft.com/office/drawing/2014/main" val="20001"/>
                    </a:ext>
                  </a:extLst>
                </a:gridCol>
                <a:gridCol w="1164981">
                  <a:extLst>
                    <a:ext uri="{9D8B030D-6E8A-4147-A177-3AD203B41FA5}">
                      <a16:colId xmlns:a16="http://schemas.microsoft.com/office/drawing/2014/main" val="20002"/>
                    </a:ext>
                  </a:extLst>
                </a:gridCol>
              </a:tblGrid>
              <a:tr h="462915">
                <a:tc>
                  <a:txBody>
                    <a:bodyPr/>
                    <a:lstStyle/>
                    <a:p>
                      <a:pPr algn="ctr"/>
                      <a:r>
                        <a:rPr lang="en-US" sz="1400" b="1" i="1">
                          <a:latin typeface="Gill Sans MT" pitchFamily="34" charset="0"/>
                        </a:rPr>
                        <a:t>Area</a:t>
                      </a:r>
                    </a:p>
                  </a:txBody>
                  <a:tcPr marL="86029" marR="86029" marT="25718" marB="25718"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1">
                          <a:latin typeface="Gill Sans MT" pitchFamily="34" charset="0"/>
                        </a:rPr>
                        <a:t>Age Range</a:t>
                      </a:r>
                    </a:p>
                  </a:txBody>
                  <a:tcPr marL="86029" marR="86029" marT="25718" marB="25718"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1">
                          <a:latin typeface="Gill Sans MT" pitchFamily="34" charset="0"/>
                        </a:rPr>
                        <a:t>Value </a:t>
                      </a:r>
                    </a:p>
                    <a:p>
                      <a:pPr algn="ctr"/>
                      <a:r>
                        <a:rPr lang="en-US" sz="1400" b="1" i="1">
                          <a:latin typeface="Gill Sans MT" pitchFamily="34" charset="0"/>
                        </a:rPr>
                        <a:t>(per 10,000)</a:t>
                      </a:r>
                    </a:p>
                  </a:txBody>
                  <a:tcPr marL="86029" marR="86029" marT="25718" marB="25718"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0035">
                <a:tc rowSpan="3">
                  <a:txBody>
                    <a:bodyPr/>
                    <a:lstStyle/>
                    <a:p>
                      <a:pPr algn="l"/>
                      <a:r>
                        <a:rPr lang="en-US" sz="1400" i="1">
                          <a:latin typeface="Gill Sans MT" pitchFamily="34" charset="0"/>
                        </a:rPr>
                        <a:t>Nationwide</a:t>
                      </a:r>
                    </a:p>
                  </a:txBody>
                  <a:tcPr marL="86029" marR="86029" marT="25718" marB="257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200">
                          <a:latin typeface="Gill Sans MT" pitchFamily="34" charset="0"/>
                        </a:rPr>
                        <a:t>0-17</a:t>
                      </a:r>
                    </a:p>
                  </a:txBody>
                  <a:tcPr marL="86029" marR="86029" marT="25718" marB="25718"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a:latin typeface="Gill Sans MT" pitchFamily="34" charset="0"/>
                        </a:rPr>
                        <a:t>0.03</a:t>
                      </a:r>
                    </a:p>
                  </a:txBody>
                  <a:tcPr marL="86029" marR="86029" marT="25718" marB="25718"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4315">
                <a:tc vMerge="1">
                  <a:txBody>
                    <a:bodyPr/>
                    <a:lstStyle/>
                    <a:p>
                      <a:endParaRPr lang="en-US" sz="1600"/>
                    </a:p>
                  </a:txBody>
                  <a:tcPr marL="86029" marR="86029">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a:latin typeface="Gill Sans MT" pitchFamily="34" charset="0"/>
                        </a:rPr>
                        <a:t>18-64</a:t>
                      </a:r>
                    </a:p>
                  </a:txBody>
                  <a:tcPr marL="86029" marR="86029" marT="25718" marB="25718"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a:latin typeface="Gill Sans MT" pitchFamily="34" charset="0"/>
                        </a:rPr>
                        <a:t>17.8</a:t>
                      </a:r>
                    </a:p>
                  </a:txBody>
                  <a:tcPr marL="86029" marR="86029" marT="25718" marB="25718"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2890">
                <a:tc vMerge="1">
                  <a:txBody>
                    <a:bodyPr/>
                    <a:lstStyle/>
                    <a:p>
                      <a:endParaRPr lang="en-US" sz="1600"/>
                    </a:p>
                  </a:txBody>
                  <a:tcPr marL="86029" marR="86029">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a:latin typeface="Gill Sans MT" pitchFamily="34" charset="0"/>
                        </a:rPr>
                        <a:t>65+</a:t>
                      </a:r>
                    </a:p>
                  </a:txBody>
                  <a:tcPr marL="86029" marR="86029" marT="25718" marB="25718"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sz="1200">
                          <a:latin typeface="Gill Sans MT" pitchFamily="34" charset="0"/>
                        </a:rPr>
                        <a:t>149</a:t>
                      </a:r>
                    </a:p>
                  </a:txBody>
                  <a:tcPr marL="86029" marR="86029" marT="25718" marB="25718"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51498">
                <a:tc rowSpan="3">
                  <a:txBody>
                    <a:bodyPr/>
                    <a:lstStyle/>
                    <a:p>
                      <a:r>
                        <a:rPr lang="en-US" sz="1400" i="1">
                          <a:latin typeface="Gill Sans MT" pitchFamily="34" charset="0"/>
                        </a:rPr>
                        <a:t>Detroit</a:t>
                      </a:r>
                    </a:p>
                  </a:txBody>
                  <a:tcPr marL="86029" marR="86029" marT="25718" marB="25718" anchor="ctr">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a:latin typeface="Gill Sans MT" pitchFamily="34" charset="0"/>
                        </a:rPr>
                        <a:t>0-17</a:t>
                      </a:r>
                    </a:p>
                  </a:txBody>
                  <a:tcPr marL="86029" marR="86029" marT="25718" marB="25718" anchor="ctr">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a:latin typeface="Gill Sans MT" pitchFamily="34" charset="0"/>
                        </a:rPr>
                        <a:t>No reported cases</a:t>
                      </a:r>
                    </a:p>
                  </a:txBody>
                  <a:tcPr marL="86029" marR="86029" marT="25718" marB="25718" anchor="ctr">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4315">
                <a:tc vMerge="1">
                  <a:txBody>
                    <a:bodyPr/>
                    <a:lstStyle/>
                    <a:p>
                      <a:endParaRPr lang="en-US"/>
                    </a:p>
                  </a:txBody>
                  <a:tcPr/>
                </a:tc>
                <a:tc>
                  <a:txBody>
                    <a:bodyPr/>
                    <a:lstStyle/>
                    <a:p>
                      <a:pPr algn="ctr"/>
                      <a:r>
                        <a:rPr lang="en-US" sz="1200">
                          <a:latin typeface="Gill Sans MT" pitchFamily="34" charset="0"/>
                        </a:rPr>
                        <a:t>18-64</a:t>
                      </a:r>
                    </a:p>
                  </a:txBody>
                  <a:tcPr marL="86029" marR="86029" marT="25718" marB="2571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a:latin typeface="Gill Sans MT" pitchFamily="34" charset="0"/>
                        </a:rPr>
                        <a:t>0 to 36</a:t>
                      </a:r>
                    </a:p>
                  </a:txBody>
                  <a:tcPr marL="86029" marR="86029" marT="25718" marB="2571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4315">
                <a:tc vMerge="1">
                  <a:txBody>
                    <a:bodyPr/>
                    <a:lstStyle/>
                    <a:p>
                      <a:endParaRPr lang="en-US"/>
                    </a:p>
                  </a:txBody>
                  <a:tcPr/>
                </a:tc>
                <a:tc>
                  <a:txBody>
                    <a:bodyPr/>
                    <a:lstStyle/>
                    <a:p>
                      <a:pPr algn="ctr"/>
                      <a:r>
                        <a:rPr lang="en-US" sz="1200">
                          <a:latin typeface="Gill Sans MT" pitchFamily="34" charset="0"/>
                        </a:rPr>
                        <a:t>65+</a:t>
                      </a:r>
                    </a:p>
                  </a:txBody>
                  <a:tcPr marL="86029" marR="86029" marT="25718" marB="2571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a:latin typeface="Gill Sans MT" pitchFamily="34" charset="0"/>
                        </a:rPr>
                        <a:t>31</a:t>
                      </a:r>
                      <a:r>
                        <a:rPr lang="en-US" sz="1200" baseline="0">
                          <a:latin typeface="Gill Sans MT" pitchFamily="34" charset="0"/>
                        </a:rPr>
                        <a:t> to 320</a:t>
                      </a:r>
                      <a:endParaRPr lang="en-US" sz="1200">
                        <a:latin typeface="Gill Sans MT" pitchFamily="34" charset="0"/>
                      </a:endParaRPr>
                    </a:p>
                  </a:txBody>
                  <a:tcPr marL="86029" marR="86029" marT="25718" marB="2571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1455">
                <a:tc>
                  <a:txBody>
                    <a:bodyPr/>
                    <a:lstStyle/>
                    <a:p>
                      <a:endParaRPr lang="en-US" sz="1100">
                        <a:latin typeface="Gill Sans MT" pitchFamily="34" charset="0"/>
                      </a:endParaRPr>
                    </a:p>
                  </a:txBody>
                  <a:tcPr marL="86029" marR="86029" marT="25718"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Gill Sans MT" pitchFamily="34" charset="0"/>
                      </a:endParaRPr>
                    </a:p>
                  </a:txBody>
                  <a:tcPr marL="86029" marR="86029" marT="25718"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Gill Sans MT" pitchFamily="34" charset="0"/>
                      </a:endParaRPr>
                    </a:p>
                  </a:txBody>
                  <a:tcPr marL="86029" marR="86029" marT="25718"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5" name="Content Placeholder 7" descr="Map of rate of non-fatal heart attacks at the zip-code level, ages 65+. ">
            <a:extLst>
              <a:ext uri="{FF2B5EF4-FFF2-40B4-BE49-F238E27FC236}">
                <a16:creationId xmlns:a16="http://schemas.microsoft.com/office/drawing/2014/main" id="{8BFAACB0-2950-9AEE-C73A-201E07BC910D}"/>
              </a:ext>
            </a:extLst>
          </p:cNvPr>
          <p:cNvPicPr>
            <a:picLocks noChangeAspect="1"/>
          </p:cNvPicPr>
          <p:nvPr/>
        </p:nvPicPr>
        <p:blipFill>
          <a:blip r:embed="rId3" cstate="print"/>
          <a:srcRect/>
          <a:stretch>
            <a:fillRect/>
          </a:stretch>
        </p:blipFill>
        <p:spPr>
          <a:xfrm>
            <a:off x="6173490" y="3004387"/>
            <a:ext cx="2800350" cy="2329659"/>
          </a:xfrm>
          <a:prstGeom prst="rect">
            <a:avLst/>
          </a:prstGeom>
        </p:spPr>
      </p:pic>
      <p:sp>
        <p:nvSpPr>
          <p:cNvPr id="4" name="Slide Number Placeholder 3">
            <a:extLst>
              <a:ext uri="{FF2B5EF4-FFF2-40B4-BE49-F238E27FC236}">
                <a16:creationId xmlns:a16="http://schemas.microsoft.com/office/drawing/2014/main" id="{51C39D21-D4C0-CEED-95C2-1B0DBC862AC6}"/>
              </a:ext>
            </a:extLst>
          </p:cNvPr>
          <p:cNvSpPr>
            <a:spLocks noGrp="1"/>
          </p:cNvSpPr>
          <p:nvPr>
            <p:ph type="sldNum" sz="quarter" idx="12"/>
          </p:nvPr>
        </p:nvSpPr>
        <p:spPr/>
        <p:txBody>
          <a:bodyPr/>
          <a:lstStyle/>
          <a:p>
            <a:fld id="{D57F1E4F-1CFF-5643-939E-217C01CDF565}" type="slidenum">
              <a:rPr lang="en-US" smtClean="0"/>
              <a:pPr/>
              <a:t>50</a:t>
            </a:fld>
            <a:endParaRPr lang="en-US"/>
          </a:p>
        </p:txBody>
      </p:sp>
    </p:spTree>
    <p:extLst>
      <p:ext uri="{BB962C8B-B14F-4D97-AF65-F5344CB8AC3E}">
        <p14:creationId xmlns:p14="http://schemas.microsoft.com/office/powerpoint/2010/main" val="835141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0580-AAF6-3BEE-E358-DEA92FDE06B7}"/>
              </a:ext>
            </a:extLst>
          </p:cNvPr>
          <p:cNvSpPr>
            <a:spLocks noGrp="1"/>
          </p:cNvSpPr>
          <p:nvPr>
            <p:ph type="title"/>
          </p:nvPr>
        </p:nvSpPr>
        <p:spPr/>
        <p:txBody>
          <a:bodyPr/>
          <a:lstStyle/>
          <a:p>
            <a:r>
              <a:rPr lang="en-US"/>
              <a:t>Describing Uncertainty</a:t>
            </a:r>
          </a:p>
        </p:txBody>
      </p:sp>
      <p:sp>
        <p:nvSpPr>
          <p:cNvPr id="3" name="Content Placeholder 2">
            <a:extLst>
              <a:ext uri="{FF2B5EF4-FFF2-40B4-BE49-F238E27FC236}">
                <a16:creationId xmlns:a16="http://schemas.microsoft.com/office/drawing/2014/main" id="{CFE81759-5C3D-B5E7-AE7A-F02F602B02BA}"/>
              </a:ext>
            </a:extLst>
          </p:cNvPr>
          <p:cNvSpPr>
            <a:spLocks noGrp="1"/>
          </p:cNvSpPr>
          <p:nvPr>
            <p:ph idx="1"/>
          </p:nvPr>
        </p:nvSpPr>
        <p:spPr>
          <a:xfrm>
            <a:off x="677334" y="1578280"/>
            <a:ext cx="6650392" cy="4670119"/>
          </a:xfrm>
        </p:spPr>
        <p:txBody>
          <a:bodyPr>
            <a:normAutofit lnSpcReduction="10000"/>
          </a:bodyPr>
          <a:lstStyle/>
          <a:p>
            <a:r>
              <a:rPr lang="en-US" sz="2000" b="1" kern="0"/>
              <a:t>Qualitative</a:t>
            </a:r>
            <a:r>
              <a:rPr lang="en-US" sz="2000" kern="0"/>
              <a:t> measures of uncertainty—consider each input variable:</a:t>
            </a:r>
          </a:p>
          <a:p>
            <a:pPr lvl="1"/>
            <a:r>
              <a:rPr lang="en-US" sz="1800" kern="0"/>
              <a:t>How confident are you in the estimated air quality values?</a:t>
            </a:r>
          </a:p>
          <a:p>
            <a:pPr lvl="1"/>
            <a:r>
              <a:rPr lang="en-US" sz="1800" kern="0"/>
              <a:t>How well does the epidemiological study match the policy site?</a:t>
            </a:r>
          </a:p>
          <a:p>
            <a:pPr lvl="1"/>
            <a:r>
              <a:rPr lang="en-US" sz="1800" kern="0"/>
              <a:t>Are your baseline incidence rates reported for the right location and time period?</a:t>
            </a:r>
          </a:p>
          <a:p>
            <a:r>
              <a:rPr lang="en-US" sz="2000" b="1" kern="0"/>
              <a:t>Quantitative</a:t>
            </a:r>
            <a:r>
              <a:rPr lang="en-US" sz="2000" kern="0"/>
              <a:t> measures of uncertainty</a:t>
            </a:r>
          </a:p>
          <a:p>
            <a:pPr lvl="1"/>
            <a:r>
              <a:rPr lang="en-US" sz="1800" kern="0"/>
              <a:t>Most epidemiological studies report a standard error</a:t>
            </a:r>
          </a:p>
          <a:p>
            <a:pPr lvl="1"/>
            <a:r>
              <a:rPr lang="en-US" sz="1800" kern="0"/>
              <a:t>BenMAP-CE performs a Monte-Carlo analysis using the standard error</a:t>
            </a:r>
          </a:p>
          <a:p>
            <a:pPr lvl="1"/>
            <a:r>
              <a:rPr lang="en-US" sz="1800" kern="0"/>
              <a:t>Users can report 95% confidence intervals around point estimates</a:t>
            </a:r>
          </a:p>
          <a:p>
            <a:endParaRPr lang="en-US" sz="2000"/>
          </a:p>
        </p:txBody>
      </p:sp>
      <p:grpSp>
        <p:nvGrpSpPr>
          <p:cNvPr id="5" name="Group 4" descr="Comparison of two distributions of incidence, with more or less spread. ">
            <a:extLst>
              <a:ext uri="{FF2B5EF4-FFF2-40B4-BE49-F238E27FC236}">
                <a16:creationId xmlns:a16="http://schemas.microsoft.com/office/drawing/2014/main" id="{2008BDC4-D11F-ADB3-10E1-5584A6C67D46}"/>
              </a:ext>
            </a:extLst>
          </p:cNvPr>
          <p:cNvGrpSpPr/>
          <p:nvPr/>
        </p:nvGrpSpPr>
        <p:grpSpPr>
          <a:xfrm>
            <a:off x="7343196" y="1930400"/>
            <a:ext cx="3534476" cy="3900178"/>
            <a:chOff x="1761947" y="1752600"/>
            <a:chExt cx="5617904" cy="4871737"/>
          </a:xfrm>
        </p:grpSpPr>
        <p:sp>
          <p:nvSpPr>
            <p:cNvPr id="6" name="TextBox 3">
              <a:extLst>
                <a:ext uri="{FF2B5EF4-FFF2-40B4-BE49-F238E27FC236}">
                  <a16:creationId xmlns:a16="http://schemas.microsoft.com/office/drawing/2014/main" id="{A370C55A-3BB4-2DEB-1FA0-00A83158E7D9}"/>
                </a:ext>
              </a:extLst>
            </p:cNvPr>
            <p:cNvSpPr txBox="1">
              <a:spLocks noChangeArrowheads="1"/>
            </p:cNvSpPr>
            <p:nvPr/>
          </p:nvSpPr>
          <p:spPr bwMode="auto">
            <a:xfrm>
              <a:off x="4572000" y="3200400"/>
              <a:ext cx="1180712" cy="37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charset="0"/>
                  <a:ea typeface="ＭＳ Ｐゴシック" charset="0"/>
                  <a:cs typeface="Arial" charset="0"/>
                </a:defRPr>
              </a:lvl1pPr>
              <a:lvl2pPr marL="742950" indent="-285750" eaLnBrk="0" hangingPunct="0">
                <a:defRPr sz="2000">
                  <a:solidFill>
                    <a:schemeClr val="tx1"/>
                  </a:solidFill>
                  <a:latin typeface="Calibri" charset="0"/>
                  <a:ea typeface="Arial" charset="0"/>
                  <a:cs typeface="Arial" charset="0"/>
                </a:defRPr>
              </a:lvl2pPr>
              <a:lvl3pPr marL="1143000" indent="-228600" eaLnBrk="0" hangingPunct="0">
                <a:defRPr sz="2000">
                  <a:solidFill>
                    <a:schemeClr val="tx1"/>
                  </a:solidFill>
                  <a:latin typeface="Calibri" charset="0"/>
                  <a:ea typeface="Arial" charset="0"/>
                  <a:cs typeface="Arial" charset="0"/>
                </a:defRPr>
              </a:lvl3pPr>
              <a:lvl4pPr marL="1600200" indent="-228600" eaLnBrk="0" hangingPunct="0">
                <a:defRPr sz="2000">
                  <a:solidFill>
                    <a:schemeClr val="tx1"/>
                  </a:solidFill>
                  <a:latin typeface="Calibri" charset="0"/>
                  <a:ea typeface="Arial" charset="0"/>
                  <a:cs typeface="Arial" charset="0"/>
                </a:defRPr>
              </a:lvl4pPr>
              <a:lvl5pPr marL="2057400" indent="-228600" eaLnBrk="0" hangingPunct="0">
                <a:defRPr sz="20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0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0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0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000">
                  <a:solidFill>
                    <a:schemeClr val="tx1"/>
                  </a:solidFill>
                  <a:latin typeface="Calibri" charset="0"/>
                  <a:ea typeface="Arial" charset="0"/>
                  <a:cs typeface="Arial" charset="0"/>
                </a:defRPr>
              </a:lvl9pPr>
            </a:lstStyle>
            <a:p>
              <a:pPr eaLnBrk="1" hangingPunct="1">
                <a:lnSpc>
                  <a:spcPct val="110000"/>
                </a:lnSpc>
              </a:pPr>
              <a:r>
                <a:rPr lang="en-US" sz="1800">
                  <a:latin typeface="Gill Sans MT"/>
                  <a:cs typeface="Gill Sans MT"/>
                </a:rPr>
                <a:t>Mean</a:t>
              </a:r>
              <a:endParaRPr lang="en-US" sz="1800" baseline="-25000">
                <a:latin typeface="Gill Sans MT"/>
                <a:cs typeface="Gill Sans MT"/>
              </a:endParaRPr>
            </a:p>
          </p:txBody>
        </p:sp>
        <p:grpSp>
          <p:nvGrpSpPr>
            <p:cNvPr id="7" name="Group 26">
              <a:extLst>
                <a:ext uri="{FF2B5EF4-FFF2-40B4-BE49-F238E27FC236}">
                  <a16:creationId xmlns:a16="http://schemas.microsoft.com/office/drawing/2014/main" id="{50BACE03-324B-A9D1-346F-CEDC96C3FB5D}"/>
                </a:ext>
              </a:extLst>
            </p:cNvPr>
            <p:cNvGrpSpPr>
              <a:grpSpLocks/>
            </p:cNvGrpSpPr>
            <p:nvPr/>
          </p:nvGrpSpPr>
          <p:grpSpPr bwMode="auto">
            <a:xfrm rot="16200000">
              <a:off x="4429248" y="521918"/>
              <a:ext cx="991504" cy="4367268"/>
              <a:chOff x="4286" y="1072"/>
              <a:chExt cx="682" cy="2449"/>
            </a:xfrm>
          </p:grpSpPr>
          <p:sp>
            <p:nvSpPr>
              <p:cNvPr id="38" name="Freeform 27">
                <a:extLst>
                  <a:ext uri="{FF2B5EF4-FFF2-40B4-BE49-F238E27FC236}">
                    <a16:creationId xmlns:a16="http://schemas.microsoft.com/office/drawing/2014/main" id="{28625C51-EF9C-0627-77DB-59A195BE89B7}"/>
                  </a:ext>
                </a:extLst>
              </p:cNvPr>
              <p:cNvSpPr>
                <a:spLocks/>
              </p:cNvSpPr>
              <p:nvPr/>
            </p:nvSpPr>
            <p:spPr bwMode="auto">
              <a:xfrm>
                <a:off x="4286" y="1072"/>
                <a:ext cx="682" cy="1224"/>
              </a:xfrm>
              <a:custGeom>
                <a:avLst/>
                <a:gdLst>
                  <a:gd name="T0" fmla="*/ 0 w 682"/>
                  <a:gd name="T1" fmla="*/ 0 h 1224"/>
                  <a:gd name="T2" fmla="*/ 114 w 682"/>
                  <a:gd name="T3" fmla="*/ 640 h 1224"/>
                  <a:gd name="T4" fmla="*/ 488 w 682"/>
                  <a:gd name="T5" fmla="*/ 952 h 1224"/>
                  <a:gd name="T6" fmla="*/ 600 w 682"/>
                  <a:gd name="T7" fmla="*/ 1048 h 1224"/>
                  <a:gd name="T8" fmla="*/ 666 w 682"/>
                  <a:gd name="T9" fmla="*/ 1144 h 1224"/>
                  <a:gd name="T10" fmla="*/ 682 w 682"/>
                  <a:gd name="T11" fmla="*/ 1224 h 1224"/>
                  <a:gd name="T12" fmla="*/ 0 60000 65536"/>
                  <a:gd name="T13" fmla="*/ 0 60000 65536"/>
                  <a:gd name="T14" fmla="*/ 0 60000 65536"/>
                  <a:gd name="T15" fmla="*/ 0 60000 65536"/>
                  <a:gd name="T16" fmla="*/ 0 60000 65536"/>
                  <a:gd name="T17" fmla="*/ 0 60000 65536"/>
                  <a:gd name="T18" fmla="*/ 0 w 682"/>
                  <a:gd name="T19" fmla="*/ 0 h 1224"/>
                  <a:gd name="T20" fmla="*/ 682 w 682"/>
                  <a:gd name="T21" fmla="*/ 1224 h 1224"/>
                </a:gdLst>
                <a:ahLst/>
                <a:cxnLst>
                  <a:cxn ang="T12">
                    <a:pos x="T0" y="T1"/>
                  </a:cxn>
                  <a:cxn ang="T13">
                    <a:pos x="T2" y="T3"/>
                  </a:cxn>
                  <a:cxn ang="T14">
                    <a:pos x="T4" y="T5"/>
                  </a:cxn>
                  <a:cxn ang="T15">
                    <a:pos x="T6" y="T7"/>
                  </a:cxn>
                  <a:cxn ang="T16">
                    <a:pos x="T8" y="T9"/>
                  </a:cxn>
                  <a:cxn ang="T17">
                    <a:pos x="T10" y="T11"/>
                  </a:cxn>
                </a:cxnLst>
                <a:rect l="T18" t="T19" r="T20" b="T21"/>
                <a:pathLst>
                  <a:path w="682" h="1224">
                    <a:moveTo>
                      <a:pt x="0" y="0"/>
                    </a:moveTo>
                    <a:cubicBezTo>
                      <a:pt x="19" y="107"/>
                      <a:pt x="33" y="481"/>
                      <a:pt x="114" y="640"/>
                    </a:cubicBezTo>
                    <a:cubicBezTo>
                      <a:pt x="195" y="799"/>
                      <a:pt x="407" y="884"/>
                      <a:pt x="488" y="952"/>
                    </a:cubicBezTo>
                    <a:cubicBezTo>
                      <a:pt x="569" y="1020"/>
                      <a:pt x="570" y="1016"/>
                      <a:pt x="600" y="1048"/>
                    </a:cubicBezTo>
                    <a:cubicBezTo>
                      <a:pt x="630" y="1080"/>
                      <a:pt x="652" y="1115"/>
                      <a:pt x="666" y="1144"/>
                    </a:cubicBezTo>
                    <a:cubicBezTo>
                      <a:pt x="680" y="1173"/>
                      <a:pt x="679" y="1207"/>
                      <a:pt x="682" y="1224"/>
                    </a:cubicBezTo>
                  </a:path>
                </a:pathLst>
              </a:custGeom>
              <a:noFill/>
              <a:ln w="25400">
                <a:solidFill>
                  <a:schemeClr val="tx1"/>
                </a:solidFill>
                <a:round/>
                <a:headEnd/>
                <a:tailEnd/>
              </a:ln>
            </p:spPr>
            <p:txBody>
              <a:bodyPr/>
              <a:lstStyle/>
              <a:p>
                <a:endParaRPr lang="en-US">
                  <a:solidFill>
                    <a:srgbClr val="CCAF0A"/>
                  </a:solidFill>
                  <a:latin typeface="Gill Sans MT"/>
                  <a:cs typeface="Gill Sans MT"/>
                </a:endParaRPr>
              </a:p>
            </p:txBody>
          </p:sp>
          <p:sp>
            <p:nvSpPr>
              <p:cNvPr id="39" name="Freeform 28">
                <a:extLst>
                  <a:ext uri="{FF2B5EF4-FFF2-40B4-BE49-F238E27FC236}">
                    <a16:creationId xmlns:a16="http://schemas.microsoft.com/office/drawing/2014/main" id="{24AF4F20-36C4-FB63-09C1-1502C6165292}"/>
                  </a:ext>
                </a:extLst>
              </p:cNvPr>
              <p:cNvSpPr>
                <a:spLocks/>
              </p:cNvSpPr>
              <p:nvPr/>
            </p:nvSpPr>
            <p:spPr bwMode="auto">
              <a:xfrm flipV="1">
                <a:off x="4286" y="2297"/>
                <a:ext cx="682" cy="1224"/>
              </a:xfrm>
              <a:custGeom>
                <a:avLst/>
                <a:gdLst>
                  <a:gd name="T0" fmla="*/ 0 w 682"/>
                  <a:gd name="T1" fmla="*/ 0 h 1224"/>
                  <a:gd name="T2" fmla="*/ 114 w 682"/>
                  <a:gd name="T3" fmla="*/ 640 h 1224"/>
                  <a:gd name="T4" fmla="*/ 488 w 682"/>
                  <a:gd name="T5" fmla="*/ 952 h 1224"/>
                  <a:gd name="T6" fmla="*/ 600 w 682"/>
                  <a:gd name="T7" fmla="*/ 1048 h 1224"/>
                  <a:gd name="T8" fmla="*/ 666 w 682"/>
                  <a:gd name="T9" fmla="*/ 1144 h 1224"/>
                  <a:gd name="T10" fmla="*/ 682 w 682"/>
                  <a:gd name="T11" fmla="*/ 1224 h 1224"/>
                  <a:gd name="T12" fmla="*/ 0 60000 65536"/>
                  <a:gd name="T13" fmla="*/ 0 60000 65536"/>
                  <a:gd name="T14" fmla="*/ 0 60000 65536"/>
                  <a:gd name="T15" fmla="*/ 0 60000 65536"/>
                  <a:gd name="T16" fmla="*/ 0 60000 65536"/>
                  <a:gd name="T17" fmla="*/ 0 60000 65536"/>
                  <a:gd name="T18" fmla="*/ 0 w 682"/>
                  <a:gd name="T19" fmla="*/ 0 h 1224"/>
                  <a:gd name="T20" fmla="*/ 682 w 682"/>
                  <a:gd name="T21" fmla="*/ 1224 h 1224"/>
                </a:gdLst>
                <a:ahLst/>
                <a:cxnLst>
                  <a:cxn ang="T12">
                    <a:pos x="T0" y="T1"/>
                  </a:cxn>
                  <a:cxn ang="T13">
                    <a:pos x="T2" y="T3"/>
                  </a:cxn>
                  <a:cxn ang="T14">
                    <a:pos x="T4" y="T5"/>
                  </a:cxn>
                  <a:cxn ang="T15">
                    <a:pos x="T6" y="T7"/>
                  </a:cxn>
                  <a:cxn ang="T16">
                    <a:pos x="T8" y="T9"/>
                  </a:cxn>
                  <a:cxn ang="T17">
                    <a:pos x="T10" y="T11"/>
                  </a:cxn>
                </a:cxnLst>
                <a:rect l="T18" t="T19" r="T20" b="T21"/>
                <a:pathLst>
                  <a:path w="682" h="1224">
                    <a:moveTo>
                      <a:pt x="0" y="0"/>
                    </a:moveTo>
                    <a:cubicBezTo>
                      <a:pt x="19" y="107"/>
                      <a:pt x="33" y="481"/>
                      <a:pt x="114" y="640"/>
                    </a:cubicBezTo>
                    <a:cubicBezTo>
                      <a:pt x="195" y="799"/>
                      <a:pt x="407" y="884"/>
                      <a:pt x="488" y="952"/>
                    </a:cubicBezTo>
                    <a:cubicBezTo>
                      <a:pt x="569" y="1020"/>
                      <a:pt x="570" y="1016"/>
                      <a:pt x="600" y="1048"/>
                    </a:cubicBezTo>
                    <a:cubicBezTo>
                      <a:pt x="630" y="1080"/>
                      <a:pt x="652" y="1115"/>
                      <a:pt x="666" y="1144"/>
                    </a:cubicBezTo>
                    <a:cubicBezTo>
                      <a:pt x="680" y="1173"/>
                      <a:pt x="679" y="1207"/>
                      <a:pt x="682" y="1224"/>
                    </a:cubicBezTo>
                  </a:path>
                </a:pathLst>
              </a:custGeom>
              <a:noFill/>
              <a:ln w="25400">
                <a:solidFill>
                  <a:schemeClr val="tx1"/>
                </a:solidFill>
                <a:round/>
                <a:headEnd/>
                <a:tailEnd/>
              </a:ln>
            </p:spPr>
            <p:txBody>
              <a:bodyPr/>
              <a:lstStyle/>
              <a:p>
                <a:endParaRPr lang="en-US">
                  <a:solidFill>
                    <a:srgbClr val="CCAF0A"/>
                  </a:solidFill>
                  <a:latin typeface="Gill Sans MT"/>
                  <a:cs typeface="Gill Sans MT"/>
                </a:endParaRPr>
              </a:p>
            </p:txBody>
          </p:sp>
        </p:grpSp>
        <p:grpSp>
          <p:nvGrpSpPr>
            <p:cNvPr id="8" name="Group 7">
              <a:extLst>
                <a:ext uri="{FF2B5EF4-FFF2-40B4-BE49-F238E27FC236}">
                  <a16:creationId xmlns:a16="http://schemas.microsoft.com/office/drawing/2014/main" id="{53419271-5960-7993-E339-57D8E176D824}"/>
                </a:ext>
              </a:extLst>
            </p:cNvPr>
            <p:cNvGrpSpPr/>
            <p:nvPr/>
          </p:nvGrpSpPr>
          <p:grpSpPr>
            <a:xfrm>
              <a:off x="1761947" y="1752600"/>
              <a:ext cx="5477054" cy="1506458"/>
              <a:chOff x="226646" y="1981200"/>
              <a:chExt cx="6402754" cy="1506458"/>
            </a:xfrm>
          </p:grpSpPr>
          <p:sp>
            <p:nvSpPr>
              <p:cNvPr id="29" name="Text Box 15">
                <a:extLst>
                  <a:ext uri="{FF2B5EF4-FFF2-40B4-BE49-F238E27FC236}">
                    <a16:creationId xmlns:a16="http://schemas.microsoft.com/office/drawing/2014/main" id="{2FD77F46-1143-D821-BD02-DBA44AE2F99C}"/>
                  </a:ext>
                </a:extLst>
              </p:cNvPr>
              <p:cNvSpPr txBox="1">
                <a:spLocks noChangeArrowheads="1"/>
              </p:cNvSpPr>
              <p:nvPr/>
            </p:nvSpPr>
            <p:spPr bwMode="auto">
              <a:xfrm rot="16200000">
                <a:off x="711447" y="3096596"/>
                <a:ext cx="287258" cy="494866"/>
              </a:xfrm>
              <a:prstGeom prst="rect">
                <a:avLst/>
              </a:prstGeom>
              <a:noFill/>
              <a:ln w="9525">
                <a:noFill/>
                <a:miter lim="800000"/>
                <a:headEnd/>
                <a:tailEnd/>
              </a:ln>
            </p:spPr>
            <p:txBody>
              <a:bodyPr wrap="none">
                <a:spAutoFit/>
              </a:bodyPr>
              <a:lstStyle/>
              <a:p>
                <a:r>
                  <a:rPr lang="en-US" sz="1600">
                    <a:latin typeface="Gill Sans MT"/>
                    <a:cs typeface="Gill Sans MT"/>
                  </a:rPr>
                  <a:t>0</a:t>
                </a:r>
              </a:p>
            </p:txBody>
          </p:sp>
          <p:grpSp>
            <p:nvGrpSpPr>
              <p:cNvPr id="30" name="Group 16">
                <a:extLst>
                  <a:ext uri="{FF2B5EF4-FFF2-40B4-BE49-F238E27FC236}">
                    <a16:creationId xmlns:a16="http://schemas.microsoft.com/office/drawing/2014/main" id="{365149CB-56BB-72B9-4ADC-3B4CF6E5EFFF}"/>
                  </a:ext>
                </a:extLst>
              </p:cNvPr>
              <p:cNvGrpSpPr>
                <a:grpSpLocks/>
              </p:cNvGrpSpPr>
              <p:nvPr/>
            </p:nvGrpSpPr>
            <p:grpSpPr bwMode="auto">
              <a:xfrm>
                <a:off x="1066800" y="1981200"/>
                <a:ext cx="5562600" cy="1462088"/>
                <a:chOff x="330" y="1570"/>
                <a:chExt cx="1920" cy="1968"/>
              </a:xfrm>
            </p:grpSpPr>
            <p:cxnSp>
              <p:nvCxnSpPr>
                <p:cNvPr id="36" name="AutoShape 17">
                  <a:extLst>
                    <a:ext uri="{FF2B5EF4-FFF2-40B4-BE49-F238E27FC236}">
                      <a16:creationId xmlns:a16="http://schemas.microsoft.com/office/drawing/2014/main" id="{58F53946-9444-A228-28BA-6C8DC39777C6}"/>
                    </a:ext>
                  </a:extLst>
                </p:cNvPr>
                <p:cNvCxnSpPr>
                  <a:cxnSpLocks noChangeShapeType="1"/>
                </p:cNvCxnSpPr>
                <p:nvPr/>
              </p:nvCxnSpPr>
              <p:spPr bwMode="auto">
                <a:xfrm>
                  <a:off x="330" y="1570"/>
                  <a:ext cx="1" cy="1968"/>
                </a:xfrm>
                <a:prstGeom prst="straightConnector1">
                  <a:avLst/>
                </a:prstGeom>
                <a:noFill/>
                <a:ln w="19050">
                  <a:solidFill>
                    <a:schemeClr val="tx1"/>
                  </a:solidFill>
                  <a:round/>
                  <a:headEnd/>
                  <a:tailEnd/>
                </a:ln>
              </p:spPr>
            </p:cxnSp>
            <p:cxnSp>
              <p:nvCxnSpPr>
                <p:cNvPr id="37" name="AutoShape 18">
                  <a:extLst>
                    <a:ext uri="{FF2B5EF4-FFF2-40B4-BE49-F238E27FC236}">
                      <a16:creationId xmlns:a16="http://schemas.microsoft.com/office/drawing/2014/main" id="{86452658-1CF8-622B-8F5D-9F06A38BA7AE}"/>
                    </a:ext>
                  </a:extLst>
                </p:cNvPr>
                <p:cNvCxnSpPr>
                  <a:cxnSpLocks noChangeShapeType="1"/>
                </p:cNvCxnSpPr>
                <p:nvPr/>
              </p:nvCxnSpPr>
              <p:spPr bwMode="auto">
                <a:xfrm>
                  <a:off x="330" y="3538"/>
                  <a:ext cx="1920" cy="0"/>
                </a:xfrm>
                <a:prstGeom prst="straightConnector1">
                  <a:avLst/>
                </a:prstGeom>
                <a:noFill/>
                <a:ln w="19050">
                  <a:solidFill>
                    <a:schemeClr val="tx1"/>
                  </a:solidFill>
                  <a:round/>
                  <a:headEnd/>
                  <a:tailEnd/>
                </a:ln>
              </p:spPr>
            </p:cxnSp>
          </p:grpSp>
          <p:sp>
            <p:nvSpPr>
              <p:cNvPr id="31" name="Text Box 15">
                <a:extLst>
                  <a:ext uri="{FF2B5EF4-FFF2-40B4-BE49-F238E27FC236}">
                    <a16:creationId xmlns:a16="http://schemas.microsoft.com/office/drawing/2014/main" id="{110E3419-AF94-3ED2-579F-861B8063F90E}"/>
                  </a:ext>
                </a:extLst>
              </p:cNvPr>
              <p:cNvSpPr txBox="1">
                <a:spLocks noChangeArrowheads="1"/>
              </p:cNvSpPr>
              <p:nvPr/>
            </p:nvSpPr>
            <p:spPr bwMode="auto">
              <a:xfrm rot="16200000">
                <a:off x="608856" y="2560785"/>
                <a:ext cx="492443" cy="494866"/>
              </a:xfrm>
              <a:prstGeom prst="rect">
                <a:avLst/>
              </a:prstGeom>
              <a:noFill/>
              <a:ln w="9525">
                <a:noFill/>
                <a:miter lim="800000"/>
                <a:headEnd/>
                <a:tailEnd/>
              </a:ln>
            </p:spPr>
            <p:txBody>
              <a:bodyPr wrap="none">
                <a:spAutoFit/>
              </a:bodyPr>
              <a:lstStyle/>
              <a:p>
                <a:r>
                  <a:rPr lang="en-US" sz="1600">
                    <a:latin typeface="Gill Sans MT"/>
                    <a:cs typeface="Gill Sans MT"/>
                  </a:rPr>
                  <a:t>100</a:t>
                </a:r>
              </a:p>
            </p:txBody>
          </p:sp>
          <p:sp>
            <p:nvSpPr>
              <p:cNvPr id="32" name="Text Box 15">
                <a:extLst>
                  <a:ext uri="{FF2B5EF4-FFF2-40B4-BE49-F238E27FC236}">
                    <a16:creationId xmlns:a16="http://schemas.microsoft.com/office/drawing/2014/main" id="{DF5E5B74-63D5-7812-A5B8-8DCF0CE04325}"/>
                  </a:ext>
                </a:extLst>
              </p:cNvPr>
              <p:cNvSpPr txBox="1">
                <a:spLocks noChangeArrowheads="1"/>
              </p:cNvSpPr>
              <p:nvPr/>
            </p:nvSpPr>
            <p:spPr bwMode="auto">
              <a:xfrm rot="16200000">
                <a:off x="608856" y="2103584"/>
                <a:ext cx="492443" cy="494866"/>
              </a:xfrm>
              <a:prstGeom prst="rect">
                <a:avLst/>
              </a:prstGeom>
              <a:noFill/>
              <a:ln w="9525">
                <a:noFill/>
                <a:miter lim="800000"/>
                <a:headEnd/>
                <a:tailEnd/>
              </a:ln>
            </p:spPr>
            <p:txBody>
              <a:bodyPr wrap="none">
                <a:spAutoFit/>
              </a:bodyPr>
              <a:lstStyle/>
              <a:p>
                <a:r>
                  <a:rPr lang="en-US" sz="1600">
                    <a:latin typeface="Gill Sans MT"/>
                    <a:cs typeface="Gill Sans MT"/>
                  </a:rPr>
                  <a:t>200</a:t>
                </a:r>
              </a:p>
            </p:txBody>
          </p:sp>
          <p:cxnSp>
            <p:nvCxnSpPr>
              <p:cNvPr id="33" name="Straight Connector 32">
                <a:extLst>
                  <a:ext uri="{FF2B5EF4-FFF2-40B4-BE49-F238E27FC236}">
                    <a16:creationId xmlns:a16="http://schemas.microsoft.com/office/drawing/2014/main" id="{8B9BCE9C-C1C6-7B13-4693-8A0106AE2735}"/>
                  </a:ext>
                </a:extLst>
              </p:cNvPr>
              <p:cNvCxnSpPr/>
              <p:nvPr/>
            </p:nvCxnSpPr>
            <p:spPr>
              <a:xfrm>
                <a:off x="1066800" y="2362200"/>
                <a:ext cx="228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24CCEB7-739C-18A8-177C-42AF6DA36B26}"/>
                  </a:ext>
                </a:extLst>
              </p:cNvPr>
              <p:cNvCxnSpPr/>
              <p:nvPr/>
            </p:nvCxnSpPr>
            <p:spPr>
              <a:xfrm>
                <a:off x="1066800" y="2819400"/>
                <a:ext cx="228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 Box 15">
                <a:extLst>
                  <a:ext uri="{FF2B5EF4-FFF2-40B4-BE49-F238E27FC236}">
                    <a16:creationId xmlns:a16="http://schemas.microsoft.com/office/drawing/2014/main" id="{BFDF1D95-A9B8-DC75-26E5-C40C8DBB9661}"/>
                  </a:ext>
                </a:extLst>
              </p:cNvPr>
              <p:cNvSpPr txBox="1">
                <a:spLocks noChangeArrowheads="1"/>
              </p:cNvSpPr>
              <p:nvPr/>
            </p:nvSpPr>
            <p:spPr bwMode="auto">
              <a:xfrm rot="16200000">
                <a:off x="-8586" y="2538008"/>
                <a:ext cx="965329" cy="494866"/>
              </a:xfrm>
              <a:prstGeom prst="rect">
                <a:avLst/>
              </a:prstGeom>
              <a:noFill/>
              <a:ln w="9525">
                <a:noFill/>
                <a:miter lim="800000"/>
                <a:headEnd/>
                <a:tailEnd/>
              </a:ln>
            </p:spPr>
            <p:txBody>
              <a:bodyPr wrap="none">
                <a:spAutoFit/>
              </a:bodyPr>
              <a:lstStyle/>
              <a:p>
                <a:r>
                  <a:rPr lang="en-US" sz="1600">
                    <a:latin typeface="Gill Sans MT"/>
                    <a:cs typeface="Gill Sans MT"/>
                  </a:rPr>
                  <a:t>Incidence</a:t>
                </a:r>
              </a:p>
            </p:txBody>
          </p:sp>
        </p:grpSp>
        <p:cxnSp>
          <p:nvCxnSpPr>
            <p:cNvPr id="9" name="Straight Connector 8">
              <a:extLst>
                <a:ext uri="{FF2B5EF4-FFF2-40B4-BE49-F238E27FC236}">
                  <a16:creationId xmlns:a16="http://schemas.microsoft.com/office/drawing/2014/main" id="{B01AC3D8-AD60-140C-A808-2C0BB409C743}"/>
                </a:ext>
              </a:extLst>
            </p:cNvPr>
            <p:cNvCxnSpPr>
              <a:stCxn id="39" idx="5"/>
            </p:cNvCxnSpPr>
            <p:nvPr/>
          </p:nvCxnSpPr>
          <p:spPr>
            <a:xfrm>
              <a:off x="4925893" y="2209800"/>
              <a:ext cx="6675" cy="984318"/>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EC392F4D-CD89-4340-B459-4B1737352066}"/>
                </a:ext>
              </a:extLst>
            </p:cNvPr>
            <p:cNvGrpSpPr/>
            <p:nvPr/>
          </p:nvGrpSpPr>
          <p:grpSpPr>
            <a:xfrm>
              <a:off x="1786421" y="3845982"/>
              <a:ext cx="5593430" cy="2375874"/>
              <a:chOff x="262421" y="3628797"/>
              <a:chExt cx="5593430" cy="2375874"/>
            </a:xfrm>
          </p:grpSpPr>
          <p:grpSp>
            <p:nvGrpSpPr>
              <p:cNvPr id="16" name="Group 16">
                <a:extLst>
                  <a:ext uri="{FF2B5EF4-FFF2-40B4-BE49-F238E27FC236}">
                    <a16:creationId xmlns:a16="http://schemas.microsoft.com/office/drawing/2014/main" id="{832F0130-D6C9-0BA7-65FF-DECA260BE11A}"/>
                  </a:ext>
                </a:extLst>
              </p:cNvPr>
              <p:cNvGrpSpPr>
                <a:grpSpLocks/>
              </p:cNvGrpSpPr>
              <p:nvPr/>
            </p:nvGrpSpPr>
            <p:grpSpPr bwMode="auto">
              <a:xfrm>
                <a:off x="1066800" y="3886200"/>
                <a:ext cx="4789051" cy="2069648"/>
                <a:chOff x="330" y="1570"/>
                <a:chExt cx="1653" cy="1968"/>
              </a:xfrm>
            </p:grpSpPr>
            <p:cxnSp>
              <p:nvCxnSpPr>
                <p:cNvPr id="27" name="AutoShape 17">
                  <a:extLst>
                    <a:ext uri="{FF2B5EF4-FFF2-40B4-BE49-F238E27FC236}">
                      <a16:creationId xmlns:a16="http://schemas.microsoft.com/office/drawing/2014/main" id="{282BEED0-5CC6-CD33-3ED2-58F976957792}"/>
                    </a:ext>
                  </a:extLst>
                </p:cNvPr>
                <p:cNvCxnSpPr>
                  <a:cxnSpLocks noChangeShapeType="1"/>
                </p:cNvCxnSpPr>
                <p:nvPr/>
              </p:nvCxnSpPr>
              <p:spPr bwMode="auto">
                <a:xfrm>
                  <a:off x="330" y="1570"/>
                  <a:ext cx="1" cy="1968"/>
                </a:xfrm>
                <a:prstGeom prst="straightConnector1">
                  <a:avLst/>
                </a:prstGeom>
                <a:noFill/>
                <a:ln w="19050">
                  <a:solidFill>
                    <a:schemeClr val="tx1"/>
                  </a:solidFill>
                  <a:round/>
                  <a:headEnd/>
                  <a:tailEnd/>
                </a:ln>
              </p:spPr>
            </p:cxnSp>
            <p:cxnSp>
              <p:nvCxnSpPr>
                <p:cNvPr id="28" name="AutoShape 18">
                  <a:extLst>
                    <a:ext uri="{FF2B5EF4-FFF2-40B4-BE49-F238E27FC236}">
                      <a16:creationId xmlns:a16="http://schemas.microsoft.com/office/drawing/2014/main" id="{D58E4262-CD0B-8E9B-E9AF-6AD0EE253E26}"/>
                    </a:ext>
                  </a:extLst>
                </p:cNvPr>
                <p:cNvCxnSpPr>
                  <a:cxnSpLocks noChangeShapeType="1"/>
                </p:cNvCxnSpPr>
                <p:nvPr/>
              </p:nvCxnSpPr>
              <p:spPr bwMode="auto">
                <a:xfrm>
                  <a:off x="330" y="3538"/>
                  <a:ext cx="1653" cy="0"/>
                </a:xfrm>
                <a:prstGeom prst="straightConnector1">
                  <a:avLst/>
                </a:prstGeom>
                <a:noFill/>
                <a:ln w="19050">
                  <a:solidFill>
                    <a:schemeClr val="tx1"/>
                  </a:solidFill>
                  <a:round/>
                  <a:headEnd/>
                  <a:tailEnd/>
                </a:ln>
              </p:spPr>
            </p:cxnSp>
          </p:grpSp>
          <p:sp>
            <p:nvSpPr>
              <p:cNvPr id="17" name="Text Box 15">
                <a:extLst>
                  <a:ext uri="{FF2B5EF4-FFF2-40B4-BE49-F238E27FC236}">
                    <a16:creationId xmlns:a16="http://schemas.microsoft.com/office/drawing/2014/main" id="{B67E1A9F-F95A-CA15-CCEF-836706630635}"/>
                  </a:ext>
                </a:extLst>
              </p:cNvPr>
              <p:cNvSpPr txBox="1">
                <a:spLocks noChangeArrowheads="1"/>
              </p:cNvSpPr>
              <p:nvPr/>
            </p:nvSpPr>
            <p:spPr bwMode="auto">
              <a:xfrm rot="16200000">
                <a:off x="711448" y="5649382"/>
                <a:ext cx="287258" cy="423319"/>
              </a:xfrm>
              <a:prstGeom prst="rect">
                <a:avLst/>
              </a:prstGeom>
              <a:noFill/>
              <a:ln w="9525">
                <a:noFill/>
                <a:miter lim="800000"/>
                <a:headEnd/>
                <a:tailEnd/>
              </a:ln>
            </p:spPr>
            <p:txBody>
              <a:bodyPr wrap="none">
                <a:spAutoFit/>
              </a:bodyPr>
              <a:lstStyle/>
              <a:p>
                <a:r>
                  <a:rPr lang="en-US" sz="1600">
                    <a:latin typeface="Gill Sans MT"/>
                    <a:cs typeface="Gill Sans MT"/>
                  </a:rPr>
                  <a:t>0</a:t>
                </a:r>
              </a:p>
            </p:txBody>
          </p:sp>
          <p:sp>
            <p:nvSpPr>
              <p:cNvPr id="18" name="Text Box 15">
                <a:extLst>
                  <a:ext uri="{FF2B5EF4-FFF2-40B4-BE49-F238E27FC236}">
                    <a16:creationId xmlns:a16="http://schemas.microsoft.com/office/drawing/2014/main" id="{F887D45D-B176-D7D5-CB35-207B9E94589C}"/>
                  </a:ext>
                </a:extLst>
              </p:cNvPr>
              <p:cNvSpPr txBox="1">
                <a:spLocks noChangeArrowheads="1"/>
              </p:cNvSpPr>
              <p:nvPr/>
            </p:nvSpPr>
            <p:spPr bwMode="auto">
              <a:xfrm rot="16200000">
                <a:off x="608856" y="5113571"/>
                <a:ext cx="492443" cy="423319"/>
              </a:xfrm>
              <a:prstGeom prst="rect">
                <a:avLst/>
              </a:prstGeom>
              <a:noFill/>
              <a:ln w="9525">
                <a:noFill/>
                <a:miter lim="800000"/>
                <a:headEnd/>
                <a:tailEnd/>
              </a:ln>
            </p:spPr>
            <p:txBody>
              <a:bodyPr wrap="none">
                <a:spAutoFit/>
              </a:bodyPr>
              <a:lstStyle/>
              <a:p>
                <a:r>
                  <a:rPr lang="en-US" sz="1600">
                    <a:latin typeface="Gill Sans MT"/>
                    <a:cs typeface="Gill Sans MT"/>
                  </a:rPr>
                  <a:t>100</a:t>
                </a:r>
              </a:p>
            </p:txBody>
          </p:sp>
          <p:sp>
            <p:nvSpPr>
              <p:cNvPr id="19" name="Text Box 15">
                <a:extLst>
                  <a:ext uri="{FF2B5EF4-FFF2-40B4-BE49-F238E27FC236}">
                    <a16:creationId xmlns:a16="http://schemas.microsoft.com/office/drawing/2014/main" id="{6ADC3900-8749-6D5E-E960-870DEFB70603}"/>
                  </a:ext>
                </a:extLst>
              </p:cNvPr>
              <p:cNvSpPr txBox="1">
                <a:spLocks noChangeArrowheads="1"/>
              </p:cNvSpPr>
              <p:nvPr/>
            </p:nvSpPr>
            <p:spPr bwMode="auto">
              <a:xfrm rot="16200000">
                <a:off x="608856" y="4656370"/>
                <a:ext cx="492443" cy="423319"/>
              </a:xfrm>
              <a:prstGeom prst="rect">
                <a:avLst/>
              </a:prstGeom>
              <a:noFill/>
              <a:ln w="9525">
                <a:noFill/>
                <a:miter lim="800000"/>
                <a:headEnd/>
                <a:tailEnd/>
              </a:ln>
            </p:spPr>
            <p:txBody>
              <a:bodyPr wrap="none">
                <a:spAutoFit/>
              </a:bodyPr>
              <a:lstStyle/>
              <a:p>
                <a:r>
                  <a:rPr lang="en-US" sz="1600">
                    <a:latin typeface="Gill Sans MT"/>
                    <a:cs typeface="Gill Sans MT"/>
                  </a:rPr>
                  <a:t>200</a:t>
                </a:r>
              </a:p>
            </p:txBody>
          </p:sp>
          <p:cxnSp>
            <p:nvCxnSpPr>
              <p:cNvPr id="20" name="Straight Connector 19">
                <a:extLst>
                  <a:ext uri="{FF2B5EF4-FFF2-40B4-BE49-F238E27FC236}">
                    <a16:creationId xmlns:a16="http://schemas.microsoft.com/office/drawing/2014/main" id="{0586B9CB-7545-C95E-306F-EEFBD8C60BDF}"/>
                  </a:ext>
                </a:extLst>
              </p:cNvPr>
              <p:cNvCxnSpPr/>
              <p:nvPr/>
            </p:nvCxnSpPr>
            <p:spPr>
              <a:xfrm>
                <a:off x="1066800" y="4879212"/>
                <a:ext cx="228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938B791-B470-994C-3696-7AE857031569}"/>
                  </a:ext>
                </a:extLst>
              </p:cNvPr>
              <p:cNvCxnSpPr/>
              <p:nvPr/>
            </p:nvCxnSpPr>
            <p:spPr>
              <a:xfrm>
                <a:off x="1066800" y="5336412"/>
                <a:ext cx="228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Box 15">
                <a:extLst>
                  <a:ext uri="{FF2B5EF4-FFF2-40B4-BE49-F238E27FC236}">
                    <a16:creationId xmlns:a16="http://schemas.microsoft.com/office/drawing/2014/main" id="{55F2AF17-4B7A-0657-2F22-245B8302188F}"/>
                  </a:ext>
                </a:extLst>
              </p:cNvPr>
              <p:cNvSpPr txBox="1">
                <a:spLocks noChangeArrowheads="1"/>
              </p:cNvSpPr>
              <p:nvPr/>
            </p:nvSpPr>
            <p:spPr bwMode="auto">
              <a:xfrm rot="16200000">
                <a:off x="608857" y="4120559"/>
                <a:ext cx="492443" cy="423319"/>
              </a:xfrm>
              <a:prstGeom prst="rect">
                <a:avLst/>
              </a:prstGeom>
              <a:noFill/>
              <a:ln w="9525">
                <a:noFill/>
                <a:miter lim="800000"/>
                <a:headEnd/>
                <a:tailEnd/>
              </a:ln>
            </p:spPr>
            <p:txBody>
              <a:bodyPr wrap="none">
                <a:spAutoFit/>
              </a:bodyPr>
              <a:lstStyle/>
              <a:p>
                <a:r>
                  <a:rPr lang="en-US" sz="1600">
                    <a:latin typeface="Gill Sans MT"/>
                    <a:cs typeface="Gill Sans MT"/>
                  </a:rPr>
                  <a:t>300</a:t>
                </a:r>
              </a:p>
            </p:txBody>
          </p:sp>
          <p:cxnSp>
            <p:nvCxnSpPr>
              <p:cNvPr id="23" name="Straight Connector 22">
                <a:extLst>
                  <a:ext uri="{FF2B5EF4-FFF2-40B4-BE49-F238E27FC236}">
                    <a16:creationId xmlns:a16="http://schemas.microsoft.com/office/drawing/2014/main" id="{8A82C97A-9401-403A-A68D-FC599F8B1B1F}"/>
                  </a:ext>
                </a:extLst>
              </p:cNvPr>
              <p:cNvCxnSpPr/>
              <p:nvPr/>
            </p:nvCxnSpPr>
            <p:spPr>
              <a:xfrm>
                <a:off x="1066801" y="4343401"/>
                <a:ext cx="228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 Box 15">
                <a:extLst>
                  <a:ext uri="{FF2B5EF4-FFF2-40B4-BE49-F238E27FC236}">
                    <a16:creationId xmlns:a16="http://schemas.microsoft.com/office/drawing/2014/main" id="{8A562BEF-9288-B41E-CD1D-6055D5606A8F}"/>
                  </a:ext>
                </a:extLst>
              </p:cNvPr>
              <p:cNvSpPr txBox="1">
                <a:spLocks noChangeArrowheads="1"/>
              </p:cNvSpPr>
              <p:nvPr/>
            </p:nvSpPr>
            <p:spPr bwMode="auto">
              <a:xfrm rot="16200000">
                <a:off x="608856" y="3663359"/>
                <a:ext cx="492443" cy="423319"/>
              </a:xfrm>
              <a:prstGeom prst="rect">
                <a:avLst/>
              </a:prstGeom>
              <a:noFill/>
              <a:ln w="9525">
                <a:noFill/>
                <a:miter lim="800000"/>
                <a:headEnd/>
                <a:tailEnd/>
              </a:ln>
            </p:spPr>
            <p:txBody>
              <a:bodyPr wrap="none">
                <a:spAutoFit/>
              </a:bodyPr>
              <a:lstStyle/>
              <a:p>
                <a:r>
                  <a:rPr lang="en-US" sz="1600">
                    <a:latin typeface="Gill Sans MT"/>
                    <a:cs typeface="Gill Sans MT"/>
                  </a:rPr>
                  <a:t>400</a:t>
                </a:r>
              </a:p>
            </p:txBody>
          </p:sp>
          <p:cxnSp>
            <p:nvCxnSpPr>
              <p:cNvPr id="25" name="Straight Connector 24">
                <a:extLst>
                  <a:ext uri="{FF2B5EF4-FFF2-40B4-BE49-F238E27FC236}">
                    <a16:creationId xmlns:a16="http://schemas.microsoft.com/office/drawing/2014/main" id="{346C877A-8CDB-01A4-EAC3-B03374998F71}"/>
                  </a:ext>
                </a:extLst>
              </p:cNvPr>
              <p:cNvCxnSpPr/>
              <p:nvPr/>
            </p:nvCxnSpPr>
            <p:spPr>
              <a:xfrm>
                <a:off x="1066800" y="3895337"/>
                <a:ext cx="228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 Box 15">
                <a:extLst>
                  <a:ext uri="{FF2B5EF4-FFF2-40B4-BE49-F238E27FC236}">
                    <a16:creationId xmlns:a16="http://schemas.microsoft.com/office/drawing/2014/main" id="{26D4032F-CBAF-614F-DD91-2ADB9FDFC76E}"/>
                  </a:ext>
                </a:extLst>
              </p:cNvPr>
              <p:cNvSpPr txBox="1">
                <a:spLocks noChangeArrowheads="1"/>
              </p:cNvSpPr>
              <p:nvPr/>
            </p:nvSpPr>
            <p:spPr bwMode="auto">
              <a:xfrm rot="16200000">
                <a:off x="-8584" y="4622900"/>
                <a:ext cx="965329" cy="423319"/>
              </a:xfrm>
              <a:prstGeom prst="rect">
                <a:avLst/>
              </a:prstGeom>
              <a:noFill/>
              <a:ln w="9525">
                <a:noFill/>
                <a:miter lim="800000"/>
                <a:headEnd/>
                <a:tailEnd/>
              </a:ln>
            </p:spPr>
            <p:txBody>
              <a:bodyPr wrap="none">
                <a:spAutoFit/>
              </a:bodyPr>
              <a:lstStyle/>
              <a:p>
                <a:r>
                  <a:rPr lang="en-US" sz="1600">
                    <a:latin typeface="Gill Sans MT"/>
                    <a:cs typeface="Gill Sans MT"/>
                  </a:rPr>
                  <a:t>Incidence</a:t>
                </a:r>
              </a:p>
            </p:txBody>
          </p:sp>
        </p:grpSp>
        <p:grpSp>
          <p:nvGrpSpPr>
            <p:cNvPr id="11" name="Group 26">
              <a:extLst>
                <a:ext uri="{FF2B5EF4-FFF2-40B4-BE49-F238E27FC236}">
                  <a16:creationId xmlns:a16="http://schemas.microsoft.com/office/drawing/2014/main" id="{7C873060-D811-E579-CA06-16BC7B92FC2F}"/>
                </a:ext>
              </a:extLst>
            </p:cNvPr>
            <p:cNvGrpSpPr>
              <a:grpSpLocks/>
            </p:cNvGrpSpPr>
            <p:nvPr/>
          </p:nvGrpSpPr>
          <p:grpSpPr bwMode="auto">
            <a:xfrm rot="16200000">
              <a:off x="4041160" y="4100607"/>
              <a:ext cx="1747480" cy="2362636"/>
              <a:chOff x="4286" y="1323"/>
              <a:chExt cx="682" cy="1947"/>
            </a:xfrm>
          </p:grpSpPr>
          <p:sp>
            <p:nvSpPr>
              <p:cNvPr id="14" name="Freeform 27">
                <a:extLst>
                  <a:ext uri="{FF2B5EF4-FFF2-40B4-BE49-F238E27FC236}">
                    <a16:creationId xmlns:a16="http://schemas.microsoft.com/office/drawing/2014/main" id="{0691B509-FA17-9716-9B4B-B5547B4A1265}"/>
                  </a:ext>
                </a:extLst>
              </p:cNvPr>
              <p:cNvSpPr>
                <a:spLocks/>
              </p:cNvSpPr>
              <p:nvPr/>
            </p:nvSpPr>
            <p:spPr bwMode="auto">
              <a:xfrm>
                <a:off x="4286" y="1323"/>
                <a:ext cx="682" cy="973"/>
              </a:xfrm>
              <a:custGeom>
                <a:avLst/>
                <a:gdLst>
                  <a:gd name="T0" fmla="*/ 0 w 682"/>
                  <a:gd name="T1" fmla="*/ 0 h 1224"/>
                  <a:gd name="T2" fmla="*/ 114 w 682"/>
                  <a:gd name="T3" fmla="*/ 640 h 1224"/>
                  <a:gd name="T4" fmla="*/ 488 w 682"/>
                  <a:gd name="T5" fmla="*/ 952 h 1224"/>
                  <a:gd name="T6" fmla="*/ 600 w 682"/>
                  <a:gd name="T7" fmla="*/ 1048 h 1224"/>
                  <a:gd name="T8" fmla="*/ 666 w 682"/>
                  <a:gd name="T9" fmla="*/ 1144 h 1224"/>
                  <a:gd name="T10" fmla="*/ 682 w 682"/>
                  <a:gd name="T11" fmla="*/ 1224 h 1224"/>
                  <a:gd name="T12" fmla="*/ 0 60000 65536"/>
                  <a:gd name="T13" fmla="*/ 0 60000 65536"/>
                  <a:gd name="T14" fmla="*/ 0 60000 65536"/>
                  <a:gd name="T15" fmla="*/ 0 60000 65536"/>
                  <a:gd name="T16" fmla="*/ 0 60000 65536"/>
                  <a:gd name="T17" fmla="*/ 0 60000 65536"/>
                  <a:gd name="T18" fmla="*/ 0 w 682"/>
                  <a:gd name="T19" fmla="*/ 0 h 1224"/>
                  <a:gd name="T20" fmla="*/ 682 w 682"/>
                  <a:gd name="T21" fmla="*/ 1224 h 1224"/>
                </a:gdLst>
                <a:ahLst/>
                <a:cxnLst>
                  <a:cxn ang="T12">
                    <a:pos x="T0" y="T1"/>
                  </a:cxn>
                  <a:cxn ang="T13">
                    <a:pos x="T2" y="T3"/>
                  </a:cxn>
                  <a:cxn ang="T14">
                    <a:pos x="T4" y="T5"/>
                  </a:cxn>
                  <a:cxn ang="T15">
                    <a:pos x="T6" y="T7"/>
                  </a:cxn>
                  <a:cxn ang="T16">
                    <a:pos x="T8" y="T9"/>
                  </a:cxn>
                  <a:cxn ang="T17">
                    <a:pos x="T10" y="T11"/>
                  </a:cxn>
                </a:cxnLst>
                <a:rect l="T18" t="T19" r="T20" b="T21"/>
                <a:pathLst>
                  <a:path w="682" h="1224">
                    <a:moveTo>
                      <a:pt x="0" y="0"/>
                    </a:moveTo>
                    <a:cubicBezTo>
                      <a:pt x="19" y="107"/>
                      <a:pt x="33" y="481"/>
                      <a:pt x="114" y="640"/>
                    </a:cubicBezTo>
                    <a:cubicBezTo>
                      <a:pt x="195" y="799"/>
                      <a:pt x="407" y="884"/>
                      <a:pt x="488" y="952"/>
                    </a:cubicBezTo>
                    <a:cubicBezTo>
                      <a:pt x="569" y="1020"/>
                      <a:pt x="570" y="1016"/>
                      <a:pt x="600" y="1048"/>
                    </a:cubicBezTo>
                    <a:cubicBezTo>
                      <a:pt x="630" y="1080"/>
                      <a:pt x="652" y="1115"/>
                      <a:pt x="666" y="1144"/>
                    </a:cubicBezTo>
                    <a:cubicBezTo>
                      <a:pt x="680" y="1173"/>
                      <a:pt x="679" y="1207"/>
                      <a:pt x="682" y="1224"/>
                    </a:cubicBezTo>
                  </a:path>
                </a:pathLst>
              </a:custGeom>
              <a:noFill/>
              <a:ln w="25400">
                <a:solidFill>
                  <a:schemeClr val="tx1"/>
                </a:solidFill>
                <a:round/>
                <a:headEnd/>
                <a:tailEnd/>
              </a:ln>
            </p:spPr>
            <p:txBody>
              <a:bodyPr/>
              <a:lstStyle/>
              <a:p>
                <a:endParaRPr lang="en-US">
                  <a:solidFill>
                    <a:srgbClr val="CCAF0A"/>
                  </a:solidFill>
                  <a:latin typeface="Gill Sans MT"/>
                  <a:cs typeface="Gill Sans MT"/>
                </a:endParaRPr>
              </a:p>
            </p:txBody>
          </p:sp>
          <p:sp>
            <p:nvSpPr>
              <p:cNvPr id="15" name="Freeform 28">
                <a:extLst>
                  <a:ext uri="{FF2B5EF4-FFF2-40B4-BE49-F238E27FC236}">
                    <a16:creationId xmlns:a16="http://schemas.microsoft.com/office/drawing/2014/main" id="{363308FE-42D7-1BC3-28BC-2231938F82B0}"/>
                  </a:ext>
                </a:extLst>
              </p:cNvPr>
              <p:cNvSpPr>
                <a:spLocks/>
              </p:cNvSpPr>
              <p:nvPr/>
            </p:nvSpPr>
            <p:spPr bwMode="auto">
              <a:xfrm flipV="1">
                <a:off x="4286" y="2297"/>
                <a:ext cx="682" cy="973"/>
              </a:xfrm>
              <a:custGeom>
                <a:avLst/>
                <a:gdLst>
                  <a:gd name="T0" fmla="*/ 0 w 682"/>
                  <a:gd name="T1" fmla="*/ 0 h 1224"/>
                  <a:gd name="T2" fmla="*/ 114 w 682"/>
                  <a:gd name="T3" fmla="*/ 640 h 1224"/>
                  <a:gd name="T4" fmla="*/ 488 w 682"/>
                  <a:gd name="T5" fmla="*/ 952 h 1224"/>
                  <a:gd name="T6" fmla="*/ 600 w 682"/>
                  <a:gd name="T7" fmla="*/ 1048 h 1224"/>
                  <a:gd name="T8" fmla="*/ 666 w 682"/>
                  <a:gd name="T9" fmla="*/ 1144 h 1224"/>
                  <a:gd name="T10" fmla="*/ 682 w 682"/>
                  <a:gd name="T11" fmla="*/ 1224 h 1224"/>
                  <a:gd name="T12" fmla="*/ 0 60000 65536"/>
                  <a:gd name="T13" fmla="*/ 0 60000 65536"/>
                  <a:gd name="T14" fmla="*/ 0 60000 65536"/>
                  <a:gd name="T15" fmla="*/ 0 60000 65536"/>
                  <a:gd name="T16" fmla="*/ 0 60000 65536"/>
                  <a:gd name="T17" fmla="*/ 0 60000 65536"/>
                  <a:gd name="T18" fmla="*/ 0 w 682"/>
                  <a:gd name="T19" fmla="*/ 0 h 1224"/>
                  <a:gd name="T20" fmla="*/ 682 w 682"/>
                  <a:gd name="T21" fmla="*/ 1224 h 1224"/>
                </a:gdLst>
                <a:ahLst/>
                <a:cxnLst>
                  <a:cxn ang="T12">
                    <a:pos x="T0" y="T1"/>
                  </a:cxn>
                  <a:cxn ang="T13">
                    <a:pos x="T2" y="T3"/>
                  </a:cxn>
                  <a:cxn ang="T14">
                    <a:pos x="T4" y="T5"/>
                  </a:cxn>
                  <a:cxn ang="T15">
                    <a:pos x="T6" y="T7"/>
                  </a:cxn>
                  <a:cxn ang="T16">
                    <a:pos x="T8" y="T9"/>
                  </a:cxn>
                  <a:cxn ang="T17">
                    <a:pos x="T10" y="T11"/>
                  </a:cxn>
                </a:cxnLst>
                <a:rect l="T18" t="T19" r="T20" b="T21"/>
                <a:pathLst>
                  <a:path w="682" h="1224">
                    <a:moveTo>
                      <a:pt x="0" y="0"/>
                    </a:moveTo>
                    <a:cubicBezTo>
                      <a:pt x="19" y="107"/>
                      <a:pt x="33" y="481"/>
                      <a:pt x="114" y="640"/>
                    </a:cubicBezTo>
                    <a:cubicBezTo>
                      <a:pt x="195" y="799"/>
                      <a:pt x="407" y="884"/>
                      <a:pt x="488" y="952"/>
                    </a:cubicBezTo>
                    <a:cubicBezTo>
                      <a:pt x="569" y="1020"/>
                      <a:pt x="570" y="1016"/>
                      <a:pt x="600" y="1048"/>
                    </a:cubicBezTo>
                    <a:cubicBezTo>
                      <a:pt x="630" y="1080"/>
                      <a:pt x="652" y="1115"/>
                      <a:pt x="666" y="1144"/>
                    </a:cubicBezTo>
                    <a:cubicBezTo>
                      <a:pt x="680" y="1173"/>
                      <a:pt x="679" y="1207"/>
                      <a:pt x="682" y="1224"/>
                    </a:cubicBezTo>
                  </a:path>
                </a:pathLst>
              </a:custGeom>
              <a:noFill/>
              <a:ln w="25400">
                <a:solidFill>
                  <a:schemeClr val="tx1"/>
                </a:solidFill>
                <a:round/>
                <a:headEnd/>
                <a:tailEnd/>
              </a:ln>
            </p:spPr>
            <p:txBody>
              <a:bodyPr/>
              <a:lstStyle/>
              <a:p>
                <a:endParaRPr lang="en-US">
                  <a:solidFill>
                    <a:srgbClr val="CCAF0A"/>
                  </a:solidFill>
                  <a:latin typeface="Gill Sans MT"/>
                  <a:cs typeface="Gill Sans MT"/>
                </a:endParaRPr>
              </a:p>
            </p:txBody>
          </p:sp>
        </p:grpSp>
        <p:cxnSp>
          <p:nvCxnSpPr>
            <p:cNvPr id="12" name="Straight Connector 11">
              <a:extLst>
                <a:ext uri="{FF2B5EF4-FFF2-40B4-BE49-F238E27FC236}">
                  <a16:creationId xmlns:a16="http://schemas.microsoft.com/office/drawing/2014/main" id="{F8160950-C362-8E47-C784-290E25E6A770}"/>
                </a:ext>
              </a:extLst>
            </p:cNvPr>
            <p:cNvCxnSpPr>
              <a:stCxn id="15" idx="5"/>
            </p:cNvCxnSpPr>
            <p:nvPr/>
          </p:nvCxnSpPr>
          <p:spPr>
            <a:xfrm>
              <a:off x="4915508" y="4408185"/>
              <a:ext cx="16115" cy="1746318"/>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3">
              <a:extLst>
                <a:ext uri="{FF2B5EF4-FFF2-40B4-BE49-F238E27FC236}">
                  <a16:creationId xmlns:a16="http://schemas.microsoft.com/office/drawing/2014/main" id="{72BAB7CA-4EC5-3A70-DD0D-C3E54884ED37}"/>
                </a:ext>
              </a:extLst>
            </p:cNvPr>
            <p:cNvSpPr txBox="1">
              <a:spLocks noChangeArrowheads="1"/>
            </p:cNvSpPr>
            <p:nvPr/>
          </p:nvSpPr>
          <p:spPr bwMode="auto">
            <a:xfrm>
              <a:off x="4572000" y="6248400"/>
              <a:ext cx="1367820" cy="37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charset="0"/>
                  <a:ea typeface="ＭＳ Ｐゴシック" charset="0"/>
                  <a:cs typeface="Arial" charset="0"/>
                </a:defRPr>
              </a:lvl1pPr>
              <a:lvl2pPr marL="742950" indent="-285750" eaLnBrk="0" hangingPunct="0">
                <a:defRPr sz="2000">
                  <a:solidFill>
                    <a:schemeClr val="tx1"/>
                  </a:solidFill>
                  <a:latin typeface="Calibri" charset="0"/>
                  <a:ea typeface="Arial" charset="0"/>
                  <a:cs typeface="Arial" charset="0"/>
                </a:defRPr>
              </a:lvl2pPr>
              <a:lvl3pPr marL="1143000" indent="-228600" eaLnBrk="0" hangingPunct="0">
                <a:defRPr sz="2000">
                  <a:solidFill>
                    <a:schemeClr val="tx1"/>
                  </a:solidFill>
                  <a:latin typeface="Calibri" charset="0"/>
                  <a:ea typeface="Arial" charset="0"/>
                  <a:cs typeface="Arial" charset="0"/>
                </a:defRPr>
              </a:lvl3pPr>
              <a:lvl4pPr marL="1600200" indent="-228600" eaLnBrk="0" hangingPunct="0">
                <a:defRPr sz="2000">
                  <a:solidFill>
                    <a:schemeClr val="tx1"/>
                  </a:solidFill>
                  <a:latin typeface="Calibri" charset="0"/>
                  <a:ea typeface="Arial" charset="0"/>
                  <a:cs typeface="Arial" charset="0"/>
                </a:defRPr>
              </a:lvl4pPr>
              <a:lvl5pPr marL="2057400" indent="-228600" eaLnBrk="0" hangingPunct="0">
                <a:defRPr sz="20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0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0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0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000">
                  <a:solidFill>
                    <a:schemeClr val="tx1"/>
                  </a:solidFill>
                  <a:latin typeface="Calibri" charset="0"/>
                  <a:ea typeface="Arial" charset="0"/>
                  <a:cs typeface="Arial" charset="0"/>
                </a:defRPr>
              </a:lvl9pPr>
            </a:lstStyle>
            <a:p>
              <a:pPr eaLnBrk="1" hangingPunct="1">
                <a:lnSpc>
                  <a:spcPct val="110000"/>
                </a:lnSpc>
              </a:pPr>
              <a:r>
                <a:rPr lang="en-US" sz="1800">
                  <a:latin typeface="Gill Sans MT"/>
                  <a:cs typeface="Gill Sans MT"/>
                </a:rPr>
                <a:t>Mean</a:t>
              </a:r>
              <a:endParaRPr lang="en-US" sz="1800" baseline="-25000">
                <a:latin typeface="Gill Sans MT"/>
                <a:cs typeface="Gill Sans MT"/>
              </a:endParaRPr>
            </a:p>
          </p:txBody>
        </p:sp>
      </p:grpSp>
      <p:sp>
        <p:nvSpPr>
          <p:cNvPr id="4" name="Slide Number Placeholder 3">
            <a:extLst>
              <a:ext uri="{FF2B5EF4-FFF2-40B4-BE49-F238E27FC236}">
                <a16:creationId xmlns:a16="http://schemas.microsoft.com/office/drawing/2014/main" id="{B6EE3147-0F2C-04B3-A180-8366DCAC6F87}"/>
              </a:ext>
            </a:extLst>
          </p:cNvPr>
          <p:cNvSpPr>
            <a:spLocks noGrp="1"/>
          </p:cNvSpPr>
          <p:nvPr>
            <p:ph type="sldNum" sz="quarter" idx="12"/>
          </p:nvPr>
        </p:nvSpPr>
        <p:spPr/>
        <p:txBody>
          <a:bodyPr/>
          <a:lstStyle/>
          <a:p>
            <a:fld id="{D57F1E4F-1CFF-5643-939E-217C01CDF565}" type="slidenum">
              <a:rPr lang="en-US" smtClean="0"/>
              <a:pPr/>
              <a:t>51</a:t>
            </a:fld>
            <a:endParaRPr lang="en-US"/>
          </a:p>
        </p:txBody>
      </p:sp>
    </p:spTree>
    <p:extLst>
      <p:ext uri="{BB962C8B-B14F-4D97-AF65-F5344CB8AC3E}">
        <p14:creationId xmlns:p14="http://schemas.microsoft.com/office/powerpoint/2010/main" val="2341300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F762-AAE7-2581-F9B0-C29E19242673}"/>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5: Economic Valuation</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000" dirty="0"/>
              <a:t>1. Health Impacts of AQM</a:t>
            </a:r>
          </a:p>
          <a:p>
            <a:r>
              <a:rPr lang="en-US" sz="2000" dirty="0"/>
              <a:t>2. Introduction to Benefits Analysis</a:t>
            </a:r>
          </a:p>
          <a:p>
            <a:r>
              <a:rPr lang="en-US" sz="2000" dirty="0"/>
              <a:t>3. Benefits Estimation Tools</a:t>
            </a:r>
          </a:p>
          <a:p>
            <a:r>
              <a:rPr lang="en-US" sz="2000" dirty="0"/>
              <a:t>4. Inputs</a:t>
            </a:r>
          </a:p>
          <a:p>
            <a:r>
              <a:rPr lang="en-US" sz="2800" b="1" dirty="0"/>
              <a:t>5. Economic Valuation</a:t>
            </a:r>
          </a:p>
          <a:p>
            <a:r>
              <a:rPr lang="en-US" sz="2000" dirty="0"/>
              <a:t>6. Example Analysis Results </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52</a:t>
            </a:fld>
            <a:endParaRPr lang="en-US"/>
          </a:p>
        </p:txBody>
      </p:sp>
    </p:spTree>
    <p:extLst>
      <p:ext uri="{BB962C8B-B14F-4D97-AF65-F5344CB8AC3E}">
        <p14:creationId xmlns:p14="http://schemas.microsoft.com/office/powerpoint/2010/main" val="3226843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26CA-031D-4D63-49B2-2318A0A9008F}"/>
              </a:ext>
            </a:extLst>
          </p:cNvPr>
          <p:cNvSpPr>
            <a:spLocks noGrp="1"/>
          </p:cNvSpPr>
          <p:nvPr>
            <p:ph type="title"/>
          </p:nvPr>
        </p:nvSpPr>
        <p:spPr/>
        <p:txBody>
          <a:bodyPr/>
          <a:lstStyle/>
          <a:p>
            <a:r>
              <a:rPr lang="en-US"/>
              <a:t>What is economic valuation?</a:t>
            </a:r>
          </a:p>
        </p:txBody>
      </p:sp>
      <p:sp>
        <p:nvSpPr>
          <p:cNvPr id="3" name="Content Placeholder 2">
            <a:extLst>
              <a:ext uri="{FF2B5EF4-FFF2-40B4-BE49-F238E27FC236}">
                <a16:creationId xmlns:a16="http://schemas.microsoft.com/office/drawing/2014/main" id="{E8B8170C-F712-213F-7F8E-BE2BC29AB725}"/>
              </a:ext>
            </a:extLst>
          </p:cNvPr>
          <p:cNvSpPr>
            <a:spLocks noGrp="1"/>
          </p:cNvSpPr>
          <p:nvPr>
            <p:ph idx="1"/>
          </p:nvPr>
        </p:nvSpPr>
        <p:spPr>
          <a:xfrm>
            <a:off x="677334" y="1910069"/>
            <a:ext cx="10215809" cy="3880773"/>
          </a:xfrm>
        </p:spPr>
        <p:txBody>
          <a:bodyPr>
            <a:normAutofit/>
          </a:bodyPr>
          <a:lstStyle/>
          <a:p>
            <a:r>
              <a:rPr lang="en-US" sz="2400" b="1"/>
              <a:t>Economic valuation</a:t>
            </a:r>
            <a:r>
              <a:rPr lang="en-US" sz="2400"/>
              <a:t> is the practice of applying monetary units (e.g., U.S. dollars or Indian rupees) to physical outcomes measured in non-monetary units (e.g., hospitalizations, improvements in air quality)</a:t>
            </a:r>
          </a:p>
          <a:p>
            <a:r>
              <a:rPr lang="en-US" sz="2400" b="1"/>
              <a:t>Value</a:t>
            </a:r>
            <a:r>
              <a:rPr lang="en-US" sz="2400"/>
              <a:t> broadly represents the extent to which individuals are willing to trade money for goods and services</a:t>
            </a:r>
            <a:endParaRPr lang="en-CA" sz="2400" b="1"/>
          </a:p>
          <a:p>
            <a:endParaRPr lang="en-US" sz="2400"/>
          </a:p>
        </p:txBody>
      </p:sp>
      <p:sp>
        <p:nvSpPr>
          <p:cNvPr id="4" name="Slide Number Placeholder 3">
            <a:extLst>
              <a:ext uri="{FF2B5EF4-FFF2-40B4-BE49-F238E27FC236}">
                <a16:creationId xmlns:a16="http://schemas.microsoft.com/office/drawing/2014/main" id="{F1C695CA-DD9B-94CD-5B15-DE9E231A9E31}"/>
              </a:ext>
            </a:extLst>
          </p:cNvPr>
          <p:cNvSpPr>
            <a:spLocks noGrp="1"/>
          </p:cNvSpPr>
          <p:nvPr>
            <p:ph type="sldNum" sz="quarter" idx="12"/>
          </p:nvPr>
        </p:nvSpPr>
        <p:spPr/>
        <p:txBody>
          <a:bodyPr/>
          <a:lstStyle/>
          <a:p>
            <a:fld id="{D57F1E4F-1CFF-5643-939E-217C01CDF565}" type="slidenum">
              <a:rPr lang="en-US" smtClean="0"/>
              <a:pPr/>
              <a:t>53</a:t>
            </a:fld>
            <a:endParaRPr lang="en-US"/>
          </a:p>
        </p:txBody>
      </p:sp>
    </p:spTree>
    <p:extLst>
      <p:ext uri="{BB962C8B-B14F-4D97-AF65-F5344CB8AC3E}">
        <p14:creationId xmlns:p14="http://schemas.microsoft.com/office/powerpoint/2010/main" val="2109172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0FD2-A8DB-2E8E-17C4-24E871570E4E}"/>
              </a:ext>
            </a:extLst>
          </p:cNvPr>
          <p:cNvSpPr>
            <a:spLocks noGrp="1"/>
          </p:cNvSpPr>
          <p:nvPr>
            <p:ph type="title"/>
          </p:nvPr>
        </p:nvSpPr>
        <p:spPr/>
        <p:txBody>
          <a:bodyPr/>
          <a:lstStyle/>
          <a:p>
            <a:r>
              <a:rPr lang="en-US"/>
              <a:t>Comparing Health Benefits and Cost of Program Implementation</a:t>
            </a:r>
          </a:p>
        </p:txBody>
      </p:sp>
      <p:sp>
        <p:nvSpPr>
          <p:cNvPr id="3" name="Content Placeholder 2">
            <a:extLst>
              <a:ext uri="{FF2B5EF4-FFF2-40B4-BE49-F238E27FC236}">
                <a16:creationId xmlns:a16="http://schemas.microsoft.com/office/drawing/2014/main" id="{3B42FC19-9CD1-DD4C-E9DA-3479A420D3E1}"/>
              </a:ext>
            </a:extLst>
          </p:cNvPr>
          <p:cNvSpPr>
            <a:spLocks noGrp="1"/>
          </p:cNvSpPr>
          <p:nvPr>
            <p:ph idx="1"/>
          </p:nvPr>
        </p:nvSpPr>
        <p:spPr>
          <a:xfrm>
            <a:off x="677334" y="2041743"/>
            <a:ext cx="10333044" cy="4287718"/>
          </a:xfrm>
        </p:spPr>
        <p:txBody>
          <a:bodyPr vert="horz" lIns="91440" tIns="45720" rIns="91440" bIns="45720" rtlCol="0" anchor="t">
            <a:normAutofit/>
          </a:bodyPr>
          <a:lstStyle/>
          <a:p>
            <a:r>
              <a:rPr lang="en-US" sz="2400" dirty="0"/>
              <a:t>Should policy-makers enact an air quality management regulation that costs 250 million dollars annually?</a:t>
            </a:r>
          </a:p>
          <a:p>
            <a:pPr lvl="1"/>
            <a:r>
              <a:rPr lang="en-US" sz="2000" dirty="0"/>
              <a:t>Need to know what the </a:t>
            </a:r>
            <a:r>
              <a:rPr lang="en-US" sz="2000" b="1" dirty="0"/>
              <a:t>benefits</a:t>
            </a:r>
            <a:r>
              <a:rPr lang="en-US" sz="2000" dirty="0"/>
              <a:t> of the policy are</a:t>
            </a:r>
          </a:p>
          <a:p>
            <a:pPr lvl="1"/>
            <a:r>
              <a:rPr lang="en-US" sz="2000" dirty="0"/>
              <a:t>What if the annual benefits are:</a:t>
            </a:r>
          </a:p>
          <a:p>
            <a:pPr lvl="2"/>
            <a:r>
              <a:rPr lang="en-US" sz="1800" dirty="0"/>
              <a:t>2,000 avoided hospitalizations due to respiratory illness</a:t>
            </a:r>
          </a:p>
          <a:p>
            <a:pPr lvl="2"/>
            <a:r>
              <a:rPr lang="en-US" sz="1800" dirty="0"/>
              <a:t>3,000 avoided emergency room visits due to cardiovascular illness</a:t>
            </a:r>
          </a:p>
          <a:p>
            <a:pPr lvl="2"/>
            <a:r>
              <a:rPr lang="en-US" sz="1800" dirty="0"/>
              <a:t>50 avoided premature deaths</a:t>
            </a:r>
          </a:p>
          <a:p>
            <a:pPr lvl="2"/>
            <a:r>
              <a:rPr lang="en-US" sz="1800" dirty="0"/>
              <a:t>Improved visibility</a:t>
            </a:r>
          </a:p>
          <a:p>
            <a:pPr lvl="1"/>
            <a:r>
              <a:rPr lang="en-US" sz="2000" dirty="0"/>
              <a:t>How do we compare these benefits and costs?</a:t>
            </a:r>
          </a:p>
          <a:p>
            <a:endParaRPr lang="en-US" sz="2000"/>
          </a:p>
        </p:txBody>
      </p:sp>
      <p:sp>
        <p:nvSpPr>
          <p:cNvPr id="4" name="Slide Number Placeholder 3">
            <a:extLst>
              <a:ext uri="{FF2B5EF4-FFF2-40B4-BE49-F238E27FC236}">
                <a16:creationId xmlns:a16="http://schemas.microsoft.com/office/drawing/2014/main" id="{01D2B47D-6A42-2CE6-12DE-BA6941701868}"/>
              </a:ext>
            </a:extLst>
          </p:cNvPr>
          <p:cNvSpPr>
            <a:spLocks noGrp="1"/>
          </p:cNvSpPr>
          <p:nvPr>
            <p:ph type="sldNum" sz="quarter" idx="12"/>
          </p:nvPr>
        </p:nvSpPr>
        <p:spPr/>
        <p:txBody>
          <a:bodyPr/>
          <a:lstStyle/>
          <a:p>
            <a:fld id="{D57F1E4F-1CFF-5643-939E-217C01CDF565}" type="slidenum">
              <a:rPr lang="en-US" smtClean="0"/>
              <a:pPr/>
              <a:t>54</a:t>
            </a:fld>
            <a:endParaRPr lang="en-US"/>
          </a:p>
        </p:txBody>
      </p:sp>
    </p:spTree>
    <p:extLst>
      <p:ext uri="{BB962C8B-B14F-4D97-AF65-F5344CB8AC3E}">
        <p14:creationId xmlns:p14="http://schemas.microsoft.com/office/powerpoint/2010/main" val="3727762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DF56-A234-02E1-2DAC-017A25844573}"/>
              </a:ext>
            </a:extLst>
          </p:cNvPr>
          <p:cNvSpPr>
            <a:spLocks noGrp="1"/>
          </p:cNvSpPr>
          <p:nvPr>
            <p:ph type="title"/>
          </p:nvPr>
        </p:nvSpPr>
        <p:spPr/>
        <p:txBody>
          <a:bodyPr/>
          <a:lstStyle/>
          <a:p>
            <a:r>
              <a:rPr lang="en-US"/>
              <a:t>Why pursue economic valuation? </a:t>
            </a:r>
          </a:p>
        </p:txBody>
      </p:sp>
      <p:sp>
        <p:nvSpPr>
          <p:cNvPr id="3" name="Content Placeholder 2">
            <a:extLst>
              <a:ext uri="{FF2B5EF4-FFF2-40B4-BE49-F238E27FC236}">
                <a16:creationId xmlns:a16="http://schemas.microsoft.com/office/drawing/2014/main" id="{1DEEC6CC-96F2-1369-9199-357AFE6F91C5}"/>
              </a:ext>
            </a:extLst>
          </p:cNvPr>
          <p:cNvSpPr>
            <a:spLocks noGrp="1"/>
          </p:cNvSpPr>
          <p:nvPr>
            <p:ph idx="1"/>
          </p:nvPr>
        </p:nvSpPr>
        <p:spPr>
          <a:xfrm>
            <a:off x="677334" y="1678489"/>
            <a:ext cx="10307992" cy="4362874"/>
          </a:xfrm>
        </p:spPr>
        <p:txBody>
          <a:bodyPr>
            <a:normAutofit/>
          </a:bodyPr>
          <a:lstStyle/>
          <a:p>
            <a:r>
              <a:rPr lang="en-US" sz="2400"/>
              <a:t>Allow policy-makers to see a comparison of regulatory costs and benefits</a:t>
            </a:r>
          </a:p>
          <a:p>
            <a:r>
              <a:rPr lang="en-US" sz="2400"/>
              <a:t>Allow policy-makers to direct funds to the policies that provide the greatest (net) benefits to society</a:t>
            </a:r>
          </a:p>
          <a:p>
            <a:r>
              <a:rPr lang="en-US" sz="2400"/>
              <a:t>Understand the major benefit categories stemming from a regulation</a:t>
            </a:r>
          </a:p>
          <a:p>
            <a:r>
              <a:rPr lang="en-US" sz="2400"/>
              <a:t>Enable communication of the impacts of air quality management </a:t>
            </a:r>
            <a:r>
              <a:rPr lang="en-US" sz="2400">
                <a:sym typeface="Wingdings" panose="05000000000000000000" pitchFamily="2" charset="2"/>
              </a:rPr>
              <a:t> the “business case” for policy</a:t>
            </a:r>
            <a:endParaRPr lang="en-US" sz="2400"/>
          </a:p>
          <a:p>
            <a:endParaRPr lang="en-US" sz="2400"/>
          </a:p>
        </p:txBody>
      </p:sp>
      <p:sp>
        <p:nvSpPr>
          <p:cNvPr id="4" name="Slide Number Placeholder 3">
            <a:extLst>
              <a:ext uri="{FF2B5EF4-FFF2-40B4-BE49-F238E27FC236}">
                <a16:creationId xmlns:a16="http://schemas.microsoft.com/office/drawing/2014/main" id="{1B7204BB-5F2C-907C-28DB-83C1639C8CBE}"/>
              </a:ext>
            </a:extLst>
          </p:cNvPr>
          <p:cNvSpPr>
            <a:spLocks noGrp="1"/>
          </p:cNvSpPr>
          <p:nvPr>
            <p:ph type="sldNum" sz="quarter" idx="12"/>
          </p:nvPr>
        </p:nvSpPr>
        <p:spPr/>
        <p:txBody>
          <a:bodyPr/>
          <a:lstStyle/>
          <a:p>
            <a:fld id="{D57F1E4F-1CFF-5643-939E-217C01CDF565}" type="slidenum">
              <a:rPr lang="en-US" smtClean="0"/>
              <a:pPr/>
              <a:t>55</a:t>
            </a:fld>
            <a:endParaRPr lang="en-US"/>
          </a:p>
        </p:txBody>
      </p:sp>
    </p:spTree>
    <p:extLst>
      <p:ext uri="{BB962C8B-B14F-4D97-AF65-F5344CB8AC3E}">
        <p14:creationId xmlns:p14="http://schemas.microsoft.com/office/powerpoint/2010/main" val="2472637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D725-7EAF-A96F-5EFA-5079101D26EF}"/>
              </a:ext>
            </a:extLst>
          </p:cNvPr>
          <p:cNvSpPr>
            <a:spLocks noGrp="1"/>
          </p:cNvSpPr>
          <p:nvPr>
            <p:ph type="title"/>
          </p:nvPr>
        </p:nvSpPr>
        <p:spPr/>
        <p:txBody>
          <a:bodyPr/>
          <a:lstStyle/>
          <a:p>
            <a:r>
              <a:rPr lang="en-US"/>
              <a:t>What data do we need to value benefits? </a:t>
            </a:r>
          </a:p>
        </p:txBody>
      </p:sp>
      <p:sp>
        <p:nvSpPr>
          <p:cNvPr id="3" name="Content Placeholder 2">
            <a:extLst>
              <a:ext uri="{FF2B5EF4-FFF2-40B4-BE49-F238E27FC236}">
                <a16:creationId xmlns:a16="http://schemas.microsoft.com/office/drawing/2014/main" id="{D0B5E422-A3B6-E1C1-AD84-116903E210DC}"/>
              </a:ext>
            </a:extLst>
          </p:cNvPr>
          <p:cNvSpPr>
            <a:spLocks noGrp="1"/>
          </p:cNvSpPr>
          <p:nvPr>
            <p:ph idx="1"/>
          </p:nvPr>
        </p:nvSpPr>
        <p:spPr>
          <a:xfrm>
            <a:off x="677334" y="1803749"/>
            <a:ext cx="10899148" cy="4237614"/>
          </a:xfrm>
        </p:spPr>
        <p:txBody>
          <a:bodyPr>
            <a:normAutofit fontScale="92500" lnSpcReduction="10000"/>
          </a:bodyPr>
          <a:lstStyle/>
          <a:p>
            <a:r>
              <a:rPr lang="en-US" sz="2800"/>
              <a:t>Cost of Illness (COI)</a:t>
            </a:r>
          </a:p>
          <a:p>
            <a:pPr lvl="1"/>
            <a:r>
              <a:rPr lang="en-US" sz="2000"/>
              <a:t>Captures the direct dollar savings to society of reducing a health effect</a:t>
            </a:r>
          </a:p>
          <a:p>
            <a:pPr lvl="1"/>
            <a:r>
              <a:rPr lang="en-US" sz="2000"/>
              <a:t>Ignores the value to individuals of reduced pain and suffering</a:t>
            </a:r>
          </a:p>
          <a:p>
            <a:pPr lvl="1"/>
            <a:r>
              <a:rPr lang="en-US" sz="2000"/>
              <a:t>Generally a lower bound when no WTP estimates are available</a:t>
            </a:r>
            <a:endParaRPr lang="en-US" sz="2400"/>
          </a:p>
          <a:p>
            <a:pPr lvl="1"/>
            <a:endParaRPr lang="en-US" sz="2400"/>
          </a:p>
          <a:p>
            <a:r>
              <a:rPr lang="en-US" sz="2800"/>
              <a:t>Willingness to Pay (WTP)</a:t>
            </a:r>
          </a:p>
          <a:p>
            <a:pPr marL="582930" lvl="1" indent="-182880">
              <a:lnSpc>
                <a:spcPct val="90000"/>
              </a:lnSpc>
              <a:defRPr/>
            </a:pPr>
            <a:r>
              <a:rPr lang="en-US" sz="2100"/>
              <a:t> Measures the complete value of avoiding a health outcome</a:t>
            </a:r>
          </a:p>
          <a:p>
            <a:pPr marL="582930" lvl="1" indent="-182880">
              <a:lnSpc>
                <a:spcPct val="90000"/>
              </a:lnSpc>
              <a:defRPr/>
            </a:pPr>
            <a:r>
              <a:rPr lang="en-US" sz="2100"/>
              <a:t> Relies on either revealed or stated preferences for risk reductions</a:t>
            </a:r>
            <a:endParaRPr lang="en-US" sz="2100">
              <a:solidFill>
                <a:schemeClr val="tx1">
                  <a:lumMod val="85000"/>
                  <a:lumOff val="15000"/>
                </a:schemeClr>
              </a:solidFill>
            </a:endParaRPr>
          </a:p>
          <a:p>
            <a:pPr marL="582930" lvl="1" indent="-182880">
              <a:lnSpc>
                <a:spcPct val="90000"/>
              </a:lnSpc>
              <a:defRPr/>
            </a:pPr>
            <a:r>
              <a:rPr lang="en-US" sz="2100"/>
              <a:t> Generally more uncertain than COI</a:t>
            </a:r>
          </a:p>
          <a:p>
            <a:pPr marL="582930" lvl="1" indent="-182880">
              <a:lnSpc>
                <a:spcPct val="90000"/>
              </a:lnSpc>
              <a:defRPr/>
            </a:pPr>
            <a:r>
              <a:rPr lang="en-US" sz="2100"/>
              <a:t> Controversial due to differing global economic conditions</a:t>
            </a:r>
          </a:p>
          <a:p>
            <a:pPr lvl="1"/>
            <a:endParaRPr lang="en-US" sz="2800"/>
          </a:p>
          <a:p>
            <a:endParaRPr lang="en-US" sz="2800"/>
          </a:p>
        </p:txBody>
      </p:sp>
      <p:sp>
        <p:nvSpPr>
          <p:cNvPr id="4" name="Slide Number Placeholder 3">
            <a:extLst>
              <a:ext uri="{FF2B5EF4-FFF2-40B4-BE49-F238E27FC236}">
                <a16:creationId xmlns:a16="http://schemas.microsoft.com/office/drawing/2014/main" id="{1B2D5D92-6367-010F-452B-B4768DB5E28F}"/>
              </a:ext>
            </a:extLst>
          </p:cNvPr>
          <p:cNvSpPr>
            <a:spLocks noGrp="1"/>
          </p:cNvSpPr>
          <p:nvPr>
            <p:ph type="sldNum" sz="quarter" idx="12"/>
          </p:nvPr>
        </p:nvSpPr>
        <p:spPr/>
        <p:txBody>
          <a:bodyPr/>
          <a:lstStyle/>
          <a:p>
            <a:fld id="{D57F1E4F-1CFF-5643-939E-217C01CDF565}" type="slidenum">
              <a:rPr lang="en-US" smtClean="0"/>
              <a:pPr/>
              <a:t>56</a:t>
            </a:fld>
            <a:endParaRPr lang="en-US"/>
          </a:p>
        </p:txBody>
      </p:sp>
    </p:spTree>
    <p:extLst>
      <p:ext uri="{BB962C8B-B14F-4D97-AF65-F5344CB8AC3E}">
        <p14:creationId xmlns:p14="http://schemas.microsoft.com/office/powerpoint/2010/main" val="2760797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0440-8831-3863-D845-7E239D4F4685}"/>
              </a:ext>
            </a:extLst>
          </p:cNvPr>
          <p:cNvSpPr>
            <a:spLocks noGrp="1"/>
          </p:cNvSpPr>
          <p:nvPr>
            <p:ph type="title"/>
          </p:nvPr>
        </p:nvSpPr>
        <p:spPr/>
        <p:txBody>
          <a:bodyPr/>
          <a:lstStyle/>
          <a:p>
            <a:r>
              <a:rPr lang="en-US"/>
              <a:t>Valuation in International Contexts</a:t>
            </a:r>
          </a:p>
        </p:txBody>
      </p:sp>
      <p:sp>
        <p:nvSpPr>
          <p:cNvPr id="3" name="Content Placeholder 2">
            <a:extLst>
              <a:ext uri="{FF2B5EF4-FFF2-40B4-BE49-F238E27FC236}">
                <a16:creationId xmlns:a16="http://schemas.microsoft.com/office/drawing/2014/main" id="{5A120797-29BA-D38F-BAD6-849C7B9E3AD0}"/>
              </a:ext>
            </a:extLst>
          </p:cNvPr>
          <p:cNvSpPr>
            <a:spLocks noGrp="1"/>
          </p:cNvSpPr>
          <p:nvPr>
            <p:ph idx="1"/>
          </p:nvPr>
        </p:nvSpPr>
        <p:spPr>
          <a:xfrm>
            <a:off x="677334" y="1751308"/>
            <a:ext cx="10215809" cy="4290055"/>
          </a:xfrm>
        </p:spPr>
        <p:txBody>
          <a:bodyPr>
            <a:normAutofit/>
          </a:bodyPr>
          <a:lstStyle/>
          <a:p>
            <a:r>
              <a:rPr lang="en-US" sz="2400"/>
              <a:t>As willingness to pay measures can differ based on income, different countries may choose to determine benefits based on improved health outcomes themselves</a:t>
            </a:r>
          </a:p>
          <a:p>
            <a:r>
              <a:rPr lang="en-US" sz="2400"/>
              <a:t>Value of a Statistical Life </a:t>
            </a:r>
          </a:p>
          <a:p>
            <a:pPr lvl="1"/>
            <a:r>
              <a:rPr lang="en-US" sz="2200"/>
              <a:t>Common metric used in benefit-cost analysis to determine total benefits of a policy</a:t>
            </a:r>
          </a:p>
          <a:p>
            <a:pPr lvl="1"/>
            <a:r>
              <a:rPr lang="en-US" sz="2200"/>
              <a:t>Based on willingness to pay measures</a:t>
            </a:r>
          </a:p>
          <a:p>
            <a:pPr lvl="1"/>
            <a:r>
              <a:rPr lang="en-US" sz="2200"/>
              <a:t>Controversial due to unequal economic conditions across the globe </a:t>
            </a:r>
          </a:p>
        </p:txBody>
      </p:sp>
      <p:sp>
        <p:nvSpPr>
          <p:cNvPr id="4" name="Slide Number Placeholder 3">
            <a:extLst>
              <a:ext uri="{FF2B5EF4-FFF2-40B4-BE49-F238E27FC236}">
                <a16:creationId xmlns:a16="http://schemas.microsoft.com/office/drawing/2014/main" id="{AB300D4A-858E-893C-1F1C-8E8A901166FC}"/>
              </a:ext>
            </a:extLst>
          </p:cNvPr>
          <p:cNvSpPr>
            <a:spLocks noGrp="1"/>
          </p:cNvSpPr>
          <p:nvPr>
            <p:ph type="sldNum" sz="quarter" idx="12"/>
          </p:nvPr>
        </p:nvSpPr>
        <p:spPr/>
        <p:txBody>
          <a:bodyPr/>
          <a:lstStyle/>
          <a:p>
            <a:fld id="{D57F1E4F-1CFF-5643-939E-217C01CDF565}" type="slidenum">
              <a:rPr lang="en-US" smtClean="0"/>
              <a:pPr/>
              <a:t>57</a:t>
            </a:fld>
            <a:endParaRPr lang="en-US"/>
          </a:p>
        </p:txBody>
      </p:sp>
    </p:spTree>
    <p:extLst>
      <p:ext uri="{BB962C8B-B14F-4D97-AF65-F5344CB8AC3E}">
        <p14:creationId xmlns:p14="http://schemas.microsoft.com/office/powerpoint/2010/main" val="2545690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A4EE-0F5A-70CF-38E0-F5BCEDDCAE04}"/>
              </a:ext>
            </a:extLst>
          </p:cNvPr>
          <p:cNvSpPr>
            <a:spLocks noGrp="1"/>
          </p:cNvSpPr>
          <p:nvPr>
            <p:ph type="title"/>
          </p:nvPr>
        </p:nvSpPr>
        <p:spPr/>
        <p:txBody>
          <a:bodyPr/>
          <a:lstStyle/>
          <a:p>
            <a:r>
              <a:rPr lang="en-US"/>
              <a:t>Valuing Non-Fatal Health Effects</a:t>
            </a:r>
          </a:p>
        </p:txBody>
      </p:sp>
      <p:sp>
        <p:nvSpPr>
          <p:cNvPr id="3" name="Content Placeholder 2">
            <a:extLst>
              <a:ext uri="{FF2B5EF4-FFF2-40B4-BE49-F238E27FC236}">
                <a16:creationId xmlns:a16="http://schemas.microsoft.com/office/drawing/2014/main" id="{4DE7D9A7-DA04-F7A9-D13A-067517B66A99}"/>
              </a:ext>
            </a:extLst>
          </p:cNvPr>
          <p:cNvSpPr>
            <a:spLocks noGrp="1"/>
          </p:cNvSpPr>
          <p:nvPr>
            <p:ph idx="1"/>
          </p:nvPr>
        </p:nvSpPr>
        <p:spPr>
          <a:xfrm>
            <a:off x="677334" y="1728593"/>
            <a:ext cx="10307992" cy="4312770"/>
          </a:xfrm>
        </p:spPr>
        <p:txBody>
          <a:bodyPr>
            <a:normAutofit/>
          </a:bodyPr>
          <a:lstStyle/>
          <a:p>
            <a:r>
              <a:rPr lang="en-US" sz="2400"/>
              <a:t>Leveraging available literature:</a:t>
            </a:r>
          </a:p>
          <a:p>
            <a:pPr lvl="1"/>
            <a:r>
              <a:rPr lang="en-US" sz="2000"/>
              <a:t>WTP estimates less likely to exist for non-fatal outcomes compared to fatalities</a:t>
            </a:r>
          </a:p>
          <a:p>
            <a:pPr lvl="1"/>
            <a:r>
              <a:rPr lang="en-US" sz="2000"/>
              <a:t>COI estimates cannot be easily transferred between countries due to differences across health care systems</a:t>
            </a:r>
          </a:p>
          <a:p>
            <a:r>
              <a:rPr lang="en-US" sz="2400"/>
              <a:t>Medical databases may provide costs or charges for medical treatment (e.g., hospitalizations, emergency department visits) for specific health endpoints</a:t>
            </a:r>
          </a:p>
          <a:p>
            <a:r>
              <a:rPr lang="en-US" sz="2400"/>
              <a:t>Productivity losses generally wage rates multiplied by missed work time</a:t>
            </a:r>
          </a:p>
          <a:p>
            <a:endParaRPr lang="en-US" sz="2400"/>
          </a:p>
        </p:txBody>
      </p:sp>
      <p:sp>
        <p:nvSpPr>
          <p:cNvPr id="4" name="Slide Number Placeholder 3">
            <a:extLst>
              <a:ext uri="{FF2B5EF4-FFF2-40B4-BE49-F238E27FC236}">
                <a16:creationId xmlns:a16="http://schemas.microsoft.com/office/drawing/2014/main" id="{04904223-579F-A2FC-BF12-36F178B8C60D}"/>
              </a:ext>
            </a:extLst>
          </p:cNvPr>
          <p:cNvSpPr>
            <a:spLocks noGrp="1"/>
          </p:cNvSpPr>
          <p:nvPr>
            <p:ph type="sldNum" sz="quarter" idx="12"/>
          </p:nvPr>
        </p:nvSpPr>
        <p:spPr/>
        <p:txBody>
          <a:bodyPr/>
          <a:lstStyle/>
          <a:p>
            <a:fld id="{D57F1E4F-1CFF-5643-939E-217C01CDF565}" type="slidenum">
              <a:rPr lang="en-US" smtClean="0"/>
              <a:pPr/>
              <a:t>58</a:t>
            </a:fld>
            <a:endParaRPr lang="en-US"/>
          </a:p>
        </p:txBody>
      </p:sp>
    </p:spTree>
    <p:extLst>
      <p:ext uri="{BB962C8B-B14F-4D97-AF65-F5344CB8AC3E}">
        <p14:creationId xmlns:p14="http://schemas.microsoft.com/office/powerpoint/2010/main" val="2146877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0CBE-04C8-AAF2-CFBA-21033E060445}"/>
              </a:ext>
            </a:extLst>
          </p:cNvPr>
          <p:cNvSpPr>
            <a:spLocks noGrp="1"/>
          </p:cNvSpPr>
          <p:nvPr>
            <p:ph type="title"/>
          </p:nvPr>
        </p:nvSpPr>
        <p:spPr/>
        <p:txBody>
          <a:bodyPr/>
          <a:lstStyle/>
          <a:p>
            <a:r>
              <a:rPr lang="en-US"/>
              <a:t>Value of a Statistical Life (VSL)</a:t>
            </a:r>
          </a:p>
        </p:txBody>
      </p:sp>
      <p:sp>
        <p:nvSpPr>
          <p:cNvPr id="3" name="Content Placeholder 2">
            <a:extLst>
              <a:ext uri="{FF2B5EF4-FFF2-40B4-BE49-F238E27FC236}">
                <a16:creationId xmlns:a16="http://schemas.microsoft.com/office/drawing/2014/main" id="{52F9AA14-C875-1B59-88BF-F19692EDF88D}"/>
              </a:ext>
            </a:extLst>
          </p:cNvPr>
          <p:cNvSpPr>
            <a:spLocks noGrp="1"/>
          </p:cNvSpPr>
          <p:nvPr>
            <p:ph idx="1"/>
          </p:nvPr>
        </p:nvSpPr>
        <p:spPr>
          <a:xfrm>
            <a:off x="677334" y="2160589"/>
            <a:ext cx="10450449" cy="3880773"/>
          </a:xfrm>
        </p:spPr>
        <p:txBody>
          <a:bodyPr>
            <a:normAutofit/>
          </a:bodyPr>
          <a:lstStyle/>
          <a:p>
            <a:r>
              <a:rPr lang="en-US" sz="2800"/>
              <a:t>An estimate of how much people are willing to pay for small reductions in their risks of dying from adverse health conditions that may be caused by environmental pollution</a:t>
            </a:r>
          </a:p>
          <a:p>
            <a:r>
              <a:rPr lang="en-US" sz="2800"/>
              <a:t>This value is extrapolated to find the value of one fewer death in an entire population</a:t>
            </a:r>
          </a:p>
        </p:txBody>
      </p:sp>
      <p:sp>
        <p:nvSpPr>
          <p:cNvPr id="4" name="Slide Number Placeholder 3">
            <a:extLst>
              <a:ext uri="{FF2B5EF4-FFF2-40B4-BE49-F238E27FC236}">
                <a16:creationId xmlns:a16="http://schemas.microsoft.com/office/drawing/2014/main" id="{8E10778B-59E1-5AE9-CDA7-FCAD1DA61B23}"/>
              </a:ext>
            </a:extLst>
          </p:cNvPr>
          <p:cNvSpPr>
            <a:spLocks noGrp="1"/>
          </p:cNvSpPr>
          <p:nvPr>
            <p:ph type="sldNum" sz="quarter" idx="12"/>
          </p:nvPr>
        </p:nvSpPr>
        <p:spPr/>
        <p:txBody>
          <a:bodyPr/>
          <a:lstStyle/>
          <a:p>
            <a:fld id="{D57F1E4F-1CFF-5643-939E-217C01CDF565}" type="slidenum">
              <a:rPr lang="en-US" smtClean="0"/>
              <a:pPr/>
              <a:t>59</a:t>
            </a:fld>
            <a:endParaRPr lang="en-US"/>
          </a:p>
        </p:txBody>
      </p:sp>
      <p:sp>
        <p:nvSpPr>
          <p:cNvPr id="5" name="TextBox 4">
            <a:extLst>
              <a:ext uri="{FF2B5EF4-FFF2-40B4-BE49-F238E27FC236}">
                <a16:creationId xmlns:a16="http://schemas.microsoft.com/office/drawing/2014/main" id="{C80BAD17-1E1D-45DC-F5D0-5D6BE7C532D3}"/>
              </a:ext>
            </a:extLst>
          </p:cNvPr>
          <p:cNvSpPr txBox="1"/>
          <p:nvPr/>
        </p:nvSpPr>
        <p:spPr>
          <a:xfrm>
            <a:off x="5827359" y="6571279"/>
            <a:ext cx="5842861" cy="276999"/>
          </a:xfrm>
          <a:prstGeom prst="rect">
            <a:avLst/>
          </a:prstGeom>
          <a:noFill/>
        </p:spPr>
        <p:txBody>
          <a:bodyPr wrap="square" lIns="91440" tIns="45720" rIns="91440" bIns="45720" rtlCol="0" anchor="t">
            <a:spAutoFit/>
          </a:bodyPr>
          <a:lstStyle/>
          <a:p>
            <a:r>
              <a:rPr lang="en-US" sz="1200" dirty="0">
                <a:hlinkClick r:id="rId2"/>
              </a:rPr>
              <a:t>https://www.epa.gov/environmental-economics/mortality-risk-valuation</a:t>
            </a:r>
            <a:r>
              <a:rPr lang="en-US" sz="1200" dirty="0"/>
              <a:t> </a:t>
            </a:r>
          </a:p>
        </p:txBody>
      </p:sp>
    </p:spTree>
    <p:extLst>
      <p:ext uri="{BB962C8B-B14F-4D97-AF65-F5344CB8AC3E}">
        <p14:creationId xmlns:p14="http://schemas.microsoft.com/office/powerpoint/2010/main" val="139601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960D-7FB1-D65C-2F25-DA59A8C7C15E}"/>
              </a:ext>
            </a:extLst>
          </p:cNvPr>
          <p:cNvSpPr>
            <a:spLocks noGrp="1"/>
          </p:cNvSpPr>
          <p:nvPr>
            <p:ph type="title"/>
          </p:nvPr>
        </p:nvSpPr>
        <p:spPr>
          <a:xfrm>
            <a:off x="677334" y="622300"/>
            <a:ext cx="10899148" cy="1320800"/>
          </a:xfrm>
        </p:spPr>
        <p:txBody>
          <a:bodyPr/>
          <a:lstStyle/>
          <a:p>
            <a:r>
              <a:rPr lang="en-US"/>
              <a:t>How does fine particulate matter (PM</a:t>
            </a:r>
            <a:r>
              <a:rPr lang="en-US" baseline="-25000"/>
              <a:t>2.5</a:t>
            </a:r>
            <a:r>
              <a:rPr lang="en-US"/>
              <a:t>) impact human health?</a:t>
            </a:r>
          </a:p>
        </p:txBody>
      </p:sp>
      <p:pic>
        <p:nvPicPr>
          <p:cNvPr id="2052" name="Picture 4" descr="Cars driving along a road, and factories emitting pollution. ">
            <a:extLst>
              <a:ext uri="{FF2B5EF4-FFF2-40B4-BE49-F238E27FC236}">
                <a16:creationId xmlns:a16="http://schemas.microsoft.com/office/drawing/2014/main" id="{079A29E3-F117-B7C3-9A4D-AAF4CF60C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54" y="2241281"/>
            <a:ext cx="3354841" cy="18870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54DF56-7EAC-0BF8-BE07-E9CB21C0DCBC}"/>
              </a:ext>
            </a:extLst>
          </p:cNvPr>
          <p:cNvSpPr txBox="1"/>
          <p:nvPr/>
        </p:nvSpPr>
        <p:spPr>
          <a:xfrm>
            <a:off x="2001824" y="4113652"/>
            <a:ext cx="1101584" cy="338554"/>
          </a:xfrm>
          <a:prstGeom prst="rect">
            <a:avLst/>
          </a:prstGeom>
          <a:noFill/>
        </p:spPr>
        <p:txBody>
          <a:bodyPr wrap="none" rtlCol="0">
            <a:spAutoFit/>
          </a:bodyPr>
          <a:lstStyle/>
          <a:p>
            <a:r>
              <a:rPr lang="en-US" sz="1600" b="1"/>
              <a:t>Emissions</a:t>
            </a:r>
          </a:p>
        </p:txBody>
      </p:sp>
      <p:sp>
        <p:nvSpPr>
          <p:cNvPr id="13" name="TextBox 12">
            <a:extLst>
              <a:ext uri="{FF2B5EF4-FFF2-40B4-BE49-F238E27FC236}">
                <a16:creationId xmlns:a16="http://schemas.microsoft.com/office/drawing/2014/main" id="{319D2146-0F5F-E1B8-F559-59D71A143080}"/>
              </a:ext>
            </a:extLst>
          </p:cNvPr>
          <p:cNvSpPr txBox="1"/>
          <p:nvPr/>
        </p:nvSpPr>
        <p:spPr>
          <a:xfrm>
            <a:off x="1082214" y="4417899"/>
            <a:ext cx="3675510" cy="276999"/>
          </a:xfrm>
          <a:prstGeom prst="rect">
            <a:avLst/>
          </a:prstGeom>
          <a:noFill/>
        </p:spPr>
        <p:txBody>
          <a:bodyPr wrap="square" lIns="91440" tIns="45720" rIns="91440" bIns="45720" rtlCol="0" anchor="t">
            <a:spAutoFit/>
          </a:bodyPr>
          <a:lstStyle/>
          <a:p>
            <a:r>
              <a:rPr lang="en-US" sz="1200" dirty="0">
                <a:hlinkClick r:id="rId4"/>
              </a:rPr>
              <a:t>https://climatekids.nasa.gov/air-pollution/</a:t>
            </a:r>
            <a:r>
              <a:rPr lang="en-US" sz="1200" dirty="0"/>
              <a:t> </a:t>
            </a:r>
          </a:p>
        </p:txBody>
      </p:sp>
      <p:pic>
        <p:nvPicPr>
          <p:cNvPr id="5" name="Picture 2" descr="Diagram of a human hair compared to size of PM10 and PM2.5 pollution.">
            <a:extLst>
              <a:ext uri="{FF2B5EF4-FFF2-40B4-BE49-F238E27FC236}">
                <a16:creationId xmlns:a16="http://schemas.microsoft.com/office/drawing/2014/main" id="{6979D970-EBD0-B05D-94FC-47D0FDCB67CF}"/>
              </a:ext>
            </a:extLst>
          </p:cNvPr>
          <p:cNvPicPr>
            <a:picLocks noChangeAspect="1" noChangeArrowheads="1"/>
          </p:cNvPicPr>
          <p:nvPr/>
        </p:nvPicPr>
        <p:blipFill>
          <a:blip r:embed="rId5" cstate="print"/>
          <a:srcRect/>
          <a:stretch>
            <a:fillRect/>
          </a:stretch>
        </p:blipFill>
        <p:spPr bwMode="auto">
          <a:xfrm>
            <a:off x="4757724" y="3113527"/>
            <a:ext cx="2438400" cy="1828800"/>
          </a:xfrm>
          <a:prstGeom prst="rect">
            <a:avLst/>
          </a:prstGeom>
          <a:noFill/>
          <a:ln w="9525">
            <a:noFill/>
            <a:miter lim="800000"/>
            <a:headEnd/>
            <a:tailEnd/>
          </a:ln>
        </p:spPr>
      </p:pic>
      <p:sp>
        <p:nvSpPr>
          <p:cNvPr id="8" name="TextBox 7">
            <a:extLst>
              <a:ext uri="{FF2B5EF4-FFF2-40B4-BE49-F238E27FC236}">
                <a16:creationId xmlns:a16="http://schemas.microsoft.com/office/drawing/2014/main" id="{A8E0F82A-2D84-E6DF-6649-282AC00974F5}"/>
              </a:ext>
            </a:extLst>
          </p:cNvPr>
          <p:cNvSpPr txBox="1"/>
          <p:nvPr/>
        </p:nvSpPr>
        <p:spPr>
          <a:xfrm>
            <a:off x="5225486" y="4952322"/>
            <a:ext cx="1502334" cy="338554"/>
          </a:xfrm>
          <a:prstGeom prst="rect">
            <a:avLst/>
          </a:prstGeom>
          <a:noFill/>
        </p:spPr>
        <p:txBody>
          <a:bodyPr wrap="none" rtlCol="0">
            <a:spAutoFit/>
          </a:bodyPr>
          <a:lstStyle/>
          <a:p>
            <a:r>
              <a:rPr lang="en-US" sz="1600" b="1"/>
              <a:t>Fine particles</a:t>
            </a:r>
          </a:p>
        </p:txBody>
      </p:sp>
      <p:sp>
        <p:nvSpPr>
          <p:cNvPr id="3" name="TextBox 2">
            <a:extLst>
              <a:ext uri="{FF2B5EF4-FFF2-40B4-BE49-F238E27FC236}">
                <a16:creationId xmlns:a16="http://schemas.microsoft.com/office/drawing/2014/main" id="{7CDE6B47-D50C-22B4-72A2-3E4C930EC92B}"/>
              </a:ext>
            </a:extLst>
          </p:cNvPr>
          <p:cNvSpPr txBox="1"/>
          <p:nvPr/>
        </p:nvSpPr>
        <p:spPr>
          <a:xfrm>
            <a:off x="4736054" y="5290876"/>
            <a:ext cx="2785998" cy="646331"/>
          </a:xfrm>
          <a:prstGeom prst="rect">
            <a:avLst/>
          </a:prstGeom>
          <a:noFill/>
        </p:spPr>
        <p:txBody>
          <a:bodyPr wrap="square" lIns="91440" tIns="45720" rIns="91440" bIns="45720" rtlCol="0" anchor="t">
            <a:spAutoFit/>
          </a:bodyPr>
          <a:lstStyle/>
          <a:p>
            <a:r>
              <a:rPr lang="en-US" sz="1200" dirty="0">
                <a:hlinkClick r:id="rId6"/>
              </a:rPr>
              <a:t>https://www.epa.gov/pm-pollution/particulate-matter-pm-basics</a:t>
            </a:r>
            <a:r>
              <a:rPr lang="en-US" sz="1200" dirty="0"/>
              <a:t> </a:t>
            </a:r>
          </a:p>
        </p:txBody>
      </p:sp>
      <p:pic>
        <p:nvPicPr>
          <p:cNvPr id="2054" name="Picture 6" descr="Diagram of how asthma affects airways.">
            <a:extLst>
              <a:ext uri="{FF2B5EF4-FFF2-40B4-BE49-F238E27FC236}">
                <a16:creationId xmlns:a16="http://schemas.microsoft.com/office/drawing/2014/main" id="{4EA2B5DA-566F-2A12-869F-423FB0323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9661" y="4300562"/>
            <a:ext cx="2785998" cy="15671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CFB9B2-280D-844A-6FB8-A81BCC2D9F45}"/>
              </a:ext>
            </a:extLst>
          </p:cNvPr>
          <p:cNvSpPr txBox="1"/>
          <p:nvPr/>
        </p:nvSpPr>
        <p:spPr>
          <a:xfrm>
            <a:off x="7606709" y="5790992"/>
            <a:ext cx="2335896" cy="338554"/>
          </a:xfrm>
          <a:prstGeom prst="rect">
            <a:avLst/>
          </a:prstGeom>
          <a:noFill/>
        </p:spPr>
        <p:txBody>
          <a:bodyPr wrap="none" rtlCol="0">
            <a:spAutoFit/>
          </a:bodyPr>
          <a:lstStyle/>
          <a:p>
            <a:r>
              <a:rPr lang="en-US" sz="1600" b="1">
                <a:solidFill>
                  <a:srgbClr val="C00000"/>
                </a:solidFill>
                <a:latin typeface="+mn-lt"/>
                <a:cs typeface="Gill Sans MT"/>
              </a:rPr>
              <a:t>Human health impacts</a:t>
            </a:r>
          </a:p>
        </p:txBody>
      </p:sp>
      <p:cxnSp>
        <p:nvCxnSpPr>
          <p:cNvPr id="10" name="Elbow Connector 14">
            <a:extLst>
              <a:ext uri="{FF2B5EF4-FFF2-40B4-BE49-F238E27FC236}">
                <a16:creationId xmlns:a16="http://schemas.microsoft.com/office/drawing/2014/main" id="{BE34E1EC-ED9F-F633-238B-DCE1E25C2F03}"/>
              </a:ext>
              <a:ext uri="{C183D7F6-B498-43B3-948B-1728B52AA6E4}">
                <adec:decorative xmlns:adec="http://schemas.microsoft.com/office/drawing/2017/decorative" val="1"/>
              </a:ext>
            </a:extLst>
          </p:cNvPr>
          <p:cNvCxnSpPr>
            <a:endCxn id="5" idx="0"/>
          </p:cNvCxnSpPr>
          <p:nvPr/>
        </p:nvCxnSpPr>
        <p:spPr>
          <a:xfrm>
            <a:off x="4384187" y="2761102"/>
            <a:ext cx="1592737" cy="352425"/>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Elbow Connector 15">
            <a:extLst>
              <a:ext uri="{FF2B5EF4-FFF2-40B4-BE49-F238E27FC236}">
                <a16:creationId xmlns:a16="http://schemas.microsoft.com/office/drawing/2014/main" id="{EE5147BF-666D-8486-4F98-609BC4B91AC4}"/>
              </a:ext>
              <a:ext uri="{C183D7F6-B498-43B3-948B-1728B52AA6E4}">
                <adec:decorative xmlns:adec="http://schemas.microsoft.com/office/drawing/2017/decorative" val="1"/>
              </a:ext>
            </a:extLst>
          </p:cNvPr>
          <p:cNvCxnSpPr/>
          <p:nvPr/>
        </p:nvCxnSpPr>
        <p:spPr>
          <a:xfrm>
            <a:off x="7167549" y="3759169"/>
            <a:ext cx="1607108" cy="354483"/>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D5DC921-F568-C05C-42FF-500ECCAF52F1}"/>
              </a:ext>
            </a:extLst>
          </p:cNvPr>
          <p:cNvSpPr txBox="1"/>
          <p:nvPr/>
        </p:nvSpPr>
        <p:spPr>
          <a:xfrm>
            <a:off x="7543218" y="6129546"/>
            <a:ext cx="2785998" cy="461665"/>
          </a:xfrm>
          <a:prstGeom prst="rect">
            <a:avLst/>
          </a:prstGeom>
          <a:noFill/>
        </p:spPr>
        <p:txBody>
          <a:bodyPr wrap="square" lIns="91440" tIns="45720" rIns="91440" bIns="45720" rtlCol="0" anchor="t">
            <a:spAutoFit/>
          </a:bodyPr>
          <a:lstStyle/>
          <a:p>
            <a:r>
              <a:rPr lang="en-US" sz="1200" dirty="0">
                <a:hlinkClick r:id="rId8"/>
              </a:rPr>
              <a:t>https://guardian.ng/features/asthma-avoid-dust-smoking/</a:t>
            </a:r>
            <a:r>
              <a:rPr lang="en-US" sz="1200" dirty="0"/>
              <a:t> </a:t>
            </a:r>
          </a:p>
        </p:txBody>
      </p:sp>
      <p:sp>
        <p:nvSpPr>
          <p:cNvPr id="4" name="Slide Number Placeholder 3">
            <a:extLst>
              <a:ext uri="{FF2B5EF4-FFF2-40B4-BE49-F238E27FC236}">
                <a16:creationId xmlns:a16="http://schemas.microsoft.com/office/drawing/2014/main" id="{D7A31A3A-6046-A19E-63A8-B9983C6111FF}"/>
              </a:ext>
            </a:extLst>
          </p:cNvPr>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406194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1FAE-D202-7785-C0A6-9EB7DE73C36A}"/>
              </a:ext>
            </a:extLst>
          </p:cNvPr>
          <p:cNvSpPr>
            <a:spLocks noGrp="1"/>
          </p:cNvSpPr>
          <p:nvPr>
            <p:ph type="title"/>
          </p:nvPr>
        </p:nvSpPr>
        <p:spPr/>
        <p:txBody>
          <a:bodyPr/>
          <a:lstStyle/>
          <a:p>
            <a:r>
              <a:rPr lang="en-US"/>
              <a:t>Calculating the VSL</a:t>
            </a:r>
          </a:p>
        </p:txBody>
      </p:sp>
      <p:sp>
        <p:nvSpPr>
          <p:cNvPr id="4" name="Slide Number Placeholder 3">
            <a:extLst>
              <a:ext uri="{FF2B5EF4-FFF2-40B4-BE49-F238E27FC236}">
                <a16:creationId xmlns:a16="http://schemas.microsoft.com/office/drawing/2014/main" id="{F3D9DFAD-F3A9-5B2F-772C-CEA85A5BF346}"/>
              </a:ext>
            </a:extLst>
          </p:cNvPr>
          <p:cNvSpPr>
            <a:spLocks noGrp="1"/>
          </p:cNvSpPr>
          <p:nvPr>
            <p:ph type="sldNum" sz="quarter" idx="12"/>
          </p:nvPr>
        </p:nvSpPr>
        <p:spPr/>
        <p:txBody>
          <a:bodyPr/>
          <a:lstStyle/>
          <a:p>
            <a:fld id="{D57F1E4F-1CFF-5643-939E-217C01CDF565}" type="slidenum">
              <a:rPr lang="en-US" smtClean="0"/>
              <a:pPr/>
              <a:t>60</a:t>
            </a:fld>
            <a:endParaRPr lang="en-US"/>
          </a:p>
        </p:txBody>
      </p:sp>
      <p:grpSp>
        <p:nvGrpSpPr>
          <p:cNvPr id="5" name="Group 4">
            <a:extLst>
              <a:ext uri="{FF2B5EF4-FFF2-40B4-BE49-F238E27FC236}">
                <a16:creationId xmlns:a16="http://schemas.microsoft.com/office/drawing/2014/main" id="{62E87433-A852-43FD-318E-5750376C1F78}"/>
              </a:ext>
              <a:ext uri="{C183D7F6-B498-43B3-948B-1728B52AA6E4}">
                <adec:decorative xmlns:adec="http://schemas.microsoft.com/office/drawing/2017/decorative" val="1"/>
              </a:ext>
            </a:extLst>
          </p:cNvPr>
          <p:cNvGrpSpPr/>
          <p:nvPr/>
        </p:nvGrpSpPr>
        <p:grpSpPr>
          <a:xfrm>
            <a:off x="1494324" y="1708663"/>
            <a:ext cx="2590800" cy="4926925"/>
            <a:chOff x="93663" y="1828800"/>
            <a:chExt cx="2590800" cy="4926925"/>
          </a:xfrm>
        </p:grpSpPr>
        <p:sp>
          <p:nvSpPr>
            <p:cNvPr id="6" name="Rectangle 5">
              <a:extLst>
                <a:ext uri="{FF2B5EF4-FFF2-40B4-BE49-F238E27FC236}">
                  <a16:creationId xmlns:a16="http://schemas.microsoft.com/office/drawing/2014/main" id="{7CE242E9-B640-5A5C-D201-22683BC7B25B}"/>
                </a:ext>
              </a:extLst>
            </p:cNvPr>
            <p:cNvSpPr/>
            <p:nvPr/>
          </p:nvSpPr>
          <p:spPr>
            <a:xfrm>
              <a:off x="93663" y="1828800"/>
              <a:ext cx="2590800" cy="26670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7" name="Flowchart: Connector 6">
              <a:extLst>
                <a:ext uri="{FF2B5EF4-FFF2-40B4-BE49-F238E27FC236}">
                  <a16:creationId xmlns:a16="http://schemas.microsoft.com/office/drawing/2014/main" id="{40431E49-1290-BA7B-19C8-EDDE0A2F1075}"/>
                </a:ext>
              </a:extLst>
            </p:cNvPr>
            <p:cNvSpPr/>
            <p:nvPr/>
          </p:nvSpPr>
          <p:spPr>
            <a:xfrm>
              <a:off x="246063" y="1905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 name="Flowchart: Connector 7">
              <a:extLst>
                <a:ext uri="{FF2B5EF4-FFF2-40B4-BE49-F238E27FC236}">
                  <a16:creationId xmlns:a16="http://schemas.microsoft.com/office/drawing/2014/main" id="{879B2046-25AC-A31D-7362-198491004B82}"/>
                </a:ext>
              </a:extLst>
            </p:cNvPr>
            <p:cNvSpPr/>
            <p:nvPr/>
          </p:nvSpPr>
          <p:spPr>
            <a:xfrm>
              <a:off x="855663"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 name="Flowchart: Connector 8">
              <a:extLst>
                <a:ext uri="{FF2B5EF4-FFF2-40B4-BE49-F238E27FC236}">
                  <a16:creationId xmlns:a16="http://schemas.microsoft.com/office/drawing/2014/main" id="{CD14CDA1-7B32-68D5-E473-34B96E0EF729}"/>
                </a:ext>
              </a:extLst>
            </p:cNvPr>
            <p:cNvSpPr/>
            <p:nvPr/>
          </p:nvSpPr>
          <p:spPr>
            <a:xfrm>
              <a:off x="1008063"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 name="Flowchart: Connector 9">
              <a:extLst>
                <a:ext uri="{FF2B5EF4-FFF2-40B4-BE49-F238E27FC236}">
                  <a16:creationId xmlns:a16="http://schemas.microsoft.com/office/drawing/2014/main" id="{D4978747-5182-2E47-D8CE-CB27BAD71814}"/>
                </a:ext>
              </a:extLst>
            </p:cNvPr>
            <p:cNvSpPr/>
            <p:nvPr/>
          </p:nvSpPr>
          <p:spPr>
            <a:xfrm>
              <a:off x="1160463"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1" name="Flowchart: Connector 10">
              <a:extLst>
                <a:ext uri="{FF2B5EF4-FFF2-40B4-BE49-F238E27FC236}">
                  <a16:creationId xmlns:a16="http://schemas.microsoft.com/office/drawing/2014/main" id="{ED7CAEB1-B6FB-8E11-22AA-C3757E8A8224}"/>
                </a:ext>
              </a:extLst>
            </p:cNvPr>
            <p:cNvSpPr/>
            <p:nvPr/>
          </p:nvSpPr>
          <p:spPr>
            <a:xfrm>
              <a:off x="1312863"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 name="Flowchart: Connector 11">
              <a:extLst>
                <a:ext uri="{FF2B5EF4-FFF2-40B4-BE49-F238E27FC236}">
                  <a16:creationId xmlns:a16="http://schemas.microsoft.com/office/drawing/2014/main" id="{F22E1D58-70AF-92D6-5973-363F24C3863F}"/>
                </a:ext>
              </a:extLst>
            </p:cNvPr>
            <p:cNvSpPr/>
            <p:nvPr/>
          </p:nvSpPr>
          <p:spPr>
            <a:xfrm>
              <a:off x="1465263"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 name="Flowchart: Connector 12">
              <a:extLst>
                <a:ext uri="{FF2B5EF4-FFF2-40B4-BE49-F238E27FC236}">
                  <a16:creationId xmlns:a16="http://schemas.microsoft.com/office/drawing/2014/main" id="{A1164D17-D8AD-EB6B-F5D4-A91E512E79AA}"/>
                </a:ext>
              </a:extLst>
            </p:cNvPr>
            <p:cNvSpPr/>
            <p:nvPr/>
          </p:nvSpPr>
          <p:spPr>
            <a:xfrm>
              <a:off x="1617663"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 name="Flowchart: Connector 13">
              <a:extLst>
                <a:ext uri="{FF2B5EF4-FFF2-40B4-BE49-F238E27FC236}">
                  <a16:creationId xmlns:a16="http://schemas.microsoft.com/office/drawing/2014/main" id="{ED1AC4E6-0D4E-FD94-6665-7D561F060910}"/>
                </a:ext>
              </a:extLst>
            </p:cNvPr>
            <p:cNvSpPr/>
            <p:nvPr/>
          </p:nvSpPr>
          <p:spPr>
            <a:xfrm>
              <a:off x="1770063" y="3733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 name="Flowchart: Connector 14">
              <a:extLst>
                <a:ext uri="{FF2B5EF4-FFF2-40B4-BE49-F238E27FC236}">
                  <a16:creationId xmlns:a16="http://schemas.microsoft.com/office/drawing/2014/main" id="{552BB52A-E69F-ADA6-BB6D-42721B3F1E00}"/>
                </a:ext>
              </a:extLst>
            </p:cNvPr>
            <p:cNvSpPr/>
            <p:nvPr/>
          </p:nvSpPr>
          <p:spPr>
            <a:xfrm>
              <a:off x="1922463" y="3886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 name="Flowchart: Connector 15">
              <a:extLst>
                <a:ext uri="{FF2B5EF4-FFF2-40B4-BE49-F238E27FC236}">
                  <a16:creationId xmlns:a16="http://schemas.microsoft.com/office/drawing/2014/main" id="{A4BE2B51-5B68-89F1-C6F1-3D3F2B57C9BB}"/>
                </a:ext>
              </a:extLst>
            </p:cNvPr>
            <p:cNvSpPr/>
            <p:nvPr/>
          </p:nvSpPr>
          <p:spPr>
            <a:xfrm>
              <a:off x="2074863" y="4038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 name="Flowchart: Connector 16">
              <a:extLst>
                <a:ext uri="{FF2B5EF4-FFF2-40B4-BE49-F238E27FC236}">
                  <a16:creationId xmlns:a16="http://schemas.microsoft.com/office/drawing/2014/main" id="{249EE622-2A60-0BBF-53CA-F9E8A60938D1}"/>
                </a:ext>
              </a:extLst>
            </p:cNvPr>
            <p:cNvSpPr/>
            <p:nvPr/>
          </p:nvSpPr>
          <p:spPr>
            <a:xfrm>
              <a:off x="2227263" y="4191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 name="Flowchart: Connector 17">
              <a:extLst>
                <a:ext uri="{FF2B5EF4-FFF2-40B4-BE49-F238E27FC236}">
                  <a16:creationId xmlns:a16="http://schemas.microsoft.com/office/drawing/2014/main" id="{A182BF54-35E2-99B6-89F2-5EA7904466F0}"/>
                </a:ext>
              </a:extLst>
            </p:cNvPr>
            <p:cNvSpPr/>
            <p:nvPr/>
          </p:nvSpPr>
          <p:spPr>
            <a:xfrm>
              <a:off x="855663" y="2133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 name="Flowchart: Connector 18">
              <a:extLst>
                <a:ext uri="{FF2B5EF4-FFF2-40B4-BE49-F238E27FC236}">
                  <a16:creationId xmlns:a16="http://schemas.microsoft.com/office/drawing/2014/main" id="{788B5EC5-503F-714E-B5C8-0BB4783A0AEB}"/>
                </a:ext>
              </a:extLst>
            </p:cNvPr>
            <p:cNvSpPr/>
            <p:nvPr/>
          </p:nvSpPr>
          <p:spPr>
            <a:xfrm>
              <a:off x="1008063" y="2286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 name="Flowchart: Connector 19">
              <a:extLst>
                <a:ext uri="{FF2B5EF4-FFF2-40B4-BE49-F238E27FC236}">
                  <a16:creationId xmlns:a16="http://schemas.microsoft.com/office/drawing/2014/main" id="{43BF829A-429F-6AB3-7D3F-268B9817B2A6}"/>
                </a:ext>
              </a:extLst>
            </p:cNvPr>
            <p:cNvSpPr/>
            <p:nvPr/>
          </p:nvSpPr>
          <p:spPr>
            <a:xfrm>
              <a:off x="1160463" y="2438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 name="Flowchart: Connector 20">
              <a:extLst>
                <a:ext uri="{FF2B5EF4-FFF2-40B4-BE49-F238E27FC236}">
                  <a16:creationId xmlns:a16="http://schemas.microsoft.com/office/drawing/2014/main" id="{8BAE4AD0-E238-2AAD-A5F5-CC2E0FED5C0D}"/>
                </a:ext>
              </a:extLst>
            </p:cNvPr>
            <p:cNvSpPr/>
            <p:nvPr/>
          </p:nvSpPr>
          <p:spPr>
            <a:xfrm>
              <a:off x="1312863" y="2590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2" name="Flowchart: Connector 21">
              <a:extLst>
                <a:ext uri="{FF2B5EF4-FFF2-40B4-BE49-F238E27FC236}">
                  <a16:creationId xmlns:a16="http://schemas.microsoft.com/office/drawing/2014/main" id="{53B07501-1850-7D81-1554-D399AD75F216}"/>
                </a:ext>
              </a:extLst>
            </p:cNvPr>
            <p:cNvSpPr/>
            <p:nvPr/>
          </p:nvSpPr>
          <p:spPr>
            <a:xfrm>
              <a:off x="1465263" y="2743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3" name="Flowchart: Connector 22">
              <a:extLst>
                <a:ext uri="{FF2B5EF4-FFF2-40B4-BE49-F238E27FC236}">
                  <a16:creationId xmlns:a16="http://schemas.microsoft.com/office/drawing/2014/main" id="{3564C15B-2AB6-B051-1124-34F19025186B}"/>
                </a:ext>
              </a:extLst>
            </p:cNvPr>
            <p:cNvSpPr/>
            <p:nvPr/>
          </p:nvSpPr>
          <p:spPr>
            <a:xfrm>
              <a:off x="1617663" y="2895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4" name="Flowchart: Connector 23">
              <a:extLst>
                <a:ext uri="{FF2B5EF4-FFF2-40B4-BE49-F238E27FC236}">
                  <a16:creationId xmlns:a16="http://schemas.microsoft.com/office/drawing/2014/main" id="{35F49522-6855-7EA7-3CF8-26BD4519D0B7}"/>
                </a:ext>
              </a:extLst>
            </p:cNvPr>
            <p:cNvSpPr/>
            <p:nvPr/>
          </p:nvSpPr>
          <p:spPr>
            <a:xfrm>
              <a:off x="1770063" y="3048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5" name="Flowchart: Connector 24">
              <a:extLst>
                <a:ext uri="{FF2B5EF4-FFF2-40B4-BE49-F238E27FC236}">
                  <a16:creationId xmlns:a16="http://schemas.microsoft.com/office/drawing/2014/main" id="{94884402-A531-AAD7-1232-BA6A8D13231D}"/>
                </a:ext>
              </a:extLst>
            </p:cNvPr>
            <p:cNvSpPr/>
            <p:nvPr/>
          </p:nvSpPr>
          <p:spPr>
            <a:xfrm>
              <a:off x="1922463" y="3200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6" name="Flowchart: Connector 25">
              <a:extLst>
                <a:ext uri="{FF2B5EF4-FFF2-40B4-BE49-F238E27FC236}">
                  <a16:creationId xmlns:a16="http://schemas.microsoft.com/office/drawing/2014/main" id="{D134E206-0D13-CEE2-729A-FDA078DE854A}"/>
                </a:ext>
              </a:extLst>
            </p:cNvPr>
            <p:cNvSpPr/>
            <p:nvPr/>
          </p:nvSpPr>
          <p:spPr>
            <a:xfrm>
              <a:off x="2074863" y="3352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7" name="Flowchart: Connector 26">
              <a:extLst>
                <a:ext uri="{FF2B5EF4-FFF2-40B4-BE49-F238E27FC236}">
                  <a16:creationId xmlns:a16="http://schemas.microsoft.com/office/drawing/2014/main" id="{C1C88C5D-3B3F-21C4-97B3-9456A40F3833}"/>
                </a:ext>
              </a:extLst>
            </p:cNvPr>
            <p:cNvSpPr/>
            <p:nvPr/>
          </p:nvSpPr>
          <p:spPr>
            <a:xfrm>
              <a:off x="2227263" y="3505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8" name="Flowchart: Connector 27">
              <a:extLst>
                <a:ext uri="{FF2B5EF4-FFF2-40B4-BE49-F238E27FC236}">
                  <a16:creationId xmlns:a16="http://schemas.microsoft.com/office/drawing/2014/main" id="{C447F0C4-0CB3-1C7D-330F-9A2C57EDF524}"/>
                </a:ext>
              </a:extLst>
            </p:cNvPr>
            <p:cNvSpPr/>
            <p:nvPr/>
          </p:nvSpPr>
          <p:spPr>
            <a:xfrm>
              <a:off x="2379663" y="3657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9" name="Flowchart: Connector 28">
              <a:extLst>
                <a:ext uri="{FF2B5EF4-FFF2-40B4-BE49-F238E27FC236}">
                  <a16:creationId xmlns:a16="http://schemas.microsoft.com/office/drawing/2014/main" id="{10E1C1DC-51F6-C018-D303-7AF55994D237}"/>
                </a:ext>
              </a:extLst>
            </p:cNvPr>
            <p:cNvSpPr/>
            <p:nvPr/>
          </p:nvSpPr>
          <p:spPr>
            <a:xfrm>
              <a:off x="2532063" y="3810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0" name="Flowchart: Connector 29">
              <a:extLst>
                <a:ext uri="{FF2B5EF4-FFF2-40B4-BE49-F238E27FC236}">
                  <a16:creationId xmlns:a16="http://schemas.microsoft.com/office/drawing/2014/main" id="{1398924F-B555-2A60-A48B-A8B3BC79C192}"/>
                </a:ext>
              </a:extLst>
            </p:cNvPr>
            <p:cNvSpPr/>
            <p:nvPr/>
          </p:nvSpPr>
          <p:spPr>
            <a:xfrm>
              <a:off x="398463"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1" name="Flowchart: Connector 30">
              <a:extLst>
                <a:ext uri="{FF2B5EF4-FFF2-40B4-BE49-F238E27FC236}">
                  <a16:creationId xmlns:a16="http://schemas.microsoft.com/office/drawing/2014/main" id="{F25E64DB-4171-3CB6-05B0-74CF724189D3}"/>
                </a:ext>
              </a:extLst>
            </p:cNvPr>
            <p:cNvSpPr/>
            <p:nvPr/>
          </p:nvSpPr>
          <p:spPr>
            <a:xfrm>
              <a:off x="550863"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2" name="Flowchart: Connector 31">
              <a:extLst>
                <a:ext uri="{FF2B5EF4-FFF2-40B4-BE49-F238E27FC236}">
                  <a16:creationId xmlns:a16="http://schemas.microsoft.com/office/drawing/2014/main" id="{8C6B9021-8CDD-19BA-D7E0-CE4519EC6961}"/>
                </a:ext>
              </a:extLst>
            </p:cNvPr>
            <p:cNvSpPr/>
            <p:nvPr/>
          </p:nvSpPr>
          <p:spPr>
            <a:xfrm>
              <a:off x="703263"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3" name="Flowchart: Connector 32">
              <a:extLst>
                <a:ext uri="{FF2B5EF4-FFF2-40B4-BE49-F238E27FC236}">
                  <a16:creationId xmlns:a16="http://schemas.microsoft.com/office/drawing/2014/main" id="{E5147B77-7ED8-8CA5-F128-38290EE65B83}"/>
                </a:ext>
              </a:extLst>
            </p:cNvPr>
            <p:cNvSpPr/>
            <p:nvPr/>
          </p:nvSpPr>
          <p:spPr>
            <a:xfrm>
              <a:off x="855663"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4" name="Flowchart: Connector 33">
              <a:extLst>
                <a:ext uri="{FF2B5EF4-FFF2-40B4-BE49-F238E27FC236}">
                  <a16:creationId xmlns:a16="http://schemas.microsoft.com/office/drawing/2014/main" id="{904C428F-5F45-2B19-E6BD-68DC1A3098A7}"/>
                </a:ext>
              </a:extLst>
            </p:cNvPr>
            <p:cNvSpPr/>
            <p:nvPr/>
          </p:nvSpPr>
          <p:spPr>
            <a:xfrm>
              <a:off x="1008063"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5" name="Flowchart: Connector 34">
              <a:extLst>
                <a:ext uri="{FF2B5EF4-FFF2-40B4-BE49-F238E27FC236}">
                  <a16:creationId xmlns:a16="http://schemas.microsoft.com/office/drawing/2014/main" id="{25A2DE51-3A20-BD87-84BA-580B4F302039}"/>
                </a:ext>
              </a:extLst>
            </p:cNvPr>
            <p:cNvSpPr/>
            <p:nvPr/>
          </p:nvSpPr>
          <p:spPr>
            <a:xfrm>
              <a:off x="1160463"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6" name="Flowchart: Connector 35">
              <a:extLst>
                <a:ext uri="{FF2B5EF4-FFF2-40B4-BE49-F238E27FC236}">
                  <a16:creationId xmlns:a16="http://schemas.microsoft.com/office/drawing/2014/main" id="{D4F16A76-6E66-FC9E-7E82-B759CF6C0DA3}"/>
                </a:ext>
              </a:extLst>
            </p:cNvPr>
            <p:cNvSpPr/>
            <p:nvPr/>
          </p:nvSpPr>
          <p:spPr>
            <a:xfrm>
              <a:off x="1312863"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7" name="Flowchart: Connector 36">
              <a:extLst>
                <a:ext uri="{FF2B5EF4-FFF2-40B4-BE49-F238E27FC236}">
                  <a16:creationId xmlns:a16="http://schemas.microsoft.com/office/drawing/2014/main" id="{C5C2C50F-0C71-BF6B-B85D-C841EC2D99B6}"/>
                </a:ext>
              </a:extLst>
            </p:cNvPr>
            <p:cNvSpPr/>
            <p:nvPr/>
          </p:nvSpPr>
          <p:spPr>
            <a:xfrm>
              <a:off x="1465263"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8" name="Flowchart: Connector 37">
              <a:extLst>
                <a:ext uri="{FF2B5EF4-FFF2-40B4-BE49-F238E27FC236}">
                  <a16:creationId xmlns:a16="http://schemas.microsoft.com/office/drawing/2014/main" id="{AE4AB3B6-EF28-1EA8-D80A-ABDE01B8275C}"/>
                </a:ext>
              </a:extLst>
            </p:cNvPr>
            <p:cNvSpPr/>
            <p:nvPr/>
          </p:nvSpPr>
          <p:spPr>
            <a:xfrm>
              <a:off x="1617663"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9" name="Flowchart: Connector 38">
              <a:extLst>
                <a:ext uri="{FF2B5EF4-FFF2-40B4-BE49-F238E27FC236}">
                  <a16:creationId xmlns:a16="http://schemas.microsoft.com/office/drawing/2014/main" id="{A8F04E1F-56FD-BA3A-99AF-BEBCC5D94D86}"/>
                </a:ext>
              </a:extLst>
            </p:cNvPr>
            <p:cNvSpPr/>
            <p:nvPr/>
          </p:nvSpPr>
          <p:spPr>
            <a:xfrm>
              <a:off x="1770063"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0" name="Flowchart: Connector 39">
              <a:extLst>
                <a:ext uri="{FF2B5EF4-FFF2-40B4-BE49-F238E27FC236}">
                  <a16:creationId xmlns:a16="http://schemas.microsoft.com/office/drawing/2014/main" id="{3727BBBF-AEE7-FC30-99CD-C9FCBAFAEECF}"/>
                </a:ext>
              </a:extLst>
            </p:cNvPr>
            <p:cNvSpPr/>
            <p:nvPr/>
          </p:nvSpPr>
          <p:spPr>
            <a:xfrm>
              <a:off x="1922463"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1" name="Flowchart: Connector 40">
              <a:extLst>
                <a:ext uri="{FF2B5EF4-FFF2-40B4-BE49-F238E27FC236}">
                  <a16:creationId xmlns:a16="http://schemas.microsoft.com/office/drawing/2014/main" id="{51559FCF-1006-16CA-22A4-25AFDE76DF69}"/>
                </a:ext>
              </a:extLst>
            </p:cNvPr>
            <p:cNvSpPr/>
            <p:nvPr/>
          </p:nvSpPr>
          <p:spPr>
            <a:xfrm>
              <a:off x="2074863" y="3733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2" name="Flowchart: Connector 41">
              <a:extLst>
                <a:ext uri="{FF2B5EF4-FFF2-40B4-BE49-F238E27FC236}">
                  <a16:creationId xmlns:a16="http://schemas.microsoft.com/office/drawing/2014/main" id="{D1F44228-5EF9-78AB-76F5-452C1AE5EB09}"/>
                </a:ext>
              </a:extLst>
            </p:cNvPr>
            <p:cNvSpPr/>
            <p:nvPr/>
          </p:nvSpPr>
          <p:spPr>
            <a:xfrm>
              <a:off x="2227263" y="3886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3" name="Flowchart: Connector 42">
              <a:extLst>
                <a:ext uri="{FF2B5EF4-FFF2-40B4-BE49-F238E27FC236}">
                  <a16:creationId xmlns:a16="http://schemas.microsoft.com/office/drawing/2014/main" id="{83FD930C-134C-D53E-C1D7-F86FC05152F9}"/>
                </a:ext>
              </a:extLst>
            </p:cNvPr>
            <p:cNvSpPr/>
            <p:nvPr/>
          </p:nvSpPr>
          <p:spPr>
            <a:xfrm>
              <a:off x="2379663" y="4038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4" name="Flowchart: Connector 43">
              <a:extLst>
                <a:ext uri="{FF2B5EF4-FFF2-40B4-BE49-F238E27FC236}">
                  <a16:creationId xmlns:a16="http://schemas.microsoft.com/office/drawing/2014/main" id="{04143A83-AAA1-821A-6297-2D293C7798EB}"/>
                </a:ext>
              </a:extLst>
            </p:cNvPr>
            <p:cNvSpPr/>
            <p:nvPr/>
          </p:nvSpPr>
          <p:spPr>
            <a:xfrm>
              <a:off x="2532063" y="4191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5" name="Flowchart: Connector 44">
              <a:extLst>
                <a:ext uri="{FF2B5EF4-FFF2-40B4-BE49-F238E27FC236}">
                  <a16:creationId xmlns:a16="http://schemas.microsoft.com/office/drawing/2014/main" id="{8F65C667-DDB6-7298-A9F1-DC8B033D8E8D}"/>
                </a:ext>
              </a:extLst>
            </p:cNvPr>
            <p:cNvSpPr/>
            <p:nvPr/>
          </p:nvSpPr>
          <p:spPr>
            <a:xfrm>
              <a:off x="169863"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6" name="Flowchart: Connector 45">
              <a:extLst>
                <a:ext uri="{FF2B5EF4-FFF2-40B4-BE49-F238E27FC236}">
                  <a16:creationId xmlns:a16="http://schemas.microsoft.com/office/drawing/2014/main" id="{B08BE3A4-90A1-0DE3-C7B1-AB312D9E3597}"/>
                </a:ext>
              </a:extLst>
            </p:cNvPr>
            <p:cNvSpPr/>
            <p:nvPr/>
          </p:nvSpPr>
          <p:spPr>
            <a:xfrm>
              <a:off x="169863" y="2133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7" name="Flowchart: Connector 46">
              <a:extLst>
                <a:ext uri="{FF2B5EF4-FFF2-40B4-BE49-F238E27FC236}">
                  <a16:creationId xmlns:a16="http://schemas.microsoft.com/office/drawing/2014/main" id="{4182F3CF-F6A9-CCF3-C963-5F1DA88766A7}"/>
                </a:ext>
              </a:extLst>
            </p:cNvPr>
            <p:cNvSpPr/>
            <p:nvPr/>
          </p:nvSpPr>
          <p:spPr>
            <a:xfrm>
              <a:off x="322263" y="2286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8" name="Flowchart: Connector 47">
              <a:extLst>
                <a:ext uri="{FF2B5EF4-FFF2-40B4-BE49-F238E27FC236}">
                  <a16:creationId xmlns:a16="http://schemas.microsoft.com/office/drawing/2014/main" id="{9CB9A2C4-CB5B-3452-B765-46D81E6FCDD3}"/>
                </a:ext>
              </a:extLst>
            </p:cNvPr>
            <p:cNvSpPr/>
            <p:nvPr/>
          </p:nvSpPr>
          <p:spPr>
            <a:xfrm>
              <a:off x="474663" y="2438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9" name="Flowchart: Connector 48">
              <a:extLst>
                <a:ext uri="{FF2B5EF4-FFF2-40B4-BE49-F238E27FC236}">
                  <a16:creationId xmlns:a16="http://schemas.microsoft.com/office/drawing/2014/main" id="{DF81DDF3-7767-E23D-31CE-3BBBC694772E}"/>
                </a:ext>
              </a:extLst>
            </p:cNvPr>
            <p:cNvSpPr/>
            <p:nvPr/>
          </p:nvSpPr>
          <p:spPr>
            <a:xfrm>
              <a:off x="627063" y="2590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0" name="Flowchart: Connector 49">
              <a:extLst>
                <a:ext uri="{FF2B5EF4-FFF2-40B4-BE49-F238E27FC236}">
                  <a16:creationId xmlns:a16="http://schemas.microsoft.com/office/drawing/2014/main" id="{5EB04262-05DA-E91C-3DBB-12CB8773071E}"/>
                </a:ext>
              </a:extLst>
            </p:cNvPr>
            <p:cNvSpPr/>
            <p:nvPr/>
          </p:nvSpPr>
          <p:spPr>
            <a:xfrm>
              <a:off x="752475" y="2725738"/>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1" name="Flowchart: Connector 50">
              <a:extLst>
                <a:ext uri="{FF2B5EF4-FFF2-40B4-BE49-F238E27FC236}">
                  <a16:creationId xmlns:a16="http://schemas.microsoft.com/office/drawing/2014/main" id="{98DF9D3A-2FAC-DFB0-4D90-2A36300778E9}"/>
                </a:ext>
              </a:extLst>
            </p:cNvPr>
            <p:cNvSpPr/>
            <p:nvPr/>
          </p:nvSpPr>
          <p:spPr>
            <a:xfrm>
              <a:off x="931863" y="1905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2" name="Flowchart: Connector 51">
              <a:extLst>
                <a:ext uri="{FF2B5EF4-FFF2-40B4-BE49-F238E27FC236}">
                  <a16:creationId xmlns:a16="http://schemas.microsoft.com/office/drawing/2014/main" id="{2891B48D-BF64-4FD0-7347-C75E9B8C070E}"/>
                </a:ext>
              </a:extLst>
            </p:cNvPr>
            <p:cNvSpPr/>
            <p:nvPr/>
          </p:nvSpPr>
          <p:spPr>
            <a:xfrm>
              <a:off x="322263"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3" name="Flowchart: Connector 52">
              <a:extLst>
                <a:ext uri="{FF2B5EF4-FFF2-40B4-BE49-F238E27FC236}">
                  <a16:creationId xmlns:a16="http://schemas.microsoft.com/office/drawing/2014/main" id="{B02DE34C-73CB-A39F-1E70-F2C8DF970945}"/>
                </a:ext>
              </a:extLst>
            </p:cNvPr>
            <p:cNvSpPr/>
            <p:nvPr/>
          </p:nvSpPr>
          <p:spPr>
            <a:xfrm>
              <a:off x="474663"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4" name="Flowchart: Connector 53">
              <a:extLst>
                <a:ext uri="{FF2B5EF4-FFF2-40B4-BE49-F238E27FC236}">
                  <a16:creationId xmlns:a16="http://schemas.microsoft.com/office/drawing/2014/main" id="{9FF6A1B8-E6C9-D526-A4C8-923DF5B6049C}"/>
                </a:ext>
              </a:extLst>
            </p:cNvPr>
            <p:cNvSpPr/>
            <p:nvPr/>
          </p:nvSpPr>
          <p:spPr>
            <a:xfrm>
              <a:off x="627063"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5" name="Flowchart: Connector 54">
              <a:extLst>
                <a:ext uri="{FF2B5EF4-FFF2-40B4-BE49-F238E27FC236}">
                  <a16:creationId xmlns:a16="http://schemas.microsoft.com/office/drawing/2014/main" id="{1010ABE8-BD59-FD0B-5990-9D9CE02A9361}"/>
                </a:ext>
              </a:extLst>
            </p:cNvPr>
            <p:cNvSpPr/>
            <p:nvPr/>
          </p:nvSpPr>
          <p:spPr>
            <a:xfrm>
              <a:off x="779463"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6" name="Flowchart: Connector 55">
              <a:extLst>
                <a:ext uri="{FF2B5EF4-FFF2-40B4-BE49-F238E27FC236}">
                  <a16:creationId xmlns:a16="http://schemas.microsoft.com/office/drawing/2014/main" id="{E51D48A9-E186-62BE-2044-FA3B57E698A2}"/>
                </a:ext>
              </a:extLst>
            </p:cNvPr>
            <p:cNvSpPr/>
            <p:nvPr/>
          </p:nvSpPr>
          <p:spPr>
            <a:xfrm>
              <a:off x="931863"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7" name="Flowchart: Connector 56">
              <a:extLst>
                <a:ext uri="{FF2B5EF4-FFF2-40B4-BE49-F238E27FC236}">
                  <a16:creationId xmlns:a16="http://schemas.microsoft.com/office/drawing/2014/main" id="{4B819748-A822-1CAC-9259-FDAF9D2164A1}"/>
                </a:ext>
              </a:extLst>
            </p:cNvPr>
            <p:cNvSpPr/>
            <p:nvPr/>
          </p:nvSpPr>
          <p:spPr>
            <a:xfrm>
              <a:off x="1084263"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8" name="Flowchart: Connector 57">
              <a:extLst>
                <a:ext uri="{FF2B5EF4-FFF2-40B4-BE49-F238E27FC236}">
                  <a16:creationId xmlns:a16="http://schemas.microsoft.com/office/drawing/2014/main" id="{90AFCC92-DA6C-5959-B556-F1D7547CFDFC}"/>
                </a:ext>
              </a:extLst>
            </p:cNvPr>
            <p:cNvSpPr/>
            <p:nvPr/>
          </p:nvSpPr>
          <p:spPr>
            <a:xfrm>
              <a:off x="1236663"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9" name="Flowchart: Connector 58">
              <a:extLst>
                <a:ext uri="{FF2B5EF4-FFF2-40B4-BE49-F238E27FC236}">
                  <a16:creationId xmlns:a16="http://schemas.microsoft.com/office/drawing/2014/main" id="{83AEC423-5B91-0DA2-D1AC-178D334A9E6C}"/>
                </a:ext>
              </a:extLst>
            </p:cNvPr>
            <p:cNvSpPr/>
            <p:nvPr/>
          </p:nvSpPr>
          <p:spPr>
            <a:xfrm>
              <a:off x="1389063" y="3733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0" name="Flowchart: Connector 59">
              <a:extLst>
                <a:ext uri="{FF2B5EF4-FFF2-40B4-BE49-F238E27FC236}">
                  <a16:creationId xmlns:a16="http://schemas.microsoft.com/office/drawing/2014/main" id="{7E18A460-5A58-DC60-F251-F76BE14C5166}"/>
                </a:ext>
              </a:extLst>
            </p:cNvPr>
            <p:cNvSpPr/>
            <p:nvPr/>
          </p:nvSpPr>
          <p:spPr>
            <a:xfrm>
              <a:off x="1541463" y="3886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1" name="Flowchart: Connector 60">
              <a:extLst>
                <a:ext uri="{FF2B5EF4-FFF2-40B4-BE49-F238E27FC236}">
                  <a16:creationId xmlns:a16="http://schemas.microsoft.com/office/drawing/2014/main" id="{0D1FAAA4-F6CF-54F0-6CBA-62BF2497D7D4}"/>
                </a:ext>
              </a:extLst>
            </p:cNvPr>
            <p:cNvSpPr/>
            <p:nvPr/>
          </p:nvSpPr>
          <p:spPr>
            <a:xfrm>
              <a:off x="1693863" y="4038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2" name="Flowchart: Connector 61">
              <a:extLst>
                <a:ext uri="{FF2B5EF4-FFF2-40B4-BE49-F238E27FC236}">
                  <a16:creationId xmlns:a16="http://schemas.microsoft.com/office/drawing/2014/main" id="{670AFAEC-9357-9D3B-C190-8BB045370C7D}"/>
                </a:ext>
              </a:extLst>
            </p:cNvPr>
            <p:cNvSpPr/>
            <p:nvPr/>
          </p:nvSpPr>
          <p:spPr>
            <a:xfrm>
              <a:off x="1846263" y="4191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3" name="Flowchart: Connector 62">
              <a:extLst>
                <a:ext uri="{FF2B5EF4-FFF2-40B4-BE49-F238E27FC236}">
                  <a16:creationId xmlns:a16="http://schemas.microsoft.com/office/drawing/2014/main" id="{D34553B8-F9A5-7AC5-E5E5-9123603A4A46}"/>
                </a:ext>
              </a:extLst>
            </p:cNvPr>
            <p:cNvSpPr/>
            <p:nvPr/>
          </p:nvSpPr>
          <p:spPr>
            <a:xfrm>
              <a:off x="1998663" y="4343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4" name="Flowchart: Connector 63">
              <a:extLst>
                <a:ext uri="{FF2B5EF4-FFF2-40B4-BE49-F238E27FC236}">
                  <a16:creationId xmlns:a16="http://schemas.microsoft.com/office/drawing/2014/main" id="{CBD13703-2CF9-00AB-12F4-03291F4327A9}"/>
                </a:ext>
              </a:extLst>
            </p:cNvPr>
            <p:cNvSpPr/>
            <p:nvPr/>
          </p:nvSpPr>
          <p:spPr>
            <a:xfrm>
              <a:off x="1084263"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5" name="Flowchart: Connector 64">
              <a:extLst>
                <a:ext uri="{FF2B5EF4-FFF2-40B4-BE49-F238E27FC236}">
                  <a16:creationId xmlns:a16="http://schemas.microsoft.com/office/drawing/2014/main" id="{804D51F5-D05C-7880-FEE2-71B9C2E42AFD}"/>
                </a:ext>
              </a:extLst>
            </p:cNvPr>
            <p:cNvSpPr/>
            <p:nvPr/>
          </p:nvSpPr>
          <p:spPr>
            <a:xfrm>
              <a:off x="1236663"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6" name="Flowchart: Connector 65">
              <a:extLst>
                <a:ext uri="{FF2B5EF4-FFF2-40B4-BE49-F238E27FC236}">
                  <a16:creationId xmlns:a16="http://schemas.microsoft.com/office/drawing/2014/main" id="{17089F22-1FAD-5624-041A-AB8F32CF4CA5}"/>
                </a:ext>
              </a:extLst>
            </p:cNvPr>
            <p:cNvSpPr/>
            <p:nvPr/>
          </p:nvSpPr>
          <p:spPr>
            <a:xfrm>
              <a:off x="1389063"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7" name="Flowchart: Connector 66">
              <a:extLst>
                <a:ext uri="{FF2B5EF4-FFF2-40B4-BE49-F238E27FC236}">
                  <a16:creationId xmlns:a16="http://schemas.microsoft.com/office/drawing/2014/main" id="{4A3E5BCB-6F3D-0609-47A2-4AD0DAE3F964}"/>
                </a:ext>
              </a:extLst>
            </p:cNvPr>
            <p:cNvSpPr/>
            <p:nvPr/>
          </p:nvSpPr>
          <p:spPr>
            <a:xfrm>
              <a:off x="1541463"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8" name="Flowchart: Connector 67">
              <a:extLst>
                <a:ext uri="{FF2B5EF4-FFF2-40B4-BE49-F238E27FC236}">
                  <a16:creationId xmlns:a16="http://schemas.microsoft.com/office/drawing/2014/main" id="{B93F0DE5-F2A9-400F-2992-DCD8F4404E99}"/>
                </a:ext>
              </a:extLst>
            </p:cNvPr>
            <p:cNvSpPr/>
            <p:nvPr/>
          </p:nvSpPr>
          <p:spPr>
            <a:xfrm>
              <a:off x="1846346" y="2819533"/>
              <a:ext cx="76174" cy="76067"/>
            </a:xfrm>
            <a:prstGeom prst="flowChartConnector">
              <a:avLst/>
            </a:prstGeom>
            <a:solidFill>
              <a:srgbClr val="FF0000"/>
            </a:solidFill>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9" name="Flowchart: Connector 68">
              <a:extLst>
                <a:ext uri="{FF2B5EF4-FFF2-40B4-BE49-F238E27FC236}">
                  <a16:creationId xmlns:a16="http://schemas.microsoft.com/office/drawing/2014/main" id="{9442D1DA-D248-B288-8D30-AF5500F8980F}"/>
                </a:ext>
              </a:extLst>
            </p:cNvPr>
            <p:cNvSpPr/>
            <p:nvPr/>
          </p:nvSpPr>
          <p:spPr>
            <a:xfrm>
              <a:off x="1998663"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0" name="Flowchart: Connector 69">
              <a:extLst>
                <a:ext uri="{FF2B5EF4-FFF2-40B4-BE49-F238E27FC236}">
                  <a16:creationId xmlns:a16="http://schemas.microsoft.com/office/drawing/2014/main" id="{F5DB06D9-378F-A417-CF2A-B727A8753F91}"/>
                </a:ext>
              </a:extLst>
            </p:cNvPr>
            <p:cNvSpPr/>
            <p:nvPr/>
          </p:nvSpPr>
          <p:spPr>
            <a:xfrm>
              <a:off x="2151063"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1" name="Flowchart: Connector 70">
              <a:extLst>
                <a:ext uri="{FF2B5EF4-FFF2-40B4-BE49-F238E27FC236}">
                  <a16:creationId xmlns:a16="http://schemas.microsoft.com/office/drawing/2014/main" id="{BB2EDF79-E004-DDA1-0FC2-25F5F2F212AA}"/>
                </a:ext>
              </a:extLst>
            </p:cNvPr>
            <p:cNvSpPr/>
            <p:nvPr/>
          </p:nvSpPr>
          <p:spPr>
            <a:xfrm>
              <a:off x="2303463"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2" name="Flowchart: Connector 71">
              <a:extLst>
                <a:ext uri="{FF2B5EF4-FFF2-40B4-BE49-F238E27FC236}">
                  <a16:creationId xmlns:a16="http://schemas.microsoft.com/office/drawing/2014/main" id="{78B63F5D-4866-49C4-4221-9AC36DD245D2}"/>
                </a:ext>
              </a:extLst>
            </p:cNvPr>
            <p:cNvSpPr/>
            <p:nvPr/>
          </p:nvSpPr>
          <p:spPr>
            <a:xfrm>
              <a:off x="2455863"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3" name="Flowchart: Connector 72">
              <a:extLst>
                <a:ext uri="{FF2B5EF4-FFF2-40B4-BE49-F238E27FC236}">
                  <a16:creationId xmlns:a16="http://schemas.microsoft.com/office/drawing/2014/main" id="{49157A3C-6864-B50F-201C-9AD50EED33E2}"/>
                </a:ext>
              </a:extLst>
            </p:cNvPr>
            <p:cNvSpPr/>
            <p:nvPr/>
          </p:nvSpPr>
          <p:spPr>
            <a:xfrm>
              <a:off x="2608263"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4" name="Flowchart: Connector 73">
              <a:extLst>
                <a:ext uri="{FF2B5EF4-FFF2-40B4-BE49-F238E27FC236}">
                  <a16:creationId xmlns:a16="http://schemas.microsoft.com/office/drawing/2014/main" id="{C237AA72-52B0-AE44-33A2-C7FECF0A6273}"/>
                </a:ext>
              </a:extLst>
            </p:cNvPr>
            <p:cNvSpPr/>
            <p:nvPr/>
          </p:nvSpPr>
          <p:spPr>
            <a:xfrm>
              <a:off x="169863"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5" name="Flowchart: Connector 74">
              <a:extLst>
                <a:ext uri="{FF2B5EF4-FFF2-40B4-BE49-F238E27FC236}">
                  <a16:creationId xmlns:a16="http://schemas.microsoft.com/office/drawing/2014/main" id="{ABF7386D-36EA-B42D-7359-99F519D31691}"/>
                </a:ext>
              </a:extLst>
            </p:cNvPr>
            <p:cNvSpPr/>
            <p:nvPr/>
          </p:nvSpPr>
          <p:spPr>
            <a:xfrm>
              <a:off x="322263"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6" name="Flowchart: Connector 75">
              <a:extLst>
                <a:ext uri="{FF2B5EF4-FFF2-40B4-BE49-F238E27FC236}">
                  <a16:creationId xmlns:a16="http://schemas.microsoft.com/office/drawing/2014/main" id="{E6A97948-E68E-36BA-266A-9F4B41F49FAD}"/>
                </a:ext>
              </a:extLst>
            </p:cNvPr>
            <p:cNvSpPr/>
            <p:nvPr/>
          </p:nvSpPr>
          <p:spPr>
            <a:xfrm>
              <a:off x="474663"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7" name="Flowchart: Connector 76">
              <a:extLst>
                <a:ext uri="{FF2B5EF4-FFF2-40B4-BE49-F238E27FC236}">
                  <a16:creationId xmlns:a16="http://schemas.microsoft.com/office/drawing/2014/main" id="{E726A486-115C-DF84-6A5A-B29BCDFAC943}"/>
                </a:ext>
              </a:extLst>
            </p:cNvPr>
            <p:cNvSpPr/>
            <p:nvPr/>
          </p:nvSpPr>
          <p:spPr>
            <a:xfrm>
              <a:off x="627063"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8" name="Flowchart: Connector 77">
              <a:extLst>
                <a:ext uri="{FF2B5EF4-FFF2-40B4-BE49-F238E27FC236}">
                  <a16:creationId xmlns:a16="http://schemas.microsoft.com/office/drawing/2014/main" id="{AFCD1C71-BA60-CBBC-6A76-30EBF84A8505}"/>
                </a:ext>
              </a:extLst>
            </p:cNvPr>
            <p:cNvSpPr/>
            <p:nvPr/>
          </p:nvSpPr>
          <p:spPr>
            <a:xfrm>
              <a:off x="779463"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9" name="Flowchart: Connector 78">
              <a:extLst>
                <a:ext uri="{FF2B5EF4-FFF2-40B4-BE49-F238E27FC236}">
                  <a16:creationId xmlns:a16="http://schemas.microsoft.com/office/drawing/2014/main" id="{40AC8C40-30D7-B743-391E-5A7A4F1B3307}"/>
                </a:ext>
              </a:extLst>
            </p:cNvPr>
            <p:cNvSpPr/>
            <p:nvPr/>
          </p:nvSpPr>
          <p:spPr>
            <a:xfrm>
              <a:off x="931863"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0" name="Flowchart: Connector 79">
              <a:extLst>
                <a:ext uri="{FF2B5EF4-FFF2-40B4-BE49-F238E27FC236}">
                  <a16:creationId xmlns:a16="http://schemas.microsoft.com/office/drawing/2014/main" id="{2DB85A69-25F8-55C9-FE4D-9831E61404F1}"/>
                </a:ext>
              </a:extLst>
            </p:cNvPr>
            <p:cNvSpPr/>
            <p:nvPr/>
          </p:nvSpPr>
          <p:spPr>
            <a:xfrm>
              <a:off x="1084263" y="3733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1" name="Flowchart: Connector 80">
              <a:extLst>
                <a:ext uri="{FF2B5EF4-FFF2-40B4-BE49-F238E27FC236}">
                  <a16:creationId xmlns:a16="http://schemas.microsoft.com/office/drawing/2014/main" id="{DBD51040-DEC3-87C1-1859-7E636C6D08AA}"/>
                </a:ext>
              </a:extLst>
            </p:cNvPr>
            <p:cNvSpPr/>
            <p:nvPr/>
          </p:nvSpPr>
          <p:spPr>
            <a:xfrm>
              <a:off x="1236663" y="3886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2" name="Flowchart: Connector 81">
              <a:extLst>
                <a:ext uri="{FF2B5EF4-FFF2-40B4-BE49-F238E27FC236}">
                  <a16:creationId xmlns:a16="http://schemas.microsoft.com/office/drawing/2014/main" id="{7C28A3F7-8A84-58B0-774E-DDF3E0E15ADC}"/>
                </a:ext>
              </a:extLst>
            </p:cNvPr>
            <p:cNvSpPr/>
            <p:nvPr/>
          </p:nvSpPr>
          <p:spPr>
            <a:xfrm>
              <a:off x="1389063" y="4038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3" name="Flowchart: Connector 82">
              <a:extLst>
                <a:ext uri="{FF2B5EF4-FFF2-40B4-BE49-F238E27FC236}">
                  <a16:creationId xmlns:a16="http://schemas.microsoft.com/office/drawing/2014/main" id="{F82E156B-9E6D-9B86-A59B-5E170CA2A15D}"/>
                </a:ext>
              </a:extLst>
            </p:cNvPr>
            <p:cNvSpPr/>
            <p:nvPr/>
          </p:nvSpPr>
          <p:spPr>
            <a:xfrm>
              <a:off x="1541463" y="4191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4" name="Flowchart: Connector 83">
              <a:extLst>
                <a:ext uri="{FF2B5EF4-FFF2-40B4-BE49-F238E27FC236}">
                  <a16:creationId xmlns:a16="http://schemas.microsoft.com/office/drawing/2014/main" id="{1858765A-6E69-1A92-89D5-07B38C60510F}"/>
                </a:ext>
              </a:extLst>
            </p:cNvPr>
            <p:cNvSpPr/>
            <p:nvPr/>
          </p:nvSpPr>
          <p:spPr>
            <a:xfrm>
              <a:off x="1693863" y="4343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5" name="Flowchart: Connector 84">
              <a:extLst>
                <a:ext uri="{FF2B5EF4-FFF2-40B4-BE49-F238E27FC236}">
                  <a16:creationId xmlns:a16="http://schemas.microsoft.com/office/drawing/2014/main" id="{390574E7-5E9A-461E-3C0E-0075AF2BC761}"/>
                </a:ext>
              </a:extLst>
            </p:cNvPr>
            <p:cNvSpPr/>
            <p:nvPr/>
          </p:nvSpPr>
          <p:spPr>
            <a:xfrm>
              <a:off x="1236663" y="1905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6" name="Flowchart: Connector 85">
              <a:extLst>
                <a:ext uri="{FF2B5EF4-FFF2-40B4-BE49-F238E27FC236}">
                  <a16:creationId xmlns:a16="http://schemas.microsoft.com/office/drawing/2014/main" id="{A8CA3661-F05F-5955-D395-A5FEC38C9126}"/>
                </a:ext>
              </a:extLst>
            </p:cNvPr>
            <p:cNvSpPr/>
            <p:nvPr/>
          </p:nvSpPr>
          <p:spPr>
            <a:xfrm>
              <a:off x="1389063"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7" name="Flowchart: Connector 86">
              <a:extLst>
                <a:ext uri="{FF2B5EF4-FFF2-40B4-BE49-F238E27FC236}">
                  <a16:creationId xmlns:a16="http://schemas.microsoft.com/office/drawing/2014/main" id="{0832DD16-D7BD-B16E-CF75-96FE90C61433}"/>
                </a:ext>
              </a:extLst>
            </p:cNvPr>
            <p:cNvSpPr/>
            <p:nvPr/>
          </p:nvSpPr>
          <p:spPr>
            <a:xfrm>
              <a:off x="1541463"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8" name="Flowchart: Connector 87">
              <a:extLst>
                <a:ext uri="{FF2B5EF4-FFF2-40B4-BE49-F238E27FC236}">
                  <a16:creationId xmlns:a16="http://schemas.microsoft.com/office/drawing/2014/main" id="{ED524822-A834-A0D4-25F0-8D91AB018980}"/>
                </a:ext>
              </a:extLst>
            </p:cNvPr>
            <p:cNvSpPr/>
            <p:nvPr/>
          </p:nvSpPr>
          <p:spPr>
            <a:xfrm>
              <a:off x="1693863"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9" name="Flowchart: Connector 88">
              <a:extLst>
                <a:ext uri="{FF2B5EF4-FFF2-40B4-BE49-F238E27FC236}">
                  <a16:creationId xmlns:a16="http://schemas.microsoft.com/office/drawing/2014/main" id="{830550AE-4130-E078-0911-AF4C82FCDC39}"/>
                </a:ext>
              </a:extLst>
            </p:cNvPr>
            <p:cNvSpPr/>
            <p:nvPr/>
          </p:nvSpPr>
          <p:spPr>
            <a:xfrm>
              <a:off x="1846263"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0" name="Flowchart: Connector 89">
              <a:extLst>
                <a:ext uri="{FF2B5EF4-FFF2-40B4-BE49-F238E27FC236}">
                  <a16:creationId xmlns:a16="http://schemas.microsoft.com/office/drawing/2014/main" id="{F2A8FAE9-BD95-66EF-3275-1CF8FEF64312}"/>
                </a:ext>
              </a:extLst>
            </p:cNvPr>
            <p:cNvSpPr/>
            <p:nvPr/>
          </p:nvSpPr>
          <p:spPr>
            <a:xfrm>
              <a:off x="1998663"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1" name="Flowchart: Connector 90">
              <a:extLst>
                <a:ext uri="{FF2B5EF4-FFF2-40B4-BE49-F238E27FC236}">
                  <a16:creationId xmlns:a16="http://schemas.microsoft.com/office/drawing/2014/main" id="{B78CD528-24CF-DF0C-9C66-4706D2D6820B}"/>
                </a:ext>
              </a:extLst>
            </p:cNvPr>
            <p:cNvSpPr/>
            <p:nvPr/>
          </p:nvSpPr>
          <p:spPr>
            <a:xfrm>
              <a:off x="2151063"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2" name="Flowchart: Connector 91">
              <a:extLst>
                <a:ext uri="{FF2B5EF4-FFF2-40B4-BE49-F238E27FC236}">
                  <a16:creationId xmlns:a16="http://schemas.microsoft.com/office/drawing/2014/main" id="{E8E7464C-2FD5-D69A-CA2D-D75461BFB939}"/>
                </a:ext>
              </a:extLst>
            </p:cNvPr>
            <p:cNvSpPr/>
            <p:nvPr/>
          </p:nvSpPr>
          <p:spPr>
            <a:xfrm>
              <a:off x="2303463"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3" name="Flowchart: Connector 92">
              <a:extLst>
                <a:ext uri="{FF2B5EF4-FFF2-40B4-BE49-F238E27FC236}">
                  <a16:creationId xmlns:a16="http://schemas.microsoft.com/office/drawing/2014/main" id="{7B90F4B6-BA04-6776-7B32-909967ACAC17}"/>
                </a:ext>
              </a:extLst>
            </p:cNvPr>
            <p:cNvSpPr/>
            <p:nvPr/>
          </p:nvSpPr>
          <p:spPr>
            <a:xfrm>
              <a:off x="2455863"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4" name="Flowchart: Connector 93">
              <a:extLst>
                <a:ext uri="{FF2B5EF4-FFF2-40B4-BE49-F238E27FC236}">
                  <a16:creationId xmlns:a16="http://schemas.microsoft.com/office/drawing/2014/main" id="{7961D86B-417E-6A47-3065-98CD07BEF79A}"/>
                </a:ext>
              </a:extLst>
            </p:cNvPr>
            <p:cNvSpPr/>
            <p:nvPr/>
          </p:nvSpPr>
          <p:spPr>
            <a:xfrm>
              <a:off x="322263" y="3962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5" name="Flowchart: Connector 94">
              <a:extLst>
                <a:ext uri="{FF2B5EF4-FFF2-40B4-BE49-F238E27FC236}">
                  <a16:creationId xmlns:a16="http://schemas.microsoft.com/office/drawing/2014/main" id="{B202B38C-151B-2F98-4601-BCFA3FE8425C}"/>
                </a:ext>
              </a:extLst>
            </p:cNvPr>
            <p:cNvSpPr/>
            <p:nvPr/>
          </p:nvSpPr>
          <p:spPr>
            <a:xfrm>
              <a:off x="1541463" y="1905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6" name="Flowchart: Connector 95">
              <a:extLst>
                <a:ext uri="{FF2B5EF4-FFF2-40B4-BE49-F238E27FC236}">
                  <a16:creationId xmlns:a16="http://schemas.microsoft.com/office/drawing/2014/main" id="{DB9A9770-39CE-C938-7AF0-B7C6124098D0}"/>
                </a:ext>
              </a:extLst>
            </p:cNvPr>
            <p:cNvSpPr/>
            <p:nvPr/>
          </p:nvSpPr>
          <p:spPr>
            <a:xfrm>
              <a:off x="1693863"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7" name="Flowchart: Connector 96">
              <a:extLst>
                <a:ext uri="{FF2B5EF4-FFF2-40B4-BE49-F238E27FC236}">
                  <a16:creationId xmlns:a16="http://schemas.microsoft.com/office/drawing/2014/main" id="{E821DB53-7635-3A98-E7BF-61A655D24899}"/>
                </a:ext>
              </a:extLst>
            </p:cNvPr>
            <p:cNvSpPr/>
            <p:nvPr/>
          </p:nvSpPr>
          <p:spPr>
            <a:xfrm>
              <a:off x="1846263"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8" name="Flowchart: Connector 97">
              <a:extLst>
                <a:ext uri="{FF2B5EF4-FFF2-40B4-BE49-F238E27FC236}">
                  <a16:creationId xmlns:a16="http://schemas.microsoft.com/office/drawing/2014/main" id="{B062A5DE-8540-7E78-A8CA-95449C412C56}"/>
                </a:ext>
              </a:extLst>
            </p:cNvPr>
            <p:cNvSpPr/>
            <p:nvPr/>
          </p:nvSpPr>
          <p:spPr>
            <a:xfrm>
              <a:off x="1998663"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9" name="Flowchart: Connector 98">
              <a:extLst>
                <a:ext uri="{FF2B5EF4-FFF2-40B4-BE49-F238E27FC236}">
                  <a16:creationId xmlns:a16="http://schemas.microsoft.com/office/drawing/2014/main" id="{3082C780-B8FA-B95A-1CA8-12EC8E81E23A}"/>
                </a:ext>
              </a:extLst>
            </p:cNvPr>
            <p:cNvSpPr/>
            <p:nvPr/>
          </p:nvSpPr>
          <p:spPr>
            <a:xfrm>
              <a:off x="2151063"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0" name="Flowchart: Connector 99">
              <a:extLst>
                <a:ext uri="{FF2B5EF4-FFF2-40B4-BE49-F238E27FC236}">
                  <a16:creationId xmlns:a16="http://schemas.microsoft.com/office/drawing/2014/main" id="{5675AC2D-67C7-B947-B983-27AF58EB2D8F}"/>
                </a:ext>
              </a:extLst>
            </p:cNvPr>
            <p:cNvSpPr/>
            <p:nvPr/>
          </p:nvSpPr>
          <p:spPr>
            <a:xfrm>
              <a:off x="2303463"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1" name="Flowchart: Connector 100">
              <a:extLst>
                <a:ext uri="{FF2B5EF4-FFF2-40B4-BE49-F238E27FC236}">
                  <a16:creationId xmlns:a16="http://schemas.microsoft.com/office/drawing/2014/main" id="{458C4DF4-746C-7F57-AB64-F35DF77408A4}"/>
                </a:ext>
              </a:extLst>
            </p:cNvPr>
            <p:cNvSpPr/>
            <p:nvPr/>
          </p:nvSpPr>
          <p:spPr>
            <a:xfrm>
              <a:off x="2455863"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2" name="Flowchart: Connector 101">
              <a:extLst>
                <a:ext uri="{FF2B5EF4-FFF2-40B4-BE49-F238E27FC236}">
                  <a16:creationId xmlns:a16="http://schemas.microsoft.com/office/drawing/2014/main" id="{055CF4D5-296C-D6A1-EC13-BC264B95891A}"/>
                </a:ext>
              </a:extLst>
            </p:cNvPr>
            <p:cNvSpPr/>
            <p:nvPr/>
          </p:nvSpPr>
          <p:spPr>
            <a:xfrm>
              <a:off x="2608263"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3" name="Flowchart: Connector 102">
              <a:extLst>
                <a:ext uri="{FF2B5EF4-FFF2-40B4-BE49-F238E27FC236}">
                  <a16:creationId xmlns:a16="http://schemas.microsoft.com/office/drawing/2014/main" id="{C19CF2DF-DD1F-9CD9-1AE1-04B6B3D6DD7D}"/>
                </a:ext>
              </a:extLst>
            </p:cNvPr>
            <p:cNvSpPr/>
            <p:nvPr/>
          </p:nvSpPr>
          <p:spPr>
            <a:xfrm>
              <a:off x="2227263"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4" name="Flowchart: Connector 103">
              <a:extLst>
                <a:ext uri="{FF2B5EF4-FFF2-40B4-BE49-F238E27FC236}">
                  <a16:creationId xmlns:a16="http://schemas.microsoft.com/office/drawing/2014/main" id="{523BE7E4-BBAD-67E9-8C5E-75023A4AB8D9}"/>
                </a:ext>
              </a:extLst>
            </p:cNvPr>
            <p:cNvSpPr/>
            <p:nvPr/>
          </p:nvSpPr>
          <p:spPr>
            <a:xfrm>
              <a:off x="2379663"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5" name="Flowchart: Connector 104">
              <a:extLst>
                <a:ext uri="{FF2B5EF4-FFF2-40B4-BE49-F238E27FC236}">
                  <a16:creationId xmlns:a16="http://schemas.microsoft.com/office/drawing/2014/main" id="{1324E720-16DC-3EBE-5B56-E07639DA2681}"/>
                </a:ext>
              </a:extLst>
            </p:cNvPr>
            <p:cNvSpPr/>
            <p:nvPr/>
          </p:nvSpPr>
          <p:spPr>
            <a:xfrm>
              <a:off x="398463" y="3505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6" name="Flowchart: Connector 105">
              <a:extLst>
                <a:ext uri="{FF2B5EF4-FFF2-40B4-BE49-F238E27FC236}">
                  <a16:creationId xmlns:a16="http://schemas.microsoft.com/office/drawing/2014/main" id="{54AC8DF2-D3D6-0EB3-28EE-4C3E1899DA52}"/>
                </a:ext>
              </a:extLst>
            </p:cNvPr>
            <p:cNvSpPr/>
            <p:nvPr/>
          </p:nvSpPr>
          <p:spPr>
            <a:xfrm>
              <a:off x="550863" y="3657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7" name="Flowchart: Connector 106">
              <a:extLst>
                <a:ext uri="{FF2B5EF4-FFF2-40B4-BE49-F238E27FC236}">
                  <a16:creationId xmlns:a16="http://schemas.microsoft.com/office/drawing/2014/main" id="{AD91F4BC-4A7C-6BD4-CE20-44F264FAFB22}"/>
                </a:ext>
              </a:extLst>
            </p:cNvPr>
            <p:cNvSpPr/>
            <p:nvPr/>
          </p:nvSpPr>
          <p:spPr>
            <a:xfrm>
              <a:off x="703263" y="3810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8" name="Flowchart: Connector 107">
              <a:extLst>
                <a:ext uri="{FF2B5EF4-FFF2-40B4-BE49-F238E27FC236}">
                  <a16:creationId xmlns:a16="http://schemas.microsoft.com/office/drawing/2014/main" id="{F5364F29-8509-3BC4-C1E5-07AA45CD5D82}"/>
                </a:ext>
              </a:extLst>
            </p:cNvPr>
            <p:cNvSpPr/>
            <p:nvPr/>
          </p:nvSpPr>
          <p:spPr>
            <a:xfrm>
              <a:off x="1008063" y="3962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9" name="TextBox 115">
              <a:extLst>
                <a:ext uri="{FF2B5EF4-FFF2-40B4-BE49-F238E27FC236}">
                  <a16:creationId xmlns:a16="http://schemas.microsoft.com/office/drawing/2014/main" id="{B00A234B-721E-27F9-7B05-A130B9F93A36}"/>
                </a:ext>
              </a:extLst>
            </p:cNvPr>
            <p:cNvSpPr txBox="1">
              <a:spLocks noChangeArrowheads="1"/>
            </p:cNvSpPr>
            <p:nvPr/>
          </p:nvSpPr>
          <p:spPr bwMode="auto">
            <a:xfrm>
              <a:off x="228600" y="4724400"/>
              <a:ext cx="2368550" cy="2031325"/>
            </a:xfrm>
            <a:prstGeom prst="rect">
              <a:avLst/>
            </a:prstGeom>
            <a:noFill/>
            <a:ln w="9525">
              <a:noFill/>
              <a:miter lim="800000"/>
              <a:headEnd/>
              <a:tailEnd/>
            </a:ln>
          </p:spPr>
          <p:txBody>
            <a:bodyPr lIns="91440" tIns="45720" rIns="91440" bIns="45720" anchor="t">
              <a:spAutoFit/>
            </a:bodyPr>
            <a:lstStyle/>
            <a:p>
              <a:pPr algn="ctr"/>
              <a:r>
                <a:rPr lang="en-US" dirty="0">
                  <a:latin typeface="+mn-lt"/>
                </a:rPr>
                <a:t>In a population of 10,000, reducing pollution would avoid one premature death</a:t>
              </a:r>
            </a:p>
            <a:p>
              <a:pPr algn="ctr"/>
              <a:r>
                <a:rPr lang="en-US" dirty="0">
                  <a:latin typeface="+mn-lt"/>
                </a:rPr>
                <a:t>(i.e</a:t>
              </a:r>
              <a:r>
                <a:rPr lang="en-US" dirty="0"/>
                <a:t>.,</a:t>
              </a:r>
              <a:r>
                <a:rPr lang="en-US" dirty="0">
                  <a:latin typeface="+mn-lt"/>
                </a:rPr>
                <a:t> reduce risk by 1 chance in 10,000)</a:t>
              </a:r>
            </a:p>
          </p:txBody>
        </p:sp>
        <p:sp>
          <p:nvSpPr>
            <p:cNvPr id="110" name="Flowchart: Connector 109">
              <a:extLst>
                <a:ext uri="{FF2B5EF4-FFF2-40B4-BE49-F238E27FC236}">
                  <a16:creationId xmlns:a16="http://schemas.microsoft.com/office/drawing/2014/main" id="{18924B97-4751-9523-5219-347863ADC3DD}"/>
                </a:ext>
              </a:extLst>
            </p:cNvPr>
            <p:cNvSpPr>
              <a:spLocks noChangeArrowheads="1"/>
            </p:cNvSpPr>
            <p:nvPr/>
          </p:nvSpPr>
          <p:spPr bwMode="auto">
            <a:xfrm>
              <a:off x="1676400" y="2667000"/>
              <a:ext cx="76200" cy="76200"/>
            </a:xfrm>
            <a:prstGeom prst="flowChartConnector">
              <a:avLst/>
            </a:prstGeom>
            <a:solidFill>
              <a:schemeClr val="tx1"/>
            </a:solidFill>
            <a:ln w="25400" algn="ctr">
              <a:solidFill>
                <a:schemeClr val="tx1"/>
              </a:solidFill>
              <a:round/>
              <a:headEnd/>
              <a:tailEnd/>
            </a:ln>
          </p:spPr>
          <p:txBody>
            <a:bodyPr anchor="ctr"/>
            <a:lstStyle/>
            <a:p>
              <a:pPr algn="ctr">
                <a:defRPr/>
              </a:pPr>
              <a:endParaRPr lang="en-US">
                <a:solidFill>
                  <a:schemeClr val="lt1"/>
                </a:solidFill>
                <a:latin typeface="+mn-lt"/>
              </a:endParaRPr>
            </a:p>
          </p:txBody>
        </p:sp>
        <p:sp>
          <p:nvSpPr>
            <p:cNvPr id="111" name="Flowchart: Connector 71">
              <a:extLst>
                <a:ext uri="{FF2B5EF4-FFF2-40B4-BE49-F238E27FC236}">
                  <a16:creationId xmlns:a16="http://schemas.microsoft.com/office/drawing/2014/main" id="{BD49DAA2-422D-2645-D77E-C145394CFA5D}"/>
                </a:ext>
              </a:extLst>
            </p:cNvPr>
            <p:cNvSpPr/>
            <p:nvPr/>
          </p:nvSpPr>
          <p:spPr>
            <a:xfrm>
              <a:off x="1693863"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grpSp>
        <p:nvGrpSpPr>
          <p:cNvPr id="112" name="Group 3">
            <a:extLst>
              <a:ext uri="{FF2B5EF4-FFF2-40B4-BE49-F238E27FC236}">
                <a16:creationId xmlns:a16="http://schemas.microsoft.com/office/drawing/2014/main" id="{CEADFCB7-3C80-F074-E26B-AF3A28A684BF}"/>
              </a:ext>
              <a:ext uri="{C183D7F6-B498-43B3-948B-1728B52AA6E4}">
                <adec:decorative xmlns:adec="http://schemas.microsoft.com/office/drawing/2017/decorative" val="1"/>
              </a:ext>
            </a:extLst>
          </p:cNvPr>
          <p:cNvGrpSpPr/>
          <p:nvPr/>
        </p:nvGrpSpPr>
        <p:grpSpPr>
          <a:xfrm>
            <a:off x="7232502" y="1708664"/>
            <a:ext cx="3089910" cy="4172129"/>
            <a:chOff x="5831840" y="1828800"/>
            <a:chExt cx="3089910" cy="4172129"/>
          </a:xfrm>
        </p:grpSpPr>
        <p:sp>
          <p:nvSpPr>
            <p:cNvPr id="113" name="Rectangle 112">
              <a:extLst>
                <a:ext uri="{FF2B5EF4-FFF2-40B4-BE49-F238E27FC236}">
                  <a16:creationId xmlns:a16="http://schemas.microsoft.com/office/drawing/2014/main" id="{5484E961-A7FE-B668-611E-70DAF5B0FDB5}"/>
                </a:ext>
              </a:extLst>
            </p:cNvPr>
            <p:cNvSpPr/>
            <p:nvPr/>
          </p:nvSpPr>
          <p:spPr>
            <a:xfrm>
              <a:off x="6553201" y="1828800"/>
              <a:ext cx="2209799" cy="26670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14" name="TextBox 333">
              <a:extLst>
                <a:ext uri="{FF2B5EF4-FFF2-40B4-BE49-F238E27FC236}">
                  <a16:creationId xmlns:a16="http://schemas.microsoft.com/office/drawing/2014/main" id="{2919E98C-7EE3-959C-C3B9-63BDFC3B844B}"/>
                </a:ext>
              </a:extLst>
            </p:cNvPr>
            <p:cNvSpPr txBox="1">
              <a:spLocks noChangeArrowheads="1"/>
            </p:cNvSpPr>
            <p:nvPr/>
          </p:nvSpPr>
          <p:spPr bwMode="auto">
            <a:xfrm>
              <a:off x="6553200" y="2743200"/>
              <a:ext cx="2368550" cy="369332"/>
            </a:xfrm>
            <a:prstGeom prst="rect">
              <a:avLst/>
            </a:prstGeom>
            <a:noFill/>
            <a:ln w="9525">
              <a:noFill/>
              <a:miter lim="800000"/>
              <a:headEnd/>
              <a:tailEnd/>
            </a:ln>
          </p:spPr>
          <p:txBody>
            <a:bodyPr lIns="91440" tIns="45720" rIns="91440" bIns="45720" anchor="t">
              <a:spAutoFit/>
            </a:bodyPr>
            <a:lstStyle/>
            <a:p>
              <a:pPr algn="ctr"/>
              <a:r>
                <a:rPr lang="en-US" dirty="0">
                  <a:latin typeface="+mn-lt"/>
                </a:rPr>
                <a:t>$500 </a:t>
              </a:r>
              <a:r>
                <a:rPr lang="en-US" dirty="0"/>
                <a:t>*</a:t>
              </a:r>
              <a:r>
                <a:rPr lang="en-US" dirty="0">
                  <a:latin typeface="+mn-lt"/>
                </a:rPr>
                <a:t> 10,000 = $5m</a:t>
              </a:r>
            </a:p>
          </p:txBody>
        </p:sp>
        <p:sp>
          <p:nvSpPr>
            <p:cNvPr id="115" name="TextBox 334">
              <a:extLst>
                <a:ext uri="{FF2B5EF4-FFF2-40B4-BE49-F238E27FC236}">
                  <a16:creationId xmlns:a16="http://schemas.microsoft.com/office/drawing/2014/main" id="{B79C2D47-521F-751F-8761-A9C8C09A77EA}"/>
                </a:ext>
              </a:extLst>
            </p:cNvPr>
            <p:cNvSpPr txBox="1">
              <a:spLocks noChangeArrowheads="1"/>
            </p:cNvSpPr>
            <p:nvPr/>
          </p:nvSpPr>
          <p:spPr bwMode="auto">
            <a:xfrm>
              <a:off x="6546850" y="4800600"/>
              <a:ext cx="2368550" cy="1200329"/>
            </a:xfrm>
            <a:prstGeom prst="rect">
              <a:avLst/>
            </a:prstGeom>
            <a:noFill/>
            <a:ln w="9525">
              <a:noFill/>
              <a:miter lim="800000"/>
              <a:headEnd/>
              <a:tailEnd/>
            </a:ln>
          </p:spPr>
          <p:txBody>
            <a:bodyPr>
              <a:spAutoFit/>
            </a:bodyPr>
            <a:lstStyle/>
            <a:p>
              <a:pPr algn="ctr"/>
              <a:r>
                <a:rPr lang="en-US" dirty="0">
                  <a:latin typeface="+mn-lt"/>
                </a:rPr>
                <a:t>VSL is then WTP multiplied by the inverse of the risk reduction</a:t>
              </a:r>
            </a:p>
          </p:txBody>
        </p:sp>
        <p:cxnSp>
          <p:nvCxnSpPr>
            <p:cNvPr id="116" name="Straight Arrow Connector 115">
              <a:extLst>
                <a:ext uri="{FF2B5EF4-FFF2-40B4-BE49-F238E27FC236}">
                  <a16:creationId xmlns:a16="http://schemas.microsoft.com/office/drawing/2014/main" id="{C29DC959-2C1D-3B07-4674-84D191F94535}"/>
                </a:ext>
              </a:extLst>
            </p:cNvPr>
            <p:cNvCxnSpPr>
              <a:endCxn id="113" idx="1"/>
            </p:cNvCxnSpPr>
            <p:nvPr/>
          </p:nvCxnSpPr>
          <p:spPr>
            <a:xfrm>
              <a:off x="5831840" y="3162300"/>
              <a:ext cx="721361"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grpSp>
      <p:grpSp>
        <p:nvGrpSpPr>
          <p:cNvPr id="117" name="Group 2">
            <a:extLst>
              <a:ext uri="{FF2B5EF4-FFF2-40B4-BE49-F238E27FC236}">
                <a16:creationId xmlns:a16="http://schemas.microsoft.com/office/drawing/2014/main" id="{5ED091A5-6CFA-AA40-B16E-21AD7BD261E7}"/>
              </a:ext>
              <a:ext uri="{C183D7F6-B498-43B3-948B-1728B52AA6E4}">
                <adec:decorative xmlns:adec="http://schemas.microsoft.com/office/drawing/2017/decorative" val="1"/>
              </a:ext>
            </a:extLst>
          </p:cNvPr>
          <p:cNvGrpSpPr/>
          <p:nvPr/>
        </p:nvGrpSpPr>
        <p:grpSpPr>
          <a:xfrm>
            <a:off x="4085125" y="1708663"/>
            <a:ext cx="3147377" cy="4172129"/>
            <a:chOff x="2684463" y="1828800"/>
            <a:chExt cx="3147377" cy="4172129"/>
          </a:xfrm>
        </p:grpSpPr>
        <p:sp>
          <p:nvSpPr>
            <p:cNvPr id="118" name="TextBox 222">
              <a:extLst>
                <a:ext uri="{FF2B5EF4-FFF2-40B4-BE49-F238E27FC236}">
                  <a16:creationId xmlns:a16="http://schemas.microsoft.com/office/drawing/2014/main" id="{16626E0F-7064-6E64-6788-54EEEF819F84}"/>
                </a:ext>
              </a:extLst>
            </p:cNvPr>
            <p:cNvSpPr txBox="1">
              <a:spLocks noChangeArrowheads="1"/>
            </p:cNvSpPr>
            <p:nvPr/>
          </p:nvSpPr>
          <p:spPr bwMode="auto">
            <a:xfrm>
              <a:off x="3429000" y="4800600"/>
              <a:ext cx="2368550" cy="1200329"/>
            </a:xfrm>
            <a:prstGeom prst="rect">
              <a:avLst/>
            </a:prstGeom>
            <a:noFill/>
            <a:ln w="9525">
              <a:noFill/>
              <a:miter lim="800000"/>
              <a:headEnd/>
              <a:tailEnd/>
            </a:ln>
          </p:spPr>
          <p:txBody>
            <a:bodyPr>
              <a:spAutoFit/>
            </a:bodyPr>
            <a:lstStyle/>
            <a:p>
              <a:pPr algn="ctr"/>
              <a:r>
                <a:rPr lang="en-US">
                  <a:latin typeface="+mn-lt"/>
                </a:rPr>
                <a:t>Each of 10,000 are willing to pay $500 to reduce risk of death by 1 chance in 10,000  </a:t>
              </a:r>
            </a:p>
          </p:txBody>
        </p:sp>
        <p:cxnSp>
          <p:nvCxnSpPr>
            <p:cNvPr id="119" name="Straight Arrow Connector 118">
              <a:extLst>
                <a:ext uri="{FF2B5EF4-FFF2-40B4-BE49-F238E27FC236}">
                  <a16:creationId xmlns:a16="http://schemas.microsoft.com/office/drawing/2014/main" id="{181B3092-E93D-2267-68FE-5DC4C56B057C}"/>
                </a:ext>
              </a:extLst>
            </p:cNvPr>
            <p:cNvCxnSpPr/>
            <p:nvPr/>
          </p:nvCxnSpPr>
          <p:spPr>
            <a:xfrm>
              <a:off x="2684463" y="3162300"/>
              <a:ext cx="533400"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20" name="Rectangle 119">
              <a:extLst>
                <a:ext uri="{FF2B5EF4-FFF2-40B4-BE49-F238E27FC236}">
                  <a16:creationId xmlns:a16="http://schemas.microsoft.com/office/drawing/2014/main" id="{68EE9FDB-6F7A-4D54-9873-8781FEA5B015}"/>
                </a:ext>
              </a:extLst>
            </p:cNvPr>
            <p:cNvSpPr/>
            <p:nvPr/>
          </p:nvSpPr>
          <p:spPr>
            <a:xfrm>
              <a:off x="3241040" y="1828800"/>
              <a:ext cx="2590800" cy="26670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21" name="Flowchart: Connector 6">
              <a:extLst>
                <a:ext uri="{FF2B5EF4-FFF2-40B4-BE49-F238E27FC236}">
                  <a16:creationId xmlns:a16="http://schemas.microsoft.com/office/drawing/2014/main" id="{D5CC64DE-6B3D-6756-83D1-BE9C74DB86D8}"/>
                </a:ext>
              </a:extLst>
            </p:cNvPr>
            <p:cNvSpPr/>
            <p:nvPr/>
          </p:nvSpPr>
          <p:spPr>
            <a:xfrm>
              <a:off x="3352800" y="1905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2" name="Flowchart: Connector 7">
              <a:extLst>
                <a:ext uri="{FF2B5EF4-FFF2-40B4-BE49-F238E27FC236}">
                  <a16:creationId xmlns:a16="http://schemas.microsoft.com/office/drawing/2014/main" id="{6659B6B3-377F-EB30-A0C4-39BA7645D777}"/>
                </a:ext>
              </a:extLst>
            </p:cNvPr>
            <p:cNvSpPr/>
            <p:nvPr/>
          </p:nvSpPr>
          <p:spPr>
            <a:xfrm>
              <a:off x="3962400"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3" name="Flowchart: Connector 8">
              <a:extLst>
                <a:ext uri="{FF2B5EF4-FFF2-40B4-BE49-F238E27FC236}">
                  <a16:creationId xmlns:a16="http://schemas.microsoft.com/office/drawing/2014/main" id="{309A3BC7-EBFC-A986-4334-B8B3906424ED}"/>
                </a:ext>
              </a:extLst>
            </p:cNvPr>
            <p:cNvSpPr/>
            <p:nvPr/>
          </p:nvSpPr>
          <p:spPr>
            <a:xfrm>
              <a:off x="4114800"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4" name="Flowchart: Connector 9">
              <a:extLst>
                <a:ext uri="{FF2B5EF4-FFF2-40B4-BE49-F238E27FC236}">
                  <a16:creationId xmlns:a16="http://schemas.microsoft.com/office/drawing/2014/main" id="{8955ADDD-7D48-0372-97D7-D482E0CCD713}"/>
                </a:ext>
              </a:extLst>
            </p:cNvPr>
            <p:cNvSpPr/>
            <p:nvPr/>
          </p:nvSpPr>
          <p:spPr>
            <a:xfrm>
              <a:off x="4267200"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5" name="Flowchart: Connector 10">
              <a:extLst>
                <a:ext uri="{FF2B5EF4-FFF2-40B4-BE49-F238E27FC236}">
                  <a16:creationId xmlns:a16="http://schemas.microsoft.com/office/drawing/2014/main" id="{339B36A8-830B-42F6-1343-E6FCA14D9642}"/>
                </a:ext>
              </a:extLst>
            </p:cNvPr>
            <p:cNvSpPr/>
            <p:nvPr/>
          </p:nvSpPr>
          <p:spPr>
            <a:xfrm>
              <a:off x="4419600"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6" name="Flowchart: Connector 11">
              <a:extLst>
                <a:ext uri="{FF2B5EF4-FFF2-40B4-BE49-F238E27FC236}">
                  <a16:creationId xmlns:a16="http://schemas.microsoft.com/office/drawing/2014/main" id="{B2B5C573-9B0C-C7C9-A0C6-DCD0DCDB9AD7}"/>
                </a:ext>
              </a:extLst>
            </p:cNvPr>
            <p:cNvSpPr/>
            <p:nvPr/>
          </p:nvSpPr>
          <p:spPr>
            <a:xfrm>
              <a:off x="4572000"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7" name="Flowchart: Connector 12">
              <a:extLst>
                <a:ext uri="{FF2B5EF4-FFF2-40B4-BE49-F238E27FC236}">
                  <a16:creationId xmlns:a16="http://schemas.microsoft.com/office/drawing/2014/main" id="{FB827E74-D268-D205-55B2-057837CB60E8}"/>
                </a:ext>
              </a:extLst>
            </p:cNvPr>
            <p:cNvSpPr/>
            <p:nvPr/>
          </p:nvSpPr>
          <p:spPr>
            <a:xfrm>
              <a:off x="4724400"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8" name="Flowchart: Connector 13">
              <a:extLst>
                <a:ext uri="{FF2B5EF4-FFF2-40B4-BE49-F238E27FC236}">
                  <a16:creationId xmlns:a16="http://schemas.microsoft.com/office/drawing/2014/main" id="{BA6CA512-527E-7F8D-2A07-46C28B896159}"/>
                </a:ext>
              </a:extLst>
            </p:cNvPr>
            <p:cNvSpPr/>
            <p:nvPr/>
          </p:nvSpPr>
          <p:spPr>
            <a:xfrm>
              <a:off x="4876800" y="3733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9" name="Flowchart: Connector 14">
              <a:extLst>
                <a:ext uri="{FF2B5EF4-FFF2-40B4-BE49-F238E27FC236}">
                  <a16:creationId xmlns:a16="http://schemas.microsoft.com/office/drawing/2014/main" id="{77EF8E6E-7A7F-28EE-9EF2-72E55AB336ED}"/>
                </a:ext>
              </a:extLst>
            </p:cNvPr>
            <p:cNvSpPr/>
            <p:nvPr/>
          </p:nvSpPr>
          <p:spPr>
            <a:xfrm>
              <a:off x="5029200" y="3886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0" name="Flowchart: Connector 15">
              <a:extLst>
                <a:ext uri="{FF2B5EF4-FFF2-40B4-BE49-F238E27FC236}">
                  <a16:creationId xmlns:a16="http://schemas.microsoft.com/office/drawing/2014/main" id="{D66F0190-41C6-8F42-32D0-9E600F104E4A}"/>
                </a:ext>
              </a:extLst>
            </p:cNvPr>
            <p:cNvSpPr/>
            <p:nvPr/>
          </p:nvSpPr>
          <p:spPr>
            <a:xfrm>
              <a:off x="5181600" y="4038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1" name="Flowchart: Connector 16">
              <a:extLst>
                <a:ext uri="{FF2B5EF4-FFF2-40B4-BE49-F238E27FC236}">
                  <a16:creationId xmlns:a16="http://schemas.microsoft.com/office/drawing/2014/main" id="{6B8A74A8-844C-A918-B773-655484A78C36}"/>
                </a:ext>
              </a:extLst>
            </p:cNvPr>
            <p:cNvSpPr/>
            <p:nvPr/>
          </p:nvSpPr>
          <p:spPr>
            <a:xfrm>
              <a:off x="5334000" y="4191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2" name="Flowchart: Connector 18">
              <a:extLst>
                <a:ext uri="{FF2B5EF4-FFF2-40B4-BE49-F238E27FC236}">
                  <a16:creationId xmlns:a16="http://schemas.microsoft.com/office/drawing/2014/main" id="{EEB0780D-2497-0AE5-534B-F06AE905A3F0}"/>
                </a:ext>
              </a:extLst>
            </p:cNvPr>
            <p:cNvSpPr/>
            <p:nvPr/>
          </p:nvSpPr>
          <p:spPr>
            <a:xfrm>
              <a:off x="3962400" y="2133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3" name="Flowchart: Connector 19">
              <a:extLst>
                <a:ext uri="{FF2B5EF4-FFF2-40B4-BE49-F238E27FC236}">
                  <a16:creationId xmlns:a16="http://schemas.microsoft.com/office/drawing/2014/main" id="{106D8CBB-F9CE-7B39-D4D0-7C073D211FA9}"/>
                </a:ext>
              </a:extLst>
            </p:cNvPr>
            <p:cNvSpPr/>
            <p:nvPr/>
          </p:nvSpPr>
          <p:spPr>
            <a:xfrm>
              <a:off x="4114800" y="2286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4" name="Flowchart: Connector 20">
              <a:extLst>
                <a:ext uri="{FF2B5EF4-FFF2-40B4-BE49-F238E27FC236}">
                  <a16:creationId xmlns:a16="http://schemas.microsoft.com/office/drawing/2014/main" id="{859F72FF-A7BB-3DB6-A2E0-0C7FE4776D74}"/>
                </a:ext>
              </a:extLst>
            </p:cNvPr>
            <p:cNvSpPr/>
            <p:nvPr/>
          </p:nvSpPr>
          <p:spPr>
            <a:xfrm>
              <a:off x="4267200" y="2438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5" name="Flowchart: Connector 21">
              <a:extLst>
                <a:ext uri="{FF2B5EF4-FFF2-40B4-BE49-F238E27FC236}">
                  <a16:creationId xmlns:a16="http://schemas.microsoft.com/office/drawing/2014/main" id="{FB010DE9-3C24-762A-EDBB-496E649A680E}"/>
                </a:ext>
              </a:extLst>
            </p:cNvPr>
            <p:cNvSpPr/>
            <p:nvPr/>
          </p:nvSpPr>
          <p:spPr>
            <a:xfrm>
              <a:off x="4419600" y="2590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6" name="Flowchart: Connector 22">
              <a:extLst>
                <a:ext uri="{FF2B5EF4-FFF2-40B4-BE49-F238E27FC236}">
                  <a16:creationId xmlns:a16="http://schemas.microsoft.com/office/drawing/2014/main" id="{D8DD9F02-05A1-711B-E979-A5FEF1C9B1E4}"/>
                </a:ext>
              </a:extLst>
            </p:cNvPr>
            <p:cNvSpPr/>
            <p:nvPr/>
          </p:nvSpPr>
          <p:spPr>
            <a:xfrm>
              <a:off x="4572000" y="2743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7" name="Flowchart: Connector 23">
              <a:extLst>
                <a:ext uri="{FF2B5EF4-FFF2-40B4-BE49-F238E27FC236}">
                  <a16:creationId xmlns:a16="http://schemas.microsoft.com/office/drawing/2014/main" id="{819F4EE6-109F-4D0C-CF00-FD4D4FC4AB6A}"/>
                </a:ext>
              </a:extLst>
            </p:cNvPr>
            <p:cNvSpPr/>
            <p:nvPr/>
          </p:nvSpPr>
          <p:spPr>
            <a:xfrm>
              <a:off x="4724400" y="2895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8" name="Flowchart: Connector 24">
              <a:extLst>
                <a:ext uri="{FF2B5EF4-FFF2-40B4-BE49-F238E27FC236}">
                  <a16:creationId xmlns:a16="http://schemas.microsoft.com/office/drawing/2014/main" id="{4AA0BF91-EA6F-22C2-132B-214CAE977F8B}"/>
                </a:ext>
              </a:extLst>
            </p:cNvPr>
            <p:cNvSpPr/>
            <p:nvPr/>
          </p:nvSpPr>
          <p:spPr>
            <a:xfrm>
              <a:off x="4876800" y="3048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9" name="Flowchart: Connector 25">
              <a:extLst>
                <a:ext uri="{FF2B5EF4-FFF2-40B4-BE49-F238E27FC236}">
                  <a16:creationId xmlns:a16="http://schemas.microsoft.com/office/drawing/2014/main" id="{BCD24138-878D-E4DA-E7FA-7C4637AA7CF0}"/>
                </a:ext>
              </a:extLst>
            </p:cNvPr>
            <p:cNvSpPr/>
            <p:nvPr/>
          </p:nvSpPr>
          <p:spPr>
            <a:xfrm>
              <a:off x="5029200" y="3200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0" name="Flowchart: Connector 26">
              <a:extLst>
                <a:ext uri="{FF2B5EF4-FFF2-40B4-BE49-F238E27FC236}">
                  <a16:creationId xmlns:a16="http://schemas.microsoft.com/office/drawing/2014/main" id="{EC1B8D79-A5EE-94A8-D97E-C2F65C92DD0D}"/>
                </a:ext>
              </a:extLst>
            </p:cNvPr>
            <p:cNvSpPr/>
            <p:nvPr/>
          </p:nvSpPr>
          <p:spPr>
            <a:xfrm>
              <a:off x="5181600" y="3352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1" name="Flowchart: Connector 27">
              <a:extLst>
                <a:ext uri="{FF2B5EF4-FFF2-40B4-BE49-F238E27FC236}">
                  <a16:creationId xmlns:a16="http://schemas.microsoft.com/office/drawing/2014/main" id="{66A06F12-226D-E163-43E4-4413E68AAA34}"/>
                </a:ext>
              </a:extLst>
            </p:cNvPr>
            <p:cNvSpPr/>
            <p:nvPr/>
          </p:nvSpPr>
          <p:spPr>
            <a:xfrm>
              <a:off x="5334000" y="3505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2" name="Flowchart: Connector 28">
              <a:extLst>
                <a:ext uri="{FF2B5EF4-FFF2-40B4-BE49-F238E27FC236}">
                  <a16:creationId xmlns:a16="http://schemas.microsoft.com/office/drawing/2014/main" id="{398B2D91-7EBD-9008-63C1-83623E0DA2EA}"/>
                </a:ext>
              </a:extLst>
            </p:cNvPr>
            <p:cNvSpPr/>
            <p:nvPr/>
          </p:nvSpPr>
          <p:spPr>
            <a:xfrm>
              <a:off x="5486400" y="3657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3" name="Flowchart: Connector 29">
              <a:extLst>
                <a:ext uri="{FF2B5EF4-FFF2-40B4-BE49-F238E27FC236}">
                  <a16:creationId xmlns:a16="http://schemas.microsoft.com/office/drawing/2014/main" id="{F2DC910F-1E61-9B44-6F39-189F32D4AE60}"/>
                </a:ext>
              </a:extLst>
            </p:cNvPr>
            <p:cNvSpPr/>
            <p:nvPr/>
          </p:nvSpPr>
          <p:spPr>
            <a:xfrm>
              <a:off x="5638800" y="3810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4" name="Flowchart: Connector 32">
              <a:extLst>
                <a:ext uri="{FF2B5EF4-FFF2-40B4-BE49-F238E27FC236}">
                  <a16:creationId xmlns:a16="http://schemas.microsoft.com/office/drawing/2014/main" id="{6B6C36C6-C6F3-4274-2BD6-BE5AD71BCDE8}"/>
                </a:ext>
              </a:extLst>
            </p:cNvPr>
            <p:cNvSpPr/>
            <p:nvPr/>
          </p:nvSpPr>
          <p:spPr>
            <a:xfrm>
              <a:off x="3505200"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5" name="Flowchart: Connector 33">
              <a:extLst>
                <a:ext uri="{FF2B5EF4-FFF2-40B4-BE49-F238E27FC236}">
                  <a16:creationId xmlns:a16="http://schemas.microsoft.com/office/drawing/2014/main" id="{C7B8CC4D-1485-D0DD-99EE-D8D346C0F3F0}"/>
                </a:ext>
              </a:extLst>
            </p:cNvPr>
            <p:cNvSpPr/>
            <p:nvPr/>
          </p:nvSpPr>
          <p:spPr>
            <a:xfrm>
              <a:off x="3657600"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6" name="Flowchart: Connector 34">
              <a:extLst>
                <a:ext uri="{FF2B5EF4-FFF2-40B4-BE49-F238E27FC236}">
                  <a16:creationId xmlns:a16="http://schemas.microsoft.com/office/drawing/2014/main" id="{EB92B4C3-B316-8093-90B5-5DE57CA7579C}"/>
                </a:ext>
              </a:extLst>
            </p:cNvPr>
            <p:cNvSpPr/>
            <p:nvPr/>
          </p:nvSpPr>
          <p:spPr>
            <a:xfrm>
              <a:off x="3810000"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7" name="Flowchart: Connector 35">
              <a:extLst>
                <a:ext uri="{FF2B5EF4-FFF2-40B4-BE49-F238E27FC236}">
                  <a16:creationId xmlns:a16="http://schemas.microsoft.com/office/drawing/2014/main" id="{B6CC6210-CF26-80CA-4FA7-6DD1AE058E42}"/>
                </a:ext>
              </a:extLst>
            </p:cNvPr>
            <p:cNvSpPr/>
            <p:nvPr/>
          </p:nvSpPr>
          <p:spPr>
            <a:xfrm>
              <a:off x="3962400"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8" name="Flowchart: Connector 36">
              <a:extLst>
                <a:ext uri="{FF2B5EF4-FFF2-40B4-BE49-F238E27FC236}">
                  <a16:creationId xmlns:a16="http://schemas.microsoft.com/office/drawing/2014/main" id="{9ADE3E03-C0EF-072F-B54A-F14684A7FBCD}"/>
                </a:ext>
              </a:extLst>
            </p:cNvPr>
            <p:cNvSpPr/>
            <p:nvPr/>
          </p:nvSpPr>
          <p:spPr>
            <a:xfrm>
              <a:off x="4114800"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9" name="Flowchart: Connector 37">
              <a:extLst>
                <a:ext uri="{FF2B5EF4-FFF2-40B4-BE49-F238E27FC236}">
                  <a16:creationId xmlns:a16="http://schemas.microsoft.com/office/drawing/2014/main" id="{C4F7BDFD-C018-AFDF-C225-5A34C2D90B73}"/>
                </a:ext>
              </a:extLst>
            </p:cNvPr>
            <p:cNvSpPr/>
            <p:nvPr/>
          </p:nvSpPr>
          <p:spPr>
            <a:xfrm>
              <a:off x="4267200"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0" name="Flowchart: Connector 38">
              <a:extLst>
                <a:ext uri="{FF2B5EF4-FFF2-40B4-BE49-F238E27FC236}">
                  <a16:creationId xmlns:a16="http://schemas.microsoft.com/office/drawing/2014/main" id="{55A845CA-AD35-5EDC-8790-41A99CE6FE1C}"/>
                </a:ext>
              </a:extLst>
            </p:cNvPr>
            <p:cNvSpPr/>
            <p:nvPr/>
          </p:nvSpPr>
          <p:spPr>
            <a:xfrm>
              <a:off x="4419600"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1" name="Flowchart: Connector 39">
              <a:extLst>
                <a:ext uri="{FF2B5EF4-FFF2-40B4-BE49-F238E27FC236}">
                  <a16:creationId xmlns:a16="http://schemas.microsoft.com/office/drawing/2014/main" id="{73E8DCF6-32A8-1A44-AF71-622702AEECB5}"/>
                </a:ext>
              </a:extLst>
            </p:cNvPr>
            <p:cNvSpPr/>
            <p:nvPr/>
          </p:nvSpPr>
          <p:spPr>
            <a:xfrm>
              <a:off x="4572000"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2" name="Flowchart: Connector 40">
              <a:extLst>
                <a:ext uri="{FF2B5EF4-FFF2-40B4-BE49-F238E27FC236}">
                  <a16:creationId xmlns:a16="http://schemas.microsoft.com/office/drawing/2014/main" id="{5063375D-35DB-AEDB-1180-016EBEE0F3B9}"/>
                </a:ext>
              </a:extLst>
            </p:cNvPr>
            <p:cNvSpPr/>
            <p:nvPr/>
          </p:nvSpPr>
          <p:spPr>
            <a:xfrm>
              <a:off x="4724400"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3" name="Flowchart: Connector 41">
              <a:extLst>
                <a:ext uri="{FF2B5EF4-FFF2-40B4-BE49-F238E27FC236}">
                  <a16:creationId xmlns:a16="http://schemas.microsoft.com/office/drawing/2014/main" id="{50E92D76-F04C-926C-232A-6C6C7217E373}"/>
                </a:ext>
              </a:extLst>
            </p:cNvPr>
            <p:cNvSpPr/>
            <p:nvPr/>
          </p:nvSpPr>
          <p:spPr>
            <a:xfrm>
              <a:off x="4876800"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4" name="Flowchart: Connector 42">
              <a:extLst>
                <a:ext uri="{FF2B5EF4-FFF2-40B4-BE49-F238E27FC236}">
                  <a16:creationId xmlns:a16="http://schemas.microsoft.com/office/drawing/2014/main" id="{CCDD2100-1E15-95FB-AEDF-D75FE58F4C11}"/>
                </a:ext>
              </a:extLst>
            </p:cNvPr>
            <p:cNvSpPr/>
            <p:nvPr/>
          </p:nvSpPr>
          <p:spPr>
            <a:xfrm>
              <a:off x="5029200"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5" name="Flowchart: Connector 43">
              <a:extLst>
                <a:ext uri="{FF2B5EF4-FFF2-40B4-BE49-F238E27FC236}">
                  <a16:creationId xmlns:a16="http://schemas.microsoft.com/office/drawing/2014/main" id="{24C53DE5-09B9-72EF-C6E8-F45587B66FD6}"/>
                </a:ext>
              </a:extLst>
            </p:cNvPr>
            <p:cNvSpPr/>
            <p:nvPr/>
          </p:nvSpPr>
          <p:spPr>
            <a:xfrm>
              <a:off x="5181600" y="3733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6" name="Flowchart: Connector 44">
              <a:extLst>
                <a:ext uri="{FF2B5EF4-FFF2-40B4-BE49-F238E27FC236}">
                  <a16:creationId xmlns:a16="http://schemas.microsoft.com/office/drawing/2014/main" id="{FB7E7B16-017B-5F88-2155-0E523F577722}"/>
                </a:ext>
              </a:extLst>
            </p:cNvPr>
            <p:cNvSpPr/>
            <p:nvPr/>
          </p:nvSpPr>
          <p:spPr>
            <a:xfrm>
              <a:off x="5334000" y="3886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7" name="Flowchart: Connector 45">
              <a:extLst>
                <a:ext uri="{FF2B5EF4-FFF2-40B4-BE49-F238E27FC236}">
                  <a16:creationId xmlns:a16="http://schemas.microsoft.com/office/drawing/2014/main" id="{EED6A1E4-0251-86B6-DA46-DA4465457660}"/>
                </a:ext>
              </a:extLst>
            </p:cNvPr>
            <p:cNvSpPr/>
            <p:nvPr/>
          </p:nvSpPr>
          <p:spPr>
            <a:xfrm>
              <a:off x="5486400" y="4038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8" name="Flowchart: Connector 46">
              <a:extLst>
                <a:ext uri="{FF2B5EF4-FFF2-40B4-BE49-F238E27FC236}">
                  <a16:creationId xmlns:a16="http://schemas.microsoft.com/office/drawing/2014/main" id="{2B3A1984-92AE-B3FE-5032-655C09B7909F}"/>
                </a:ext>
              </a:extLst>
            </p:cNvPr>
            <p:cNvSpPr/>
            <p:nvPr/>
          </p:nvSpPr>
          <p:spPr>
            <a:xfrm>
              <a:off x="5638800" y="4191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9" name="Flowchart: Connector 47">
              <a:extLst>
                <a:ext uri="{FF2B5EF4-FFF2-40B4-BE49-F238E27FC236}">
                  <a16:creationId xmlns:a16="http://schemas.microsoft.com/office/drawing/2014/main" id="{30709887-D3E8-2D83-7493-3CED3C9CDAF3}"/>
                </a:ext>
              </a:extLst>
            </p:cNvPr>
            <p:cNvSpPr/>
            <p:nvPr/>
          </p:nvSpPr>
          <p:spPr>
            <a:xfrm>
              <a:off x="3276600"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0" name="Flowchart: Connector 48">
              <a:extLst>
                <a:ext uri="{FF2B5EF4-FFF2-40B4-BE49-F238E27FC236}">
                  <a16:creationId xmlns:a16="http://schemas.microsoft.com/office/drawing/2014/main" id="{CBA63B6D-6EFA-40D6-0A80-82BBE2E563EA}"/>
                </a:ext>
              </a:extLst>
            </p:cNvPr>
            <p:cNvSpPr/>
            <p:nvPr/>
          </p:nvSpPr>
          <p:spPr>
            <a:xfrm>
              <a:off x="3276600" y="2133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1" name="Flowchart: Connector 49">
              <a:extLst>
                <a:ext uri="{FF2B5EF4-FFF2-40B4-BE49-F238E27FC236}">
                  <a16:creationId xmlns:a16="http://schemas.microsoft.com/office/drawing/2014/main" id="{5EF739B9-1CF1-D495-91E2-D5184624E5D7}"/>
                </a:ext>
              </a:extLst>
            </p:cNvPr>
            <p:cNvSpPr/>
            <p:nvPr/>
          </p:nvSpPr>
          <p:spPr>
            <a:xfrm>
              <a:off x="3429000" y="2286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2" name="Flowchart: Connector 50">
              <a:extLst>
                <a:ext uri="{FF2B5EF4-FFF2-40B4-BE49-F238E27FC236}">
                  <a16:creationId xmlns:a16="http://schemas.microsoft.com/office/drawing/2014/main" id="{E7A56A62-5C26-09D2-408E-311E5D1DBDDC}"/>
                </a:ext>
              </a:extLst>
            </p:cNvPr>
            <p:cNvSpPr/>
            <p:nvPr/>
          </p:nvSpPr>
          <p:spPr>
            <a:xfrm>
              <a:off x="3581400" y="2438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3" name="Flowchart: Connector 51">
              <a:extLst>
                <a:ext uri="{FF2B5EF4-FFF2-40B4-BE49-F238E27FC236}">
                  <a16:creationId xmlns:a16="http://schemas.microsoft.com/office/drawing/2014/main" id="{B9CB494E-F461-1235-A6CC-2AFFDFD745EE}"/>
                </a:ext>
              </a:extLst>
            </p:cNvPr>
            <p:cNvSpPr/>
            <p:nvPr/>
          </p:nvSpPr>
          <p:spPr>
            <a:xfrm>
              <a:off x="3733800" y="2590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4" name="Flowchart: Connector 52">
              <a:extLst>
                <a:ext uri="{FF2B5EF4-FFF2-40B4-BE49-F238E27FC236}">
                  <a16:creationId xmlns:a16="http://schemas.microsoft.com/office/drawing/2014/main" id="{BE6D7BE3-7C62-6F61-3FE6-F11A615788C0}"/>
                </a:ext>
              </a:extLst>
            </p:cNvPr>
            <p:cNvSpPr/>
            <p:nvPr/>
          </p:nvSpPr>
          <p:spPr>
            <a:xfrm>
              <a:off x="3859212" y="2725738"/>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5" name="Flowchart: Connector 54">
              <a:extLst>
                <a:ext uri="{FF2B5EF4-FFF2-40B4-BE49-F238E27FC236}">
                  <a16:creationId xmlns:a16="http://schemas.microsoft.com/office/drawing/2014/main" id="{34E05BDE-BFDF-3D74-385E-CE1C1448D41C}"/>
                </a:ext>
              </a:extLst>
            </p:cNvPr>
            <p:cNvSpPr/>
            <p:nvPr/>
          </p:nvSpPr>
          <p:spPr>
            <a:xfrm>
              <a:off x="4038600" y="1905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6" name="Flowchart: Connector 55">
              <a:extLst>
                <a:ext uri="{FF2B5EF4-FFF2-40B4-BE49-F238E27FC236}">
                  <a16:creationId xmlns:a16="http://schemas.microsoft.com/office/drawing/2014/main" id="{D59B418B-AB8B-2AF9-528F-D976D70BEA44}"/>
                </a:ext>
              </a:extLst>
            </p:cNvPr>
            <p:cNvSpPr/>
            <p:nvPr/>
          </p:nvSpPr>
          <p:spPr>
            <a:xfrm>
              <a:off x="3429000"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7" name="Flowchart: Connector 56">
              <a:extLst>
                <a:ext uri="{FF2B5EF4-FFF2-40B4-BE49-F238E27FC236}">
                  <a16:creationId xmlns:a16="http://schemas.microsoft.com/office/drawing/2014/main" id="{8E8C5AD8-7DE3-2B5E-AA73-AE8212479754}"/>
                </a:ext>
              </a:extLst>
            </p:cNvPr>
            <p:cNvSpPr/>
            <p:nvPr/>
          </p:nvSpPr>
          <p:spPr>
            <a:xfrm>
              <a:off x="3581400"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8" name="Flowchart: Connector 57">
              <a:extLst>
                <a:ext uri="{FF2B5EF4-FFF2-40B4-BE49-F238E27FC236}">
                  <a16:creationId xmlns:a16="http://schemas.microsoft.com/office/drawing/2014/main" id="{BFB1AE4B-1F90-48AC-0A66-9725AB0F417A}"/>
                </a:ext>
              </a:extLst>
            </p:cNvPr>
            <p:cNvSpPr/>
            <p:nvPr/>
          </p:nvSpPr>
          <p:spPr>
            <a:xfrm>
              <a:off x="3733800"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9" name="Flowchart: Connector 58">
              <a:extLst>
                <a:ext uri="{FF2B5EF4-FFF2-40B4-BE49-F238E27FC236}">
                  <a16:creationId xmlns:a16="http://schemas.microsoft.com/office/drawing/2014/main" id="{1EEB009F-A9A8-EDCB-BD41-1054A077BB06}"/>
                </a:ext>
              </a:extLst>
            </p:cNvPr>
            <p:cNvSpPr/>
            <p:nvPr/>
          </p:nvSpPr>
          <p:spPr>
            <a:xfrm>
              <a:off x="3886200"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0" name="Flowchart: Connector 59">
              <a:extLst>
                <a:ext uri="{FF2B5EF4-FFF2-40B4-BE49-F238E27FC236}">
                  <a16:creationId xmlns:a16="http://schemas.microsoft.com/office/drawing/2014/main" id="{AF0AAA43-F9E3-37D7-82DC-B4A17C718620}"/>
                </a:ext>
              </a:extLst>
            </p:cNvPr>
            <p:cNvSpPr/>
            <p:nvPr/>
          </p:nvSpPr>
          <p:spPr>
            <a:xfrm>
              <a:off x="4038600"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1" name="Flowchart: Connector 60">
              <a:extLst>
                <a:ext uri="{FF2B5EF4-FFF2-40B4-BE49-F238E27FC236}">
                  <a16:creationId xmlns:a16="http://schemas.microsoft.com/office/drawing/2014/main" id="{553379A8-329B-F7F2-EB4B-2A80487E877D}"/>
                </a:ext>
              </a:extLst>
            </p:cNvPr>
            <p:cNvSpPr/>
            <p:nvPr/>
          </p:nvSpPr>
          <p:spPr>
            <a:xfrm>
              <a:off x="4191000"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2" name="Flowchart: Connector 61">
              <a:extLst>
                <a:ext uri="{FF2B5EF4-FFF2-40B4-BE49-F238E27FC236}">
                  <a16:creationId xmlns:a16="http://schemas.microsoft.com/office/drawing/2014/main" id="{DD7A547A-D0B2-9B20-072D-401165863679}"/>
                </a:ext>
              </a:extLst>
            </p:cNvPr>
            <p:cNvSpPr/>
            <p:nvPr/>
          </p:nvSpPr>
          <p:spPr>
            <a:xfrm>
              <a:off x="4343400"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3" name="Flowchart: Connector 62">
              <a:extLst>
                <a:ext uri="{FF2B5EF4-FFF2-40B4-BE49-F238E27FC236}">
                  <a16:creationId xmlns:a16="http://schemas.microsoft.com/office/drawing/2014/main" id="{C31B86E8-0642-CA4D-624B-DA23A98DD7AD}"/>
                </a:ext>
              </a:extLst>
            </p:cNvPr>
            <p:cNvSpPr/>
            <p:nvPr/>
          </p:nvSpPr>
          <p:spPr>
            <a:xfrm>
              <a:off x="4495800" y="3733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4" name="Flowchart: Connector 63">
              <a:extLst>
                <a:ext uri="{FF2B5EF4-FFF2-40B4-BE49-F238E27FC236}">
                  <a16:creationId xmlns:a16="http://schemas.microsoft.com/office/drawing/2014/main" id="{81E872F2-5E8A-F11A-39CC-230209855DAA}"/>
                </a:ext>
              </a:extLst>
            </p:cNvPr>
            <p:cNvSpPr/>
            <p:nvPr/>
          </p:nvSpPr>
          <p:spPr>
            <a:xfrm>
              <a:off x="4648200" y="3886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5" name="Flowchart: Connector 64">
              <a:extLst>
                <a:ext uri="{FF2B5EF4-FFF2-40B4-BE49-F238E27FC236}">
                  <a16:creationId xmlns:a16="http://schemas.microsoft.com/office/drawing/2014/main" id="{3AEC9126-16A9-0967-910D-138A15B9428D}"/>
                </a:ext>
              </a:extLst>
            </p:cNvPr>
            <p:cNvSpPr/>
            <p:nvPr/>
          </p:nvSpPr>
          <p:spPr>
            <a:xfrm>
              <a:off x="4800600" y="4038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6" name="Flowchart: Connector 65">
              <a:extLst>
                <a:ext uri="{FF2B5EF4-FFF2-40B4-BE49-F238E27FC236}">
                  <a16:creationId xmlns:a16="http://schemas.microsoft.com/office/drawing/2014/main" id="{BF97D99D-BB95-352F-4EF8-1128F40F78AA}"/>
                </a:ext>
              </a:extLst>
            </p:cNvPr>
            <p:cNvSpPr/>
            <p:nvPr/>
          </p:nvSpPr>
          <p:spPr>
            <a:xfrm>
              <a:off x="4953000" y="4191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7" name="Flowchart: Connector 66">
              <a:extLst>
                <a:ext uri="{FF2B5EF4-FFF2-40B4-BE49-F238E27FC236}">
                  <a16:creationId xmlns:a16="http://schemas.microsoft.com/office/drawing/2014/main" id="{4588436D-6D6C-ED72-3C37-8C7FBA7DA047}"/>
                </a:ext>
              </a:extLst>
            </p:cNvPr>
            <p:cNvSpPr/>
            <p:nvPr/>
          </p:nvSpPr>
          <p:spPr>
            <a:xfrm>
              <a:off x="5105400" y="4343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8" name="Flowchart: Connector 68">
              <a:extLst>
                <a:ext uri="{FF2B5EF4-FFF2-40B4-BE49-F238E27FC236}">
                  <a16:creationId xmlns:a16="http://schemas.microsoft.com/office/drawing/2014/main" id="{A1297001-A110-6195-6DBB-24B5A1D879D8}"/>
                </a:ext>
              </a:extLst>
            </p:cNvPr>
            <p:cNvSpPr/>
            <p:nvPr/>
          </p:nvSpPr>
          <p:spPr>
            <a:xfrm>
              <a:off x="4191000"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9" name="Flowchart: Connector 69">
              <a:extLst>
                <a:ext uri="{FF2B5EF4-FFF2-40B4-BE49-F238E27FC236}">
                  <a16:creationId xmlns:a16="http://schemas.microsoft.com/office/drawing/2014/main" id="{80DCCB44-8C71-84E3-5C0A-D1112B3AE498}"/>
                </a:ext>
              </a:extLst>
            </p:cNvPr>
            <p:cNvSpPr/>
            <p:nvPr/>
          </p:nvSpPr>
          <p:spPr>
            <a:xfrm>
              <a:off x="4343400"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0" name="Flowchart: Connector 70">
              <a:extLst>
                <a:ext uri="{FF2B5EF4-FFF2-40B4-BE49-F238E27FC236}">
                  <a16:creationId xmlns:a16="http://schemas.microsoft.com/office/drawing/2014/main" id="{E4327740-4592-EACC-A2C3-4A2E7658A9E5}"/>
                </a:ext>
              </a:extLst>
            </p:cNvPr>
            <p:cNvSpPr/>
            <p:nvPr/>
          </p:nvSpPr>
          <p:spPr>
            <a:xfrm>
              <a:off x="4495800"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1" name="Flowchart: Connector 71">
              <a:extLst>
                <a:ext uri="{FF2B5EF4-FFF2-40B4-BE49-F238E27FC236}">
                  <a16:creationId xmlns:a16="http://schemas.microsoft.com/office/drawing/2014/main" id="{AA89FB35-0178-6F59-B1EB-9F843D693EC2}"/>
                </a:ext>
              </a:extLst>
            </p:cNvPr>
            <p:cNvSpPr/>
            <p:nvPr/>
          </p:nvSpPr>
          <p:spPr>
            <a:xfrm>
              <a:off x="4648200"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2" name="Flowchart: Connector 74">
              <a:extLst>
                <a:ext uri="{FF2B5EF4-FFF2-40B4-BE49-F238E27FC236}">
                  <a16:creationId xmlns:a16="http://schemas.microsoft.com/office/drawing/2014/main" id="{2BD5FE87-BB4B-EA9E-0060-E74D217A7EB7}"/>
                </a:ext>
              </a:extLst>
            </p:cNvPr>
            <p:cNvSpPr/>
            <p:nvPr/>
          </p:nvSpPr>
          <p:spPr>
            <a:xfrm>
              <a:off x="5105400"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3" name="Flowchart: Connector 75">
              <a:extLst>
                <a:ext uri="{FF2B5EF4-FFF2-40B4-BE49-F238E27FC236}">
                  <a16:creationId xmlns:a16="http://schemas.microsoft.com/office/drawing/2014/main" id="{28642C0C-962E-15B5-DE73-AEA014FB0CED}"/>
                </a:ext>
              </a:extLst>
            </p:cNvPr>
            <p:cNvSpPr/>
            <p:nvPr/>
          </p:nvSpPr>
          <p:spPr>
            <a:xfrm>
              <a:off x="5257800"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4" name="Flowchart: Connector 76">
              <a:extLst>
                <a:ext uri="{FF2B5EF4-FFF2-40B4-BE49-F238E27FC236}">
                  <a16:creationId xmlns:a16="http://schemas.microsoft.com/office/drawing/2014/main" id="{64E9421A-28E1-7279-745C-85630194B53F}"/>
                </a:ext>
              </a:extLst>
            </p:cNvPr>
            <p:cNvSpPr/>
            <p:nvPr/>
          </p:nvSpPr>
          <p:spPr>
            <a:xfrm>
              <a:off x="5410200"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5" name="Flowchart: Connector 77">
              <a:extLst>
                <a:ext uri="{FF2B5EF4-FFF2-40B4-BE49-F238E27FC236}">
                  <a16:creationId xmlns:a16="http://schemas.microsoft.com/office/drawing/2014/main" id="{68A38C9B-367C-70F4-9411-3DE597E7C51B}"/>
                </a:ext>
              </a:extLst>
            </p:cNvPr>
            <p:cNvSpPr/>
            <p:nvPr/>
          </p:nvSpPr>
          <p:spPr>
            <a:xfrm>
              <a:off x="5562600"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6" name="Flowchart: Connector 78">
              <a:extLst>
                <a:ext uri="{FF2B5EF4-FFF2-40B4-BE49-F238E27FC236}">
                  <a16:creationId xmlns:a16="http://schemas.microsoft.com/office/drawing/2014/main" id="{0C036E82-696E-65B9-7C20-65E5B34C453F}"/>
                </a:ext>
              </a:extLst>
            </p:cNvPr>
            <p:cNvSpPr/>
            <p:nvPr/>
          </p:nvSpPr>
          <p:spPr>
            <a:xfrm>
              <a:off x="5715000"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7" name="Flowchart: Connector 79">
              <a:extLst>
                <a:ext uri="{FF2B5EF4-FFF2-40B4-BE49-F238E27FC236}">
                  <a16:creationId xmlns:a16="http://schemas.microsoft.com/office/drawing/2014/main" id="{8513A356-4F7C-C72C-D093-5B557B9126B9}"/>
                </a:ext>
              </a:extLst>
            </p:cNvPr>
            <p:cNvSpPr/>
            <p:nvPr/>
          </p:nvSpPr>
          <p:spPr>
            <a:xfrm>
              <a:off x="3276600"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8" name="Flowchart: Connector 80">
              <a:extLst>
                <a:ext uri="{FF2B5EF4-FFF2-40B4-BE49-F238E27FC236}">
                  <a16:creationId xmlns:a16="http://schemas.microsoft.com/office/drawing/2014/main" id="{4EEF7CA3-26F9-9B23-E01D-C78C02F1909D}"/>
                </a:ext>
              </a:extLst>
            </p:cNvPr>
            <p:cNvSpPr/>
            <p:nvPr/>
          </p:nvSpPr>
          <p:spPr>
            <a:xfrm>
              <a:off x="3429000"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9" name="Flowchart: Connector 81">
              <a:extLst>
                <a:ext uri="{FF2B5EF4-FFF2-40B4-BE49-F238E27FC236}">
                  <a16:creationId xmlns:a16="http://schemas.microsoft.com/office/drawing/2014/main" id="{2D0B8FA5-2132-D7E4-3E59-7AC6DCE8642A}"/>
                </a:ext>
              </a:extLst>
            </p:cNvPr>
            <p:cNvSpPr/>
            <p:nvPr/>
          </p:nvSpPr>
          <p:spPr>
            <a:xfrm>
              <a:off x="3581400"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0" name="Flowchart: Connector 82">
              <a:extLst>
                <a:ext uri="{FF2B5EF4-FFF2-40B4-BE49-F238E27FC236}">
                  <a16:creationId xmlns:a16="http://schemas.microsoft.com/office/drawing/2014/main" id="{F43D35A6-3D2F-0678-A3E8-D775FD0E7B57}"/>
                </a:ext>
              </a:extLst>
            </p:cNvPr>
            <p:cNvSpPr/>
            <p:nvPr/>
          </p:nvSpPr>
          <p:spPr>
            <a:xfrm>
              <a:off x="3733800"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1" name="Flowchart: Connector 83">
              <a:extLst>
                <a:ext uri="{FF2B5EF4-FFF2-40B4-BE49-F238E27FC236}">
                  <a16:creationId xmlns:a16="http://schemas.microsoft.com/office/drawing/2014/main" id="{93BA4F21-4ECB-AC9B-3C17-A3454A536986}"/>
                </a:ext>
              </a:extLst>
            </p:cNvPr>
            <p:cNvSpPr/>
            <p:nvPr/>
          </p:nvSpPr>
          <p:spPr>
            <a:xfrm>
              <a:off x="3886200" y="3429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2" name="Flowchart: Connector 84">
              <a:extLst>
                <a:ext uri="{FF2B5EF4-FFF2-40B4-BE49-F238E27FC236}">
                  <a16:creationId xmlns:a16="http://schemas.microsoft.com/office/drawing/2014/main" id="{3AAE74CB-1EC9-48E7-5ADC-AA14B70083D1}"/>
                </a:ext>
              </a:extLst>
            </p:cNvPr>
            <p:cNvSpPr/>
            <p:nvPr/>
          </p:nvSpPr>
          <p:spPr>
            <a:xfrm>
              <a:off x="4038600"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3" name="Flowchart: Connector 85">
              <a:extLst>
                <a:ext uri="{FF2B5EF4-FFF2-40B4-BE49-F238E27FC236}">
                  <a16:creationId xmlns:a16="http://schemas.microsoft.com/office/drawing/2014/main" id="{8E6B8895-E886-EC57-558F-3776772859D7}"/>
                </a:ext>
              </a:extLst>
            </p:cNvPr>
            <p:cNvSpPr/>
            <p:nvPr/>
          </p:nvSpPr>
          <p:spPr>
            <a:xfrm>
              <a:off x="4191000" y="3733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4" name="Flowchart: Connector 86">
              <a:extLst>
                <a:ext uri="{FF2B5EF4-FFF2-40B4-BE49-F238E27FC236}">
                  <a16:creationId xmlns:a16="http://schemas.microsoft.com/office/drawing/2014/main" id="{BFD0FD25-1941-28E8-7444-91B8386CA700}"/>
                </a:ext>
              </a:extLst>
            </p:cNvPr>
            <p:cNvSpPr/>
            <p:nvPr/>
          </p:nvSpPr>
          <p:spPr>
            <a:xfrm>
              <a:off x="4343400" y="3886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5" name="Flowchart: Connector 87">
              <a:extLst>
                <a:ext uri="{FF2B5EF4-FFF2-40B4-BE49-F238E27FC236}">
                  <a16:creationId xmlns:a16="http://schemas.microsoft.com/office/drawing/2014/main" id="{7810D1CD-BA44-B939-07E9-DC2C7DAB5CC9}"/>
                </a:ext>
              </a:extLst>
            </p:cNvPr>
            <p:cNvSpPr/>
            <p:nvPr/>
          </p:nvSpPr>
          <p:spPr>
            <a:xfrm>
              <a:off x="4495800" y="4038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6" name="Flowchart: Connector 88">
              <a:extLst>
                <a:ext uri="{FF2B5EF4-FFF2-40B4-BE49-F238E27FC236}">
                  <a16:creationId xmlns:a16="http://schemas.microsoft.com/office/drawing/2014/main" id="{BF7D031F-5770-2D7A-E713-EBD90EC3DB7E}"/>
                </a:ext>
              </a:extLst>
            </p:cNvPr>
            <p:cNvSpPr/>
            <p:nvPr/>
          </p:nvSpPr>
          <p:spPr>
            <a:xfrm>
              <a:off x="4648200" y="4191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7" name="Flowchart: Connector 89">
              <a:extLst>
                <a:ext uri="{FF2B5EF4-FFF2-40B4-BE49-F238E27FC236}">
                  <a16:creationId xmlns:a16="http://schemas.microsoft.com/office/drawing/2014/main" id="{82B11C5F-D00D-F84D-FA7C-CFFBE3AFFA15}"/>
                </a:ext>
              </a:extLst>
            </p:cNvPr>
            <p:cNvSpPr/>
            <p:nvPr/>
          </p:nvSpPr>
          <p:spPr>
            <a:xfrm>
              <a:off x="4800600" y="4343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8" name="Flowchart: Connector 90">
              <a:extLst>
                <a:ext uri="{FF2B5EF4-FFF2-40B4-BE49-F238E27FC236}">
                  <a16:creationId xmlns:a16="http://schemas.microsoft.com/office/drawing/2014/main" id="{148DBDA7-83B8-8ABB-D32C-5338E8040015}"/>
                </a:ext>
              </a:extLst>
            </p:cNvPr>
            <p:cNvSpPr/>
            <p:nvPr/>
          </p:nvSpPr>
          <p:spPr>
            <a:xfrm>
              <a:off x="4343400" y="1905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9" name="Flowchart: Connector 91">
              <a:extLst>
                <a:ext uri="{FF2B5EF4-FFF2-40B4-BE49-F238E27FC236}">
                  <a16:creationId xmlns:a16="http://schemas.microsoft.com/office/drawing/2014/main" id="{05F63166-B38D-0836-82BC-319740DBC39D}"/>
                </a:ext>
              </a:extLst>
            </p:cNvPr>
            <p:cNvSpPr/>
            <p:nvPr/>
          </p:nvSpPr>
          <p:spPr>
            <a:xfrm>
              <a:off x="4495800"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0" name="Flowchart: Connector 92">
              <a:extLst>
                <a:ext uri="{FF2B5EF4-FFF2-40B4-BE49-F238E27FC236}">
                  <a16:creationId xmlns:a16="http://schemas.microsoft.com/office/drawing/2014/main" id="{E21A696E-B47A-DB4A-68DC-014B1AD70402}"/>
                </a:ext>
              </a:extLst>
            </p:cNvPr>
            <p:cNvSpPr/>
            <p:nvPr/>
          </p:nvSpPr>
          <p:spPr>
            <a:xfrm>
              <a:off x="4648200"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1" name="Flowchart: Connector 93">
              <a:extLst>
                <a:ext uri="{FF2B5EF4-FFF2-40B4-BE49-F238E27FC236}">
                  <a16:creationId xmlns:a16="http://schemas.microsoft.com/office/drawing/2014/main" id="{3ECC3E55-0B83-4E7B-8014-E9DF00DB491B}"/>
                </a:ext>
              </a:extLst>
            </p:cNvPr>
            <p:cNvSpPr/>
            <p:nvPr/>
          </p:nvSpPr>
          <p:spPr>
            <a:xfrm>
              <a:off x="4800600"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2" name="Flowchart: Connector 94">
              <a:extLst>
                <a:ext uri="{FF2B5EF4-FFF2-40B4-BE49-F238E27FC236}">
                  <a16:creationId xmlns:a16="http://schemas.microsoft.com/office/drawing/2014/main" id="{61DA0844-B24A-CC66-8048-451E75642D6B}"/>
                </a:ext>
              </a:extLst>
            </p:cNvPr>
            <p:cNvSpPr/>
            <p:nvPr/>
          </p:nvSpPr>
          <p:spPr>
            <a:xfrm>
              <a:off x="4953000"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3" name="Flowchart: Connector 95">
              <a:extLst>
                <a:ext uri="{FF2B5EF4-FFF2-40B4-BE49-F238E27FC236}">
                  <a16:creationId xmlns:a16="http://schemas.microsoft.com/office/drawing/2014/main" id="{6004ECB8-91B1-2CDE-EFF3-37AF7FB5B178}"/>
                </a:ext>
              </a:extLst>
            </p:cNvPr>
            <p:cNvSpPr/>
            <p:nvPr/>
          </p:nvSpPr>
          <p:spPr>
            <a:xfrm>
              <a:off x="5105400"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4" name="Flowchart: Connector 96">
              <a:extLst>
                <a:ext uri="{FF2B5EF4-FFF2-40B4-BE49-F238E27FC236}">
                  <a16:creationId xmlns:a16="http://schemas.microsoft.com/office/drawing/2014/main" id="{E4FA3E8C-8279-EDA5-08B3-CABE09446317}"/>
                </a:ext>
              </a:extLst>
            </p:cNvPr>
            <p:cNvSpPr/>
            <p:nvPr/>
          </p:nvSpPr>
          <p:spPr>
            <a:xfrm>
              <a:off x="5257800"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5" name="Flowchart: Connector 97">
              <a:extLst>
                <a:ext uri="{FF2B5EF4-FFF2-40B4-BE49-F238E27FC236}">
                  <a16:creationId xmlns:a16="http://schemas.microsoft.com/office/drawing/2014/main" id="{405E2D77-F5B5-8F2D-8C80-F88B5A1CC8A2}"/>
                </a:ext>
              </a:extLst>
            </p:cNvPr>
            <p:cNvSpPr/>
            <p:nvPr/>
          </p:nvSpPr>
          <p:spPr>
            <a:xfrm>
              <a:off x="5410200"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6" name="Flowchart: Connector 98">
              <a:extLst>
                <a:ext uri="{FF2B5EF4-FFF2-40B4-BE49-F238E27FC236}">
                  <a16:creationId xmlns:a16="http://schemas.microsoft.com/office/drawing/2014/main" id="{3037632E-5BF0-659D-2D01-A61B173B5A2E}"/>
                </a:ext>
              </a:extLst>
            </p:cNvPr>
            <p:cNvSpPr/>
            <p:nvPr/>
          </p:nvSpPr>
          <p:spPr>
            <a:xfrm>
              <a:off x="5562600"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7" name="Flowchart: Connector 99">
              <a:extLst>
                <a:ext uri="{FF2B5EF4-FFF2-40B4-BE49-F238E27FC236}">
                  <a16:creationId xmlns:a16="http://schemas.microsoft.com/office/drawing/2014/main" id="{0B364EEE-BA06-92C7-95CF-6F12DB1947B0}"/>
                </a:ext>
              </a:extLst>
            </p:cNvPr>
            <p:cNvSpPr/>
            <p:nvPr/>
          </p:nvSpPr>
          <p:spPr>
            <a:xfrm>
              <a:off x="3429000" y="3962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8" name="Flowchart: Connector 100">
              <a:extLst>
                <a:ext uri="{FF2B5EF4-FFF2-40B4-BE49-F238E27FC236}">
                  <a16:creationId xmlns:a16="http://schemas.microsoft.com/office/drawing/2014/main" id="{07598C5C-AAAD-48DF-DEE2-B03D26505057}"/>
                </a:ext>
              </a:extLst>
            </p:cNvPr>
            <p:cNvSpPr/>
            <p:nvPr/>
          </p:nvSpPr>
          <p:spPr>
            <a:xfrm>
              <a:off x="4648200" y="1905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9" name="Flowchart: Connector 101">
              <a:extLst>
                <a:ext uri="{FF2B5EF4-FFF2-40B4-BE49-F238E27FC236}">
                  <a16:creationId xmlns:a16="http://schemas.microsoft.com/office/drawing/2014/main" id="{EEBF94D6-A5FE-6146-0A74-7A062C1845E2}"/>
                </a:ext>
              </a:extLst>
            </p:cNvPr>
            <p:cNvSpPr/>
            <p:nvPr/>
          </p:nvSpPr>
          <p:spPr>
            <a:xfrm>
              <a:off x="4800600"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0" name="Flowchart: Connector 102">
              <a:extLst>
                <a:ext uri="{FF2B5EF4-FFF2-40B4-BE49-F238E27FC236}">
                  <a16:creationId xmlns:a16="http://schemas.microsoft.com/office/drawing/2014/main" id="{36409705-2CB8-D777-6EAA-D4D575865796}"/>
                </a:ext>
              </a:extLst>
            </p:cNvPr>
            <p:cNvSpPr/>
            <p:nvPr/>
          </p:nvSpPr>
          <p:spPr>
            <a:xfrm>
              <a:off x="4953000"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1" name="Flowchart: Connector 103">
              <a:extLst>
                <a:ext uri="{FF2B5EF4-FFF2-40B4-BE49-F238E27FC236}">
                  <a16:creationId xmlns:a16="http://schemas.microsoft.com/office/drawing/2014/main" id="{C6DAEC1E-8399-ED61-5F4F-743DC1F689AE}"/>
                </a:ext>
              </a:extLst>
            </p:cNvPr>
            <p:cNvSpPr/>
            <p:nvPr/>
          </p:nvSpPr>
          <p:spPr>
            <a:xfrm>
              <a:off x="5105400"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2" name="Flowchart: Connector 104">
              <a:extLst>
                <a:ext uri="{FF2B5EF4-FFF2-40B4-BE49-F238E27FC236}">
                  <a16:creationId xmlns:a16="http://schemas.microsoft.com/office/drawing/2014/main" id="{D28D6285-7B30-F8D8-490C-A3C8CB0B5C56}"/>
                </a:ext>
              </a:extLst>
            </p:cNvPr>
            <p:cNvSpPr/>
            <p:nvPr/>
          </p:nvSpPr>
          <p:spPr>
            <a:xfrm>
              <a:off x="5257800"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3" name="Flowchart: Connector 105">
              <a:extLst>
                <a:ext uri="{FF2B5EF4-FFF2-40B4-BE49-F238E27FC236}">
                  <a16:creationId xmlns:a16="http://schemas.microsoft.com/office/drawing/2014/main" id="{D8889261-B53F-13A9-D3A3-F6ECF4D38971}"/>
                </a:ext>
              </a:extLst>
            </p:cNvPr>
            <p:cNvSpPr/>
            <p:nvPr/>
          </p:nvSpPr>
          <p:spPr>
            <a:xfrm>
              <a:off x="5410200"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4" name="Flowchart: Connector 106">
              <a:extLst>
                <a:ext uri="{FF2B5EF4-FFF2-40B4-BE49-F238E27FC236}">
                  <a16:creationId xmlns:a16="http://schemas.microsoft.com/office/drawing/2014/main" id="{5E0A58BB-C309-D314-A816-E799A53755F7}"/>
                </a:ext>
              </a:extLst>
            </p:cNvPr>
            <p:cNvSpPr/>
            <p:nvPr/>
          </p:nvSpPr>
          <p:spPr>
            <a:xfrm>
              <a:off x="5562600"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5" name="Flowchart: Connector 107">
              <a:extLst>
                <a:ext uri="{FF2B5EF4-FFF2-40B4-BE49-F238E27FC236}">
                  <a16:creationId xmlns:a16="http://schemas.microsoft.com/office/drawing/2014/main" id="{871C64F8-CA70-8B1D-4839-DC2B02457BC9}"/>
                </a:ext>
              </a:extLst>
            </p:cNvPr>
            <p:cNvSpPr/>
            <p:nvPr/>
          </p:nvSpPr>
          <p:spPr>
            <a:xfrm>
              <a:off x="5715000" y="2971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6" name="Flowchart: Connector 108">
              <a:extLst>
                <a:ext uri="{FF2B5EF4-FFF2-40B4-BE49-F238E27FC236}">
                  <a16:creationId xmlns:a16="http://schemas.microsoft.com/office/drawing/2014/main" id="{768B15AC-F91C-2AB6-11C0-EAE357FA7F30}"/>
                </a:ext>
              </a:extLst>
            </p:cNvPr>
            <p:cNvSpPr/>
            <p:nvPr/>
          </p:nvSpPr>
          <p:spPr>
            <a:xfrm>
              <a:off x="5334000" y="2057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7" name="Flowchart: Connector 109">
              <a:extLst>
                <a:ext uri="{FF2B5EF4-FFF2-40B4-BE49-F238E27FC236}">
                  <a16:creationId xmlns:a16="http://schemas.microsoft.com/office/drawing/2014/main" id="{9F36B69F-45B1-FB51-2656-1ADB0A85F2C4}"/>
                </a:ext>
              </a:extLst>
            </p:cNvPr>
            <p:cNvSpPr/>
            <p:nvPr/>
          </p:nvSpPr>
          <p:spPr>
            <a:xfrm>
              <a:off x="5486400"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8" name="Flowchart: Connector 110">
              <a:extLst>
                <a:ext uri="{FF2B5EF4-FFF2-40B4-BE49-F238E27FC236}">
                  <a16:creationId xmlns:a16="http://schemas.microsoft.com/office/drawing/2014/main" id="{5D3D461C-41EF-F04C-4C5B-569B7977C47D}"/>
                </a:ext>
              </a:extLst>
            </p:cNvPr>
            <p:cNvSpPr/>
            <p:nvPr/>
          </p:nvSpPr>
          <p:spPr>
            <a:xfrm>
              <a:off x="3505200" y="3505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9" name="Flowchart: Connector 111">
              <a:extLst>
                <a:ext uri="{FF2B5EF4-FFF2-40B4-BE49-F238E27FC236}">
                  <a16:creationId xmlns:a16="http://schemas.microsoft.com/office/drawing/2014/main" id="{047CCDB3-C3DD-9D37-7193-27B066FFF560}"/>
                </a:ext>
              </a:extLst>
            </p:cNvPr>
            <p:cNvSpPr/>
            <p:nvPr/>
          </p:nvSpPr>
          <p:spPr>
            <a:xfrm>
              <a:off x="3657600" y="3657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20" name="Flowchart: Connector 112">
              <a:extLst>
                <a:ext uri="{FF2B5EF4-FFF2-40B4-BE49-F238E27FC236}">
                  <a16:creationId xmlns:a16="http://schemas.microsoft.com/office/drawing/2014/main" id="{9F0ECD41-9305-9DBF-E5AC-5C73776D98B2}"/>
                </a:ext>
              </a:extLst>
            </p:cNvPr>
            <p:cNvSpPr/>
            <p:nvPr/>
          </p:nvSpPr>
          <p:spPr>
            <a:xfrm>
              <a:off x="3810000" y="3810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21" name="Flowchart: Connector 113">
              <a:extLst>
                <a:ext uri="{FF2B5EF4-FFF2-40B4-BE49-F238E27FC236}">
                  <a16:creationId xmlns:a16="http://schemas.microsoft.com/office/drawing/2014/main" id="{14FDE187-93D5-1CEF-1E55-4F2F0B9C2D6A}"/>
                </a:ext>
              </a:extLst>
            </p:cNvPr>
            <p:cNvSpPr/>
            <p:nvPr/>
          </p:nvSpPr>
          <p:spPr>
            <a:xfrm>
              <a:off x="4114800" y="3962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22" name="Flowchart: Connector 72">
              <a:extLst>
                <a:ext uri="{FF2B5EF4-FFF2-40B4-BE49-F238E27FC236}">
                  <a16:creationId xmlns:a16="http://schemas.microsoft.com/office/drawing/2014/main" id="{78A676E3-CA38-D7D6-FAB6-E55E48DD4EAB}"/>
                </a:ext>
              </a:extLst>
            </p:cNvPr>
            <p:cNvSpPr>
              <a:spLocks noChangeArrowheads="1"/>
            </p:cNvSpPr>
            <p:nvPr/>
          </p:nvSpPr>
          <p:spPr bwMode="auto">
            <a:xfrm>
              <a:off x="4783137" y="2667000"/>
              <a:ext cx="76200" cy="76200"/>
            </a:xfrm>
            <a:prstGeom prst="flowChartConnector">
              <a:avLst/>
            </a:prstGeom>
            <a:solidFill>
              <a:schemeClr val="tx1"/>
            </a:solidFill>
            <a:ln w="25400" algn="ctr">
              <a:solidFill>
                <a:schemeClr val="tx1"/>
              </a:solidFill>
              <a:round/>
              <a:headEnd/>
              <a:tailEnd/>
            </a:ln>
          </p:spPr>
          <p:txBody>
            <a:bodyPr anchor="ctr"/>
            <a:lstStyle/>
            <a:p>
              <a:pPr algn="ctr">
                <a:defRPr/>
              </a:pPr>
              <a:endParaRPr lang="en-US">
                <a:solidFill>
                  <a:schemeClr val="lt1"/>
                </a:solidFill>
                <a:latin typeface="+mn-lt"/>
              </a:endParaRPr>
            </a:p>
          </p:txBody>
        </p:sp>
        <p:sp>
          <p:nvSpPr>
            <p:cNvPr id="223" name="Flowchart: Connector 71">
              <a:extLst>
                <a:ext uri="{FF2B5EF4-FFF2-40B4-BE49-F238E27FC236}">
                  <a16:creationId xmlns:a16="http://schemas.microsoft.com/office/drawing/2014/main" id="{BEB9E47F-2B5A-71DA-D9BB-DEF1A413DE9E}"/>
                </a:ext>
              </a:extLst>
            </p:cNvPr>
            <p:cNvSpPr/>
            <p:nvPr/>
          </p:nvSpPr>
          <p:spPr>
            <a:xfrm>
              <a:off x="4800600" y="2667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24" name="Flowchart: Connector 71">
              <a:extLst>
                <a:ext uri="{FF2B5EF4-FFF2-40B4-BE49-F238E27FC236}">
                  <a16:creationId xmlns:a16="http://schemas.microsoft.com/office/drawing/2014/main" id="{C5053509-7B25-037E-6167-C65DF0D624AB}"/>
                </a:ext>
              </a:extLst>
            </p:cNvPr>
            <p:cNvSpPr/>
            <p:nvPr/>
          </p:nvSpPr>
          <p:spPr>
            <a:xfrm>
              <a:off x="4953000" y="2819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93763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FC1C-8EF4-658F-CAFE-B364495A5205}"/>
              </a:ext>
            </a:extLst>
          </p:cNvPr>
          <p:cNvSpPr>
            <a:spLocks noGrp="1"/>
          </p:cNvSpPr>
          <p:nvPr>
            <p:ph type="title"/>
          </p:nvPr>
        </p:nvSpPr>
        <p:spPr/>
        <p:txBody>
          <a:bodyPr/>
          <a:lstStyle/>
          <a:p>
            <a:r>
              <a:rPr lang="en-US"/>
              <a:t>Do you agree with VSL approach?</a:t>
            </a:r>
          </a:p>
        </p:txBody>
      </p:sp>
      <p:sp>
        <p:nvSpPr>
          <p:cNvPr id="3" name="Content Placeholder 2">
            <a:extLst>
              <a:ext uri="{FF2B5EF4-FFF2-40B4-BE49-F238E27FC236}">
                <a16:creationId xmlns:a16="http://schemas.microsoft.com/office/drawing/2014/main" id="{D79A3D58-3310-F188-D2ED-2DACBDCF1AD6}"/>
              </a:ext>
            </a:extLst>
          </p:cNvPr>
          <p:cNvSpPr>
            <a:spLocks noGrp="1"/>
          </p:cNvSpPr>
          <p:nvPr>
            <p:ph idx="1"/>
          </p:nvPr>
        </p:nvSpPr>
        <p:spPr>
          <a:xfrm>
            <a:off x="677334" y="2160589"/>
            <a:ext cx="10215809" cy="3880773"/>
          </a:xfrm>
        </p:spPr>
        <p:txBody>
          <a:bodyPr>
            <a:normAutofit/>
          </a:bodyPr>
          <a:lstStyle/>
          <a:p>
            <a:r>
              <a:rPr lang="en-US" sz="2800" dirty="0"/>
              <a:t>Is the VSL approach appropriate for </a:t>
            </a:r>
            <a:r>
              <a:rPr lang="en-US" sz="2800" dirty="0">
                <a:highlight>
                  <a:srgbClr val="FFFF00"/>
                </a:highlight>
              </a:rPr>
              <a:t>[YOUR COUNTRY]</a:t>
            </a:r>
            <a:r>
              <a:rPr lang="en-US" sz="2800" dirty="0"/>
              <a:t>?</a:t>
            </a:r>
          </a:p>
          <a:p>
            <a:pPr lvl="1"/>
            <a:r>
              <a:rPr lang="en-US" sz="2400" dirty="0"/>
              <a:t>Why or why not? </a:t>
            </a:r>
          </a:p>
          <a:p>
            <a:r>
              <a:rPr lang="en-US" sz="2800" dirty="0"/>
              <a:t>VSL in </a:t>
            </a:r>
            <a:r>
              <a:rPr lang="en-US" sz="2800" dirty="0">
                <a:highlight>
                  <a:srgbClr val="FFFF00"/>
                </a:highlight>
              </a:rPr>
              <a:t>[YOUR COUNTRY]: </a:t>
            </a:r>
            <a:r>
              <a:rPr lang="en-US" sz="2800" i="1" dirty="0">
                <a:highlight>
                  <a:srgbClr val="FFFF00"/>
                </a:highlight>
              </a:rPr>
              <a:t>[insert VSL measure in your country]</a:t>
            </a:r>
            <a:endParaRPr lang="en-US" sz="2800" dirty="0">
              <a:highlight>
                <a:srgbClr val="FFFF00"/>
              </a:highlight>
            </a:endParaRPr>
          </a:p>
          <a:p>
            <a:pPr lvl="1"/>
            <a:r>
              <a:rPr lang="en-US" sz="2400" b="0" i="0" dirty="0">
                <a:effectLst/>
              </a:rPr>
              <a:t>U.S. EPA recommends a central estimate of $</a:t>
            </a:r>
            <a:r>
              <a:rPr lang="en-US" sz="2400" dirty="0"/>
              <a:t>8.7</a:t>
            </a:r>
            <a:r>
              <a:rPr lang="en-US" sz="2400" b="0" i="0" dirty="0">
                <a:effectLst/>
              </a:rPr>
              <a:t> million ($2005) updated to the year of the analysis for U.S. based analyses</a:t>
            </a:r>
            <a:endParaRPr lang="en-US" sz="2400" dirty="0"/>
          </a:p>
        </p:txBody>
      </p:sp>
      <p:sp>
        <p:nvSpPr>
          <p:cNvPr id="4" name="Slide Number Placeholder 3">
            <a:extLst>
              <a:ext uri="{FF2B5EF4-FFF2-40B4-BE49-F238E27FC236}">
                <a16:creationId xmlns:a16="http://schemas.microsoft.com/office/drawing/2014/main" id="{5E370454-5A17-30FA-2A7D-14572EC2EB9E}"/>
              </a:ext>
            </a:extLst>
          </p:cNvPr>
          <p:cNvSpPr>
            <a:spLocks noGrp="1"/>
          </p:cNvSpPr>
          <p:nvPr>
            <p:ph type="sldNum" sz="quarter" idx="12"/>
          </p:nvPr>
        </p:nvSpPr>
        <p:spPr/>
        <p:txBody>
          <a:bodyPr/>
          <a:lstStyle/>
          <a:p>
            <a:fld id="{D57F1E4F-1CFF-5643-939E-217C01CDF565}" type="slidenum">
              <a:rPr lang="en-US" smtClean="0"/>
              <a:pPr/>
              <a:t>61</a:t>
            </a:fld>
            <a:endParaRPr lang="en-US"/>
          </a:p>
        </p:txBody>
      </p:sp>
      <p:sp>
        <p:nvSpPr>
          <p:cNvPr id="5" name="TextBox 4">
            <a:extLst>
              <a:ext uri="{FF2B5EF4-FFF2-40B4-BE49-F238E27FC236}">
                <a16:creationId xmlns:a16="http://schemas.microsoft.com/office/drawing/2014/main" id="{9679B459-633D-FA57-5BFF-205BDB50F080}"/>
              </a:ext>
            </a:extLst>
          </p:cNvPr>
          <p:cNvSpPr txBox="1"/>
          <p:nvPr/>
        </p:nvSpPr>
        <p:spPr>
          <a:xfrm>
            <a:off x="5842859" y="6575738"/>
            <a:ext cx="6617776" cy="276999"/>
          </a:xfrm>
          <a:prstGeom prst="rect">
            <a:avLst/>
          </a:prstGeom>
          <a:noFill/>
        </p:spPr>
        <p:txBody>
          <a:bodyPr wrap="square" lIns="91440" tIns="45720" rIns="91440" bIns="45720" rtlCol="0" anchor="t">
            <a:spAutoFit/>
          </a:bodyPr>
          <a:lstStyle/>
          <a:p>
            <a:r>
              <a:rPr lang="en-US" sz="1200" dirty="0">
                <a:hlinkClick r:id="rId2"/>
              </a:rPr>
              <a:t>https://www.epa.gov/environmental-economics/mortality-risk-valuation</a:t>
            </a:r>
            <a:r>
              <a:rPr lang="en-US" sz="1200" dirty="0"/>
              <a:t> </a:t>
            </a:r>
          </a:p>
        </p:txBody>
      </p:sp>
    </p:spTree>
    <p:extLst>
      <p:ext uri="{BB962C8B-B14F-4D97-AF65-F5344CB8AC3E}">
        <p14:creationId xmlns:p14="http://schemas.microsoft.com/office/powerpoint/2010/main" val="3820588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Valuing Health Benefits</a:t>
            </a:r>
          </a:p>
        </p:txBody>
      </p:sp>
      <p:sp>
        <p:nvSpPr>
          <p:cNvPr id="3" name="Content Placeholder 2"/>
          <p:cNvSpPr>
            <a:spLocks noGrp="1"/>
          </p:cNvSpPr>
          <p:nvPr>
            <p:ph idx="1"/>
          </p:nvPr>
        </p:nvSpPr>
        <p:spPr>
          <a:xfrm>
            <a:off x="677334" y="1751683"/>
            <a:ext cx="10388063" cy="4289680"/>
          </a:xfrm>
        </p:spPr>
        <p:txBody>
          <a:bodyPr>
            <a:normAutofit/>
          </a:bodyPr>
          <a:lstStyle/>
          <a:p>
            <a:r>
              <a:rPr lang="en-US" sz="2400"/>
              <a:t>Robinson, </a:t>
            </a:r>
            <a:r>
              <a:rPr lang="en-US" sz="2400" err="1"/>
              <a:t>Hammitt</a:t>
            </a:r>
            <a:r>
              <a:rPr lang="en-US" sz="2400"/>
              <a:t>, and O’Keefe (2018):</a:t>
            </a:r>
          </a:p>
          <a:p>
            <a:pPr marL="904875" lvl="1" indent="-457200">
              <a:buAutoNum type="arabicPeriod"/>
            </a:pPr>
            <a:r>
              <a:rPr lang="en-US" sz="2000"/>
              <a:t>Use context‐specific values as the central estimates if available.</a:t>
            </a:r>
          </a:p>
          <a:p>
            <a:pPr marL="904875" lvl="1" indent="-457200">
              <a:buAutoNum type="arabicPeriod"/>
            </a:pPr>
            <a:r>
              <a:rPr lang="en-US" sz="2000"/>
              <a:t>Transfer international default values…</a:t>
            </a:r>
          </a:p>
          <a:p>
            <a:pPr marL="1306513" lvl="3" indent="0">
              <a:buNone/>
            </a:pPr>
            <a:r>
              <a:rPr lang="en-US" sz="2000" b="1"/>
              <a:t>… if context-specific values are not available</a:t>
            </a:r>
          </a:p>
          <a:p>
            <a:pPr marL="1306513" lvl="3" indent="0">
              <a:buNone/>
            </a:pPr>
            <a:r>
              <a:rPr lang="en-US" sz="2000" b="1"/>
              <a:t>… in sensitivity analyses (even if context-specific values are available)</a:t>
            </a:r>
          </a:p>
        </p:txBody>
      </p:sp>
      <p:sp>
        <p:nvSpPr>
          <p:cNvPr id="4" name="TextBox 3">
            <a:extLst>
              <a:ext uri="{FF2B5EF4-FFF2-40B4-BE49-F238E27FC236}">
                <a16:creationId xmlns:a16="http://schemas.microsoft.com/office/drawing/2014/main" id="{31D777C2-40EC-E56F-6D3C-F1F28A31E173}"/>
              </a:ext>
            </a:extLst>
          </p:cNvPr>
          <p:cNvSpPr txBox="1"/>
          <p:nvPr/>
        </p:nvSpPr>
        <p:spPr>
          <a:xfrm>
            <a:off x="2720743" y="6583949"/>
            <a:ext cx="10539306" cy="461665"/>
          </a:xfrm>
          <a:prstGeom prst="rect">
            <a:avLst/>
          </a:prstGeom>
          <a:noFill/>
        </p:spPr>
        <p:txBody>
          <a:bodyPr wrap="square" lIns="91440" tIns="45720" rIns="91440" bIns="45720" rtlCol="0" anchor="t">
            <a:spAutoFit/>
          </a:bodyPr>
          <a:lstStyle/>
          <a:p>
            <a:r>
              <a:rPr lang="en-US" sz="1200" dirty="0">
                <a:hlinkClick r:id="rId3"/>
              </a:rPr>
              <a:t>https://cdn2.sph.harvard.edu/wp-content/uploads/sites/94/2017/01/Robinson-Hammitt-OKeeffe-VSL.2018.03.23.pdf</a:t>
            </a:r>
            <a:r>
              <a:rPr lang="en-US" sz="1200" dirty="0"/>
              <a:t> </a:t>
            </a:r>
            <a:endParaRPr lang="en-US" dirty="0"/>
          </a:p>
          <a:p>
            <a:endParaRPr lang="en-US" sz="1200"/>
          </a:p>
        </p:txBody>
      </p:sp>
    </p:spTree>
    <p:extLst>
      <p:ext uri="{BB962C8B-B14F-4D97-AF65-F5344CB8AC3E}">
        <p14:creationId xmlns:p14="http://schemas.microsoft.com/office/powerpoint/2010/main" val="1375819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3026-98EF-9C89-9319-5FA3BF15ABEA}"/>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6: Example Analysis Results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000"/>
              <a:t>1. Health Impacts of AQM</a:t>
            </a:r>
          </a:p>
          <a:p>
            <a:r>
              <a:rPr lang="en-US" sz="2000"/>
              <a:t>2. Introduction to Benefits Analysis</a:t>
            </a:r>
          </a:p>
          <a:p>
            <a:r>
              <a:rPr lang="en-US" sz="2000"/>
              <a:t>3. Benefits Estimation Tools</a:t>
            </a:r>
          </a:p>
          <a:p>
            <a:r>
              <a:rPr lang="en-US" sz="2000"/>
              <a:t>4. Inputs</a:t>
            </a:r>
          </a:p>
          <a:p>
            <a:r>
              <a:rPr lang="en-US" sz="2000"/>
              <a:t>5. Economic Valuation</a:t>
            </a:r>
          </a:p>
          <a:p>
            <a:r>
              <a:rPr lang="en-US" sz="2800" b="1"/>
              <a:t>6. Example Analysis Results </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63</a:t>
            </a:fld>
            <a:endParaRPr lang="en-US"/>
          </a:p>
        </p:txBody>
      </p:sp>
    </p:spTree>
    <p:extLst>
      <p:ext uri="{BB962C8B-B14F-4D97-AF65-F5344CB8AC3E}">
        <p14:creationId xmlns:p14="http://schemas.microsoft.com/office/powerpoint/2010/main" val="114212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6A45-EEB9-C4B3-12BD-30E7EB53E707}"/>
              </a:ext>
            </a:extLst>
          </p:cNvPr>
          <p:cNvSpPr>
            <a:spLocks noGrp="1"/>
          </p:cNvSpPr>
          <p:nvPr>
            <p:ph type="title"/>
          </p:nvPr>
        </p:nvSpPr>
        <p:spPr>
          <a:xfrm>
            <a:off x="677334" y="246346"/>
            <a:ext cx="10899148" cy="1320800"/>
          </a:xfrm>
        </p:spPr>
        <p:txBody>
          <a:bodyPr/>
          <a:lstStyle/>
          <a:p>
            <a:r>
              <a:rPr lang="en-US" dirty="0"/>
              <a:t>Avoided Health Impacts and Valuation: US</a:t>
            </a:r>
          </a:p>
        </p:txBody>
      </p:sp>
      <p:sp>
        <p:nvSpPr>
          <p:cNvPr id="11" name="Content Placeholder 2">
            <a:extLst>
              <a:ext uri="{FF2B5EF4-FFF2-40B4-BE49-F238E27FC236}">
                <a16:creationId xmlns:a16="http://schemas.microsoft.com/office/drawing/2014/main" id="{CD2B180E-F04B-9C80-9E1F-81DC8B4EFA62}"/>
              </a:ext>
            </a:extLst>
          </p:cNvPr>
          <p:cNvSpPr>
            <a:spLocks noGrp="1"/>
          </p:cNvSpPr>
          <p:nvPr>
            <p:ph idx="1"/>
          </p:nvPr>
        </p:nvSpPr>
        <p:spPr>
          <a:xfrm>
            <a:off x="677334" y="1255273"/>
            <a:ext cx="10215809" cy="449922"/>
          </a:xfrm>
        </p:spPr>
        <p:txBody>
          <a:bodyPr>
            <a:normAutofit/>
          </a:bodyPr>
          <a:lstStyle/>
          <a:p>
            <a:r>
              <a:rPr lang="en-US" sz="2000"/>
              <a:t>2011 Policy reducing emissions from power plants in U.S.</a:t>
            </a:r>
          </a:p>
        </p:txBody>
      </p:sp>
      <p:sp>
        <p:nvSpPr>
          <p:cNvPr id="8" name="TextBox 7">
            <a:extLst>
              <a:ext uri="{FF2B5EF4-FFF2-40B4-BE49-F238E27FC236}">
                <a16:creationId xmlns:a16="http://schemas.microsoft.com/office/drawing/2014/main" id="{4EEDC21C-8E1A-1F16-0247-E6E0B637B7CC}"/>
              </a:ext>
            </a:extLst>
          </p:cNvPr>
          <p:cNvSpPr txBox="1"/>
          <p:nvPr/>
        </p:nvSpPr>
        <p:spPr>
          <a:xfrm>
            <a:off x="1737334" y="1715623"/>
            <a:ext cx="4029075" cy="338554"/>
          </a:xfrm>
          <a:prstGeom prst="rect">
            <a:avLst/>
          </a:prstGeom>
          <a:noFill/>
        </p:spPr>
        <p:txBody>
          <a:bodyPr wrap="square" rtlCol="0">
            <a:spAutoFit/>
          </a:bodyPr>
          <a:lstStyle/>
          <a:p>
            <a:pPr algn="ctr"/>
            <a:r>
              <a:rPr lang="en-US" sz="1600" b="1"/>
              <a:t>Summary of Health Impacts Avoided</a:t>
            </a:r>
          </a:p>
        </p:txBody>
      </p:sp>
      <p:graphicFrame>
        <p:nvGraphicFramePr>
          <p:cNvPr id="5" name="Group 69">
            <a:extLst>
              <a:ext uri="{FF2B5EF4-FFF2-40B4-BE49-F238E27FC236}">
                <a16:creationId xmlns:a16="http://schemas.microsoft.com/office/drawing/2014/main" id="{CCAD55B1-5AB0-17F4-98BF-BBC6306A5AAC}"/>
              </a:ext>
            </a:extLst>
          </p:cNvPr>
          <p:cNvGraphicFramePr>
            <a:graphicFrameLocks/>
          </p:cNvGraphicFramePr>
          <p:nvPr>
            <p:extLst>
              <p:ext uri="{D42A27DB-BD31-4B8C-83A1-F6EECF244321}">
                <p14:modId xmlns:p14="http://schemas.microsoft.com/office/powerpoint/2010/main" val="2310106544"/>
              </p:ext>
            </p:extLst>
          </p:nvPr>
        </p:nvGraphicFramePr>
        <p:xfrm>
          <a:off x="1991637" y="2003249"/>
          <a:ext cx="3785193" cy="4663440"/>
        </p:xfrm>
        <a:graphic>
          <a:graphicData uri="http://schemas.openxmlformats.org/drawingml/2006/table">
            <a:tbl>
              <a:tblPr firstRow="1"/>
              <a:tblGrid>
                <a:gridCol w="2355893">
                  <a:extLst>
                    <a:ext uri="{9D8B030D-6E8A-4147-A177-3AD203B41FA5}">
                      <a16:colId xmlns:a16="http://schemas.microsoft.com/office/drawing/2014/main" val="20000"/>
                    </a:ext>
                  </a:extLst>
                </a:gridCol>
                <a:gridCol w="1429300">
                  <a:extLst>
                    <a:ext uri="{9D8B030D-6E8A-4147-A177-3AD203B41FA5}">
                      <a16:colId xmlns:a16="http://schemas.microsoft.com/office/drawing/2014/main" val="20001"/>
                    </a:ext>
                  </a:extLst>
                </a:gridCol>
              </a:tblGrid>
              <a:tr h="223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ill Sans MT" pitchFamily="34" charset="0"/>
                        </a:rPr>
                        <a:t>Health endpoint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ill Sans MT" pitchFamily="34" charset="0"/>
                        </a:rPr>
                        <a:t>Value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9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PM</a:t>
                      </a:r>
                      <a:r>
                        <a:rPr kumimoji="0" lang="en-US" sz="1400" b="0" i="0" u="none" strike="noStrike" cap="none" normalizeH="0" baseline="-25000">
                          <a:ln>
                            <a:noFill/>
                          </a:ln>
                          <a:solidFill>
                            <a:srgbClr val="000000"/>
                          </a:solidFill>
                          <a:effectLst/>
                          <a:latin typeface="Gill Sans MT" pitchFamily="34" charset="0"/>
                        </a:rPr>
                        <a:t>2.5</a:t>
                      </a:r>
                      <a:r>
                        <a:rPr kumimoji="0" lang="en-US" sz="1400" b="0" i="0" u="none" strike="noStrike" cap="none" normalizeH="0" baseline="0">
                          <a:ln>
                            <a:noFill/>
                          </a:ln>
                          <a:solidFill>
                            <a:srgbClr val="000000"/>
                          </a:solidFill>
                          <a:effectLst/>
                          <a:latin typeface="Gill Sans MT" pitchFamily="34" charset="0"/>
                        </a:rPr>
                        <a:t>-related mortality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(Pope et al. 2002)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14,000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(4,000—25,000)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9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PM</a:t>
                      </a:r>
                      <a:r>
                        <a:rPr kumimoji="0" lang="en-US" sz="1400" b="0" i="0" u="none" strike="noStrike" cap="none" normalizeH="0" baseline="-25000">
                          <a:ln>
                            <a:noFill/>
                          </a:ln>
                          <a:solidFill>
                            <a:srgbClr val="000000"/>
                          </a:solidFill>
                          <a:effectLst/>
                          <a:latin typeface="Gill Sans MT" pitchFamily="34" charset="0"/>
                        </a:rPr>
                        <a:t>2.5</a:t>
                      </a:r>
                      <a:r>
                        <a:rPr kumimoji="0" lang="en-US" sz="1400" b="0" i="0" u="none" strike="noStrike" cap="none" normalizeH="0" baseline="0">
                          <a:ln>
                            <a:noFill/>
                          </a:ln>
                          <a:solidFill>
                            <a:srgbClr val="000000"/>
                          </a:solidFill>
                          <a:effectLst/>
                          <a:latin typeface="Gill Sans MT" pitchFamily="34" charset="0"/>
                        </a:rPr>
                        <a:t>-related mortality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(Laden et al. 2006)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36,000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(17,000—56,000)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9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O</a:t>
                      </a:r>
                      <a:r>
                        <a:rPr kumimoji="0" lang="en-US" sz="1400" b="0" i="0" u="none" strike="noStrike" cap="none" normalizeH="0" baseline="-25000">
                          <a:ln>
                            <a:noFill/>
                          </a:ln>
                          <a:solidFill>
                            <a:srgbClr val="000000"/>
                          </a:solidFill>
                          <a:effectLst/>
                          <a:latin typeface="Gill Sans MT" pitchFamily="34" charset="0"/>
                        </a:rPr>
                        <a:t>3</a:t>
                      </a:r>
                      <a:r>
                        <a:rPr kumimoji="0" lang="en-US" sz="1400" b="0" i="0" u="none" strike="noStrike" cap="none" normalizeH="0" baseline="0">
                          <a:ln>
                            <a:noFill/>
                          </a:ln>
                          <a:solidFill>
                            <a:srgbClr val="000000"/>
                          </a:solidFill>
                          <a:effectLst/>
                          <a:latin typeface="Gill Sans MT" pitchFamily="34" charset="0"/>
                        </a:rPr>
                        <a:t>-related mortality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(Bell et al. 2004)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(17—84)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9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O</a:t>
                      </a:r>
                      <a:r>
                        <a:rPr kumimoji="0" lang="en-US" sz="1400" b="0" i="0" u="none" strike="noStrike" cap="none" normalizeH="0" baseline="-25000">
                          <a:ln>
                            <a:noFill/>
                          </a:ln>
                          <a:solidFill>
                            <a:srgbClr val="000000"/>
                          </a:solidFill>
                          <a:effectLst/>
                          <a:latin typeface="Gill Sans MT" pitchFamily="34" charset="0"/>
                        </a:rPr>
                        <a:t>3</a:t>
                      </a:r>
                      <a:r>
                        <a:rPr kumimoji="0" lang="en-US" sz="1400" b="0" i="0" u="none" strike="noStrike" cap="none" normalizeH="0" baseline="0">
                          <a:ln>
                            <a:noFill/>
                          </a:ln>
                          <a:solidFill>
                            <a:srgbClr val="000000"/>
                          </a:solidFill>
                          <a:effectLst/>
                          <a:latin typeface="Gill Sans MT" pitchFamily="34" charset="0"/>
                        </a:rPr>
                        <a:t>-related mortality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(Levy et al. 2005)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230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(160—300)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9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PM</a:t>
                      </a:r>
                      <a:r>
                        <a:rPr kumimoji="0" lang="en-US" sz="1400" b="0" i="0" u="none" strike="noStrike" cap="none" normalizeH="0" baseline="-25000">
                          <a:ln>
                            <a:noFill/>
                          </a:ln>
                          <a:solidFill>
                            <a:srgbClr val="000000"/>
                          </a:solidFill>
                          <a:effectLst/>
                          <a:latin typeface="Gill Sans MT" pitchFamily="34" charset="0"/>
                        </a:rPr>
                        <a:t>2.5</a:t>
                      </a:r>
                      <a:r>
                        <a:rPr kumimoji="0" lang="en-US" sz="1400" b="0" i="0" u="none" strike="noStrike" cap="none" normalizeH="0" baseline="0">
                          <a:ln>
                            <a:noFill/>
                          </a:ln>
                          <a:solidFill>
                            <a:srgbClr val="000000"/>
                          </a:solidFill>
                          <a:effectLst/>
                          <a:latin typeface="Gill Sans MT" pitchFamily="34" charset="0"/>
                        </a:rPr>
                        <a:t>-related chronic bronchitis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9,200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(320—18,000)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9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PM</a:t>
                      </a:r>
                      <a:r>
                        <a:rPr kumimoji="0" lang="en-US" sz="1400" b="0" i="0" u="none" strike="noStrike" cap="none" normalizeH="0" baseline="-25000">
                          <a:ln>
                            <a:noFill/>
                          </a:ln>
                          <a:solidFill>
                            <a:srgbClr val="000000"/>
                          </a:solidFill>
                          <a:effectLst/>
                          <a:latin typeface="Gill Sans MT" pitchFamily="34" charset="0"/>
                        </a:rPr>
                        <a:t>2.5</a:t>
                      </a:r>
                      <a:r>
                        <a:rPr kumimoji="0" lang="en-US" sz="1400" b="0" i="0" u="none" strike="noStrike" cap="none" normalizeH="0" baseline="0">
                          <a:ln>
                            <a:noFill/>
                          </a:ln>
                          <a:solidFill>
                            <a:srgbClr val="000000"/>
                          </a:solidFill>
                          <a:effectLst/>
                          <a:latin typeface="Gill Sans MT" pitchFamily="34" charset="0"/>
                        </a:rPr>
                        <a:t>-related non-fatal heart attacks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22,000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(5,800—39,000)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9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PM</a:t>
                      </a:r>
                      <a:r>
                        <a:rPr kumimoji="0" lang="en-US" sz="1400" b="0" i="0" u="none" strike="noStrike" cap="none" normalizeH="0" baseline="-25000">
                          <a:ln>
                            <a:noFill/>
                          </a:ln>
                          <a:solidFill>
                            <a:srgbClr val="000000"/>
                          </a:solidFill>
                          <a:effectLst/>
                          <a:latin typeface="Gill Sans MT" pitchFamily="34" charset="0"/>
                        </a:rPr>
                        <a:t>2.5</a:t>
                      </a:r>
                      <a:r>
                        <a:rPr kumimoji="0" lang="en-US" sz="1400" b="0" i="0" u="none" strike="noStrike" cap="none" normalizeH="0" baseline="0">
                          <a:ln>
                            <a:noFill/>
                          </a:ln>
                          <a:solidFill>
                            <a:srgbClr val="000000"/>
                          </a:solidFill>
                          <a:effectLst/>
                          <a:latin typeface="Gill Sans MT" pitchFamily="34" charset="0"/>
                        </a:rPr>
                        <a:t> and O</a:t>
                      </a:r>
                      <a:r>
                        <a:rPr kumimoji="0" lang="en-US" sz="1400" b="0" i="0" u="none" strike="noStrike" cap="none" normalizeH="0" baseline="-25000">
                          <a:ln>
                            <a:noFill/>
                          </a:ln>
                          <a:solidFill>
                            <a:srgbClr val="000000"/>
                          </a:solidFill>
                          <a:effectLst/>
                          <a:latin typeface="Gill Sans MT" pitchFamily="34" charset="0"/>
                        </a:rPr>
                        <a:t>3</a:t>
                      </a:r>
                      <a:r>
                        <a:rPr kumimoji="0" lang="en-US" sz="1400" b="0" i="0" u="none" strike="noStrike" cap="none" normalizeH="0" baseline="0">
                          <a:ln>
                            <a:noFill/>
                          </a:ln>
                          <a:solidFill>
                            <a:srgbClr val="000000"/>
                          </a:solidFill>
                          <a:effectLst/>
                          <a:latin typeface="Gill Sans MT" pitchFamily="34" charset="0"/>
                        </a:rPr>
                        <a:t>-related respiratory hospitalizations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4,200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(1,500—6,700)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79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PM</a:t>
                      </a:r>
                      <a:r>
                        <a:rPr kumimoji="0" lang="en-US" sz="1400" b="0" i="0" u="none" strike="noStrike" cap="none" normalizeH="0" baseline="-25000">
                          <a:ln>
                            <a:noFill/>
                          </a:ln>
                          <a:solidFill>
                            <a:srgbClr val="000000"/>
                          </a:solidFill>
                          <a:effectLst/>
                          <a:latin typeface="Gill Sans MT" pitchFamily="34" charset="0"/>
                        </a:rPr>
                        <a:t>2.5</a:t>
                      </a:r>
                      <a:r>
                        <a:rPr kumimoji="0" lang="en-US" sz="1400" b="0" i="0" u="none" strike="noStrike" cap="none" normalizeH="0" baseline="0">
                          <a:ln>
                            <a:noFill/>
                          </a:ln>
                          <a:solidFill>
                            <a:srgbClr val="000000"/>
                          </a:solidFill>
                          <a:effectLst/>
                          <a:latin typeface="Gill Sans MT" pitchFamily="34" charset="0"/>
                        </a:rPr>
                        <a:t> and O</a:t>
                      </a:r>
                      <a:r>
                        <a:rPr kumimoji="0" lang="en-US" sz="1400" b="0" i="0" u="none" strike="noStrike" cap="none" normalizeH="0" baseline="-25000">
                          <a:ln>
                            <a:noFill/>
                          </a:ln>
                          <a:solidFill>
                            <a:srgbClr val="000000"/>
                          </a:solidFill>
                          <a:effectLst/>
                          <a:latin typeface="Gill Sans MT" pitchFamily="34" charset="0"/>
                        </a:rPr>
                        <a:t>3</a:t>
                      </a:r>
                      <a:r>
                        <a:rPr kumimoji="0" lang="en-US" sz="1400" b="0" i="0" u="none" strike="noStrike" cap="none" normalizeH="0" baseline="0">
                          <a:ln>
                            <a:noFill/>
                          </a:ln>
                          <a:solidFill>
                            <a:srgbClr val="000000"/>
                          </a:solidFill>
                          <a:effectLst/>
                          <a:latin typeface="Gill Sans MT" pitchFamily="34" charset="0"/>
                        </a:rPr>
                        <a:t>-related emergency department visits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14,000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(7,200—21,000)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
        <p:nvSpPr>
          <p:cNvPr id="10" name="TextBox 9">
            <a:extLst>
              <a:ext uri="{FF2B5EF4-FFF2-40B4-BE49-F238E27FC236}">
                <a16:creationId xmlns:a16="http://schemas.microsoft.com/office/drawing/2014/main" id="{7D6C2127-E48C-CFD8-3B31-F1BF3E1B1892}"/>
              </a:ext>
            </a:extLst>
          </p:cNvPr>
          <p:cNvSpPr txBox="1"/>
          <p:nvPr/>
        </p:nvSpPr>
        <p:spPr>
          <a:xfrm>
            <a:off x="6070518" y="1715555"/>
            <a:ext cx="4029075" cy="338554"/>
          </a:xfrm>
          <a:prstGeom prst="rect">
            <a:avLst/>
          </a:prstGeom>
          <a:noFill/>
        </p:spPr>
        <p:txBody>
          <a:bodyPr wrap="square" rtlCol="0">
            <a:spAutoFit/>
          </a:bodyPr>
          <a:lstStyle/>
          <a:p>
            <a:pPr algn="ctr"/>
            <a:r>
              <a:rPr lang="en-US" sz="1600" b="1"/>
              <a:t>Monetized Health and Welfare </a:t>
            </a:r>
            <a:r>
              <a:rPr lang="en-US" sz="1600" b="1" err="1"/>
              <a:t>Benefits</a:t>
            </a:r>
            <a:r>
              <a:rPr lang="en-US" sz="1600" baseline="30000" err="1">
                <a:cs typeface="Gill Sans MT"/>
              </a:rPr>
              <a:t>A</a:t>
            </a:r>
            <a:endParaRPr lang="en-US" sz="1600" b="1"/>
          </a:p>
        </p:txBody>
      </p:sp>
      <p:graphicFrame>
        <p:nvGraphicFramePr>
          <p:cNvPr id="6" name="Group 69">
            <a:extLst>
              <a:ext uri="{FF2B5EF4-FFF2-40B4-BE49-F238E27FC236}">
                <a16:creationId xmlns:a16="http://schemas.microsoft.com/office/drawing/2014/main" id="{C0ED6D20-05F0-B092-C0E2-6768D45B6EAA}"/>
              </a:ext>
            </a:extLst>
          </p:cNvPr>
          <p:cNvGraphicFramePr>
            <a:graphicFrameLocks/>
          </p:cNvGraphicFramePr>
          <p:nvPr>
            <p:extLst>
              <p:ext uri="{D42A27DB-BD31-4B8C-83A1-F6EECF244321}">
                <p14:modId xmlns:p14="http://schemas.microsoft.com/office/powerpoint/2010/main" val="3603445680"/>
              </p:ext>
            </p:extLst>
          </p:nvPr>
        </p:nvGraphicFramePr>
        <p:xfrm>
          <a:off x="6070519" y="2015366"/>
          <a:ext cx="4041775" cy="3827145"/>
        </p:xfrm>
        <a:graphic>
          <a:graphicData uri="http://schemas.openxmlformats.org/drawingml/2006/table">
            <a:tbl>
              <a:tblPr firstRow="1"/>
              <a:tblGrid>
                <a:gridCol w="2289175">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ill Sans MT" pitchFamily="34" charset="0"/>
                        </a:rPr>
                        <a:t>Endpoint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ill Sans MT" pitchFamily="34" charset="0"/>
                        </a:rPr>
                        <a:t>Value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ill Sans MT" pitchFamily="34" charset="0"/>
                        </a:rPr>
                        <a:t>(billions of 2006$)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Gill Sans MT" pitchFamily="34" charset="0"/>
                        </a:rPr>
                        <a:t>Human health</a:t>
                      </a:r>
                      <a:r>
                        <a:rPr kumimoji="0" lang="en-US" sz="1400" b="0" i="1" u="none" strike="noStrike" cap="none" normalizeH="0" baseline="30000">
                          <a:ln>
                            <a:noFill/>
                          </a:ln>
                          <a:solidFill>
                            <a:srgbClr val="000000"/>
                          </a:solidFill>
                          <a:effectLst/>
                          <a:latin typeface="Gill Sans MT"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2349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Pope et al. 2002 PM</a:t>
                      </a:r>
                      <a:r>
                        <a:rPr kumimoji="0" lang="en-US" sz="1200" b="0" i="0" u="none" strike="noStrike" cap="none" normalizeH="0" baseline="-25000">
                          <a:ln>
                            <a:noFill/>
                          </a:ln>
                          <a:solidFill>
                            <a:srgbClr val="000000"/>
                          </a:solidFill>
                          <a:effectLst/>
                          <a:latin typeface="Gill Sans MT" pitchFamily="34" charset="0"/>
                        </a:rPr>
                        <a:t>2.5</a:t>
                      </a:r>
                      <a:r>
                        <a:rPr kumimoji="0" lang="en-US" sz="1200" b="0" i="0" u="none" strike="noStrike" cap="none" normalizeH="0" baseline="0">
                          <a:ln>
                            <a:noFill/>
                          </a:ln>
                          <a:solidFill>
                            <a:srgbClr val="000000"/>
                          </a:solidFill>
                          <a:effectLst/>
                          <a:latin typeface="Gill Sans MT" pitchFamily="34" charset="0"/>
                        </a:rPr>
                        <a:t> and Bell et al. 2004 O</a:t>
                      </a:r>
                      <a:r>
                        <a:rPr kumimoji="0" lang="en-US" sz="1200" b="0" i="0" u="none" strike="noStrike" cap="none" normalizeH="0" baseline="-25000">
                          <a:ln>
                            <a:noFill/>
                          </a:ln>
                          <a:solidFill>
                            <a:srgbClr val="000000"/>
                          </a:solidFill>
                          <a:effectLst/>
                          <a:latin typeface="Gill Sans MT" pitchFamily="34" charset="0"/>
                        </a:rPr>
                        <a:t>3</a:t>
                      </a:r>
                      <a:r>
                        <a:rPr kumimoji="0" lang="en-US" sz="1200" b="0" i="0" u="none" strike="noStrike" cap="none" normalizeH="0" baseline="0">
                          <a:ln>
                            <a:noFill/>
                          </a:ln>
                          <a:solidFill>
                            <a:srgbClr val="000000"/>
                          </a:solidFill>
                          <a:effectLst/>
                          <a:latin typeface="Gill Sans MT" pitchFamily="34" charset="0"/>
                        </a:rPr>
                        <a:t> mortality estimates</a:t>
                      </a:r>
                      <a:endParaRPr kumimoji="0" lang="en-US" sz="1200" b="0" i="0" u="none" strike="noStrike" cap="none" normalizeH="0" baseline="30000">
                        <a:ln>
                          <a:noFill/>
                        </a:ln>
                        <a:solidFill>
                          <a:srgbClr val="000000"/>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($10—$360)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2349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Laden et al. 2006 PM</a:t>
                      </a:r>
                      <a:r>
                        <a:rPr kumimoji="0" lang="en-US" sz="1200" b="0" i="0" u="none" strike="noStrike" cap="none" normalizeH="0" baseline="-25000">
                          <a:ln>
                            <a:noFill/>
                          </a:ln>
                          <a:solidFill>
                            <a:srgbClr val="000000"/>
                          </a:solidFill>
                          <a:effectLst/>
                          <a:latin typeface="Gill Sans MT" pitchFamily="34" charset="0"/>
                        </a:rPr>
                        <a:t>2.5</a:t>
                      </a:r>
                      <a:r>
                        <a:rPr kumimoji="0" lang="en-US" sz="1200" b="0" i="0" u="none" strike="noStrike" cap="none" normalizeH="0" baseline="0">
                          <a:ln>
                            <a:noFill/>
                          </a:ln>
                          <a:solidFill>
                            <a:srgbClr val="000000"/>
                          </a:solidFill>
                          <a:effectLst/>
                          <a:latin typeface="Gill Sans MT" pitchFamily="34" charset="0"/>
                        </a:rPr>
                        <a:t> and Levy et al. 2005 O</a:t>
                      </a:r>
                      <a:r>
                        <a:rPr kumimoji="0" lang="en-US" sz="1200" b="0" i="0" u="none" strike="noStrike" cap="none" normalizeH="0" baseline="-25000">
                          <a:ln>
                            <a:noFill/>
                          </a:ln>
                          <a:solidFill>
                            <a:srgbClr val="000000"/>
                          </a:solidFill>
                          <a:effectLst/>
                          <a:latin typeface="Gill Sans MT" pitchFamily="34" charset="0"/>
                        </a:rPr>
                        <a:t>3</a:t>
                      </a:r>
                      <a:r>
                        <a:rPr kumimoji="0" lang="en-US" sz="1200" b="0" i="0" u="none" strike="noStrike" cap="none" normalizeH="0" baseline="0">
                          <a:ln>
                            <a:noFill/>
                          </a:ln>
                          <a:solidFill>
                            <a:srgbClr val="000000"/>
                          </a:solidFill>
                          <a:effectLst/>
                          <a:latin typeface="Gill Sans MT" pitchFamily="34" charset="0"/>
                        </a:rPr>
                        <a:t> mortality estimates</a:t>
                      </a:r>
                      <a:endParaRPr kumimoji="0" lang="en-US" sz="1200" b="0" i="0" u="none" strike="noStrike" cap="none" normalizeH="0" baseline="30000">
                        <a:ln>
                          <a:noFill/>
                        </a:ln>
                        <a:solidFill>
                          <a:srgbClr val="000000"/>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$290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($26—$840)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Gill Sans MT" pitchFamily="34" charset="0"/>
                        </a:rPr>
                        <a:t>Visibility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ill Sans MT" pitchFamily="34" charset="0"/>
                        </a:rPr>
                        <a:t>Total</a:t>
                      </a:r>
                      <a:endParaRPr kumimoji="0" lang="en-US" sz="1400" b="0" i="0" u="none" strike="noStrike" cap="none" normalizeH="0" baseline="0">
                        <a:ln>
                          <a:noFill/>
                        </a:ln>
                        <a:solidFill>
                          <a:srgbClr val="000000"/>
                        </a:solidFill>
                        <a:effectLst/>
                        <a:latin typeface="Gill Sans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Pope et al. 2002 PM</a:t>
                      </a:r>
                      <a:r>
                        <a:rPr kumimoji="0" lang="en-US" sz="1200" b="0" i="0" u="none" strike="noStrike" cap="none" normalizeH="0" baseline="-25000">
                          <a:ln>
                            <a:noFill/>
                          </a:ln>
                          <a:solidFill>
                            <a:srgbClr val="000000"/>
                          </a:solidFill>
                          <a:effectLst/>
                          <a:latin typeface="Gill Sans MT" pitchFamily="34" charset="0"/>
                        </a:rPr>
                        <a:t>2.5</a:t>
                      </a:r>
                      <a:r>
                        <a:rPr kumimoji="0" lang="en-US" sz="1200" b="0" i="0" u="none" strike="noStrike" cap="none" normalizeH="0" baseline="0">
                          <a:ln>
                            <a:noFill/>
                          </a:ln>
                          <a:solidFill>
                            <a:srgbClr val="000000"/>
                          </a:solidFill>
                          <a:effectLst/>
                          <a:latin typeface="Gill Sans MT" pitchFamily="34" charset="0"/>
                        </a:rPr>
                        <a:t> and Bell et al. 2004 O</a:t>
                      </a:r>
                      <a:r>
                        <a:rPr kumimoji="0" lang="en-US" sz="1200" b="0" i="0" u="none" strike="noStrike" cap="none" normalizeH="0" baseline="-25000">
                          <a:ln>
                            <a:noFill/>
                          </a:ln>
                          <a:solidFill>
                            <a:srgbClr val="000000"/>
                          </a:solidFill>
                          <a:effectLst/>
                          <a:latin typeface="Gill Sans MT" pitchFamily="34" charset="0"/>
                        </a:rPr>
                        <a:t>3</a:t>
                      </a:r>
                      <a:r>
                        <a:rPr kumimoji="0" lang="en-US" sz="1200" b="0" i="0" u="none" strike="noStrike" cap="none" normalizeH="0" baseline="0">
                          <a:ln>
                            <a:noFill/>
                          </a:ln>
                          <a:solidFill>
                            <a:srgbClr val="000000"/>
                          </a:solidFill>
                          <a:effectLst/>
                          <a:latin typeface="Gill Sans MT" pitchFamily="34" charset="0"/>
                        </a:rPr>
                        <a:t> mortality estimates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Gill Sans MT" pitchFamily="34" charset="0"/>
                        </a:rPr>
                        <a:t>$120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Gill Sans MT" pitchFamily="34" charset="0"/>
                        </a:rPr>
                        <a:t>($10—$360)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ill Sans MT" pitchFamily="34" charset="0"/>
                        </a:rPr>
                        <a:t>Laden et al. 2006 PM</a:t>
                      </a:r>
                      <a:r>
                        <a:rPr kumimoji="0" lang="en-US" sz="1200" b="0" i="0" u="none" strike="noStrike" cap="none" normalizeH="0" baseline="-25000">
                          <a:ln>
                            <a:noFill/>
                          </a:ln>
                          <a:solidFill>
                            <a:srgbClr val="000000"/>
                          </a:solidFill>
                          <a:effectLst/>
                          <a:latin typeface="Gill Sans MT" pitchFamily="34" charset="0"/>
                        </a:rPr>
                        <a:t>2.5</a:t>
                      </a:r>
                      <a:r>
                        <a:rPr kumimoji="0" lang="en-US" sz="1200" b="0" i="0" u="none" strike="noStrike" cap="none" normalizeH="0" baseline="0">
                          <a:ln>
                            <a:noFill/>
                          </a:ln>
                          <a:solidFill>
                            <a:srgbClr val="000000"/>
                          </a:solidFill>
                          <a:effectLst/>
                          <a:latin typeface="Gill Sans MT" pitchFamily="34" charset="0"/>
                        </a:rPr>
                        <a:t> and Levy et al. 2005 O</a:t>
                      </a:r>
                      <a:r>
                        <a:rPr kumimoji="0" lang="en-US" sz="1200" b="0" i="0" u="none" strike="noStrike" cap="none" normalizeH="0" baseline="-25000">
                          <a:ln>
                            <a:noFill/>
                          </a:ln>
                          <a:solidFill>
                            <a:srgbClr val="000000"/>
                          </a:solidFill>
                          <a:effectLst/>
                          <a:latin typeface="Gill Sans MT" pitchFamily="34" charset="0"/>
                        </a:rPr>
                        <a:t>3</a:t>
                      </a:r>
                      <a:r>
                        <a:rPr kumimoji="0" lang="en-US" sz="1200" b="0" i="0" u="none" strike="noStrike" cap="none" normalizeH="0" baseline="0">
                          <a:ln>
                            <a:noFill/>
                          </a:ln>
                          <a:solidFill>
                            <a:srgbClr val="000000"/>
                          </a:solidFill>
                          <a:effectLst/>
                          <a:latin typeface="Gill Sans MT" pitchFamily="34" charset="0"/>
                        </a:rPr>
                        <a:t> mortality estimates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Gill Sans MT" pitchFamily="34" charset="0"/>
                        </a:rPr>
                        <a:t>$290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Gill Sans MT" pitchFamily="34" charset="0"/>
                        </a:rPr>
                        <a:t>($26—$850)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A7FA929B-F077-C554-CD52-38C7670751F3}"/>
              </a:ext>
            </a:extLst>
          </p:cNvPr>
          <p:cNvSpPr txBox="1">
            <a:spLocks noChangeArrowheads="1"/>
          </p:cNvSpPr>
          <p:nvPr/>
        </p:nvSpPr>
        <p:spPr bwMode="auto">
          <a:xfrm>
            <a:off x="6070519" y="6002076"/>
            <a:ext cx="3324915" cy="461963"/>
          </a:xfrm>
          <a:prstGeom prst="rect">
            <a:avLst/>
          </a:prstGeom>
          <a:noFill/>
          <a:ln w="9525">
            <a:noFill/>
            <a:miter lim="800000"/>
            <a:headEnd/>
            <a:tailEnd/>
          </a:ln>
        </p:spPr>
        <p:txBody>
          <a:bodyPr wrap="square">
            <a:spAutoFit/>
          </a:bodyPr>
          <a:lstStyle/>
          <a:p>
            <a:r>
              <a:rPr lang="en-US" sz="1200" baseline="30000">
                <a:latin typeface="+mn-lt"/>
              </a:rPr>
              <a:t>A </a:t>
            </a:r>
            <a:r>
              <a:rPr lang="en-US" sz="1200">
                <a:latin typeface="+mn-lt"/>
              </a:rPr>
              <a:t>All values rounded to two significant figures</a:t>
            </a:r>
            <a:endParaRPr lang="en-US" sz="1200" baseline="30000">
              <a:latin typeface="+mn-lt"/>
            </a:endParaRPr>
          </a:p>
          <a:p>
            <a:r>
              <a:rPr lang="en-US" sz="1200" baseline="30000">
                <a:latin typeface="+mn-lt"/>
              </a:rPr>
              <a:t>B</a:t>
            </a:r>
            <a:r>
              <a:rPr lang="en-US" sz="1200">
                <a:latin typeface="+mn-lt"/>
              </a:rPr>
              <a:t> Discounted at 3%</a:t>
            </a:r>
          </a:p>
        </p:txBody>
      </p:sp>
      <p:sp>
        <p:nvSpPr>
          <p:cNvPr id="4" name="Slide Number Placeholder 3">
            <a:extLst>
              <a:ext uri="{FF2B5EF4-FFF2-40B4-BE49-F238E27FC236}">
                <a16:creationId xmlns:a16="http://schemas.microsoft.com/office/drawing/2014/main" id="{A15D98AC-C40A-7EF7-3D86-199043872E44}"/>
              </a:ext>
            </a:extLst>
          </p:cNvPr>
          <p:cNvSpPr>
            <a:spLocks noGrp="1"/>
          </p:cNvSpPr>
          <p:nvPr>
            <p:ph type="sldNum" sz="quarter" idx="12"/>
          </p:nvPr>
        </p:nvSpPr>
        <p:spPr/>
        <p:txBody>
          <a:bodyPr/>
          <a:lstStyle/>
          <a:p>
            <a:fld id="{D57F1E4F-1CFF-5643-939E-217C01CDF565}" type="slidenum">
              <a:rPr lang="en-US" smtClean="0"/>
              <a:pPr/>
              <a:t>64</a:t>
            </a:fld>
            <a:endParaRPr lang="en-US"/>
          </a:p>
        </p:txBody>
      </p:sp>
    </p:spTree>
    <p:extLst>
      <p:ext uri="{BB962C8B-B14F-4D97-AF65-F5344CB8AC3E}">
        <p14:creationId xmlns:p14="http://schemas.microsoft.com/office/powerpoint/2010/main" val="1995095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70C0-AC84-4499-0699-BFFBF11AF5E7}"/>
              </a:ext>
            </a:extLst>
          </p:cNvPr>
          <p:cNvSpPr>
            <a:spLocks noGrp="1"/>
          </p:cNvSpPr>
          <p:nvPr>
            <p:ph type="title"/>
          </p:nvPr>
        </p:nvSpPr>
        <p:spPr/>
        <p:txBody>
          <a:bodyPr/>
          <a:lstStyle/>
          <a:p>
            <a:r>
              <a:rPr lang="en-US" sz="3600"/>
              <a:t>How does ozone (O</a:t>
            </a:r>
            <a:r>
              <a:rPr lang="en-US" sz="3600" baseline="-25000"/>
              <a:t>3</a:t>
            </a:r>
            <a:r>
              <a:rPr lang="en-US" sz="3600"/>
              <a:t>) impact human health?</a:t>
            </a:r>
          </a:p>
        </p:txBody>
      </p:sp>
      <p:sp>
        <p:nvSpPr>
          <p:cNvPr id="3" name="Content Placeholder 2">
            <a:extLst>
              <a:ext uri="{FF2B5EF4-FFF2-40B4-BE49-F238E27FC236}">
                <a16:creationId xmlns:a16="http://schemas.microsoft.com/office/drawing/2014/main" id="{D5FE1434-4C22-8572-9284-0BFA42818B9C}"/>
              </a:ext>
            </a:extLst>
          </p:cNvPr>
          <p:cNvSpPr>
            <a:spLocks noGrp="1"/>
          </p:cNvSpPr>
          <p:nvPr>
            <p:ph idx="1"/>
          </p:nvPr>
        </p:nvSpPr>
        <p:spPr>
          <a:xfrm>
            <a:off x="677334" y="1674565"/>
            <a:ext cx="8092093" cy="4366798"/>
          </a:xfrm>
        </p:spPr>
        <p:txBody>
          <a:bodyPr>
            <a:normAutofit/>
          </a:bodyPr>
          <a:lstStyle/>
          <a:p>
            <a:r>
              <a:rPr lang="en-US" sz="2200"/>
              <a:t>Causes muscles in the airways to constrict, trapping air in alveoli, leading to shortness of breath, causing:</a:t>
            </a:r>
          </a:p>
          <a:p>
            <a:pPr lvl="1"/>
            <a:r>
              <a:rPr lang="en-US" sz="2000"/>
              <a:t>Difficulty breathing deeply</a:t>
            </a:r>
          </a:p>
          <a:p>
            <a:pPr lvl="1"/>
            <a:r>
              <a:rPr lang="en-US" sz="2000"/>
              <a:t>Airway damage and inflammation</a:t>
            </a:r>
          </a:p>
          <a:p>
            <a:pPr lvl="1"/>
            <a:r>
              <a:rPr lang="en-US" sz="2000"/>
              <a:t>Frequent asthma attacks</a:t>
            </a:r>
          </a:p>
          <a:p>
            <a:pPr lvl="1"/>
            <a:r>
              <a:rPr lang="en-US" sz="2000"/>
              <a:t>Aggravation of pre-existing lung diseases</a:t>
            </a:r>
          </a:p>
        </p:txBody>
      </p:sp>
      <p:graphicFrame>
        <p:nvGraphicFramePr>
          <p:cNvPr id="5" name="Object 4" descr="Healthy airway vs. inflamed airway">
            <a:extLst>
              <a:ext uri="{FF2B5EF4-FFF2-40B4-BE49-F238E27FC236}">
                <a16:creationId xmlns:a16="http://schemas.microsoft.com/office/drawing/2014/main" id="{733FA2FD-BE57-13BE-C355-48E59771EFFB}"/>
              </a:ext>
            </a:extLst>
          </p:cNvPr>
          <p:cNvGraphicFramePr>
            <a:graphicFrameLocks noChangeAspect="1"/>
          </p:cNvGraphicFramePr>
          <p:nvPr>
            <p:extLst>
              <p:ext uri="{D42A27DB-BD31-4B8C-83A1-F6EECF244321}">
                <p14:modId xmlns:p14="http://schemas.microsoft.com/office/powerpoint/2010/main" val="312867172"/>
              </p:ext>
            </p:extLst>
          </p:nvPr>
        </p:nvGraphicFramePr>
        <p:xfrm>
          <a:off x="915273" y="4898363"/>
          <a:ext cx="3286125" cy="1143000"/>
        </p:xfrm>
        <a:graphic>
          <a:graphicData uri="http://schemas.openxmlformats.org/presentationml/2006/ole">
            <mc:AlternateContent xmlns:mc="http://schemas.openxmlformats.org/markup-compatibility/2006">
              <mc:Choice xmlns:v="urn:schemas-microsoft-com:vml" Requires="v">
                <p:oleObj name="Bitmap Image" r:id="rId3" imgW="3286080" imgH="1143000" progId="Paint.Picture">
                  <p:embed/>
                </p:oleObj>
              </mc:Choice>
              <mc:Fallback>
                <p:oleObj name="Bitmap Image" r:id="rId3" imgW="3286080" imgH="1143000" progId="Paint.Picture">
                  <p:embed/>
                  <p:pic>
                    <p:nvPicPr>
                      <p:cNvPr id="5" name="Object 4" descr="Healthy airway vs. inflamed airway">
                        <a:extLst>
                          <a:ext uri="{FF2B5EF4-FFF2-40B4-BE49-F238E27FC236}">
                            <a16:creationId xmlns:a16="http://schemas.microsoft.com/office/drawing/2014/main" id="{733FA2FD-BE57-13BE-C355-48E59771EFFB}"/>
                          </a:ext>
                        </a:extLst>
                      </p:cNvPr>
                      <p:cNvPicPr/>
                      <p:nvPr/>
                    </p:nvPicPr>
                    <p:blipFill>
                      <a:blip r:embed="rId4"/>
                      <a:stretch>
                        <a:fillRect/>
                      </a:stretch>
                    </p:blipFill>
                    <p:spPr>
                      <a:xfrm>
                        <a:off x="915273" y="4898363"/>
                        <a:ext cx="3286125" cy="11430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CB0E781-EF7F-A3EF-02FD-BF813A6C36A2}"/>
              </a:ext>
            </a:extLst>
          </p:cNvPr>
          <p:cNvSpPr txBox="1"/>
          <p:nvPr/>
        </p:nvSpPr>
        <p:spPr>
          <a:xfrm>
            <a:off x="822285" y="6061405"/>
            <a:ext cx="2414444" cy="215444"/>
          </a:xfrm>
          <a:prstGeom prst="rect">
            <a:avLst/>
          </a:prstGeom>
          <a:noFill/>
        </p:spPr>
        <p:txBody>
          <a:bodyPr wrap="none" rtlCol="0">
            <a:spAutoFit/>
          </a:bodyPr>
          <a:lstStyle/>
          <a:p>
            <a:r>
              <a:rPr lang="en-US" sz="800"/>
              <a:t>Healthy airway on left; Inflamed airway on right</a:t>
            </a:r>
          </a:p>
        </p:txBody>
      </p:sp>
      <p:sp>
        <p:nvSpPr>
          <p:cNvPr id="10" name="TextBox 9">
            <a:extLst>
              <a:ext uri="{FF2B5EF4-FFF2-40B4-BE49-F238E27FC236}">
                <a16:creationId xmlns:a16="http://schemas.microsoft.com/office/drawing/2014/main" id="{0119836D-4E06-AA11-9F2F-8EF2FB76E0C8}"/>
              </a:ext>
            </a:extLst>
          </p:cNvPr>
          <p:cNvSpPr txBox="1"/>
          <p:nvPr/>
        </p:nvSpPr>
        <p:spPr>
          <a:xfrm>
            <a:off x="915273" y="6272195"/>
            <a:ext cx="3682127" cy="276999"/>
          </a:xfrm>
          <a:prstGeom prst="rect">
            <a:avLst/>
          </a:prstGeom>
          <a:noFill/>
        </p:spPr>
        <p:txBody>
          <a:bodyPr wrap="square" rtlCol="0">
            <a:spAutoFit/>
          </a:bodyPr>
          <a:lstStyle/>
          <a:p>
            <a:r>
              <a:rPr lang="en-US" sz="1200"/>
              <a:t>PENTAX Medical Company, via </a:t>
            </a:r>
            <a:r>
              <a:rPr lang="en-US" sz="1200">
                <a:hlinkClick r:id="rId5"/>
              </a:rPr>
              <a:t>link</a:t>
            </a:r>
            <a:endParaRPr lang="en-US" sz="1200"/>
          </a:p>
        </p:txBody>
      </p:sp>
      <p:pic>
        <p:nvPicPr>
          <p:cNvPr id="7" name="Picture 6" descr="Diagram of alveolar sacs. ">
            <a:extLst>
              <a:ext uri="{FF2B5EF4-FFF2-40B4-BE49-F238E27FC236}">
                <a16:creationId xmlns:a16="http://schemas.microsoft.com/office/drawing/2014/main" id="{B6CAEFD4-7E49-F634-4DC9-954F0DED289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159468" y="2440064"/>
            <a:ext cx="2733675" cy="3305175"/>
          </a:xfrm>
          <a:prstGeom prst="rect">
            <a:avLst/>
          </a:prstGeom>
        </p:spPr>
      </p:pic>
      <p:sp>
        <p:nvSpPr>
          <p:cNvPr id="8" name="TextBox 7">
            <a:extLst>
              <a:ext uri="{FF2B5EF4-FFF2-40B4-BE49-F238E27FC236}">
                <a16:creationId xmlns:a16="http://schemas.microsoft.com/office/drawing/2014/main" id="{5A319011-8FAD-D9FB-2998-D685F4954631}"/>
              </a:ext>
            </a:extLst>
          </p:cNvPr>
          <p:cNvSpPr txBox="1"/>
          <p:nvPr/>
        </p:nvSpPr>
        <p:spPr>
          <a:xfrm>
            <a:off x="5151945" y="6581001"/>
            <a:ext cx="5929572" cy="276999"/>
          </a:xfrm>
          <a:prstGeom prst="rect">
            <a:avLst/>
          </a:prstGeom>
          <a:noFill/>
        </p:spPr>
        <p:txBody>
          <a:bodyPr wrap="none" lIns="91440" tIns="45720" rIns="91440" bIns="45720" rtlCol="0" anchor="t">
            <a:spAutoFit/>
          </a:bodyPr>
          <a:lstStyle/>
          <a:p>
            <a:r>
              <a:rPr lang="en-US" sz="1200" dirty="0">
                <a:hlinkClick r:id="rId7"/>
              </a:rPr>
              <a:t>https://www.epa.gov/ground-level-ozone-pollution/health-effects-ozone-pollution</a:t>
            </a:r>
            <a:r>
              <a:rPr lang="en-US" sz="1200" dirty="0"/>
              <a:t> </a:t>
            </a:r>
          </a:p>
        </p:txBody>
      </p:sp>
      <p:sp>
        <p:nvSpPr>
          <p:cNvPr id="4" name="Slide Number Placeholder 3">
            <a:extLst>
              <a:ext uri="{FF2B5EF4-FFF2-40B4-BE49-F238E27FC236}">
                <a16:creationId xmlns:a16="http://schemas.microsoft.com/office/drawing/2014/main" id="{F2DF2787-A578-C31C-7246-6DEEB34F09A0}"/>
              </a:ext>
            </a:extLst>
          </p:cNvPr>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427770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B659-8D24-3EBB-7260-5309807D465D}"/>
              </a:ext>
            </a:extLst>
          </p:cNvPr>
          <p:cNvSpPr>
            <a:spLocks noGrp="1"/>
          </p:cNvSpPr>
          <p:nvPr>
            <p:ph type="title"/>
          </p:nvPr>
        </p:nvSpPr>
        <p:spPr/>
        <p:txBody>
          <a:bodyPr/>
          <a:lstStyle/>
          <a:p>
            <a:r>
              <a:rPr lang="en-US"/>
              <a:t>Health Burden of Air Pollution Worldwide</a:t>
            </a:r>
          </a:p>
        </p:txBody>
      </p:sp>
      <p:sp>
        <p:nvSpPr>
          <p:cNvPr id="3" name="Content Placeholder 2">
            <a:extLst>
              <a:ext uri="{FF2B5EF4-FFF2-40B4-BE49-F238E27FC236}">
                <a16:creationId xmlns:a16="http://schemas.microsoft.com/office/drawing/2014/main" id="{FFB1A392-3BF5-E246-733A-60682CFAB543}"/>
              </a:ext>
            </a:extLst>
          </p:cNvPr>
          <p:cNvSpPr>
            <a:spLocks noGrp="1"/>
          </p:cNvSpPr>
          <p:nvPr>
            <p:ph idx="1"/>
          </p:nvPr>
        </p:nvSpPr>
        <p:spPr>
          <a:xfrm>
            <a:off x="677334" y="2160589"/>
            <a:ext cx="10358966" cy="3880773"/>
          </a:xfrm>
        </p:spPr>
        <p:txBody>
          <a:bodyPr>
            <a:normAutofit/>
          </a:bodyPr>
          <a:lstStyle/>
          <a:p>
            <a:r>
              <a:rPr lang="en-US" sz="2800"/>
              <a:t>World Health Organization (WHO) estimates:</a:t>
            </a:r>
          </a:p>
          <a:p>
            <a:pPr lvl="1"/>
            <a:r>
              <a:rPr lang="en-US" sz="2400"/>
              <a:t>In 2016, 4.2M deaths were linked to air pollution globally</a:t>
            </a:r>
          </a:p>
          <a:p>
            <a:pPr lvl="1"/>
            <a:r>
              <a:rPr lang="en-US" sz="2400"/>
              <a:t>Of those deaths:</a:t>
            </a:r>
          </a:p>
          <a:p>
            <a:pPr lvl="2"/>
            <a:r>
              <a:rPr lang="en-US" sz="2000"/>
              <a:t>58% resulted from ischemic heart disease stroke</a:t>
            </a:r>
          </a:p>
          <a:p>
            <a:pPr lvl="2"/>
            <a:r>
              <a:rPr lang="en-US" sz="2000"/>
              <a:t>18% resulted from lower respiratory infection</a:t>
            </a:r>
          </a:p>
          <a:p>
            <a:pPr lvl="2"/>
            <a:r>
              <a:rPr lang="en-US" sz="2000"/>
              <a:t>18% resulted from chronic obstructive pulmonary disease (COPD)</a:t>
            </a:r>
          </a:p>
          <a:p>
            <a:pPr lvl="2"/>
            <a:r>
              <a:rPr lang="en-US" sz="2000"/>
              <a:t>6% resulted from lung cancer</a:t>
            </a:r>
          </a:p>
          <a:p>
            <a:endParaRPr lang="en-US" sz="2800"/>
          </a:p>
        </p:txBody>
      </p:sp>
      <p:sp>
        <p:nvSpPr>
          <p:cNvPr id="4" name="Slide Number Placeholder 3">
            <a:extLst>
              <a:ext uri="{FF2B5EF4-FFF2-40B4-BE49-F238E27FC236}">
                <a16:creationId xmlns:a16="http://schemas.microsoft.com/office/drawing/2014/main" id="{8CB3FD37-8656-1D43-5977-4C1F91642895}"/>
              </a:ext>
            </a:extLst>
          </p:cNvPr>
          <p:cNvSpPr>
            <a:spLocks noGrp="1"/>
          </p:cNvSpPr>
          <p:nvPr>
            <p:ph type="sldNum" sz="quarter" idx="12"/>
          </p:nvPr>
        </p:nvSpPr>
        <p:spPr/>
        <p:txBody>
          <a:bodyPr/>
          <a:lstStyle/>
          <a:p>
            <a:fld id="{D57F1E4F-1CFF-5643-939E-217C01CDF565}" type="slidenum">
              <a:rPr lang="en-US" smtClean="0"/>
              <a:pPr/>
              <a:t>8</a:t>
            </a:fld>
            <a:endParaRPr lang="en-US"/>
          </a:p>
        </p:txBody>
      </p:sp>
      <p:sp>
        <p:nvSpPr>
          <p:cNvPr id="5" name="TextBox 4">
            <a:extLst>
              <a:ext uri="{FF2B5EF4-FFF2-40B4-BE49-F238E27FC236}">
                <a16:creationId xmlns:a16="http://schemas.microsoft.com/office/drawing/2014/main" id="{7F9F2BCA-5578-1C70-6CD7-5EED73EC6F89}"/>
              </a:ext>
            </a:extLst>
          </p:cNvPr>
          <p:cNvSpPr txBox="1"/>
          <p:nvPr/>
        </p:nvSpPr>
        <p:spPr>
          <a:xfrm>
            <a:off x="4094329" y="6538763"/>
            <a:ext cx="7385668" cy="461665"/>
          </a:xfrm>
          <a:prstGeom prst="rect">
            <a:avLst/>
          </a:prstGeom>
          <a:noFill/>
        </p:spPr>
        <p:txBody>
          <a:bodyPr wrap="square" rtlCol="0">
            <a:spAutoFit/>
          </a:bodyPr>
          <a:lstStyle/>
          <a:p>
            <a:r>
              <a:rPr lang="en-US" sz="1200">
                <a:hlinkClick r:id="rId3"/>
              </a:rPr>
              <a:t>https://www.who.int/en/news-room/fact-sheets/detail/ambient-(outdoor)-air-quality-and-health</a:t>
            </a:r>
            <a:endParaRPr lang="en-US" sz="1200"/>
          </a:p>
          <a:p>
            <a:endParaRPr lang="en-US" sz="1200"/>
          </a:p>
        </p:txBody>
      </p:sp>
    </p:spTree>
    <p:extLst>
      <p:ext uri="{BB962C8B-B14F-4D97-AF65-F5344CB8AC3E}">
        <p14:creationId xmlns:p14="http://schemas.microsoft.com/office/powerpoint/2010/main" val="371162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2E4A-BB56-0BF0-3894-AED28C226CB9}"/>
              </a:ext>
            </a:extLst>
          </p:cNvPr>
          <p:cNvSpPr>
            <a:spLocks noGrp="1"/>
          </p:cNvSpPr>
          <p:nvPr>
            <p:ph type="title"/>
          </p:nvPr>
        </p:nvSpPr>
        <p:spPr/>
        <p:txBody>
          <a:bodyPr/>
          <a:lstStyle/>
          <a:p>
            <a:r>
              <a:rPr lang="en-US"/>
              <a:t>Global Burden of Disease (GBD) Study</a:t>
            </a:r>
          </a:p>
        </p:txBody>
      </p:sp>
      <p:sp>
        <p:nvSpPr>
          <p:cNvPr id="3" name="Content Placeholder 2">
            <a:extLst>
              <a:ext uri="{FF2B5EF4-FFF2-40B4-BE49-F238E27FC236}">
                <a16:creationId xmlns:a16="http://schemas.microsoft.com/office/drawing/2014/main" id="{3C711394-A199-2BAE-0D12-D1C0B19A83D8}"/>
              </a:ext>
            </a:extLst>
          </p:cNvPr>
          <p:cNvSpPr>
            <a:spLocks noGrp="1"/>
          </p:cNvSpPr>
          <p:nvPr>
            <p:ph idx="1"/>
          </p:nvPr>
        </p:nvSpPr>
        <p:spPr>
          <a:xfrm>
            <a:off x="677334" y="1764802"/>
            <a:ext cx="10899148" cy="2288583"/>
          </a:xfrm>
        </p:spPr>
        <p:txBody>
          <a:bodyPr/>
          <a:lstStyle/>
          <a:p>
            <a:r>
              <a:rPr lang="en-US"/>
              <a:t>The GBD was first published in 2010 and has been updated six times through 2019</a:t>
            </a:r>
          </a:p>
          <a:p>
            <a:pPr lvl="1"/>
            <a:r>
              <a:rPr lang="en-US"/>
              <a:t>Observational epidemiological study began data collection in 1990</a:t>
            </a:r>
          </a:p>
          <a:p>
            <a:pPr lvl="1"/>
            <a:r>
              <a:rPr lang="en-US"/>
              <a:t>Describes mortality and morbidity from major disease, injuries, and risk factors globally, regionally, and nationally</a:t>
            </a:r>
          </a:p>
          <a:p>
            <a:pPr lvl="1"/>
            <a:r>
              <a:rPr lang="en-US"/>
              <a:t>Describes trends over time</a:t>
            </a:r>
          </a:p>
          <a:p>
            <a:endParaRPr lang="en-US"/>
          </a:p>
        </p:txBody>
      </p:sp>
      <p:pic>
        <p:nvPicPr>
          <p:cNvPr id="5" name="Picture 4" descr="Map of global death rates attributable to air pollution in 2017. ">
            <a:extLst>
              <a:ext uri="{FF2B5EF4-FFF2-40B4-BE49-F238E27FC236}">
                <a16:creationId xmlns:a16="http://schemas.microsoft.com/office/drawing/2014/main" id="{D154FE83-8350-BFE6-2A97-708229E1F98F}"/>
              </a:ext>
            </a:extLst>
          </p:cNvPr>
          <p:cNvPicPr>
            <a:picLocks noChangeAspect="1"/>
          </p:cNvPicPr>
          <p:nvPr/>
        </p:nvPicPr>
        <p:blipFill>
          <a:blip r:embed="rId3"/>
          <a:stretch>
            <a:fillRect/>
          </a:stretch>
        </p:blipFill>
        <p:spPr>
          <a:xfrm>
            <a:off x="2700085" y="3799426"/>
            <a:ext cx="6853646" cy="2818322"/>
          </a:xfrm>
          <a:prstGeom prst="rect">
            <a:avLst/>
          </a:prstGeom>
        </p:spPr>
      </p:pic>
      <p:sp>
        <p:nvSpPr>
          <p:cNvPr id="6" name="TextBox 5">
            <a:extLst>
              <a:ext uri="{FF2B5EF4-FFF2-40B4-BE49-F238E27FC236}">
                <a16:creationId xmlns:a16="http://schemas.microsoft.com/office/drawing/2014/main" id="{8116A997-99E5-4047-8488-66B4D513EC9C}"/>
              </a:ext>
            </a:extLst>
          </p:cNvPr>
          <p:cNvSpPr txBox="1"/>
          <p:nvPr/>
        </p:nvSpPr>
        <p:spPr>
          <a:xfrm>
            <a:off x="2409826" y="5592158"/>
            <a:ext cx="2043410" cy="1200329"/>
          </a:xfrm>
          <a:prstGeom prst="rect">
            <a:avLst/>
          </a:prstGeom>
          <a:noFill/>
        </p:spPr>
        <p:txBody>
          <a:bodyPr wrap="square" rtlCol="0">
            <a:spAutoFit/>
          </a:bodyPr>
          <a:lstStyle/>
          <a:p>
            <a:r>
              <a:rPr lang="en-US" sz="1200" dirty="0"/>
              <a:t>Global death rates attributable to air pollution, 2017</a:t>
            </a:r>
          </a:p>
          <a:p>
            <a:r>
              <a:rPr lang="en-US" sz="1200" dirty="0"/>
              <a:t>(Cool colors show lower death rates; warm colors show higher death rates)</a:t>
            </a:r>
          </a:p>
        </p:txBody>
      </p:sp>
      <p:sp>
        <p:nvSpPr>
          <p:cNvPr id="7" name="TextBox 6">
            <a:extLst>
              <a:ext uri="{FF2B5EF4-FFF2-40B4-BE49-F238E27FC236}">
                <a16:creationId xmlns:a16="http://schemas.microsoft.com/office/drawing/2014/main" id="{A0DA8684-75D1-5576-482E-32EA1AEBCEB6}"/>
              </a:ext>
            </a:extLst>
          </p:cNvPr>
          <p:cNvSpPr txBox="1"/>
          <p:nvPr/>
        </p:nvSpPr>
        <p:spPr>
          <a:xfrm>
            <a:off x="7489373" y="6581001"/>
            <a:ext cx="3628570" cy="276999"/>
          </a:xfrm>
          <a:prstGeom prst="rect">
            <a:avLst/>
          </a:prstGeom>
          <a:noFill/>
        </p:spPr>
        <p:txBody>
          <a:bodyPr wrap="square" lIns="91440" tIns="45720" rIns="91440" bIns="45720" rtlCol="0" anchor="t">
            <a:spAutoFit/>
          </a:bodyPr>
          <a:lstStyle/>
          <a:p>
            <a:r>
              <a:rPr lang="en-US" sz="1200" dirty="0">
                <a:hlinkClick r:id="rId4"/>
              </a:rPr>
              <a:t>https://www.healthdata.org/gbd/about/history</a:t>
            </a:r>
            <a:r>
              <a:rPr lang="en-US" sz="1200" dirty="0"/>
              <a:t> </a:t>
            </a:r>
          </a:p>
        </p:txBody>
      </p:sp>
      <p:sp>
        <p:nvSpPr>
          <p:cNvPr id="4" name="Slide Number Placeholder 3">
            <a:extLst>
              <a:ext uri="{FF2B5EF4-FFF2-40B4-BE49-F238E27FC236}">
                <a16:creationId xmlns:a16="http://schemas.microsoft.com/office/drawing/2014/main" id="{8AE41F9E-4B89-A26C-5BEF-3C75230993B8}"/>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368202983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2235</TotalTime>
  <Words>4633</Words>
  <Application>Microsoft Office PowerPoint</Application>
  <PresentationFormat>Widescreen</PresentationFormat>
  <Paragraphs>658</Paragraphs>
  <Slides>65</Slides>
  <Notes>32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6" baseType="lpstr">
      <vt:lpstr>Arial</vt:lpstr>
      <vt:lpstr>Calibri</vt:lpstr>
      <vt:lpstr>Century Schoolbook</vt:lpstr>
      <vt:lpstr>Gill Sans MT</vt:lpstr>
      <vt:lpstr>Segoe UI</vt:lpstr>
      <vt:lpstr>Times New Roman</vt:lpstr>
      <vt:lpstr>Trebuchet MS</vt:lpstr>
      <vt:lpstr>Tw Cen MT</vt:lpstr>
      <vt:lpstr>Wingdings 3</vt:lpstr>
      <vt:lpstr>Facet</vt:lpstr>
      <vt:lpstr>Bitmap Image</vt:lpstr>
      <vt:lpstr>DELETE THIS SLIDE PRIOR TO PRESENTATION</vt:lpstr>
      <vt:lpstr>Air Quality Benefits and Valuation</vt:lpstr>
      <vt:lpstr>Overview</vt:lpstr>
      <vt:lpstr>Section 1: Health Impacts of AQM</vt:lpstr>
      <vt:lpstr>How does air pollution affect health? </vt:lpstr>
      <vt:lpstr>How does fine particulate matter (PM2.5) impact human health?</vt:lpstr>
      <vt:lpstr>How does ozone (O3) impact human health?</vt:lpstr>
      <vt:lpstr>Health Burden of Air Pollution Worldwide</vt:lpstr>
      <vt:lpstr>Global Burden of Disease (GBD) Study</vt:lpstr>
      <vt:lpstr>Global Burden of Disease Tools</vt:lpstr>
      <vt:lpstr>Health Burden of Air Quality Example: India</vt:lpstr>
      <vt:lpstr>Section 2: Introduction to Benefits Analysis</vt:lpstr>
      <vt:lpstr>What is benefits analysis?</vt:lpstr>
      <vt:lpstr>What are the benefits of improved air quality?</vt:lpstr>
      <vt:lpstr>What are the benefits of improved air quality? </vt:lpstr>
      <vt:lpstr>Baseline Health Burden Assessment</vt:lpstr>
      <vt:lpstr>Retrospective benefits analysis</vt:lpstr>
      <vt:lpstr>What is a distributional analysis? </vt:lpstr>
      <vt:lpstr>Section 3: Benefits Estimation Tools</vt:lpstr>
      <vt:lpstr>What is an air quality benefits analysis tool? </vt:lpstr>
      <vt:lpstr>Basic Components of Air Quality Benefits Tools</vt:lpstr>
      <vt:lpstr>Major Software Types</vt:lpstr>
      <vt:lpstr>LEAP-IBC vs. BenMAP-CE</vt:lpstr>
      <vt:lpstr>LEAP-IBC Tool</vt:lpstr>
      <vt:lpstr>BenMAP-CE Tool</vt:lpstr>
      <vt:lpstr>This presentation will use BenMAP-CE to demonstrate health benefits and valuation calculations.</vt:lpstr>
      <vt:lpstr>Section 4: Inputs</vt:lpstr>
      <vt:lpstr>What inputs do we need to estimate benefits? </vt:lpstr>
      <vt:lpstr>Health Impact Functions</vt:lpstr>
      <vt:lpstr>Health Impact Functions</vt:lpstr>
      <vt:lpstr>Effect Estimate “ß”</vt:lpstr>
      <vt:lpstr>Epidemiological Studies Link Pollution With Effects</vt:lpstr>
      <vt:lpstr>How do you decide what studies to use? </vt:lpstr>
      <vt:lpstr>How do you decide what studies to use? </vt:lpstr>
      <vt:lpstr>Mortality can differ by location and context</vt:lpstr>
      <vt:lpstr>Local vs. General Data</vt:lpstr>
      <vt:lpstr>Harvard Six Cities and American Cancer Society Studies</vt:lpstr>
      <vt:lpstr>Integrated Exposure Response Functions</vt:lpstr>
      <vt:lpstr>Air Quality Data “ΔPM”</vt:lpstr>
      <vt:lpstr>Air Quality Data</vt:lpstr>
      <vt:lpstr>Options for Exposure Data</vt:lpstr>
      <vt:lpstr>Air Quality Data</vt:lpstr>
      <vt:lpstr>Selecting Air Quality Data</vt:lpstr>
      <vt:lpstr>Population and Baseline Incidence, “Pop” and “Y₀”</vt:lpstr>
      <vt:lpstr>Population and Baseline Incidence</vt:lpstr>
      <vt:lpstr>Selecting Population Data</vt:lpstr>
      <vt:lpstr>Selecting Incidence Rates</vt:lpstr>
      <vt:lpstr>Local-Scale Modeling Requires Location-Specific Health Inputs</vt:lpstr>
      <vt:lpstr>Level of Model Resolution</vt:lpstr>
      <vt:lpstr>Variability in Local vs. National Data</vt:lpstr>
      <vt:lpstr>Describing Uncertainty</vt:lpstr>
      <vt:lpstr>Section 5: Economic Valuation</vt:lpstr>
      <vt:lpstr>What is economic valuation?</vt:lpstr>
      <vt:lpstr>Comparing Health Benefits and Cost of Program Implementation</vt:lpstr>
      <vt:lpstr>Why pursue economic valuation? </vt:lpstr>
      <vt:lpstr>What data do we need to value benefits? </vt:lpstr>
      <vt:lpstr>Valuation in International Contexts</vt:lpstr>
      <vt:lpstr>Valuing Non-Fatal Health Effects</vt:lpstr>
      <vt:lpstr>Value of a Statistical Life (VSL)</vt:lpstr>
      <vt:lpstr>Calculating the VSL</vt:lpstr>
      <vt:lpstr>Do you agree with VSL approach?</vt:lpstr>
      <vt:lpstr>Valuing Health Benefits</vt:lpstr>
      <vt:lpstr>Section 6: Example Analysis Results</vt:lpstr>
      <vt:lpstr>Avoided Health Impacts and Valuation: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Mei Collins</cp:lastModifiedBy>
  <cp:revision>95</cp:revision>
  <dcterms:created xsi:type="dcterms:W3CDTF">2022-08-10T02:19:28Z</dcterms:created>
  <dcterms:modified xsi:type="dcterms:W3CDTF">2023-07-18T17:01:56Z</dcterms:modified>
</cp:coreProperties>
</file>