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2"/>
  </p:notesMasterIdLst>
  <p:sldIdLst>
    <p:sldId id="1099" r:id="rId5"/>
    <p:sldId id="268" r:id="rId6"/>
    <p:sldId id="271" r:id="rId7"/>
    <p:sldId id="276" r:id="rId8"/>
    <p:sldId id="305" r:id="rId9"/>
    <p:sldId id="272" r:id="rId10"/>
    <p:sldId id="306" r:id="rId11"/>
    <p:sldId id="274" r:id="rId12"/>
    <p:sldId id="275" r:id="rId13"/>
    <p:sldId id="280" r:id="rId14"/>
    <p:sldId id="302" r:id="rId15"/>
    <p:sldId id="284" r:id="rId16"/>
    <p:sldId id="304" r:id="rId17"/>
    <p:sldId id="281" r:id="rId18"/>
    <p:sldId id="282" r:id="rId19"/>
    <p:sldId id="283" r:id="rId20"/>
    <p:sldId id="109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7570F1DE-EC16-4C69-97BF-F29B2B969534}">
          <p14:sldIdLst>
            <p14:sldId id="1099"/>
            <p14:sldId id="268"/>
            <p14:sldId id="271"/>
            <p14:sldId id="276"/>
            <p14:sldId id="305"/>
            <p14:sldId id="272"/>
            <p14:sldId id="306"/>
            <p14:sldId id="274"/>
            <p14:sldId id="275"/>
            <p14:sldId id="280"/>
          </p14:sldIdLst>
        </p14:section>
        <p14:section name="Considerations" id="{5A388FBB-E4D9-46F2-B2B6-E35729A06244}">
          <p14:sldIdLst>
            <p14:sldId id="302"/>
            <p14:sldId id="284"/>
            <p14:sldId id="304"/>
            <p14:sldId id="281"/>
            <p14:sldId id="282"/>
            <p14:sldId id="283"/>
            <p14:sldId id="109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917A16-92AE-D5E0-99CC-080500640F1C}" name="wheeler.carrie@epa.gov" initials="wh" userId="S::urn:spo:guest#wheeler.carrie@epa.gov::" providerId="AD"/>
  <p188:author id="{6AFED87A-68C5-CB3F-1B79-F1495ABC4C87}" name="Mei Collins" initials="MC" userId="S::MCollins@indecon.com::f58710cf-9b7c-4342-a50c-dd3de50b0186" providerId="AD"/>
  <p188:author id="{08F5C79A-3BBF-0E85-C035-FEB9047DE7F6}" name="Stefani Penn" initials="SP" userId="Stefani Penn" providerId="None"/>
  <p188:author id="{21F3C5BD-ACE7-65C4-C01A-5A0E4E1A361F}" name="Landis, Elizabeth" initials="LE" userId="S::landis.elizabeth_epa.gov#ext#@indecon.com::f25b3125-03f0-4050-8071-b7a6fea9cfd6" providerId="AD"/>
  <p188:author id="{B1BDFADB-5D17-F317-B4D5-BDD3D2CF3FB8}" name="Henry Roman" initials="HR" userId="S::hroman@indecon.com::28722cf9-7dac-4dc0-9220-e312c8ae96af" providerId="AD"/>
  <p188:author id="{C1CC93E7-3809-3AF5-3D57-C13DD86295DA}" name="mccauley.kayla@epa.gov" initials="mc" userId="S::urn:spo:guest#mccauley.kayla@epa.gov::"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68" autoAdjust="0"/>
    <p:restoredTop sz="74808" autoAdjust="0"/>
  </p:normalViewPr>
  <p:slideViewPr>
    <p:cSldViewPr snapToGrid="0">
      <p:cViewPr varScale="1">
        <p:scale>
          <a:sx n="44" d="100"/>
          <a:sy n="44" d="100"/>
        </p:scale>
        <p:origin x="468" y="2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heeler.carrie@epa.gov" userId="S::urn:spo:guest#wheeler.carrie@epa.gov::" providerId="AD" clId="Web-{E2DD6C70-0E86-9F8C-9BD4-CEDE3B3A3851}"/>
    <pc:docChg chg="">
      <pc:chgData name="wheeler.carrie@epa.gov" userId="S::urn:spo:guest#wheeler.carrie@epa.gov::" providerId="AD" clId="Web-{E2DD6C70-0E86-9F8C-9BD4-CEDE3B3A3851}" dt="2022-12-07T14:54:27.668" v="0"/>
      <pc:docMkLst>
        <pc:docMk/>
      </pc:docMkLst>
      <pc:sldChg chg="modCm">
        <pc:chgData name="wheeler.carrie@epa.gov" userId="S::urn:spo:guest#wheeler.carrie@epa.gov::" providerId="AD" clId="Web-{E2DD6C70-0E86-9F8C-9BD4-CEDE3B3A3851}" dt="2022-12-07T14:54:27.668" v="0"/>
        <pc:sldMkLst>
          <pc:docMk/>
          <pc:sldMk cId="1145388385" sldId="284"/>
        </pc:sldMkLst>
      </pc:sldChg>
    </pc:docChg>
  </pc:docChgLst>
  <pc:docChgLst>
    <pc:chgData name="Mei Collins" userId="f58710cf-9b7c-4342-a50c-dd3de50b0186" providerId="ADAL" clId="{C527C8E4-92CC-4A6B-9B5C-60067993261B}"/>
    <pc:docChg chg="custSel addSld delSld modSld sldOrd delSection modSection">
      <pc:chgData name="Mei Collins" userId="f58710cf-9b7c-4342-a50c-dd3de50b0186" providerId="ADAL" clId="{C527C8E4-92CC-4A6B-9B5C-60067993261B}" dt="2022-09-08T16:01:48.207" v="160"/>
      <pc:docMkLst>
        <pc:docMk/>
      </pc:docMkLst>
      <pc:sldChg chg="del">
        <pc:chgData name="Mei Collins" userId="f58710cf-9b7c-4342-a50c-dd3de50b0186" providerId="ADAL" clId="{C527C8E4-92CC-4A6B-9B5C-60067993261B}" dt="2022-09-08T16:01:02.542" v="158" actId="47"/>
        <pc:sldMkLst>
          <pc:docMk/>
          <pc:sldMk cId="2015222705" sldId="257"/>
        </pc:sldMkLst>
      </pc:sldChg>
      <pc:sldChg chg="modSp del mod modNotesTx">
        <pc:chgData name="Mei Collins" userId="f58710cf-9b7c-4342-a50c-dd3de50b0186" providerId="ADAL" clId="{C527C8E4-92CC-4A6B-9B5C-60067993261B}" dt="2022-09-08T16:00:21.123" v="125" actId="18676"/>
        <pc:sldMkLst>
          <pc:docMk/>
          <pc:sldMk cId="2836773808" sldId="270"/>
        </pc:sldMkLst>
        <pc:spChg chg="mod">
          <ac:chgData name="Mei Collins" userId="f58710cf-9b7c-4342-a50c-dd3de50b0186" providerId="ADAL" clId="{C527C8E4-92CC-4A6B-9B5C-60067993261B}" dt="2022-08-30T13:43:10.768" v="114" actId="20577"/>
          <ac:spMkLst>
            <pc:docMk/>
            <pc:sldMk cId="2836773808" sldId="270"/>
            <ac:spMk id="3" creationId="{738C31C5-15CD-4062-1CF8-9EE7D3CE1E0C}"/>
          </ac:spMkLst>
        </pc:spChg>
      </pc:sldChg>
      <pc:sldChg chg="modNotesTx">
        <pc:chgData name="Mei Collins" userId="f58710cf-9b7c-4342-a50c-dd3de50b0186" providerId="ADAL" clId="{C527C8E4-92CC-4A6B-9B5C-60067993261B}" dt="2022-08-30T13:36:01.304" v="0"/>
        <pc:sldMkLst>
          <pc:docMk/>
          <pc:sldMk cId="1652487824" sldId="275"/>
        </pc:sldMkLst>
      </pc:sldChg>
      <pc:sldChg chg="del">
        <pc:chgData name="Mei Collins" userId="f58710cf-9b7c-4342-a50c-dd3de50b0186" providerId="ADAL" clId="{C527C8E4-92CC-4A6B-9B5C-60067993261B}" dt="2022-09-08T16:00:21.123" v="125" actId="18676"/>
        <pc:sldMkLst>
          <pc:docMk/>
          <pc:sldMk cId="1130539270" sldId="278"/>
        </pc:sldMkLst>
      </pc:sldChg>
      <pc:sldChg chg="del">
        <pc:chgData name="Mei Collins" userId="f58710cf-9b7c-4342-a50c-dd3de50b0186" providerId="ADAL" clId="{C527C8E4-92CC-4A6B-9B5C-60067993261B}" dt="2022-09-08T16:00:21.123" v="125" actId="18676"/>
        <pc:sldMkLst>
          <pc:docMk/>
          <pc:sldMk cId="2422004989" sldId="279"/>
        </pc:sldMkLst>
      </pc:sldChg>
      <pc:sldChg chg="modNotesTx">
        <pc:chgData name="Mei Collins" userId="f58710cf-9b7c-4342-a50c-dd3de50b0186" providerId="ADAL" clId="{C527C8E4-92CC-4A6B-9B5C-60067993261B}" dt="2022-08-30T13:40:23.247" v="85"/>
        <pc:sldMkLst>
          <pc:docMk/>
          <pc:sldMk cId="197879184" sldId="283"/>
        </pc:sldMkLst>
      </pc:sldChg>
      <pc:sldChg chg="ord">
        <pc:chgData name="Mei Collins" userId="f58710cf-9b7c-4342-a50c-dd3de50b0186" providerId="ADAL" clId="{C527C8E4-92CC-4A6B-9B5C-60067993261B}" dt="2022-09-08T16:01:48.207" v="160"/>
        <pc:sldMkLst>
          <pc:docMk/>
          <pc:sldMk cId="1145388385" sldId="284"/>
        </pc:sldMkLst>
      </pc:sldChg>
      <pc:sldChg chg="del">
        <pc:chgData name="Mei Collins" userId="f58710cf-9b7c-4342-a50c-dd3de50b0186" providerId="ADAL" clId="{C527C8E4-92CC-4A6B-9B5C-60067993261B}" dt="2022-09-08T16:00:21.123" v="125" actId="18676"/>
        <pc:sldMkLst>
          <pc:docMk/>
          <pc:sldMk cId="1551551096" sldId="285"/>
        </pc:sldMkLst>
      </pc:sldChg>
      <pc:sldChg chg="del">
        <pc:chgData name="Mei Collins" userId="f58710cf-9b7c-4342-a50c-dd3de50b0186" providerId="ADAL" clId="{C527C8E4-92CC-4A6B-9B5C-60067993261B}" dt="2022-09-08T16:00:21.123" v="125" actId="18676"/>
        <pc:sldMkLst>
          <pc:docMk/>
          <pc:sldMk cId="1130442089" sldId="286"/>
        </pc:sldMkLst>
      </pc:sldChg>
      <pc:sldChg chg="del modNotesTx">
        <pc:chgData name="Mei Collins" userId="f58710cf-9b7c-4342-a50c-dd3de50b0186" providerId="ADAL" clId="{C527C8E4-92CC-4A6B-9B5C-60067993261B}" dt="2022-09-08T16:00:21.123" v="125" actId="18676"/>
        <pc:sldMkLst>
          <pc:docMk/>
          <pc:sldMk cId="4227915201" sldId="287"/>
        </pc:sldMkLst>
      </pc:sldChg>
      <pc:sldChg chg="del">
        <pc:chgData name="Mei Collins" userId="f58710cf-9b7c-4342-a50c-dd3de50b0186" providerId="ADAL" clId="{C527C8E4-92CC-4A6B-9B5C-60067993261B}" dt="2022-09-08T16:00:21.123" v="125" actId="18676"/>
        <pc:sldMkLst>
          <pc:docMk/>
          <pc:sldMk cId="3786886179" sldId="288"/>
        </pc:sldMkLst>
      </pc:sldChg>
      <pc:sldChg chg="del modNotesTx">
        <pc:chgData name="Mei Collins" userId="f58710cf-9b7c-4342-a50c-dd3de50b0186" providerId="ADAL" clId="{C527C8E4-92CC-4A6B-9B5C-60067993261B}" dt="2022-09-08T16:00:21.123" v="125" actId="18676"/>
        <pc:sldMkLst>
          <pc:docMk/>
          <pc:sldMk cId="2925238975" sldId="289"/>
        </pc:sldMkLst>
      </pc:sldChg>
      <pc:sldChg chg="del">
        <pc:chgData name="Mei Collins" userId="f58710cf-9b7c-4342-a50c-dd3de50b0186" providerId="ADAL" clId="{C527C8E4-92CC-4A6B-9B5C-60067993261B}" dt="2022-09-08T16:00:21.123" v="125" actId="18676"/>
        <pc:sldMkLst>
          <pc:docMk/>
          <pc:sldMk cId="1419305969" sldId="290"/>
        </pc:sldMkLst>
      </pc:sldChg>
      <pc:sldChg chg="del">
        <pc:chgData name="Mei Collins" userId="f58710cf-9b7c-4342-a50c-dd3de50b0186" providerId="ADAL" clId="{C527C8E4-92CC-4A6B-9B5C-60067993261B}" dt="2022-09-08T16:00:21.123" v="125" actId="18676"/>
        <pc:sldMkLst>
          <pc:docMk/>
          <pc:sldMk cId="64566970" sldId="291"/>
        </pc:sldMkLst>
      </pc:sldChg>
      <pc:sldChg chg="del">
        <pc:chgData name="Mei Collins" userId="f58710cf-9b7c-4342-a50c-dd3de50b0186" providerId="ADAL" clId="{C527C8E4-92CC-4A6B-9B5C-60067993261B}" dt="2022-09-08T16:00:21.123" v="125" actId="18676"/>
        <pc:sldMkLst>
          <pc:docMk/>
          <pc:sldMk cId="1721904480" sldId="292"/>
        </pc:sldMkLst>
      </pc:sldChg>
      <pc:sldChg chg="del modNotesTx">
        <pc:chgData name="Mei Collins" userId="f58710cf-9b7c-4342-a50c-dd3de50b0186" providerId="ADAL" clId="{C527C8E4-92CC-4A6B-9B5C-60067993261B}" dt="2022-09-08T16:00:21.123" v="125" actId="18676"/>
        <pc:sldMkLst>
          <pc:docMk/>
          <pc:sldMk cId="3093671237" sldId="293"/>
        </pc:sldMkLst>
      </pc:sldChg>
      <pc:sldChg chg="del">
        <pc:chgData name="Mei Collins" userId="f58710cf-9b7c-4342-a50c-dd3de50b0186" providerId="ADAL" clId="{C527C8E4-92CC-4A6B-9B5C-60067993261B}" dt="2022-09-08T16:00:21.123" v="125" actId="18676"/>
        <pc:sldMkLst>
          <pc:docMk/>
          <pc:sldMk cId="2540799254" sldId="294"/>
        </pc:sldMkLst>
      </pc:sldChg>
      <pc:sldChg chg="del">
        <pc:chgData name="Mei Collins" userId="f58710cf-9b7c-4342-a50c-dd3de50b0186" providerId="ADAL" clId="{C527C8E4-92CC-4A6B-9B5C-60067993261B}" dt="2022-09-08T16:00:21.123" v="125" actId="18676"/>
        <pc:sldMkLst>
          <pc:docMk/>
          <pc:sldMk cId="1181313315" sldId="295"/>
        </pc:sldMkLst>
      </pc:sldChg>
      <pc:sldChg chg="del modNotesTx">
        <pc:chgData name="Mei Collins" userId="f58710cf-9b7c-4342-a50c-dd3de50b0186" providerId="ADAL" clId="{C527C8E4-92CC-4A6B-9B5C-60067993261B}" dt="2022-09-08T16:00:21.123" v="125" actId="18676"/>
        <pc:sldMkLst>
          <pc:docMk/>
          <pc:sldMk cId="9228369" sldId="296"/>
        </pc:sldMkLst>
      </pc:sldChg>
      <pc:sldChg chg="del modNotesTx">
        <pc:chgData name="Mei Collins" userId="f58710cf-9b7c-4342-a50c-dd3de50b0186" providerId="ADAL" clId="{C527C8E4-92CC-4A6B-9B5C-60067993261B}" dt="2022-09-08T16:00:21.123" v="125" actId="18676"/>
        <pc:sldMkLst>
          <pc:docMk/>
          <pc:sldMk cId="4139395458" sldId="297"/>
        </pc:sldMkLst>
      </pc:sldChg>
      <pc:sldChg chg="del modNotesTx">
        <pc:chgData name="Mei Collins" userId="f58710cf-9b7c-4342-a50c-dd3de50b0186" providerId="ADAL" clId="{C527C8E4-92CC-4A6B-9B5C-60067993261B}" dt="2022-09-08T16:00:21.123" v="125" actId="18676"/>
        <pc:sldMkLst>
          <pc:docMk/>
          <pc:sldMk cId="3576921408" sldId="298"/>
        </pc:sldMkLst>
      </pc:sldChg>
      <pc:sldChg chg="del modNotesTx">
        <pc:chgData name="Mei Collins" userId="f58710cf-9b7c-4342-a50c-dd3de50b0186" providerId="ADAL" clId="{C527C8E4-92CC-4A6B-9B5C-60067993261B}" dt="2022-09-08T16:00:21.123" v="125" actId="18676"/>
        <pc:sldMkLst>
          <pc:docMk/>
          <pc:sldMk cId="511336727" sldId="300"/>
        </pc:sldMkLst>
      </pc:sldChg>
      <pc:sldChg chg="del">
        <pc:chgData name="Mei Collins" userId="f58710cf-9b7c-4342-a50c-dd3de50b0186" providerId="ADAL" clId="{C527C8E4-92CC-4A6B-9B5C-60067993261B}" dt="2022-09-08T16:00:59.886" v="157" actId="47"/>
        <pc:sldMkLst>
          <pc:docMk/>
          <pc:sldMk cId="216955152" sldId="301"/>
        </pc:sldMkLst>
      </pc:sldChg>
      <pc:sldChg chg="addSp delSp modSp mod modClrScheme chgLayout">
        <pc:chgData name="Mei Collins" userId="f58710cf-9b7c-4342-a50c-dd3de50b0186" providerId="ADAL" clId="{C527C8E4-92CC-4A6B-9B5C-60067993261B}" dt="2022-09-08T16:00:40.902" v="155" actId="27636"/>
        <pc:sldMkLst>
          <pc:docMk/>
          <pc:sldMk cId="3231762758" sldId="302"/>
        </pc:sldMkLst>
        <pc:spChg chg="add mod ord">
          <ac:chgData name="Mei Collins" userId="f58710cf-9b7c-4342-a50c-dd3de50b0186" providerId="ADAL" clId="{C527C8E4-92CC-4A6B-9B5C-60067993261B}" dt="2022-09-08T16:00:38.414" v="153" actId="20577"/>
          <ac:spMkLst>
            <pc:docMk/>
            <pc:sldMk cId="3231762758" sldId="302"/>
            <ac:spMk id="2" creationId="{345A629D-43B5-DFC3-68BF-03429214A41F}"/>
          </ac:spMkLst>
        </pc:spChg>
        <pc:spChg chg="mod ord">
          <ac:chgData name="Mei Collins" userId="f58710cf-9b7c-4342-a50c-dd3de50b0186" providerId="ADAL" clId="{C527C8E4-92CC-4A6B-9B5C-60067993261B}" dt="2022-09-08T16:00:40.902" v="155" actId="27636"/>
          <ac:spMkLst>
            <pc:docMk/>
            <pc:sldMk cId="3231762758" sldId="302"/>
            <ac:spMk id="3" creationId="{44A529D0-168F-80A0-709A-A7023D631DFF}"/>
          </ac:spMkLst>
        </pc:spChg>
        <pc:spChg chg="mod ord">
          <ac:chgData name="Mei Collins" userId="f58710cf-9b7c-4342-a50c-dd3de50b0186" providerId="ADAL" clId="{C527C8E4-92CC-4A6B-9B5C-60067993261B}" dt="2022-09-08T16:00:32.827" v="126" actId="700"/>
          <ac:spMkLst>
            <pc:docMk/>
            <pc:sldMk cId="3231762758" sldId="302"/>
            <ac:spMk id="4" creationId="{DE4ADCDB-ABD0-7094-66D6-817F86963E21}"/>
          </ac:spMkLst>
        </pc:spChg>
        <pc:spChg chg="del mod ord">
          <ac:chgData name="Mei Collins" userId="f58710cf-9b7c-4342-a50c-dd3de50b0186" providerId="ADAL" clId="{C527C8E4-92CC-4A6B-9B5C-60067993261B}" dt="2022-09-08T16:00:32.827" v="126" actId="700"/>
          <ac:spMkLst>
            <pc:docMk/>
            <pc:sldMk cId="3231762758" sldId="302"/>
            <ac:spMk id="6" creationId="{B4D85072-F0A1-C2CB-E40E-6CA4101F9751}"/>
          </ac:spMkLst>
        </pc:spChg>
      </pc:sldChg>
      <pc:sldChg chg="del">
        <pc:chgData name="Mei Collins" userId="f58710cf-9b7c-4342-a50c-dd3de50b0186" providerId="ADAL" clId="{C527C8E4-92CC-4A6B-9B5C-60067993261B}" dt="2022-09-08T16:00:21.123" v="125" actId="18676"/>
        <pc:sldMkLst>
          <pc:docMk/>
          <pc:sldMk cId="3216614594" sldId="303"/>
        </pc:sldMkLst>
      </pc:sldChg>
      <pc:sldChg chg="modSp new mod modNotesTx">
        <pc:chgData name="Mei Collins" userId="f58710cf-9b7c-4342-a50c-dd3de50b0186" providerId="ADAL" clId="{C527C8E4-92CC-4A6B-9B5C-60067993261B}" dt="2022-08-30T13:39:12.628" v="84" actId="14100"/>
        <pc:sldMkLst>
          <pc:docMk/>
          <pc:sldMk cId="2862958110" sldId="304"/>
        </pc:sldMkLst>
        <pc:spChg chg="mod">
          <ac:chgData name="Mei Collins" userId="f58710cf-9b7c-4342-a50c-dd3de50b0186" providerId="ADAL" clId="{C527C8E4-92CC-4A6B-9B5C-60067993261B}" dt="2022-08-30T13:37:53.986" v="28" actId="20577"/>
          <ac:spMkLst>
            <pc:docMk/>
            <pc:sldMk cId="2862958110" sldId="304"/>
            <ac:spMk id="2" creationId="{D2847C63-0EF4-5BEC-93EA-4792C70F1F54}"/>
          </ac:spMkLst>
        </pc:spChg>
        <pc:spChg chg="mod">
          <ac:chgData name="Mei Collins" userId="f58710cf-9b7c-4342-a50c-dd3de50b0186" providerId="ADAL" clId="{C527C8E4-92CC-4A6B-9B5C-60067993261B}" dt="2022-08-30T13:39:12.628" v="84" actId="14100"/>
          <ac:spMkLst>
            <pc:docMk/>
            <pc:sldMk cId="2862958110" sldId="304"/>
            <ac:spMk id="3" creationId="{0D49BAC8-9B96-DE1B-A330-E4CC09B1EDE0}"/>
          </ac:spMkLst>
        </pc:spChg>
      </pc:sldChg>
    </pc:docChg>
  </pc:docChgLst>
  <pc:docChgLst>
    <pc:chgData name="mccauley.kayla@epa.gov" userId="S::urn:spo:guest#mccauley.kayla@epa.gov::" providerId="AD" clId="Web-{222BB6AB-EAF9-9BCA-DA75-D8E488980537}"/>
    <pc:docChg chg="mod">
      <pc:chgData name="mccauley.kayla@epa.gov" userId="S::urn:spo:guest#mccauley.kayla@epa.gov::" providerId="AD" clId="Web-{222BB6AB-EAF9-9BCA-DA75-D8E488980537}" dt="2022-12-09T21:20:32.357" v="1"/>
      <pc:docMkLst>
        <pc:docMk/>
      </pc:docMkLst>
      <pc:sldChg chg="modCm">
        <pc:chgData name="mccauley.kayla@epa.gov" userId="S::urn:spo:guest#mccauley.kayla@epa.gov::" providerId="AD" clId="Web-{222BB6AB-EAF9-9BCA-DA75-D8E488980537}" dt="2022-12-09T21:20:32.357" v="1"/>
        <pc:sldMkLst>
          <pc:docMk/>
          <pc:sldMk cId="1098873234" sldId="306"/>
        </pc:sldMkLst>
      </pc:sldChg>
    </pc:docChg>
  </pc:docChgLst>
  <pc:docChgLst>
    <pc:chgData name="Henry Roman" userId="28722cf9-7dac-4dc0-9220-e312c8ae96af" providerId="ADAL" clId="{CDCC6C6F-327F-4DF5-805A-905B3BD2BC85}"/>
    <pc:docChg chg="">
      <pc:chgData name="Henry Roman" userId="28722cf9-7dac-4dc0-9220-e312c8ae96af" providerId="ADAL" clId="{CDCC6C6F-327F-4DF5-805A-905B3BD2BC85}" dt="2022-09-27T19:55:41.104" v="0"/>
      <pc:docMkLst>
        <pc:docMk/>
      </pc:docMkLst>
      <pc:sldChg chg="modCm">
        <pc:chgData name="Henry Roman" userId="28722cf9-7dac-4dc0-9220-e312c8ae96af" providerId="ADAL" clId="{CDCC6C6F-327F-4DF5-805A-905B3BD2BC85}" dt="2022-09-27T19:55:41.104" v="0"/>
        <pc:sldMkLst>
          <pc:docMk/>
          <pc:sldMk cId="513059146" sldId="271"/>
        </pc:sldMkLst>
      </pc:sldChg>
    </pc:docChg>
  </pc:docChgLst>
  <pc:docChgLst>
    <pc:chgData name="Mei Collins" userId="f58710cf-9b7c-4342-a50c-dd3de50b0186" providerId="ADAL" clId="{0C0020F5-D512-42C7-B3B2-00A3693A2F80}"/>
    <pc:docChg chg="addSld modSld">
      <pc:chgData name="Mei Collins" userId="f58710cf-9b7c-4342-a50c-dd3de50b0186" providerId="ADAL" clId="{0C0020F5-D512-42C7-B3B2-00A3693A2F80}" dt="2022-12-28T17:22:42.435" v="72"/>
      <pc:docMkLst>
        <pc:docMk/>
      </pc:docMkLst>
      <pc:sldChg chg="modNotesTx">
        <pc:chgData name="Mei Collins" userId="f58710cf-9b7c-4342-a50c-dd3de50b0186" providerId="ADAL" clId="{0C0020F5-D512-42C7-B3B2-00A3693A2F80}" dt="2022-12-27T23:10:25.621" v="70" actId="20577"/>
        <pc:sldMkLst>
          <pc:docMk/>
          <pc:sldMk cId="1145388385" sldId="284"/>
        </pc:sldMkLst>
      </pc:sldChg>
      <pc:sldChg chg="modCm">
        <pc:chgData name="Mei Collins" userId="f58710cf-9b7c-4342-a50c-dd3de50b0186" providerId="ADAL" clId="{0C0020F5-D512-42C7-B3B2-00A3693A2F80}" dt="2022-12-27T23:12:14.105" v="71"/>
        <pc:sldMkLst>
          <pc:docMk/>
          <pc:sldMk cId="1098873234" sldId="306"/>
        </pc:sldMkLst>
      </pc:sldChg>
      <pc:sldChg chg="add">
        <pc:chgData name="Mei Collins" userId="f58710cf-9b7c-4342-a50c-dd3de50b0186" providerId="ADAL" clId="{0C0020F5-D512-42C7-B3B2-00A3693A2F80}" dt="2022-12-28T17:22:42.435" v="72"/>
        <pc:sldMkLst>
          <pc:docMk/>
          <pc:sldMk cId="51279317" sldId="1099"/>
        </pc:sldMkLst>
      </pc:sldChg>
    </pc:docChg>
  </pc:docChgLst>
  <pc:docChgLst>
    <pc:chgData name="Mei Collins" userId="f58710cf-9b7c-4342-a50c-dd3de50b0186" providerId="ADAL" clId="{55BB5134-1379-4CA9-A46D-3C2C326EA820}"/>
    <pc:docChg chg="">
      <pc:chgData name="Mei Collins" userId="f58710cf-9b7c-4342-a50c-dd3de50b0186" providerId="ADAL" clId="{55BB5134-1379-4CA9-A46D-3C2C326EA820}" dt="2023-07-18T17:40:31.084" v="1"/>
      <pc:docMkLst>
        <pc:docMk/>
      </pc:docMkLst>
      <pc:sldChg chg="delCm">
        <pc:chgData name="Mei Collins" userId="f58710cf-9b7c-4342-a50c-dd3de50b0186" providerId="ADAL" clId="{55BB5134-1379-4CA9-A46D-3C2C326EA820}" dt="2023-07-18T17:40:31.084" v="1"/>
        <pc:sldMkLst>
          <pc:docMk/>
          <pc:sldMk cId="1145388385" sldId="284"/>
        </pc:sldMkLst>
        <pc:extLst>
          <p:ext xmlns:p="http://schemas.openxmlformats.org/presentationml/2006/main" uri="{D6D511B9-2390-475A-947B-AFAB55BFBCF1}">
            <pc226:cmChg xmlns:pc226="http://schemas.microsoft.com/office/powerpoint/2022/06/main/command" chg="del">
              <pc226:chgData name="Mei Collins" userId="f58710cf-9b7c-4342-a50c-dd3de50b0186" providerId="ADAL" clId="{55BB5134-1379-4CA9-A46D-3C2C326EA820}" dt="2023-07-18T17:40:31.084" v="1"/>
              <pc2:cmMkLst xmlns:pc2="http://schemas.microsoft.com/office/powerpoint/2019/9/main/command">
                <pc:docMk/>
                <pc:sldMk cId="1145388385" sldId="284"/>
                <pc2:cmMk id="{8373ECF9-05FA-40E4-B122-40DB70CB4DAA}"/>
              </pc2:cmMkLst>
            </pc226:cmChg>
          </p:ext>
        </pc:extLst>
      </pc:sldChg>
      <pc:sldChg chg="delCm">
        <pc:chgData name="Mei Collins" userId="f58710cf-9b7c-4342-a50c-dd3de50b0186" providerId="ADAL" clId="{55BB5134-1379-4CA9-A46D-3C2C326EA820}" dt="2023-07-18T17:40:20.629" v="0"/>
        <pc:sldMkLst>
          <pc:docMk/>
          <pc:sldMk cId="1098873234" sldId="306"/>
        </pc:sldMkLst>
        <pc:extLst>
          <p:ext xmlns:p="http://schemas.openxmlformats.org/presentationml/2006/main" uri="{D6D511B9-2390-475A-947B-AFAB55BFBCF1}">
            <pc226:cmChg xmlns:pc226="http://schemas.microsoft.com/office/powerpoint/2022/06/main/command" chg="del">
              <pc226:chgData name="Mei Collins" userId="f58710cf-9b7c-4342-a50c-dd3de50b0186" providerId="ADAL" clId="{55BB5134-1379-4CA9-A46D-3C2C326EA820}" dt="2023-07-18T17:40:20.629" v="0"/>
              <pc2:cmMkLst xmlns:pc2="http://schemas.microsoft.com/office/powerpoint/2019/9/main/command">
                <pc:docMk/>
                <pc:sldMk cId="1098873234" sldId="306"/>
                <pc2:cmMk id="{613D0039-7BBB-4413-8E3A-352A1C6559D2}"/>
              </pc2:cmMkLst>
            </pc226:cmChg>
          </p:ext>
        </pc:extLst>
      </pc:sldChg>
    </pc:docChg>
  </pc:docChgLst>
  <pc:docChgLst>
    <pc:chgData name="marshall.layne@epa.gov" userId="S::urn:spo:guest#marshall.layne@epa.gov::" providerId="AD" clId="Web-{42E370B7-C6DD-A164-DB2F-8F0330AC5320}"/>
    <pc:docChg chg="modSld">
      <pc:chgData name="marshall.layne@epa.gov" userId="S::urn:spo:guest#marshall.layne@epa.gov::" providerId="AD" clId="Web-{42E370B7-C6DD-A164-DB2F-8F0330AC5320}" dt="2023-01-25T21:43:52.247" v="45" actId="20577"/>
      <pc:docMkLst>
        <pc:docMk/>
      </pc:docMkLst>
      <pc:sldChg chg="modSp">
        <pc:chgData name="marshall.layne@epa.gov" userId="S::urn:spo:guest#marshall.layne@epa.gov::" providerId="AD" clId="Web-{42E370B7-C6DD-A164-DB2F-8F0330AC5320}" dt="2023-01-25T21:38:44.097" v="2" actId="20577"/>
        <pc:sldMkLst>
          <pc:docMk/>
          <pc:sldMk cId="513059146" sldId="271"/>
        </pc:sldMkLst>
        <pc:spChg chg="mod">
          <ac:chgData name="marshall.layne@epa.gov" userId="S::urn:spo:guest#marshall.layne@epa.gov::" providerId="AD" clId="Web-{42E370B7-C6DD-A164-DB2F-8F0330AC5320}" dt="2023-01-25T21:38:44.097" v="2" actId="20577"/>
          <ac:spMkLst>
            <pc:docMk/>
            <pc:sldMk cId="513059146" sldId="271"/>
            <ac:spMk id="3" creationId="{F66C807E-5585-411A-7A99-69A481655F2B}"/>
          </ac:spMkLst>
        </pc:spChg>
      </pc:sldChg>
      <pc:sldChg chg="modSp">
        <pc:chgData name="marshall.layne@epa.gov" userId="S::urn:spo:guest#marshall.layne@epa.gov::" providerId="AD" clId="Web-{42E370B7-C6DD-A164-DB2F-8F0330AC5320}" dt="2023-01-25T21:39:48.990" v="9" actId="20577"/>
        <pc:sldMkLst>
          <pc:docMk/>
          <pc:sldMk cId="2067669526" sldId="272"/>
        </pc:sldMkLst>
        <pc:spChg chg="mod">
          <ac:chgData name="marshall.layne@epa.gov" userId="S::urn:spo:guest#marshall.layne@epa.gov::" providerId="AD" clId="Web-{42E370B7-C6DD-A164-DB2F-8F0330AC5320}" dt="2023-01-25T21:39:48.990" v="9" actId="20577"/>
          <ac:spMkLst>
            <pc:docMk/>
            <pc:sldMk cId="2067669526" sldId="272"/>
            <ac:spMk id="7" creationId="{73A99C9B-21AC-C38A-01C2-019D66620612}"/>
          </ac:spMkLst>
        </pc:spChg>
      </pc:sldChg>
      <pc:sldChg chg="modSp">
        <pc:chgData name="marshall.layne@epa.gov" userId="S::urn:spo:guest#marshall.layne@epa.gov::" providerId="AD" clId="Web-{42E370B7-C6DD-A164-DB2F-8F0330AC5320}" dt="2023-01-25T21:42:32.495" v="36"/>
        <pc:sldMkLst>
          <pc:docMk/>
          <pc:sldMk cId="1569241982" sldId="274"/>
        </pc:sldMkLst>
        <pc:spChg chg="mod">
          <ac:chgData name="marshall.layne@epa.gov" userId="S::urn:spo:guest#marshall.layne@epa.gov::" providerId="AD" clId="Web-{42E370B7-C6DD-A164-DB2F-8F0330AC5320}" dt="2023-01-25T21:41:44.462" v="28" actId="1076"/>
          <ac:spMkLst>
            <pc:docMk/>
            <pc:sldMk cId="1569241982" sldId="274"/>
            <ac:spMk id="2" creationId="{B6B7C09E-92CF-29E5-1D63-84E079FC450A}"/>
          </ac:spMkLst>
        </pc:spChg>
        <pc:spChg chg="mod">
          <ac:chgData name="marshall.layne@epa.gov" userId="S::urn:spo:guest#marshall.layne@epa.gov::" providerId="AD" clId="Web-{42E370B7-C6DD-A164-DB2F-8F0330AC5320}" dt="2023-01-25T21:41:15.946" v="19" actId="20577"/>
          <ac:spMkLst>
            <pc:docMk/>
            <pc:sldMk cId="1569241982" sldId="274"/>
            <ac:spMk id="5" creationId="{6F27D1DE-E40B-370D-ED9E-26C04F5399C6}"/>
          </ac:spMkLst>
        </pc:spChg>
        <pc:spChg chg="mod">
          <ac:chgData name="marshall.layne@epa.gov" userId="S::urn:spo:guest#marshall.layne@epa.gov::" providerId="AD" clId="Web-{42E370B7-C6DD-A164-DB2F-8F0330AC5320}" dt="2023-01-25T21:42:20.979" v="32"/>
          <ac:spMkLst>
            <pc:docMk/>
            <pc:sldMk cId="1569241982" sldId="274"/>
            <ac:spMk id="7" creationId="{FBF24695-531A-09FB-F2F3-C7DFEE2A2A17}"/>
          </ac:spMkLst>
        </pc:spChg>
        <pc:spChg chg="mod">
          <ac:chgData name="marshall.layne@epa.gov" userId="S::urn:spo:guest#marshall.layne@epa.gov::" providerId="AD" clId="Web-{42E370B7-C6DD-A164-DB2F-8F0330AC5320}" dt="2023-01-25T21:42:17.213" v="31" actId="20577"/>
          <ac:spMkLst>
            <pc:docMk/>
            <pc:sldMk cId="1569241982" sldId="274"/>
            <ac:spMk id="8" creationId="{23FD0163-4B71-6665-38A7-2F08A2FDB1EE}"/>
          </ac:spMkLst>
        </pc:spChg>
        <pc:spChg chg="mod">
          <ac:chgData name="marshall.layne@epa.gov" userId="S::urn:spo:guest#marshall.layne@epa.gov::" providerId="AD" clId="Web-{42E370B7-C6DD-A164-DB2F-8F0330AC5320}" dt="2023-01-25T21:42:27.635" v="34" actId="20577"/>
          <ac:spMkLst>
            <pc:docMk/>
            <pc:sldMk cId="1569241982" sldId="274"/>
            <ac:spMk id="9" creationId="{90AB7155-FBAB-5993-4297-6240701C546F}"/>
          </ac:spMkLst>
        </pc:spChg>
        <pc:spChg chg="mod">
          <ac:chgData name="marshall.layne@epa.gov" userId="S::urn:spo:guest#marshall.layne@epa.gov::" providerId="AD" clId="Web-{42E370B7-C6DD-A164-DB2F-8F0330AC5320}" dt="2023-01-25T21:42:32.495" v="36"/>
          <ac:spMkLst>
            <pc:docMk/>
            <pc:sldMk cId="1569241982" sldId="274"/>
            <ac:spMk id="10" creationId="{E8EA682B-351F-E5FC-D55C-54CF4BB60AA0}"/>
          </ac:spMkLst>
        </pc:spChg>
        <pc:spChg chg="mod">
          <ac:chgData name="marshall.layne@epa.gov" userId="S::urn:spo:guest#marshall.layne@epa.gov::" providerId="AD" clId="Web-{42E370B7-C6DD-A164-DB2F-8F0330AC5320}" dt="2023-01-25T21:42:29.635" v="35"/>
          <ac:spMkLst>
            <pc:docMk/>
            <pc:sldMk cId="1569241982" sldId="274"/>
            <ac:spMk id="11" creationId="{DEF5A85D-69F2-16A9-4E41-96BC1A80CEE6}"/>
          </ac:spMkLst>
        </pc:spChg>
        <pc:graphicFrameChg chg="modGraphic">
          <ac:chgData name="marshall.layne@epa.gov" userId="S::urn:spo:guest#marshall.layne@epa.gov::" providerId="AD" clId="Web-{42E370B7-C6DD-A164-DB2F-8F0330AC5320}" dt="2023-01-25T21:41:47.322" v="29" actId="20577"/>
          <ac:graphicFrameMkLst>
            <pc:docMk/>
            <pc:sldMk cId="1569241982" sldId="274"/>
            <ac:graphicFrameMk id="6" creationId="{9687554E-7CFB-5D66-8437-E99A7E3DA38D}"/>
          </ac:graphicFrameMkLst>
        </pc:graphicFrameChg>
      </pc:sldChg>
      <pc:sldChg chg="modSp">
        <pc:chgData name="marshall.layne@epa.gov" userId="S::urn:spo:guest#marshall.layne@epa.gov::" providerId="AD" clId="Web-{42E370B7-C6DD-A164-DB2F-8F0330AC5320}" dt="2023-01-25T21:42:46.198" v="38"/>
        <pc:sldMkLst>
          <pc:docMk/>
          <pc:sldMk cId="1652487824" sldId="275"/>
        </pc:sldMkLst>
        <pc:spChg chg="mod">
          <ac:chgData name="marshall.layne@epa.gov" userId="S::urn:spo:guest#marshall.layne@epa.gov::" providerId="AD" clId="Web-{42E370B7-C6DD-A164-DB2F-8F0330AC5320}" dt="2023-01-25T21:42:40.526" v="37" actId="20577"/>
          <ac:spMkLst>
            <pc:docMk/>
            <pc:sldMk cId="1652487824" sldId="275"/>
            <ac:spMk id="6" creationId="{02718F4A-EA91-B13F-D9D3-F5F3DCC10FCF}"/>
          </ac:spMkLst>
        </pc:spChg>
        <pc:graphicFrameChg chg="mod modGraphic">
          <ac:chgData name="marshall.layne@epa.gov" userId="S::urn:spo:guest#marshall.layne@epa.gov::" providerId="AD" clId="Web-{42E370B7-C6DD-A164-DB2F-8F0330AC5320}" dt="2023-01-25T21:42:46.198" v="38"/>
          <ac:graphicFrameMkLst>
            <pc:docMk/>
            <pc:sldMk cId="1652487824" sldId="275"/>
            <ac:graphicFrameMk id="5" creationId="{0286ADB5-AF81-3F2C-BC35-CD23A93D3918}"/>
          </ac:graphicFrameMkLst>
        </pc:graphicFrameChg>
      </pc:sldChg>
      <pc:sldChg chg="modSp">
        <pc:chgData name="marshall.layne@epa.gov" userId="S::urn:spo:guest#marshall.layne@epa.gov::" providerId="AD" clId="Web-{42E370B7-C6DD-A164-DB2F-8F0330AC5320}" dt="2023-01-25T21:43:35.247" v="44" actId="20577"/>
        <pc:sldMkLst>
          <pc:docMk/>
          <pc:sldMk cId="2327633022" sldId="280"/>
        </pc:sldMkLst>
        <pc:spChg chg="mod">
          <ac:chgData name="marshall.layne@epa.gov" userId="S::urn:spo:guest#marshall.layne@epa.gov::" providerId="AD" clId="Web-{42E370B7-C6DD-A164-DB2F-8F0330AC5320}" dt="2023-01-25T21:43:30.200" v="43" actId="20577"/>
          <ac:spMkLst>
            <pc:docMk/>
            <pc:sldMk cId="2327633022" sldId="280"/>
            <ac:spMk id="5" creationId="{5BC38B78-D6EE-5418-661F-4199A0EE31C0}"/>
          </ac:spMkLst>
        </pc:spChg>
        <pc:spChg chg="mod">
          <ac:chgData name="marshall.layne@epa.gov" userId="S::urn:spo:guest#marshall.layne@epa.gov::" providerId="AD" clId="Web-{42E370B7-C6DD-A164-DB2F-8F0330AC5320}" dt="2023-01-25T21:43:35.247" v="44" actId="20577"/>
          <ac:spMkLst>
            <pc:docMk/>
            <pc:sldMk cId="2327633022" sldId="280"/>
            <ac:spMk id="8" creationId="{8E213C0C-F745-E651-14C0-65C7163EE443}"/>
          </ac:spMkLst>
        </pc:spChg>
      </pc:sldChg>
      <pc:sldChg chg="modSp">
        <pc:chgData name="marshall.layne@epa.gov" userId="S::urn:spo:guest#marshall.layne@epa.gov::" providerId="AD" clId="Web-{42E370B7-C6DD-A164-DB2F-8F0330AC5320}" dt="2023-01-25T21:43:52.247" v="45" actId="20577"/>
        <pc:sldMkLst>
          <pc:docMk/>
          <pc:sldMk cId="1145388385" sldId="284"/>
        </pc:sldMkLst>
        <pc:spChg chg="mod">
          <ac:chgData name="marshall.layne@epa.gov" userId="S::urn:spo:guest#marshall.layne@epa.gov::" providerId="AD" clId="Web-{42E370B7-C6DD-A164-DB2F-8F0330AC5320}" dt="2023-01-25T21:43:52.247" v="45" actId="20577"/>
          <ac:spMkLst>
            <pc:docMk/>
            <pc:sldMk cId="1145388385" sldId="284"/>
            <ac:spMk id="3" creationId="{08FE5592-50C5-B754-79BF-43F219AF689F}"/>
          </ac:spMkLst>
        </pc:spChg>
      </pc:sldChg>
      <pc:sldChg chg="modSp modCm">
        <pc:chgData name="marshall.layne@epa.gov" userId="S::urn:spo:guest#marshall.layne@epa.gov::" providerId="AD" clId="Web-{42E370B7-C6DD-A164-DB2F-8F0330AC5320}" dt="2023-01-25T21:40:30.319" v="18" actId="20577"/>
        <pc:sldMkLst>
          <pc:docMk/>
          <pc:sldMk cId="1098873234" sldId="306"/>
        </pc:sldMkLst>
        <pc:spChg chg="mod">
          <ac:chgData name="marshall.layne@epa.gov" userId="S::urn:spo:guest#marshall.layne@epa.gov::" providerId="AD" clId="Web-{42E370B7-C6DD-A164-DB2F-8F0330AC5320}" dt="2023-01-25T21:40:30.319" v="18" actId="20577"/>
          <ac:spMkLst>
            <pc:docMk/>
            <pc:sldMk cId="1098873234" sldId="306"/>
            <ac:spMk id="3" creationId="{A645E356-44FE-E4F8-2A52-59BB79693054}"/>
          </ac:spMkLst>
        </pc:spChg>
      </pc:sldChg>
    </pc:docChg>
  </pc:docChgLst>
  <pc:docChgLst>
    <pc:chgData name="Mei Collins" userId="f58710cf-9b7c-4342-a50c-dd3de50b0186" providerId="ADAL" clId="{B5EF52DA-EFB4-42F8-A453-432A6E9DD444}"/>
    <pc:docChg chg="undo custSel addSld delSld modSld sldOrd addSection delSection modSection">
      <pc:chgData name="Mei Collins" userId="f58710cf-9b7c-4342-a50c-dd3de50b0186" providerId="ADAL" clId="{B5EF52DA-EFB4-42F8-A453-432A6E9DD444}" dt="2022-08-29T17:00:14.866" v="5736" actId="404"/>
      <pc:docMkLst>
        <pc:docMk/>
      </pc:docMkLst>
      <pc:sldChg chg="modSp add mod modCm">
        <pc:chgData name="Mei Collins" userId="f58710cf-9b7c-4342-a50c-dd3de50b0186" providerId="ADAL" clId="{B5EF52DA-EFB4-42F8-A453-432A6E9DD444}" dt="2022-08-28T21:20:32.369" v="5452" actId="20577"/>
        <pc:sldMkLst>
          <pc:docMk/>
          <pc:sldMk cId="2015222705" sldId="257"/>
        </pc:sldMkLst>
        <pc:spChg chg="mod">
          <ac:chgData name="Mei Collins" userId="f58710cf-9b7c-4342-a50c-dd3de50b0186" providerId="ADAL" clId="{B5EF52DA-EFB4-42F8-A453-432A6E9DD444}" dt="2022-08-28T21:20:32.369" v="5452" actId="20577"/>
          <ac:spMkLst>
            <pc:docMk/>
            <pc:sldMk cId="2015222705" sldId="257"/>
            <ac:spMk id="3" creationId="{44A529D0-168F-80A0-709A-A7023D631DFF}"/>
          </ac:spMkLst>
        </pc:spChg>
      </pc:sldChg>
      <pc:sldChg chg="modSp mod">
        <pc:chgData name="Mei Collins" userId="f58710cf-9b7c-4342-a50c-dd3de50b0186" providerId="ADAL" clId="{B5EF52DA-EFB4-42F8-A453-432A6E9DD444}" dt="2022-08-18T17:13:19.519" v="51" actId="1076"/>
        <pc:sldMkLst>
          <pc:docMk/>
          <pc:sldMk cId="3463063590" sldId="268"/>
        </pc:sldMkLst>
        <pc:spChg chg="mod">
          <ac:chgData name="Mei Collins" userId="f58710cf-9b7c-4342-a50c-dd3de50b0186" providerId="ADAL" clId="{B5EF52DA-EFB4-42F8-A453-432A6E9DD444}" dt="2022-08-18T17:13:19.519" v="51" actId="1076"/>
          <ac:spMkLst>
            <pc:docMk/>
            <pc:sldMk cId="3463063590" sldId="268"/>
            <ac:spMk id="2" creationId="{80F8BE1D-A40A-7359-B861-E27F39AF2947}"/>
          </ac:spMkLst>
        </pc:spChg>
      </pc:sldChg>
      <pc:sldChg chg="del">
        <pc:chgData name="Mei Collins" userId="f58710cf-9b7c-4342-a50c-dd3de50b0186" providerId="ADAL" clId="{B5EF52DA-EFB4-42F8-A453-432A6E9DD444}" dt="2022-08-18T17:13:39.491" v="53" actId="47"/>
        <pc:sldMkLst>
          <pc:docMk/>
          <pc:sldMk cId="1088742732" sldId="269"/>
        </pc:sldMkLst>
      </pc:sldChg>
      <pc:sldChg chg="modSp mod">
        <pc:chgData name="Mei Collins" userId="f58710cf-9b7c-4342-a50c-dd3de50b0186" providerId="ADAL" clId="{B5EF52DA-EFB4-42F8-A453-432A6E9DD444}" dt="2022-08-29T02:14:10.349" v="5482" actId="20577"/>
        <pc:sldMkLst>
          <pc:docMk/>
          <pc:sldMk cId="2836773808" sldId="270"/>
        </pc:sldMkLst>
        <pc:spChg chg="mod">
          <ac:chgData name="Mei Collins" userId="f58710cf-9b7c-4342-a50c-dd3de50b0186" providerId="ADAL" clId="{B5EF52DA-EFB4-42F8-A453-432A6E9DD444}" dt="2022-08-19T19:10:55.239" v="2793" actId="20577"/>
          <ac:spMkLst>
            <pc:docMk/>
            <pc:sldMk cId="2836773808" sldId="270"/>
            <ac:spMk id="2" creationId="{05D3DC73-634B-72AE-DE41-F801F81286B3}"/>
          </ac:spMkLst>
        </pc:spChg>
        <pc:spChg chg="mod">
          <ac:chgData name="Mei Collins" userId="f58710cf-9b7c-4342-a50c-dd3de50b0186" providerId="ADAL" clId="{B5EF52DA-EFB4-42F8-A453-432A6E9DD444}" dt="2022-08-29T02:14:10.349" v="5482" actId="20577"/>
          <ac:spMkLst>
            <pc:docMk/>
            <pc:sldMk cId="2836773808" sldId="270"/>
            <ac:spMk id="3" creationId="{738C31C5-15CD-4062-1CF8-9EE7D3CE1E0C}"/>
          </ac:spMkLst>
        </pc:spChg>
      </pc:sldChg>
      <pc:sldChg chg="addSp modSp new mod modCm">
        <pc:chgData name="Mei Collins" userId="f58710cf-9b7c-4342-a50c-dd3de50b0186" providerId="ADAL" clId="{B5EF52DA-EFB4-42F8-A453-432A6E9DD444}" dt="2022-08-29T16:55:45.016" v="5696" actId="1035"/>
        <pc:sldMkLst>
          <pc:docMk/>
          <pc:sldMk cId="513059146" sldId="271"/>
        </pc:sldMkLst>
        <pc:spChg chg="mod">
          <ac:chgData name="Mei Collins" userId="f58710cf-9b7c-4342-a50c-dd3de50b0186" providerId="ADAL" clId="{B5EF52DA-EFB4-42F8-A453-432A6E9DD444}" dt="2022-08-18T17:20:45.859" v="165" actId="20577"/>
          <ac:spMkLst>
            <pc:docMk/>
            <pc:sldMk cId="513059146" sldId="271"/>
            <ac:spMk id="2" creationId="{B6B7C09E-92CF-29E5-1D63-84E079FC450A}"/>
          </ac:spMkLst>
        </pc:spChg>
        <pc:spChg chg="mod">
          <ac:chgData name="Mei Collins" userId="f58710cf-9b7c-4342-a50c-dd3de50b0186" providerId="ADAL" clId="{B5EF52DA-EFB4-42F8-A453-432A6E9DD444}" dt="2022-08-29T16:55:05.456" v="5680" actId="27636"/>
          <ac:spMkLst>
            <pc:docMk/>
            <pc:sldMk cId="513059146" sldId="271"/>
            <ac:spMk id="3" creationId="{F66C807E-5585-411A-7A99-69A481655F2B}"/>
          </ac:spMkLst>
        </pc:spChg>
        <pc:spChg chg="add mod">
          <ac:chgData name="Mei Collins" userId="f58710cf-9b7c-4342-a50c-dd3de50b0186" providerId="ADAL" clId="{B5EF52DA-EFB4-42F8-A453-432A6E9DD444}" dt="2022-08-29T16:55:45.016" v="5696" actId="1035"/>
          <ac:spMkLst>
            <pc:docMk/>
            <pc:sldMk cId="513059146" sldId="271"/>
            <ac:spMk id="5" creationId="{2E06BAE7-F6F2-9F0B-B199-2572EC6A2C99}"/>
          </ac:spMkLst>
        </pc:spChg>
      </pc:sldChg>
      <pc:sldChg chg="addSp delSp modSp add mod addCm modCm">
        <pc:chgData name="Mei Collins" userId="f58710cf-9b7c-4342-a50c-dd3de50b0186" providerId="ADAL" clId="{B5EF52DA-EFB4-42F8-A453-432A6E9DD444}" dt="2022-08-28T20:55:05.214" v="5057"/>
        <pc:sldMkLst>
          <pc:docMk/>
          <pc:sldMk cId="2067669526" sldId="272"/>
        </pc:sldMkLst>
        <pc:spChg chg="mod">
          <ac:chgData name="Mei Collins" userId="f58710cf-9b7c-4342-a50c-dd3de50b0186" providerId="ADAL" clId="{B5EF52DA-EFB4-42F8-A453-432A6E9DD444}" dt="2022-08-18T17:22:12.174" v="327" actId="20577"/>
          <ac:spMkLst>
            <pc:docMk/>
            <pc:sldMk cId="2067669526" sldId="272"/>
            <ac:spMk id="2" creationId="{B6B7C09E-92CF-29E5-1D63-84E079FC450A}"/>
          </ac:spMkLst>
        </pc:spChg>
        <pc:spChg chg="del">
          <ac:chgData name="Mei Collins" userId="f58710cf-9b7c-4342-a50c-dd3de50b0186" providerId="ADAL" clId="{B5EF52DA-EFB4-42F8-A453-432A6E9DD444}" dt="2022-08-18T17:23:15.630" v="328" actId="478"/>
          <ac:spMkLst>
            <pc:docMk/>
            <pc:sldMk cId="2067669526" sldId="272"/>
            <ac:spMk id="3" creationId="{F66C807E-5585-411A-7A99-69A481655F2B}"/>
          </ac:spMkLst>
        </pc:spChg>
        <pc:spChg chg="add mod">
          <ac:chgData name="Mei Collins" userId="f58710cf-9b7c-4342-a50c-dd3de50b0186" providerId="ADAL" clId="{B5EF52DA-EFB4-42F8-A453-432A6E9DD444}" dt="2022-08-18T17:25:27.190" v="610" actId="1076"/>
          <ac:spMkLst>
            <pc:docMk/>
            <pc:sldMk cId="2067669526" sldId="272"/>
            <ac:spMk id="7" creationId="{73A99C9B-21AC-C38A-01C2-019D66620612}"/>
          </ac:spMkLst>
        </pc:spChg>
        <pc:spChg chg="add del mod">
          <ac:chgData name="Mei Collins" userId="f58710cf-9b7c-4342-a50c-dd3de50b0186" providerId="ADAL" clId="{B5EF52DA-EFB4-42F8-A453-432A6E9DD444}" dt="2022-08-18T17:27:47.910" v="613"/>
          <ac:spMkLst>
            <pc:docMk/>
            <pc:sldMk cId="2067669526" sldId="272"/>
            <ac:spMk id="8" creationId="{8BEE057C-33CA-85C8-F50A-5A46CBBE6248}"/>
          </ac:spMkLst>
        </pc:spChg>
        <pc:spChg chg="add mod">
          <ac:chgData name="Mei Collins" userId="f58710cf-9b7c-4342-a50c-dd3de50b0186" providerId="ADAL" clId="{B5EF52DA-EFB4-42F8-A453-432A6E9DD444}" dt="2022-08-18T17:28:29.683" v="671" actId="1076"/>
          <ac:spMkLst>
            <pc:docMk/>
            <pc:sldMk cId="2067669526" sldId="272"/>
            <ac:spMk id="9" creationId="{3F86F96E-AE09-E4E6-4124-42FF813FA04D}"/>
          </ac:spMkLst>
        </pc:spChg>
        <pc:picChg chg="add mod">
          <ac:chgData name="Mei Collins" userId="f58710cf-9b7c-4342-a50c-dd3de50b0186" providerId="ADAL" clId="{B5EF52DA-EFB4-42F8-A453-432A6E9DD444}" dt="2022-08-18T17:23:23.015" v="331" actId="14100"/>
          <ac:picMkLst>
            <pc:docMk/>
            <pc:sldMk cId="2067669526" sldId="272"/>
            <ac:picMk id="6" creationId="{F71AA4F8-8B26-D11B-E570-42828C2B8509}"/>
          </ac:picMkLst>
        </pc:picChg>
      </pc:sldChg>
      <pc:sldChg chg="addSp modSp add mod modNotesTx">
        <pc:chgData name="Mei Collins" userId="f58710cf-9b7c-4342-a50c-dd3de50b0186" providerId="ADAL" clId="{B5EF52DA-EFB4-42F8-A453-432A6E9DD444}" dt="2022-08-29T16:58:33.758" v="5715" actId="403"/>
        <pc:sldMkLst>
          <pc:docMk/>
          <pc:sldMk cId="1065360315" sldId="273"/>
        </pc:sldMkLst>
        <pc:spChg chg="mod">
          <ac:chgData name="Mei Collins" userId="f58710cf-9b7c-4342-a50c-dd3de50b0186" providerId="ADAL" clId="{B5EF52DA-EFB4-42F8-A453-432A6E9DD444}" dt="2022-08-19T14:00:53.693" v="715" actId="20577"/>
          <ac:spMkLst>
            <pc:docMk/>
            <pc:sldMk cId="1065360315" sldId="273"/>
            <ac:spMk id="2" creationId="{B6B7C09E-92CF-29E5-1D63-84E079FC450A}"/>
          </ac:spMkLst>
        </pc:spChg>
        <pc:spChg chg="mod">
          <ac:chgData name="Mei Collins" userId="f58710cf-9b7c-4342-a50c-dd3de50b0186" providerId="ADAL" clId="{B5EF52DA-EFB4-42F8-A453-432A6E9DD444}" dt="2022-08-29T16:58:33.758" v="5715" actId="403"/>
          <ac:spMkLst>
            <pc:docMk/>
            <pc:sldMk cId="1065360315" sldId="273"/>
            <ac:spMk id="3" creationId="{F66C807E-5585-411A-7A99-69A481655F2B}"/>
          </ac:spMkLst>
        </pc:spChg>
        <pc:spChg chg="add mod">
          <ac:chgData name="Mei Collins" userId="f58710cf-9b7c-4342-a50c-dd3de50b0186" providerId="ADAL" clId="{B5EF52DA-EFB4-42F8-A453-432A6E9DD444}" dt="2022-08-19T14:30:43.542" v="782" actId="1076"/>
          <ac:spMkLst>
            <pc:docMk/>
            <pc:sldMk cId="1065360315" sldId="273"/>
            <ac:spMk id="5" creationId="{BC4E9349-3F6E-4F6B-31BA-6920752EEA05}"/>
          </ac:spMkLst>
        </pc:spChg>
      </pc:sldChg>
      <pc:sldChg chg="addSp delSp modSp add mod">
        <pc:chgData name="Mei Collins" userId="f58710cf-9b7c-4342-a50c-dd3de50b0186" providerId="ADAL" clId="{B5EF52DA-EFB4-42F8-A453-432A6E9DD444}" dt="2022-08-19T14:52:41.718" v="964" actId="14100"/>
        <pc:sldMkLst>
          <pc:docMk/>
          <pc:sldMk cId="1569241982" sldId="274"/>
        </pc:sldMkLst>
        <pc:spChg chg="mod">
          <ac:chgData name="Mei Collins" userId="f58710cf-9b7c-4342-a50c-dd3de50b0186" providerId="ADAL" clId="{B5EF52DA-EFB4-42F8-A453-432A6E9DD444}" dt="2022-08-19T14:48:47.686" v="865" actId="20577"/>
          <ac:spMkLst>
            <pc:docMk/>
            <pc:sldMk cId="1569241982" sldId="274"/>
            <ac:spMk id="2" creationId="{B6B7C09E-92CF-29E5-1D63-84E079FC450A}"/>
          </ac:spMkLst>
        </pc:spChg>
        <pc:spChg chg="mod">
          <ac:chgData name="Mei Collins" userId="f58710cf-9b7c-4342-a50c-dd3de50b0186" providerId="ADAL" clId="{B5EF52DA-EFB4-42F8-A453-432A6E9DD444}" dt="2022-08-19T14:52:41.718" v="964" actId="14100"/>
          <ac:spMkLst>
            <pc:docMk/>
            <pc:sldMk cId="1569241982" sldId="274"/>
            <ac:spMk id="3" creationId="{F66C807E-5585-411A-7A99-69A481655F2B}"/>
          </ac:spMkLst>
        </pc:spChg>
        <pc:spChg chg="add del">
          <ac:chgData name="Mei Collins" userId="f58710cf-9b7c-4342-a50c-dd3de50b0186" providerId="ADAL" clId="{B5EF52DA-EFB4-42F8-A453-432A6E9DD444}" dt="2022-08-19T14:51:13.393" v="896" actId="478"/>
          <ac:spMkLst>
            <pc:docMk/>
            <pc:sldMk cId="1569241982" sldId="274"/>
            <ac:spMk id="6" creationId="{6DD19B5A-9A03-1FDF-7DA3-59B2BC569AF6}"/>
          </ac:spMkLst>
        </pc:spChg>
        <pc:spChg chg="add mod">
          <ac:chgData name="Mei Collins" userId="f58710cf-9b7c-4342-a50c-dd3de50b0186" providerId="ADAL" clId="{B5EF52DA-EFB4-42F8-A453-432A6E9DD444}" dt="2022-08-19T14:52:38.490" v="963" actId="1038"/>
          <ac:spMkLst>
            <pc:docMk/>
            <pc:sldMk cId="1569241982" sldId="274"/>
            <ac:spMk id="7" creationId="{FBF24695-531A-09FB-F2F3-C7DFEE2A2A17}"/>
          </ac:spMkLst>
        </pc:spChg>
        <pc:spChg chg="add mod">
          <ac:chgData name="Mei Collins" userId="f58710cf-9b7c-4342-a50c-dd3de50b0186" providerId="ADAL" clId="{B5EF52DA-EFB4-42F8-A453-432A6E9DD444}" dt="2022-08-19T14:52:38.490" v="963" actId="1038"/>
          <ac:spMkLst>
            <pc:docMk/>
            <pc:sldMk cId="1569241982" sldId="274"/>
            <ac:spMk id="8" creationId="{23FD0163-4B71-6665-38A7-2F08A2FDB1EE}"/>
          </ac:spMkLst>
        </pc:spChg>
        <pc:spChg chg="add mod">
          <ac:chgData name="Mei Collins" userId="f58710cf-9b7c-4342-a50c-dd3de50b0186" providerId="ADAL" clId="{B5EF52DA-EFB4-42F8-A453-432A6E9DD444}" dt="2022-08-19T14:52:38.490" v="963" actId="1038"/>
          <ac:spMkLst>
            <pc:docMk/>
            <pc:sldMk cId="1569241982" sldId="274"/>
            <ac:spMk id="9" creationId="{90AB7155-FBAB-5993-4297-6240701C546F}"/>
          </ac:spMkLst>
        </pc:spChg>
        <pc:spChg chg="add mod">
          <ac:chgData name="Mei Collins" userId="f58710cf-9b7c-4342-a50c-dd3de50b0186" providerId="ADAL" clId="{B5EF52DA-EFB4-42F8-A453-432A6E9DD444}" dt="2022-08-19T14:52:38.490" v="963" actId="1038"/>
          <ac:spMkLst>
            <pc:docMk/>
            <pc:sldMk cId="1569241982" sldId="274"/>
            <ac:spMk id="10" creationId="{E8EA682B-351F-E5FC-D55C-54CF4BB60AA0}"/>
          </ac:spMkLst>
        </pc:spChg>
        <pc:spChg chg="add mod">
          <ac:chgData name="Mei Collins" userId="f58710cf-9b7c-4342-a50c-dd3de50b0186" providerId="ADAL" clId="{B5EF52DA-EFB4-42F8-A453-432A6E9DD444}" dt="2022-08-19T14:52:38.490" v="963" actId="1038"/>
          <ac:spMkLst>
            <pc:docMk/>
            <pc:sldMk cId="1569241982" sldId="274"/>
            <ac:spMk id="11" creationId="{DEF5A85D-69F2-16A9-4E41-96BC1A80CEE6}"/>
          </ac:spMkLst>
        </pc:spChg>
      </pc:sldChg>
      <pc:sldChg chg="addSp delSp modSp add mod modCm">
        <pc:chgData name="Mei Collins" userId="f58710cf-9b7c-4342-a50c-dd3de50b0186" providerId="ADAL" clId="{B5EF52DA-EFB4-42F8-A453-432A6E9DD444}" dt="2022-08-28T21:00:56.503" v="5183"/>
        <pc:sldMkLst>
          <pc:docMk/>
          <pc:sldMk cId="1652487824" sldId="275"/>
        </pc:sldMkLst>
        <pc:spChg chg="mod">
          <ac:chgData name="Mei Collins" userId="f58710cf-9b7c-4342-a50c-dd3de50b0186" providerId="ADAL" clId="{B5EF52DA-EFB4-42F8-A453-432A6E9DD444}" dt="2022-08-28T20:58:51.627" v="5060" actId="20577"/>
          <ac:spMkLst>
            <pc:docMk/>
            <pc:sldMk cId="1652487824" sldId="275"/>
            <ac:spMk id="2" creationId="{B6B7C09E-92CF-29E5-1D63-84E079FC450A}"/>
          </ac:spMkLst>
        </pc:spChg>
        <pc:spChg chg="del">
          <ac:chgData name="Mei Collins" userId="f58710cf-9b7c-4342-a50c-dd3de50b0186" providerId="ADAL" clId="{B5EF52DA-EFB4-42F8-A453-432A6E9DD444}" dt="2022-08-19T14:55:09.136" v="965" actId="478"/>
          <ac:spMkLst>
            <pc:docMk/>
            <pc:sldMk cId="1652487824" sldId="275"/>
            <ac:spMk id="3" creationId="{F66C807E-5585-411A-7A99-69A481655F2B}"/>
          </ac:spMkLst>
        </pc:spChg>
        <pc:spChg chg="add mod">
          <ac:chgData name="Mei Collins" userId="f58710cf-9b7c-4342-a50c-dd3de50b0186" providerId="ADAL" clId="{B5EF52DA-EFB4-42F8-A453-432A6E9DD444}" dt="2022-08-19T15:01:02.426" v="1090" actId="1035"/>
          <ac:spMkLst>
            <pc:docMk/>
            <pc:sldMk cId="1652487824" sldId="275"/>
            <ac:spMk id="6" creationId="{02718F4A-EA91-B13F-D9D3-F5F3DCC10FCF}"/>
          </ac:spMkLst>
        </pc:spChg>
        <pc:graphicFrameChg chg="add mod modGraphic">
          <ac:chgData name="Mei Collins" userId="f58710cf-9b7c-4342-a50c-dd3de50b0186" providerId="ADAL" clId="{B5EF52DA-EFB4-42F8-A453-432A6E9DD444}" dt="2022-08-28T21:00:18.314" v="5182" actId="20577"/>
          <ac:graphicFrameMkLst>
            <pc:docMk/>
            <pc:sldMk cId="1652487824" sldId="275"/>
            <ac:graphicFrameMk id="5" creationId="{0286ADB5-AF81-3F2C-BC35-CD23A93D3918}"/>
          </ac:graphicFrameMkLst>
        </pc:graphicFrameChg>
      </pc:sldChg>
      <pc:sldChg chg="modSp new mod ord modCm modNotesTx">
        <pc:chgData name="Mei Collins" userId="f58710cf-9b7c-4342-a50c-dd3de50b0186" providerId="ADAL" clId="{B5EF52DA-EFB4-42F8-A453-432A6E9DD444}" dt="2022-08-29T16:56:30.736" v="5712" actId="20577"/>
        <pc:sldMkLst>
          <pc:docMk/>
          <pc:sldMk cId="1687963099" sldId="276"/>
        </pc:sldMkLst>
        <pc:spChg chg="mod">
          <ac:chgData name="Mei Collins" userId="f58710cf-9b7c-4342-a50c-dd3de50b0186" providerId="ADAL" clId="{B5EF52DA-EFB4-42F8-A453-432A6E9DD444}" dt="2022-08-28T21:03:40.156" v="5206" actId="14100"/>
          <ac:spMkLst>
            <pc:docMk/>
            <pc:sldMk cId="1687963099" sldId="276"/>
            <ac:spMk id="2" creationId="{EC260633-DD6F-B852-C831-75B6D4C3C2D3}"/>
          </ac:spMkLst>
        </pc:spChg>
        <pc:spChg chg="mod">
          <ac:chgData name="Mei Collins" userId="f58710cf-9b7c-4342-a50c-dd3de50b0186" providerId="ADAL" clId="{B5EF52DA-EFB4-42F8-A453-432A6E9DD444}" dt="2022-08-29T16:56:30.736" v="5712" actId="20577"/>
          <ac:spMkLst>
            <pc:docMk/>
            <pc:sldMk cId="1687963099" sldId="276"/>
            <ac:spMk id="3" creationId="{08FE5592-50C5-B754-79BF-43F219AF689F}"/>
          </ac:spMkLst>
        </pc:spChg>
      </pc:sldChg>
      <pc:sldChg chg="modSp add del mod ord">
        <pc:chgData name="Mei Collins" userId="f58710cf-9b7c-4342-a50c-dd3de50b0186" providerId="ADAL" clId="{B5EF52DA-EFB4-42F8-A453-432A6E9DD444}" dt="2022-08-28T21:04:07.751" v="5220" actId="2696"/>
        <pc:sldMkLst>
          <pc:docMk/>
          <pc:sldMk cId="3320092215" sldId="277"/>
        </pc:sldMkLst>
        <pc:spChg chg="mod">
          <ac:chgData name="Mei Collins" userId="f58710cf-9b7c-4342-a50c-dd3de50b0186" providerId="ADAL" clId="{B5EF52DA-EFB4-42F8-A453-432A6E9DD444}" dt="2022-08-19T15:13:53.355" v="1446" actId="20577"/>
          <ac:spMkLst>
            <pc:docMk/>
            <pc:sldMk cId="3320092215" sldId="277"/>
            <ac:spMk id="2" creationId="{EC260633-DD6F-B852-C831-75B6D4C3C2D3}"/>
          </ac:spMkLst>
        </pc:spChg>
        <pc:spChg chg="mod">
          <ac:chgData name="Mei Collins" userId="f58710cf-9b7c-4342-a50c-dd3de50b0186" providerId="ADAL" clId="{B5EF52DA-EFB4-42F8-A453-432A6E9DD444}" dt="2022-08-19T15:14:24.038" v="1462" actId="14100"/>
          <ac:spMkLst>
            <pc:docMk/>
            <pc:sldMk cId="3320092215" sldId="277"/>
            <ac:spMk id="3" creationId="{08FE5592-50C5-B754-79BF-43F219AF689F}"/>
          </ac:spMkLst>
        </pc:spChg>
      </pc:sldChg>
      <pc:sldChg chg="addSp delSp modSp add mod ord addCm modCm">
        <pc:chgData name="Mei Collins" userId="f58710cf-9b7c-4342-a50c-dd3de50b0186" providerId="ADAL" clId="{B5EF52DA-EFB4-42F8-A453-432A6E9DD444}" dt="2022-08-28T21:11:44.692" v="5336"/>
        <pc:sldMkLst>
          <pc:docMk/>
          <pc:sldMk cId="1130539270" sldId="278"/>
        </pc:sldMkLst>
        <pc:spChg chg="mod">
          <ac:chgData name="Mei Collins" userId="f58710cf-9b7c-4342-a50c-dd3de50b0186" providerId="ADAL" clId="{B5EF52DA-EFB4-42F8-A453-432A6E9DD444}" dt="2022-08-19T15:27:40.126" v="1488" actId="20577"/>
          <ac:spMkLst>
            <pc:docMk/>
            <pc:sldMk cId="1130539270" sldId="278"/>
            <ac:spMk id="2" creationId="{EC260633-DD6F-B852-C831-75B6D4C3C2D3}"/>
          </ac:spMkLst>
        </pc:spChg>
        <pc:spChg chg="mod">
          <ac:chgData name="Mei Collins" userId="f58710cf-9b7c-4342-a50c-dd3de50b0186" providerId="ADAL" clId="{B5EF52DA-EFB4-42F8-A453-432A6E9DD444}" dt="2022-08-28T21:07:49.812" v="5281" actId="20577"/>
          <ac:spMkLst>
            <pc:docMk/>
            <pc:sldMk cId="1130539270" sldId="278"/>
            <ac:spMk id="3" creationId="{08FE5592-50C5-B754-79BF-43F219AF689F}"/>
          </ac:spMkLst>
        </pc:spChg>
        <pc:spChg chg="add mod">
          <ac:chgData name="Mei Collins" userId="f58710cf-9b7c-4342-a50c-dd3de50b0186" providerId="ADAL" clId="{B5EF52DA-EFB4-42F8-A453-432A6E9DD444}" dt="2022-08-28T21:07:26.512" v="5253" actId="1076"/>
          <ac:spMkLst>
            <pc:docMk/>
            <pc:sldMk cId="1130539270" sldId="278"/>
            <ac:spMk id="6" creationId="{4C756ACB-9FD6-3031-9FF1-F108D2D026F8}"/>
          </ac:spMkLst>
        </pc:spChg>
        <pc:spChg chg="add del mod">
          <ac:chgData name="Mei Collins" userId="f58710cf-9b7c-4342-a50c-dd3de50b0186" providerId="ADAL" clId="{B5EF52DA-EFB4-42F8-A453-432A6E9DD444}" dt="2022-08-28T21:07:05.433" v="5245" actId="478"/>
          <ac:spMkLst>
            <pc:docMk/>
            <pc:sldMk cId="1130539270" sldId="278"/>
            <ac:spMk id="7" creationId="{2893619D-98E2-6F41-B4FF-78DC88E34D5A}"/>
          </ac:spMkLst>
        </pc:spChg>
        <pc:picChg chg="add mod">
          <ac:chgData name="Mei Collins" userId="f58710cf-9b7c-4342-a50c-dd3de50b0186" providerId="ADAL" clId="{B5EF52DA-EFB4-42F8-A453-432A6E9DD444}" dt="2022-08-28T21:06:47.316" v="5242" actId="1076"/>
          <ac:picMkLst>
            <pc:docMk/>
            <pc:sldMk cId="1130539270" sldId="278"/>
            <ac:picMk id="1026" creationId="{F5655BA5-4187-5C5B-67EA-2D015C87AC53}"/>
          </ac:picMkLst>
        </pc:picChg>
      </pc:sldChg>
      <pc:sldChg chg="addSp delSp modSp add mod ord">
        <pc:chgData name="Mei Collins" userId="f58710cf-9b7c-4342-a50c-dd3de50b0186" providerId="ADAL" clId="{B5EF52DA-EFB4-42F8-A453-432A6E9DD444}" dt="2022-08-28T21:11:12.269" v="5335"/>
        <pc:sldMkLst>
          <pc:docMk/>
          <pc:sldMk cId="2422004989" sldId="279"/>
        </pc:sldMkLst>
        <pc:spChg chg="mod">
          <ac:chgData name="Mei Collins" userId="f58710cf-9b7c-4342-a50c-dd3de50b0186" providerId="ADAL" clId="{B5EF52DA-EFB4-42F8-A453-432A6E9DD444}" dt="2022-08-28T21:08:58.103" v="5333" actId="20577"/>
          <ac:spMkLst>
            <pc:docMk/>
            <pc:sldMk cId="2422004989" sldId="279"/>
            <ac:spMk id="2" creationId="{EC260633-DD6F-B852-C831-75B6D4C3C2D3}"/>
          </ac:spMkLst>
        </pc:spChg>
        <pc:spChg chg="del mod">
          <ac:chgData name="Mei Collins" userId="f58710cf-9b7c-4342-a50c-dd3de50b0186" providerId="ADAL" clId="{B5EF52DA-EFB4-42F8-A453-432A6E9DD444}" dt="2022-08-28T21:08:49.518" v="5308" actId="478"/>
          <ac:spMkLst>
            <pc:docMk/>
            <pc:sldMk cId="2422004989" sldId="279"/>
            <ac:spMk id="3" creationId="{08FE5592-50C5-B754-79BF-43F219AF689F}"/>
          </ac:spMkLst>
        </pc:spChg>
        <pc:spChg chg="add mod">
          <ac:chgData name="Mei Collins" userId="f58710cf-9b7c-4342-a50c-dd3de50b0186" providerId="ADAL" clId="{B5EF52DA-EFB4-42F8-A453-432A6E9DD444}" dt="2022-08-19T18:47:47.461" v="1736" actId="1076"/>
          <ac:spMkLst>
            <pc:docMk/>
            <pc:sldMk cId="2422004989" sldId="279"/>
            <ac:spMk id="7" creationId="{38473C92-62BE-3ECB-CFC3-29DA6E5E2878}"/>
          </ac:spMkLst>
        </pc:spChg>
        <pc:picChg chg="add mod">
          <ac:chgData name="Mei Collins" userId="f58710cf-9b7c-4342-a50c-dd3de50b0186" providerId="ADAL" clId="{B5EF52DA-EFB4-42F8-A453-432A6E9DD444}" dt="2022-08-19T15:30:09.191" v="1666" actId="1036"/>
          <ac:picMkLst>
            <pc:docMk/>
            <pc:sldMk cId="2422004989" sldId="279"/>
            <ac:picMk id="5" creationId="{B8049411-6C32-0D0F-13B4-C7FA47C55838}"/>
          </ac:picMkLst>
        </pc:picChg>
        <pc:picChg chg="add mod">
          <ac:chgData name="Mei Collins" userId="f58710cf-9b7c-4342-a50c-dd3de50b0186" providerId="ADAL" clId="{B5EF52DA-EFB4-42F8-A453-432A6E9DD444}" dt="2022-08-19T15:30:13.976" v="1685" actId="1036"/>
          <ac:picMkLst>
            <pc:docMk/>
            <pc:sldMk cId="2422004989" sldId="279"/>
            <ac:picMk id="6" creationId="{06757B85-64C3-5239-3EEB-B7C57558C154}"/>
          </ac:picMkLst>
        </pc:picChg>
      </pc:sldChg>
      <pc:sldChg chg="addSp delSp modSp add mod ord modCm">
        <pc:chgData name="Mei Collins" userId="f58710cf-9b7c-4342-a50c-dd3de50b0186" providerId="ADAL" clId="{B5EF52DA-EFB4-42F8-A453-432A6E9DD444}" dt="2022-08-28T21:03:21.632" v="5202"/>
        <pc:sldMkLst>
          <pc:docMk/>
          <pc:sldMk cId="2327633022" sldId="280"/>
        </pc:sldMkLst>
        <pc:spChg chg="mod">
          <ac:chgData name="Mei Collins" userId="f58710cf-9b7c-4342-a50c-dd3de50b0186" providerId="ADAL" clId="{B5EF52DA-EFB4-42F8-A453-432A6E9DD444}" dt="2022-08-19T15:07:14.111" v="1209" actId="1076"/>
          <ac:spMkLst>
            <pc:docMk/>
            <pc:sldMk cId="2327633022" sldId="280"/>
            <ac:spMk id="2" creationId="{EC260633-DD6F-B852-C831-75B6D4C3C2D3}"/>
          </ac:spMkLst>
        </pc:spChg>
        <pc:spChg chg="mod">
          <ac:chgData name="Mei Collins" userId="f58710cf-9b7c-4342-a50c-dd3de50b0186" providerId="ADAL" clId="{B5EF52DA-EFB4-42F8-A453-432A6E9DD444}" dt="2022-08-28T21:01:56.910" v="5201" actId="1035"/>
          <ac:spMkLst>
            <pc:docMk/>
            <pc:sldMk cId="2327633022" sldId="280"/>
            <ac:spMk id="3" creationId="{08FE5592-50C5-B754-79BF-43F219AF689F}"/>
          </ac:spMkLst>
        </pc:spChg>
        <pc:spChg chg="add mod">
          <ac:chgData name="Mei Collins" userId="f58710cf-9b7c-4342-a50c-dd3de50b0186" providerId="ADAL" clId="{B5EF52DA-EFB4-42F8-A453-432A6E9DD444}" dt="2022-08-19T15:08:02.666" v="1219" actId="14100"/>
          <ac:spMkLst>
            <pc:docMk/>
            <pc:sldMk cId="2327633022" sldId="280"/>
            <ac:spMk id="5" creationId="{5BC38B78-D6EE-5418-661F-4199A0EE31C0}"/>
          </ac:spMkLst>
        </pc:spChg>
        <pc:spChg chg="add del mod">
          <ac:chgData name="Mei Collins" userId="f58710cf-9b7c-4342-a50c-dd3de50b0186" providerId="ADAL" clId="{B5EF52DA-EFB4-42F8-A453-432A6E9DD444}" dt="2022-08-19T15:07:12.073" v="1205"/>
          <ac:spMkLst>
            <pc:docMk/>
            <pc:sldMk cId="2327633022" sldId="280"/>
            <ac:spMk id="6" creationId="{20374840-4DE4-0B72-01EF-6FA6C91D9B2C}"/>
          </ac:spMkLst>
        </pc:spChg>
        <pc:spChg chg="add del mod">
          <ac:chgData name="Mei Collins" userId="f58710cf-9b7c-4342-a50c-dd3de50b0186" providerId="ADAL" clId="{B5EF52DA-EFB4-42F8-A453-432A6E9DD444}" dt="2022-08-19T15:07:12.073" v="1207"/>
          <ac:spMkLst>
            <pc:docMk/>
            <pc:sldMk cId="2327633022" sldId="280"/>
            <ac:spMk id="7" creationId="{691E97EE-98AB-EFD9-7DC4-C02FB40DAEAC}"/>
          </ac:spMkLst>
        </pc:spChg>
        <pc:spChg chg="add mod">
          <ac:chgData name="Mei Collins" userId="f58710cf-9b7c-4342-a50c-dd3de50b0186" providerId="ADAL" clId="{B5EF52DA-EFB4-42F8-A453-432A6E9DD444}" dt="2022-08-19T15:08:05.831" v="1220" actId="1076"/>
          <ac:spMkLst>
            <pc:docMk/>
            <pc:sldMk cId="2327633022" sldId="280"/>
            <ac:spMk id="8" creationId="{8E213C0C-F745-E651-14C0-65C7163EE443}"/>
          </ac:spMkLst>
        </pc:spChg>
      </pc:sldChg>
      <pc:sldChg chg="modSp add mod modCm">
        <pc:chgData name="Mei Collins" userId="f58710cf-9b7c-4342-a50c-dd3de50b0186" providerId="ADAL" clId="{B5EF52DA-EFB4-42F8-A453-432A6E9DD444}" dt="2022-08-29T17:00:14.866" v="5736" actId="404"/>
        <pc:sldMkLst>
          <pc:docMk/>
          <pc:sldMk cId="4207822618" sldId="281"/>
        </pc:sldMkLst>
        <pc:spChg chg="mod">
          <ac:chgData name="Mei Collins" userId="f58710cf-9b7c-4342-a50c-dd3de50b0186" providerId="ADAL" clId="{B5EF52DA-EFB4-42F8-A453-432A6E9DD444}" dt="2022-08-19T18:49:20.369" v="1760" actId="20577"/>
          <ac:spMkLst>
            <pc:docMk/>
            <pc:sldMk cId="4207822618" sldId="281"/>
            <ac:spMk id="2" creationId="{EC260633-DD6F-B852-C831-75B6D4C3C2D3}"/>
          </ac:spMkLst>
        </pc:spChg>
        <pc:spChg chg="mod">
          <ac:chgData name="Mei Collins" userId="f58710cf-9b7c-4342-a50c-dd3de50b0186" providerId="ADAL" clId="{B5EF52DA-EFB4-42F8-A453-432A6E9DD444}" dt="2022-08-29T17:00:14.866" v="5736" actId="404"/>
          <ac:spMkLst>
            <pc:docMk/>
            <pc:sldMk cId="4207822618" sldId="281"/>
            <ac:spMk id="3" creationId="{08FE5592-50C5-B754-79BF-43F219AF689F}"/>
          </ac:spMkLst>
        </pc:spChg>
      </pc:sldChg>
      <pc:sldChg chg="modSp add mod addCm modCm">
        <pc:chgData name="Mei Collins" userId="f58710cf-9b7c-4342-a50c-dd3de50b0186" providerId="ADAL" clId="{B5EF52DA-EFB4-42F8-A453-432A6E9DD444}" dt="2022-08-28T21:13:13.130" v="5373" actId="27636"/>
        <pc:sldMkLst>
          <pc:docMk/>
          <pc:sldMk cId="2945771306" sldId="282"/>
        </pc:sldMkLst>
        <pc:spChg chg="mod">
          <ac:chgData name="Mei Collins" userId="f58710cf-9b7c-4342-a50c-dd3de50b0186" providerId="ADAL" clId="{B5EF52DA-EFB4-42F8-A453-432A6E9DD444}" dt="2022-08-28T21:12:53.119" v="5368" actId="20577"/>
          <ac:spMkLst>
            <pc:docMk/>
            <pc:sldMk cId="2945771306" sldId="282"/>
            <ac:spMk id="2" creationId="{EC260633-DD6F-B852-C831-75B6D4C3C2D3}"/>
          </ac:spMkLst>
        </pc:spChg>
        <pc:spChg chg="mod">
          <ac:chgData name="Mei Collins" userId="f58710cf-9b7c-4342-a50c-dd3de50b0186" providerId="ADAL" clId="{B5EF52DA-EFB4-42F8-A453-432A6E9DD444}" dt="2022-08-28T21:13:13.130" v="5373" actId="27636"/>
          <ac:spMkLst>
            <pc:docMk/>
            <pc:sldMk cId="2945771306" sldId="282"/>
            <ac:spMk id="3" creationId="{08FE5592-50C5-B754-79BF-43F219AF689F}"/>
          </ac:spMkLst>
        </pc:spChg>
      </pc:sldChg>
      <pc:sldChg chg="addSp delSp modSp add mod modCm">
        <pc:chgData name="Mei Collins" userId="f58710cf-9b7c-4342-a50c-dd3de50b0186" providerId="ADAL" clId="{B5EF52DA-EFB4-42F8-A453-432A6E9DD444}" dt="2022-08-28T21:13:24.897" v="5388"/>
        <pc:sldMkLst>
          <pc:docMk/>
          <pc:sldMk cId="197879184" sldId="283"/>
        </pc:sldMkLst>
        <pc:spChg chg="mod">
          <ac:chgData name="Mei Collins" userId="f58710cf-9b7c-4342-a50c-dd3de50b0186" providerId="ADAL" clId="{B5EF52DA-EFB4-42F8-A453-432A6E9DD444}" dt="2022-08-28T21:13:20.837" v="5387" actId="20577"/>
          <ac:spMkLst>
            <pc:docMk/>
            <pc:sldMk cId="197879184" sldId="283"/>
            <ac:spMk id="2" creationId="{EC260633-DD6F-B852-C831-75B6D4C3C2D3}"/>
          </ac:spMkLst>
        </pc:spChg>
        <pc:spChg chg="add del mod">
          <ac:chgData name="Mei Collins" userId="f58710cf-9b7c-4342-a50c-dd3de50b0186" providerId="ADAL" clId="{B5EF52DA-EFB4-42F8-A453-432A6E9DD444}" dt="2022-08-19T18:56:06.032" v="1908" actId="1035"/>
          <ac:spMkLst>
            <pc:docMk/>
            <pc:sldMk cId="197879184" sldId="283"/>
            <ac:spMk id="3" creationId="{08FE5592-50C5-B754-79BF-43F219AF689F}"/>
          </ac:spMkLst>
        </pc:spChg>
        <pc:graphicFrameChg chg="add mod modGraphic">
          <ac:chgData name="Mei Collins" userId="f58710cf-9b7c-4342-a50c-dd3de50b0186" providerId="ADAL" clId="{B5EF52DA-EFB4-42F8-A453-432A6E9DD444}" dt="2022-08-19T18:56:31.189" v="1932" actId="1036"/>
          <ac:graphicFrameMkLst>
            <pc:docMk/>
            <pc:sldMk cId="197879184" sldId="283"/>
            <ac:graphicFrameMk id="5" creationId="{A5C4DA00-9020-B8DE-BCFC-5C1487CC19E2}"/>
          </ac:graphicFrameMkLst>
        </pc:graphicFrameChg>
      </pc:sldChg>
      <pc:sldChg chg="modSp add mod modCm">
        <pc:chgData name="Mei Collins" userId="f58710cf-9b7c-4342-a50c-dd3de50b0186" providerId="ADAL" clId="{B5EF52DA-EFB4-42F8-A453-432A6E9DD444}" dt="2022-08-28T21:14:16.660" v="5399"/>
        <pc:sldMkLst>
          <pc:docMk/>
          <pc:sldMk cId="1145388385" sldId="284"/>
        </pc:sldMkLst>
        <pc:spChg chg="mod">
          <ac:chgData name="Mei Collins" userId="f58710cf-9b7c-4342-a50c-dd3de50b0186" providerId="ADAL" clId="{B5EF52DA-EFB4-42F8-A453-432A6E9DD444}" dt="2022-08-19T18:57:11.100" v="1994" actId="20577"/>
          <ac:spMkLst>
            <pc:docMk/>
            <pc:sldMk cId="1145388385" sldId="284"/>
            <ac:spMk id="2" creationId="{EC260633-DD6F-B852-C831-75B6D4C3C2D3}"/>
          </ac:spMkLst>
        </pc:spChg>
        <pc:spChg chg="mod">
          <ac:chgData name="Mei Collins" userId="f58710cf-9b7c-4342-a50c-dd3de50b0186" providerId="ADAL" clId="{B5EF52DA-EFB4-42F8-A453-432A6E9DD444}" dt="2022-08-28T21:13:44.652" v="5398" actId="1035"/>
          <ac:spMkLst>
            <pc:docMk/>
            <pc:sldMk cId="1145388385" sldId="284"/>
            <ac:spMk id="3" creationId="{08FE5592-50C5-B754-79BF-43F219AF689F}"/>
          </ac:spMkLst>
        </pc:spChg>
      </pc:sldChg>
      <pc:sldChg chg="modSp add mod">
        <pc:chgData name="Mei Collins" userId="f58710cf-9b7c-4342-a50c-dd3de50b0186" providerId="ADAL" clId="{B5EF52DA-EFB4-42F8-A453-432A6E9DD444}" dt="2022-08-29T02:14:16.640" v="5485" actId="20577"/>
        <pc:sldMkLst>
          <pc:docMk/>
          <pc:sldMk cId="1551551096" sldId="285"/>
        </pc:sldMkLst>
        <pc:spChg chg="mod">
          <ac:chgData name="Mei Collins" userId="f58710cf-9b7c-4342-a50c-dd3de50b0186" providerId="ADAL" clId="{B5EF52DA-EFB4-42F8-A453-432A6E9DD444}" dt="2022-08-29T02:14:16.640" v="5485" actId="20577"/>
          <ac:spMkLst>
            <pc:docMk/>
            <pc:sldMk cId="1551551096" sldId="285"/>
            <ac:spMk id="2" creationId="{05D3DC73-634B-72AE-DE41-F801F81286B3}"/>
          </ac:spMkLst>
        </pc:spChg>
        <pc:spChg chg="mod">
          <ac:chgData name="Mei Collins" userId="f58710cf-9b7c-4342-a50c-dd3de50b0186" providerId="ADAL" clId="{B5EF52DA-EFB4-42F8-A453-432A6E9DD444}" dt="2022-08-19T19:13:06.061" v="2913" actId="20577"/>
          <ac:spMkLst>
            <pc:docMk/>
            <pc:sldMk cId="1551551096" sldId="285"/>
            <ac:spMk id="3" creationId="{738C31C5-15CD-4062-1CF8-9EE7D3CE1E0C}"/>
          </ac:spMkLst>
        </pc:spChg>
      </pc:sldChg>
      <pc:sldChg chg="add del">
        <pc:chgData name="Mei Collins" userId="f58710cf-9b7c-4342-a50c-dd3de50b0186" providerId="ADAL" clId="{B5EF52DA-EFB4-42F8-A453-432A6E9DD444}" dt="2022-08-19T19:01:39.476" v="2595" actId="47"/>
        <pc:sldMkLst>
          <pc:docMk/>
          <pc:sldMk cId="2588109204" sldId="285"/>
        </pc:sldMkLst>
      </pc:sldChg>
      <pc:sldChg chg="add del">
        <pc:chgData name="Mei Collins" userId="f58710cf-9b7c-4342-a50c-dd3de50b0186" providerId="ADAL" clId="{B5EF52DA-EFB4-42F8-A453-432A6E9DD444}" dt="2022-08-19T19:09:31.912" v="2601"/>
        <pc:sldMkLst>
          <pc:docMk/>
          <pc:sldMk cId="4176181973" sldId="285"/>
        </pc:sldMkLst>
      </pc:sldChg>
      <pc:sldChg chg="addSp delSp modSp add mod">
        <pc:chgData name="Mei Collins" userId="f58710cf-9b7c-4342-a50c-dd3de50b0186" providerId="ADAL" clId="{B5EF52DA-EFB4-42F8-A453-432A6E9DD444}" dt="2022-08-29T02:14:24.838" v="5488" actId="20577"/>
        <pc:sldMkLst>
          <pc:docMk/>
          <pc:sldMk cId="1130442089" sldId="286"/>
        </pc:sldMkLst>
        <pc:spChg chg="mod">
          <ac:chgData name="Mei Collins" userId="f58710cf-9b7c-4342-a50c-dd3de50b0186" providerId="ADAL" clId="{B5EF52DA-EFB4-42F8-A453-432A6E9DD444}" dt="2022-08-29T02:14:24.838" v="5488" actId="20577"/>
          <ac:spMkLst>
            <pc:docMk/>
            <pc:sldMk cId="1130442089" sldId="286"/>
            <ac:spMk id="2" creationId="{05D3DC73-634B-72AE-DE41-F801F81286B3}"/>
          </ac:spMkLst>
        </pc:spChg>
        <pc:spChg chg="del">
          <ac:chgData name="Mei Collins" userId="f58710cf-9b7c-4342-a50c-dd3de50b0186" providerId="ADAL" clId="{B5EF52DA-EFB4-42F8-A453-432A6E9DD444}" dt="2022-08-19T19:15:50.915" v="2924"/>
          <ac:spMkLst>
            <pc:docMk/>
            <pc:sldMk cId="1130442089" sldId="286"/>
            <ac:spMk id="3" creationId="{738C31C5-15CD-4062-1CF8-9EE7D3CE1E0C}"/>
          </ac:spMkLst>
        </pc:spChg>
        <pc:spChg chg="add mod">
          <ac:chgData name="Mei Collins" userId="f58710cf-9b7c-4342-a50c-dd3de50b0186" providerId="ADAL" clId="{B5EF52DA-EFB4-42F8-A453-432A6E9DD444}" dt="2022-08-19T19:17:29.925" v="2947" actId="1076"/>
          <ac:spMkLst>
            <pc:docMk/>
            <pc:sldMk cId="1130442089" sldId="286"/>
            <ac:spMk id="6" creationId="{5EFE1525-C61C-6E7E-82FC-AE2480ACA4B8}"/>
          </ac:spMkLst>
        </pc:spChg>
        <pc:graphicFrameChg chg="add mod modGraphic">
          <ac:chgData name="Mei Collins" userId="f58710cf-9b7c-4342-a50c-dd3de50b0186" providerId="ADAL" clId="{B5EF52DA-EFB4-42F8-A453-432A6E9DD444}" dt="2022-08-19T19:20:03.747" v="2990" actId="14734"/>
          <ac:graphicFrameMkLst>
            <pc:docMk/>
            <pc:sldMk cId="1130442089" sldId="286"/>
            <ac:graphicFrameMk id="4" creationId="{7BCB1BB7-659C-DECB-614B-647C3F280D0E}"/>
          </ac:graphicFrameMkLst>
        </pc:graphicFrameChg>
      </pc:sldChg>
      <pc:sldChg chg="add del">
        <pc:chgData name="Mei Collins" userId="f58710cf-9b7c-4342-a50c-dd3de50b0186" providerId="ADAL" clId="{B5EF52DA-EFB4-42F8-A453-432A6E9DD444}" dt="2022-08-19T19:09:28.493" v="2600"/>
        <pc:sldMkLst>
          <pc:docMk/>
          <pc:sldMk cId="3280016730" sldId="286"/>
        </pc:sldMkLst>
      </pc:sldChg>
      <pc:sldChg chg="add del">
        <pc:chgData name="Mei Collins" userId="f58710cf-9b7c-4342-a50c-dd3de50b0186" providerId="ADAL" clId="{B5EF52DA-EFB4-42F8-A453-432A6E9DD444}" dt="2022-08-19T19:09:28.076" v="2599"/>
        <pc:sldMkLst>
          <pc:docMk/>
          <pc:sldMk cId="3654964752" sldId="287"/>
        </pc:sldMkLst>
      </pc:sldChg>
      <pc:sldChg chg="addSp delSp modSp add mod">
        <pc:chgData name="Mei Collins" userId="f58710cf-9b7c-4342-a50c-dd3de50b0186" providerId="ADAL" clId="{B5EF52DA-EFB4-42F8-A453-432A6E9DD444}" dt="2022-08-19T19:22:13.739" v="3010" actId="1076"/>
        <pc:sldMkLst>
          <pc:docMk/>
          <pc:sldMk cId="4227915201" sldId="287"/>
        </pc:sldMkLst>
        <pc:spChg chg="mod">
          <ac:chgData name="Mei Collins" userId="f58710cf-9b7c-4342-a50c-dd3de50b0186" providerId="ADAL" clId="{B5EF52DA-EFB4-42F8-A453-432A6E9DD444}" dt="2022-08-19T19:17:53.573" v="2983" actId="20577"/>
          <ac:spMkLst>
            <pc:docMk/>
            <pc:sldMk cId="4227915201" sldId="287"/>
            <ac:spMk id="2" creationId="{05D3DC73-634B-72AE-DE41-F801F81286B3}"/>
          </ac:spMkLst>
        </pc:spChg>
        <pc:spChg chg="del">
          <ac:chgData name="Mei Collins" userId="f58710cf-9b7c-4342-a50c-dd3de50b0186" providerId="ADAL" clId="{B5EF52DA-EFB4-42F8-A453-432A6E9DD444}" dt="2022-08-19T19:19:38.644" v="2984" actId="478"/>
          <ac:spMkLst>
            <pc:docMk/>
            <pc:sldMk cId="4227915201" sldId="287"/>
            <ac:spMk id="3" creationId="{738C31C5-15CD-4062-1CF8-9EE7D3CE1E0C}"/>
          </ac:spMkLst>
        </pc:spChg>
        <pc:spChg chg="add mod">
          <ac:chgData name="Mei Collins" userId="f58710cf-9b7c-4342-a50c-dd3de50b0186" providerId="ADAL" clId="{B5EF52DA-EFB4-42F8-A453-432A6E9DD444}" dt="2022-08-19T19:20:13.548" v="2992" actId="14100"/>
          <ac:spMkLst>
            <pc:docMk/>
            <pc:sldMk cId="4227915201" sldId="287"/>
            <ac:spMk id="7" creationId="{6128F5F3-9CC8-3D6F-C71A-62FC8D208DCA}"/>
          </ac:spMkLst>
        </pc:spChg>
        <pc:spChg chg="add mod">
          <ac:chgData name="Mei Collins" userId="f58710cf-9b7c-4342-a50c-dd3de50b0186" providerId="ADAL" clId="{B5EF52DA-EFB4-42F8-A453-432A6E9DD444}" dt="2022-08-19T19:20:20.020" v="2993" actId="1076"/>
          <ac:spMkLst>
            <pc:docMk/>
            <pc:sldMk cId="4227915201" sldId="287"/>
            <ac:spMk id="8" creationId="{00FD247B-97D0-B0C3-A828-A92B02D03B7F}"/>
          </ac:spMkLst>
        </pc:spChg>
        <pc:spChg chg="add mod">
          <ac:chgData name="Mei Collins" userId="f58710cf-9b7c-4342-a50c-dd3de50b0186" providerId="ADAL" clId="{B5EF52DA-EFB4-42F8-A453-432A6E9DD444}" dt="2022-08-19T19:21:32.428" v="3001" actId="1076"/>
          <ac:spMkLst>
            <pc:docMk/>
            <pc:sldMk cId="4227915201" sldId="287"/>
            <ac:spMk id="10" creationId="{8C2DA11A-8DF8-8E98-9926-2CED977A43CB}"/>
          </ac:spMkLst>
        </pc:spChg>
        <pc:spChg chg="add mod">
          <ac:chgData name="Mei Collins" userId="f58710cf-9b7c-4342-a50c-dd3de50b0186" providerId="ADAL" clId="{B5EF52DA-EFB4-42F8-A453-432A6E9DD444}" dt="2022-08-19T19:22:08.684" v="3008" actId="1076"/>
          <ac:spMkLst>
            <pc:docMk/>
            <pc:sldMk cId="4227915201" sldId="287"/>
            <ac:spMk id="11" creationId="{D24592A3-7E36-242D-6588-C72B4650CC78}"/>
          </ac:spMkLst>
        </pc:spChg>
        <pc:spChg chg="add mod">
          <ac:chgData name="Mei Collins" userId="f58710cf-9b7c-4342-a50c-dd3de50b0186" providerId="ADAL" clId="{B5EF52DA-EFB4-42F8-A453-432A6E9DD444}" dt="2022-08-19T19:21:32.428" v="3001" actId="1076"/>
          <ac:spMkLst>
            <pc:docMk/>
            <pc:sldMk cId="4227915201" sldId="287"/>
            <ac:spMk id="12" creationId="{7E953F27-5926-E5AD-52C1-4C73E9B69CC7}"/>
          </ac:spMkLst>
        </pc:spChg>
        <pc:spChg chg="add mod">
          <ac:chgData name="Mei Collins" userId="f58710cf-9b7c-4342-a50c-dd3de50b0186" providerId="ADAL" clId="{B5EF52DA-EFB4-42F8-A453-432A6E9DD444}" dt="2022-08-19T19:22:13.739" v="3010" actId="1076"/>
          <ac:spMkLst>
            <pc:docMk/>
            <pc:sldMk cId="4227915201" sldId="287"/>
            <ac:spMk id="13" creationId="{5668125C-7FC4-3450-AC27-A19C80E5D8D3}"/>
          </ac:spMkLst>
        </pc:spChg>
        <pc:spChg chg="add mod">
          <ac:chgData name="Mei Collins" userId="f58710cf-9b7c-4342-a50c-dd3de50b0186" providerId="ADAL" clId="{B5EF52DA-EFB4-42F8-A453-432A6E9DD444}" dt="2022-08-19T19:21:51.276" v="3002" actId="1076"/>
          <ac:spMkLst>
            <pc:docMk/>
            <pc:sldMk cId="4227915201" sldId="287"/>
            <ac:spMk id="14" creationId="{DC306F71-6CB0-7DFE-8B29-258392AE7344}"/>
          </ac:spMkLst>
        </pc:spChg>
        <pc:spChg chg="add mod">
          <ac:chgData name="Mei Collins" userId="f58710cf-9b7c-4342-a50c-dd3de50b0186" providerId="ADAL" clId="{B5EF52DA-EFB4-42F8-A453-432A6E9DD444}" dt="2022-08-19T19:21:55.918" v="3004" actId="14100"/>
          <ac:spMkLst>
            <pc:docMk/>
            <pc:sldMk cId="4227915201" sldId="287"/>
            <ac:spMk id="15" creationId="{D22AB883-57CF-502A-E2AB-06DFB90FF080}"/>
          </ac:spMkLst>
        </pc:spChg>
        <pc:picChg chg="add mod">
          <ac:chgData name="Mei Collins" userId="f58710cf-9b7c-4342-a50c-dd3de50b0186" providerId="ADAL" clId="{B5EF52DA-EFB4-42F8-A453-432A6E9DD444}" dt="2022-08-19T19:19:43.121" v="2988" actId="1076"/>
          <ac:picMkLst>
            <pc:docMk/>
            <pc:sldMk cId="4227915201" sldId="287"/>
            <ac:picMk id="6" creationId="{A7A7D3FE-C8B8-5E55-71E4-C6FE2D31B382}"/>
          </ac:picMkLst>
        </pc:picChg>
        <pc:picChg chg="add del mod">
          <ac:chgData name="Mei Collins" userId="f58710cf-9b7c-4342-a50c-dd3de50b0186" providerId="ADAL" clId="{B5EF52DA-EFB4-42F8-A453-432A6E9DD444}" dt="2022-08-19T19:21:02.018" v="2996" actId="478"/>
          <ac:picMkLst>
            <pc:docMk/>
            <pc:sldMk cId="4227915201" sldId="287"/>
            <ac:picMk id="9" creationId="{D19E9953-1275-C795-696C-E39EF9C75A2A}"/>
          </ac:picMkLst>
        </pc:picChg>
      </pc:sldChg>
      <pc:sldChg chg="addSp modSp add mod modCm">
        <pc:chgData name="Mei Collins" userId="f58710cf-9b7c-4342-a50c-dd3de50b0186" providerId="ADAL" clId="{B5EF52DA-EFB4-42F8-A453-432A6E9DD444}" dt="2022-08-28T21:18:18.072" v="5436"/>
        <pc:sldMkLst>
          <pc:docMk/>
          <pc:sldMk cId="3786886179" sldId="288"/>
        </pc:sldMkLst>
        <pc:spChg chg="mod">
          <ac:chgData name="Mei Collins" userId="f58710cf-9b7c-4342-a50c-dd3de50b0186" providerId="ADAL" clId="{B5EF52DA-EFB4-42F8-A453-432A6E9DD444}" dt="2022-08-19T19:27:08.589" v="3045" actId="20577"/>
          <ac:spMkLst>
            <pc:docMk/>
            <pc:sldMk cId="3786886179" sldId="288"/>
            <ac:spMk id="2" creationId="{05D3DC73-634B-72AE-DE41-F801F81286B3}"/>
          </ac:spMkLst>
        </pc:spChg>
        <pc:spChg chg="mod">
          <ac:chgData name="Mei Collins" userId="f58710cf-9b7c-4342-a50c-dd3de50b0186" providerId="ADAL" clId="{B5EF52DA-EFB4-42F8-A453-432A6E9DD444}" dt="2022-08-28T21:17:05.001" v="5416" actId="20577"/>
          <ac:spMkLst>
            <pc:docMk/>
            <pc:sldMk cId="3786886179" sldId="288"/>
            <ac:spMk id="3" creationId="{738C31C5-15CD-4062-1CF8-9EE7D3CE1E0C}"/>
          </ac:spMkLst>
        </pc:spChg>
        <pc:spChg chg="add mod">
          <ac:chgData name="Mei Collins" userId="f58710cf-9b7c-4342-a50c-dd3de50b0186" providerId="ADAL" clId="{B5EF52DA-EFB4-42F8-A453-432A6E9DD444}" dt="2022-08-28T21:18:03.642" v="5435" actId="1038"/>
          <ac:spMkLst>
            <pc:docMk/>
            <pc:sldMk cId="3786886179" sldId="288"/>
            <ac:spMk id="4" creationId="{487D5B83-1320-E032-32A5-33EA32037A58}"/>
          </ac:spMkLst>
        </pc:spChg>
      </pc:sldChg>
      <pc:sldChg chg="addSp delSp modSp add mod">
        <pc:chgData name="Mei Collins" userId="f58710cf-9b7c-4342-a50c-dd3de50b0186" providerId="ADAL" clId="{B5EF52DA-EFB4-42F8-A453-432A6E9DD444}" dt="2022-08-19T19:30:20.626" v="3385" actId="1076"/>
        <pc:sldMkLst>
          <pc:docMk/>
          <pc:sldMk cId="2925238975" sldId="289"/>
        </pc:sldMkLst>
        <pc:spChg chg="mod">
          <ac:chgData name="Mei Collins" userId="f58710cf-9b7c-4342-a50c-dd3de50b0186" providerId="ADAL" clId="{B5EF52DA-EFB4-42F8-A453-432A6E9DD444}" dt="2022-08-19T19:28:30.617" v="3336" actId="20577"/>
          <ac:spMkLst>
            <pc:docMk/>
            <pc:sldMk cId="2925238975" sldId="289"/>
            <ac:spMk id="2" creationId="{05D3DC73-634B-72AE-DE41-F801F81286B3}"/>
          </ac:spMkLst>
        </pc:spChg>
        <pc:spChg chg="del">
          <ac:chgData name="Mei Collins" userId="f58710cf-9b7c-4342-a50c-dd3de50b0186" providerId="ADAL" clId="{B5EF52DA-EFB4-42F8-A453-432A6E9DD444}" dt="2022-08-19T19:28:34.107" v="3337" actId="478"/>
          <ac:spMkLst>
            <pc:docMk/>
            <pc:sldMk cId="2925238975" sldId="289"/>
            <ac:spMk id="3" creationId="{738C31C5-15CD-4062-1CF8-9EE7D3CE1E0C}"/>
          </ac:spMkLst>
        </pc:spChg>
        <pc:spChg chg="add mod">
          <ac:chgData name="Mei Collins" userId="f58710cf-9b7c-4342-a50c-dd3de50b0186" providerId="ADAL" clId="{B5EF52DA-EFB4-42F8-A453-432A6E9DD444}" dt="2022-08-19T19:30:20.626" v="3385" actId="1076"/>
          <ac:spMkLst>
            <pc:docMk/>
            <pc:sldMk cId="2925238975" sldId="289"/>
            <ac:spMk id="4" creationId="{BD0F8D30-EC43-8E31-0F99-B70945F45541}"/>
          </ac:spMkLst>
        </pc:spChg>
        <pc:spChg chg="add mod ord">
          <ac:chgData name="Mei Collins" userId="f58710cf-9b7c-4342-a50c-dd3de50b0186" providerId="ADAL" clId="{B5EF52DA-EFB4-42F8-A453-432A6E9DD444}" dt="2022-08-19T19:29:34.928" v="3362" actId="14100"/>
          <ac:spMkLst>
            <pc:docMk/>
            <pc:sldMk cId="2925238975" sldId="289"/>
            <ac:spMk id="7" creationId="{FB379B54-2BF5-B14E-B81D-A67B87D4B88D}"/>
          </ac:spMkLst>
        </pc:spChg>
        <pc:picChg chg="add mod">
          <ac:chgData name="Mei Collins" userId="f58710cf-9b7c-4342-a50c-dd3de50b0186" providerId="ADAL" clId="{B5EF52DA-EFB4-42F8-A453-432A6E9DD444}" dt="2022-08-19T19:29:40.546" v="3379" actId="1036"/>
          <ac:picMkLst>
            <pc:docMk/>
            <pc:sldMk cId="2925238975" sldId="289"/>
            <ac:picMk id="6" creationId="{F5007FB8-436A-AC61-8F1B-26CD21C1E751}"/>
          </ac:picMkLst>
        </pc:picChg>
      </pc:sldChg>
      <pc:sldChg chg="addSp modSp add mod">
        <pc:chgData name="Mei Collins" userId="f58710cf-9b7c-4342-a50c-dd3de50b0186" providerId="ADAL" clId="{B5EF52DA-EFB4-42F8-A453-432A6E9DD444}" dt="2022-08-29T02:14:46.174" v="5490" actId="27636"/>
        <pc:sldMkLst>
          <pc:docMk/>
          <pc:sldMk cId="1419305969" sldId="290"/>
        </pc:sldMkLst>
        <pc:spChg chg="mod">
          <ac:chgData name="Mei Collins" userId="f58710cf-9b7c-4342-a50c-dd3de50b0186" providerId="ADAL" clId="{B5EF52DA-EFB4-42F8-A453-432A6E9DD444}" dt="2022-08-19T19:31:40.336" v="3403" actId="20577"/>
          <ac:spMkLst>
            <pc:docMk/>
            <pc:sldMk cId="1419305969" sldId="290"/>
            <ac:spMk id="2" creationId="{05D3DC73-634B-72AE-DE41-F801F81286B3}"/>
          </ac:spMkLst>
        </pc:spChg>
        <pc:spChg chg="mod">
          <ac:chgData name="Mei Collins" userId="f58710cf-9b7c-4342-a50c-dd3de50b0186" providerId="ADAL" clId="{B5EF52DA-EFB4-42F8-A453-432A6E9DD444}" dt="2022-08-29T02:14:46.174" v="5490" actId="27636"/>
          <ac:spMkLst>
            <pc:docMk/>
            <pc:sldMk cId="1419305969" sldId="290"/>
            <ac:spMk id="3" creationId="{738C31C5-15CD-4062-1CF8-9EE7D3CE1E0C}"/>
          </ac:spMkLst>
        </pc:spChg>
        <pc:spChg chg="add mod">
          <ac:chgData name="Mei Collins" userId="f58710cf-9b7c-4342-a50c-dd3de50b0186" providerId="ADAL" clId="{B5EF52DA-EFB4-42F8-A453-432A6E9DD444}" dt="2022-08-19T19:33:02.067" v="3418" actId="1076"/>
          <ac:spMkLst>
            <pc:docMk/>
            <pc:sldMk cId="1419305969" sldId="290"/>
            <ac:spMk id="6" creationId="{ACD02502-75FB-06C5-2371-20A10EA96DA3}"/>
          </ac:spMkLst>
        </pc:spChg>
      </pc:sldChg>
      <pc:sldChg chg="addSp modSp add mod">
        <pc:chgData name="Mei Collins" userId="f58710cf-9b7c-4342-a50c-dd3de50b0186" providerId="ADAL" clId="{B5EF52DA-EFB4-42F8-A453-432A6E9DD444}" dt="2022-08-29T02:14:58.505" v="5491" actId="14100"/>
        <pc:sldMkLst>
          <pc:docMk/>
          <pc:sldMk cId="64566970" sldId="291"/>
        </pc:sldMkLst>
        <pc:spChg chg="mod">
          <ac:chgData name="Mei Collins" userId="f58710cf-9b7c-4342-a50c-dd3de50b0186" providerId="ADAL" clId="{B5EF52DA-EFB4-42F8-A453-432A6E9DD444}" dt="2022-08-19T19:33:26.686" v="3443" actId="20577"/>
          <ac:spMkLst>
            <pc:docMk/>
            <pc:sldMk cId="64566970" sldId="291"/>
            <ac:spMk id="2" creationId="{05D3DC73-634B-72AE-DE41-F801F81286B3}"/>
          </ac:spMkLst>
        </pc:spChg>
        <pc:spChg chg="mod">
          <ac:chgData name="Mei Collins" userId="f58710cf-9b7c-4342-a50c-dd3de50b0186" providerId="ADAL" clId="{B5EF52DA-EFB4-42F8-A453-432A6E9DD444}" dt="2022-08-29T02:14:58.505" v="5491" actId="14100"/>
          <ac:spMkLst>
            <pc:docMk/>
            <pc:sldMk cId="64566970" sldId="291"/>
            <ac:spMk id="3" creationId="{738C31C5-15CD-4062-1CF8-9EE7D3CE1E0C}"/>
          </ac:spMkLst>
        </pc:spChg>
        <pc:spChg chg="add mod">
          <ac:chgData name="Mei Collins" userId="f58710cf-9b7c-4342-a50c-dd3de50b0186" providerId="ADAL" clId="{B5EF52DA-EFB4-42F8-A453-432A6E9DD444}" dt="2022-08-19T19:35:03.015" v="3570" actId="1076"/>
          <ac:spMkLst>
            <pc:docMk/>
            <pc:sldMk cId="64566970" sldId="291"/>
            <ac:spMk id="4" creationId="{B1BA5BA4-511D-3413-D27D-6AA693D31216}"/>
          </ac:spMkLst>
        </pc:spChg>
        <pc:spChg chg="add mod">
          <ac:chgData name="Mei Collins" userId="f58710cf-9b7c-4342-a50c-dd3de50b0186" providerId="ADAL" clId="{B5EF52DA-EFB4-42F8-A453-432A6E9DD444}" dt="2022-08-19T19:35:43.718" v="3571" actId="1076"/>
          <ac:spMkLst>
            <pc:docMk/>
            <pc:sldMk cId="64566970" sldId="291"/>
            <ac:spMk id="6" creationId="{68C9DAAF-6D2B-BD52-D500-8F1FC22C18E2}"/>
          </ac:spMkLst>
        </pc:spChg>
      </pc:sldChg>
      <pc:sldChg chg="addSp modSp add mod">
        <pc:chgData name="Mei Collins" userId="f58710cf-9b7c-4342-a50c-dd3de50b0186" providerId="ADAL" clId="{B5EF52DA-EFB4-42F8-A453-432A6E9DD444}" dt="2022-08-19T19:49:08.793" v="3716" actId="2085"/>
        <pc:sldMkLst>
          <pc:docMk/>
          <pc:sldMk cId="1721904480" sldId="292"/>
        </pc:sldMkLst>
        <pc:spChg chg="mod">
          <ac:chgData name="Mei Collins" userId="f58710cf-9b7c-4342-a50c-dd3de50b0186" providerId="ADAL" clId="{B5EF52DA-EFB4-42F8-A453-432A6E9DD444}" dt="2022-08-19T19:41:52.012" v="3591" actId="20577"/>
          <ac:spMkLst>
            <pc:docMk/>
            <pc:sldMk cId="1721904480" sldId="292"/>
            <ac:spMk id="2" creationId="{05D3DC73-634B-72AE-DE41-F801F81286B3}"/>
          </ac:spMkLst>
        </pc:spChg>
        <pc:spChg chg="mod">
          <ac:chgData name="Mei Collins" userId="f58710cf-9b7c-4342-a50c-dd3de50b0186" providerId="ADAL" clId="{B5EF52DA-EFB4-42F8-A453-432A6E9DD444}" dt="2022-08-19T19:42:35.388" v="3711" actId="14100"/>
          <ac:spMkLst>
            <pc:docMk/>
            <pc:sldMk cId="1721904480" sldId="292"/>
            <ac:spMk id="3" creationId="{738C31C5-15CD-4062-1CF8-9EE7D3CE1E0C}"/>
          </ac:spMkLst>
        </pc:spChg>
        <pc:spChg chg="add mod">
          <ac:chgData name="Mei Collins" userId="f58710cf-9b7c-4342-a50c-dd3de50b0186" providerId="ADAL" clId="{B5EF52DA-EFB4-42F8-A453-432A6E9DD444}" dt="2022-08-19T19:49:08.793" v="3716" actId="2085"/>
          <ac:spMkLst>
            <pc:docMk/>
            <pc:sldMk cId="1721904480" sldId="292"/>
            <ac:spMk id="7" creationId="{69694312-0D78-0EE6-980D-0D4FA69996A8}"/>
          </ac:spMkLst>
        </pc:spChg>
        <pc:graphicFrameChg chg="add mod">
          <ac:chgData name="Mei Collins" userId="f58710cf-9b7c-4342-a50c-dd3de50b0186" providerId="ADAL" clId="{B5EF52DA-EFB4-42F8-A453-432A6E9DD444}" dt="2022-08-19T19:48:52.984" v="3713" actId="1076"/>
          <ac:graphicFrameMkLst>
            <pc:docMk/>
            <pc:sldMk cId="1721904480" sldId="292"/>
            <ac:graphicFrameMk id="6" creationId="{87EC7E97-23E7-7D18-5FB7-F225F7C4A1C8}"/>
          </ac:graphicFrameMkLst>
        </pc:graphicFrameChg>
      </pc:sldChg>
      <pc:sldChg chg="addSp modSp add mod">
        <pc:chgData name="Mei Collins" userId="f58710cf-9b7c-4342-a50c-dd3de50b0186" providerId="ADAL" clId="{B5EF52DA-EFB4-42F8-A453-432A6E9DD444}" dt="2022-08-19T19:56:43.391" v="4022" actId="1076"/>
        <pc:sldMkLst>
          <pc:docMk/>
          <pc:sldMk cId="3093671237" sldId="293"/>
        </pc:sldMkLst>
        <pc:spChg chg="mod">
          <ac:chgData name="Mei Collins" userId="f58710cf-9b7c-4342-a50c-dd3de50b0186" providerId="ADAL" clId="{B5EF52DA-EFB4-42F8-A453-432A6E9DD444}" dt="2022-08-19T19:49:30.008" v="3741" actId="20577"/>
          <ac:spMkLst>
            <pc:docMk/>
            <pc:sldMk cId="3093671237" sldId="293"/>
            <ac:spMk id="2" creationId="{05D3DC73-634B-72AE-DE41-F801F81286B3}"/>
          </ac:spMkLst>
        </pc:spChg>
        <pc:spChg chg="mod">
          <ac:chgData name="Mei Collins" userId="f58710cf-9b7c-4342-a50c-dd3de50b0186" providerId="ADAL" clId="{B5EF52DA-EFB4-42F8-A453-432A6E9DD444}" dt="2022-08-19T19:49:56.068" v="3827" actId="14100"/>
          <ac:spMkLst>
            <pc:docMk/>
            <pc:sldMk cId="3093671237" sldId="293"/>
            <ac:spMk id="3" creationId="{738C31C5-15CD-4062-1CF8-9EE7D3CE1E0C}"/>
          </ac:spMkLst>
        </pc:spChg>
        <pc:spChg chg="add mod">
          <ac:chgData name="Mei Collins" userId="f58710cf-9b7c-4342-a50c-dd3de50b0186" providerId="ADAL" clId="{B5EF52DA-EFB4-42F8-A453-432A6E9DD444}" dt="2022-08-19T19:50:48.254" v="3841" actId="1076"/>
          <ac:spMkLst>
            <pc:docMk/>
            <pc:sldMk cId="3093671237" sldId="293"/>
            <ac:spMk id="4" creationId="{7222CDB8-981F-F25A-E03A-5F5BCCFFC175}"/>
          </ac:spMkLst>
        </pc:spChg>
        <pc:spChg chg="add mod">
          <ac:chgData name="Mei Collins" userId="f58710cf-9b7c-4342-a50c-dd3de50b0186" providerId="ADAL" clId="{B5EF52DA-EFB4-42F8-A453-432A6E9DD444}" dt="2022-08-19T19:50:14.056" v="3829" actId="1076"/>
          <ac:spMkLst>
            <pc:docMk/>
            <pc:sldMk cId="3093671237" sldId="293"/>
            <ac:spMk id="6" creationId="{A226DF99-0203-EAF4-1E92-300F8815BADE}"/>
          </ac:spMkLst>
        </pc:spChg>
        <pc:spChg chg="add mod">
          <ac:chgData name="Mei Collins" userId="f58710cf-9b7c-4342-a50c-dd3de50b0186" providerId="ADAL" clId="{B5EF52DA-EFB4-42F8-A453-432A6E9DD444}" dt="2022-08-19T19:50:34.032" v="3832" actId="1076"/>
          <ac:spMkLst>
            <pc:docMk/>
            <pc:sldMk cId="3093671237" sldId="293"/>
            <ac:spMk id="7" creationId="{24D6F81A-C3EA-2F0D-53D7-19E8938D2F69}"/>
          </ac:spMkLst>
        </pc:spChg>
        <pc:spChg chg="add mod">
          <ac:chgData name="Mei Collins" userId="f58710cf-9b7c-4342-a50c-dd3de50b0186" providerId="ADAL" clId="{B5EF52DA-EFB4-42F8-A453-432A6E9DD444}" dt="2022-08-19T19:56:43.391" v="4022" actId="1076"/>
          <ac:spMkLst>
            <pc:docMk/>
            <pc:sldMk cId="3093671237" sldId="293"/>
            <ac:spMk id="8" creationId="{A1E4CB0F-0FBE-94B0-5CC0-95DC514FF1C3}"/>
          </ac:spMkLst>
        </pc:spChg>
      </pc:sldChg>
      <pc:sldChg chg="addSp modSp add mod">
        <pc:chgData name="Mei Collins" userId="f58710cf-9b7c-4342-a50c-dd3de50b0186" providerId="ADAL" clId="{B5EF52DA-EFB4-42F8-A453-432A6E9DD444}" dt="2022-08-19T19:55:54.633" v="4018" actId="1076"/>
        <pc:sldMkLst>
          <pc:docMk/>
          <pc:sldMk cId="2540799254" sldId="294"/>
        </pc:sldMkLst>
        <pc:spChg chg="mod">
          <ac:chgData name="Mei Collins" userId="f58710cf-9b7c-4342-a50c-dd3de50b0186" providerId="ADAL" clId="{B5EF52DA-EFB4-42F8-A453-432A6E9DD444}" dt="2022-08-19T19:51:28.204" v="3860" actId="20577"/>
          <ac:spMkLst>
            <pc:docMk/>
            <pc:sldMk cId="2540799254" sldId="294"/>
            <ac:spMk id="2" creationId="{05D3DC73-634B-72AE-DE41-F801F81286B3}"/>
          </ac:spMkLst>
        </pc:spChg>
        <pc:spChg chg="mod">
          <ac:chgData name="Mei Collins" userId="f58710cf-9b7c-4342-a50c-dd3de50b0186" providerId="ADAL" clId="{B5EF52DA-EFB4-42F8-A453-432A6E9DD444}" dt="2022-08-19T19:55:34.848" v="4011" actId="14100"/>
          <ac:spMkLst>
            <pc:docMk/>
            <pc:sldMk cId="2540799254" sldId="294"/>
            <ac:spMk id="3" creationId="{738C31C5-15CD-4062-1CF8-9EE7D3CE1E0C}"/>
          </ac:spMkLst>
        </pc:spChg>
        <pc:spChg chg="add mod">
          <ac:chgData name="Mei Collins" userId="f58710cf-9b7c-4342-a50c-dd3de50b0186" providerId="ADAL" clId="{B5EF52DA-EFB4-42F8-A453-432A6E9DD444}" dt="2022-08-19T19:55:54.633" v="4018" actId="1076"/>
          <ac:spMkLst>
            <pc:docMk/>
            <pc:sldMk cId="2540799254" sldId="294"/>
            <ac:spMk id="6" creationId="{0EC1043A-45DA-3C4E-73D1-6EE686CC7335}"/>
          </ac:spMkLst>
        </pc:spChg>
      </pc:sldChg>
      <pc:sldChg chg="modSp add mod modCm">
        <pc:chgData name="Mei Collins" userId="f58710cf-9b7c-4342-a50c-dd3de50b0186" providerId="ADAL" clId="{B5EF52DA-EFB4-42F8-A453-432A6E9DD444}" dt="2022-08-28T21:19:21.456" v="5439"/>
        <pc:sldMkLst>
          <pc:docMk/>
          <pc:sldMk cId="1181313315" sldId="295"/>
        </pc:sldMkLst>
        <pc:spChg chg="mod">
          <ac:chgData name="Mei Collins" userId="f58710cf-9b7c-4342-a50c-dd3de50b0186" providerId="ADAL" clId="{B5EF52DA-EFB4-42F8-A453-432A6E9DD444}" dt="2022-08-19T19:57:09.606" v="4042" actId="20577"/>
          <ac:spMkLst>
            <pc:docMk/>
            <pc:sldMk cId="1181313315" sldId="295"/>
            <ac:spMk id="2" creationId="{05D3DC73-634B-72AE-DE41-F801F81286B3}"/>
          </ac:spMkLst>
        </pc:spChg>
        <pc:spChg chg="mod">
          <ac:chgData name="Mei Collins" userId="f58710cf-9b7c-4342-a50c-dd3de50b0186" providerId="ADAL" clId="{B5EF52DA-EFB4-42F8-A453-432A6E9DD444}" dt="2022-08-28T21:19:12.435" v="5438" actId="20577"/>
          <ac:spMkLst>
            <pc:docMk/>
            <pc:sldMk cId="1181313315" sldId="295"/>
            <ac:spMk id="3" creationId="{738C31C5-15CD-4062-1CF8-9EE7D3CE1E0C}"/>
          </ac:spMkLst>
        </pc:spChg>
      </pc:sldChg>
      <pc:sldChg chg="addSp delSp modSp new mod">
        <pc:chgData name="Mei Collins" userId="f58710cf-9b7c-4342-a50c-dd3de50b0186" providerId="ADAL" clId="{B5EF52DA-EFB4-42F8-A453-432A6E9DD444}" dt="2022-08-19T19:59:34.297" v="4092" actId="1076"/>
        <pc:sldMkLst>
          <pc:docMk/>
          <pc:sldMk cId="9228369" sldId="296"/>
        </pc:sldMkLst>
        <pc:spChg chg="mod">
          <ac:chgData name="Mei Collins" userId="f58710cf-9b7c-4342-a50c-dd3de50b0186" providerId="ADAL" clId="{B5EF52DA-EFB4-42F8-A453-432A6E9DD444}" dt="2022-08-19T19:58:22.880" v="4080" actId="20577"/>
          <ac:spMkLst>
            <pc:docMk/>
            <pc:sldMk cId="9228369" sldId="296"/>
            <ac:spMk id="2" creationId="{8D9B3B16-254E-D306-A4A0-F9E6111AFA63}"/>
          </ac:spMkLst>
        </pc:spChg>
        <pc:spChg chg="del">
          <ac:chgData name="Mei Collins" userId="f58710cf-9b7c-4342-a50c-dd3de50b0186" providerId="ADAL" clId="{B5EF52DA-EFB4-42F8-A453-432A6E9DD444}" dt="2022-08-19T19:59:01.320" v="4081" actId="478"/>
          <ac:spMkLst>
            <pc:docMk/>
            <pc:sldMk cId="9228369" sldId="296"/>
            <ac:spMk id="3" creationId="{18714CE7-86EE-E5D8-9D01-C1A67FDF10E7}"/>
          </ac:spMkLst>
        </pc:spChg>
        <pc:spChg chg="add mod">
          <ac:chgData name="Mei Collins" userId="f58710cf-9b7c-4342-a50c-dd3de50b0186" providerId="ADAL" clId="{B5EF52DA-EFB4-42F8-A453-432A6E9DD444}" dt="2022-08-19T19:59:34.297" v="4092" actId="1076"/>
          <ac:spMkLst>
            <pc:docMk/>
            <pc:sldMk cId="9228369" sldId="296"/>
            <ac:spMk id="7" creationId="{D4E87364-E509-C25C-313E-BB6CC8F43BD6}"/>
          </ac:spMkLst>
        </pc:spChg>
        <pc:picChg chg="add mod">
          <ac:chgData name="Mei Collins" userId="f58710cf-9b7c-4342-a50c-dd3de50b0186" providerId="ADAL" clId="{B5EF52DA-EFB4-42F8-A453-432A6E9DD444}" dt="2022-08-19T19:59:18.681" v="4086" actId="1076"/>
          <ac:picMkLst>
            <pc:docMk/>
            <pc:sldMk cId="9228369" sldId="296"/>
            <ac:picMk id="6" creationId="{E381CF65-84B6-46F5-7F32-2FCD639D8020}"/>
          </ac:picMkLst>
        </pc:picChg>
      </pc:sldChg>
      <pc:sldChg chg="addSp delSp modSp add mod">
        <pc:chgData name="Mei Collins" userId="f58710cf-9b7c-4342-a50c-dd3de50b0186" providerId="ADAL" clId="{B5EF52DA-EFB4-42F8-A453-432A6E9DD444}" dt="2022-08-19T20:02:21.519" v="4156" actId="1076"/>
        <pc:sldMkLst>
          <pc:docMk/>
          <pc:sldMk cId="4139395458" sldId="297"/>
        </pc:sldMkLst>
        <pc:spChg chg="mod">
          <ac:chgData name="Mei Collins" userId="f58710cf-9b7c-4342-a50c-dd3de50b0186" providerId="ADAL" clId="{B5EF52DA-EFB4-42F8-A453-432A6E9DD444}" dt="2022-08-19T20:00:02.288" v="4122" actId="20577"/>
          <ac:spMkLst>
            <pc:docMk/>
            <pc:sldMk cId="4139395458" sldId="297"/>
            <ac:spMk id="2" creationId="{8D9B3B16-254E-D306-A4A0-F9E6111AFA63}"/>
          </ac:spMkLst>
        </pc:spChg>
        <pc:spChg chg="del">
          <ac:chgData name="Mei Collins" userId="f58710cf-9b7c-4342-a50c-dd3de50b0186" providerId="ADAL" clId="{B5EF52DA-EFB4-42F8-A453-432A6E9DD444}" dt="2022-08-19T20:00:41.335" v="4123" actId="22"/>
          <ac:spMkLst>
            <pc:docMk/>
            <pc:sldMk cId="4139395458" sldId="297"/>
            <ac:spMk id="3" creationId="{18714CE7-86EE-E5D8-9D01-C1A67FDF10E7}"/>
          </ac:spMkLst>
        </pc:spChg>
        <pc:spChg chg="add mod">
          <ac:chgData name="Mei Collins" userId="f58710cf-9b7c-4342-a50c-dd3de50b0186" providerId="ADAL" clId="{B5EF52DA-EFB4-42F8-A453-432A6E9DD444}" dt="2022-08-19T20:02:21.519" v="4156" actId="1076"/>
          <ac:spMkLst>
            <pc:docMk/>
            <pc:sldMk cId="4139395458" sldId="297"/>
            <ac:spMk id="11" creationId="{BA9F9CEB-7825-A2E3-20D8-332FDF687B07}"/>
          </ac:spMkLst>
        </pc:spChg>
        <pc:picChg chg="add mod ord">
          <ac:chgData name="Mei Collins" userId="f58710cf-9b7c-4342-a50c-dd3de50b0186" providerId="ADAL" clId="{B5EF52DA-EFB4-42F8-A453-432A6E9DD444}" dt="2022-08-19T20:02:02.453" v="4151" actId="1076"/>
          <ac:picMkLst>
            <pc:docMk/>
            <pc:sldMk cId="4139395458" sldId="297"/>
            <ac:picMk id="6" creationId="{1ECE7004-83BC-430E-1A3F-7E1A40D61F85}"/>
          </ac:picMkLst>
        </pc:picChg>
        <pc:picChg chg="add mod">
          <ac:chgData name="Mei Collins" userId="f58710cf-9b7c-4342-a50c-dd3de50b0186" providerId="ADAL" clId="{B5EF52DA-EFB4-42F8-A453-432A6E9DD444}" dt="2022-08-19T20:02:04.921" v="4153" actId="1076"/>
          <ac:picMkLst>
            <pc:docMk/>
            <pc:sldMk cId="4139395458" sldId="297"/>
            <ac:picMk id="8" creationId="{2CF1F17D-1EB4-BCE1-4708-B8088C28EFB8}"/>
          </ac:picMkLst>
        </pc:picChg>
        <pc:picChg chg="add mod">
          <ac:chgData name="Mei Collins" userId="f58710cf-9b7c-4342-a50c-dd3de50b0186" providerId="ADAL" clId="{B5EF52DA-EFB4-42F8-A453-432A6E9DD444}" dt="2022-08-19T20:02:03.804" v="4152" actId="1076"/>
          <ac:picMkLst>
            <pc:docMk/>
            <pc:sldMk cId="4139395458" sldId="297"/>
            <ac:picMk id="10" creationId="{73EF778A-DF5C-844A-8381-1901EE96814B}"/>
          </ac:picMkLst>
        </pc:picChg>
      </pc:sldChg>
      <pc:sldChg chg="addSp delSp modSp add mod">
        <pc:chgData name="Mei Collins" userId="f58710cf-9b7c-4342-a50c-dd3de50b0186" providerId="ADAL" clId="{B5EF52DA-EFB4-42F8-A453-432A6E9DD444}" dt="2022-08-19T20:05:08.610" v="4189" actId="1076"/>
        <pc:sldMkLst>
          <pc:docMk/>
          <pc:sldMk cId="3576921408" sldId="298"/>
        </pc:sldMkLst>
        <pc:spChg chg="mod">
          <ac:chgData name="Mei Collins" userId="f58710cf-9b7c-4342-a50c-dd3de50b0186" providerId="ADAL" clId="{B5EF52DA-EFB4-42F8-A453-432A6E9DD444}" dt="2022-08-19T20:02:50.487" v="4177" actId="20577"/>
          <ac:spMkLst>
            <pc:docMk/>
            <pc:sldMk cId="3576921408" sldId="298"/>
            <ac:spMk id="2" creationId="{8D9B3B16-254E-D306-A4A0-F9E6111AFA63}"/>
          </ac:spMkLst>
        </pc:spChg>
        <pc:spChg chg="del">
          <ac:chgData name="Mei Collins" userId="f58710cf-9b7c-4342-a50c-dd3de50b0186" providerId="ADAL" clId="{B5EF52DA-EFB4-42F8-A453-432A6E9DD444}" dt="2022-08-19T20:04:37.292" v="4178" actId="478"/>
          <ac:spMkLst>
            <pc:docMk/>
            <pc:sldMk cId="3576921408" sldId="298"/>
            <ac:spMk id="3" creationId="{18714CE7-86EE-E5D8-9D01-C1A67FDF10E7}"/>
          </ac:spMkLst>
        </pc:spChg>
        <pc:spChg chg="add mod">
          <ac:chgData name="Mei Collins" userId="f58710cf-9b7c-4342-a50c-dd3de50b0186" providerId="ADAL" clId="{B5EF52DA-EFB4-42F8-A453-432A6E9DD444}" dt="2022-08-19T20:05:08.610" v="4189" actId="1076"/>
          <ac:spMkLst>
            <pc:docMk/>
            <pc:sldMk cId="3576921408" sldId="298"/>
            <ac:spMk id="7" creationId="{254066A3-DC17-A35A-FE1D-F8A089BADC9D}"/>
          </ac:spMkLst>
        </pc:spChg>
        <pc:picChg chg="add mod">
          <ac:chgData name="Mei Collins" userId="f58710cf-9b7c-4342-a50c-dd3de50b0186" providerId="ADAL" clId="{B5EF52DA-EFB4-42F8-A453-432A6E9DD444}" dt="2022-08-19T20:04:45.037" v="4182" actId="1076"/>
          <ac:picMkLst>
            <pc:docMk/>
            <pc:sldMk cId="3576921408" sldId="298"/>
            <ac:picMk id="6" creationId="{65393919-AB6D-CA32-F184-85F0A393F9E1}"/>
          </ac:picMkLst>
        </pc:picChg>
      </pc:sldChg>
      <pc:sldChg chg="add del">
        <pc:chgData name="Mei Collins" userId="f58710cf-9b7c-4342-a50c-dd3de50b0186" providerId="ADAL" clId="{B5EF52DA-EFB4-42F8-A453-432A6E9DD444}" dt="2022-08-19T20:17:15.725" v="4426" actId="47"/>
        <pc:sldMkLst>
          <pc:docMk/>
          <pc:sldMk cId="3928218836" sldId="299"/>
        </pc:sldMkLst>
      </pc:sldChg>
      <pc:sldChg chg="modSp new mod ord">
        <pc:chgData name="Mei Collins" userId="f58710cf-9b7c-4342-a50c-dd3de50b0186" providerId="ADAL" clId="{B5EF52DA-EFB4-42F8-A453-432A6E9DD444}" dt="2022-08-19T20:16:38.314" v="4425" actId="27636"/>
        <pc:sldMkLst>
          <pc:docMk/>
          <pc:sldMk cId="511336727" sldId="300"/>
        </pc:sldMkLst>
        <pc:spChg chg="mod">
          <ac:chgData name="Mei Collins" userId="f58710cf-9b7c-4342-a50c-dd3de50b0186" providerId="ADAL" clId="{B5EF52DA-EFB4-42F8-A453-432A6E9DD444}" dt="2022-08-19T20:05:42.008" v="4227" actId="20577"/>
          <ac:spMkLst>
            <pc:docMk/>
            <pc:sldMk cId="511336727" sldId="300"/>
            <ac:spMk id="2" creationId="{0257226B-215E-7489-7A0D-EA4993AD29DC}"/>
          </ac:spMkLst>
        </pc:spChg>
        <pc:spChg chg="mod">
          <ac:chgData name="Mei Collins" userId="f58710cf-9b7c-4342-a50c-dd3de50b0186" providerId="ADAL" clId="{B5EF52DA-EFB4-42F8-A453-432A6E9DD444}" dt="2022-08-19T20:16:38.314" v="4425" actId="27636"/>
          <ac:spMkLst>
            <pc:docMk/>
            <pc:sldMk cId="511336727" sldId="300"/>
            <ac:spMk id="3" creationId="{971F9F95-0E1E-A53A-0B8A-2047C880BA1A}"/>
          </ac:spMkLst>
        </pc:spChg>
      </pc:sldChg>
      <pc:sldChg chg="modSp add mod delCm">
        <pc:chgData name="Mei Collins" userId="f58710cf-9b7c-4342-a50c-dd3de50b0186" providerId="ADAL" clId="{B5EF52DA-EFB4-42F8-A453-432A6E9DD444}" dt="2022-08-28T21:20:55.168" v="5458" actId="403"/>
        <pc:sldMkLst>
          <pc:docMk/>
          <pc:sldMk cId="216955152" sldId="301"/>
        </pc:sldMkLst>
        <pc:spChg chg="mod">
          <ac:chgData name="Mei Collins" userId="f58710cf-9b7c-4342-a50c-dd3de50b0186" providerId="ADAL" clId="{B5EF52DA-EFB4-42F8-A453-432A6E9DD444}" dt="2022-08-28T21:20:55.168" v="5458" actId="403"/>
          <ac:spMkLst>
            <pc:docMk/>
            <pc:sldMk cId="216955152" sldId="301"/>
            <ac:spMk id="3" creationId="{44A529D0-168F-80A0-709A-A7023D631DFF}"/>
          </ac:spMkLst>
        </pc:spChg>
      </pc:sldChg>
      <pc:sldChg chg="addSp delSp modSp add del mod">
        <pc:chgData name="Mei Collins" userId="f58710cf-9b7c-4342-a50c-dd3de50b0186" providerId="ADAL" clId="{B5EF52DA-EFB4-42F8-A453-432A6E9DD444}" dt="2022-08-28T21:20:35.982" v="5453" actId="47"/>
        <pc:sldMkLst>
          <pc:docMk/>
          <pc:sldMk cId="1642029303" sldId="301"/>
        </pc:sldMkLst>
        <pc:spChg chg="del">
          <ac:chgData name="Mei Collins" userId="f58710cf-9b7c-4342-a50c-dd3de50b0186" providerId="ADAL" clId="{B5EF52DA-EFB4-42F8-A453-432A6E9DD444}" dt="2022-08-28T21:20:18.222" v="5443" actId="478"/>
          <ac:spMkLst>
            <pc:docMk/>
            <pc:sldMk cId="1642029303" sldId="301"/>
            <ac:spMk id="2" creationId="{A127E244-579D-7546-736D-6B0A64ED422B}"/>
          </ac:spMkLst>
        </pc:spChg>
        <pc:spChg chg="add mod">
          <ac:chgData name="Mei Collins" userId="f58710cf-9b7c-4342-a50c-dd3de50b0186" providerId="ADAL" clId="{B5EF52DA-EFB4-42F8-A453-432A6E9DD444}" dt="2022-08-28T21:20:18.222" v="5443" actId="478"/>
          <ac:spMkLst>
            <pc:docMk/>
            <pc:sldMk cId="1642029303" sldId="301"/>
            <ac:spMk id="6" creationId="{5A79ED9C-E4E2-875B-DCE3-7B5D7BD648C3}"/>
          </ac:spMkLst>
        </pc:spChg>
      </pc:sldChg>
      <pc:sldChg chg="addSp delSp modSp add mod">
        <pc:chgData name="Mei Collins" userId="f58710cf-9b7c-4342-a50c-dd3de50b0186" providerId="ADAL" clId="{B5EF52DA-EFB4-42F8-A453-432A6E9DD444}" dt="2022-08-28T21:21:10.783" v="5463" actId="403"/>
        <pc:sldMkLst>
          <pc:docMk/>
          <pc:sldMk cId="3231762758" sldId="302"/>
        </pc:sldMkLst>
        <pc:spChg chg="del">
          <ac:chgData name="Mei Collins" userId="f58710cf-9b7c-4342-a50c-dd3de50b0186" providerId="ADAL" clId="{B5EF52DA-EFB4-42F8-A453-432A6E9DD444}" dt="2022-08-28T21:21:06.846" v="5460" actId="478"/>
          <ac:spMkLst>
            <pc:docMk/>
            <pc:sldMk cId="3231762758" sldId="302"/>
            <ac:spMk id="2" creationId="{A127E244-579D-7546-736D-6B0A64ED422B}"/>
          </ac:spMkLst>
        </pc:spChg>
        <pc:spChg chg="mod">
          <ac:chgData name="Mei Collins" userId="f58710cf-9b7c-4342-a50c-dd3de50b0186" providerId="ADAL" clId="{B5EF52DA-EFB4-42F8-A453-432A6E9DD444}" dt="2022-08-28T21:21:10.783" v="5463" actId="403"/>
          <ac:spMkLst>
            <pc:docMk/>
            <pc:sldMk cId="3231762758" sldId="302"/>
            <ac:spMk id="3" creationId="{44A529D0-168F-80A0-709A-A7023D631DFF}"/>
          </ac:spMkLst>
        </pc:spChg>
        <pc:spChg chg="add mod">
          <ac:chgData name="Mei Collins" userId="f58710cf-9b7c-4342-a50c-dd3de50b0186" providerId="ADAL" clId="{B5EF52DA-EFB4-42F8-A453-432A6E9DD444}" dt="2022-08-28T21:21:06.846" v="5460" actId="478"/>
          <ac:spMkLst>
            <pc:docMk/>
            <pc:sldMk cId="3231762758" sldId="302"/>
            <ac:spMk id="6" creationId="{B4D85072-F0A1-C2CB-E40E-6CA4101F9751}"/>
          </ac:spMkLst>
        </pc:spChg>
      </pc:sldChg>
      <pc:sldChg chg="addSp delSp modSp add mod">
        <pc:chgData name="Mei Collins" userId="f58710cf-9b7c-4342-a50c-dd3de50b0186" providerId="ADAL" clId="{B5EF52DA-EFB4-42F8-A453-432A6E9DD444}" dt="2022-08-28T21:21:31.947" v="5469" actId="14100"/>
        <pc:sldMkLst>
          <pc:docMk/>
          <pc:sldMk cId="3216614594" sldId="303"/>
        </pc:sldMkLst>
        <pc:spChg chg="del">
          <ac:chgData name="Mei Collins" userId="f58710cf-9b7c-4342-a50c-dd3de50b0186" providerId="ADAL" clId="{B5EF52DA-EFB4-42F8-A453-432A6E9DD444}" dt="2022-08-28T21:21:26.859" v="5465" actId="478"/>
          <ac:spMkLst>
            <pc:docMk/>
            <pc:sldMk cId="3216614594" sldId="303"/>
            <ac:spMk id="2" creationId="{A127E244-579D-7546-736D-6B0A64ED422B}"/>
          </ac:spMkLst>
        </pc:spChg>
        <pc:spChg chg="mod">
          <ac:chgData name="Mei Collins" userId="f58710cf-9b7c-4342-a50c-dd3de50b0186" providerId="ADAL" clId="{B5EF52DA-EFB4-42F8-A453-432A6E9DD444}" dt="2022-08-28T21:21:31.947" v="5469" actId="14100"/>
          <ac:spMkLst>
            <pc:docMk/>
            <pc:sldMk cId="3216614594" sldId="303"/>
            <ac:spMk id="3" creationId="{44A529D0-168F-80A0-709A-A7023D631DFF}"/>
          </ac:spMkLst>
        </pc:spChg>
        <pc:spChg chg="add mod">
          <ac:chgData name="Mei Collins" userId="f58710cf-9b7c-4342-a50c-dd3de50b0186" providerId="ADAL" clId="{B5EF52DA-EFB4-42F8-A453-432A6E9DD444}" dt="2022-08-28T21:21:26.859" v="5465" actId="478"/>
          <ac:spMkLst>
            <pc:docMk/>
            <pc:sldMk cId="3216614594" sldId="303"/>
            <ac:spMk id="6" creationId="{2B27CAE5-0FDE-91C9-91ED-790CF3AACBB9}"/>
          </ac:spMkLst>
        </pc:spChg>
      </pc:sldChg>
    </pc:docChg>
  </pc:docChgLst>
  <pc:docChgLst>
    <pc:chgData name="Landis, Elizabeth" userId="S::landis.elizabeth_epa.gov#ext#@indecon.com::f25b3125-03f0-4050-8071-b7a6fea9cfd6" providerId="AD" clId="Web-{9DDFDF92-A729-86C7-7F94-E1E1F8E7DA94}"/>
    <pc:docChg chg="mod">
      <pc:chgData name="Landis, Elizabeth" userId="S::landis.elizabeth_epa.gov#ext#@indecon.com::f25b3125-03f0-4050-8071-b7a6fea9cfd6" providerId="AD" clId="Web-{9DDFDF92-A729-86C7-7F94-E1E1F8E7DA94}" dt="2022-12-09T02:48:40.984" v="1"/>
      <pc:docMkLst>
        <pc:docMk/>
      </pc:docMkLst>
      <pc:sldChg chg="addCm">
        <pc:chgData name="Landis, Elizabeth" userId="S::landis.elizabeth_epa.gov#ext#@indecon.com::f25b3125-03f0-4050-8071-b7a6fea9cfd6" providerId="AD" clId="Web-{9DDFDF92-A729-86C7-7F94-E1E1F8E7DA94}" dt="2022-12-09T02:48:40.984" v="1"/>
        <pc:sldMkLst>
          <pc:docMk/>
          <pc:sldMk cId="1098873234" sldId="306"/>
        </pc:sldMkLst>
      </pc:sldChg>
    </pc:docChg>
  </pc:docChgLst>
  <pc:docChgLst>
    <pc:chgData name="Henry Roman" userId="28722cf9-7dac-4dc0-9220-e312c8ae96af" providerId="ADAL" clId="{D8413DFB-28E9-FC41-BA88-EF4610D81FC6}"/>
    <pc:docChg chg="undo redo custSel modSld">
      <pc:chgData name="Henry Roman" userId="28722cf9-7dac-4dc0-9220-e312c8ae96af" providerId="ADAL" clId="{D8413DFB-28E9-FC41-BA88-EF4610D81FC6}" dt="2022-09-21T17:36:50.382" v="374" actId="20577"/>
      <pc:docMkLst>
        <pc:docMk/>
      </pc:docMkLst>
      <pc:sldChg chg="modSp mod addCm modCm">
        <pc:chgData name="Henry Roman" userId="28722cf9-7dac-4dc0-9220-e312c8ae96af" providerId="ADAL" clId="{D8413DFB-28E9-FC41-BA88-EF4610D81FC6}" dt="2022-09-21T17:10:15.421" v="6" actId="207"/>
        <pc:sldMkLst>
          <pc:docMk/>
          <pc:sldMk cId="513059146" sldId="271"/>
        </pc:sldMkLst>
        <pc:spChg chg="mod">
          <ac:chgData name="Henry Roman" userId="28722cf9-7dac-4dc0-9220-e312c8ae96af" providerId="ADAL" clId="{D8413DFB-28E9-FC41-BA88-EF4610D81FC6}" dt="2022-09-21T17:10:15.421" v="6" actId="207"/>
          <ac:spMkLst>
            <pc:docMk/>
            <pc:sldMk cId="513059146" sldId="271"/>
            <ac:spMk id="3" creationId="{F66C807E-5585-411A-7A99-69A481655F2B}"/>
          </ac:spMkLst>
        </pc:spChg>
      </pc:sldChg>
      <pc:sldChg chg="modSp mod addCm modCm">
        <pc:chgData name="Henry Roman" userId="28722cf9-7dac-4dc0-9220-e312c8ae96af" providerId="ADAL" clId="{D8413DFB-28E9-FC41-BA88-EF4610D81FC6}" dt="2022-09-21T17:17:00.282" v="131"/>
        <pc:sldMkLst>
          <pc:docMk/>
          <pc:sldMk cId="2067669526" sldId="272"/>
        </pc:sldMkLst>
        <pc:spChg chg="mod">
          <ac:chgData name="Henry Roman" userId="28722cf9-7dac-4dc0-9220-e312c8ae96af" providerId="ADAL" clId="{D8413DFB-28E9-FC41-BA88-EF4610D81FC6}" dt="2022-09-21T17:14:48.015" v="130" actId="20577"/>
          <ac:spMkLst>
            <pc:docMk/>
            <pc:sldMk cId="2067669526" sldId="272"/>
            <ac:spMk id="7" creationId="{73A99C9B-21AC-C38A-01C2-019D66620612}"/>
          </ac:spMkLst>
        </pc:spChg>
      </pc:sldChg>
      <pc:sldChg chg="addCm">
        <pc:chgData name="Henry Roman" userId="28722cf9-7dac-4dc0-9220-e312c8ae96af" providerId="ADAL" clId="{D8413DFB-28E9-FC41-BA88-EF4610D81FC6}" dt="2022-09-21T17:20:29.670" v="132"/>
        <pc:sldMkLst>
          <pc:docMk/>
          <pc:sldMk cId="1065360315" sldId="273"/>
        </pc:sldMkLst>
      </pc:sldChg>
      <pc:sldChg chg="addCm">
        <pc:chgData name="Henry Roman" userId="28722cf9-7dac-4dc0-9220-e312c8ae96af" providerId="ADAL" clId="{D8413DFB-28E9-FC41-BA88-EF4610D81FC6}" dt="2022-09-21T17:24:05.262" v="133"/>
        <pc:sldMkLst>
          <pc:docMk/>
          <pc:sldMk cId="1569241982" sldId="274"/>
        </pc:sldMkLst>
      </pc:sldChg>
      <pc:sldChg chg="modSp mod addCm">
        <pc:chgData name="Henry Roman" userId="28722cf9-7dac-4dc0-9220-e312c8ae96af" providerId="ADAL" clId="{D8413DFB-28E9-FC41-BA88-EF4610D81FC6}" dt="2022-09-21T17:13:37.523" v="119" actId="400"/>
        <pc:sldMkLst>
          <pc:docMk/>
          <pc:sldMk cId="1687963099" sldId="276"/>
        </pc:sldMkLst>
        <pc:spChg chg="mod">
          <ac:chgData name="Henry Roman" userId="28722cf9-7dac-4dc0-9220-e312c8ae96af" providerId="ADAL" clId="{D8413DFB-28E9-FC41-BA88-EF4610D81FC6}" dt="2022-09-21T17:11:36.955" v="42" actId="400"/>
          <ac:spMkLst>
            <pc:docMk/>
            <pc:sldMk cId="1687963099" sldId="276"/>
            <ac:spMk id="2" creationId="{EC260633-DD6F-B852-C831-75B6D4C3C2D3}"/>
          </ac:spMkLst>
        </pc:spChg>
        <pc:spChg chg="mod">
          <ac:chgData name="Henry Roman" userId="28722cf9-7dac-4dc0-9220-e312c8ae96af" providerId="ADAL" clId="{D8413DFB-28E9-FC41-BA88-EF4610D81FC6}" dt="2022-09-21T17:13:37.523" v="119" actId="400"/>
          <ac:spMkLst>
            <pc:docMk/>
            <pc:sldMk cId="1687963099" sldId="276"/>
            <ac:spMk id="3" creationId="{08FE5592-50C5-B754-79BF-43F219AF689F}"/>
          </ac:spMkLst>
        </pc:spChg>
      </pc:sldChg>
      <pc:sldChg chg="modCm">
        <pc:chgData name="Henry Roman" userId="28722cf9-7dac-4dc0-9220-e312c8ae96af" providerId="ADAL" clId="{D8413DFB-28E9-FC41-BA88-EF4610D81FC6}" dt="2022-09-21T17:29:49.805" v="134"/>
        <pc:sldMkLst>
          <pc:docMk/>
          <pc:sldMk cId="2327633022" sldId="280"/>
        </pc:sldMkLst>
      </pc:sldChg>
      <pc:sldChg chg="modSp mod">
        <pc:chgData name="Henry Roman" userId="28722cf9-7dac-4dc0-9220-e312c8ae96af" providerId="ADAL" clId="{D8413DFB-28E9-FC41-BA88-EF4610D81FC6}" dt="2022-09-21T17:36:50.382" v="374" actId="20577"/>
        <pc:sldMkLst>
          <pc:docMk/>
          <pc:sldMk cId="2945771306" sldId="282"/>
        </pc:sldMkLst>
        <pc:spChg chg="mod">
          <ac:chgData name="Henry Roman" userId="28722cf9-7dac-4dc0-9220-e312c8ae96af" providerId="ADAL" clId="{D8413DFB-28E9-FC41-BA88-EF4610D81FC6}" dt="2022-09-21T17:36:50.382" v="374" actId="20577"/>
          <ac:spMkLst>
            <pc:docMk/>
            <pc:sldMk cId="2945771306" sldId="282"/>
            <ac:spMk id="3" creationId="{08FE5592-50C5-B754-79BF-43F219AF689F}"/>
          </ac:spMkLst>
        </pc:spChg>
      </pc:sldChg>
      <pc:sldChg chg="modSp mod">
        <pc:chgData name="Henry Roman" userId="28722cf9-7dac-4dc0-9220-e312c8ae96af" providerId="ADAL" clId="{D8413DFB-28E9-FC41-BA88-EF4610D81FC6}" dt="2022-09-21T17:32:06.949" v="221" actId="20577"/>
        <pc:sldMkLst>
          <pc:docMk/>
          <pc:sldMk cId="1145388385" sldId="284"/>
        </pc:sldMkLst>
        <pc:spChg chg="mod">
          <ac:chgData name="Henry Roman" userId="28722cf9-7dac-4dc0-9220-e312c8ae96af" providerId="ADAL" clId="{D8413DFB-28E9-FC41-BA88-EF4610D81FC6}" dt="2022-09-21T17:32:06.949" v="221" actId="20577"/>
          <ac:spMkLst>
            <pc:docMk/>
            <pc:sldMk cId="1145388385" sldId="284"/>
            <ac:spMk id="3" creationId="{08FE5592-50C5-B754-79BF-43F219AF689F}"/>
          </ac:spMkLst>
        </pc:spChg>
      </pc:sldChg>
      <pc:sldChg chg="addCm">
        <pc:chgData name="Henry Roman" userId="28722cf9-7dac-4dc0-9220-e312c8ae96af" providerId="ADAL" clId="{D8413DFB-28E9-FC41-BA88-EF4610D81FC6}" dt="2022-09-21T17:32:56.035" v="222"/>
        <pc:sldMkLst>
          <pc:docMk/>
          <pc:sldMk cId="2862958110" sldId="304"/>
        </pc:sldMkLst>
      </pc:sldChg>
    </pc:docChg>
  </pc:docChgLst>
  <pc:docChgLst>
    <pc:chgData name="Stefani Penn" userId="9b956f7d-0477-4013-81cd-17ea40c6cdf9" providerId="ADAL" clId="{C0421786-6429-49A3-AFF0-D4F676286734}"/>
    <pc:docChg chg="custSel modSld">
      <pc:chgData name="Stefani Penn" userId="9b956f7d-0477-4013-81cd-17ea40c6cdf9" providerId="ADAL" clId="{C0421786-6429-49A3-AFF0-D4F676286734}" dt="2022-09-26T19:34:48.537" v="43"/>
      <pc:docMkLst>
        <pc:docMk/>
      </pc:docMkLst>
      <pc:sldChg chg="modSp mod modCm">
        <pc:chgData name="Stefani Penn" userId="9b956f7d-0477-4013-81cd-17ea40c6cdf9" providerId="ADAL" clId="{C0421786-6429-49A3-AFF0-D4F676286734}" dt="2022-09-26T19:21:02.937" v="2"/>
        <pc:sldMkLst>
          <pc:docMk/>
          <pc:sldMk cId="513059146" sldId="271"/>
        </pc:sldMkLst>
        <pc:spChg chg="mod">
          <ac:chgData name="Stefani Penn" userId="9b956f7d-0477-4013-81cd-17ea40c6cdf9" providerId="ADAL" clId="{C0421786-6429-49A3-AFF0-D4F676286734}" dt="2022-09-26T19:20:02.837" v="1" actId="20577"/>
          <ac:spMkLst>
            <pc:docMk/>
            <pc:sldMk cId="513059146" sldId="271"/>
            <ac:spMk id="3" creationId="{F66C807E-5585-411A-7A99-69A481655F2B}"/>
          </ac:spMkLst>
        </pc:spChg>
      </pc:sldChg>
      <pc:sldChg chg="modNotesTx">
        <pc:chgData name="Stefani Penn" userId="9b956f7d-0477-4013-81cd-17ea40c6cdf9" providerId="ADAL" clId="{C0421786-6429-49A3-AFF0-D4F676286734}" dt="2022-09-26T19:24:04.053" v="37" actId="20577"/>
        <pc:sldMkLst>
          <pc:docMk/>
          <pc:sldMk cId="2067669526" sldId="272"/>
        </pc:sldMkLst>
      </pc:sldChg>
      <pc:sldChg chg="modSp mod addCm modCm">
        <pc:chgData name="Stefani Penn" userId="9b956f7d-0477-4013-81cd-17ea40c6cdf9" providerId="ADAL" clId="{C0421786-6429-49A3-AFF0-D4F676286734}" dt="2022-09-26T19:34:48.537" v="43"/>
        <pc:sldMkLst>
          <pc:docMk/>
          <pc:sldMk cId="2327633022" sldId="280"/>
        </pc:sldMkLst>
        <pc:spChg chg="mod">
          <ac:chgData name="Stefani Penn" userId="9b956f7d-0477-4013-81cd-17ea40c6cdf9" providerId="ADAL" clId="{C0421786-6429-49A3-AFF0-D4F676286734}" dt="2022-09-26T19:26:28.341" v="41" actId="313"/>
          <ac:spMkLst>
            <pc:docMk/>
            <pc:sldMk cId="2327633022" sldId="280"/>
            <ac:spMk id="3" creationId="{08FE5592-50C5-B754-79BF-43F219AF689F}"/>
          </ac:spMkLst>
        </pc:spChg>
      </pc:sldChg>
      <pc:sldChg chg="modSp modCm">
        <pc:chgData name="Stefani Penn" userId="9b956f7d-0477-4013-81cd-17ea40c6cdf9" providerId="ADAL" clId="{C0421786-6429-49A3-AFF0-D4F676286734}" dt="2022-09-26T19:21:30.453" v="34"/>
        <pc:sldMkLst>
          <pc:docMk/>
          <pc:sldMk cId="3437458128" sldId="305"/>
        </pc:sldMkLst>
        <pc:graphicFrameChg chg="mod">
          <ac:chgData name="Stefani Penn" userId="9b956f7d-0477-4013-81cd-17ea40c6cdf9" providerId="ADAL" clId="{C0421786-6429-49A3-AFF0-D4F676286734}" dt="2022-09-26T19:21:23.253" v="33" actId="20577"/>
          <ac:graphicFrameMkLst>
            <pc:docMk/>
            <pc:sldMk cId="3437458128" sldId="305"/>
            <ac:graphicFrameMk id="5" creationId="{9DA4805D-57EA-AE93-E02C-BE35351B4509}"/>
          </ac:graphicFrameMkLst>
        </pc:graphicFrameChg>
      </pc:sldChg>
    </pc:docChg>
  </pc:docChgLst>
  <pc:docChgLst>
    <pc:chgData name="Mei Collins" userId="f58710cf-9b7c-4342-a50c-dd3de50b0186" providerId="ADAL" clId="{216107A0-1A93-4652-A7FD-841A805BCC8C}"/>
    <pc:docChg chg="undo custSel addSld modSld">
      <pc:chgData name="Mei Collins" userId="f58710cf-9b7c-4342-a50c-dd3de50b0186" providerId="ADAL" clId="{216107A0-1A93-4652-A7FD-841A805BCC8C}" dt="2022-09-27T21:24:31.707" v="157"/>
      <pc:docMkLst>
        <pc:docMk/>
      </pc:docMkLst>
      <pc:sldChg chg="delSp modSp mod delCm modCm modNotesTx">
        <pc:chgData name="Mei Collins" userId="f58710cf-9b7c-4342-a50c-dd3de50b0186" providerId="ADAL" clId="{216107A0-1A93-4652-A7FD-841A805BCC8C}" dt="2022-09-27T21:23:26.690" v="152"/>
        <pc:sldMkLst>
          <pc:docMk/>
          <pc:sldMk cId="513059146" sldId="271"/>
        </pc:sldMkLst>
        <pc:spChg chg="mod">
          <ac:chgData name="Mei Collins" userId="f58710cf-9b7c-4342-a50c-dd3de50b0186" providerId="ADAL" clId="{216107A0-1A93-4652-A7FD-841A805BCC8C}" dt="2022-09-27T02:55:50.395" v="145" actId="20577"/>
          <ac:spMkLst>
            <pc:docMk/>
            <pc:sldMk cId="513059146" sldId="271"/>
            <ac:spMk id="3" creationId="{F66C807E-5585-411A-7A99-69A481655F2B}"/>
          </ac:spMkLst>
        </pc:spChg>
        <pc:spChg chg="del">
          <ac:chgData name="Mei Collins" userId="f58710cf-9b7c-4342-a50c-dd3de50b0186" providerId="ADAL" clId="{216107A0-1A93-4652-A7FD-841A805BCC8C}" dt="2022-09-27T02:54:31.132" v="104" actId="478"/>
          <ac:spMkLst>
            <pc:docMk/>
            <pc:sldMk cId="513059146" sldId="271"/>
            <ac:spMk id="5" creationId="{2E06BAE7-F6F2-9F0B-B199-2572EC6A2C99}"/>
          </ac:spMkLst>
        </pc:spChg>
      </pc:sldChg>
      <pc:sldChg chg="delCm">
        <pc:chgData name="Mei Collins" userId="f58710cf-9b7c-4342-a50c-dd3de50b0186" providerId="ADAL" clId="{216107A0-1A93-4652-A7FD-841A805BCC8C}" dt="2022-09-27T21:23:41.656" v="154"/>
        <pc:sldMkLst>
          <pc:docMk/>
          <pc:sldMk cId="2067669526" sldId="272"/>
        </pc:sldMkLst>
      </pc:sldChg>
      <pc:sldChg chg="modSp mod">
        <pc:chgData name="Mei Collins" userId="f58710cf-9b7c-4342-a50c-dd3de50b0186" providerId="ADAL" clId="{216107A0-1A93-4652-A7FD-841A805BCC8C}" dt="2022-09-27T02:50:00.541" v="10" actId="20577"/>
        <pc:sldMkLst>
          <pc:docMk/>
          <pc:sldMk cId="1652487824" sldId="275"/>
        </pc:sldMkLst>
        <pc:spChg chg="mod">
          <ac:chgData name="Mei Collins" userId="f58710cf-9b7c-4342-a50c-dd3de50b0186" providerId="ADAL" clId="{216107A0-1A93-4652-A7FD-841A805BCC8C}" dt="2022-09-27T02:50:00.541" v="10" actId="20577"/>
          <ac:spMkLst>
            <pc:docMk/>
            <pc:sldMk cId="1652487824" sldId="275"/>
            <ac:spMk id="2" creationId="{B6B7C09E-92CF-29E5-1D63-84E079FC450A}"/>
          </ac:spMkLst>
        </pc:spChg>
      </pc:sldChg>
      <pc:sldChg chg="delCm">
        <pc:chgData name="Mei Collins" userId="f58710cf-9b7c-4342-a50c-dd3de50b0186" providerId="ADAL" clId="{216107A0-1A93-4652-A7FD-841A805BCC8C}" dt="2022-09-27T21:23:31.267" v="153"/>
        <pc:sldMkLst>
          <pc:docMk/>
          <pc:sldMk cId="1687963099" sldId="276"/>
        </pc:sldMkLst>
      </pc:sldChg>
      <pc:sldChg chg="delCm modCm">
        <pc:chgData name="Mei Collins" userId="f58710cf-9b7c-4342-a50c-dd3de50b0186" providerId="ADAL" clId="{216107A0-1A93-4652-A7FD-841A805BCC8C}" dt="2022-09-27T21:23:56.788" v="156"/>
        <pc:sldMkLst>
          <pc:docMk/>
          <pc:sldMk cId="2327633022" sldId="280"/>
        </pc:sldMkLst>
      </pc:sldChg>
      <pc:sldChg chg="addSp delSp mod">
        <pc:chgData name="Mei Collins" userId="f58710cf-9b7c-4342-a50c-dd3de50b0186" providerId="ADAL" clId="{216107A0-1A93-4652-A7FD-841A805BCC8C}" dt="2022-09-27T02:56:53.849" v="150" actId="22"/>
        <pc:sldMkLst>
          <pc:docMk/>
          <pc:sldMk cId="197879184" sldId="283"/>
        </pc:sldMkLst>
        <pc:spChg chg="add del">
          <ac:chgData name="Mei Collins" userId="f58710cf-9b7c-4342-a50c-dd3de50b0186" providerId="ADAL" clId="{216107A0-1A93-4652-A7FD-841A805BCC8C}" dt="2022-09-27T02:56:41.848" v="148" actId="22"/>
          <ac:spMkLst>
            <pc:docMk/>
            <pc:sldMk cId="197879184" sldId="283"/>
            <ac:spMk id="7" creationId="{E9D3E7BE-55EE-12CF-24FA-67CB98720938}"/>
          </ac:spMkLst>
        </pc:spChg>
        <pc:spChg chg="add del">
          <ac:chgData name="Mei Collins" userId="f58710cf-9b7c-4342-a50c-dd3de50b0186" providerId="ADAL" clId="{216107A0-1A93-4652-A7FD-841A805BCC8C}" dt="2022-09-27T02:56:53.849" v="150" actId="22"/>
          <ac:spMkLst>
            <pc:docMk/>
            <pc:sldMk cId="197879184" sldId="283"/>
            <ac:spMk id="9" creationId="{C595DF73-89D3-157F-663C-D230273D6BB3}"/>
          </ac:spMkLst>
        </pc:spChg>
      </pc:sldChg>
      <pc:sldChg chg="delCm">
        <pc:chgData name="Mei Collins" userId="f58710cf-9b7c-4342-a50c-dd3de50b0186" providerId="ADAL" clId="{216107A0-1A93-4652-A7FD-841A805BCC8C}" dt="2022-09-27T21:24:31.707" v="157"/>
        <pc:sldMkLst>
          <pc:docMk/>
          <pc:sldMk cId="2862958110" sldId="304"/>
        </pc:sldMkLst>
      </pc:sldChg>
      <pc:sldChg chg="delCm">
        <pc:chgData name="Mei Collins" userId="f58710cf-9b7c-4342-a50c-dd3de50b0186" providerId="ADAL" clId="{216107A0-1A93-4652-A7FD-841A805BCC8C}" dt="2022-09-27T02:48:35.927" v="3"/>
        <pc:sldMkLst>
          <pc:docMk/>
          <pc:sldMk cId="3437458128" sldId="305"/>
        </pc:sldMkLst>
      </pc:sldChg>
      <pc:sldChg chg="add">
        <pc:chgData name="Mei Collins" userId="f58710cf-9b7c-4342-a50c-dd3de50b0186" providerId="ADAL" clId="{216107A0-1A93-4652-A7FD-841A805BCC8C}" dt="2022-09-27T02:57:04.788" v="151"/>
        <pc:sldMkLst>
          <pc:docMk/>
          <pc:sldMk cId="2631447854" sldId="1098"/>
        </pc:sldMkLst>
      </pc:sldChg>
    </pc:docChg>
  </pc:docChgLst>
  <pc:docChgLst>
    <pc:chgData name="Mei Collins" userId="S::mcollins@indecon.com::f58710cf-9b7c-4342-a50c-dd3de50b0186" providerId="AD" clId="Web-{C9251505-E69D-3D18-F205-6F6895C778BC}"/>
    <pc:docChg chg="modSld">
      <pc:chgData name="Mei Collins" userId="S::mcollins@indecon.com::f58710cf-9b7c-4342-a50c-dd3de50b0186" providerId="AD" clId="Web-{C9251505-E69D-3D18-F205-6F6895C778BC}" dt="2022-09-01T23:26:08.541" v="4"/>
      <pc:docMkLst>
        <pc:docMk/>
      </pc:docMkLst>
      <pc:sldChg chg="modCm">
        <pc:chgData name="Mei Collins" userId="S::mcollins@indecon.com::f58710cf-9b7c-4342-a50c-dd3de50b0186" providerId="AD" clId="Web-{C9251505-E69D-3D18-F205-6F6895C778BC}" dt="2022-09-01T23:26:08.541" v="4"/>
        <pc:sldMkLst>
          <pc:docMk/>
          <pc:sldMk cId="2836773808" sldId="270"/>
        </pc:sldMkLst>
      </pc:sldChg>
      <pc:sldChg chg="modSp">
        <pc:chgData name="Mei Collins" userId="S::mcollins@indecon.com::f58710cf-9b7c-4342-a50c-dd3de50b0186" providerId="AD" clId="Web-{C9251505-E69D-3D18-F205-6F6895C778BC}" dt="2022-09-01T23:16:38.446" v="3" actId="20577"/>
        <pc:sldMkLst>
          <pc:docMk/>
          <pc:sldMk cId="4207822618" sldId="281"/>
        </pc:sldMkLst>
        <pc:spChg chg="mod">
          <ac:chgData name="Mei Collins" userId="S::mcollins@indecon.com::f58710cf-9b7c-4342-a50c-dd3de50b0186" providerId="AD" clId="Web-{C9251505-E69D-3D18-F205-6F6895C778BC}" dt="2022-09-01T23:16:38.446" v="3" actId="20577"/>
          <ac:spMkLst>
            <pc:docMk/>
            <pc:sldMk cId="4207822618" sldId="281"/>
            <ac:spMk id="3" creationId="{08FE5592-50C5-B754-79BF-43F219AF689F}"/>
          </ac:spMkLst>
        </pc:spChg>
      </pc:sldChg>
      <pc:sldChg chg="modSp">
        <pc:chgData name="Mei Collins" userId="S::mcollins@indecon.com::f58710cf-9b7c-4342-a50c-dd3de50b0186" providerId="AD" clId="Web-{C9251505-E69D-3D18-F205-6F6895C778BC}" dt="2022-09-01T23:16:34.539" v="2" actId="20577"/>
        <pc:sldMkLst>
          <pc:docMk/>
          <pc:sldMk cId="2862958110" sldId="304"/>
        </pc:sldMkLst>
        <pc:spChg chg="mod">
          <ac:chgData name="Mei Collins" userId="S::mcollins@indecon.com::f58710cf-9b7c-4342-a50c-dd3de50b0186" providerId="AD" clId="Web-{C9251505-E69D-3D18-F205-6F6895C778BC}" dt="2022-09-01T23:16:34.539" v="2" actId="20577"/>
          <ac:spMkLst>
            <pc:docMk/>
            <pc:sldMk cId="2862958110" sldId="304"/>
            <ac:spMk id="3" creationId="{0D49BAC8-9B96-DE1B-A330-E4CC09B1EDE0}"/>
          </ac:spMkLst>
        </pc:spChg>
      </pc:sldChg>
    </pc:docChg>
  </pc:docChgLst>
  <pc:docChgLst>
    <pc:chgData name="Mei Collins" userId="f58710cf-9b7c-4342-a50c-dd3de50b0186" providerId="ADAL" clId="{188FDAD9-F4B4-4746-83B0-198FCB16E2E9}"/>
    <pc:docChg chg="undo custSel modSld modSection">
      <pc:chgData name="Mei Collins" userId="f58710cf-9b7c-4342-a50c-dd3de50b0186" providerId="ADAL" clId="{188FDAD9-F4B4-4746-83B0-198FCB16E2E9}" dt="2023-03-06T21:31:33.601" v="416"/>
      <pc:docMkLst>
        <pc:docMk/>
      </pc:docMkLst>
      <pc:sldChg chg="modSp mod">
        <pc:chgData name="Mei Collins" userId="f58710cf-9b7c-4342-a50c-dd3de50b0186" providerId="ADAL" clId="{188FDAD9-F4B4-4746-83B0-198FCB16E2E9}" dt="2023-03-03T22:41:35.937" v="411" actId="13244"/>
        <pc:sldMkLst>
          <pc:docMk/>
          <pc:sldMk cId="2067669526" sldId="272"/>
        </pc:sldMkLst>
        <pc:spChg chg="ord">
          <ac:chgData name="Mei Collins" userId="f58710cf-9b7c-4342-a50c-dd3de50b0186" providerId="ADAL" clId="{188FDAD9-F4B4-4746-83B0-198FCB16E2E9}" dt="2023-03-03T22:41:35.937" v="411" actId="13244"/>
          <ac:spMkLst>
            <pc:docMk/>
            <pc:sldMk cId="2067669526" sldId="272"/>
            <ac:spMk id="4" creationId="{39A58891-59DF-28E6-44C4-9CF6586C5CCF}"/>
          </ac:spMkLst>
        </pc:spChg>
        <pc:picChg chg="mod">
          <ac:chgData name="Mei Collins" userId="f58710cf-9b7c-4342-a50c-dd3de50b0186" providerId="ADAL" clId="{188FDAD9-F4B4-4746-83B0-198FCB16E2E9}" dt="2023-03-03T22:37:42.179" v="389" actId="962"/>
          <ac:picMkLst>
            <pc:docMk/>
            <pc:sldMk cId="2067669526" sldId="272"/>
            <ac:picMk id="6" creationId="{F71AA4F8-8B26-D11B-E570-42828C2B8509}"/>
          </ac:picMkLst>
        </pc:picChg>
      </pc:sldChg>
      <pc:sldChg chg="modSp mod">
        <pc:chgData name="Mei Collins" userId="f58710cf-9b7c-4342-a50c-dd3de50b0186" providerId="ADAL" clId="{188FDAD9-F4B4-4746-83B0-198FCB16E2E9}" dt="2023-03-03T22:42:37.617" v="415" actId="13244"/>
        <pc:sldMkLst>
          <pc:docMk/>
          <pc:sldMk cId="1569241982" sldId="274"/>
        </pc:sldMkLst>
        <pc:spChg chg="ord">
          <ac:chgData name="Mei Collins" userId="f58710cf-9b7c-4342-a50c-dd3de50b0186" providerId="ADAL" clId="{188FDAD9-F4B4-4746-83B0-198FCB16E2E9}" dt="2023-03-03T22:42:25.954" v="414" actId="13244"/>
          <ac:spMkLst>
            <pc:docMk/>
            <pc:sldMk cId="1569241982" sldId="274"/>
            <ac:spMk id="4" creationId="{39A58891-59DF-28E6-44C4-9CF6586C5CCF}"/>
          </ac:spMkLst>
        </pc:spChg>
        <pc:graphicFrameChg chg="mod modGraphic">
          <ac:chgData name="Mei Collins" userId="f58710cf-9b7c-4342-a50c-dd3de50b0186" providerId="ADAL" clId="{188FDAD9-F4B4-4746-83B0-198FCB16E2E9}" dt="2023-03-03T22:42:37.617" v="415" actId="13244"/>
          <ac:graphicFrameMkLst>
            <pc:docMk/>
            <pc:sldMk cId="1569241982" sldId="274"/>
            <ac:graphicFrameMk id="6" creationId="{9687554E-7CFB-5D66-8437-E99A7E3DA38D}"/>
          </ac:graphicFrameMkLst>
        </pc:graphicFrameChg>
      </pc:sldChg>
      <pc:sldChg chg="modSp mod">
        <pc:chgData name="Mei Collins" userId="f58710cf-9b7c-4342-a50c-dd3de50b0186" providerId="ADAL" clId="{188FDAD9-F4B4-4746-83B0-198FCB16E2E9}" dt="2023-03-03T22:41:23.164" v="410" actId="207"/>
        <pc:sldMkLst>
          <pc:docMk/>
          <pc:sldMk cId="1652487824" sldId="275"/>
        </pc:sldMkLst>
        <pc:graphicFrameChg chg="modGraphic">
          <ac:chgData name="Mei Collins" userId="f58710cf-9b7c-4342-a50c-dd3de50b0186" providerId="ADAL" clId="{188FDAD9-F4B4-4746-83B0-198FCB16E2E9}" dt="2023-03-03T22:41:23.164" v="410" actId="207"/>
          <ac:graphicFrameMkLst>
            <pc:docMk/>
            <pc:sldMk cId="1652487824" sldId="275"/>
            <ac:graphicFrameMk id="5" creationId="{0286ADB5-AF81-3F2C-BC35-CD23A93D3918}"/>
          </ac:graphicFrameMkLst>
        </pc:graphicFrameChg>
      </pc:sldChg>
      <pc:sldChg chg="modSp mod">
        <pc:chgData name="Mei Collins" userId="f58710cf-9b7c-4342-a50c-dd3de50b0186" providerId="ADAL" clId="{188FDAD9-F4B4-4746-83B0-198FCB16E2E9}" dt="2023-03-03T22:41:58.578" v="412" actId="13244"/>
        <pc:sldMkLst>
          <pc:docMk/>
          <pc:sldMk cId="2327633022" sldId="280"/>
        </pc:sldMkLst>
        <pc:spChg chg="ord">
          <ac:chgData name="Mei Collins" userId="f58710cf-9b7c-4342-a50c-dd3de50b0186" providerId="ADAL" clId="{188FDAD9-F4B4-4746-83B0-198FCB16E2E9}" dt="2023-03-03T22:41:58.578" v="412" actId="13244"/>
          <ac:spMkLst>
            <pc:docMk/>
            <pc:sldMk cId="2327633022" sldId="280"/>
            <ac:spMk id="4" creationId="{1158D991-5561-6974-A3DC-42D0DCF8077E}"/>
          </ac:spMkLst>
        </pc:spChg>
      </pc:sldChg>
      <pc:sldChg chg="modSp mod">
        <pc:chgData name="Mei Collins" userId="f58710cf-9b7c-4342-a50c-dd3de50b0186" providerId="ADAL" clId="{188FDAD9-F4B4-4746-83B0-198FCB16E2E9}" dt="2023-03-03T22:42:16.084" v="413" actId="13244"/>
        <pc:sldMkLst>
          <pc:docMk/>
          <pc:sldMk cId="197879184" sldId="283"/>
        </pc:sldMkLst>
        <pc:graphicFrameChg chg="ord">
          <ac:chgData name="Mei Collins" userId="f58710cf-9b7c-4342-a50c-dd3de50b0186" providerId="ADAL" clId="{188FDAD9-F4B4-4746-83B0-198FCB16E2E9}" dt="2023-03-03T22:42:16.084" v="413" actId="13244"/>
          <ac:graphicFrameMkLst>
            <pc:docMk/>
            <pc:sldMk cId="197879184" sldId="283"/>
            <ac:graphicFrameMk id="5" creationId="{A5C4DA00-9020-B8DE-BCFC-5C1487CC19E2}"/>
          </ac:graphicFrameMkLst>
        </pc:graphicFrameChg>
      </pc:sldChg>
      <pc:sldChg chg="modCm">
        <pc:chgData name="Mei Collins" userId="f58710cf-9b7c-4342-a50c-dd3de50b0186" providerId="ADAL" clId="{188FDAD9-F4B4-4746-83B0-198FCB16E2E9}" dt="2023-03-06T21:31:33.601" v="416"/>
        <pc:sldMkLst>
          <pc:docMk/>
          <pc:sldMk cId="1145388385" sldId="284"/>
        </pc:sldMkLst>
      </pc:sldChg>
      <pc:sldChg chg="modSp">
        <pc:chgData name="Mei Collins" userId="f58710cf-9b7c-4342-a50c-dd3de50b0186" providerId="ADAL" clId="{188FDAD9-F4B4-4746-83B0-198FCB16E2E9}" dt="2023-03-03T22:38:07.584" v="391" actId="962"/>
        <pc:sldMkLst>
          <pc:docMk/>
          <pc:sldMk cId="3437458128" sldId="305"/>
        </pc:sldMkLst>
        <pc:graphicFrameChg chg="mod">
          <ac:chgData name="Mei Collins" userId="f58710cf-9b7c-4342-a50c-dd3de50b0186" providerId="ADAL" clId="{188FDAD9-F4B4-4746-83B0-198FCB16E2E9}" dt="2023-03-03T22:38:07.584" v="391" actId="962"/>
          <ac:graphicFrameMkLst>
            <pc:docMk/>
            <pc:sldMk cId="3437458128" sldId="305"/>
            <ac:graphicFrameMk id="5" creationId="{9DA4805D-57EA-AE93-E02C-BE35351B4509}"/>
          </ac:graphicFrameMkLst>
        </pc:graphicFrameChg>
      </pc:sldChg>
    </pc:docChg>
  </pc:docChgLst>
  <pc:docChgLst>
    <pc:chgData name="Stefani Penn" userId="9b956f7d-0477-4013-81cd-17ea40c6cdf9" providerId="ADAL" clId="{285870F6-F859-4C81-BD40-7DEE52C6020F}"/>
    <pc:docChg chg="custSel modSld">
      <pc:chgData name="Stefani Penn" userId="9b956f7d-0477-4013-81cd-17ea40c6cdf9" providerId="ADAL" clId="{285870F6-F859-4C81-BD40-7DEE52C6020F}" dt="2022-09-08T00:56:22.394" v="196"/>
      <pc:docMkLst>
        <pc:docMk/>
      </pc:docMkLst>
      <pc:sldChg chg="addCm delCm">
        <pc:chgData name="Stefani Penn" userId="9b956f7d-0477-4013-81cd-17ea40c6cdf9" providerId="ADAL" clId="{285870F6-F859-4C81-BD40-7DEE52C6020F}" dt="2022-09-07T22:00:47.369" v="68"/>
        <pc:sldMkLst>
          <pc:docMk/>
          <pc:sldMk cId="2015222705" sldId="257"/>
        </pc:sldMkLst>
      </pc:sldChg>
      <pc:sldChg chg="modSp mod">
        <pc:chgData name="Stefani Penn" userId="9b956f7d-0477-4013-81cd-17ea40c6cdf9" providerId="ADAL" clId="{285870F6-F859-4C81-BD40-7DEE52C6020F}" dt="2022-09-07T21:58:35.169" v="67" actId="20577"/>
        <pc:sldMkLst>
          <pc:docMk/>
          <pc:sldMk cId="3463063590" sldId="268"/>
        </pc:sldMkLst>
        <pc:spChg chg="mod">
          <ac:chgData name="Stefani Penn" userId="9b956f7d-0477-4013-81cd-17ea40c6cdf9" providerId="ADAL" clId="{285870F6-F859-4C81-BD40-7DEE52C6020F}" dt="2022-09-07T21:58:35.169" v="67" actId="20577"/>
          <ac:spMkLst>
            <pc:docMk/>
            <pc:sldMk cId="3463063590" sldId="268"/>
            <ac:spMk id="2" creationId="{80F8BE1D-A40A-7359-B861-E27F39AF2947}"/>
          </ac:spMkLst>
        </pc:spChg>
      </pc:sldChg>
      <pc:sldChg chg="modSp mod addCm delCm">
        <pc:chgData name="Stefani Penn" userId="9b956f7d-0477-4013-81cd-17ea40c6cdf9" providerId="ADAL" clId="{285870F6-F859-4C81-BD40-7DEE52C6020F}" dt="2022-09-07T22:07:58.285" v="191"/>
        <pc:sldMkLst>
          <pc:docMk/>
          <pc:sldMk cId="2836773808" sldId="270"/>
        </pc:sldMkLst>
        <pc:spChg chg="mod">
          <ac:chgData name="Stefani Penn" userId="9b956f7d-0477-4013-81cd-17ea40c6cdf9" providerId="ADAL" clId="{285870F6-F859-4C81-BD40-7DEE52C6020F}" dt="2022-08-28T01:23:07.488" v="43" actId="58"/>
          <ac:spMkLst>
            <pc:docMk/>
            <pc:sldMk cId="2836773808" sldId="270"/>
            <ac:spMk id="3" creationId="{738C31C5-15CD-4062-1CF8-9EE7D3CE1E0C}"/>
          </ac:spMkLst>
        </pc:spChg>
      </pc:sldChg>
      <pc:sldChg chg="addCm delCm">
        <pc:chgData name="Stefani Penn" userId="9b956f7d-0477-4013-81cd-17ea40c6cdf9" providerId="ADAL" clId="{285870F6-F859-4C81-BD40-7DEE52C6020F}" dt="2022-09-07T22:00:58.680" v="69"/>
        <pc:sldMkLst>
          <pc:docMk/>
          <pc:sldMk cId="513059146" sldId="271"/>
        </pc:sldMkLst>
      </pc:sldChg>
      <pc:sldChg chg="modSp mod delCm modCm">
        <pc:chgData name="Stefani Penn" userId="9b956f7d-0477-4013-81cd-17ea40c6cdf9" providerId="ADAL" clId="{285870F6-F859-4C81-BD40-7DEE52C6020F}" dt="2022-09-07T22:05:08.302" v="182" actId="20577"/>
        <pc:sldMkLst>
          <pc:docMk/>
          <pc:sldMk cId="2067669526" sldId="272"/>
        </pc:sldMkLst>
        <pc:spChg chg="mod">
          <ac:chgData name="Stefani Penn" userId="9b956f7d-0477-4013-81cd-17ea40c6cdf9" providerId="ADAL" clId="{285870F6-F859-4C81-BD40-7DEE52C6020F}" dt="2022-09-07T22:05:08.302" v="182" actId="20577"/>
          <ac:spMkLst>
            <pc:docMk/>
            <pc:sldMk cId="2067669526" sldId="272"/>
            <ac:spMk id="7" creationId="{73A99C9B-21AC-C38A-01C2-019D66620612}"/>
          </ac:spMkLst>
        </pc:spChg>
      </pc:sldChg>
      <pc:sldChg chg="modSp mod">
        <pc:chgData name="Stefani Penn" userId="9b956f7d-0477-4013-81cd-17ea40c6cdf9" providerId="ADAL" clId="{285870F6-F859-4C81-BD40-7DEE52C6020F}" dt="2022-08-27T18:26:36.759" v="27" actId="58"/>
        <pc:sldMkLst>
          <pc:docMk/>
          <pc:sldMk cId="1569241982" sldId="274"/>
        </pc:sldMkLst>
        <pc:spChg chg="mod">
          <ac:chgData name="Stefani Penn" userId="9b956f7d-0477-4013-81cd-17ea40c6cdf9" providerId="ADAL" clId="{285870F6-F859-4C81-BD40-7DEE52C6020F}" dt="2022-08-27T18:26:36.759" v="27" actId="58"/>
          <ac:spMkLst>
            <pc:docMk/>
            <pc:sldMk cId="1569241982" sldId="274"/>
            <ac:spMk id="3" creationId="{F66C807E-5585-411A-7A99-69A481655F2B}"/>
          </ac:spMkLst>
        </pc:spChg>
      </pc:sldChg>
      <pc:sldChg chg="addCm delCm modCm">
        <pc:chgData name="Stefani Penn" userId="9b956f7d-0477-4013-81cd-17ea40c6cdf9" providerId="ADAL" clId="{285870F6-F859-4C81-BD40-7DEE52C6020F}" dt="2022-09-07T22:05:36.219" v="183"/>
        <pc:sldMkLst>
          <pc:docMk/>
          <pc:sldMk cId="1652487824" sldId="275"/>
        </pc:sldMkLst>
      </pc:sldChg>
      <pc:sldChg chg="modSp mod addCm delCm">
        <pc:chgData name="Stefani Penn" userId="9b956f7d-0477-4013-81cd-17ea40c6cdf9" providerId="ADAL" clId="{285870F6-F859-4C81-BD40-7DEE52C6020F}" dt="2022-09-07T22:04:20.886" v="118" actId="20577"/>
        <pc:sldMkLst>
          <pc:docMk/>
          <pc:sldMk cId="1687963099" sldId="276"/>
        </pc:sldMkLst>
        <pc:spChg chg="mod">
          <ac:chgData name="Stefani Penn" userId="9b956f7d-0477-4013-81cd-17ea40c6cdf9" providerId="ADAL" clId="{285870F6-F859-4C81-BD40-7DEE52C6020F}" dt="2022-09-07T22:04:20.886" v="118" actId="20577"/>
          <ac:spMkLst>
            <pc:docMk/>
            <pc:sldMk cId="1687963099" sldId="276"/>
            <ac:spMk id="3" creationId="{08FE5592-50C5-B754-79BF-43F219AF689F}"/>
          </ac:spMkLst>
        </pc:spChg>
      </pc:sldChg>
      <pc:sldChg chg="addCm">
        <pc:chgData name="Stefani Penn" userId="9b956f7d-0477-4013-81cd-17ea40c6cdf9" providerId="ADAL" clId="{285870F6-F859-4C81-BD40-7DEE52C6020F}" dt="2022-08-27T18:31:27.727" v="32"/>
        <pc:sldMkLst>
          <pc:docMk/>
          <pc:sldMk cId="3320092215" sldId="277"/>
        </pc:sldMkLst>
      </pc:sldChg>
      <pc:sldChg chg="addCm delCm">
        <pc:chgData name="Stefani Penn" userId="9b956f7d-0477-4013-81cd-17ea40c6cdf9" providerId="ADAL" clId="{285870F6-F859-4C81-BD40-7DEE52C6020F}" dt="2022-09-07T22:08:33.302" v="194"/>
        <pc:sldMkLst>
          <pc:docMk/>
          <pc:sldMk cId="1130539270" sldId="278"/>
        </pc:sldMkLst>
      </pc:sldChg>
      <pc:sldChg chg="addCm delCm modCm">
        <pc:chgData name="Stefani Penn" userId="9b956f7d-0477-4013-81cd-17ea40c6cdf9" providerId="ADAL" clId="{285870F6-F859-4C81-BD40-7DEE52C6020F}" dt="2022-09-08T00:55:54.759" v="195"/>
        <pc:sldMkLst>
          <pc:docMk/>
          <pc:sldMk cId="2327633022" sldId="280"/>
        </pc:sldMkLst>
      </pc:sldChg>
      <pc:sldChg chg="modSp mod addCm delCm">
        <pc:chgData name="Stefani Penn" userId="9b956f7d-0477-4013-81cd-17ea40c6cdf9" providerId="ADAL" clId="{285870F6-F859-4C81-BD40-7DEE52C6020F}" dt="2022-09-07T22:07:04.652" v="186"/>
        <pc:sldMkLst>
          <pc:docMk/>
          <pc:sldMk cId="4207822618" sldId="281"/>
        </pc:sldMkLst>
        <pc:spChg chg="mod">
          <ac:chgData name="Stefani Penn" userId="9b956f7d-0477-4013-81cd-17ea40c6cdf9" providerId="ADAL" clId="{285870F6-F859-4C81-BD40-7DEE52C6020F}" dt="2022-08-28T01:09:13.536" v="38" actId="20577"/>
          <ac:spMkLst>
            <pc:docMk/>
            <pc:sldMk cId="4207822618" sldId="281"/>
            <ac:spMk id="3" creationId="{08FE5592-50C5-B754-79BF-43F219AF689F}"/>
          </ac:spMkLst>
        </pc:spChg>
      </pc:sldChg>
      <pc:sldChg chg="delCm modCm">
        <pc:chgData name="Stefani Penn" userId="9b956f7d-0477-4013-81cd-17ea40c6cdf9" providerId="ADAL" clId="{285870F6-F859-4C81-BD40-7DEE52C6020F}" dt="2022-09-07T22:07:15.123" v="187"/>
        <pc:sldMkLst>
          <pc:docMk/>
          <pc:sldMk cId="2945771306" sldId="282"/>
        </pc:sldMkLst>
      </pc:sldChg>
      <pc:sldChg chg="addCm delCm">
        <pc:chgData name="Stefani Penn" userId="9b956f7d-0477-4013-81cd-17ea40c6cdf9" providerId="ADAL" clId="{285870F6-F859-4C81-BD40-7DEE52C6020F}" dt="2022-09-07T22:07:22.610" v="188"/>
        <pc:sldMkLst>
          <pc:docMk/>
          <pc:sldMk cId="197879184" sldId="283"/>
        </pc:sldMkLst>
      </pc:sldChg>
      <pc:sldChg chg="modSp mod addCm delCm">
        <pc:chgData name="Stefani Penn" userId="9b956f7d-0477-4013-81cd-17ea40c6cdf9" providerId="ADAL" clId="{285870F6-F859-4C81-BD40-7DEE52C6020F}" dt="2022-09-07T22:07:52.152" v="190"/>
        <pc:sldMkLst>
          <pc:docMk/>
          <pc:sldMk cId="1145388385" sldId="284"/>
        </pc:sldMkLst>
        <pc:spChg chg="mod">
          <ac:chgData name="Stefani Penn" userId="9b956f7d-0477-4013-81cd-17ea40c6cdf9" providerId="ADAL" clId="{285870F6-F859-4C81-BD40-7DEE52C6020F}" dt="2022-09-07T22:07:48.952" v="189" actId="20577"/>
          <ac:spMkLst>
            <pc:docMk/>
            <pc:sldMk cId="1145388385" sldId="284"/>
            <ac:spMk id="3" creationId="{08FE5592-50C5-B754-79BF-43F219AF689F}"/>
          </ac:spMkLst>
        </pc:spChg>
      </pc:sldChg>
      <pc:sldChg chg="modSp mod">
        <pc:chgData name="Stefani Penn" userId="9b956f7d-0477-4013-81cd-17ea40c6cdf9" providerId="ADAL" clId="{285870F6-F859-4C81-BD40-7DEE52C6020F}" dt="2022-08-28T01:23:18.579" v="45" actId="58"/>
        <pc:sldMkLst>
          <pc:docMk/>
          <pc:sldMk cId="4227915201" sldId="287"/>
        </pc:sldMkLst>
        <pc:spChg chg="mod">
          <ac:chgData name="Stefani Penn" userId="9b956f7d-0477-4013-81cd-17ea40c6cdf9" providerId="ADAL" clId="{285870F6-F859-4C81-BD40-7DEE52C6020F}" dt="2022-08-28T01:23:18.579" v="45" actId="58"/>
          <ac:spMkLst>
            <pc:docMk/>
            <pc:sldMk cId="4227915201" sldId="287"/>
            <ac:spMk id="2" creationId="{05D3DC73-634B-72AE-DE41-F801F81286B3}"/>
          </ac:spMkLst>
        </pc:spChg>
      </pc:sldChg>
      <pc:sldChg chg="addCm delCm modCm">
        <pc:chgData name="Stefani Penn" userId="9b956f7d-0477-4013-81cd-17ea40c6cdf9" providerId="ADAL" clId="{285870F6-F859-4C81-BD40-7DEE52C6020F}" dt="2022-09-07T22:08:11.727" v="192"/>
        <pc:sldMkLst>
          <pc:docMk/>
          <pc:sldMk cId="3786886179" sldId="288"/>
        </pc:sldMkLst>
      </pc:sldChg>
      <pc:sldChg chg="addCm delCm">
        <pc:chgData name="Stefani Penn" userId="9b956f7d-0477-4013-81cd-17ea40c6cdf9" providerId="ADAL" clId="{285870F6-F859-4C81-BD40-7DEE52C6020F}" dt="2022-09-08T00:56:22.394" v="196"/>
        <pc:sldMkLst>
          <pc:docMk/>
          <pc:sldMk cId="1181313315" sldId="295"/>
        </pc:sldMkLst>
      </pc:sldChg>
      <pc:sldChg chg="modSp mod addCm delCm">
        <pc:chgData name="Stefani Penn" userId="9b956f7d-0477-4013-81cd-17ea40c6cdf9" providerId="ADAL" clId="{285870F6-F859-4C81-BD40-7DEE52C6020F}" dt="2022-08-28T01:29:18.883" v="55" actId="58"/>
        <pc:sldMkLst>
          <pc:docMk/>
          <pc:sldMk cId="511336727" sldId="300"/>
        </pc:sldMkLst>
        <pc:spChg chg="mod">
          <ac:chgData name="Stefani Penn" userId="9b956f7d-0477-4013-81cd-17ea40c6cdf9" providerId="ADAL" clId="{285870F6-F859-4C81-BD40-7DEE52C6020F}" dt="2022-08-28T01:29:18.883" v="55" actId="58"/>
          <ac:spMkLst>
            <pc:docMk/>
            <pc:sldMk cId="511336727" sldId="300"/>
            <ac:spMk id="3" creationId="{971F9F95-0E1E-A53A-0B8A-2047C880BA1A}"/>
          </ac:spMkLst>
        </pc:spChg>
      </pc:sldChg>
    </pc:docChg>
  </pc:docChgLst>
  <pc:docChgLst>
    <pc:chgData name="Mei Collins" userId="f58710cf-9b7c-4342-a50c-dd3de50b0186" providerId="ADAL" clId="{6B361619-6BA3-411A-B07E-394A5040D290}"/>
    <pc:docChg chg="undo custSel addSld delSld modSld modSection">
      <pc:chgData name="Mei Collins" userId="f58710cf-9b7c-4342-a50c-dd3de50b0186" providerId="ADAL" clId="{6B361619-6BA3-411A-B07E-394A5040D290}" dt="2022-09-23T14:36:23.594" v="3483" actId="207"/>
      <pc:docMkLst>
        <pc:docMk/>
      </pc:docMkLst>
      <pc:sldChg chg="modSp mod modCm">
        <pc:chgData name="Mei Collins" userId="f58710cf-9b7c-4342-a50c-dd3de50b0186" providerId="ADAL" clId="{6B361619-6BA3-411A-B07E-394A5040D290}" dt="2022-09-23T13:48:03.473" v="672"/>
        <pc:sldMkLst>
          <pc:docMk/>
          <pc:sldMk cId="513059146" sldId="271"/>
        </pc:sldMkLst>
        <pc:spChg chg="mod">
          <ac:chgData name="Mei Collins" userId="f58710cf-9b7c-4342-a50c-dd3de50b0186" providerId="ADAL" clId="{6B361619-6BA3-411A-B07E-394A5040D290}" dt="2022-09-21T21:17:52.085" v="482" actId="20577"/>
          <ac:spMkLst>
            <pc:docMk/>
            <pc:sldMk cId="513059146" sldId="271"/>
            <ac:spMk id="2" creationId="{B6B7C09E-92CF-29E5-1D63-84E079FC450A}"/>
          </ac:spMkLst>
        </pc:spChg>
        <pc:spChg chg="mod">
          <ac:chgData name="Mei Collins" userId="f58710cf-9b7c-4342-a50c-dd3de50b0186" providerId="ADAL" clId="{6B361619-6BA3-411A-B07E-394A5040D290}" dt="2022-09-21T21:20:42.960" v="671" actId="15"/>
          <ac:spMkLst>
            <pc:docMk/>
            <pc:sldMk cId="513059146" sldId="271"/>
            <ac:spMk id="3" creationId="{F66C807E-5585-411A-7A99-69A481655F2B}"/>
          </ac:spMkLst>
        </pc:spChg>
      </pc:sldChg>
      <pc:sldChg chg="modSp mod modCm modNotesTx">
        <pc:chgData name="Mei Collins" userId="f58710cf-9b7c-4342-a50c-dd3de50b0186" providerId="ADAL" clId="{6B361619-6BA3-411A-B07E-394A5040D290}" dt="2022-09-23T14:04:24.149" v="1900"/>
        <pc:sldMkLst>
          <pc:docMk/>
          <pc:sldMk cId="2067669526" sldId="272"/>
        </pc:sldMkLst>
        <pc:spChg chg="mod">
          <ac:chgData name="Mei Collins" userId="f58710cf-9b7c-4342-a50c-dd3de50b0186" providerId="ADAL" clId="{6B361619-6BA3-411A-B07E-394A5040D290}" dt="2022-09-21T21:07:52.096" v="143" actId="20577"/>
          <ac:spMkLst>
            <pc:docMk/>
            <pc:sldMk cId="2067669526" sldId="272"/>
            <ac:spMk id="7" creationId="{73A99C9B-21AC-C38A-01C2-019D66620612}"/>
          </ac:spMkLst>
        </pc:spChg>
      </pc:sldChg>
      <pc:sldChg chg="addSp delSp modSp del mod modCm">
        <pc:chgData name="Mei Collins" userId="f58710cf-9b7c-4342-a50c-dd3de50b0186" providerId="ADAL" clId="{6B361619-6BA3-411A-B07E-394A5040D290}" dt="2022-09-21T21:08:49.724" v="148" actId="47"/>
        <pc:sldMkLst>
          <pc:docMk/>
          <pc:sldMk cId="1065360315" sldId="273"/>
        </pc:sldMkLst>
        <pc:spChg chg="del">
          <ac:chgData name="Mei Collins" userId="f58710cf-9b7c-4342-a50c-dd3de50b0186" providerId="ADAL" clId="{6B361619-6BA3-411A-B07E-394A5040D290}" dt="2022-09-21T21:08:45.368" v="146" actId="478"/>
          <ac:spMkLst>
            <pc:docMk/>
            <pc:sldMk cId="1065360315" sldId="273"/>
            <ac:spMk id="2" creationId="{B6B7C09E-92CF-29E5-1D63-84E079FC450A}"/>
          </ac:spMkLst>
        </pc:spChg>
        <pc:spChg chg="add mod">
          <ac:chgData name="Mei Collins" userId="f58710cf-9b7c-4342-a50c-dd3de50b0186" providerId="ADAL" clId="{6B361619-6BA3-411A-B07E-394A5040D290}" dt="2022-09-21T21:08:45.368" v="146" actId="478"/>
          <ac:spMkLst>
            <pc:docMk/>
            <pc:sldMk cId="1065360315" sldId="273"/>
            <ac:spMk id="7" creationId="{B778605D-5BFE-E442-F515-01C8637A029E}"/>
          </ac:spMkLst>
        </pc:spChg>
      </pc:sldChg>
      <pc:sldChg chg="addSp delSp modSp mod delCm modCm modNotesTx">
        <pc:chgData name="Mei Collins" userId="f58710cf-9b7c-4342-a50c-dd3de50b0186" providerId="ADAL" clId="{6B361619-6BA3-411A-B07E-394A5040D290}" dt="2022-09-23T14:24:54.448" v="2831" actId="20577"/>
        <pc:sldMkLst>
          <pc:docMk/>
          <pc:sldMk cId="1569241982" sldId="274"/>
        </pc:sldMkLst>
        <pc:spChg chg="mod">
          <ac:chgData name="Mei Collins" userId="f58710cf-9b7c-4342-a50c-dd3de50b0186" providerId="ADAL" clId="{6B361619-6BA3-411A-B07E-394A5040D290}" dt="2022-09-23T14:24:54.448" v="2831" actId="20577"/>
          <ac:spMkLst>
            <pc:docMk/>
            <pc:sldMk cId="1569241982" sldId="274"/>
            <ac:spMk id="2" creationId="{B6B7C09E-92CF-29E5-1D63-84E079FC450A}"/>
          </ac:spMkLst>
        </pc:spChg>
        <pc:spChg chg="del mod">
          <ac:chgData name="Mei Collins" userId="f58710cf-9b7c-4342-a50c-dd3de50b0186" providerId="ADAL" clId="{6B361619-6BA3-411A-B07E-394A5040D290}" dt="2022-09-23T14:20:59.317" v="2777" actId="478"/>
          <ac:spMkLst>
            <pc:docMk/>
            <pc:sldMk cId="1569241982" sldId="274"/>
            <ac:spMk id="3" creationId="{F66C807E-5585-411A-7A99-69A481655F2B}"/>
          </ac:spMkLst>
        </pc:spChg>
        <pc:spChg chg="add mod">
          <ac:chgData name="Mei Collins" userId="f58710cf-9b7c-4342-a50c-dd3de50b0186" providerId="ADAL" clId="{6B361619-6BA3-411A-B07E-394A5040D290}" dt="2022-09-23T14:17:55.671" v="2706" actId="1038"/>
          <ac:spMkLst>
            <pc:docMk/>
            <pc:sldMk cId="1569241982" sldId="274"/>
            <ac:spMk id="5" creationId="{6F27D1DE-E40B-370D-ED9E-26C04F5399C6}"/>
          </ac:spMkLst>
        </pc:spChg>
        <pc:spChg chg="mod">
          <ac:chgData name="Mei Collins" userId="f58710cf-9b7c-4342-a50c-dd3de50b0186" providerId="ADAL" clId="{6B361619-6BA3-411A-B07E-394A5040D290}" dt="2022-09-23T14:23:01.090" v="2820" actId="1038"/>
          <ac:spMkLst>
            <pc:docMk/>
            <pc:sldMk cId="1569241982" sldId="274"/>
            <ac:spMk id="7" creationId="{FBF24695-531A-09FB-F2F3-C7DFEE2A2A17}"/>
          </ac:spMkLst>
        </pc:spChg>
        <pc:spChg chg="mod">
          <ac:chgData name="Mei Collins" userId="f58710cf-9b7c-4342-a50c-dd3de50b0186" providerId="ADAL" clId="{6B361619-6BA3-411A-B07E-394A5040D290}" dt="2022-09-23T14:23:01.090" v="2820" actId="1038"/>
          <ac:spMkLst>
            <pc:docMk/>
            <pc:sldMk cId="1569241982" sldId="274"/>
            <ac:spMk id="8" creationId="{23FD0163-4B71-6665-38A7-2F08A2FDB1EE}"/>
          </ac:spMkLst>
        </pc:spChg>
        <pc:spChg chg="mod">
          <ac:chgData name="Mei Collins" userId="f58710cf-9b7c-4342-a50c-dd3de50b0186" providerId="ADAL" clId="{6B361619-6BA3-411A-B07E-394A5040D290}" dt="2022-09-23T14:23:01.090" v="2820" actId="1038"/>
          <ac:spMkLst>
            <pc:docMk/>
            <pc:sldMk cId="1569241982" sldId="274"/>
            <ac:spMk id="9" creationId="{90AB7155-FBAB-5993-4297-6240701C546F}"/>
          </ac:spMkLst>
        </pc:spChg>
        <pc:spChg chg="mod">
          <ac:chgData name="Mei Collins" userId="f58710cf-9b7c-4342-a50c-dd3de50b0186" providerId="ADAL" clId="{6B361619-6BA3-411A-B07E-394A5040D290}" dt="2022-09-23T14:23:01.090" v="2820" actId="1038"/>
          <ac:spMkLst>
            <pc:docMk/>
            <pc:sldMk cId="1569241982" sldId="274"/>
            <ac:spMk id="10" creationId="{E8EA682B-351F-E5FC-D55C-54CF4BB60AA0}"/>
          </ac:spMkLst>
        </pc:spChg>
        <pc:spChg chg="mod">
          <ac:chgData name="Mei Collins" userId="f58710cf-9b7c-4342-a50c-dd3de50b0186" providerId="ADAL" clId="{6B361619-6BA3-411A-B07E-394A5040D290}" dt="2022-09-23T14:23:01.090" v="2820" actId="1038"/>
          <ac:spMkLst>
            <pc:docMk/>
            <pc:sldMk cId="1569241982" sldId="274"/>
            <ac:spMk id="11" creationId="{DEF5A85D-69F2-16A9-4E41-96BC1A80CEE6}"/>
          </ac:spMkLst>
        </pc:spChg>
        <pc:spChg chg="add del mod">
          <ac:chgData name="Mei Collins" userId="f58710cf-9b7c-4342-a50c-dd3de50b0186" providerId="ADAL" clId="{6B361619-6BA3-411A-B07E-394A5040D290}" dt="2022-09-23T14:21:02.397" v="2778" actId="478"/>
          <ac:spMkLst>
            <pc:docMk/>
            <pc:sldMk cId="1569241982" sldId="274"/>
            <ac:spMk id="13" creationId="{98CE4987-9327-2F34-6E12-7CFFD464FEA3}"/>
          </ac:spMkLst>
        </pc:spChg>
        <pc:graphicFrameChg chg="add mod modGraphic">
          <ac:chgData name="Mei Collins" userId="f58710cf-9b7c-4342-a50c-dd3de50b0186" providerId="ADAL" clId="{6B361619-6BA3-411A-B07E-394A5040D290}" dt="2022-09-23T14:22:45.418" v="2810" actId="1037"/>
          <ac:graphicFrameMkLst>
            <pc:docMk/>
            <pc:sldMk cId="1569241982" sldId="274"/>
            <ac:graphicFrameMk id="6" creationId="{9687554E-7CFB-5D66-8437-E99A7E3DA38D}"/>
          </ac:graphicFrameMkLst>
        </pc:graphicFrameChg>
      </pc:sldChg>
      <pc:sldChg chg="modSp mod modCm">
        <pc:chgData name="Mei Collins" userId="f58710cf-9b7c-4342-a50c-dd3de50b0186" providerId="ADAL" clId="{6B361619-6BA3-411A-B07E-394A5040D290}" dt="2022-09-23T14:02:01.027" v="1622"/>
        <pc:sldMkLst>
          <pc:docMk/>
          <pc:sldMk cId="1687963099" sldId="276"/>
        </pc:sldMkLst>
        <pc:spChg chg="mod">
          <ac:chgData name="Mei Collins" userId="f58710cf-9b7c-4342-a50c-dd3de50b0186" providerId="ADAL" clId="{6B361619-6BA3-411A-B07E-394A5040D290}" dt="2022-09-21T21:01:21.652" v="12" actId="207"/>
          <ac:spMkLst>
            <pc:docMk/>
            <pc:sldMk cId="1687963099" sldId="276"/>
            <ac:spMk id="2" creationId="{EC260633-DD6F-B852-C831-75B6D4C3C2D3}"/>
          </ac:spMkLst>
        </pc:spChg>
        <pc:spChg chg="mod">
          <ac:chgData name="Mei Collins" userId="f58710cf-9b7c-4342-a50c-dd3de50b0186" providerId="ADAL" clId="{6B361619-6BA3-411A-B07E-394A5040D290}" dt="2022-09-21T21:01:45.763" v="16" actId="20577"/>
          <ac:spMkLst>
            <pc:docMk/>
            <pc:sldMk cId="1687963099" sldId="276"/>
            <ac:spMk id="3" creationId="{08FE5592-50C5-B754-79BF-43F219AF689F}"/>
          </ac:spMkLst>
        </pc:spChg>
      </pc:sldChg>
      <pc:sldChg chg="modCm modNotesTx">
        <pc:chgData name="Mei Collins" userId="f58710cf-9b7c-4342-a50c-dd3de50b0186" providerId="ADAL" clId="{6B361619-6BA3-411A-B07E-394A5040D290}" dt="2022-09-23T14:27:16.918" v="3287" actId="20577"/>
        <pc:sldMkLst>
          <pc:docMk/>
          <pc:sldMk cId="2327633022" sldId="280"/>
        </pc:sldMkLst>
      </pc:sldChg>
      <pc:sldChg chg="modSp mod">
        <pc:chgData name="Mei Collins" userId="f58710cf-9b7c-4342-a50c-dd3de50b0186" providerId="ADAL" clId="{6B361619-6BA3-411A-B07E-394A5040D290}" dt="2022-09-23T14:36:23.594" v="3483" actId="207"/>
        <pc:sldMkLst>
          <pc:docMk/>
          <pc:sldMk cId="2945771306" sldId="282"/>
        </pc:sldMkLst>
        <pc:spChg chg="mod">
          <ac:chgData name="Mei Collins" userId="f58710cf-9b7c-4342-a50c-dd3de50b0186" providerId="ADAL" clId="{6B361619-6BA3-411A-B07E-394A5040D290}" dt="2022-09-23T14:36:23.594" v="3483" actId="207"/>
          <ac:spMkLst>
            <pc:docMk/>
            <pc:sldMk cId="2945771306" sldId="282"/>
            <ac:spMk id="3" creationId="{08FE5592-50C5-B754-79BF-43F219AF689F}"/>
          </ac:spMkLst>
        </pc:spChg>
      </pc:sldChg>
      <pc:sldChg chg="modSp mod">
        <pc:chgData name="Mei Collins" userId="f58710cf-9b7c-4342-a50c-dd3de50b0186" providerId="ADAL" clId="{6B361619-6BA3-411A-B07E-394A5040D290}" dt="2022-09-23T14:27:33.456" v="3288" actId="207"/>
        <pc:sldMkLst>
          <pc:docMk/>
          <pc:sldMk cId="1145388385" sldId="284"/>
        </pc:sldMkLst>
        <pc:spChg chg="mod">
          <ac:chgData name="Mei Collins" userId="f58710cf-9b7c-4342-a50c-dd3de50b0186" providerId="ADAL" clId="{6B361619-6BA3-411A-B07E-394A5040D290}" dt="2022-09-23T14:27:33.456" v="3288" actId="207"/>
          <ac:spMkLst>
            <pc:docMk/>
            <pc:sldMk cId="1145388385" sldId="284"/>
            <ac:spMk id="3" creationId="{08FE5592-50C5-B754-79BF-43F219AF689F}"/>
          </ac:spMkLst>
        </pc:spChg>
      </pc:sldChg>
      <pc:sldChg chg="modSp mod modCm">
        <pc:chgData name="Mei Collins" userId="f58710cf-9b7c-4342-a50c-dd3de50b0186" providerId="ADAL" clId="{6B361619-6BA3-411A-B07E-394A5040D290}" dt="2022-09-23T14:35:29.370" v="3482" actId="403"/>
        <pc:sldMkLst>
          <pc:docMk/>
          <pc:sldMk cId="2862958110" sldId="304"/>
        </pc:sldMkLst>
        <pc:spChg chg="mod">
          <ac:chgData name="Mei Collins" userId="f58710cf-9b7c-4342-a50c-dd3de50b0186" providerId="ADAL" clId="{6B361619-6BA3-411A-B07E-394A5040D290}" dt="2022-09-23T14:32:16.041" v="3315" actId="20577"/>
          <ac:spMkLst>
            <pc:docMk/>
            <pc:sldMk cId="2862958110" sldId="304"/>
            <ac:spMk id="2" creationId="{D2847C63-0EF4-5BEC-93EA-4792C70F1F54}"/>
          </ac:spMkLst>
        </pc:spChg>
        <pc:spChg chg="mod">
          <ac:chgData name="Mei Collins" userId="f58710cf-9b7c-4342-a50c-dd3de50b0186" providerId="ADAL" clId="{6B361619-6BA3-411A-B07E-394A5040D290}" dt="2022-09-23T14:35:29.370" v="3482" actId="403"/>
          <ac:spMkLst>
            <pc:docMk/>
            <pc:sldMk cId="2862958110" sldId="304"/>
            <ac:spMk id="3" creationId="{0D49BAC8-9B96-DE1B-A330-E4CC09B1EDE0}"/>
          </ac:spMkLst>
        </pc:spChg>
      </pc:sldChg>
      <pc:sldChg chg="addSp delSp modSp new mod addCm">
        <pc:chgData name="Mei Collins" userId="f58710cf-9b7c-4342-a50c-dd3de50b0186" providerId="ADAL" clId="{6B361619-6BA3-411A-B07E-394A5040D290}" dt="2022-09-23T14:03:37.501" v="1702" actId="20577"/>
        <pc:sldMkLst>
          <pc:docMk/>
          <pc:sldMk cId="3437458128" sldId="305"/>
        </pc:sldMkLst>
        <pc:spChg chg="mod">
          <ac:chgData name="Mei Collins" userId="f58710cf-9b7c-4342-a50c-dd3de50b0186" providerId="ADAL" clId="{6B361619-6BA3-411A-B07E-394A5040D290}" dt="2022-09-23T13:48:29.033" v="701" actId="20577"/>
          <ac:spMkLst>
            <pc:docMk/>
            <pc:sldMk cId="3437458128" sldId="305"/>
            <ac:spMk id="2" creationId="{2664EB07-F60C-C2A4-A3EE-ACA2B1C0571E}"/>
          </ac:spMkLst>
        </pc:spChg>
        <pc:spChg chg="del">
          <ac:chgData name="Mei Collins" userId="f58710cf-9b7c-4342-a50c-dd3de50b0186" providerId="ADAL" clId="{6B361619-6BA3-411A-B07E-394A5040D290}" dt="2022-09-23T13:48:45.958" v="702" actId="1032"/>
          <ac:spMkLst>
            <pc:docMk/>
            <pc:sldMk cId="3437458128" sldId="305"/>
            <ac:spMk id="3" creationId="{6BC82A9E-C8F0-CB66-05F8-45F4E366A604}"/>
          </ac:spMkLst>
        </pc:spChg>
        <pc:graphicFrameChg chg="add mod modGraphic">
          <ac:chgData name="Mei Collins" userId="f58710cf-9b7c-4342-a50c-dd3de50b0186" providerId="ADAL" clId="{6B361619-6BA3-411A-B07E-394A5040D290}" dt="2022-09-23T14:03:37.501" v="1702" actId="20577"/>
          <ac:graphicFrameMkLst>
            <pc:docMk/>
            <pc:sldMk cId="3437458128" sldId="305"/>
            <ac:graphicFrameMk id="5" creationId="{9DA4805D-57EA-AE93-E02C-BE35351B4509}"/>
          </ac:graphicFrameMkLst>
        </pc:graphicFrameChg>
      </pc:sldChg>
      <pc:sldChg chg="modSp new mod">
        <pc:chgData name="Mei Collins" userId="f58710cf-9b7c-4342-a50c-dd3de50b0186" providerId="ADAL" clId="{6B361619-6BA3-411A-B07E-394A5040D290}" dt="2022-09-23T14:13:56.930" v="2277" actId="14100"/>
        <pc:sldMkLst>
          <pc:docMk/>
          <pc:sldMk cId="1098873234" sldId="306"/>
        </pc:sldMkLst>
        <pc:spChg chg="mod">
          <ac:chgData name="Mei Collins" userId="f58710cf-9b7c-4342-a50c-dd3de50b0186" providerId="ADAL" clId="{6B361619-6BA3-411A-B07E-394A5040D290}" dt="2022-09-23T14:13:43.520" v="2274"/>
          <ac:spMkLst>
            <pc:docMk/>
            <pc:sldMk cId="1098873234" sldId="306"/>
            <ac:spMk id="2" creationId="{E73ECA94-7A26-3765-D16B-2B72994512A2}"/>
          </ac:spMkLst>
        </pc:spChg>
        <pc:spChg chg="mod">
          <ac:chgData name="Mei Collins" userId="f58710cf-9b7c-4342-a50c-dd3de50b0186" providerId="ADAL" clId="{6B361619-6BA3-411A-B07E-394A5040D290}" dt="2022-09-23T14:13:56.930" v="2277" actId="14100"/>
          <ac:spMkLst>
            <pc:docMk/>
            <pc:sldMk cId="1098873234" sldId="306"/>
            <ac:spMk id="3" creationId="{A645E356-44FE-E4F8-2A52-59BB79693054}"/>
          </ac:spMkLst>
        </pc:spChg>
      </pc:sldChg>
    </pc:docChg>
  </pc:docChgLst>
  <pc:docChgLst>
    <pc:chgData name="wheeler.carrie@epa.gov" userId="S::urn:spo:guest#wheeler.carrie@epa.gov::" providerId="AD" clId="Web-{55DDA439-666B-9320-FCBD-9D294AC3FFA0}"/>
    <pc:docChg chg="mod modSld">
      <pc:chgData name="wheeler.carrie@epa.gov" userId="S::urn:spo:guest#wheeler.carrie@epa.gov::" providerId="AD" clId="Web-{55DDA439-666B-9320-FCBD-9D294AC3FFA0}" dt="2022-12-07T14:53:09.151" v="14" actId="20577"/>
      <pc:docMkLst>
        <pc:docMk/>
      </pc:docMkLst>
      <pc:sldChg chg="modSp addCm">
        <pc:chgData name="wheeler.carrie@epa.gov" userId="S::urn:spo:guest#wheeler.carrie@epa.gov::" providerId="AD" clId="Web-{55DDA439-666B-9320-FCBD-9D294AC3FFA0}" dt="2022-12-07T14:53:09.151" v="14" actId="20577"/>
        <pc:sldMkLst>
          <pc:docMk/>
          <pc:sldMk cId="1145388385" sldId="284"/>
        </pc:sldMkLst>
        <pc:spChg chg="mod">
          <ac:chgData name="wheeler.carrie@epa.gov" userId="S::urn:spo:guest#wheeler.carrie@epa.gov::" providerId="AD" clId="Web-{55DDA439-666B-9320-FCBD-9D294AC3FFA0}" dt="2022-12-07T14:53:09.151" v="14" actId="20577"/>
          <ac:spMkLst>
            <pc:docMk/>
            <pc:sldMk cId="1145388385" sldId="284"/>
            <ac:spMk id="3" creationId="{08FE5592-50C5-B754-79BF-43F219AF689F}"/>
          </ac:spMkLst>
        </pc:spChg>
      </pc:sldChg>
      <pc:sldChg chg="modSp">
        <pc:chgData name="wheeler.carrie@epa.gov" userId="S::urn:spo:guest#wheeler.carrie@epa.gov::" providerId="AD" clId="Web-{55DDA439-666B-9320-FCBD-9D294AC3FFA0}" dt="2022-12-07T14:37:24.467" v="10" actId="20577"/>
        <pc:sldMkLst>
          <pc:docMk/>
          <pc:sldMk cId="1098873234" sldId="306"/>
        </pc:sldMkLst>
        <pc:spChg chg="mod">
          <ac:chgData name="wheeler.carrie@epa.gov" userId="S::urn:spo:guest#wheeler.carrie@epa.gov::" providerId="AD" clId="Web-{55DDA439-666B-9320-FCBD-9D294AC3FFA0}" dt="2022-12-07T14:37:24.467" v="10" actId="20577"/>
          <ac:spMkLst>
            <pc:docMk/>
            <pc:sldMk cId="1098873234" sldId="306"/>
            <ac:spMk id="3" creationId="{A645E356-44FE-E4F8-2A52-59BB7969305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40E161-A0F2-49D5-B0A8-DAB413E3854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9ADDE48-9CA4-4FBF-80F2-1A087833D264}">
      <dgm:prSet phldrT="[Text]" custT="1"/>
      <dgm:spPr/>
      <dgm:t>
        <a:bodyPr/>
        <a:lstStyle/>
        <a:p>
          <a:r>
            <a:rPr lang="en-US" sz="3000" dirty="0"/>
            <a:t>Standards</a:t>
          </a:r>
        </a:p>
      </dgm:t>
    </dgm:pt>
    <dgm:pt modelId="{C78E0C06-CFC9-4518-9450-FAF0D66534EA}" type="parTrans" cxnId="{A8622D02-2967-4C4C-972D-2B36CF849EF1}">
      <dgm:prSet/>
      <dgm:spPr/>
      <dgm:t>
        <a:bodyPr/>
        <a:lstStyle/>
        <a:p>
          <a:endParaRPr lang="en-US"/>
        </a:p>
      </dgm:t>
    </dgm:pt>
    <dgm:pt modelId="{ADF14951-09D5-4BC5-8EC0-EC20C8185AEA}" type="sibTrans" cxnId="{A8622D02-2967-4C4C-972D-2B36CF849EF1}">
      <dgm:prSet/>
      <dgm:spPr/>
      <dgm:t>
        <a:bodyPr/>
        <a:lstStyle/>
        <a:p>
          <a:endParaRPr lang="en-US"/>
        </a:p>
      </dgm:t>
    </dgm:pt>
    <dgm:pt modelId="{CE054248-DEC4-4FF7-B987-CC89F5F41290}">
      <dgm:prSet phldrT="[Text]"/>
      <dgm:spPr/>
      <dgm:t>
        <a:bodyPr/>
        <a:lstStyle/>
        <a:p>
          <a:r>
            <a:rPr lang="en-US" dirty="0"/>
            <a:t>Generally set by a governing or regulatory agency </a:t>
          </a:r>
        </a:p>
      </dgm:t>
    </dgm:pt>
    <dgm:pt modelId="{66D49A26-F122-4A27-AA71-705BB018F0B8}" type="parTrans" cxnId="{D0B3D963-82DA-4949-9DF0-F279D1DBABD3}">
      <dgm:prSet/>
      <dgm:spPr/>
      <dgm:t>
        <a:bodyPr/>
        <a:lstStyle/>
        <a:p>
          <a:endParaRPr lang="en-US"/>
        </a:p>
      </dgm:t>
    </dgm:pt>
    <dgm:pt modelId="{DC531345-F474-4712-AD26-2F89F9081C52}" type="sibTrans" cxnId="{D0B3D963-82DA-4949-9DF0-F279D1DBABD3}">
      <dgm:prSet/>
      <dgm:spPr/>
      <dgm:t>
        <a:bodyPr/>
        <a:lstStyle/>
        <a:p>
          <a:endParaRPr lang="en-US"/>
        </a:p>
      </dgm:t>
    </dgm:pt>
    <dgm:pt modelId="{4F887107-D055-400D-9031-D442BBD3584D}">
      <dgm:prSet phldrT="[Text]" custT="1"/>
      <dgm:spPr/>
      <dgm:t>
        <a:bodyPr/>
        <a:lstStyle/>
        <a:p>
          <a:r>
            <a:rPr lang="en-US" sz="3000" dirty="0"/>
            <a:t>Guidelines</a:t>
          </a:r>
        </a:p>
      </dgm:t>
    </dgm:pt>
    <dgm:pt modelId="{5193D2B6-3632-49F4-8589-3870C846E388}" type="parTrans" cxnId="{D7CDAC84-600B-447D-8BB4-1CED435C01D5}">
      <dgm:prSet/>
      <dgm:spPr/>
      <dgm:t>
        <a:bodyPr/>
        <a:lstStyle/>
        <a:p>
          <a:endParaRPr lang="en-US"/>
        </a:p>
      </dgm:t>
    </dgm:pt>
    <dgm:pt modelId="{950FB779-AF03-40FA-9E13-3D1CBEC7D1A1}" type="sibTrans" cxnId="{D7CDAC84-600B-447D-8BB4-1CED435C01D5}">
      <dgm:prSet/>
      <dgm:spPr/>
      <dgm:t>
        <a:bodyPr/>
        <a:lstStyle/>
        <a:p>
          <a:endParaRPr lang="en-US"/>
        </a:p>
      </dgm:t>
    </dgm:pt>
    <dgm:pt modelId="{9B140BEB-372E-4D85-B6B4-7ACF559B7B33}">
      <dgm:prSet phldrT="[Text]"/>
      <dgm:spPr/>
      <dgm:t>
        <a:bodyPr/>
        <a:lstStyle/>
        <a:p>
          <a:r>
            <a:rPr lang="en-US" dirty="0"/>
            <a:t>Recommended air quality limits </a:t>
          </a:r>
        </a:p>
      </dgm:t>
    </dgm:pt>
    <dgm:pt modelId="{9087EF28-F173-4068-8411-1D2743F7A364}" type="parTrans" cxnId="{448E3362-E628-4747-B2CC-2EB49305B96E}">
      <dgm:prSet/>
      <dgm:spPr/>
      <dgm:t>
        <a:bodyPr/>
        <a:lstStyle/>
        <a:p>
          <a:endParaRPr lang="en-US"/>
        </a:p>
      </dgm:t>
    </dgm:pt>
    <dgm:pt modelId="{2237E3E4-E315-49BE-A425-44ADC0A9F640}" type="sibTrans" cxnId="{448E3362-E628-4747-B2CC-2EB49305B96E}">
      <dgm:prSet/>
      <dgm:spPr/>
      <dgm:t>
        <a:bodyPr/>
        <a:lstStyle/>
        <a:p>
          <a:endParaRPr lang="en-US"/>
        </a:p>
      </dgm:t>
    </dgm:pt>
    <dgm:pt modelId="{07049EE4-2D8F-41A7-920B-50EFCF6A7435}">
      <dgm:prSet phldrT="[Text]"/>
      <dgm:spPr/>
      <dgm:t>
        <a:bodyPr/>
        <a:lstStyle/>
        <a:p>
          <a:r>
            <a:rPr lang="en-US" dirty="0"/>
            <a:t>Often legislation requires that jurisdictions must stay under the air pollution standard limits</a:t>
          </a:r>
        </a:p>
      </dgm:t>
    </dgm:pt>
    <dgm:pt modelId="{61BE69B1-C110-4935-B5F2-A12AA0D3897E}" type="parTrans" cxnId="{51EE82D7-B0D1-4B5D-9880-93303BEEDBCD}">
      <dgm:prSet/>
      <dgm:spPr/>
      <dgm:t>
        <a:bodyPr/>
        <a:lstStyle/>
        <a:p>
          <a:endParaRPr lang="en-US"/>
        </a:p>
      </dgm:t>
    </dgm:pt>
    <dgm:pt modelId="{1AA8E1F2-4922-47C4-91F8-E4907B36B003}" type="sibTrans" cxnId="{51EE82D7-B0D1-4B5D-9880-93303BEEDBCD}">
      <dgm:prSet/>
      <dgm:spPr/>
      <dgm:t>
        <a:bodyPr/>
        <a:lstStyle/>
        <a:p>
          <a:endParaRPr lang="en-US"/>
        </a:p>
      </dgm:t>
    </dgm:pt>
    <dgm:pt modelId="{8B747B1B-D7A2-416C-8E5A-B8554A8C523F}">
      <dgm:prSet phldrT="[Text]"/>
      <dgm:spPr/>
      <dgm:t>
        <a:bodyPr/>
        <a:lstStyle/>
        <a:p>
          <a:r>
            <a:rPr lang="en-US" dirty="0"/>
            <a:t>Typically set by a public health or environmental organization such as the World Health Organization</a:t>
          </a:r>
        </a:p>
      </dgm:t>
    </dgm:pt>
    <dgm:pt modelId="{6B269359-79CB-4EBC-9761-87DECB3E7F8C}" type="parTrans" cxnId="{EEE6790C-33F0-4669-80CC-4A5D99C7B9C4}">
      <dgm:prSet/>
      <dgm:spPr/>
      <dgm:t>
        <a:bodyPr/>
        <a:lstStyle/>
        <a:p>
          <a:endParaRPr lang="en-US"/>
        </a:p>
      </dgm:t>
    </dgm:pt>
    <dgm:pt modelId="{AA76A65D-AA3F-44D7-993A-9835ED23FDFC}" type="sibTrans" cxnId="{EEE6790C-33F0-4669-80CC-4A5D99C7B9C4}">
      <dgm:prSet/>
      <dgm:spPr/>
      <dgm:t>
        <a:bodyPr/>
        <a:lstStyle/>
        <a:p>
          <a:endParaRPr lang="en-US"/>
        </a:p>
      </dgm:t>
    </dgm:pt>
    <dgm:pt modelId="{CD098441-DAFC-49E5-A5C2-7788B71603E3}">
      <dgm:prSet phldrT="[Text]"/>
      <dgm:spPr/>
      <dgm:t>
        <a:bodyPr/>
        <a:lstStyle/>
        <a:p>
          <a:r>
            <a:rPr lang="en-US" dirty="0"/>
            <a:t>Can assist countries in setting their own standards</a:t>
          </a:r>
        </a:p>
      </dgm:t>
    </dgm:pt>
    <dgm:pt modelId="{52789465-01EE-4B14-92B9-46CFE49A6489}" type="parTrans" cxnId="{48AB0053-96F7-44CB-B84C-45380254D94A}">
      <dgm:prSet/>
      <dgm:spPr/>
      <dgm:t>
        <a:bodyPr/>
        <a:lstStyle/>
        <a:p>
          <a:endParaRPr lang="en-US"/>
        </a:p>
      </dgm:t>
    </dgm:pt>
    <dgm:pt modelId="{49074202-9FA7-47DE-A03D-A6F0B322330D}" type="sibTrans" cxnId="{48AB0053-96F7-44CB-B84C-45380254D94A}">
      <dgm:prSet/>
      <dgm:spPr/>
      <dgm:t>
        <a:bodyPr/>
        <a:lstStyle/>
        <a:p>
          <a:endParaRPr lang="en-US"/>
        </a:p>
      </dgm:t>
    </dgm:pt>
    <dgm:pt modelId="{6632B5F6-AC53-4AC0-8882-86DC1D732D8F}">
      <dgm:prSet phldrT="[Text]"/>
      <dgm:spPr/>
      <dgm:t>
        <a:bodyPr/>
        <a:lstStyle/>
        <a:p>
          <a:r>
            <a:rPr lang="en-US" dirty="0"/>
            <a:t>Can be enforceable with fines, penalties, etc.</a:t>
          </a:r>
        </a:p>
      </dgm:t>
    </dgm:pt>
    <dgm:pt modelId="{5D18A13E-CACE-4A04-BBB7-540E5C5EEDED}" type="parTrans" cxnId="{41570D3C-5219-4FCC-B254-D4EB61ADA7B1}">
      <dgm:prSet/>
      <dgm:spPr/>
      <dgm:t>
        <a:bodyPr/>
        <a:lstStyle/>
        <a:p>
          <a:endParaRPr lang="en-US"/>
        </a:p>
      </dgm:t>
    </dgm:pt>
    <dgm:pt modelId="{FA00AC98-CCBC-42F3-AD1B-1A856EED3A8F}" type="sibTrans" cxnId="{41570D3C-5219-4FCC-B254-D4EB61ADA7B1}">
      <dgm:prSet/>
      <dgm:spPr/>
      <dgm:t>
        <a:bodyPr/>
        <a:lstStyle/>
        <a:p>
          <a:endParaRPr lang="en-US"/>
        </a:p>
      </dgm:t>
    </dgm:pt>
    <dgm:pt modelId="{CD79E850-8953-4BF4-AB16-B7C05C1718EA}">
      <dgm:prSet phldrT="[Text]"/>
      <dgm:spPr/>
      <dgm:t>
        <a:bodyPr/>
        <a:lstStyle/>
        <a:p>
          <a:r>
            <a:rPr lang="en-US" dirty="0"/>
            <a:t>Not enforceable</a:t>
          </a:r>
        </a:p>
      </dgm:t>
    </dgm:pt>
    <dgm:pt modelId="{B33AB3B3-4C4D-4E8D-BC3D-5CFCFAEE9492}" type="parTrans" cxnId="{011D251F-9CED-42A8-B043-8F8DA32558F7}">
      <dgm:prSet/>
      <dgm:spPr/>
      <dgm:t>
        <a:bodyPr/>
        <a:lstStyle/>
        <a:p>
          <a:endParaRPr lang="en-US"/>
        </a:p>
      </dgm:t>
    </dgm:pt>
    <dgm:pt modelId="{09335301-0299-4A3E-8FA9-99D875C352FB}" type="sibTrans" cxnId="{011D251F-9CED-42A8-B043-8F8DA32558F7}">
      <dgm:prSet/>
      <dgm:spPr/>
      <dgm:t>
        <a:bodyPr/>
        <a:lstStyle/>
        <a:p>
          <a:endParaRPr lang="en-US"/>
        </a:p>
      </dgm:t>
    </dgm:pt>
    <dgm:pt modelId="{97212DBA-B37F-4A41-8C9B-5DD96BD2CB74}" type="pres">
      <dgm:prSet presAssocID="{7740E161-A0F2-49D5-B0A8-DAB413E3854F}" presName="Name0" presStyleCnt="0">
        <dgm:presLayoutVars>
          <dgm:dir/>
          <dgm:animLvl val="lvl"/>
          <dgm:resizeHandles val="exact"/>
        </dgm:presLayoutVars>
      </dgm:prSet>
      <dgm:spPr/>
    </dgm:pt>
    <dgm:pt modelId="{4791C2FF-7B05-4B14-9B90-BDCD0580B7C9}" type="pres">
      <dgm:prSet presAssocID="{69ADDE48-9CA4-4FBF-80F2-1A087833D264}" presName="composite" presStyleCnt="0"/>
      <dgm:spPr/>
    </dgm:pt>
    <dgm:pt modelId="{DCFECE91-38AD-401B-9D51-90AD5E5F500C}" type="pres">
      <dgm:prSet presAssocID="{69ADDE48-9CA4-4FBF-80F2-1A087833D264}" presName="parTx" presStyleLbl="alignNode1" presStyleIdx="0" presStyleCnt="2">
        <dgm:presLayoutVars>
          <dgm:chMax val="0"/>
          <dgm:chPref val="0"/>
          <dgm:bulletEnabled val="1"/>
        </dgm:presLayoutVars>
      </dgm:prSet>
      <dgm:spPr/>
    </dgm:pt>
    <dgm:pt modelId="{51C098E7-4BC9-4C93-9A80-4FB305C04A33}" type="pres">
      <dgm:prSet presAssocID="{69ADDE48-9CA4-4FBF-80F2-1A087833D264}" presName="desTx" presStyleLbl="alignAccFollowNode1" presStyleIdx="0" presStyleCnt="2">
        <dgm:presLayoutVars>
          <dgm:bulletEnabled val="1"/>
        </dgm:presLayoutVars>
      </dgm:prSet>
      <dgm:spPr/>
    </dgm:pt>
    <dgm:pt modelId="{34A212D5-C24F-41B8-9C11-D60B5DE8EB23}" type="pres">
      <dgm:prSet presAssocID="{ADF14951-09D5-4BC5-8EC0-EC20C8185AEA}" presName="space" presStyleCnt="0"/>
      <dgm:spPr/>
    </dgm:pt>
    <dgm:pt modelId="{2AFEBF8F-0387-4FAE-9EB1-B35D966D33FE}" type="pres">
      <dgm:prSet presAssocID="{4F887107-D055-400D-9031-D442BBD3584D}" presName="composite" presStyleCnt="0"/>
      <dgm:spPr/>
    </dgm:pt>
    <dgm:pt modelId="{956392C3-2811-4C5E-8D09-27288AC5AF3B}" type="pres">
      <dgm:prSet presAssocID="{4F887107-D055-400D-9031-D442BBD3584D}" presName="parTx" presStyleLbl="alignNode1" presStyleIdx="1" presStyleCnt="2">
        <dgm:presLayoutVars>
          <dgm:chMax val="0"/>
          <dgm:chPref val="0"/>
          <dgm:bulletEnabled val="1"/>
        </dgm:presLayoutVars>
      </dgm:prSet>
      <dgm:spPr/>
    </dgm:pt>
    <dgm:pt modelId="{0CE81FC0-D57F-4DBD-8B77-CEFEE754D522}" type="pres">
      <dgm:prSet presAssocID="{4F887107-D055-400D-9031-D442BBD3584D}" presName="desTx" presStyleLbl="alignAccFollowNode1" presStyleIdx="1" presStyleCnt="2">
        <dgm:presLayoutVars>
          <dgm:bulletEnabled val="1"/>
        </dgm:presLayoutVars>
      </dgm:prSet>
      <dgm:spPr/>
    </dgm:pt>
  </dgm:ptLst>
  <dgm:cxnLst>
    <dgm:cxn modelId="{A8622D02-2967-4C4C-972D-2B36CF849EF1}" srcId="{7740E161-A0F2-49D5-B0A8-DAB413E3854F}" destId="{69ADDE48-9CA4-4FBF-80F2-1A087833D264}" srcOrd="0" destOrd="0" parTransId="{C78E0C06-CFC9-4518-9450-FAF0D66534EA}" sibTransId="{ADF14951-09D5-4BC5-8EC0-EC20C8185AEA}"/>
    <dgm:cxn modelId="{EEE6790C-33F0-4669-80CC-4A5D99C7B9C4}" srcId="{4F887107-D055-400D-9031-D442BBD3584D}" destId="{8B747B1B-D7A2-416C-8E5A-B8554A8C523F}" srcOrd="1" destOrd="0" parTransId="{6B269359-79CB-4EBC-9761-87DECB3E7F8C}" sibTransId="{AA76A65D-AA3F-44D7-993A-9835ED23FDFC}"/>
    <dgm:cxn modelId="{A872B618-C617-4C49-A4B7-4836112278B1}" type="presOf" srcId="{4F887107-D055-400D-9031-D442BBD3584D}" destId="{956392C3-2811-4C5E-8D09-27288AC5AF3B}" srcOrd="0" destOrd="0" presId="urn:microsoft.com/office/officeart/2005/8/layout/hList1"/>
    <dgm:cxn modelId="{011D251F-9CED-42A8-B043-8F8DA32558F7}" srcId="{4F887107-D055-400D-9031-D442BBD3584D}" destId="{CD79E850-8953-4BF4-AB16-B7C05C1718EA}" srcOrd="3" destOrd="0" parTransId="{B33AB3B3-4C4D-4E8D-BC3D-5CFCFAEE9492}" sibTransId="{09335301-0299-4A3E-8FA9-99D875C352FB}"/>
    <dgm:cxn modelId="{41570D3C-5219-4FCC-B254-D4EB61ADA7B1}" srcId="{69ADDE48-9CA4-4FBF-80F2-1A087833D264}" destId="{6632B5F6-AC53-4AC0-8882-86DC1D732D8F}" srcOrd="2" destOrd="0" parTransId="{5D18A13E-CACE-4A04-BBB7-540E5C5EEDED}" sibTransId="{FA00AC98-CCBC-42F3-AD1B-1A856EED3A8F}"/>
    <dgm:cxn modelId="{448E3362-E628-4747-B2CC-2EB49305B96E}" srcId="{4F887107-D055-400D-9031-D442BBD3584D}" destId="{9B140BEB-372E-4D85-B6B4-7ACF559B7B33}" srcOrd="0" destOrd="0" parTransId="{9087EF28-F173-4068-8411-1D2743F7A364}" sibTransId="{2237E3E4-E315-49BE-A425-44ADC0A9F640}"/>
    <dgm:cxn modelId="{D0B3D963-82DA-4949-9DF0-F279D1DBABD3}" srcId="{69ADDE48-9CA4-4FBF-80F2-1A087833D264}" destId="{CE054248-DEC4-4FF7-B987-CC89F5F41290}" srcOrd="0" destOrd="0" parTransId="{66D49A26-F122-4A27-AA71-705BB018F0B8}" sibTransId="{DC531345-F474-4712-AD26-2F89F9081C52}"/>
    <dgm:cxn modelId="{48AB0053-96F7-44CB-B84C-45380254D94A}" srcId="{4F887107-D055-400D-9031-D442BBD3584D}" destId="{CD098441-DAFC-49E5-A5C2-7788B71603E3}" srcOrd="2" destOrd="0" parTransId="{52789465-01EE-4B14-92B9-46CFE49A6489}" sibTransId="{49074202-9FA7-47DE-A03D-A6F0B322330D}"/>
    <dgm:cxn modelId="{CCCDF773-25F1-4F71-8BDD-F7AEE614B6C6}" type="presOf" srcId="{CE054248-DEC4-4FF7-B987-CC89F5F41290}" destId="{51C098E7-4BC9-4C93-9A80-4FB305C04A33}" srcOrd="0" destOrd="0" presId="urn:microsoft.com/office/officeart/2005/8/layout/hList1"/>
    <dgm:cxn modelId="{D0262858-7195-4657-9F7F-3149A12A6955}" type="presOf" srcId="{CD79E850-8953-4BF4-AB16-B7C05C1718EA}" destId="{0CE81FC0-D57F-4DBD-8B77-CEFEE754D522}" srcOrd="0" destOrd="3" presId="urn:microsoft.com/office/officeart/2005/8/layout/hList1"/>
    <dgm:cxn modelId="{9066F481-83FF-4F13-9E57-D71D3ACB36E0}" type="presOf" srcId="{9B140BEB-372E-4D85-B6B4-7ACF559B7B33}" destId="{0CE81FC0-D57F-4DBD-8B77-CEFEE754D522}" srcOrd="0" destOrd="0" presId="urn:microsoft.com/office/officeart/2005/8/layout/hList1"/>
    <dgm:cxn modelId="{D7CDAC84-600B-447D-8BB4-1CED435C01D5}" srcId="{7740E161-A0F2-49D5-B0A8-DAB413E3854F}" destId="{4F887107-D055-400D-9031-D442BBD3584D}" srcOrd="1" destOrd="0" parTransId="{5193D2B6-3632-49F4-8589-3870C846E388}" sibTransId="{950FB779-AF03-40FA-9E13-3D1CBEC7D1A1}"/>
    <dgm:cxn modelId="{72A22888-FC58-4D75-A274-52CA58976637}" type="presOf" srcId="{6632B5F6-AC53-4AC0-8882-86DC1D732D8F}" destId="{51C098E7-4BC9-4C93-9A80-4FB305C04A33}" srcOrd="0" destOrd="2" presId="urn:microsoft.com/office/officeart/2005/8/layout/hList1"/>
    <dgm:cxn modelId="{7E5E2AAA-645C-4B9E-8EC6-3D59E8717045}" type="presOf" srcId="{CD098441-DAFC-49E5-A5C2-7788B71603E3}" destId="{0CE81FC0-D57F-4DBD-8B77-CEFEE754D522}" srcOrd="0" destOrd="2" presId="urn:microsoft.com/office/officeart/2005/8/layout/hList1"/>
    <dgm:cxn modelId="{BDD252B8-6DBD-43BD-97D7-A3DC796434BA}" type="presOf" srcId="{8B747B1B-D7A2-416C-8E5A-B8554A8C523F}" destId="{0CE81FC0-D57F-4DBD-8B77-CEFEE754D522}" srcOrd="0" destOrd="1" presId="urn:microsoft.com/office/officeart/2005/8/layout/hList1"/>
    <dgm:cxn modelId="{96A2A2D1-8B0F-4FAF-ABDF-069555E5FADC}" type="presOf" srcId="{69ADDE48-9CA4-4FBF-80F2-1A087833D264}" destId="{DCFECE91-38AD-401B-9D51-90AD5E5F500C}" srcOrd="0" destOrd="0" presId="urn:microsoft.com/office/officeart/2005/8/layout/hList1"/>
    <dgm:cxn modelId="{51EE82D7-B0D1-4B5D-9880-93303BEEDBCD}" srcId="{69ADDE48-9CA4-4FBF-80F2-1A087833D264}" destId="{07049EE4-2D8F-41A7-920B-50EFCF6A7435}" srcOrd="1" destOrd="0" parTransId="{61BE69B1-C110-4935-B5F2-A12AA0D3897E}" sibTransId="{1AA8E1F2-4922-47C4-91F8-E4907B36B003}"/>
    <dgm:cxn modelId="{D92793EF-918B-468C-953A-77195411AAF1}" type="presOf" srcId="{7740E161-A0F2-49D5-B0A8-DAB413E3854F}" destId="{97212DBA-B37F-4A41-8C9B-5DD96BD2CB74}" srcOrd="0" destOrd="0" presId="urn:microsoft.com/office/officeart/2005/8/layout/hList1"/>
    <dgm:cxn modelId="{2E96E2FE-935B-46C2-9417-E3944E6C3C7C}" type="presOf" srcId="{07049EE4-2D8F-41A7-920B-50EFCF6A7435}" destId="{51C098E7-4BC9-4C93-9A80-4FB305C04A33}" srcOrd="0" destOrd="1" presId="urn:microsoft.com/office/officeart/2005/8/layout/hList1"/>
    <dgm:cxn modelId="{BE665865-87D0-44FB-943F-C3E7DD6B40EA}" type="presParOf" srcId="{97212DBA-B37F-4A41-8C9B-5DD96BD2CB74}" destId="{4791C2FF-7B05-4B14-9B90-BDCD0580B7C9}" srcOrd="0" destOrd="0" presId="urn:microsoft.com/office/officeart/2005/8/layout/hList1"/>
    <dgm:cxn modelId="{8E8F885C-C1BD-4D8B-9601-BE78A5984698}" type="presParOf" srcId="{4791C2FF-7B05-4B14-9B90-BDCD0580B7C9}" destId="{DCFECE91-38AD-401B-9D51-90AD5E5F500C}" srcOrd="0" destOrd="0" presId="urn:microsoft.com/office/officeart/2005/8/layout/hList1"/>
    <dgm:cxn modelId="{0FAAF2F4-69E6-47BF-8877-D5E024550CF1}" type="presParOf" srcId="{4791C2FF-7B05-4B14-9B90-BDCD0580B7C9}" destId="{51C098E7-4BC9-4C93-9A80-4FB305C04A33}" srcOrd="1" destOrd="0" presId="urn:microsoft.com/office/officeart/2005/8/layout/hList1"/>
    <dgm:cxn modelId="{B7703F9C-9A32-4308-BF3D-213EDE0E3BB8}" type="presParOf" srcId="{97212DBA-B37F-4A41-8C9B-5DD96BD2CB74}" destId="{34A212D5-C24F-41B8-9C11-D60B5DE8EB23}" srcOrd="1" destOrd="0" presId="urn:microsoft.com/office/officeart/2005/8/layout/hList1"/>
    <dgm:cxn modelId="{E19A41EA-6BD3-4D2E-99BB-6EA80945E10A}" type="presParOf" srcId="{97212DBA-B37F-4A41-8C9B-5DD96BD2CB74}" destId="{2AFEBF8F-0387-4FAE-9EB1-B35D966D33FE}" srcOrd="2" destOrd="0" presId="urn:microsoft.com/office/officeart/2005/8/layout/hList1"/>
    <dgm:cxn modelId="{A1556709-E8FF-4BA2-8222-B0A4F5F473B1}" type="presParOf" srcId="{2AFEBF8F-0387-4FAE-9EB1-B35D966D33FE}" destId="{956392C3-2811-4C5E-8D09-27288AC5AF3B}" srcOrd="0" destOrd="0" presId="urn:microsoft.com/office/officeart/2005/8/layout/hList1"/>
    <dgm:cxn modelId="{0B632F9D-59C6-4417-95EE-2E1DACA8545B}" type="presParOf" srcId="{2AFEBF8F-0387-4FAE-9EB1-B35D966D33FE}" destId="{0CE81FC0-D57F-4DBD-8B77-CEFEE754D52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82B2A1-7F30-4AA2-97F4-DB0D7C64CFEF}"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8F801C53-9432-4856-B9B8-735D9E05F5D7}">
      <dgm:prSet phldrT="[Text]"/>
      <dgm:spPr/>
      <dgm:t>
        <a:bodyPr/>
        <a:lstStyle/>
        <a:p>
          <a:r>
            <a:rPr lang="en-US" b="1" dirty="0"/>
            <a:t>Planning</a:t>
          </a:r>
        </a:p>
      </dgm:t>
    </dgm:pt>
    <dgm:pt modelId="{F575D4C0-67C2-409C-B936-7B2406DE25DB}" type="parTrans" cxnId="{A221CA96-2DB6-480D-9B56-B55B8ED8C341}">
      <dgm:prSet/>
      <dgm:spPr/>
      <dgm:t>
        <a:bodyPr/>
        <a:lstStyle/>
        <a:p>
          <a:endParaRPr lang="en-US"/>
        </a:p>
      </dgm:t>
    </dgm:pt>
    <dgm:pt modelId="{11A336B8-BDA4-422D-8EB0-D6FBA987F975}" type="sibTrans" cxnId="{A221CA96-2DB6-480D-9B56-B55B8ED8C341}">
      <dgm:prSet/>
      <dgm:spPr/>
      <dgm:t>
        <a:bodyPr/>
        <a:lstStyle/>
        <a:p>
          <a:endParaRPr lang="en-US"/>
        </a:p>
      </dgm:t>
    </dgm:pt>
    <dgm:pt modelId="{16707B66-9FF2-44C1-A03C-95B90EEF5B7E}">
      <dgm:prSet/>
      <dgm:spPr/>
      <dgm:t>
        <a:bodyPr/>
        <a:lstStyle/>
        <a:p>
          <a:r>
            <a:rPr lang="en-US" b="1" dirty="0"/>
            <a:t>Integrated Science Assessment (ISA)</a:t>
          </a:r>
        </a:p>
      </dgm:t>
    </dgm:pt>
    <dgm:pt modelId="{5F235A13-601E-4AA4-AE50-79D37FBB0D88}" type="parTrans" cxnId="{3C713C0E-4A54-4386-A7BC-30E8CAD3749E}">
      <dgm:prSet/>
      <dgm:spPr/>
      <dgm:t>
        <a:bodyPr/>
        <a:lstStyle/>
        <a:p>
          <a:endParaRPr lang="en-US"/>
        </a:p>
      </dgm:t>
    </dgm:pt>
    <dgm:pt modelId="{6C76414E-F697-4500-BBDE-389817ABB543}" type="sibTrans" cxnId="{3C713C0E-4A54-4386-A7BC-30E8CAD3749E}">
      <dgm:prSet/>
      <dgm:spPr/>
      <dgm:t>
        <a:bodyPr/>
        <a:lstStyle/>
        <a:p>
          <a:endParaRPr lang="en-US"/>
        </a:p>
      </dgm:t>
    </dgm:pt>
    <dgm:pt modelId="{CD5168D5-2788-42B7-8B04-FA5C3376E33C}">
      <dgm:prSet/>
      <dgm:spPr/>
      <dgm:t>
        <a:bodyPr/>
        <a:lstStyle/>
        <a:p>
          <a:r>
            <a:rPr lang="en-US" b="1" dirty="0"/>
            <a:t>Risk/Exposure Assessment (REA)</a:t>
          </a:r>
        </a:p>
      </dgm:t>
    </dgm:pt>
    <dgm:pt modelId="{08C97424-2930-4B1C-9901-C6F39A9359B4}" type="parTrans" cxnId="{9783CA6B-AAD4-4928-8599-39B1CB19BC64}">
      <dgm:prSet/>
      <dgm:spPr/>
      <dgm:t>
        <a:bodyPr/>
        <a:lstStyle/>
        <a:p>
          <a:endParaRPr lang="en-US"/>
        </a:p>
      </dgm:t>
    </dgm:pt>
    <dgm:pt modelId="{D5DCFAD0-0905-4140-A8E2-FC7EB116CC70}" type="sibTrans" cxnId="{9783CA6B-AAD4-4928-8599-39B1CB19BC64}">
      <dgm:prSet/>
      <dgm:spPr/>
      <dgm:t>
        <a:bodyPr/>
        <a:lstStyle/>
        <a:p>
          <a:endParaRPr lang="en-US"/>
        </a:p>
      </dgm:t>
    </dgm:pt>
    <dgm:pt modelId="{CAA13FE5-47F6-4C2B-B857-1D39CF88522C}">
      <dgm:prSet/>
      <dgm:spPr/>
      <dgm:t>
        <a:bodyPr/>
        <a:lstStyle/>
        <a:p>
          <a:r>
            <a:rPr lang="en-US" b="1" dirty="0"/>
            <a:t>Policy Assessment (PA)</a:t>
          </a:r>
        </a:p>
      </dgm:t>
    </dgm:pt>
    <dgm:pt modelId="{355980DA-80AF-4E01-8B44-2B7A7B3B8E53}" type="parTrans" cxnId="{988F9641-7D9A-4BB7-9B9D-70D8DF4DE758}">
      <dgm:prSet/>
      <dgm:spPr/>
      <dgm:t>
        <a:bodyPr/>
        <a:lstStyle/>
        <a:p>
          <a:endParaRPr lang="en-US"/>
        </a:p>
      </dgm:t>
    </dgm:pt>
    <dgm:pt modelId="{EB9FACDF-2425-4792-832C-9D6F939AB584}" type="sibTrans" cxnId="{988F9641-7D9A-4BB7-9B9D-70D8DF4DE758}">
      <dgm:prSet/>
      <dgm:spPr/>
      <dgm:t>
        <a:bodyPr/>
        <a:lstStyle/>
        <a:p>
          <a:endParaRPr lang="en-US"/>
        </a:p>
      </dgm:t>
    </dgm:pt>
    <dgm:pt modelId="{D58F5DAE-F6AA-442E-A598-DD01738DE5AA}">
      <dgm:prSet/>
      <dgm:spPr/>
      <dgm:t>
        <a:bodyPr/>
        <a:lstStyle/>
        <a:p>
          <a:r>
            <a:rPr lang="en-US" dirty="0"/>
            <a:t>Rulemaking</a:t>
          </a:r>
        </a:p>
      </dgm:t>
    </dgm:pt>
    <dgm:pt modelId="{46F8BD5C-C0AF-43A8-860C-9E160868841C}" type="parTrans" cxnId="{2E0EA225-948E-4432-8D98-DACCA5638374}">
      <dgm:prSet/>
      <dgm:spPr/>
      <dgm:t>
        <a:bodyPr/>
        <a:lstStyle/>
        <a:p>
          <a:endParaRPr lang="en-US"/>
        </a:p>
      </dgm:t>
    </dgm:pt>
    <dgm:pt modelId="{E9F10F83-FF8F-4D03-8936-8E0E1809225C}" type="sibTrans" cxnId="{2E0EA225-948E-4432-8D98-DACCA5638374}">
      <dgm:prSet/>
      <dgm:spPr/>
      <dgm:t>
        <a:bodyPr/>
        <a:lstStyle/>
        <a:p>
          <a:endParaRPr lang="en-US"/>
        </a:p>
      </dgm:t>
    </dgm:pt>
    <dgm:pt modelId="{5C134E96-C417-4C59-8E1E-42DD6433CA9E}">
      <dgm:prSet phldrT="[Text]"/>
      <dgm:spPr/>
      <dgm:t>
        <a:bodyPr/>
        <a:lstStyle/>
        <a:p>
          <a:r>
            <a:rPr lang="en-US" dirty="0"/>
            <a:t> Begins with a science policy workshop to gather input from scientific community and public</a:t>
          </a:r>
        </a:p>
      </dgm:t>
    </dgm:pt>
    <dgm:pt modelId="{8E5C54B5-3372-4C94-8B73-A64A5ABEDC8A}" type="parTrans" cxnId="{1E3A279C-F076-42EA-A324-42FE7C40804F}">
      <dgm:prSet/>
      <dgm:spPr/>
      <dgm:t>
        <a:bodyPr/>
        <a:lstStyle/>
        <a:p>
          <a:endParaRPr lang="en-US"/>
        </a:p>
      </dgm:t>
    </dgm:pt>
    <dgm:pt modelId="{32BE9FA5-7900-4471-A697-92EC03A6A49B}" type="sibTrans" cxnId="{1E3A279C-F076-42EA-A324-42FE7C40804F}">
      <dgm:prSet/>
      <dgm:spPr/>
      <dgm:t>
        <a:bodyPr/>
        <a:lstStyle/>
        <a:p>
          <a:endParaRPr lang="en-US"/>
        </a:p>
      </dgm:t>
    </dgm:pt>
    <dgm:pt modelId="{F2CAE891-E366-44A7-BB2C-895F3987738C}">
      <dgm:prSet/>
      <dgm:spPr/>
      <dgm:t>
        <a:bodyPr/>
        <a:lstStyle/>
        <a:p>
          <a:r>
            <a:rPr lang="en-US" dirty="0"/>
            <a:t>Comprehensive review, synthesis, and evaluation of the most policy-relevant science</a:t>
          </a:r>
        </a:p>
      </dgm:t>
    </dgm:pt>
    <dgm:pt modelId="{49CC497B-527C-4149-8F8A-2210BD4D229D}" type="parTrans" cxnId="{EAC8165A-7988-43ED-86BF-FC8C33DC62B7}">
      <dgm:prSet/>
      <dgm:spPr/>
      <dgm:t>
        <a:bodyPr/>
        <a:lstStyle/>
        <a:p>
          <a:endParaRPr lang="en-US"/>
        </a:p>
      </dgm:t>
    </dgm:pt>
    <dgm:pt modelId="{A2F4CF29-1776-4733-BB22-22844436F05E}" type="sibTrans" cxnId="{EAC8165A-7988-43ED-86BF-FC8C33DC62B7}">
      <dgm:prSet/>
      <dgm:spPr/>
      <dgm:t>
        <a:bodyPr/>
        <a:lstStyle/>
        <a:p>
          <a:endParaRPr lang="en-US"/>
        </a:p>
      </dgm:t>
    </dgm:pt>
    <dgm:pt modelId="{3C1D980B-EF39-4DA8-AB14-81EE012E3041}">
      <dgm:prSet/>
      <dgm:spPr/>
      <dgm:t>
        <a:bodyPr/>
        <a:lstStyle/>
        <a:p>
          <a:pPr rtl="0"/>
          <a:r>
            <a:rPr lang="en-US" dirty="0">
              <a:latin typeface="Trebuchet MS" panose="020B0603020202020204"/>
            </a:rPr>
            <a:t> </a:t>
          </a:r>
          <a:r>
            <a:rPr lang="en-US" dirty="0"/>
            <a:t>Assessment draws on previous information to characterize exposures and associated risks to health and the environment</a:t>
          </a:r>
        </a:p>
      </dgm:t>
    </dgm:pt>
    <dgm:pt modelId="{8F3B770A-8227-41EC-AD24-E798E0F6BAA1}" type="parTrans" cxnId="{3BA2D5CD-6960-486D-9E8A-9FE7C898DB74}">
      <dgm:prSet/>
      <dgm:spPr/>
      <dgm:t>
        <a:bodyPr/>
        <a:lstStyle/>
        <a:p>
          <a:endParaRPr lang="en-US"/>
        </a:p>
      </dgm:t>
    </dgm:pt>
    <dgm:pt modelId="{4831BA07-CB99-4C52-9ADD-1272024F758C}" type="sibTrans" cxnId="{3BA2D5CD-6960-486D-9E8A-9FE7C898DB74}">
      <dgm:prSet/>
      <dgm:spPr/>
      <dgm:t>
        <a:bodyPr/>
        <a:lstStyle/>
        <a:p>
          <a:endParaRPr lang="en-US"/>
        </a:p>
      </dgm:t>
    </dgm:pt>
    <dgm:pt modelId="{32E6FBE7-F523-48B5-A06C-D0EF1E69B246}">
      <dgm:prSet/>
      <dgm:spPr/>
      <dgm:t>
        <a:bodyPr/>
        <a:lstStyle/>
        <a:p>
          <a:r>
            <a:rPr lang="en-US" dirty="0"/>
            <a:t>Staff analysis of scientific bases for alternative policy options for consideration</a:t>
          </a:r>
        </a:p>
      </dgm:t>
    </dgm:pt>
    <dgm:pt modelId="{8F6B3B9B-6FF6-476C-B89E-D9AB5452DA15}" type="parTrans" cxnId="{BA229E30-28B3-4EC9-8786-C1D29D7B62BF}">
      <dgm:prSet/>
      <dgm:spPr/>
      <dgm:t>
        <a:bodyPr/>
        <a:lstStyle/>
        <a:p>
          <a:endParaRPr lang="en-US"/>
        </a:p>
      </dgm:t>
    </dgm:pt>
    <dgm:pt modelId="{5A8CD20C-FD05-4509-9232-CF3FA1D3CA89}" type="sibTrans" cxnId="{BA229E30-28B3-4EC9-8786-C1D29D7B62BF}">
      <dgm:prSet/>
      <dgm:spPr/>
      <dgm:t>
        <a:bodyPr/>
        <a:lstStyle/>
        <a:p>
          <a:endParaRPr lang="en-US"/>
        </a:p>
      </dgm:t>
    </dgm:pt>
    <dgm:pt modelId="{D137863E-189E-4CC3-9985-9F6D64982B60}">
      <dgm:prSet/>
      <dgm:spPr/>
      <dgm:t>
        <a:bodyPr/>
        <a:lstStyle/>
        <a:p>
          <a:r>
            <a:rPr lang="en-US" dirty="0"/>
            <a:t>EPA develops and publishes a notice of proposed rulemaking for updating NAAQS based on information from prior steps</a:t>
          </a:r>
        </a:p>
      </dgm:t>
    </dgm:pt>
    <dgm:pt modelId="{A876FAB0-49A4-4A84-BCE5-DE771E2CFBFC}" type="parTrans" cxnId="{74AA92EA-8BD5-49BD-8FF5-3BCFAC0D6C19}">
      <dgm:prSet/>
      <dgm:spPr/>
      <dgm:t>
        <a:bodyPr/>
        <a:lstStyle/>
        <a:p>
          <a:endParaRPr lang="en-US"/>
        </a:p>
      </dgm:t>
    </dgm:pt>
    <dgm:pt modelId="{03A2D277-0404-4982-B1A2-5FB71C64ECE9}" type="sibTrans" cxnId="{74AA92EA-8BD5-49BD-8FF5-3BCFAC0D6C19}">
      <dgm:prSet/>
      <dgm:spPr/>
      <dgm:t>
        <a:bodyPr/>
        <a:lstStyle/>
        <a:p>
          <a:endParaRPr lang="en-US"/>
        </a:p>
      </dgm:t>
    </dgm:pt>
    <dgm:pt modelId="{EBF19860-BF27-48BC-9EF0-EDEBCE8C2253}" type="pres">
      <dgm:prSet presAssocID="{6A82B2A1-7F30-4AA2-97F4-DB0D7C64CFEF}" presName="linear" presStyleCnt="0">
        <dgm:presLayoutVars>
          <dgm:dir/>
          <dgm:animLvl val="lvl"/>
          <dgm:resizeHandles val="exact"/>
        </dgm:presLayoutVars>
      </dgm:prSet>
      <dgm:spPr/>
    </dgm:pt>
    <dgm:pt modelId="{EC87C4C0-7AB1-4845-99E8-0003BCDEA94C}" type="pres">
      <dgm:prSet presAssocID="{8F801C53-9432-4856-B9B8-735D9E05F5D7}" presName="parentLin" presStyleCnt="0"/>
      <dgm:spPr/>
    </dgm:pt>
    <dgm:pt modelId="{AC6F57E7-C0C1-4157-8897-0FE0702955A7}" type="pres">
      <dgm:prSet presAssocID="{8F801C53-9432-4856-B9B8-735D9E05F5D7}" presName="parentLeftMargin" presStyleLbl="node1" presStyleIdx="0" presStyleCnt="5"/>
      <dgm:spPr/>
    </dgm:pt>
    <dgm:pt modelId="{C72E0892-9D5C-4850-92E2-7E4F9D80572B}" type="pres">
      <dgm:prSet presAssocID="{8F801C53-9432-4856-B9B8-735D9E05F5D7}" presName="parentText" presStyleLbl="node1" presStyleIdx="0" presStyleCnt="5">
        <dgm:presLayoutVars>
          <dgm:chMax val="0"/>
          <dgm:bulletEnabled val="1"/>
        </dgm:presLayoutVars>
      </dgm:prSet>
      <dgm:spPr/>
    </dgm:pt>
    <dgm:pt modelId="{7DB87F37-7A44-4621-85DE-133E0CDE6FD1}" type="pres">
      <dgm:prSet presAssocID="{8F801C53-9432-4856-B9B8-735D9E05F5D7}" presName="negativeSpace" presStyleCnt="0"/>
      <dgm:spPr/>
    </dgm:pt>
    <dgm:pt modelId="{3DC300D9-8110-4154-B8C5-9FB46DD0CDB5}" type="pres">
      <dgm:prSet presAssocID="{8F801C53-9432-4856-B9B8-735D9E05F5D7}" presName="childText" presStyleLbl="conFgAcc1" presStyleIdx="0" presStyleCnt="5" custLinFactNeighborX="223" custLinFactNeighborY="-75596">
        <dgm:presLayoutVars>
          <dgm:bulletEnabled val="1"/>
        </dgm:presLayoutVars>
      </dgm:prSet>
      <dgm:spPr/>
    </dgm:pt>
    <dgm:pt modelId="{64CB1062-87AB-4712-A444-08A9802778D4}" type="pres">
      <dgm:prSet presAssocID="{11A336B8-BDA4-422D-8EB0-D6FBA987F975}" presName="spaceBetweenRectangles" presStyleCnt="0"/>
      <dgm:spPr/>
    </dgm:pt>
    <dgm:pt modelId="{9FD22B52-26EF-42DE-960C-B7C23F533A41}" type="pres">
      <dgm:prSet presAssocID="{16707B66-9FF2-44C1-A03C-95B90EEF5B7E}" presName="parentLin" presStyleCnt="0"/>
      <dgm:spPr/>
    </dgm:pt>
    <dgm:pt modelId="{B285C334-B93B-4554-AB39-BC168FE7F56F}" type="pres">
      <dgm:prSet presAssocID="{16707B66-9FF2-44C1-A03C-95B90EEF5B7E}" presName="parentLeftMargin" presStyleLbl="node1" presStyleIdx="0" presStyleCnt="5"/>
      <dgm:spPr/>
    </dgm:pt>
    <dgm:pt modelId="{7D07DA17-8039-45F4-B6D2-52628A435315}" type="pres">
      <dgm:prSet presAssocID="{16707B66-9FF2-44C1-A03C-95B90EEF5B7E}" presName="parentText" presStyleLbl="node1" presStyleIdx="1" presStyleCnt="5">
        <dgm:presLayoutVars>
          <dgm:chMax val="0"/>
          <dgm:bulletEnabled val="1"/>
        </dgm:presLayoutVars>
      </dgm:prSet>
      <dgm:spPr/>
    </dgm:pt>
    <dgm:pt modelId="{19832ACE-3CD5-402A-8C4B-A3463BDA7698}" type="pres">
      <dgm:prSet presAssocID="{16707B66-9FF2-44C1-A03C-95B90EEF5B7E}" presName="negativeSpace" presStyleCnt="0"/>
      <dgm:spPr/>
    </dgm:pt>
    <dgm:pt modelId="{C4DEACE3-5C87-40FF-BB73-2F36E4FF935B}" type="pres">
      <dgm:prSet presAssocID="{16707B66-9FF2-44C1-A03C-95B90EEF5B7E}" presName="childText" presStyleLbl="conFgAcc1" presStyleIdx="1" presStyleCnt="5">
        <dgm:presLayoutVars>
          <dgm:bulletEnabled val="1"/>
        </dgm:presLayoutVars>
      </dgm:prSet>
      <dgm:spPr/>
    </dgm:pt>
    <dgm:pt modelId="{B648C1B4-B7B4-4D38-91AA-CA077E605C2F}" type="pres">
      <dgm:prSet presAssocID="{6C76414E-F697-4500-BBDE-389817ABB543}" presName="spaceBetweenRectangles" presStyleCnt="0"/>
      <dgm:spPr/>
    </dgm:pt>
    <dgm:pt modelId="{854C0862-1F27-4138-9295-871160385483}" type="pres">
      <dgm:prSet presAssocID="{CD5168D5-2788-42B7-8B04-FA5C3376E33C}" presName="parentLin" presStyleCnt="0"/>
      <dgm:spPr/>
    </dgm:pt>
    <dgm:pt modelId="{57300B7F-39B1-4543-8C2D-5DBC702B1D6E}" type="pres">
      <dgm:prSet presAssocID="{CD5168D5-2788-42B7-8B04-FA5C3376E33C}" presName="parentLeftMargin" presStyleLbl="node1" presStyleIdx="1" presStyleCnt="5"/>
      <dgm:spPr/>
    </dgm:pt>
    <dgm:pt modelId="{B59154A9-656E-4692-BED5-A55972D55EA3}" type="pres">
      <dgm:prSet presAssocID="{CD5168D5-2788-42B7-8B04-FA5C3376E33C}" presName="parentText" presStyleLbl="node1" presStyleIdx="2" presStyleCnt="5">
        <dgm:presLayoutVars>
          <dgm:chMax val="0"/>
          <dgm:bulletEnabled val="1"/>
        </dgm:presLayoutVars>
      </dgm:prSet>
      <dgm:spPr/>
    </dgm:pt>
    <dgm:pt modelId="{071F680D-07A5-4305-AE19-F70C0FA96557}" type="pres">
      <dgm:prSet presAssocID="{CD5168D5-2788-42B7-8B04-FA5C3376E33C}" presName="negativeSpace" presStyleCnt="0"/>
      <dgm:spPr/>
    </dgm:pt>
    <dgm:pt modelId="{D2F50823-6950-4361-846E-428181909C1F}" type="pres">
      <dgm:prSet presAssocID="{CD5168D5-2788-42B7-8B04-FA5C3376E33C}" presName="childText" presStyleLbl="conFgAcc1" presStyleIdx="2" presStyleCnt="5">
        <dgm:presLayoutVars>
          <dgm:bulletEnabled val="1"/>
        </dgm:presLayoutVars>
      </dgm:prSet>
      <dgm:spPr/>
    </dgm:pt>
    <dgm:pt modelId="{AE0B59BC-DF1D-454F-A9D0-3BDE9F35D19F}" type="pres">
      <dgm:prSet presAssocID="{D5DCFAD0-0905-4140-A8E2-FC7EB116CC70}" presName="spaceBetweenRectangles" presStyleCnt="0"/>
      <dgm:spPr/>
    </dgm:pt>
    <dgm:pt modelId="{B35B4A7E-7F7C-4442-A0FB-3F6F02DB6FAC}" type="pres">
      <dgm:prSet presAssocID="{CAA13FE5-47F6-4C2B-B857-1D39CF88522C}" presName="parentLin" presStyleCnt="0"/>
      <dgm:spPr/>
    </dgm:pt>
    <dgm:pt modelId="{C4049EC0-6185-49CB-AC51-C5BE42B1ED96}" type="pres">
      <dgm:prSet presAssocID="{CAA13FE5-47F6-4C2B-B857-1D39CF88522C}" presName="parentLeftMargin" presStyleLbl="node1" presStyleIdx="2" presStyleCnt="5"/>
      <dgm:spPr/>
    </dgm:pt>
    <dgm:pt modelId="{63DB12BE-2A3D-4311-8708-9CD292C6EE43}" type="pres">
      <dgm:prSet presAssocID="{CAA13FE5-47F6-4C2B-B857-1D39CF88522C}" presName="parentText" presStyleLbl="node1" presStyleIdx="3" presStyleCnt="5">
        <dgm:presLayoutVars>
          <dgm:chMax val="0"/>
          <dgm:bulletEnabled val="1"/>
        </dgm:presLayoutVars>
      </dgm:prSet>
      <dgm:spPr/>
    </dgm:pt>
    <dgm:pt modelId="{EFF43729-57A5-48D6-BD78-B67C6ABDB749}" type="pres">
      <dgm:prSet presAssocID="{CAA13FE5-47F6-4C2B-B857-1D39CF88522C}" presName="negativeSpace" presStyleCnt="0"/>
      <dgm:spPr/>
    </dgm:pt>
    <dgm:pt modelId="{5C5B6B91-A87D-4E06-9971-621758F6BB86}" type="pres">
      <dgm:prSet presAssocID="{CAA13FE5-47F6-4C2B-B857-1D39CF88522C}" presName="childText" presStyleLbl="conFgAcc1" presStyleIdx="3" presStyleCnt="5">
        <dgm:presLayoutVars>
          <dgm:bulletEnabled val="1"/>
        </dgm:presLayoutVars>
      </dgm:prSet>
      <dgm:spPr/>
    </dgm:pt>
    <dgm:pt modelId="{4FEB01A5-EB9A-4D3C-AE8F-FA0406F00AC9}" type="pres">
      <dgm:prSet presAssocID="{EB9FACDF-2425-4792-832C-9D6F939AB584}" presName="spaceBetweenRectangles" presStyleCnt="0"/>
      <dgm:spPr/>
    </dgm:pt>
    <dgm:pt modelId="{475C0E75-7622-4836-AA91-3DBDA09255CA}" type="pres">
      <dgm:prSet presAssocID="{D58F5DAE-F6AA-442E-A598-DD01738DE5AA}" presName="parentLin" presStyleCnt="0"/>
      <dgm:spPr/>
    </dgm:pt>
    <dgm:pt modelId="{48121443-0092-4432-A3DD-B6F3068A3054}" type="pres">
      <dgm:prSet presAssocID="{D58F5DAE-F6AA-442E-A598-DD01738DE5AA}" presName="parentLeftMargin" presStyleLbl="node1" presStyleIdx="3" presStyleCnt="5"/>
      <dgm:spPr/>
    </dgm:pt>
    <dgm:pt modelId="{1F3757ED-DA54-4C22-95E0-86038A39AD0B}" type="pres">
      <dgm:prSet presAssocID="{D58F5DAE-F6AA-442E-A598-DD01738DE5AA}" presName="parentText" presStyleLbl="node1" presStyleIdx="4" presStyleCnt="5">
        <dgm:presLayoutVars>
          <dgm:chMax val="0"/>
          <dgm:bulletEnabled val="1"/>
        </dgm:presLayoutVars>
      </dgm:prSet>
      <dgm:spPr/>
    </dgm:pt>
    <dgm:pt modelId="{0CD3BA6F-1B7A-4103-8999-99940B83FC5C}" type="pres">
      <dgm:prSet presAssocID="{D58F5DAE-F6AA-442E-A598-DD01738DE5AA}" presName="negativeSpace" presStyleCnt="0"/>
      <dgm:spPr/>
    </dgm:pt>
    <dgm:pt modelId="{14979C80-79C2-474A-B4DD-F07C50A113F8}" type="pres">
      <dgm:prSet presAssocID="{D58F5DAE-F6AA-442E-A598-DD01738DE5AA}" presName="childText" presStyleLbl="conFgAcc1" presStyleIdx="4" presStyleCnt="5">
        <dgm:presLayoutVars>
          <dgm:bulletEnabled val="1"/>
        </dgm:presLayoutVars>
      </dgm:prSet>
      <dgm:spPr/>
    </dgm:pt>
  </dgm:ptLst>
  <dgm:cxnLst>
    <dgm:cxn modelId="{C582ED06-43E3-4503-ACEE-9CD9B8D2048D}" type="presOf" srcId="{CD5168D5-2788-42B7-8B04-FA5C3376E33C}" destId="{57300B7F-39B1-4543-8C2D-5DBC702B1D6E}" srcOrd="0" destOrd="0" presId="urn:microsoft.com/office/officeart/2005/8/layout/list1"/>
    <dgm:cxn modelId="{3C713C0E-4A54-4386-A7BC-30E8CAD3749E}" srcId="{6A82B2A1-7F30-4AA2-97F4-DB0D7C64CFEF}" destId="{16707B66-9FF2-44C1-A03C-95B90EEF5B7E}" srcOrd="1" destOrd="0" parTransId="{5F235A13-601E-4AA4-AE50-79D37FBB0D88}" sibTransId="{6C76414E-F697-4500-BBDE-389817ABB543}"/>
    <dgm:cxn modelId="{953FC41B-4E9F-4604-9677-71CBE8BE6236}" type="presOf" srcId="{D58F5DAE-F6AA-442E-A598-DD01738DE5AA}" destId="{48121443-0092-4432-A3DD-B6F3068A3054}" srcOrd="0" destOrd="0" presId="urn:microsoft.com/office/officeart/2005/8/layout/list1"/>
    <dgm:cxn modelId="{2E0EA225-948E-4432-8D98-DACCA5638374}" srcId="{6A82B2A1-7F30-4AA2-97F4-DB0D7C64CFEF}" destId="{D58F5DAE-F6AA-442E-A598-DD01738DE5AA}" srcOrd="4" destOrd="0" parTransId="{46F8BD5C-C0AF-43A8-860C-9E160868841C}" sibTransId="{E9F10F83-FF8F-4D03-8936-8E0E1809225C}"/>
    <dgm:cxn modelId="{44D59327-BA87-4BF9-AA7D-F361856637EA}" type="presOf" srcId="{D58F5DAE-F6AA-442E-A598-DD01738DE5AA}" destId="{1F3757ED-DA54-4C22-95E0-86038A39AD0B}" srcOrd="1" destOrd="0" presId="urn:microsoft.com/office/officeart/2005/8/layout/list1"/>
    <dgm:cxn modelId="{3BA3152D-8FC4-41BF-8C9D-FDC9A8BE4F5B}" type="presOf" srcId="{8F801C53-9432-4856-B9B8-735D9E05F5D7}" destId="{C72E0892-9D5C-4850-92E2-7E4F9D80572B}" srcOrd="1" destOrd="0" presId="urn:microsoft.com/office/officeart/2005/8/layout/list1"/>
    <dgm:cxn modelId="{BA229E30-28B3-4EC9-8786-C1D29D7B62BF}" srcId="{CAA13FE5-47F6-4C2B-B857-1D39CF88522C}" destId="{32E6FBE7-F523-48B5-A06C-D0EF1E69B246}" srcOrd="0" destOrd="0" parTransId="{8F6B3B9B-6FF6-476C-B89E-D9AB5452DA15}" sibTransId="{5A8CD20C-FD05-4509-9232-CF3FA1D3CA89}"/>
    <dgm:cxn modelId="{3C77DB3C-8C99-438D-A9C8-0A1BD11A3569}" type="presOf" srcId="{3C1D980B-EF39-4DA8-AB14-81EE012E3041}" destId="{D2F50823-6950-4361-846E-428181909C1F}" srcOrd="0" destOrd="0" presId="urn:microsoft.com/office/officeart/2005/8/layout/list1"/>
    <dgm:cxn modelId="{AE55003D-CE8F-4220-A3DB-1AC2903B4246}" type="presOf" srcId="{F2CAE891-E366-44A7-BB2C-895F3987738C}" destId="{C4DEACE3-5C87-40FF-BB73-2F36E4FF935B}" srcOrd="0" destOrd="0" presId="urn:microsoft.com/office/officeart/2005/8/layout/list1"/>
    <dgm:cxn modelId="{26BF495C-E6F1-46A9-B4E5-45F32E4684B3}" type="presOf" srcId="{D137863E-189E-4CC3-9985-9F6D64982B60}" destId="{14979C80-79C2-474A-B4DD-F07C50A113F8}" srcOrd="0" destOrd="0" presId="urn:microsoft.com/office/officeart/2005/8/layout/list1"/>
    <dgm:cxn modelId="{988F9641-7D9A-4BB7-9B9D-70D8DF4DE758}" srcId="{6A82B2A1-7F30-4AA2-97F4-DB0D7C64CFEF}" destId="{CAA13FE5-47F6-4C2B-B857-1D39CF88522C}" srcOrd="3" destOrd="0" parTransId="{355980DA-80AF-4E01-8B44-2B7A7B3B8E53}" sibTransId="{EB9FACDF-2425-4792-832C-9D6F939AB584}"/>
    <dgm:cxn modelId="{2F1F5063-BB55-49BD-BBCD-2951E73735BA}" type="presOf" srcId="{8F801C53-9432-4856-B9B8-735D9E05F5D7}" destId="{AC6F57E7-C0C1-4157-8897-0FE0702955A7}" srcOrd="0" destOrd="0" presId="urn:microsoft.com/office/officeart/2005/8/layout/list1"/>
    <dgm:cxn modelId="{9783CA6B-AAD4-4928-8599-39B1CB19BC64}" srcId="{6A82B2A1-7F30-4AA2-97F4-DB0D7C64CFEF}" destId="{CD5168D5-2788-42B7-8B04-FA5C3376E33C}" srcOrd="2" destOrd="0" parTransId="{08C97424-2930-4B1C-9901-C6F39A9359B4}" sibTransId="{D5DCFAD0-0905-4140-A8E2-FC7EB116CC70}"/>
    <dgm:cxn modelId="{B00E2770-549C-4BD9-9CE8-BD32D9B9C981}" type="presOf" srcId="{32E6FBE7-F523-48B5-A06C-D0EF1E69B246}" destId="{5C5B6B91-A87D-4E06-9971-621758F6BB86}" srcOrd="0" destOrd="0" presId="urn:microsoft.com/office/officeart/2005/8/layout/list1"/>
    <dgm:cxn modelId="{3CCF5456-BCB3-41D5-857E-BE9BFF482472}" type="presOf" srcId="{5C134E96-C417-4C59-8E1E-42DD6433CA9E}" destId="{3DC300D9-8110-4154-B8C5-9FB46DD0CDB5}" srcOrd="0" destOrd="0" presId="urn:microsoft.com/office/officeart/2005/8/layout/list1"/>
    <dgm:cxn modelId="{EAC8165A-7988-43ED-86BF-FC8C33DC62B7}" srcId="{16707B66-9FF2-44C1-A03C-95B90EEF5B7E}" destId="{F2CAE891-E366-44A7-BB2C-895F3987738C}" srcOrd="0" destOrd="0" parTransId="{49CC497B-527C-4149-8F8A-2210BD4D229D}" sibTransId="{A2F4CF29-1776-4733-BB22-22844436F05E}"/>
    <dgm:cxn modelId="{A221CA96-2DB6-480D-9B56-B55B8ED8C341}" srcId="{6A82B2A1-7F30-4AA2-97F4-DB0D7C64CFEF}" destId="{8F801C53-9432-4856-B9B8-735D9E05F5D7}" srcOrd="0" destOrd="0" parTransId="{F575D4C0-67C2-409C-B936-7B2406DE25DB}" sibTransId="{11A336B8-BDA4-422D-8EB0-D6FBA987F975}"/>
    <dgm:cxn modelId="{E8585F99-BA7D-47E0-BD67-69FC93809865}" type="presOf" srcId="{CD5168D5-2788-42B7-8B04-FA5C3376E33C}" destId="{B59154A9-656E-4692-BED5-A55972D55EA3}" srcOrd="1" destOrd="0" presId="urn:microsoft.com/office/officeart/2005/8/layout/list1"/>
    <dgm:cxn modelId="{1E3A279C-F076-42EA-A324-42FE7C40804F}" srcId="{8F801C53-9432-4856-B9B8-735D9E05F5D7}" destId="{5C134E96-C417-4C59-8E1E-42DD6433CA9E}" srcOrd="0" destOrd="0" parTransId="{8E5C54B5-3372-4C94-8B73-A64A5ABEDC8A}" sibTransId="{32BE9FA5-7900-4471-A697-92EC03A6A49B}"/>
    <dgm:cxn modelId="{B9DF0CA9-854D-4049-8E62-5D796BB5392F}" type="presOf" srcId="{CAA13FE5-47F6-4C2B-B857-1D39CF88522C}" destId="{C4049EC0-6185-49CB-AC51-C5BE42B1ED96}" srcOrd="0" destOrd="0" presId="urn:microsoft.com/office/officeart/2005/8/layout/list1"/>
    <dgm:cxn modelId="{C6CAF4AA-E3FE-487A-832B-C688B9001415}" type="presOf" srcId="{6A82B2A1-7F30-4AA2-97F4-DB0D7C64CFEF}" destId="{EBF19860-BF27-48BC-9EF0-EDEBCE8C2253}" srcOrd="0" destOrd="0" presId="urn:microsoft.com/office/officeart/2005/8/layout/list1"/>
    <dgm:cxn modelId="{727EF0B2-8186-4148-A1E5-1E1BCECE54C5}" type="presOf" srcId="{CAA13FE5-47F6-4C2B-B857-1D39CF88522C}" destId="{63DB12BE-2A3D-4311-8708-9CD292C6EE43}" srcOrd="1" destOrd="0" presId="urn:microsoft.com/office/officeart/2005/8/layout/list1"/>
    <dgm:cxn modelId="{3BA2D5CD-6960-486D-9E8A-9FE7C898DB74}" srcId="{CD5168D5-2788-42B7-8B04-FA5C3376E33C}" destId="{3C1D980B-EF39-4DA8-AB14-81EE012E3041}" srcOrd="0" destOrd="0" parTransId="{8F3B770A-8227-41EC-AD24-E798E0F6BAA1}" sibTransId="{4831BA07-CB99-4C52-9ADD-1272024F758C}"/>
    <dgm:cxn modelId="{CE7954E5-290B-499C-9385-B434C080ABA5}" type="presOf" srcId="{16707B66-9FF2-44C1-A03C-95B90EEF5B7E}" destId="{7D07DA17-8039-45F4-B6D2-52628A435315}" srcOrd="1" destOrd="0" presId="urn:microsoft.com/office/officeart/2005/8/layout/list1"/>
    <dgm:cxn modelId="{17A630E8-8840-4E2D-A299-BD369BA05DDA}" type="presOf" srcId="{16707B66-9FF2-44C1-A03C-95B90EEF5B7E}" destId="{B285C334-B93B-4554-AB39-BC168FE7F56F}" srcOrd="0" destOrd="0" presId="urn:microsoft.com/office/officeart/2005/8/layout/list1"/>
    <dgm:cxn modelId="{74AA92EA-8BD5-49BD-8FF5-3BCFAC0D6C19}" srcId="{D58F5DAE-F6AA-442E-A598-DD01738DE5AA}" destId="{D137863E-189E-4CC3-9985-9F6D64982B60}" srcOrd="0" destOrd="0" parTransId="{A876FAB0-49A4-4A84-BCE5-DE771E2CFBFC}" sibTransId="{03A2D277-0404-4982-B1A2-5FB71C64ECE9}"/>
    <dgm:cxn modelId="{B82749D0-4A67-4B91-9121-B333D6B8606C}" type="presParOf" srcId="{EBF19860-BF27-48BC-9EF0-EDEBCE8C2253}" destId="{EC87C4C0-7AB1-4845-99E8-0003BCDEA94C}" srcOrd="0" destOrd="0" presId="urn:microsoft.com/office/officeart/2005/8/layout/list1"/>
    <dgm:cxn modelId="{2AC3464B-052E-4ED7-AD1B-94272D0845A4}" type="presParOf" srcId="{EC87C4C0-7AB1-4845-99E8-0003BCDEA94C}" destId="{AC6F57E7-C0C1-4157-8897-0FE0702955A7}" srcOrd="0" destOrd="0" presId="urn:microsoft.com/office/officeart/2005/8/layout/list1"/>
    <dgm:cxn modelId="{EDD5F711-726A-4234-AD99-066121B77CCF}" type="presParOf" srcId="{EC87C4C0-7AB1-4845-99E8-0003BCDEA94C}" destId="{C72E0892-9D5C-4850-92E2-7E4F9D80572B}" srcOrd="1" destOrd="0" presId="urn:microsoft.com/office/officeart/2005/8/layout/list1"/>
    <dgm:cxn modelId="{AD9A0C5F-5437-4483-842D-96AEA46276FD}" type="presParOf" srcId="{EBF19860-BF27-48BC-9EF0-EDEBCE8C2253}" destId="{7DB87F37-7A44-4621-85DE-133E0CDE6FD1}" srcOrd="1" destOrd="0" presId="urn:microsoft.com/office/officeart/2005/8/layout/list1"/>
    <dgm:cxn modelId="{A4629E5C-EADF-44A4-A857-9E7A52FB3886}" type="presParOf" srcId="{EBF19860-BF27-48BC-9EF0-EDEBCE8C2253}" destId="{3DC300D9-8110-4154-B8C5-9FB46DD0CDB5}" srcOrd="2" destOrd="0" presId="urn:microsoft.com/office/officeart/2005/8/layout/list1"/>
    <dgm:cxn modelId="{5E6C7FEA-2D56-4B6E-8CC2-DE744C307AD4}" type="presParOf" srcId="{EBF19860-BF27-48BC-9EF0-EDEBCE8C2253}" destId="{64CB1062-87AB-4712-A444-08A9802778D4}" srcOrd="3" destOrd="0" presId="urn:microsoft.com/office/officeart/2005/8/layout/list1"/>
    <dgm:cxn modelId="{99BD2818-A96D-4284-B622-A6794A8779A9}" type="presParOf" srcId="{EBF19860-BF27-48BC-9EF0-EDEBCE8C2253}" destId="{9FD22B52-26EF-42DE-960C-B7C23F533A41}" srcOrd="4" destOrd="0" presId="urn:microsoft.com/office/officeart/2005/8/layout/list1"/>
    <dgm:cxn modelId="{165806E9-9028-49DD-BAA7-D54AFB81B332}" type="presParOf" srcId="{9FD22B52-26EF-42DE-960C-B7C23F533A41}" destId="{B285C334-B93B-4554-AB39-BC168FE7F56F}" srcOrd="0" destOrd="0" presId="urn:microsoft.com/office/officeart/2005/8/layout/list1"/>
    <dgm:cxn modelId="{FC8BA08D-A940-4C80-9EFF-9AFF54B012D5}" type="presParOf" srcId="{9FD22B52-26EF-42DE-960C-B7C23F533A41}" destId="{7D07DA17-8039-45F4-B6D2-52628A435315}" srcOrd="1" destOrd="0" presId="urn:microsoft.com/office/officeart/2005/8/layout/list1"/>
    <dgm:cxn modelId="{94C9E9BF-2A4B-46A4-BEFC-1C62AF710A2E}" type="presParOf" srcId="{EBF19860-BF27-48BC-9EF0-EDEBCE8C2253}" destId="{19832ACE-3CD5-402A-8C4B-A3463BDA7698}" srcOrd="5" destOrd="0" presId="urn:microsoft.com/office/officeart/2005/8/layout/list1"/>
    <dgm:cxn modelId="{BFB7DDA9-ECDF-41C4-A89F-2D8361998DDF}" type="presParOf" srcId="{EBF19860-BF27-48BC-9EF0-EDEBCE8C2253}" destId="{C4DEACE3-5C87-40FF-BB73-2F36E4FF935B}" srcOrd="6" destOrd="0" presId="urn:microsoft.com/office/officeart/2005/8/layout/list1"/>
    <dgm:cxn modelId="{F84B3F76-4BFF-4A8E-BAB5-CE7813B02F1F}" type="presParOf" srcId="{EBF19860-BF27-48BC-9EF0-EDEBCE8C2253}" destId="{B648C1B4-B7B4-4D38-91AA-CA077E605C2F}" srcOrd="7" destOrd="0" presId="urn:microsoft.com/office/officeart/2005/8/layout/list1"/>
    <dgm:cxn modelId="{2698E733-F102-43C9-985C-4933BFA424D6}" type="presParOf" srcId="{EBF19860-BF27-48BC-9EF0-EDEBCE8C2253}" destId="{854C0862-1F27-4138-9295-871160385483}" srcOrd="8" destOrd="0" presId="urn:microsoft.com/office/officeart/2005/8/layout/list1"/>
    <dgm:cxn modelId="{E4E4F86D-22EA-440A-B2BD-1CB304A924E3}" type="presParOf" srcId="{854C0862-1F27-4138-9295-871160385483}" destId="{57300B7F-39B1-4543-8C2D-5DBC702B1D6E}" srcOrd="0" destOrd="0" presId="urn:microsoft.com/office/officeart/2005/8/layout/list1"/>
    <dgm:cxn modelId="{E09CF08D-046A-45DE-A9B2-6BF37181CE8B}" type="presParOf" srcId="{854C0862-1F27-4138-9295-871160385483}" destId="{B59154A9-656E-4692-BED5-A55972D55EA3}" srcOrd="1" destOrd="0" presId="urn:microsoft.com/office/officeart/2005/8/layout/list1"/>
    <dgm:cxn modelId="{1164171C-4008-45B4-BA1A-1AF8DFDE42CF}" type="presParOf" srcId="{EBF19860-BF27-48BC-9EF0-EDEBCE8C2253}" destId="{071F680D-07A5-4305-AE19-F70C0FA96557}" srcOrd="9" destOrd="0" presId="urn:microsoft.com/office/officeart/2005/8/layout/list1"/>
    <dgm:cxn modelId="{9AC330B4-9A74-481B-8B61-5A8E59F13CE9}" type="presParOf" srcId="{EBF19860-BF27-48BC-9EF0-EDEBCE8C2253}" destId="{D2F50823-6950-4361-846E-428181909C1F}" srcOrd="10" destOrd="0" presId="urn:microsoft.com/office/officeart/2005/8/layout/list1"/>
    <dgm:cxn modelId="{EF52A286-FA00-4877-991D-3B8D83D0CF8F}" type="presParOf" srcId="{EBF19860-BF27-48BC-9EF0-EDEBCE8C2253}" destId="{AE0B59BC-DF1D-454F-A9D0-3BDE9F35D19F}" srcOrd="11" destOrd="0" presId="urn:microsoft.com/office/officeart/2005/8/layout/list1"/>
    <dgm:cxn modelId="{B2375ACF-4C39-4937-9FBC-6C8F0FFE4985}" type="presParOf" srcId="{EBF19860-BF27-48BC-9EF0-EDEBCE8C2253}" destId="{B35B4A7E-7F7C-4442-A0FB-3F6F02DB6FAC}" srcOrd="12" destOrd="0" presId="urn:microsoft.com/office/officeart/2005/8/layout/list1"/>
    <dgm:cxn modelId="{FA89E76A-8A45-44A8-B6B6-0DA82EF26749}" type="presParOf" srcId="{B35B4A7E-7F7C-4442-A0FB-3F6F02DB6FAC}" destId="{C4049EC0-6185-49CB-AC51-C5BE42B1ED96}" srcOrd="0" destOrd="0" presId="urn:microsoft.com/office/officeart/2005/8/layout/list1"/>
    <dgm:cxn modelId="{6C701265-239F-4D5A-89B7-5ED052DF7242}" type="presParOf" srcId="{B35B4A7E-7F7C-4442-A0FB-3F6F02DB6FAC}" destId="{63DB12BE-2A3D-4311-8708-9CD292C6EE43}" srcOrd="1" destOrd="0" presId="urn:microsoft.com/office/officeart/2005/8/layout/list1"/>
    <dgm:cxn modelId="{F0C36E96-0D1E-4224-96A9-709234128487}" type="presParOf" srcId="{EBF19860-BF27-48BC-9EF0-EDEBCE8C2253}" destId="{EFF43729-57A5-48D6-BD78-B67C6ABDB749}" srcOrd="13" destOrd="0" presId="urn:microsoft.com/office/officeart/2005/8/layout/list1"/>
    <dgm:cxn modelId="{BF4037B0-04A9-4EB0-A339-4CC7BF0FF09F}" type="presParOf" srcId="{EBF19860-BF27-48BC-9EF0-EDEBCE8C2253}" destId="{5C5B6B91-A87D-4E06-9971-621758F6BB86}" srcOrd="14" destOrd="0" presId="urn:microsoft.com/office/officeart/2005/8/layout/list1"/>
    <dgm:cxn modelId="{3B9E038C-6CC3-4DC4-BCCF-DBA32B4C86D3}" type="presParOf" srcId="{EBF19860-BF27-48BC-9EF0-EDEBCE8C2253}" destId="{4FEB01A5-EB9A-4D3C-AE8F-FA0406F00AC9}" srcOrd="15" destOrd="0" presId="urn:microsoft.com/office/officeart/2005/8/layout/list1"/>
    <dgm:cxn modelId="{9FFB3F1E-184E-41F1-9318-0F18A980F161}" type="presParOf" srcId="{EBF19860-BF27-48BC-9EF0-EDEBCE8C2253}" destId="{475C0E75-7622-4836-AA91-3DBDA09255CA}" srcOrd="16" destOrd="0" presId="urn:microsoft.com/office/officeart/2005/8/layout/list1"/>
    <dgm:cxn modelId="{ECC10B6E-9D32-4B3F-B897-2D7E274535E5}" type="presParOf" srcId="{475C0E75-7622-4836-AA91-3DBDA09255CA}" destId="{48121443-0092-4432-A3DD-B6F3068A3054}" srcOrd="0" destOrd="0" presId="urn:microsoft.com/office/officeart/2005/8/layout/list1"/>
    <dgm:cxn modelId="{4914C393-284B-469A-A3B0-D043893FAB0F}" type="presParOf" srcId="{475C0E75-7622-4836-AA91-3DBDA09255CA}" destId="{1F3757ED-DA54-4C22-95E0-86038A39AD0B}" srcOrd="1" destOrd="0" presId="urn:microsoft.com/office/officeart/2005/8/layout/list1"/>
    <dgm:cxn modelId="{F944DF63-3591-416A-A508-2C9454F3F654}" type="presParOf" srcId="{EBF19860-BF27-48BC-9EF0-EDEBCE8C2253}" destId="{0CD3BA6F-1B7A-4103-8999-99940B83FC5C}" srcOrd="17" destOrd="0" presId="urn:microsoft.com/office/officeart/2005/8/layout/list1"/>
    <dgm:cxn modelId="{04B6C8DC-41CD-407D-BC02-FC7A3C1E002A}" type="presParOf" srcId="{EBF19860-BF27-48BC-9EF0-EDEBCE8C2253}" destId="{14979C80-79C2-474A-B4DD-F07C50A113F8}"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FECE91-38AD-401B-9D51-90AD5E5F500C}">
      <dsp:nvSpPr>
        <dsp:cNvPr id="0" name=""/>
        <dsp:cNvSpPr/>
      </dsp:nvSpPr>
      <dsp:spPr>
        <a:xfrm>
          <a:off x="45" y="27618"/>
          <a:ext cx="4316622" cy="6912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US" sz="3000" kern="1200" dirty="0"/>
            <a:t>Standards</a:t>
          </a:r>
        </a:p>
      </dsp:txBody>
      <dsp:txXfrm>
        <a:off x="45" y="27618"/>
        <a:ext cx="4316622" cy="691200"/>
      </dsp:txXfrm>
    </dsp:sp>
    <dsp:sp modelId="{51C098E7-4BC9-4C93-9A80-4FB305C04A33}">
      <dsp:nvSpPr>
        <dsp:cNvPr id="0" name=""/>
        <dsp:cNvSpPr/>
      </dsp:nvSpPr>
      <dsp:spPr>
        <a:xfrm>
          <a:off x="45" y="718818"/>
          <a:ext cx="4316622" cy="339693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Generally set by a governing or regulatory agency </a:t>
          </a:r>
        </a:p>
        <a:p>
          <a:pPr marL="228600" lvl="1" indent="-228600" algn="l" defTabSz="1066800">
            <a:lnSpc>
              <a:spcPct val="90000"/>
            </a:lnSpc>
            <a:spcBef>
              <a:spcPct val="0"/>
            </a:spcBef>
            <a:spcAft>
              <a:spcPct val="15000"/>
            </a:spcAft>
            <a:buChar char="•"/>
          </a:pPr>
          <a:r>
            <a:rPr lang="en-US" sz="2400" kern="1200" dirty="0"/>
            <a:t>Often legislation requires that jurisdictions must stay under the air pollution standard limits</a:t>
          </a:r>
        </a:p>
        <a:p>
          <a:pPr marL="228600" lvl="1" indent="-228600" algn="l" defTabSz="1066800">
            <a:lnSpc>
              <a:spcPct val="90000"/>
            </a:lnSpc>
            <a:spcBef>
              <a:spcPct val="0"/>
            </a:spcBef>
            <a:spcAft>
              <a:spcPct val="15000"/>
            </a:spcAft>
            <a:buChar char="•"/>
          </a:pPr>
          <a:r>
            <a:rPr lang="en-US" sz="2400" kern="1200" dirty="0"/>
            <a:t>Can be enforceable with fines, penalties, etc.</a:t>
          </a:r>
        </a:p>
      </dsp:txBody>
      <dsp:txXfrm>
        <a:off x="45" y="718818"/>
        <a:ext cx="4316622" cy="3396937"/>
      </dsp:txXfrm>
    </dsp:sp>
    <dsp:sp modelId="{956392C3-2811-4C5E-8D09-27288AC5AF3B}">
      <dsp:nvSpPr>
        <dsp:cNvPr id="0" name=""/>
        <dsp:cNvSpPr/>
      </dsp:nvSpPr>
      <dsp:spPr>
        <a:xfrm>
          <a:off x="4920994" y="27618"/>
          <a:ext cx="4316622" cy="6912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US" sz="3000" kern="1200" dirty="0"/>
            <a:t>Guidelines</a:t>
          </a:r>
        </a:p>
      </dsp:txBody>
      <dsp:txXfrm>
        <a:off x="4920994" y="27618"/>
        <a:ext cx="4316622" cy="691200"/>
      </dsp:txXfrm>
    </dsp:sp>
    <dsp:sp modelId="{0CE81FC0-D57F-4DBD-8B77-CEFEE754D522}">
      <dsp:nvSpPr>
        <dsp:cNvPr id="0" name=""/>
        <dsp:cNvSpPr/>
      </dsp:nvSpPr>
      <dsp:spPr>
        <a:xfrm>
          <a:off x="4920994" y="718818"/>
          <a:ext cx="4316622" cy="339693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Recommended air quality limits </a:t>
          </a:r>
        </a:p>
        <a:p>
          <a:pPr marL="228600" lvl="1" indent="-228600" algn="l" defTabSz="1066800">
            <a:lnSpc>
              <a:spcPct val="90000"/>
            </a:lnSpc>
            <a:spcBef>
              <a:spcPct val="0"/>
            </a:spcBef>
            <a:spcAft>
              <a:spcPct val="15000"/>
            </a:spcAft>
            <a:buChar char="•"/>
          </a:pPr>
          <a:r>
            <a:rPr lang="en-US" sz="2400" kern="1200" dirty="0"/>
            <a:t>Typically set by a public health or environmental organization such as the World Health Organization</a:t>
          </a:r>
        </a:p>
        <a:p>
          <a:pPr marL="228600" lvl="1" indent="-228600" algn="l" defTabSz="1066800">
            <a:lnSpc>
              <a:spcPct val="90000"/>
            </a:lnSpc>
            <a:spcBef>
              <a:spcPct val="0"/>
            </a:spcBef>
            <a:spcAft>
              <a:spcPct val="15000"/>
            </a:spcAft>
            <a:buChar char="•"/>
          </a:pPr>
          <a:r>
            <a:rPr lang="en-US" sz="2400" kern="1200" dirty="0"/>
            <a:t>Can assist countries in setting their own standards</a:t>
          </a:r>
        </a:p>
        <a:p>
          <a:pPr marL="228600" lvl="1" indent="-228600" algn="l" defTabSz="1066800">
            <a:lnSpc>
              <a:spcPct val="90000"/>
            </a:lnSpc>
            <a:spcBef>
              <a:spcPct val="0"/>
            </a:spcBef>
            <a:spcAft>
              <a:spcPct val="15000"/>
            </a:spcAft>
            <a:buChar char="•"/>
          </a:pPr>
          <a:r>
            <a:rPr lang="en-US" sz="2400" kern="1200" dirty="0"/>
            <a:t>Not enforceable</a:t>
          </a:r>
        </a:p>
      </dsp:txBody>
      <dsp:txXfrm>
        <a:off x="4920994" y="718818"/>
        <a:ext cx="4316622" cy="3396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300D9-8110-4154-B8C5-9FB46DD0CDB5}">
      <dsp:nvSpPr>
        <dsp:cNvPr id="0" name=""/>
        <dsp:cNvSpPr/>
      </dsp:nvSpPr>
      <dsp:spPr>
        <a:xfrm>
          <a:off x="0" y="165912"/>
          <a:ext cx="6409632" cy="77175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459" tIns="291592" rIns="497459"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Begins with a science policy workshop to gather input from scientific community and public</a:t>
          </a:r>
        </a:p>
      </dsp:txBody>
      <dsp:txXfrm>
        <a:off x="0" y="165912"/>
        <a:ext cx="6409632" cy="771750"/>
      </dsp:txXfrm>
    </dsp:sp>
    <dsp:sp modelId="{C72E0892-9D5C-4850-92E2-7E4F9D80572B}">
      <dsp:nvSpPr>
        <dsp:cNvPr id="0" name=""/>
        <dsp:cNvSpPr/>
      </dsp:nvSpPr>
      <dsp:spPr>
        <a:xfrm>
          <a:off x="320481" y="16423"/>
          <a:ext cx="4486742" cy="413280"/>
        </a:xfrm>
        <a:prstGeom prst="roundRect">
          <a:avLst/>
        </a:prstGeom>
        <a:solidFill>
          <a:schemeClr val="lt1">
            <a:hueOff val="0"/>
            <a:satOff val="0"/>
            <a:lumOff val="0"/>
            <a:alphaOff val="0"/>
          </a:schemeClr>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588" tIns="0" rIns="169588" bIns="0" numCol="1" spcCol="1270" anchor="ctr" anchorCtr="0">
          <a:noAutofit/>
        </a:bodyPr>
        <a:lstStyle/>
        <a:p>
          <a:pPr marL="0" lvl="0" indent="0" algn="l" defTabSz="622300">
            <a:lnSpc>
              <a:spcPct val="90000"/>
            </a:lnSpc>
            <a:spcBef>
              <a:spcPct val="0"/>
            </a:spcBef>
            <a:spcAft>
              <a:spcPct val="35000"/>
            </a:spcAft>
            <a:buNone/>
          </a:pPr>
          <a:r>
            <a:rPr lang="en-US" sz="1400" b="1" kern="1200" dirty="0"/>
            <a:t>Planning</a:t>
          </a:r>
        </a:p>
      </dsp:txBody>
      <dsp:txXfrm>
        <a:off x="340656" y="36598"/>
        <a:ext cx="4446392" cy="372930"/>
      </dsp:txXfrm>
    </dsp:sp>
    <dsp:sp modelId="{C4DEACE3-5C87-40FF-BB73-2F36E4FF935B}">
      <dsp:nvSpPr>
        <dsp:cNvPr id="0" name=""/>
        <dsp:cNvSpPr/>
      </dsp:nvSpPr>
      <dsp:spPr>
        <a:xfrm>
          <a:off x="0" y="1277053"/>
          <a:ext cx="6409632" cy="77175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459" tIns="291592" rIns="497459"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Comprehensive review, synthesis, and evaluation of the most policy-relevant science</a:t>
          </a:r>
        </a:p>
      </dsp:txBody>
      <dsp:txXfrm>
        <a:off x="0" y="1277053"/>
        <a:ext cx="6409632" cy="771750"/>
      </dsp:txXfrm>
    </dsp:sp>
    <dsp:sp modelId="{7D07DA17-8039-45F4-B6D2-52628A435315}">
      <dsp:nvSpPr>
        <dsp:cNvPr id="0" name=""/>
        <dsp:cNvSpPr/>
      </dsp:nvSpPr>
      <dsp:spPr>
        <a:xfrm>
          <a:off x="320481" y="1070413"/>
          <a:ext cx="4486742" cy="413280"/>
        </a:xfrm>
        <a:prstGeom prst="roundRect">
          <a:avLst/>
        </a:prstGeom>
        <a:solidFill>
          <a:schemeClr val="lt1">
            <a:hueOff val="0"/>
            <a:satOff val="0"/>
            <a:lumOff val="0"/>
            <a:alphaOff val="0"/>
          </a:schemeClr>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588" tIns="0" rIns="169588" bIns="0" numCol="1" spcCol="1270" anchor="ctr" anchorCtr="0">
          <a:noAutofit/>
        </a:bodyPr>
        <a:lstStyle/>
        <a:p>
          <a:pPr marL="0" lvl="0" indent="0" algn="l" defTabSz="622300">
            <a:lnSpc>
              <a:spcPct val="90000"/>
            </a:lnSpc>
            <a:spcBef>
              <a:spcPct val="0"/>
            </a:spcBef>
            <a:spcAft>
              <a:spcPct val="35000"/>
            </a:spcAft>
            <a:buNone/>
          </a:pPr>
          <a:r>
            <a:rPr lang="en-US" sz="1400" b="1" kern="1200" dirty="0"/>
            <a:t>Integrated Science Assessment (ISA)</a:t>
          </a:r>
        </a:p>
      </dsp:txBody>
      <dsp:txXfrm>
        <a:off x="340656" y="1090588"/>
        <a:ext cx="4446392" cy="372930"/>
      </dsp:txXfrm>
    </dsp:sp>
    <dsp:sp modelId="{D2F50823-6950-4361-846E-428181909C1F}">
      <dsp:nvSpPr>
        <dsp:cNvPr id="0" name=""/>
        <dsp:cNvSpPr/>
      </dsp:nvSpPr>
      <dsp:spPr>
        <a:xfrm>
          <a:off x="0" y="2331043"/>
          <a:ext cx="6409632" cy="77175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459" tIns="291592" rIns="497459" bIns="99568"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latin typeface="Trebuchet MS" panose="020B0603020202020204"/>
            </a:rPr>
            <a:t> </a:t>
          </a:r>
          <a:r>
            <a:rPr lang="en-US" sz="1400" kern="1200" dirty="0"/>
            <a:t>Assessment draws on previous information to characterize exposures and associated risks to health and the environment</a:t>
          </a:r>
        </a:p>
      </dsp:txBody>
      <dsp:txXfrm>
        <a:off x="0" y="2331043"/>
        <a:ext cx="6409632" cy="771750"/>
      </dsp:txXfrm>
    </dsp:sp>
    <dsp:sp modelId="{B59154A9-656E-4692-BED5-A55972D55EA3}">
      <dsp:nvSpPr>
        <dsp:cNvPr id="0" name=""/>
        <dsp:cNvSpPr/>
      </dsp:nvSpPr>
      <dsp:spPr>
        <a:xfrm>
          <a:off x="320481" y="2124403"/>
          <a:ext cx="4486742" cy="413280"/>
        </a:xfrm>
        <a:prstGeom prst="roundRect">
          <a:avLst/>
        </a:prstGeom>
        <a:solidFill>
          <a:schemeClr val="lt1">
            <a:hueOff val="0"/>
            <a:satOff val="0"/>
            <a:lumOff val="0"/>
            <a:alphaOff val="0"/>
          </a:schemeClr>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588" tIns="0" rIns="169588" bIns="0" numCol="1" spcCol="1270" anchor="ctr" anchorCtr="0">
          <a:noAutofit/>
        </a:bodyPr>
        <a:lstStyle/>
        <a:p>
          <a:pPr marL="0" lvl="0" indent="0" algn="l" defTabSz="622300">
            <a:lnSpc>
              <a:spcPct val="90000"/>
            </a:lnSpc>
            <a:spcBef>
              <a:spcPct val="0"/>
            </a:spcBef>
            <a:spcAft>
              <a:spcPct val="35000"/>
            </a:spcAft>
            <a:buNone/>
          </a:pPr>
          <a:r>
            <a:rPr lang="en-US" sz="1400" b="1" kern="1200" dirty="0"/>
            <a:t>Risk/Exposure Assessment (REA)</a:t>
          </a:r>
        </a:p>
      </dsp:txBody>
      <dsp:txXfrm>
        <a:off x="340656" y="2144578"/>
        <a:ext cx="4446392" cy="372930"/>
      </dsp:txXfrm>
    </dsp:sp>
    <dsp:sp modelId="{5C5B6B91-A87D-4E06-9971-621758F6BB86}">
      <dsp:nvSpPr>
        <dsp:cNvPr id="0" name=""/>
        <dsp:cNvSpPr/>
      </dsp:nvSpPr>
      <dsp:spPr>
        <a:xfrm>
          <a:off x="0" y="3385033"/>
          <a:ext cx="6409632" cy="77175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459" tIns="291592" rIns="497459"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Staff analysis of scientific bases for alternative policy options for consideration</a:t>
          </a:r>
        </a:p>
      </dsp:txBody>
      <dsp:txXfrm>
        <a:off x="0" y="3385033"/>
        <a:ext cx="6409632" cy="771750"/>
      </dsp:txXfrm>
    </dsp:sp>
    <dsp:sp modelId="{63DB12BE-2A3D-4311-8708-9CD292C6EE43}">
      <dsp:nvSpPr>
        <dsp:cNvPr id="0" name=""/>
        <dsp:cNvSpPr/>
      </dsp:nvSpPr>
      <dsp:spPr>
        <a:xfrm>
          <a:off x="320481" y="3178393"/>
          <a:ext cx="4486742" cy="413280"/>
        </a:xfrm>
        <a:prstGeom prst="roundRect">
          <a:avLst/>
        </a:prstGeom>
        <a:solidFill>
          <a:schemeClr val="lt1">
            <a:hueOff val="0"/>
            <a:satOff val="0"/>
            <a:lumOff val="0"/>
            <a:alphaOff val="0"/>
          </a:schemeClr>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588" tIns="0" rIns="169588" bIns="0" numCol="1" spcCol="1270" anchor="ctr" anchorCtr="0">
          <a:noAutofit/>
        </a:bodyPr>
        <a:lstStyle/>
        <a:p>
          <a:pPr marL="0" lvl="0" indent="0" algn="l" defTabSz="622300">
            <a:lnSpc>
              <a:spcPct val="90000"/>
            </a:lnSpc>
            <a:spcBef>
              <a:spcPct val="0"/>
            </a:spcBef>
            <a:spcAft>
              <a:spcPct val="35000"/>
            </a:spcAft>
            <a:buNone/>
          </a:pPr>
          <a:r>
            <a:rPr lang="en-US" sz="1400" b="1" kern="1200" dirty="0"/>
            <a:t>Policy Assessment (PA)</a:t>
          </a:r>
        </a:p>
      </dsp:txBody>
      <dsp:txXfrm>
        <a:off x="340656" y="3198568"/>
        <a:ext cx="4446392" cy="372930"/>
      </dsp:txXfrm>
    </dsp:sp>
    <dsp:sp modelId="{14979C80-79C2-474A-B4DD-F07C50A113F8}">
      <dsp:nvSpPr>
        <dsp:cNvPr id="0" name=""/>
        <dsp:cNvSpPr/>
      </dsp:nvSpPr>
      <dsp:spPr>
        <a:xfrm>
          <a:off x="0" y="4439023"/>
          <a:ext cx="6409632" cy="77175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459" tIns="291592" rIns="497459"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EPA develops and publishes a notice of proposed rulemaking for updating NAAQS based on information from prior steps</a:t>
          </a:r>
        </a:p>
      </dsp:txBody>
      <dsp:txXfrm>
        <a:off x="0" y="4439023"/>
        <a:ext cx="6409632" cy="771750"/>
      </dsp:txXfrm>
    </dsp:sp>
    <dsp:sp modelId="{1F3757ED-DA54-4C22-95E0-86038A39AD0B}">
      <dsp:nvSpPr>
        <dsp:cNvPr id="0" name=""/>
        <dsp:cNvSpPr/>
      </dsp:nvSpPr>
      <dsp:spPr>
        <a:xfrm>
          <a:off x="320481" y="4232383"/>
          <a:ext cx="4486742" cy="413280"/>
        </a:xfrm>
        <a:prstGeom prst="roundRect">
          <a:avLst/>
        </a:prstGeom>
        <a:solidFill>
          <a:schemeClr val="lt1">
            <a:hueOff val="0"/>
            <a:satOff val="0"/>
            <a:lumOff val="0"/>
            <a:alphaOff val="0"/>
          </a:schemeClr>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588" tIns="0" rIns="169588" bIns="0" numCol="1" spcCol="1270" anchor="ctr" anchorCtr="0">
          <a:noAutofit/>
        </a:bodyPr>
        <a:lstStyle/>
        <a:p>
          <a:pPr marL="0" lvl="0" indent="0" algn="l" defTabSz="622300">
            <a:lnSpc>
              <a:spcPct val="90000"/>
            </a:lnSpc>
            <a:spcBef>
              <a:spcPct val="0"/>
            </a:spcBef>
            <a:spcAft>
              <a:spcPct val="35000"/>
            </a:spcAft>
            <a:buNone/>
          </a:pPr>
          <a:r>
            <a:rPr lang="en-US" sz="1400" kern="1200" dirty="0"/>
            <a:t>Rulemaking</a:t>
          </a:r>
        </a:p>
      </dsp:txBody>
      <dsp:txXfrm>
        <a:off x="340656" y="4252558"/>
        <a:ext cx="4446392"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818D7-DF4E-4C59-9BBA-548250DAC33A}" type="datetimeFigureOut">
              <a:rPr lang="en-US" smtClean="0"/>
              <a:t>7/18/2023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00A82-9926-4DBA-8BA5-A22EEB8ACF8E}" type="slidenum">
              <a:rPr lang="en-US" smtClean="0"/>
              <a:t>‹#›</a:t>
            </a:fld>
            <a:endParaRPr lang="en-US" dirty="0"/>
          </a:p>
        </p:txBody>
      </p:sp>
    </p:spTree>
    <p:extLst>
      <p:ext uri="{BB962C8B-B14F-4D97-AF65-F5344CB8AC3E}">
        <p14:creationId xmlns:p14="http://schemas.microsoft.com/office/powerpoint/2010/main" val="28423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latin typeface="Trebuchet MS" panose="020B0603020202020204" pitchFamily="34" charset="0"/>
              </a:rPr>
              <a:t>US EPA sets National Ambient Air Quality Standards (NAAQS) to protect public health, based on extensive review of scientific literature</a:t>
            </a:r>
          </a:p>
          <a:p>
            <a:pPr lvl="1"/>
            <a:r>
              <a:rPr lang="en-US" sz="2000" dirty="0">
                <a:latin typeface="Trebuchet MS" panose="020B0603020202020204" pitchFamily="34" charset="0"/>
              </a:rPr>
              <a:t>States are required by federal law to attain NAAQS or develop attainment plans</a:t>
            </a:r>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3</a:t>
            </a:fld>
            <a:endParaRPr lang="en-US" dirty="0"/>
          </a:p>
        </p:txBody>
      </p:sp>
    </p:spTree>
    <p:extLst>
      <p:ext uri="{BB962C8B-B14F-4D97-AF65-F5344CB8AC3E}">
        <p14:creationId xmlns:p14="http://schemas.microsoft.com/office/powerpoint/2010/main" val="132757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Standards can be set for different purposes.</a:t>
            </a:r>
          </a:p>
          <a:p>
            <a:endParaRPr lang="en-US" dirty="0"/>
          </a:p>
          <a:p>
            <a:r>
              <a:rPr lang="en-US" dirty="0"/>
              <a:t>Generally speaking, primary purpose for setting standard would be to improve public health.  Even within that category, there can be different types of standards.</a:t>
            </a:r>
          </a:p>
          <a:p>
            <a:endParaRPr lang="en-US" dirty="0"/>
          </a:p>
          <a:p>
            <a:r>
              <a:rPr lang="en-US" dirty="0"/>
              <a:t>Other standards, sometimes called secondary standards, may protect against other impacts related to visibility, materials damage, crops, ecological impacts</a:t>
            </a:r>
          </a:p>
          <a:p>
            <a:endParaRPr lang="en-US" dirty="0"/>
          </a:p>
          <a:p>
            <a:r>
              <a:rPr lang="en-US" dirty="0"/>
              <a:t>Improving visibility/general air quality will likely be less restrictive than reducing the impact on specific health outcomes </a:t>
            </a:r>
          </a:p>
        </p:txBody>
      </p:sp>
      <p:sp>
        <p:nvSpPr>
          <p:cNvPr id="4" name="Slide Number Placeholder 3"/>
          <p:cNvSpPr>
            <a:spLocks noGrp="1"/>
          </p:cNvSpPr>
          <p:nvPr>
            <p:ph type="sldNum" sz="quarter" idx="5"/>
          </p:nvPr>
        </p:nvSpPr>
        <p:spPr/>
        <p:txBody>
          <a:bodyPr/>
          <a:lstStyle/>
          <a:p>
            <a:fld id="{9C900A82-9926-4DBA-8BA5-A22EEB8ACF8E}" type="slidenum">
              <a:rPr lang="en-US" smtClean="0"/>
              <a:t>4</a:t>
            </a:fld>
            <a:endParaRPr lang="en-US" dirty="0"/>
          </a:p>
        </p:txBody>
      </p:sp>
    </p:spTree>
    <p:extLst>
      <p:ext uri="{BB962C8B-B14F-4D97-AF65-F5344CB8AC3E}">
        <p14:creationId xmlns:p14="http://schemas.microsoft.com/office/powerpoint/2010/main" val="2189879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Guidelines are not enforceable but can serve as the basis for a given city or country’s AQ standard, and for the long-term goals of local and national AQ management planning. </a:t>
            </a:r>
          </a:p>
        </p:txBody>
      </p:sp>
      <p:sp>
        <p:nvSpPr>
          <p:cNvPr id="4" name="Slide Number Placeholder 3"/>
          <p:cNvSpPr>
            <a:spLocks noGrp="1"/>
          </p:cNvSpPr>
          <p:nvPr>
            <p:ph type="sldNum" sz="quarter" idx="5"/>
          </p:nvPr>
        </p:nvSpPr>
        <p:spPr/>
        <p:txBody>
          <a:bodyPr/>
          <a:lstStyle/>
          <a:p>
            <a:fld id="{9C900A82-9926-4DBA-8BA5-A22EEB8ACF8E}" type="slidenum">
              <a:rPr lang="en-US" smtClean="0"/>
              <a:t>6</a:t>
            </a:fld>
            <a:endParaRPr lang="en-US" dirty="0"/>
          </a:p>
        </p:txBody>
      </p:sp>
    </p:spTree>
    <p:extLst>
      <p:ext uri="{BB962C8B-B14F-4D97-AF65-F5344CB8AC3E}">
        <p14:creationId xmlns:p14="http://schemas.microsoft.com/office/powerpoint/2010/main" val="673494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8</a:t>
            </a:fld>
            <a:endParaRPr lang="en-US" dirty="0"/>
          </a:p>
        </p:txBody>
      </p:sp>
    </p:spTree>
    <p:extLst>
      <p:ext uri="{BB962C8B-B14F-4D97-AF65-F5344CB8AC3E}">
        <p14:creationId xmlns:p14="http://schemas.microsoft.com/office/powerpoint/2010/main" val="1447336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EPA sets two types of standards: primary standards, to protect public health; and secondary standards, to protect the public welfare from effects including visibility impairment, damage to building and national monuments, and damage to ecosystems.</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When EPA sets air quality standards, it also must specify the air quality statistics that the Agency will use to determine whether an area is meeting the standards. These statistics are known as the “form of the standard” and are derived separately for each standard.</a:t>
            </a:r>
            <a:endParaRPr lang="en-US" sz="1800" b="0" i="0" dirty="0">
              <a:solidFill>
                <a:srgbClr val="444444"/>
              </a:solidFill>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9</a:t>
            </a:fld>
            <a:endParaRPr lang="en-US" dirty="0"/>
          </a:p>
        </p:txBody>
      </p:sp>
    </p:spTree>
    <p:extLst>
      <p:ext uri="{BB962C8B-B14F-4D97-AF65-F5344CB8AC3E}">
        <p14:creationId xmlns:p14="http://schemas.microsoft.com/office/powerpoint/2010/main" val="375041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While a “design value” may not be relevant to your own country or city, it is helpful to think about how to determine if your city has met standards</a:t>
            </a:r>
          </a:p>
          <a:p>
            <a:pPr marL="171450" indent="-171450">
              <a:buFontTx/>
              <a:buChar char="-"/>
            </a:pPr>
            <a:r>
              <a:rPr lang="en-US" dirty="0"/>
              <a:t>Compliance is often based on multi-year averages to account for year-to-year variation</a:t>
            </a:r>
          </a:p>
          <a:p>
            <a:pPr marL="171450" indent="-171450">
              <a:buFontTx/>
              <a:buChar char="-"/>
            </a:pPr>
            <a:r>
              <a:rPr lang="en-US" dirty="0"/>
              <a:t>Often excludes certain data points as well (such as erroneous measures) which requires analysis</a:t>
            </a:r>
          </a:p>
        </p:txBody>
      </p:sp>
      <p:sp>
        <p:nvSpPr>
          <p:cNvPr id="4" name="Slide Number Placeholder 3"/>
          <p:cNvSpPr>
            <a:spLocks noGrp="1"/>
          </p:cNvSpPr>
          <p:nvPr>
            <p:ph type="sldNum" sz="quarter" idx="5"/>
          </p:nvPr>
        </p:nvSpPr>
        <p:spPr/>
        <p:txBody>
          <a:bodyPr/>
          <a:lstStyle/>
          <a:p>
            <a:fld id="{9C900A82-9926-4DBA-8BA5-A22EEB8ACF8E}" type="slidenum">
              <a:rPr lang="en-US" smtClean="0"/>
              <a:t>10</a:t>
            </a:fld>
            <a:endParaRPr lang="en-US" dirty="0"/>
          </a:p>
        </p:txBody>
      </p:sp>
    </p:spTree>
    <p:extLst>
      <p:ext uri="{BB962C8B-B14F-4D97-AF65-F5344CB8AC3E}">
        <p14:creationId xmlns:p14="http://schemas.microsoft.com/office/powerpoint/2010/main" val="331960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a:t>
            </a:r>
            <a:r>
              <a:rPr lang="en-US" sz="1800" dirty="0">
                <a:effectLst/>
                <a:latin typeface="Segoe UI" panose="020B0502040204020203" pitchFamily="34" charset="0"/>
              </a:rPr>
              <a:t>https://www.epa.gov/air-sensor-toolbox/frequent-questions-about-air-sensors for more information about the performance of air sensors. </a:t>
            </a:r>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12</a:t>
            </a:fld>
            <a:endParaRPr lang="en-US" dirty="0"/>
          </a:p>
        </p:txBody>
      </p:sp>
    </p:spTree>
    <p:extLst>
      <p:ext uri="{BB962C8B-B14F-4D97-AF65-F5344CB8AC3E}">
        <p14:creationId xmlns:p14="http://schemas.microsoft.com/office/powerpoint/2010/main" val="1014521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Times New Roman" panose="02020603050405020304" pitchFamily="18" charset="0"/>
              </a:rPr>
              <a:t>PM mixtures can vary place to place – some areas have more sulfate for example – due to burning of high sulfur coal.  We are still learning about relative toxicity of PM components but these differences mean it is best to use studies conducted in areas with similar sources and concentration levels.  </a:t>
            </a:r>
            <a:r>
              <a:rPr lang="en-US" sz="1800" b="0" i="0" dirty="0">
                <a:solidFill>
                  <a:srgbClr val="444444"/>
                </a:solidFill>
                <a:effectLst/>
                <a:latin typeface="Times New Roman" panose="02020603050405020304" pitchFamily="18"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Times New Roman" panose="02020603050405020304" pitchFamily="18" charset="0"/>
              </a:rPr>
              <a:t>​</a:t>
            </a:r>
            <a:endParaRPr lang="en-US" b="0" i="0" dirty="0">
              <a:solidFill>
                <a:srgbClr val="444444"/>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dirty="0">
                <a:solidFill>
                  <a:srgbClr val="3D3D3D"/>
                </a:solidFill>
                <a:effectLst/>
                <a:latin typeface="Trebuchet MS" panose="020B0603020202020204" pitchFamily="34" charset="0"/>
              </a:rPr>
              <a:t>Ex: There are high rates of hospitalizations due to bronchitis in persons living near the power plant due to the high PM emissions</a:t>
            </a:r>
            <a:r>
              <a:rPr lang="en-US" b="0" i="0" dirty="0">
                <a:solidFill>
                  <a:srgbClr val="000000"/>
                </a:solidFill>
                <a:effectLst/>
                <a:latin typeface="Trebuchet MS" panose="020B0603020202020204" pitchFamily="34" charset="0"/>
              </a:rPr>
              <a:t>​</a:t>
            </a:r>
            <a:endParaRPr lang="en-US" b="0" i="0" dirty="0">
              <a:solidFill>
                <a:srgbClr val="000000"/>
              </a:solidFill>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13</a:t>
            </a:fld>
            <a:endParaRPr lang="en-US" dirty="0"/>
          </a:p>
        </p:txBody>
      </p:sp>
    </p:spTree>
    <p:extLst>
      <p:ext uri="{BB962C8B-B14F-4D97-AF65-F5344CB8AC3E}">
        <p14:creationId xmlns:p14="http://schemas.microsoft.com/office/powerpoint/2010/main" val="2241331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Times New Roman" panose="02020603050405020304" pitchFamily="18" charset="0"/>
              </a:rPr>
              <a:t>Most common metrics for standards set by WHO and U.S. EPA</a:t>
            </a:r>
            <a:r>
              <a:rPr lang="en-US" sz="1800" b="0" i="0" dirty="0">
                <a:solidFill>
                  <a:srgbClr val="000000"/>
                </a:solidFill>
                <a:effectLst/>
                <a:latin typeface="Times New Roman" panose="02020603050405020304" pitchFamily="18" charset="0"/>
              </a:rPr>
              <a:t>​</a:t>
            </a:r>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16</a:t>
            </a:fld>
            <a:endParaRPr lang="en-US" dirty="0"/>
          </a:p>
        </p:txBody>
      </p:sp>
    </p:spTree>
    <p:extLst>
      <p:ext uri="{BB962C8B-B14F-4D97-AF65-F5344CB8AC3E}">
        <p14:creationId xmlns:p14="http://schemas.microsoft.com/office/powerpoint/2010/main" val="25495510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Isosceles Triangle 18"/>
          <p:cNvSpPr/>
          <p:nvPr/>
        </p:nvSpPr>
        <p:spPr>
          <a:xfrm rot="10800000">
            <a:off x="0" y="0"/>
            <a:ext cx="842596" cy="5666154"/>
          </a:xfrm>
          <a:prstGeom prst="triangle">
            <a:avLst>
              <a:gd name="adj" fmla="val 100000"/>
            </a:avLst>
          </a:prstGeom>
          <a:solidFill>
            <a:schemeClr val="accent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804584"/>
            <a:ext cx="7766936" cy="1646302"/>
          </a:xfrm>
        </p:spPr>
        <p:txBody>
          <a:bodyPr anchor="b">
            <a:noAutofit/>
          </a:bodyPr>
          <a:lstStyle>
            <a:lvl1pPr algn="r">
              <a:defRPr sz="5400">
                <a:solidFill>
                  <a:schemeClr val="accent1"/>
                </a:solidFill>
                <a:latin typeface="Tw Cen MT" panose="020B0602020104020603"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07067" y="4450883"/>
            <a:ext cx="7766936" cy="1096899"/>
          </a:xfrm>
        </p:spPr>
        <p:txBody>
          <a:bodyPr anchor="t"/>
          <a:lstStyle>
            <a:lvl1pPr marL="0" indent="0" algn="r">
              <a:buNone/>
              <a:defRPr>
                <a:solidFill>
                  <a:schemeClr val="tx1">
                    <a:lumMod val="50000"/>
                    <a:lumOff val="50000"/>
                  </a:schemeClr>
                </a:solidFill>
                <a:latin typeface="Tw Cen MT" panose="020B06020201040206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 / Date</a:t>
            </a:r>
          </a:p>
        </p:txBody>
      </p:sp>
      <p:sp>
        <p:nvSpPr>
          <p:cNvPr id="4" name="Date Placeholder 3"/>
          <p:cNvSpPr>
            <a:spLocks noGrp="1"/>
          </p:cNvSpPr>
          <p:nvPr>
            <p:ph type="dt" sz="half" idx="10"/>
          </p:nvPr>
        </p:nvSpPr>
        <p:spPr/>
        <p:txBody>
          <a:bodyPr/>
          <a:lstStyle/>
          <a:p>
            <a:fld id="{2C839CFE-B170-4BF1-A866-6FE085A2BE8E}"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8" name="Picture 7">
            <a:extLst>
              <a:ext uri="{FF2B5EF4-FFF2-40B4-BE49-F238E27FC236}">
                <a16:creationId xmlns:a16="http://schemas.microsoft.com/office/drawing/2014/main" id="{54086E77-248B-C69E-F172-2FAD7DBC8F08}"/>
              </a:ext>
            </a:extLst>
          </p:cNvPr>
          <p:cNvPicPr>
            <a:picLocks noChangeAspect="1"/>
          </p:cNvPicPr>
          <p:nvPr/>
        </p:nvPicPr>
        <p:blipFill>
          <a:blip r:embed="rId2"/>
          <a:stretch>
            <a:fillRect/>
          </a:stretch>
        </p:blipFill>
        <p:spPr>
          <a:xfrm>
            <a:off x="4066831" y="343959"/>
            <a:ext cx="2647407" cy="2361538"/>
          </a:xfrm>
          <a:prstGeom prst="rect">
            <a:avLst/>
          </a:prstGeom>
        </p:spPr>
      </p:pic>
      <p:grpSp>
        <p:nvGrpSpPr>
          <p:cNvPr id="9" name="Group 8">
            <a:extLst>
              <a:ext uri="{FF2B5EF4-FFF2-40B4-BE49-F238E27FC236}">
                <a16:creationId xmlns:a16="http://schemas.microsoft.com/office/drawing/2014/main" id="{84E4F4A6-A00A-092F-767E-077644084DE2}"/>
              </a:ext>
            </a:extLst>
          </p:cNvPr>
          <p:cNvGrpSpPr/>
          <p:nvPr userDrawn="1"/>
        </p:nvGrpSpPr>
        <p:grpSpPr>
          <a:xfrm>
            <a:off x="10622528" y="-8878"/>
            <a:ext cx="1569472" cy="6866878"/>
            <a:chOff x="10622528" y="-8878"/>
            <a:chExt cx="1569472" cy="6866878"/>
          </a:xfrm>
        </p:grpSpPr>
        <p:sp>
          <p:nvSpPr>
            <p:cNvPr id="22" name="Rectangle 51">
              <a:extLst>
                <a:ext uri="{FF2B5EF4-FFF2-40B4-BE49-F238E27FC236}">
                  <a16:creationId xmlns:a16="http://schemas.microsoft.com/office/drawing/2014/main" id="{C6B997B5-51B1-7667-9FA9-C2A0B1EE9428}"/>
                </a:ext>
              </a:extLst>
            </p:cNvPr>
            <p:cNvSpPr/>
            <p:nvPr userDrawn="1"/>
          </p:nvSpPr>
          <p:spPr>
            <a:xfrm rot="5400000">
              <a:off x="8036142" y="2702142"/>
              <a:ext cx="6866878" cy="1444838"/>
            </a:xfrm>
            <a:custGeom>
              <a:avLst/>
              <a:gdLst>
                <a:gd name="connsiteX0" fmla="*/ 0 w 7312660"/>
                <a:gd name="connsiteY0" fmla="*/ 0 h 1215390"/>
                <a:gd name="connsiteX1" fmla="*/ 7312660 w 7312660"/>
                <a:gd name="connsiteY1" fmla="*/ 0 h 1215390"/>
                <a:gd name="connsiteX2" fmla="*/ 7312660 w 7312660"/>
                <a:gd name="connsiteY2" fmla="*/ 1215390 h 1215390"/>
                <a:gd name="connsiteX3" fmla="*/ 0 w 7312660"/>
                <a:gd name="connsiteY3" fmla="*/ 1215390 h 1215390"/>
                <a:gd name="connsiteX4" fmla="*/ 0 w 7312660"/>
                <a:gd name="connsiteY4" fmla="*/ 0 h 1215390"/>
                <a:gd name="connsiteX0" fmla="*/ 0 w 7312660"/>
                <a:gd name="connsiteY0" fmla="*/ 0 h 1215390"/>
                <a:gd name="connsiteX1" fmla="*/ 7312660 w 7312660"/>
                <a:gd name="connsiteY1" fmla="*/ 0 h 1215390"/>
                <a:gd name="connsiteX2" fmla="*/ 7312660 w 7312660"/>
                <a:gd name="connsiteY2" fmla="*/ 1215390 h 1215390"/>
                <a:gd name="connsiteX3" fmla="*/ 3667125 w 7312660"/>
                <a:gd name="connsiteY3" fmla="*/ 120967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215390 h 1215390"/>
                <a:gd name="connsiteX3" fmla="*/ 3619500 w 7312660"/>
                <a:gd name="connsiteY3" fmla="*/ 73342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129665 h 1215390"/>
                <a:gd name="connsiteX3" fmla="*/ 3619500 w 7312660"/>
                <a:gd name="connsiteY3" fmla="*/ 733425 h 1215390"/>
                <a:gd name="connsiteX4" fmla="*/ 0 w 7312660"/>
                <a:gd name="connsiteY4" fmla="*/ 1215390 h 1215390"/>
                <a:gd name="connsiteX5" fmla="*/ 0 w 7312660"/>
                <a:gd name="connsiteY5" fmla="*/ 0 h 1215390"/>
                <a:gd name="connsiteX0" fmla="*/ 9525 w 7322185"/>
                <a:gd name="connsiteY0" fmla="*/ 0 h 1129665"/>
                <a:gd name="connsiteX1" fmla="*/ 7322185 w 7322185"/>
                <a:gd name="connsiteY1" fmla="*/ 0 h 1129665"/>
                <a:gd name="connsiteX2" fmla="*/ 7322185 w 7322185"/>
                <a:gd name="connsiteY2" fmla="*/ 1129665 h 1129665"/>
                <a:gd name="connsiteX3" fmla="*/ 3629025 w 7322185"/>
                <a:gd name="connsiteY3" fmla="*/ 733425 h 1129665"/>
                <a:gd name="connsiteX4" fmla="*/ 0 w 7322185"/>
                <a:gd name="connsiteY4" fmla="*/ 1091565 h 1129665"/>
                <a:gd name="connsiteX5" fmla="*/ 9525 w 7322185"/>
                <a:gd name="connsiteY5" fmla="*/ 0 h 1129665"/>
                <a:gd name="connsiteX0" fmla="*/ 0 w 7312660"/>
                <a:gd name="connsiteY0" fmla="*/ 0 h 1129665"/>
                <a:gd name="connsiteX1" fmla="*/ 7312660 w 7312660"/>
                <a:gd name="connsiteY1" fmla="*/ 0 h 1129665"/>
                <a:gd name="connsiteX2" fmla="*/ 7312660 w 7312660"/>
                <a:gd name="connsiteY2" fmla="*/ 1129665 h 1129665"/>
                <a:gd name="connsiteX3" fmla="*/ 3619500 w 7312660"/>
                <a:gd name="connsiteY3" fmla="*/ 733425 h 1129665"/>
                <a:gd name="connsiteX4" fmla="*/ 0 w 7312660"/>
                <a:gd name="connsiteY4" fmla="*/ 1091565 h 1129665"/>
                <a:gd name="connsiteX5" fmla="*/ 0 w 7312660"/>
                <a:gd name="connsiteY5" fmla="*/ 0 h 1129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2660" h="1129665">
                  <a:moveTo>
                    <a:pt x="0" y="0"/>
                  </a:moveTo>
                  <a:lnTo>
                    <a:pt x="7312660" y="0"/>
                  </a:lnTo>
                  <a:lnTo>
                    <a:pt x="7312660" y="1129665"/>
                  </a:lnTo>
                  <a:lnTo>
                    <a:pt x="3619500" y="733425"/>
                  </a:lnTo>
                  <a:lnTo>
                    <a:pt x="0" y="1091565"/>
                  </a:lnTo>
                  <a:lnTo>
                    <a:pt x="0" y="0"/>
                  </a:lnTo>
                  <a:close/>
                </a:path>
              </a:pathLst>
            </a:custGeom>
            <a:solidFill>
              <a:srgbClr val="008085"/>
            </a:solid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sp>
          <p:nvSpPr>
            <p:cNvPr id="23" name="Rectangle 22">
              <a:extLst>
                <a:ext uri="{FF2B5EF4-FFF2-40B4-BE49-F238E27FC236}">
                  <a16:creationId xmlns:a16="http://schemas.microsoft.com/office/drawing/2014/main" id="{5CF6376C-2686-9A7A-20B1-DD2F22D334CD}"/>
                </a:ext>
                <a:ext uri="{C183D7F6-B498-43B3-948B-1728B52AA6E4}">
                  <adec:decorative xmlns:adec="http://schemas.microsoft.com/office/drawing/2017/decorative" val="1"/>
                </a:ext>
              </a:extLst>
            </p:cNvPr>
            <p:cNvSpPr/>
            <p:nvPr userDrawn="1"/>
          </p:nvSpPr>
          <p:spPr>
            <a:xfrm rot="5400000">
              <a:off x="7970954" y="2651946"/>
              <a:ext cx="6857628" cy="1554480"/>
            </a:xfrm>
            <a:prstGeom prst="rect">
              <a:avLst/>
            </a:prstGeom>
            <a:blipFill>
              <a:blip r:embed="rId3"/>
              <a:stretch>
                <a:fillRect r="-7574"/>
              </a:stretch>
            </a:blip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99147"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10899146"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412466-5A1A-4305-A2A1-61792091ACAE}"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10645148"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8" y="3632199"/>
            <a:ext cx="10210343" cy="473075"/>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4" y="4470400"/>
            <a:ext cx="1083733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2EDB7-2A9A-41B8-A526-61E92EB3480E}"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2C8C16-EAB7-4657-A011-BBC82C5F2394}"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2BF341-D7A9-4226-8B4D-2ABD479984D5}"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CF63C7-40CF-4600-90FC-9E854FC56C17}"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E03922-60B2-4DBC-972C-994FFE5B0AB4}"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F77353-91EB-4BC3-AB05-C0D9916896CF}"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5741EE-1234-49DD-BAFB-E6E8F9E08275}"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6AE1C-58B5-4112-800C-72E57CF6D998}" type="datetime1">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540472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52674" y="2160589"/>
            <a:ext cx="5223808"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3E3C72-4FE7-44DC-90DA-678AF85B15B9}" type="datetime1">
              <a:rPr lang="en-US" smtClean="0"/>
              <a:t>7/18/2023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561485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5614859"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61219" y="2160983"/>
            <a:ext cx="501526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61220" y="2737245"/>
            <a:ext cx="5015261"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EEEF1A-384C-4134-90F2-119283506987}" type="datetime1">
              <a:rPr lang="en-US" smtClean="0"/>
              <a:t>7/18/2023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9914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5CC1C-6A17-43E1-96DD-B507929ADBDC}" type="datetime1">
              <a:rPr lang="en-US" smtClean="0"/>
              <a:t>7/18/2023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24542-74C2-4B89-B4C1-E6A721A89170}" type="datetime1">
              <a:rPr lang="en-US" smtClean="0"/>
              <a:t>7/18/2023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7A5331-E643-4A19-855D-2391FFEDA0D8}" type="datetime1">
              <a:rPr lang="en-US" smtClean="0"/>
              <a:t>7/18/2023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7127F4-89F8-447B-9E6A-51B31B9CC6E1}" type="datetime1">
              <a:rPr lang="en-US" smtClean="0"/>
              <a:t>7/18/2023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1089914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1089914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10589" y="6057891"/>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D87DCD-2267-4220-AC52-C8734F086A33}" type="datetime1">
              <a:rPr lang="en-US" smtClean="0"/>
              <a:t>7/18/2023</a:t>
            </a:fld>
            <a:endParaRPr lang="en-US" dirty="0"/>
          </a:p>
        </p:txBody>
      </p:sp>
      <p:sp>
        <p:nvSpPr>
          <p:cNvPr id="5" name="Footer Placeholder 4"/>
          <p:cNvSpPr>
            <a:spLocks noGrp="1"/>
          </p:cNvSpPr>
          <p:nvPr>
            <p:ph type="ftr" sz="quarter" idx="3"/>
          </p:nvPr>
        </p:nvSpPr>
        <p:spPr>
          <a:xfrm>
            <a:off x="677334" y="6041362"/>
            <a:ext cx="876264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15" name="Isosceles Triangle 14">
            <a:extLst>
              <a:ext uri="{FF2B5EF4-FFF2-40B4-BE49-F238E27FC236}">
                <a16:creationId xmlns:a16="http://schemas.microsoft.com/office/drawing/2014/main" id="{17302D6B-7064-A0F0-DC4E-FDE2E871E5B9}"/>
              </a:ext>
            </a:extLst>
          </p:cNvPr>
          <p:cNvSpPr/>
          <p:nvPr userDrawn="1"/>
        </p:nvSpPr>
        <p:spPr>
          <a:xfrm rot="10800000" flipV="1">
            <a:off x="-14579" y="3915052"/>
            <a:ext cx="842596" cy="2942948"/>
          </a:xfrm>
          <a:prstGeom prst="triangle">
            <a:avLst>
              <a:gd name="adj" fmla="val 100000"/>
            </a:avLst>
          </a:prstGeom>
          <a:solidFill>
            <a:schemeClr val="accent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893143" y="6055927"/>
            <a:ext cx="683339" cy="365125"/>
          </a:xfrm>
          <a:prstGeom prst="rect">
            <a:avLst/>
          </a:prstGeom>
        </p:spPr>
        <p:txBody>
          <a:bodyPr vert="horz" lIns="91440" tIns="45720" rIns="91440" bIns="45720" rtlCol="0" anchor="ctr"/>
          <a:lstStyle>
            <a:lvl1pPr algn="r">
              <a:defRPr sz="900" baseline="0">
                <a:solidFill>
                  <a:schemeClr val="bg1"/>
                </a:solidFill>
              </a:defRPr>
            </a:lvl1pPr>
          </a:lstStyle>
          <a:p>
            <a:fld id="{D57F1E4F-1CFF-5643-939E-217C01CDF565}" type="slidenum">
              <a:rPr lang="en-US" smtClean="0"/>
              <a:pPr/>
              <a:t>‹#›</a:t>
            </a:fld>
            <a:endParaRPr lang="en-US" dirty="0"/>
          </a:p>
        </p:txBody>
      </p:sp>
      <p:grpSp>
        <p:nvGrpSpPr>
          <p:cNvPr id="16" name="Group 15">
            <a:extLst>
              <a:ext uri="{FF2B5EF4-FFF2-40B4-BE49-F238E27FC236}">
                <a16:creationId xmlns:a16="http://schemas.microsoft.com/office/drawing/2014/main" id="{A27B7164-E6EE-997F-8606-6F2C7CBA1C56}"/>
              </a:ext>
            </a:extLst>
          </p:cNvPr>
          <p:cNvGrpSpPr/>
          <p:nvPr userDrawn="1"/>
        </p:nvGrpSpPr>
        <p:grpSpPr>
          <a:xfrm>
            <a:off x="10622528" y="-8878"/>
            <a:ext cx="1569472" cy="6866878"/>
            <a:chOff x="10622528" y="-8878"/>
            <a:chExt cx="1569472" cy="6866878"/>
          </a:xfrm>
        </p:grpSpPr>
        <p:sp>
          <p:nvSpPr>
            <p:cNvPr id="17" name="Rectangle 51">
              <a:extLst>
                <a:ext uri="{FF2B5EF4-FFF2-40B4-BE49-F238E27FC236}">
                  <a16:creationId xmlns:a16="http://schemas.microsoft.com/office/drawing/2014/main" id="{24075D5C-FE63-5101-1BAB-48E396DB0909}"/>
                </a:ext>
              </a:extLst>
            </p:cNvPr>
            <p:cNvSpPr/>
            <p:nvPr userDrawn="1"/>
          </p:nvSpPr>
          <p:spPr>
            <a:xfrm rot="5400000">
              <a:off x="8036142" y="2702142"/>
              <a:ext cx="6866878" cy="1444838"/>
            </a:xfrm>
            <a:custGeom>
              <a:avLst/>
              <a:gdLst>
                <a:gd name="connsiteX0" fmla="*/ 0 w 7312660"/>
                <a:gd name="connsiteY0" fmla="*/ 0 h 1215390"/>
                <a:gd name="connsiteX1" fmla="*/ 7312660 w 7312660"/>
                <a:gd name="connsiteY1" fmla="*/ 0 h 1215390"/>
                <a:gd name="connsiteX2" fmla="*/ 7312660 w 7312660"/>
                <a:gd name="connsiteY2" fmla="*/ 1215390 h 1215390"/>
                <a:gd name="connsiteX3" fmla="*/ 0 w 7312660"/>
                <a:gd name="connsiteY3" fmla="*/ 1215390 h 1215390"/>
                <a:gd name="connsiteX4" fmla="*/ 0 w 7312660"/>
                <a:gd name="connsiteY4" fmla="*/ 0 h 1215390"/>
                <a:gd name="connsiteX0" fmla="*/ 0 w 7312660"/>
                <a:gd name="connsiteY0" fmla="*/ 0 h 1215390"/>
                <a:gd name="connsiteX1" fmla="*/ 7312660 w 7312660"/>
                <a:gd name="connsiteY1" fmla="*/ 0 h 1215390"/>
                <a:gd name="connsiteX2" fmla="*/ 7312660 w 7312660"/>
                <a:gd name="connsiteY2" fmla="*/ 1215390 h 1215390"/>
                <a:gd name="connsiteX3" fmla="*/ 3667125 w 7312660"/>
                <a:gd name="connsiteY3" fmla="*/ 120967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215390 h 1215390"/>
                <a:gd name="connsiteX3" fmla="*/ 3619500 w 7312660"/>
                <a:gd name="connsiteY3" fmla="*/ 73342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129665 h 1215390"/>
                <a:gd name="connsiteX3" fmla="*/ 3619500 w 7312660"/>
                <a:gd name="connsiteY3" fmla="*/ 733425 h 1215390"/>
                <a:gd name="connsiteX4" fmla="*/ 0 w 7312660"/>
                <a:gd name="connsiteY4" fmla="*/ 1215390 h 1215390"/>
                <a:gd name="connsiteX5" fmla="*/ 0 w 7312660"/>
                <a:gd name="connsiteY5" fmla="*/ 0 h 1215390"/>
                <a:gd name="connsiteX0" fmla="*/ 9525 w 7322185"/>
                <a:gd name="connsiteY0" fmla="*/ 0 h 1129665"/>
                <a:gd name="connsiteX1" fmla="*/ 7322185 w 7322185"/>
                <a:gd name="connsiteY1" fmla="*/ 0 h 1129665"/>
                <a:gd name="connsiteX2" fmla="*/ 7322185 w 7322185"/>
                <a:gd name="connsiteY2" fmla="*/ 1129665 h 1129665"/>
                <a:gd name="connsiteX3" fmla="*/ 3629025 w 7322185"/>
                <a:gd name="connsiteY3" fmla="*/ 733425 h 1129665"/>
                <a:gd name="connsiteX4" fmla="*/ 0 w 7322185"/>
                <a:gd name="connsiteY4" fmla="*/ 1091565 h 1129665"/>
                <a:gd name="connsiteX5" fmla="*/ 9525 w 7322185"/>
                <a:gd name="connsiteY5" fmla="*/ 0 h 1129665"/>
                <a:gd name="connsiteX0" fmla="*/ 0 w 7312660"/>
                <a:gd name="connsiteY0" fmla="*/ 0 h 1129665"/>
                <a:gd name="connsiteX1" fmla="*/ 7312660 w 7312660"/>
                <a:gd name="connsiteY1" fmla="*/ 0 h 1129665"/>
                <a:gd name="connsiteX2" fmla="*/ 7312660 w 7312660"/>
                <a:gd name="connsiteY2" fmla="*/ 1129665 h 1129665"/>
                <a:gd name="connsiteX3" fmla="*/ 3619500 w 7312660"/>
                <a:gd name="connsiteY3" fmla="*/ 733425 h 1129665"/>
                <a:gd name="connsiteX4" fmla="*/ 0 w 7312660"/>
                <a:gd name="connsiteY4" fmla="*/ 1091565 h 1129665"/>
                <a:gd name="connsiteX5" fmla="*/ 0 w 7312660"/>
                <a:gd name="connsiteY5" fmla="*/ 0 h 1129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2660" h="1129665">
                  <a:moveTo>
                    <a:pt x="0" y="0"/>
                  </a:moveTo>
                  <a:lnTo>
                    <a:pt x="7312660" y="0"/>
                  </a:lnTo>
                  <a:lnTo>
                    <a:pt x="7312660" y="1129665"/>
                  </a:lnTo>
                  <a:lnTo>
                    <a:pt x="3619500" y="733425"/>
                  </a:lnTo>
                  <a:lnTo>
                    <a:pt x="0" y="1091565"/>
                  </a:lnTo>
                  <a:lnTo>
                    <a:pt x="0" y="0"/>
                  </a:lnTo>
                  <a:close/>
                </a:path>
              </a:pathLst>
            </a:custGeom>
            <a:solidFill>
              <a:srgbClr val="008085"/>
            </a:solid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sp>
          <p:nvSpPr>
            <p:cNvPr id="18" name="Rectangle 17">
              <a:extLst>
                <a:ext uri="{FF2B5EF4-FFF2-40B4-BE49-F238E27FC236}">
                  <a16:creationId xmlns:a16="http://schemas.microsoft.com/office/drawing/2014/main" id="{6957777C-D173-891C-7708-A55B9AEEA651}"/>
                </a:ext>
                <a:ext uri="{C183D7F6-B498-43B3-948B-1728B52AA6E4}">
                  <adec:decorative xmlns:adec="http://schemas.microsoft.com/office/drawing/2017/decorative" val="1"/>
                </a:ext>
              </a:extLst>
            </p:cNvPr>
            <p:cNvSpPr/>
            <p:nvPr userDrawn="1"/>
          </p:nvSpPr>
          <p:spPr>
            <a:xfrm rot="5400000">
              <a:off x="7970954" y="2651946"/>
              <a:ext cx="6857628" cy="1554480"/>
            </a:xfrm>
            <a:prstGeom prst="rect">
              <a:avLst/>
            </a:prstGeom>
            <a:blipFill>
              <a:blip r:embed="rId18"/>
              <a:stretch>
                <a:fillRect r="-7574"/>
              </a:stretch>
            </a:blip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pa.maps.arcgis.com/apps/MapSeries/index.html?appid=bc6f3a961ea14013afb2e0d0e450b0d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3.epa.gov/airquality/greenbook/kdtc.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asac.epa.gov/ords/sab/f?p=105:18:13505694711627:::RP,18:P18_ID:261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2.arb.ca.gov/resources/national-ambient-air-quality-standard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epa.gov/criteria-air-pollutants/process-reviewing-national-ambient-air-quality-standards"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epa.gov/ground-level-ozone-pollution/timeline-ozone-national-ambient-air-quality-standards-naaqs" TargetMode="External"/><Relationship Id="rId13" Type="http://schemas.openxmlformats.org/officeDocument/2006/relationships/hyperlink" Target="https://www.epa.gov/criteria-air-pollutants/naaqs-table" TargetMode="External"/><Relationship Id="rId3" Type="http://schemas.openxmlformats.org/officeDocument/2006/relationships/hyperlink" Target="https://www.epa.gov/co-pollution/timeline-carbon-monoxide-co-national-ambient-air-quality-standards-naaqs" TargetMode="External"/><Relationship Id="rId7" Type="http://schemas.openxmlformats.org/officeDocument/2006/relationships/hyperlink" Target="https://www.epa.gov/criteria-air-pollutants/naaqs-table#2" TargetMode="External"/><Relationship Id="rId12" Type="http://schemas.openxmlformats.org/officeDocument/2006/relationships/hyperlink" Target="https://www.epa.gov/criteria-air-pollutants/naaqs-table#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epa.gov/no2-pollution/timeline-nitrogen-dioxide-no2-national-ambient-air-quality-standards-naaqs" TargetMode="External"/><Relationship Id="rId11" Type="http://schemas.openxmlformats.org/officeDocument/2006/relationships/hyperlink" Target="https://www.epa.gov/so2-pollution/timeline-sulfur-dioxide-national-ambient-air-quality-standards-naaqs" TargetMode="External"/><Relationship Id="rId5" Type="http://schemas.openxmlformats.org/officeDocument/2006/relationships/hyperlink" Target="https://www.epa.gov/criteria-air-pollutants/naaqs-table#1" TargetMode="External"/><Relationship Id="rId10" Type="http://schemas.openxmlformats.org/officeDocument/2006/relationships/hyperlink" Target="https://www.epa.gov/pm-pollution/timeline-particulate-matter-pm-national-ambient-air-quality-standards-naaqs" TargetMode="External"/><Relationship Id="rId4" Type="http://schemas.openxmlformats.org/officeDocument/2006/relationships/hyperlink" Target="https://www.epa.gov/lead-air-pollution/timeline-lead-pb-national-ambient-air-quality-standards-naaqs" TargetMode="External"/><Relationship Id="rId9" Type="http://schemas.openxmlformats.org/officeDocument/2006/relationships/hyperlink" Target="https://www.epa.gov/criteria-air-pollutants/naaqs-table#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E7EC-27FA-799B-3751-C507B15A5C4B}"/>
              </a:ext>
            </a:extLst>
          </p:cNvPr>
          <p:cNvSpPr>
            <a:spLocks noGrp="1"/>
          </p:cNvSpPr>
          <p:nvPr>
            <p:ph type="title"/>
          </p:nvPr>
        </p:nvSpPr>
        <p:spPr/>
        <p:txBody>
          <a:bodyPr/>
          <a:lstStyle/>
          <a:p>
            <a:r>
              <a:rPr lang="en-US" dirty="0">
                <a:highlight>
                  <a:srgbClr val="FFFF00"/>
                </a:highlight>
              </a:rPr>
              <a:t>DELETE THIS SLIDE PRIOR TO PRESENTATION</a:t>
            </a:r>
          </a:p>
        </p:txBody>
      </p:sp>
      <p:sp>
        <p:nvSpPr>
          <p:cNvPr id="3" name="Content Placeholder 2">
            <a:extLst>
              <a:ext uri="{FF2B5EF4-FFF2-40B4-BE49-F238E27FC236}">
                <a16:creationId xmlns:a16="http://schemas.microsoft.com/office/drawing/2014/main" id="{8546A0ED-C84E-854C-BCA8-3261A22765FD}"/>
              </a:ext>
            </a:extLst>
          </p:cNvPr>
          <p:cNvSpPr>
            <a:spLocks noGrp="1"/>
          </p:cNvSpPr>
          <p:nvPr>
            <p:ph idx="1"/>
          </p:nvPr>
        </p:nvSpPr>
        <p:spPr>
          <a:xfrm>
            <a:off x="677334" y="2160589"/>
            <a:ext cx="10215809" cy="3880773"/>
          </a:xfrm>
        </p:spPr>
        <p:txBody>
          <a:bodyPr/>
          <a:lstStyle/>
          <a:p>
            <a:pPr marL="0" indent="0">
              <a:buNone/>
            </a:pPr>
            <a:r>
              <a:rPr lang="en-US" dirty="0"/>
              <a:t>This PowerPoint serves as a template presentation which introduces topics related to air quality and is part of a suite of presentations provided by the EPA for the Megacities program.</a:t>
            </a:r>
          </a:p>
          <a:p>
            <a:pPr marL="0" indent="0">
              <a:buNone/>
            </a:pPr>
            <a:endParaRPr lang="en-US" dirty="0"/>
          </a:p>
          <a:p>
            <a:pPr marL="0" indent="0">
              <a:buNone/>
            </a:pPr>
            <a:r>
              <a:rPr lang="en-US" dirty="0"/>
              <a:t>See speaker notes for an additional description of slide content. Slides should be edited or added to as necessary for your particular needs. Slides with highlighted yellow text require the addition of specific context and information for your city. </a:t>
            </a:r>
          </a:p>
        </p:txBody>
      </p:sp>
      <p:sp>
        <p:nvSpPr>
          <p:cNvPr id="4" name="Slide Number Placeholder 3">
            <a:extLst>
              <a:ext uri="{FF2B5EF4-FFF2-40B4-BE49-F238E27FC236}">
                <a16:creationId xmlns:a16="http://schemas.microsoft.com/office/drawing/2014/main" id="{1683FAA1-ED39-6970-CD7E-D69498C67716}"/>
              </a:ext>
            </a:extLst>
          </p:cNvPr>
          <p:cNvSpPr>
            <a:spLocks noGrp="1"/>
          </p:cNvSpPr>
          <p:nvPr>
            <p:ph type="sldNum" sz="quarter" idx="12"/>
          </p:nvPr>
        </p:nvSpPr>
        <p:spPr/>
        <p:txBody>
          <a:bodyPr/>
          <a:lstStyle/>
          <a:p>
            <a:fld id="{D57F1E4F-1CFF-5643-939E-217C01CDF565}" type="slidenum">
              <a:rPr lang="en-US" smtClean="0"/>
              <a:pPr/>
              <a:t>1</a:t>
            </a:fld>
            <a:endParaRPr lang="en-US"/>
          </a:p>
        </p:txBody>
      </p:sp>
    </p:spTree>
    <p:extLst>
      <p:ext uri="{BB962C8B-B14F-4D97-AF65-F5344CB8AC3E}">
        <p14:creationId xmlns:p14="http://schemas.microsoft.com/office/powerpoint/2010/main" val="5127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0633-DD6F-B852-C831-75B6D4C3C2D3}"/>
              </a:ext>
            </a:extLst>
          </p:cNvPr>
          <p:cNvSpPr>
            <a:spLocks noGrp="1"/>
          </p:cNvSpPr>
          <p:nvPr>
            <p:ph type="title"/>
          </p:nvPr>
        </p:nvSpPr>
        <p:spPr/>
        <p:txBody>
          <a:bodyPr/>
          <a:lstStyle/>
          <a:p>
            <a:r>
              <a:rPr lang="en-US" dirty="0"/>
              <a:t>U.S. EPA NAAQS Compliance Assessment</a:t>
            </a:r>
          </a:p>
        </p:txBody>
      </p:sp>
      <p:sp>
        <p:nvSpPr>
          <p:cNvPr id="3" name="Content Placeholder 2">
            <a:extLst>
              <a:ext uri="{FF2B5EF4-FFF2-40B4-BE49-F238E27FC236}">
                <a16:creationId xmlns:a16="http://schemas.microsoft.com/office/drawing/2014/main" id="{08FE5592-50C5-B754-79BF-43F219AF689F}"/>
              </a:ext>
            </a:extLst>
          </p:cNvPr>
          <p:cNvSpPr>
            <a:spLocks noGrp="1"/>
          </p:cNvSpPr>
          <p:nvPr>
            <p:ph idx="1"/>
          </p:nvPr>
        </p:nvSpPr>
        <p:spPr>
          <a:xfrm>
            <a:off x="677334" y="1602047"/>
            <a:ext cx="10215809" cy="3880773"/>
          </a:xfrm>
        </p:spPr>
        <p:txBody>
          <a:bodyPr/>
          <a:lstStyle/>
          <a:p>
            <a:r>
              <a:rPr lang="en-US" sz="2000" dirty="0"/>
              <a:t>The U.S. EPA uses “design values” to describe a given location’s air quality levels relative to the NAAQS</a:t>
            </a:r>
          </a:p>
          <a:p>
            <a:pPr lvl="1"/>
            <a:r>
              <a:rPr lang="en-US" sz="1800" dirty="0"/>
              <a:t>Designates ‘nonattainment’ areas</a:t>
            </a:r>
          </a:p>
          <a:p>
            <a:pPr lvl="1"/>
            <a:r>
              <a:rPr lang="en-US" sz="1800" dirty="0"/>
              <a:t>Assesses progress towards meeting the NAAQS, classified as ‘Maintenance’</a:t>
            </a:r>
          </a:p>
          <a:p>
            <a:r>
              <a:rPr lang="en-US" sz="2000" dirty="0"/>
              <a:t>Design values are calculated as 3-year averages of the pollutant’s ‘form’ (see previous table)</a:t>
            </a:r>
          </a:p>
          <a:p>
            <a:pPr lvl="1"/>
            <a:r>
              <a:rPr lang="en-US" sz="1800" dirty="0"/>
              <a:t>Ex: Ozone design value is the a</a:t>
            </a:r>
            <a:r>
              <a:rPr lang="en-US" sz="1800" b="0" dirty="0">
                <a:effectLst/>
              </a:rPr>
              <a:t>nnual fourth-highest daily maximum 8-hour concentration, averaged over 3 years</a:t>
            </a:r>
          </a:p>
          <a:p>
            <a:r>
              <a:rPr lang="en-US" sz="2000" dirty="0"/>
              <a:t>Design values exclude erroneous measures, measures captured during ‘exceptional events’, and measures captured by monitors with network/site issues </a:t>
            </a:r>
          </a:p>
          <a:p>
            <a:endParaRPr lang="en-US" dirty="0"/>
          </a:p>
          <a:p>
            <a:pPr lvl="1"/>
            <a:endParaRPr lang="en-US" sz="2000" b="0" dirty="0">
              <a:effectLst/>
            </a:endParaRPr>
          </a:p>
          <a:p>
            <a:pPr lvl="1"/>
            <a:endParaRPr lang="en-US" dirty="0"/>
          </a:p>
          <a:p>
            <a:pPr lvl="1"/>
            <a:endParaRPr lang="en-US" dirty="0"/>
          </a:p>
          <a:p>
            <a:endParaRPr lang="en-US" dirty="0"/>
          </a:p>
          <a:p>
            <a:pPr lvl="1"/>
            <a:endParaRPr lang="en-US" dirty="0"/>
          </a:p>
          <a:p>
            <a:endParaRPr lang="en-US" dirty="0"/>
          </a:p>
          <a:p>
            <a:endParaRPr lang="en-US" dirty="0"/>
          </a:p>
        </p:txBody>
      </p:sp>
      <p:sp>
        <p:nvSpPr>
          <p:cNvPr id="5" name="TextBox 4">
            <a:extLst>
              <a:ext uri="{FF2B5EF4-FFF2-40B4-BE49-F238E27FC236}">
                <a16:creationId xmlns:a16="http://schemas.microsoft.com/office/drawing/2014/main" id="{5BC38B78-D6EE-5418-661F-4199A0EE31C0}"/>
              </a:ext>
            </a:extLst>
          </p:cNvPr>
          <p:cNvSpPr txBox="1"/>
          <p:nvPr/>
        </p:nvSpPr>
        <p:spPr>
          <a:xfrm>
            <a:off x="1333040" y="5821020"/>
            <a:ext cx="4656605" cy="830997"/>
          </a:xfrm>
          <a:prstGeom prst="rect">
            <a:avLst/>
          </a:prstGeom>
          <a:noFill/>
        </p:spPr>
        <p:txBody>
          <a:bodyPr wrap="square" lIns="91440" tIns="45720" rIns="91440" bIns="45720" rtlCol="0" anchor="t">
            <a:spAutoFit/>
          </a:bodyPr>
          <a:lstStyle/>
          <a:p>
            <a:r>
              <a:rPr lang="en-US" sz="1200" dirty="0"/>
              <a:t>EPA Map of Design Values: </a:t>
            </a:r>
          </a:p>
          <a:p>
            <a:r>
              <a:rPr lang="en-US" sz="1200" dirty="0">
                <a:solidFill>
                  <a:srgbClr val="92D050"/>
                </a:solidFill>
                <a:hlinkClick r:id="rId3">
                  <a:extLst>
                    <a:ext uri="{A12FA001-AC4F-418D-AE19-62706E023703}">
                      <ahyp:hlinkClr xmlns:ahyp="http://schemas.microsoft.com/office/drawing/2018/hyperlinkcolor" val="tx"/>
                    </a:ext>
                  </a:extLst>
                </a:hlinkClick>
              </a:rPr>
              <a:t>https://epa.maps.arcgis.com/apps/MapSeries/index.html?appid=bc6f3a961ea14013afb2e0d0e450b0d1</a:t>
            </a:r>
            <a:endParaRPr lang="en-US" sz="1200" dirty="0">
              <a:solidFill>
                <a:srgbClr val="92D050"/>
              </a:solidFill>
            </a:endParaRPr>
          </a:p>
          <a:p>
            <a:endParaRPr lang="en-US" sz="1200" dirty="0"/>
          </a:p>
        </p:txBody>
      </p:sp>
      <p:sp>
        <p:nvSpPr>
          <p:cNvPr id="8" name="TextBox 7">
            <a:extLst>
              <a:ext uri="{FF2B5EF4-FFF2-40B4-BE49-F238E27FC236}">
                <a16:creationId xmlns:a16="http://schemas.microsoft.com/office/drawing/2014/main" id="{8E213C0C-F745-E651-14C0-65C7163EE443}"/>
              </a:ext>
            </a:extLst>
          </p:cNvPr>
          <p:cNvSpPr txBox="1"/>
          <p:nvPr/>
        </p:nvSpPr>
        <p:spPr>
          <a:xfrm>
            <a:off x="6202357" y="5821020"/>
            <a:ext cx="4066215" cy="646331"/>
          </a:xfrm>
          <a:prstGeom prst="rect">
            <a:avLst/>
          </a:prstGeom>
          <a:noFill/>
        </p:spPr>
        <p:txBody>
          <a:bodyPr wrap="square" lIns="91440" tIns="45720" rIns="91440" bIns="45720" rtlCol="0" anchor="t">
            <a:spAutoFit/>
          </a:bodyPr>
          <a:lstStyle/>
          <a:p>
            <a:r>
              <a:rPr lang="en-US" sz="1200" dirty="0"/>
              <a:t>EPA design values assessment tables:</a:t>
            </a:r>
            <a:r>
              <a:rPr lang="en-US" sz="1200" dirty="0">
                <a:solidFill>
                  <a:srgbClr val="3588DC"/>
                </a:solidFill>
              </a:rPr>
              <a:t> </a:t>
            </a:r>
            <a:r>
              <a:rPr lang="en-US" sz="1200" dirty="0">
                <a:solidFill>
                  <a:srgbClr val="92D050"/>
                </a:solidFill>
                <a:hlinkClick r:id="rId4">
                  <a:extLst>
                    <a:ext uri="{A12FA001-AC4F-418D-AE19-62706E023703}">
                      <ahyp:hlinkClr xmlns:ahyp="http://schemas.microsoft.com/office/drawing/2018/hyperlinkcolor" val="tx"/>
                    </a:ext>
                  </a:extLst>
                </a:hlinkClick>
              </a:rPr>
              <a:t>https://www3.epa.gov/airquality/greenbook/kdtc.html</a:t>
            </a:r>
            <a:r>
              <a:rPr lang="en-US" sz="1200" dirty="0">
                <a:solidFill>
                  <a:srgbClr val="92D050"/>
                </a:solidFill>
              </a:rPr>
              <a:t> </a:t>
            </a:r>
            <a:endParaRPr lang="en-US" sz="1200" dirty="0"/>
          </a:p>
          <a:p>
            <a:endParaRPr lang="en-US" sz="1200" dirty="0"/>
          </a:p>
        </p:txBody>
      </p:sp>
      <p:sp>
        <p:nvSpPr>
          <p:cNvPr id="4" name="Slide Number Placeholder 3">
            <a:extLst>
              <a:ext uri="{FF2B5EF4-FFF2-40B4-BE49-F238E27FC236}">
                <a16:creationId xmlns:a16="http://schemas.microsoft.com/office/drawing/2014/main" id="{1158D991-5561-6974-A3DC-42D0DCF8077E}"/>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327633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629D-43B5-DFC3-68BF-03429214A41F}"/>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44A529D0-168F-80A0-709A-A7023D631DFF}"/>
              </a:ext>
            </a:extLst>
          </p:cNvPr>
          <p:cNvSpPr>
            <a:spLocks noGrp="1"/>
          </p:cNvSpPr>
          <p:nvPr>
            <p:ph type="body" idx="1"/>
          </p:nvPr>
        </p:nvSpPr>
        <p:spPr/>
        <p:txBody>
          <a:bodyPr anchor="ctr">
            <a:normAutofit/>
          </a:bodyPr>
          <a:lstStyle/>
          <a:p>
            <a:endParaRPr lang="en-US" sz="2800" dirty="0"/>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23176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0633-DD6F-B852-C831-75B6D4C3C2D3}"/>
              </a:ext>
            </a:extLst>
          </p:cNvPr>
          <p:cNvSpPr>
            <a:spLocks noGrp="1"/>
          </p:cNvSpPr>
          <p:nvPr>
            <p:ph type="title"/>
          </p:nvPr>
        </p:nvSpPr>
        <p:spPr/>
        <p:txBody>
          <a:bodyPr/>
          <a:lstStyle/>
          <a:p>
            <a:r>
              <a:rPr lang="en-US" dirty="0"/>
              <a:t>Key Considerations</a:t>
            </a:r>
          </a:p>
        </p:txBody>
      </p:sp>
      <p:sp>
        <p:nvSpPr>
          <p:cNvPr id="3" name="Content Placeholder 2">
            <a:extLst>
              <a:ext uri="{FF2B5EF4-FFF2-40B4-BE49-F238E27FC236}">
                <a16:creationId xmlns:a16="http://schemas.microsoft.com/office/drawing/2014/main" id="{08FE5592-50C5-B754-79BF-43F219AF689F}"/>
              </a:ext>
            </a:extLst>
          </p:cNvPr>
          <p:cNvSpPr>
            <a:spLocks noGrp="1"/>
          </p:cNvSpPr>
          <p:nvPr>
            <p:ph idx="1"/>
          </p:nvPr>
        </p:nvSpPr>
        <p:spPr>
          <a:xfrm>
            <a:off x="677334" y="1540702"/>
            <a:ext cx="9882107" cy="4755089"/>
          </a:xfrm>
        </p:spPr>
        <p:txBody>
          <a:bodyPr vert="horz" lIns="91440" tIns="45720" rIns="91440" bIns="45720" rtlCol="0" anchor="t">
            <a:normAutofit/>
          </a:bodyPr>
          <a:lstStyle/>
          <a:p>
            <a:r>
              <a:rPr lang="en-US" sz="2400" dirty="0"/>
              <a:t>Setting pollutant standards should consider: </a:t>
            </a:r>
          </a:p>
          <a:p>
            <a:pPr lvl="1"/>
            <a:r>
              <a:rPr lang="en-US" sz="2000" dirty="0"/>
              <a:t>Purpose and goal(s) of the standard</a:t>
            </a:r>
          </a:p>
          <a:p>
            <a:pPr lvl="1"/>
            <a:r>
              <a:rPr lang="en-US" sz="2000" dirty="0"/>
              <a:t>Health or other physical effects of interest</a:t>
            </a:r>
          </a:p>
          <a:p>
            <a:pPr lvl="1"/>
            <a:r>
              <a:rPr lang="en-US" sz="2000" dirty="0"/>
              <a:t>Population of interest</a:t>
            </a:r>
          </a:p>
          <a:p>
            <a:pPr lvl="1"/>
            <a:r>
              <a:rPr lang="en-US" sz="2000" dirty="0"/>
              <a:t>Relevant pollutant metrics (e.g., mean vs. max, averaging time)</a:t>
            </a:r>
          </a:p>
          <a:p>
            <a:r>
              <a:rPr lang="en-US" sz="2400" dirty="0"/>
              <a:t>The key factor in determining standards is the supporting literature</a:t>
            </a:r>
          </a:p>
          <a:p>
            <a:r>
              <a:rPr lang="en-US" sz="2400" dirty="0"/>
              <a:t>Determining and setting standards may be limited by data availability</a:t>
            </a:r>
          </a:p>
          <a:p>
            <a:pPr lvl="1"/>
            <a:r>
              <a:rPr lang="en-US" sz="2000" dirty="0"/>
              <a:t>Level at which pollutants are monitored temporally and geographically</a:t>
            </a:r>
          </a:p>
          <a:p>
            <a:pPr lvl="1"/>
            <a:r>
              <a:rPr lang="en-US" sz="2000" dirty="0"/>
              <a:t>Quality of the data supporting the standards (i.e., Federal Equivalent Method vs. Federal Reference Method vs. Sensors)</a:t>
            </a:r>
          </a:p>
        </p:txBody>
      </p:sp>
      <p:sp>
        <p:nvSpPr>
          <p:cNvPr id="4" name="Slide Number Placeholder 3">
            <a:extLst>
              <a:ext uri="{FF2B5EF4-FFF2-40B4-BE49-F238E27FC236}">
                <a16:creationId xmlns:a16="http://schemas.microsoft.com/office/drawing/2014/main" id="{1158D991-5561-6974-A3DC-42D0DCF8077E}"/>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14538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7C63-0EF4-5BEC-93EA-4792C70F1F54}"/>
              </a:ext>
            </a:extLst>
          </p:cNvPr>
          <p:cNvSpPr>
            <a:spLocks noGrp="1"/>
          </p:cNvSpPr>
          <p:nvPr>
            <p:ph type="title"/>
          </p:nvPr>
        </p:nvSpPr>
        <p:spPr/>
        <p:txBody>
          <a:bodyPr/>
          <a:lstStyle/>
          <a:p>
            <a:r>
              <a:rPr lang="en-US" dirty="0"/>
              <a:t>Effects of Interest</a:t>
            </a:r>
          </a:p>
        </p:txBody>
      </p:sp>
      <p:sp>
        <p:nvSpPr>
          <p:cNvPr id="3" name="Content Placeholder 2">
            <a:extLst>
              <a:ext uri="{FF2B5EF4-FFF2-40B4-BE49-F238E27FC236}">
                <a16:creationId xmlns:a16="http://schemas.microsoft.com/office/drawing/2014/main" id="{0D49BAC8-9B96-DE1B-A330-E4CC09B1EDE0}"/>
              </a:ext>
            </a:extLst>
          </p:cNvPr>
          <p:cNvSpPr>
            <a:spLocks noGrp="1"/>
          </p:cNvSpPr>
          <p:nvPr>
            <p:ph idx="1"/>
          </p:nvPr>
        </p:nvSpPr>
        <p:spPr>
          <a:xfrm>
            <a:off x="677334" y="1746738"/>
            <a:ext cx="10471312" cy="4294625"/>
          </a:xfrm>
        </p:spPr>
        <p:txBody>
          <a:bodyPr vert="horz" lIns="91440" tIns="45720" rIns="91440" bIns="45720" rtlCol="0" anchor="t">
            <a:noAutofit/>
          </a:bodyPr>
          <a:lstStyle/>
          <a:p>
            <a:r>
              <a:rPr lang="en-US" sz="2400" b="1" i="0" u="none" strike="noStrike" dirty="0">
                <a:solidFill>
                  <a:srgbClr val="3D3D3D"/>
                </a:solidFill>
                <a:effectLst/>
                <a:latin typeface="Trebuchet MS"/>
              </a:rPr>
              <a:t>What health effects are you most interested in reducing?</a:t>
            </a:r>
            <a:r>
              <a:rPr lang="en-US" sz="2400" b="0" i="0" dirty="0">
                <a:solidFill>
                  <a:srgbClr val="000000"/>
                </a:solidFill>
                <a:effectLst/>
                <a:latin typeface="Trebuchet MS"/>
              </a:rPr>
              <a:t>​</a:t>
            </a:r>
            <a:endParaRPr lang="en-US" sz="2400" b="0" i="0" u="none" strike="noStrike" dirty="0">
              <a:solidFill>
                <a:srgbClr val="3D3D3D"/>
              </a:solidFill>
              <a:effectLst/>
              <a:latin typeface="Trebuchet MS"/>
            </a:endParaRPr>
          </a:p>
          <a:p>
            <a:pPr lvl="1"/>
            <a:r>
              <a:rPr lang="en-US" sz="2000" b="0" i="0" u="none" strike="noStrike" dirty="0">
                <a:solidFill>
                  <a:srgbClr val="3D3D3D"/>
                </a:solidFill>
                <a:effectLst/>
                <a:latin typeface="Trebuchet MS"/>
              </a:rPr>
              <a:t>What health effects are most prevalent within your population of interest?</a:t>
            </a:r>
            <a:r>
              <a:rPr lang="en-US" sz="2000" b="0" i="0" dirty="0">
                <a:solidFill>
                  <a:srgbClr val="000000"/>
                </a:solidFill>
                <a:effectLst/>
                <a:latin typeface="Trebuchet MS"/>
              </a:rPr>
              <a:t>​</a:t>
            </a:r>
          </a:p>
          <a:p>
            <a:pPr lvl="1"/>
            <a:r>
              <a:rPr lang="en-US" sz="2000" b="0" i="0" u="none" strike="noStrike" dirty="0">
                <a:solidFill>
                  <a:srgbClr val="3D3D3D"/>
                </a:solidFill>
                <a:effectLst/>
                <a:latin typeface="Trebuchet MS"/>
              </a:rPr>
              <a:t>What available evidence exists within the local or international literature to support the link between exposure and the health outcome? </a:t>
            </a:r>
            <a:r>
              <a:rPr lang="en-US" sz="2000" b="0" i="0" dirty="0">
                <a:solidFill>
                  <a:srgbClr val="000000"/>
                </a:solidFill>
                <a:effectLst/>
                <a:latin typeface="Trebuchet MS"/>
              </a:rPr>
              <a:t>​</a:t>
            </a:r>
          </a:p>
          <a:p>
            <a:pPr lvl="1"/>
            <a:r>
              <a:rPr lang="en-US" sz="2000" b="0" i="0" u="none" strike="noStrike" dirty="0">
                <a:solidFill>
                  <a:srgbClr val="3D3D3D"/>
                </a:solidFill>
                <a:effectLst/>
                <a:latin typeface="Trebuchet MS"/>
              </a:rPr>
              <a:t>Are pollutant concentrations likely impacting short-term or long-term health?</a:t>
            </a:r>
            <a:r>
              <a:rPr lang="en-US" sz="2000" b="0" i="0" dirty="0">
                <a:solidFill>
                  <a:srgbClr val="000000"/>
                </a:solidFill>
                <a:effectLst/>
                <a:latin typeface="Trebuchet MS"/>
              </a:rPr>
              <a:t>​</a:t>
            </a:r>
          </a:p>
          <a:p>
            <a:pPr lvl="1"/>
            <a:r>
              <a:rPr lang="en-US" sz="2000" b="0" i="0" u="none" strike="noStrike" dirty="0">
                <a:solidFill>
                  <a:srgbClr val="3D3D3D"/>
                </a:solidFill>
                <a:effectLst/>
                <a:latin typeface="Trebuchet MS"/>
              </a:rPr>
              <a:t>Do you see a lot of variability in concentrations from day to day? Are there frequent extreme concentration events that last several days?</a:t>
            </a:r>
            <a:r>
              <a:rPr lang="en-US" sz="2000" b="0" i="0" dirty="0">
                <a:solidFill>
                  <a:srgbClr val="000000"/>
                </a:solidFill>
                <a:effectLst/>
                <a:latin typeface="Trebuchet MS"/>
              </a:rPr>
              <a:t>​</a:t>
            </a:r>
          </a:p>
          <a:p>
            <a:pPr lvl="1"/>
            <a:r>
              <a:rPr lang="en-US" sz="2000" b="0" i="0" u="none" strike="noStrike" dirty="0">
                <a:solidFill>
                  <a:srgbClr val="3D3D3D"/>
                </a:solidFill>
                <a:effectLst/>
                <a:latin typeface="Trebuchet MS"/>
              </a:rPr>
              <a:t>Does pollution vary spatially via hot spots, or is it generally evenly distributed?</a:t>
            </a:r>
            <a:r>
              <a:rPr lang="en-US" sz="2000" b="0" i="0" dirty="0">
                <a:solidFill>
                  <a:srgbClr val="000000"/>
                </a:solidFill>
                <a:effectLst/>
                <a:latin typeface="Trebuchet MS"/>
              </a:rPr>
              <a:t>​</a:t>
            </a:r>
          </a:p>
          <a:p>
            <a:r>
              <a:rPr lang="en-US" sz="2400" b="1" i="0" dirty="0">
                <a:solidFill>
                  <a:srgbClr val="000000"/>
                </a:solidFill>
                <a:effectLst/>
                <a:latin typeface="Trebuchet MS"/>
              </a:rPr>
              <a:t>Are there other physical or environmental effects? </a:t>
            </a:r>
          </a:p>
          <a:p>
            <a:pPr lvl="1"/>
            <a:r>
              <a:rPr lang="en-US" sz="2000" i="0" dirty="0">
                <a:solidFill>
                  <a:srgbClr val="000000"/>
                </a:solidFill>
                <a:effectLst/>
                <a:latin typeface="Trebuchet MS"/>
              </a:rPr>
              <a:t>V</a:t>
            </a:r>
            <a:r>
              <a:rPr lang="en-US" sz="2000" dirty="0">
                <a:solidFill>
                  <a:srgbClr val="000000"/>
                </a:solidFill>
                <a:latin typeface="Trebuchet MS"/>
              </a:rPr>
              <a:t>isibility, haze, crop damage, property damage, etc.</a:t>
            </a:r>
            <a:endParaRPr lang="en-US" sz="1800" dirty="0"/>
          </a:p>
          <a:p>
            <a:pPr marL="0" indent="0">
              <a:buNone/>
            </a:pPr>
            <a:endParaRPr lang="en-US" dirty="0"/>
          </a:p>
        </p:txBody>
      </p:sp>
      <p:sp>
        <p:nvSpPr>
          <p:cNvPr id="4" name="Slide Number Placeholder 3">
            <a:extLst>
              <a:ext uri="{FF2B5EF4-FFF2-40B4-BE49-F238E27FC236}">
                <a16:creationId xmlns:a16="http://schemas.microsoft.com/office/drawing/2014/main" id="{C451B032-06F1-6B40-8F53-207D0398C70E}"/>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862958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0633-DD6F-B852-C831-75B6D4C3C2D3}"/>
              </a:ext>
            </a:extLst>
          </p:cNvPr>
          <p:cNvSpPr>
            <a:spLocks noGrp="1"/>
          </p:cNvSpPr>
          <p:nvPr>
            <p:ph type="title"/>
          </p:nvPr>
        </p:nvSpPr>
        <p:spPr/>
        <p:txBody>
          <a:bodyPr/>
          <a:lstStyle/>
          <a:p>
            <a:r>
              <a:rPr lang="en-US" dirty="0"/>
              <a:t>Population of Interest		</a:t>
            </a:r>
          </a:p>
        </p:txBody>
      </p:sp>
      <p:sp>
        <p:nvSpPr>
          <p:cNvPr id="3" name="Content Placeholder 2">
            <a:extLst>
              <a:ext uri="{FF2B5EF4-FFF2-40B4-BE49-F238E27FC236}">
                <a16:creationId xmlns:a16="http://schemas.microsoft.com/office/drawing/2014/main" id="{08FE5592-50C5-B754-79BF-43F219AF689F}"/>
              </a:ext>
            </a:extLst>
          </p:cNvPr>
          <p:cNvSpPr>
            <a:spLocks noGrp="1"/>
          </p:cNvSpPr>
          <p:nvPr>
            <p:ph idx="1"/>
          </p:nvPr>
        </p:nvSpPr>
        <p:spPr>
          <a:xfrm>
            <a:off x="646426" y="1988348"/>
            <a:ext cx="10899148" cy="4250141"/>
          </a:xfrm>
        </p:spPr>
        <p:txBody>
          <a:bodyPr vert="horz" lIns="91440" tIns="45720" rIns="91440" bIns="45720" rtlCol="0" anchor="t">
            <a:normAutofit/>
          </a:bodyPr>
          <a:lstStyle/>
          <a:p>
            <a:pPr marL="0" indent="0">
              <a:buNone/>
            </a:pPr>
            <a:r>
              <a:rPr lang="en-US" sz="2800" b="1" dirty="0"/>
              <a:t>Who will the AQ standard impact? </a:t>
            </a:r>
          </a:p>
          <a:p>
            <a:r>
              <a:rPr lang="en-US" sz="2800" dirty="0"/>
              <a:t>Dependent upon the standard’s purpose and health effects of interest:</a:t>
            </a:r>
            <a:endParaRPr lang="en-US" sz="2800"/>
          </a:p>
          <a:p>
            <a:pPr lvl="1"/>
            <a:r>
              <a:rPr lang="en-US" sz="2400" dirty="0"/>
              <a:t>Are we looking at specific neighborhoods, regions, cities, etc.?</a:t>
            </a:r>
          </a:p>
          <a:p>
            <a:pPr lvl="1"/>
            <a:r>
              <a:rPr lang="en-US" sz="2400" dirty="0"/>
              <a:t>Are we interested in specific age groups (e.g., neonatal)?</a:t>
            </a:r>
          </a:p>
          <a:p>
            <a:pPr lvl="1"/>
            <a:r>
              <a:rPr lang="en-US" sz="2400" dirty="0"/>
              <a:t>Ex: standards may be stricter in high population areas</a:t>
            </a:r>
          </a:p>
          <a:p>
            <a:endParaRPr lang="en-US" sz="2000" dirty="0"/>
          </a:p>
        </p:txBody>
      </p:sp>
      <p:sp>
        <p:nvSpPr>
          <p:cNvPr id="4" name="Slide Number Placeholder 3">
            <a:extLst>
              <a:ext uri="{FF2B5EF4-FFF2-40B4-BE49-F238E27FC236}">
                <a16:creationId xmlns:a16="http://schemas.microsoft.com/office/drawing/2014/main" id="{1158D991-5561-6974-A3DC-42D0DCF8077E}"/>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4207822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0633-DD6F-B852-C831-75B6D4C3C2D3}"/>
              </a:ext>
            </a:extLst>
          </p:cNvPr>
          <p:cNvSpPr>
            <a:spLocks noGrp="1"/>
          </p:cNvSpPr>
          <p:nvPr>
            <p:ph type="title"/>
          </p:nvPr>
        </p:nvSpPr>
        <p:spPr/>
        <p:txBody>
          <a:bodyPr/>
          <a:lstStyle/>
          <a:p>
            <a:r>
              <a:rPr lang="en-US" dirty="0"/>
              <a:t>Temporal Scale</a:t>
            </a:r>
          </a:p>
        </p:txBody>
      </p:sp>
      <p:sp>
        <p:nvSpPr>
          <p:cNvPr id="3" name="Content Placeholder 2">
            <a:extLst>
              <a:ext uri="{FF2B5EF4-FFF2-40B4-BE49-F238E27FC236}">
                <a16:creationId xmlns:a16="http://schemas.microsoft.com/office/drawing/2014/main" id="{08FE5592-50C5-B754-79BF-43F219AF689F}"/>
              </a:ext>
            </a:extLst>
          </p:cNvPr>
          <p:cNvSpPr>
            <a:spLocks noGrp="1"/>
          </p:cNvSpPr>
          <p:nvPr>
            <p:ph idx="1"/>
          </p:nvPr>
        </p:nvSpPr>
        <p:spPr>
          <a:xfrm>
            <a:off x="677334" y="1930401"/>
            <a:ext cx="10215809" cy="4110962"/>
          </a:xfrm>
        </p:spPr>
        <p:txBody>
          <a:bodyPr>
            <a:normAutofit fontScale="92500" lnSpcReduction="20000"/>
          </a:bodyPr>
          <a:lstStyle/>
          <a:p>
            <a:pPr marL="0" indent="0">
              <a:buNone/>
            </a:pPr>
            <a:r>
              <a:rPr lang="en-US" sz="2800" b="1" dirty="0"/>
              <a:t>What is the temporal scale for the air quality standard?</a:t>
            </a:r>
          </a:p>
          <a:p>
            <a:r>
              <a:rPr lang="en-US" sz="2800" dirty="0"/>
              <a:t>Depends on the purpose of the standard</a:t>
            </a:r>
          </a:p>
          <a:p>
            <a:r>
              <a:rPr lang="en-US" sz="2800" dirty="0"/>
              <a:t>Are we looking at short-term or long-term benefits?</a:t>
            </a:r>
          </a:p>
          <a:p>
            <a:r>
              <a:rPr lang="en-US" sz="2800" dirty="0"/>
              <a:t>How does the pollutant vary during the day? Are spikes in concentration common?</a:t>
            </a:r>
          </a:p>
          <a:p>
            <a:r>
              <a:rPr lang="en-US" sz="2800" dirty="0"/>
              <a:t>What metrics have been linked to health impacts?</a:t>
            </a:r>
          </a:p>
          <a:p>
            <a:r>
              <a:rPr lang="en-US" sz="2800" dirty="0"/>
              <a:t>What resolution of data is available?</a:t>
            </a:r>
          </a:p>
          <a:p>
            <a:pPr lvl="1"/>
            <a:r>
              <a:rPr lang="en-US" sz="2400" dirty="0"/>
              <a:t>Federal Equivalent Methods (FEMs) provide 1-hour or 24-hour measures while Federal Reference Methods (FRMs) provide 24-hour measures</a:t>
            </a:r>
          </a:p>
          <a:p>
            <a:pPr lvl="1"/>
            <a:r>
              <a:rPr lang="en-US" sz="2400" dirty="0"/>
              <a:t>Clarity sensors typically provide hourly or daily averages</a:t>
            </a:r>
          </a:p>
        </p:txBody>
      </p:sp>
      <p:sp>
        <p:nvSpPr>
          <p:cNvPr id="4" name="Slide Number Placeholder 3">
            <a:extLst>
              <a:ext uri="{FF2B5EF4-FFF2-40B4-BE49-F238E27FC236}">
                <a16:creationId xmlns:a16="http://schemas.microsoft.com/office/drawing/2014/main" id="{1158D991-5561-6974-A3DC-42D0DCF8077E}"/>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945771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0633-DD6F-B852-C831-75B6D4C3C2D3}"/>
              </a:ext>
            </a:extLst>
          </p:cNvPr>
          <p:cNvSpPr>
            <a:spLocks noGrp="1"/>
          </p:cNvSpPr>
          <p:nvPr>
            <p:ph type="title"/>
          </p:nvPr>
        </p:nvSpPr>
        <p:spPr/>
        <p:txBody>
          <a:bodyPr/>
          <a:lstStyle/>
          <a:p>
            <a:r>
              <a:rPr lang="en-US" dirty="0"/>
              <a:t>Temporal Scale</a:t>
            </a:r>
          </a:p>
        </p:txBody>
      </p:sp>
      <p:sp>
        <p:nvSpPr>
          <p:cNvPr id="3" name="Content Placeholder 2">
            <a:extLst>
              <a:ext uri="{FF2B5EF4-FFF2-40B4-BE49-F238E27FC236}">
                <a16:creationId xmlns:a16="http://schemas.microsoft.com/office/drawing/2014/main" id="{08FE5592-50C5-B754-79BF-43F219AF689F}"/>
              </a:ext>
            </a:extLst>
          </p:cNvPr>
          <p:cNvSpPr>
            <a:spLocks noGrp="1"/>
          </p:cNvSpPr>
          <p:nvPr>
            <p:ph idx="1"/>
          </p:nvPr>
        </p:nvSpPr>
        <p:spPr>
          <a:xfrm>
            <a:off x="677334" y="1546815"/>
            <a:ext cx="8554348" cy="657767"/>
          </a:xfrm>
        </p:spPr>
        <p:txBody>
          <a:bodyPr>
            <a:normAutofit/>
          </a:bodyPr>
          <a:lstStyle/>
          <a:p>
            <a:r>
              <a:rPr lang="en-US" sz="2400" dirty="0"/>
              <a:t>What is the temporal scale for the air quality standard? </a:t>
            </a:r>
          </a:p>
        </p:txBody>
      </p:sp>
      <p:graphicFrame>
        <p:nvGraphicFramePr>
          <p:cNvPr id="5" name="Table 4">
            <a:extLst>
              <a:ext uri="{FF2B5EF4-FFF2-40B4-BE49-F238E27FC236}">
                <a16:creationId xmlns:a16="http://schemas.microsoft.com/office/drawing/2014/main" id="{A5C4DA00-9020-B8DE-BCFC-5C1487CC19E2}"/>
              </a:ext>
            </a:extLst>
          </p:cNvPr>
          <p:cNvGraphicFramePr>
            <a:graphicFrameLocks noGrp="1"/>
          </p:cNvGraphicFramePr>
          <p:nvPr>
            <p:extLst>
              <p:ext uri="{D42A27DB-BD31-4B8C-83A1-F6EECF244321}">
                <p14:modId xmlns:p14="http://schemas.microsoft.com/office/powerpoint/2010/main" val="3863770477"/>
              </p:ext>
            </p:extLst>
          </p:nvPr>
        </p:nvGraphicFramePr>
        <p:xfrm>
          <a:off x="2137368" y="2141952"/>
          <a:ext cx="7979080" cy="4389120"/>
        </p:xfrm>
        <a:graphic>
          <a:graphicData uri="http://schemas.openxmlformats.org/drawingml/2006/table">
            <a:tbl>
              <a:tblPr firstRow="1" bandRow="1">
                <a:tableStyleId>{5C22544A-7EE6-4342-B048-85BDC9FD1C3A}</a:tableStyleId>
              </a:tblPr>
              <a:tblGrid>
                <a:gridCol w="2661924">
                  <a:extLst>
                    <a:ext uri="{9D8B030D-6E8A-4147-A177-3AD203B41FA5}">
                      <a16:colId xmlns:a16="http://schemas.microsoft.com/office/drawing/2014/main" val="2302794481"/>
                    </a:ext>
                  </a:extLst>
                </a:gridCol>
                <a:gridCol w="3235657">
                  <a:extLst>
                    <a:ext uri="{9D8B030D-6E8A-4147-A177-3AD203B41FA5}">
                      <a16:colId xmlns:a16="http://schemas.microsoft.com/office/drawing/2014/main" val="1154410964"/>
                    </a:ext>
                  </a:extLst>
                </a:gridCol>
                <a:gridCol w="2081499">
                  <a:extLst>
                    <a:ext uri="{9D8B030D-6E8A-4147-A177-3AD203B41FA5}">
                      <a16:colId xmlns:a16="http://schemas.microsoft.com/office/drawing/2014/main" val="107178785"/>
                    </a:ext>
                  </a:extLst>
                </a:gridCol>
              </a:tblGrid>
              <a:tr h="304194">
                <a:tc>
                  <a:txBody>
                    <a:bodyPr/>
                    <a:lstStyle/>
                    <a:p>
                      <a:r>
                        <a:rPr lang="en-US" dirty="0"/>
                        <a:t>Pollutant</a:t>
                      </a:r>
                    </a:p>
                  </a:txBody>
                  <a:tcPr/>
                </a:tc>
                <a:tc>
                  <a:txBody>
                    <a:bodyPr/>
                    <a:lstStyle/>
                    <a:p>
                      <a:r>
                        <a:rPr lang="en-US" dirty="0"/>
                        <a:t>Metric Options</a:t>
                      </a:r>
                    </a:p>
                  </a:txBody>
                  <a:tcPr/>
                </a:tc>
                <a:tc>
                  <a:txBody>
                    <a:bodyPr/>
                    <a:lstStyle/>
                    <a:p>
                      <a:r>
                        <a:rPr lang="en-US" dirty="0"/>
                        <a:t>Units</a:t>
                      </a:r>
                    </a:p>
                  </a:txBody>
                  <a:tcPr/>
                </a:tc>
                <a:extLst>
                  <a:ext uri="{0D108BD9-81ED-4DB2-BD59-A6C34878D82A}">
                    <a16:rowId xmlns:a16="http://schemas.microsoft.com/office/drawing/2014/main" val="1238168251"/>
                  </a:ext>
                </a:extLst>
              </a:tr>
              <a:tr h="304194">
                <a:tc rowSpan="4">
                  <a:txBody>
                    <a:bodyPr/>
                    <a:lstStyle/>
                    <a:p>
                      <a:r>
                        <a:rPr lang="en-US" dirty="0"/>
                        <a:t>Ozone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1-hour daily maximum</a:t>
                      </a:r>
                    </a:p>
                  </a:txBody>
                  <a:tcPr/>
                </a:tc>
                <a:tc rowSpan="4">
                  <a:txBody>
                    <a:bodyPr/>
                    <a:lstStyle/>
                    <a:p>
                      <a:pPr algn="l"/>
                      <a:r>
                        <a:rPr lang="en-US" dirty="0"/>
                        <a:t>ppb</a:t>
                      </a:r>
                    </a:p>
                  </a:txBody>
                  <a:tcPr anchor="ctr"/>
                </a:tc>
                <a:extLst>
                  <a:ext uri="{0D108BD9-81ED-4DB2-BD59-A6C34878D82A}">
                    <a16:rowId xmlns:a16="http://schemas.microsoft.com/office/drawing/2014/main" val="1475656276"/>
                  </a:ext>
                </a:extLst>
              </a:tr>
              <a:tr h="304194">
                <a:tc vMerge="1">
                  <a:txBody>
                    <a:bodyPr/>
                    <a:lstStyle/>
                    <a:p>
                      <a:endParaRPr lang="en-US"/>
                    </a:p>
                  </a:txBody>
                  <a:tcPr/>
                </a:tc>
                <a:tc>
                  <a:txBody>
                    <a:bodyPr/>
                    <a:lstStyle/>
                    <a:p>
                      <a:r>
                        <a:rPr lang="en-US" dirty="0"/>
                        <a:t>8-hour daily maximum</a:t>
                      </a:r>
                    </a:p>
                  </a:txBody>
                  <a:tcPr/>
                </a:tc>
                <a:tc vMerge="1">
                  <a:txBody>
                    <a:bodyPr/>
                    <a:lstStyle/>
                    <a:p>
                      <a:endParaRPr lang="en-US"/>
                    </a:p>
                  </a:txBody>
                  <a:tcPr/>
                </a:tc>
                <a:extLst>
                  <a:ext uri="{0D108BD9-81ED-4DB2-BD59-A6C34878D82A}">
                    <a16:rowId xmlns:a16="http://schemas.microsoft.com/office/drawing/2014/main" val="2984036316"/>
                  </a:ext>
                </a:extLst>
              </a:tr>
              <a:tr h="30419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8-hour mean</a:t>
                      </a:r>
                    </a:p>
                  </a:txBody>
                  <a:tcPr/>
                </a:tc>
                <a:tc vMerge="1">
                  <a:txBody>
                    <a:bodyPr/>
                    <a:lstStyle/>
                    <a:p>
                      <a:endParaRPr lang="en-US"/>
                    </a:p>
                  </a:txBody>
                  <a:tcPr/>
                </a:tc>
                <a:extLst>
                  <a:ext uri="{0D108BD9-81ED-4DB2-BD59-A6C34878D82A}">
                    <a16:rowId xmlns:a16="http://schemas.microsoft.com/office/drawing/2014/main" val="2301606277"/>
                  </a:ext>
                </a:extLst>
              </a:tr>
              <a:tr h="30419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24-hour mean</a:t>
                      </a:r>
                    </a:p>
                  </a:txBody>
                  <a:tcPr/>
                </a:tc>
                <a:tc vMerge="1">
                  <a:txBody>
                    <a:bodyPr/>
                    <a:lstStyle/>
                    <a:p>
                      <a:endParaRPr lang="en-US"/>
                    </a:p>
                  </a:txBody>
                  <a:tcPr/>
                </a:tc>
                <a:extLst>
                  <a:ext uri="{0D108BD9-81ED-4DB2-BD59-A6C34878D82A}">
                    <a16:rowId xmlns:a16="http://schemas.microsoft.com/office/drawing/2014/main" val="1156627056"/>
                  </a:ext>
                </a:extLst>
              </a:tr>
              <a:tr h="304194">
                <a:tc rowSpan="2">
                  <a:txBody>
                    <a:bodyPr/>
                    <a:lstStyle/>
                    <a:p>
                      <a:r>
                        <a:rPr lang="en-US" dirty="0"/>
                        <a:t>PM (PM</a:t>
                      </a:r>
                      <a:r>
                        <a:rPr lang="en-US" baseline="-25000" dirty="0"/>
                        <a:t>2.5</a:t>
                      </a:r>
                      <a:r>
                        <a:rPr lang="en-US" baseline="0" dirty="0"/>
                        <a:t> &amp; PM</a:t>
                      </a:r>
                      <a:r>
                        <a:rPr lang="en-US" baseline="-25000" dirty="0"/>
                        <a:t>10</a:t>
                      </a:r>
                      <a:r>
                        <a:rPr lang="en-US" baseline="0" dirty="0"/>
                        <a:t>)</a:t>
                      </a:r>
                      <a:endParaRPr lang="en-US" dirty="0"/>
                    </a:p>
                  </a:txBody>
                  <a:tcPr anchor="ctr"/>
                </a:tc>
                <a:tc>
                  <a:txBody>
                    <a:bodyPr/>
                    <a:lstStyle/>
                    <a:p>
                      <a:r>
                        <a:rPr lang="en-US" dirty="0"/>
                        <a:t>Annual mean</a:t>
                      </a:r>
                    </a:p>
                  </a:txBody>
                  <a:tcPr/>
                </a:tc>
                <a:tc rowSpan="2">
                  <a:txBody>
                    <a:bodyPr/>
                    <a:lstStyle/>
                    <a:p>
                      <a:r>
                        <a:rPr lang="en-US" dirty="0"/>
                        <a:t>µg/m</a:t>
                      </a:r>
                      <a:r>
                        <a:rPr lang="en-US" baseline="30000" dirty="0"/>
                        <a:t>3</a:t>
                      </a:r>
                    </a:p>
                  </a:txBody>
                  <a:tcPr anchor="ctr"/>
                </a:tc>
                <a:extLst>
                  <a:ext uri="{0D108BD9-81ED-4DB2-BD59-A6C34878D82A}">
                    <a16:rowId xmlns:a16="http://schemas.microsoft.com/office/drawing/2014/main" val="2934426229"/>
                  </a:ext>
                </a:extLst>
              </a:tr>
              <a:tr h="30419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24-hour mean</a:t>
                      </a:r>
                    </a:p>
                  </a:txBody>
                  <a:tcPr/>
                </a:tc>
                <a:tc vMerge="1">
                  <a:txBody>
                    <a:bodyPr/>
                    <a:lstStyle/>
                    <a:p>
                      <a:endParaRPr lang="en-US"/>
                    </a:p>
                  </a:txBody>
                  <a:tcPr/>
                </a:tc>
                <a:extLst>
                  <a:ext uri="{0D108BD9-81ED-4DB2-BD59-A6C34878D82A}">
                    <a16:rowId xmlns:a16="http://schemas.microsoft.com/office/drawing/2014/main" val="1149744467"/>
                  </a:ext>
                </a:extLst>
              </a:tr>
              <a:tr h="304194">
                <a:tc rowSpan="3">
                  <a:txBody>
                    <a:bodyPr/>
                    <a:lstStyle/>
                    <a:p>
                      <a:r>
                        <a:rPr lang="en-US" dirty="0"/>
                        <a:t>Nitrogen Dioxide</a:t>
                      </a:r>
                    </a:p>
                  </a:txBody>
                  <a:tcPr anchor="ctr"/>
                </a:tc>
                <a:tc>
                  <a:txBody>
                    <a:bodyPr/>
                    <a:lstStyle/>
                    <a:p>
                      <a:r>
                        <a:rPr lang="en-US" dirty="0"/>
                        <a:t>1-hour daily maximum</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ppb or µg/m</a:t>
                      </a:r>
                      <a:r>
                        <a:rPr lang="en-US" baseline="30000" dirty="0"/>
                        <a:t>3</a:t>
                      </a:r>
                    </a:p>
                  </a:txBody>
                  <a:tcPr anchor="ctr"/>
                </a:tc>
                <a:extLst>
                  <a:ext uri="{0D108BD9-81ED-4DB2-BD59-A6C34878D82A}">
                    <a16:rowId xmlns:a16="http://schemas.microsoft.com/office/drawing/2014/main" val="649036991"/>
                  </a:ext>
                </a:extLst>
              </a:tr>
              <a:tr h="30419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24-hour mean</a:t>
                      </a:r>
                    </a:p>
                  </a:txBody>
                  <a:tcPr/>
                </a:tc>
                <a:tc vMerge="1">
                  <a:txBody>
                    <a:bodyPr/>
                    <a:lstStyle/>
                    <a:p>
                      <a:endParaRPr lang="en-US"/>
                    </a:p>
                  </a:txBody>
                  <a:tcPr/>
                </a:tc>
                <a:extLst>
                  <a:ext uri="{0D108BD9-81ED-4DB2-BD59-A6C34878D82A}">
                    <a16:rowId xmlns:a16="http://schemas.microsoft.com/office/drawing/2014/main" val="357566662"/>
                  </a:ext>
                </a:extLst>
              </a:tr>
              <a:tr h="30419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Annual mean</a:t>
                      </a:r>
                    </a:p>
                  </a:txBody>
                  <a:tcPr/>
                </a:tc>
                <a:tc vMerge="1">
                  <a:txBody>
                    <a:bodyPr/>
                    <a:lstStyle/>
                    <a:p>
                      <a:endParaRPr lang="en-US"/>
                    </a:p>
                  </a:txBody>
                  <a:tcPr/>
                </a:tc>
                <a:extLst>
                  <a:ext uri="{0D108BD9-81ED-4DB2-BD59-A6C34878D82A}">
                    <a16:rowId xmlns:a16="http://schemas.microsoft.com/office/drawing/2014/main" val="2049819628"/>
                  </a:ext>
                </a:extLst>
              </a:tr>
              <a:tr h="325709">
                <a:tc rowSpan="2">
                  <a:txBody>
                    <a:bodyPr/>
                    <a:lstStyle/>
                    <a:p>
                      <a:r>
                        <a:rPr lang="en-US" dirty="0"/>
                        <a:t>Sulfur Dioxide</a:t>
                      </a:r>
                    </a:p>
                  </a:txBody>
                  <a:tcPr anchor="ctr"/>
                </a:tc>
                <a:tc>
                  <a:txBody>
                    <a:bodyPr/>
                    <a:lstStyle/>
                    <a:p>
                      <a:r>
                        <a:rPr lang="en-US" dirty="0"/>
                        <a:t>1-hour daily maximum</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ppb or µg/m</a:t>
                      </a:r>
                      <a:r>
                        <a:rPr lang="en-US" baseline="30000" dirty="0"/>
                        <a:t>3</a:t>
                      </a:r>
                    </a:p>
                  </a:txBody>
                  <a:tcPr anchor="ctr"/>
                </a:tc>
                <a:extLst>
                  <a:ext uri="{0D108BD9-81ED-4DB2-BD59-A6C34878D82A}">
                    <a16:rowId xmlns:a16="http://schemas.microsoft.com/office/drawing/2014/main" val="2247715246"/>
                  </a:ext>
                </a:extLst>
              </a:tr>
              <a:tr h="30419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24-hour mean</a:t>
                      </a:r>
                    </a:p>
                  </a:txBody>
                  <a:tcPr/>
                </a:tc>
                <a:tc vMerge="1">
                  <a:txBody>
                    <a:bodyPr/>
                    <a:lstStyle/>
                    <a:p>
                      <a:endParaRPr lang="en-US"/>
                    </a:p>
                  </a:txBody>
                  <a:tcPr/>
                </a:tc>
                <a:extLst>
                  <a:ext uri="{0D108BD9-81ED-4DB2-BD59-A6C34878D82A}">
                    <a16:rowId xmlns:a16="http://schemas.microsoft.com/office/drawing/2014/main" val="2434170985"/>
                  </a:ext>
                </a:extLst>
              </a:tr>
            </a:tbl>
          </a:graphicData>
        </a:graphic>
      </p:graphicFrame>
      <p:sp>
        <p:nvSpPr>
          <p:cNvPr id="4" name="Slide Number Placeholder 3">
            <a:extLst>
              <a:ext uri="{FF2B5EF4-FFF2-40B4-BE49-F238E27FC236}">
                <a16:creationId xmlns:a16="http://schemas.microsoft.com/office/drawing/2014/main" id="{1158D991-5561-6974-A3DC-42D0DCF8077E}"/>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97879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14F162-0135-3252-C79A-36B35279AB3B}"/>
              </a:ext>
            </a:extLst>
          </p:cNvPr>
          <p:cNvSpPr>
            <a:spLocks noGrp="1"/>
          </p:cNvSpPr>
          <p:nvPr>
            <p:ph type="title"/>
          </p:nvPr>
        </p:nvSpPr>
        <p:spPr>
          <a:xfrm>
            <a:off x="646426" y="1727200"/>
            <a:ext cx="10899147" cy="3403600"/>
          </a:xfrm>
        </p:spPr>
        <p:txBody>
          <a:bodyPr/>
          <a:lstStyle/>
          <a:p>
            <a:pPr algn="ctr"/>
            <a:r>
              <a:rPr lang="en-US" dirty="0"/>
              <a:t>Thank you!</a:t>
            </a:r>
          </a:p>
        </p:txBody>
      </p:sp>
      <p:sp>
        <p:nvSpPr>
          <p:cNvPr id="4" name="Slide Number Placeholder 3">
            <a:extLst>
              <a:ext uri="{FF2B5EF4-FFF2-40B4-BE49-F238E27FC236}">
                <a16:creationId xmlns:a16="http://schemas.microsoft.com/office/drawing/2014/main" id="{EED4C9F2-5EBA-7806-97BA-2337A7BA7859}"/>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631447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BE1D-A40A-7359-B861-E27F39AF2947}"/>
              </a:ext>
            </a:extLst>
          </p:cNvPr>
          <p:cNvSpPr>
            <a:spLocks noGrp="1"/>
          </p:cNvSpPr>
          <p:nvPr>
            <p:ph type="ctrTitle"/>
          </p:nvPr>
        </p:nvSpPr>
        <p:spPr>
          <a:xfrm>
            <a:off x="927582" y="2804581"/>
            <a:ext cx="8925906" cy="1646302"/>
          </a:xfrm>
        </p:spPr>
        <p:txBody>
          <a:bodyPr/>
          <a:lstStyle/>
          <a:p>
            <a:pPr algn="ctr"/>
            <a:r>
              <a:rPr lang="en-US" dirty="0"/>
              <a:t>Setting Ambient Air Quality and Emission Standards</a:t>
            </a:r>
          </a:p>
        </p:txBody>
      </p:sp>
      <p:sp>
        <p:nvSpPr>
          <p:cNvPr id="3" name="Subtitle 2">
            <a:extLst>
              <a:ext uri="{FF2B5EF4-FFF2-40B4-BE49-F238E27FC236}">
                <a16:creationId xmlns:a16="http://schemas.microsoft.com/office/drawing/2014/main" id="{84187B9F-B7D1-8EF7-0ED6-3D741E2639F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6306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C09E-92CF-29E5-1D63-84E079FC450A}"/>
              </a:ext>
            </a:extLst>
          </p:cNvPr>
          <p:cNvSpPr>
            <a:spLocks noGrp="1"/>
          </p:cNvSpPr>
          <p:nvPr>
            <p:ph type="title"/>
          </p:nvPr>
        </p:nvSpPr>
        <p:spPr/>
        <p:txBody>
          <a:bodyPr/>
          <a:lstStyle/>
          <a:p>
            <a:r>
              <a:rPr lang="en-US" dirty="0"/>
              <a:t>What are Air Quality Standards? </a:t>
            </a:r>
          </a:p>
        </p:txBody>
      </p:sp>
      <p:sp>
        <p:nvSpPr>
          <p:cNvPr id="3" name="Content Placeholder 2">
            <a:extLst>
              <a:ext uri="{FF2B5EF4-FFF2-40B4-BE49-F238E27FC236}">
                <a16:creationId xmlns:a16="http://schemas.microsoft.com/office/drawing/2014/main" id="{F66C807E-5585-411A-7A99-69A481655F2B}"/>
              </a:ext>
            </a:extLst>
          </p:cNvPr>
          <p:cNvSpPr>
            <a:spLocks noGrp="1"/>
          </p:cNvSpPr>
          <p:nvPr>
            <p:ph idx="1"/>
          </p:nvPr>
        </p:nvSpPr>
        <p:spPr>
          <a:xfrm>
            <a:off x="677334" y="1632857"/>
            <a:ext cx="10120102" cy="4935618"/>
          </a:xfrm>
        </p:spPr>
        <p:txBody>
          <a:bodyPr vert="horz" lIns="91440" tIns="45720" rIns="91440" bIns="45720" rtlCol="0" anchor="t">
            <a:normAutofit/>
          </a:bodyPr>
          <a:lstStyle/>
          <a:p>
            <a:r>
              <a:rPr lang="en-US" sz="2400" dirty="0">
                <a:latin typeface="+mj-lt"/>
              </a:rPr>
              <a:t>"</a:t>
            </a:r>
            <a:r>
              <a:rPr lang="en-US" sz="2400" b="0" i="0" dirty="0">
                <a:solidFill>
                  <a:srgbClr val="212121"/>
                </a:solidFill>
                <a:effectLst/>
                <a:latin typeface="+mj-lt"/>
              </a:rPr>
              <a:t>Primary standards set limits to protect public health, including the health of ‘sensitive’ populations such as asthmatics, children, and the elderly.</a:t>
            </a:r>
            <a:r>
              <a:rPr lang="en-US" sz="2400" dirty="0">
                <a:latin typeface="+mj-lt"/>
              </a:rPr>
              <a:t>” - </a:t>
            </a:r>
            <a:r>
              <a:rPr lang="en-US" sz="2400" dirty="0">
                <a:latin typeface="+mj-lt"/>
                <a:hlinkClick r:id="rId3"/>
              </a:rPr>
              <a:t>U.S. EPA</a:t>
            </a:r>
            <a:endParaRPr lang="en-US" sz="2400" dirty="0">
              <a:latin typeface="+mj-lt"/>
            </a:endParaRPr>
          </a:p>
          <a:p>
            <a:r>
              <a:rPr lang="en-US" sz="2400" dirty="0">
                <a:latin typeface="+mj-lt"/>
              </a:rPr>
              <a:t>“An air quality standard defines the maximum amount of a pollutant averaged over a specified period of time that can be present in outdoor air without harming public health, and thus, it defines clean air.” - </a:t>
            </a:r>
            <a:r>
              <a:rPr lang="en-US" sz="2400" dirty="0">
                <a:latin typeface="+mj-lt"/>
                <a:hlinkClick r:id="rId4"/>
              </a:rPr>
              <a:t>California Air Resources Board</a:t>
            </a:r>
            <a:endParaRPr lang="en-US" sz="2400" dirty="0">
              <a:latin typeface="+mj-lt"/>
            </a:endParaRPr>
          </a:p>
          <a:p>
            <a:r>
              <a:rPr lang="en-US" sz="2400" dirty="0">
                <a:solidFill>
                  <a:srgbClr val="3D3D3D"/>
                </a:solidFill>
                <a:latin typeface="Trebuchet MS"/>
              </a:rPr>
              <a:t>Definition can vary by country or agency, but generally air quality standards are established limits of air pollution concentrations to protect public health.</a:t>
            </a:r>
            <a:endParaRPr lang="en-US" sz="2400" dirty="0">
              <a:solidFill>
                <a:srgbClr val="3D3D3D"/>
              </a:solidFill>
              <a:latin typeface="Trebuchet MS" panose="020B0603020202020204" pitchFamily="34" charset="0"/>
            </a:endParaRPr>
          </a:p>
        </p:txBody>
      </p:sp>
      <p:sp>
        <p:nvSpPr>
          <p:cNvPr id="4" name="Slide Number Placeholder 3">
            <a:extLst>
              <a:ext uri="{FF2B5EF4-FFF2-40B4-BE49-F238E27FC236}">
                <a16:creationId xmlns:a16="http://schemas.microsoft.com/office/drawing/2014/main" id="{39A58891-59DF-28E6-44C4-9CF6586C5CCF}"/>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51305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0633-DD6F-B852-C831-75B6D4C3C2D3}"/>
              </a:ext>
            </a:extLst>
          </p:cNvPr>
          <p:cNvSpPr>
            <a:spLocks noGrp="1"/>
          </p:cNvSpPr>
          <p:nvPr>
            <p:ph type="title"/>
          </p:nvPr>
        </p:nvSpPr>
        <p:spPr>
          <a:xfrm>
            <a:off x="677334" y="609600"/>
            <a:ext cx="10215809" cy="1320800"/>
          </a:xfrm>
        </p:spPr>
        <p:txBody>
          <a:bodyPr/>
          <a:lstStyle/>
          <a:p>
            <a:r>
              <a:rPr lang="en-US" dirty="0"/>
              <a:t>What is the purpose of an air quality standard?</a:t>
            </a:r>
          </a:p>
        </p:txBody>
      </p:sp>
      <p:sp>
        <p:nvSpPr>
          <p:cNvPr id="3" name="Content Placeholder 2">
            <a:extLst>
              <a:ext uri="{FF2B5EF4-FFF2-40B4-BE49-F238E27FC236}">
                <a16:creationId xmlns:a16="http://schemas.microsoft.com/office/drawing/2014/main" id="{08FE5592-50C5-B754-79BF-43F219AF689F}"/>
              </a:ext>
            </a:extLst>
          </p:cNvPr>
          <p:cNvSpPr>
            <a:spLocks noGrp="1"/>
          </p:cNvSpPr>
          <p:nvPr>
            <p:ph idx="1"/>
          </p:nvPr>
        </p:nvSpPr>
        <p:spPr>
          <a:xfrm>
            <a:off x="677334" y="1989449"/>
            <a:ext cx="10427668" cy="3880773"/>
          </a:xfrm>
        </p:spPr>
        <p:txBody>
          <a:bodyPr>
            <a:normAutofit/>
          </a:bodyPr>
          <a:lstStyle/>
          <a:p>
            <a:r>
              <a:rPr lang="en-US" sz="2400" dirty="0"/>
              <a:t>Potential goals of establishing a standard include:</a:t>
            </a:r>
          </a:p>
          <a:p>
            <a:pPr lvl="1"/>
            <a:r>
              <a:rPr lang="en-US" sz="2000" dirty="0"/>
              <a:t>Improve air quality for people near a specific emissions source (e.g., power plant)</a:t>
            </a:r>
          </a:p>
          <a:p>
            <a:pPr lvl="1"/>
            <a:r>
              <a:rPr lang="en-US" sz="2000" dirty="0"/>
              <a:t>Reduce the prevalence of chronic health effects (e.g., chronic bronchitis) within a city or neighborhood</a:t>
            </a:r>
          </a:p>
          <a:p>
            <a:pPr lvl="1"/>
            <a:r>
              <a:rPr lang="en-US" sz="2000" dirty="0"/>
              <a:t>Reduce acute health effects (e.g., asthma attacks) within a city or neighborhood</a:t>
            </a:r>
          </a:p>
          <a:p>
            <a:pPr lvl="1"/>
            <a:r>
              <a:rPr lang="en-US" sz="2000" dirty="0"/>
              <a:t>Increase crop production</a:t>
            </a:r>
          </a:p>
          <a:p>
            <a:pPr lvl="1"/>
            <a:r>
              <a:rPr lang="en-US" sz="2000" dirty="0"/>
              <a:t>Improve visibility at a park or recreational area</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1158D991-5561-6974-A3DC-42D0DCF8077E}"/>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87963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EB07-F60C-C2A4-A3EE-ACA2B1C0571E}"/>
              </a:ext>
            </a:extLst>
          </p:cNvPr>
          <p:cNvSpPr>
            <a:spLocks noGrp="1"/>
          </p:cNvSpPr>
          <p:nvPr>
            <p:ph type="title"/>
          </p:nvPr>
        </p:nvSpPr>
        <p:spPr/>
        <p:txBody>
          <a:bodyPr/>
          <a:lstStyle/>
          <a:p>
            <a:r>
              <a:rPr lang="en-US" dirty="0"/>
              <a:t>Standards vs. Guidelines</a:t>
            </a:r>
          </a:p>
        </p:txBody>
      </p:sp>
      <p:graphicFrame>
        <p:nvGraphicFramePr>
          <p:cNvPr id="5" name="Content Placeholder 4">
            <a:extLst>
              <a:ext uri="{FF2B5EF4-FFF2-40B4-BE49-F238E27FC236}">
                <a16:creationId xmlns:a16="http://schemas.microsoft.com/office/drawing/2014/main" id="{9DA4805D-57EA-AE93-E02C-BE35351B4509}"/>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51309192"/>
              </p:ext>
            </p:extLst>
          </p:nvPr>
        </p:nvGraphicFramePr>
        <p:xfrm>
          <a:off x="1277144" y="1741102"/>
          <a:ext cx="9237662" cy="4143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85435B9-19EC-EFAC-C4F8-57904E7EA6F3}"/>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43745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C09E-92CF-29E5-1D63-84E079FC450A}"/>
              </a:ext>
            </a:extLst>
          </p:cNvPr>
          <p:cNvSpPr>
            <a:spLocks noGrp="1"/>
          </p:cNvSpPr>
          <p:nvPr>
            <p:ph type="title"/>
          </p:nvPr>
        </p:nvSpPr>
        <p:spPr/>
        <p:txBody>
          <a:bodyPr/>
          <a:lstStyle/>
          <a:p>
            <a:r>
              <a:rPr lang="en-US" dirty="0"/>
              <a:t>World Health Organization (WHO) Air Quality Guidelines</a:t>
            </a:r>
          </a:p>
        </p:txBody>
      </p:sp>
      <p:pic>
        <p:nvPicPr>
          <p:cNvPr id="6" name="Picture 5" descr="Recommended Air Quality Guidelines and interim targets from the World Health Organization">
            <a:extLst>
              <a:ext uri="{FF2B5EF4-FFF2-40B4-BE49-F238E27FC236}">
                <a16:creationId xmlns:a16="http://schemas.microsoft.com/office/drawing/2014/main" id="{F71AA4F8-8B26-D11B-E570-42828C2B8509}"/>
              </a:ext>
            </a:extLst>
          </p:cNvPr>
          <p:cNvPicPr>
            <a:picLocks noChangeAspect="1"/>
          </p:cNvPicPr>
          <p:nvPr/>
        </p:nvPicPr>
        <p:blipFill>
          <a:blip r:embed="rId3"/>
          <a:stretch>
            <a:fillRect/>
          </a:stretch>
        </p:blipFill>
        <p:spPr>
          <a:xfrm>
            <a:off x="1346270" y="1930400"/>
            <a:ext cx="5439273" cy="4490652"/>
          </a:xfrm>
          <a:prstGeom prst="rect">
            <a:avLst/>
          </a:prstGeom>
        </p:spPr>
      </p:pic>
      <p:sp>
        <p:nvSpPr>
          <p:cNvPr id="7" name="TextBox 6">
            <a:extLst>
              <a:ext uri="{FF2B5EF4-FFF2-40B4-BE49-F238E27FC236}">
                <a16:creationId xmlns:a16="http://schemas.microsoft.com/office/drawing/2014/main" id="{73A99C9B-21AC-C38A-01C2-019D66620612}"/>
              </a:ext>
            </a:extLst>
          </p:cNvPr>
          <p:cNvSpPr txBox="1"/>
          <p:nvPr/>
        </p:nvSpPr>
        <p:spPr>
          <a:xfrm>
            <a:off x="7436550" y="2467566"/>
            <a:ext cx="3225730" cy="3416320"/>
          </a:xfrm>
          <a:prstGeom prst="rect">
            <a:avLst/>
          </a:prstGeom>
          <a:noFill/>
        </p:spPr>
        <p:txBody>
          <a:bodyPr wrap="square" lIns="91440" tIns="45720" rIns="91440" bIns="45720" rtlCol="0" anchor="t">
            <a:spAutoFit/>
          </a:bodyPr>
          <a:lstStyle/>
          <a:p>
            <a:r>
              <a:rPr lang="en-US" b="1" u="sng" dirty="0">
                <a:solidFill>
                  <a:schemeClr val="tx1">
                    <a:lumMod val="75000"/>
                    <a:lumOff val="25000"/>
                  </a:schemeClr>
                </a:solidFill>
              </a:rPr>
              <a:t>Air Quality Guidelines (AQG)</a:t>
            </a:r>
          </a:p>
          <a:p>
            <a:r>
              <a:rPr lang="en-US" dirty="0">
                <a:solidFill>
                  <a:schemeClr val="tx1">
                    <a:lumMod val="75000"/>
                    <a:lumOff val="25000"/>
                  </a:schemeClr>
                </a:solidFill>
              </a:rPr>
              <a:t>are evidence-informed recommendations for protecting public health from adverse effects of air pollutants</a:t>
            </a:r>
            <a:endParaRPr lang="en-US" u="sng" dirty="0">
              <a:solidFill>
                <a:schemeClr val="tx1">
                  <a:lumMod val="75000"/>
                  <a:lumOff val="25000"/>
                </a:schemeClr>
              </a:solidFill>
            </a:endParaRPr>
          </a:p>
          <a:p>
            <a:endParaRPr lang="en-US" u="sng" dirty="0">
              <a:solidFill>
                <a:schemeClr val="tx1">
                  <a:lumMod val="75000"/>
                  <a:lumOff val="25000"/>
                </a:schemeClr>
              </a:solidFill>
            </a:endParaRPr>
          </a:p>
          <a:p>
            <a:r>
              <a:rPr lang="en-US" b="1" u="sng" dirty="0">
                <a:solidFill>
                  <a:schemeClr val="tx1">
                    <a:lumMod val="75000"/>
                    <a:lumOff val="25000"/>
                  </a:schemeClr>
                </a:solidFill>
              </a:rPr>
              <a:t>Interim targets</a:t>
            </a:r>
            <a:r>
              <a:rPr lang="en-US" dirty="0">
                <a:solidFill>
                  <a:schemeClr val="tx1">
                    <a:lumMod val="75000"/>
                    <a:lumOff val="25000"/>
                  </a:schemeClr>
                </a:solidFill>
              </a:rPr>
              <a:t> serve as incremental steps in progressive reduction of pollution in areas where pollution is currently high</a:t>
            </a:r>
            <a:endParaRPr lang="en-US" u="sng" dirty="0">
              <a:solidFill>
                <a:schemeClr val="tx1">
                  <a:lumMod val="75000"/>
                  <a:lumOff val="25000"/>
                </a:schemeClr>
              </a:solidFill>
            </a:endParaRPr>
          </a:p>
        </p:txBody>
      </p:sp>
      <p:sp>
        <p:nvSpPr>
          <p:cNvPr id="9" name="TextBox 8">
            <a:extLst>
              <a:ext uri="{FF2B5EF4-FFF2-40B4-BE49-F238E27FC236}">
                <a16:creationId xmlns:a16="http://schemas.microsoft.com/office/drawing/2014/main" id="{3F86F96E-AE09-E4E6-4124-42FF813FA04D}"/>
              </a:ext>
            </a:extLst>
          </p:cNvPr>
          <p:cNvSpPr txBox="1"/>
          <p:nvPr/>
        </p:nvSpPr>
        <p:spPr>
          <a:xfrm>
            <a:off x="8050307" y="6581001"/>
            <a:ext cx="3047999" cy="276999"/>
          </a:xfrm>
          <a:prstGeom prst="rect">
            <a:avLst/>
          </a:prstGeom>
          <a:noFill/>
        </p:spPr>
        <p:txBody>
          <a:bodyPr wrap="square" rtlCol="0">
            <a:spAutoFit/>
          </a:bodyPr>
          <a:lstStyle/>
          <a:p>
            <a:r>
              <a:rPr lang="en-US" sz="1200" dirty="0"/>
              <a:t>WHO, 2021 Global Air Quality Guidelines</a:t>
            </a:r>
          </a:p>
        </p:txBody>
      </p:sp>
      <p:sp>
        <p:nvSpPr>
          <p:cNvPr id="4" name="Slide Number Placeholder 3">
            <a:extLst>
              <a:ext uri="{FF2B5EF4-FFF2-40B4-BE49-F238E27FC236}">
                <a16:creationId xmlns:a16="http://schemas.microsoft.com/office/drawing/2014/main" id="{39A58891-59DF-28E6-44C4-9CF6586C5CCF}"/>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067669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ECA94-7A26-3765-D16B-2B72994512A2}"/>
              </a:ext>
            </a:extLst>
          </p:cNvPr>
          <p:cNvSpPr>
            <a:spLocks noGrp="1"/>
          </p:cNvSpPr>
          <p:nvPr>
            <p:ph type="title"/>
          </p:nvPr>
        </p:nvSpPr>
        <p:spPr/>
        <p:txBody>
          <a:bodyPr/>
          <a:lstStyle/>
          <a:p>
            <a:r>
              <a:rPr lang="en-US" dirty="0"/>
              <a:t>U.S. EPA National Ambient Air Quality Standards (NAAQS)</a:t>
            </a:r>
          </a:p>
        </p:txBody>
      </p:sp>
      <p:sp>
        <p:nvSpPr>
          <p:cNvPr id="3" name="Content Placeholder 2">
            <a:extLst>
              <a:ext uri="{FF2B5EF4-FFF2-40B4-BE49-F238E27FC236}">
                <a16:creationId xmlns:a16="http://schemas.microsoft.com/office/drawing/2014/main" id="{A645E356-44FE-E4F8-2A52-59BB79693054}"/>
              </a:ext>
            </a:extLst>
          </p:cNvPr>
          <p:cNvSpPr>
            <a:spLocks noGrp="1"/>
          </p:cNvSpPr>
          <p:nvPr>
            <p:ph idx="1"/>
          </p:nvPr>
        </p:nvSpPr>
        <p:spPr>
          <a:xfrm>
            <a:off x="677334" y="2160589"/>
            <a:ext cx="10538354" cy="3880773"/>
          </a:xfrm>
        </p:spPr>
        <p:txBody>
          <a:bodyPr vert="horz" lIns="91440" tIns="45720" rIns="91440" bIns="45720" rtlCol="0" anchor="t">
            <a:normAutofit/>
          </a:bodyPr>
          <a:lstStyle/>
          <a:p>
            <a:r>
              <a:rPr lang="en-US" sz="2400" b="0" i="0" u="none" strike="noStrike" dirty="0">
                <a:solidFill>
                  <a:srgbClr val="3D3D3D"/>
                </a:solidFill>
                <a:effectLst/>
                <a:latin typeface="Trebuchet MS" panose="020B0603020202020204" pitchFamily="34" charset="0"/>
              </a:rPr>
              <a:t>The Clean Air Act (CAA) gives the U.S. EPA the authority to establish NAAQS to protect public health and the environment</a:t>
            </a:r>
            <a:r>
              <a:rPr lang="en-US" sz="2400" b="0" i="0" dirty="0">
                <a:solidFill>
                  <a:srgbClr val="000000"/>
                </a:solidFill>
                <a:effectLst/>
                <a:latin typeface="Trebuchet MS" panose="020B0603020202020204" pitchFamily="34" charset="0"/>
              </a:rPr>
              <a:t>​</a:t>
            </a:r>
            <a:endParaRPr lang="en-US" sz="2400" dirty="0">
              <a:solidFill>
                <a:srgbClr val="000000"/>
              </a:solidFill>
              <a:latin typeface="Arial" panose="020B0604020202020204" pitchFamily="34" charset="0"/>
            </a:endParaRPr>
          </a:p>
          <a:p>
            <a:r>
              <a:rPr lang="en-US" sz="2400" b="0" i="0" u="none" strike="noStrike" dirty="0">
                <a:solidFill>
                  <a:srgbClr val="3D3D3D"/>
                </a:solidFill>
                <a:effectLst/>
                <a:latin typeface="Trebuchet MS" panose="020B0603020202020204" pitchFamily="34" charset="0"/>
              </a:rPr>
              <a:t>NAAQS have been established for six pollutants:</a:t>
            </a:r>
            <a:r>
              <a:rPr lang="en-US" sz="2400" b="0" i="0" dirty="0">
                <a:solidFill>
                  <a:srgbClr val="000000"/>
                </a:solidFill>
                <a:effectLst/>
                <a:latin typeface="Trebuchet MS" panose="020B0603020202020204" pitchFamily="34" charset="0"/>
              </a:rPr>
              <a:t>​</a:t>
            </a:r>
            <a:endParaRPr lang="en-US" sz="2400" dirty="0">
              <a:solidFill>
                <a:srgbClr val="000000"/>
              </a:solidFill>
              <a:latin typeface="Arial" panose="020B0604020202020204" pitchFamily="34" charset="0"/>
            </a:endParaRPr>
          </a:p>
          <a:p>
            <a:pPr lvl="1"/>
            <a:r>
              <a:rPr lang="en-US" sz="2000" b="0" i="0" u="none" strike="noStrike" dirty="0">
                <a:solidFill>
                  <a:srgbClr val="3D3D3D"/>
                </a:solidFill>
                <a:effectLst/>
                <a:latin typeface="Trebuchet MS"/>
              </a:rPr>
              <a:t>Ozone</a:t>
            </a:r>
            <a:r>
              <a:rPr lang="en-US" sz="2000" dirty="0">
                <a:solidFill>
                  <a:srgbClr val="3D3D3D"/>
                </a:solidFill>
                <a:latin typeface="Trebuchet MS"/>
              </a:rPr>
              <a:t>(O</a:t>
            </a:r>
            <a:r>
              <a:rPr lang="en-US" sz="2000" baseline="-25000" dirty="0">
                <a:solidFill>
                  <a:srgbClr val="3D3D3D"/>
                </a:solidFill>
                <a:latin typeface="Trebuchet MS"/>
              </a:rPr>
              <a:t>3</a:t>
            </a:r>
            <a:r>
              <a:rPr lang="en-US" sz="2000" dirty="0">
                <a:solidFill>
                  <a:srgbClr val="3D3D3D"/>
                </a:solidFill>
                <a:latin typeface="Trebuchet MS"/>
              </a:rPr>
              <a:t>), particulate matter </a:t>
            </a:r>
            <a:r>
              <a:rPr lang="en-US" sz="2000" b="0" i="0" u="none" strike="noStrike" dirty="0">
                <a:solidFill>
                  <a:srgbClr val="3D3D3D"/>
                </a:solidFill>
                <a:effectLst/>
                <a:latin typeface="Trebuchet MS"/>
              </a:rPr>
              <a:t>(PM</a:t>
            </a:r>
            <a:r>
              <a:rPr lang="en-US" sz="2000" b="0" i="0" u="none" strike="noStrike" baseline="-25000" dirty="0">
                <a:solidFill>
                  <a:srgbClr val="3D3D3D"/>
                </a:solidFill>
                <a:effectLst/>
                <a:latin typeface="Trebuchet MS"/>
              </a:rPr>
              <a:t>2.5</a:t>
            </a:r>
            <a:r>
              <a:rPr lang="en-US" sz="2000" b="0" i="0" u="none" strike="noStrike" dirty="0">
                <a:solidFill>
                  <a:srgbClr val="3D3D3D"/>
                </a:solidFill>
                <a:effectLst/>
                <a:latin typeface="Trebuchet MS"/>
              </a:rPr>
              <a:t> and PM</a:t>
            </a:r>
            <a:r>
              <a:rPr lang="en-US" sz="2000" b="0" i="0" u="none" strike="noStrike" baseline="-25000" dirty="0">
                <a:solidFill>
                  <a:srgbClr val="3D3D3D"/>
                </a:solidFill>
                <a:effectLst/>
                <a:latin typeface="Trebuchet MS"/>
              </a:rPr>
              <a:t>10</a:t>
            </a:r>
            <a:r>
              <a:rPr lang="en-US" sz="2000" b="0" i="0" u="none" strike="noStrike" dirty="0">
                <a:solidFill>
                  <a:srgbClr val="3D3D3D"/>
                </a:solidFill>
                <a:effectLst/>
                <a:latin typeface="Trebuchet MS"/>
              </a:rPr>
              <a:t>), carbon monoxide (CO), lead</a:t>
            </a:r>
            <a:r>
              <a:rPr lang="en-US" sz="2000" dirty="0">
                <a:solidFill>
                  <a:srgbClr val="3D3D3D"/>
                </a:solidFill>
                <a:latin typeface="Trebuchet MS"/>
              </a:rPr>
              <a:t> (Pb),</a:t>
            </a:r>
            <a:r>
              <a:rPr lang="en-US" sz="2000" b="0" i="0" u="none" strike="noStrike" dirty="0">
                <a:solidFill>
                  <a:srgbClr val="3D3D3D"/>
                </a:solidFill>
                <a:effectLst/>
                <a:latin typeface="Trebuchet MS"/>
              </a:rPr>
              <a:t> nitrogen dioxide (NO</a:t>
            </a:r>
            <a:r>
              <a:rPr lang="en-US" sz="2000" b="0" i="0" u="none" strike="noStrike" baseline="-25000" dirty="0">
                <a:solidFill>
                  <a:srgbClr val="3D3D3D"/>
                </a:solidFill>
                <a:effectLst/>
                <a:latin typeface="Trebuchet MS"/>
              </a:rPr>
              <a:t>2</a:t>
            </a:r>
            <a:r>
              <a:rPr lang="en-US" sz="2000" b="0" i="0" u="none" strike="noStrike" dirty="0">
                <a:solidFill>
                  <a:srgbClr val="3D3D3D"/>
                </a:solidFill>
                <a:effectLst/>
                <a:latin typeface="Trebuchet MS"/>
              </a:rPr>
              <a:t>), sulfur dioxide (SO</a:t>
            </a:r>
            <a:r>
              <a:rPr lang="en-US" sz="2000" b="0" i="0" u="none" strike="noStrike" baseline="-25000" dirty="0">
                <a:solidFill>
                  <a:srgbClr val="3D3D3D"/>
                </a:solidFill>
                <a:effectLst/>
                <a:latin typeface="Trebuchet MS"/>
              </a:rPr>
              <a:t>2</a:t>
            </a:r>
            <a:r>
              <a:rPr lang="en-US" sz="2000" b="0" i="0" u="none" strike="noStrike" dirty="0">
                <a:solidFill>
                  <a:srgbClr val="3D3D3D"/>
                </a:solidFill>
                <a:effectLst/>
                <a:latin typeface="Trebuchet MS"/>
              </a:rPr>
              <a:t>)</a:t>
            </a:r>
            <a:r>
              <a:rPr lang="en-US" sz="2000" b="0" i="0" dirty="0">
                <a:solidFill>
                  <a:srgbClr val="000000"/>
                </a:solidFill>
                <a:effectLst/>
                <a:latin typeface="Trebuchet MS"/>
              </a:rPr>
              <a:t>​</a:t>
            </a:r>
            <a:endParaRPr lang="en-US" sz="2000" dirty="0">
              <a:solidFill>
                <a:srgbClr val="000000"/>
              </a:solidFill>
              <a:latin typeface="Trebuchet MS"/>
            </a:endParaRPr>
          </a:p>
          <a:p>
            <a:r>
              <a:rPr lang="en-US" sz="2400" b="0" i="0" dirty="0">
                <a:solidFill>
                  <a:srgbClr val="000000"/>
                </a:solidFill>
                <a:effectLst/>
                <a:latin typeface="Trebuchet MS" panose="020B0603020202020204" pitchFamily="34" charset="0"/>
              </a:rPr>
              <a:t>​</a:t>
            </a:r>
            <a:r>
              <a:rPr lang="en-US" sz="2400" b="0" i="0" u="none" strike="noStrike" dirty="0">
                <a:solidFill>
                  <a:srgbClr val="3D3D3D"/>
                </a:solidFill>
                <a:effectLst/>
                <a:latin typeface="Trebuchet MS" panose="020B0603020202020204" pitchFamily="34" charset="0"/>
              </a:rPr>
              <a:t>EPA reviews the standards every five years</a:t>
            </a:r>
            <a:r>
              <a:rPr lang="en-US" sz="2400" b="0" i="0" dirty="0">
                <a:solidFill>
                  <a:srgbClr val="000000"/>
                </a:solidFill>
                <a:effectLst/>
                <a:latin typeface="Trebuchet MS" panose="020B0603020202020204" pitchFamily="34" charset="0"/>
              </a:rPr>
              <a:t>​</a:t>
            </a:r>
            <a:endParaRPr lang="en-US" sz="2400" dirty="0">
              <a:solidFill>
                <a:srgbClr val="000000"/>
              </a:solidFill>
              <a:latin typeface="Arial" panose="020B0604020202020204" pitchFamily="34" charset="0"/>
            </a:endParaRPr>
          </a:p>
          <a:p>
            <a:r>
              <a:rPr lang="en-US" sz="2400" b="0" i="0" u="none" strike="noStrike" dirty="0">
                <a:solidFill>
                  <a:srgbClr val="3D3D3D"/>
                </a:solidFill>
                <a:effectLst/>
                <a:latin typeface="Trebuchet MS" panose="020B0603020202020204" pitchFamily="34" charset="0"/>
              </a:rPr>
              <a:t>Independent Clean Air Scientific Advisory Committee (CASAC) advises EPA in the standard development process</a:t>
            </a:r>
            <a:endParaRPr lang="en-US" sz="2400" b="0" i="0" dirty="0">
              <a:solidFill>
                <a:srgbClr val="000000"/>
              </a:solidFill>
              <a:effectLst/>
              <a:latin typeface="Arial" panose="020B0604020202020204" pitchFamily="34" charset="0"/>
            </a:endParaRPr>
          </a:p>
          <a:p>
            <a:pPr marL="0" indent="0" algn="l" rtl="0" fontAlgn="base">
              <a:buNone/>
            </a:pPr>
            <a:endParaRPr lang="en-US" sz="2000" b="0" i="0" dirty="0">
              <a:solidFill>
                <a:srgbClr val="000000"/>
              </a:solidFill>
              <a:effectLst/>
              <a:latin typeface="Segoe UI" panose="020B0502040204020203" pitchFamily="34" charset="0"/>
            </a:endParaRPr>
          </a:p>
          <a:p>
            <a:endParaRPr lang="en-US" sz="2000" dirty="0"/>
          </a:p>
          <a:p>
            <a:endParaRPr lang="en-US" dirty="0"/>
          </a:p>
          <a:p>
            <a:endParaRPr lang="en-US" dirty="0"/>
          </a:p>
        </p:txBody>
      </p:sp>
      <p:sp>
        <p:nvSpPr>
          <p:cNvPr id="4" name="Slide Number Placeholder 3">
            <a:extLst>
              <a:ext uri="{FF2B5EF4-FFF2-40B4-BE49-F238E27FC236}">
                <a16:creationId xmlns:a16="http://schemas.microsoft.com/office/drawing/2014/main" id="{18CE47C2-D2F5-F3E4-57F4-7B3B08FCBA71}"/>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098873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C09E-92CF-29E5-1D63-84E079FC450A}"/>
              </a:ext>
            </a:extLst>
          </p:cNvPr>
          <p:cNvSpPr>
            <a:spLocks noGrp="1"/>
          </p:cNvSpPr>
          <p:nvPr>
            <p:ph type="title"/>
          </p:nvPr>
        </p:nvSpPr>
        <p:spPr/>
        <p:txBody>
          <a:bodyPr/>
          <a:lstStyle/>
          <a:p>
            <a:r>
              <a:rPr lang="en-US" dirty="0"/>
              <a:t>U.S. EPA NAAQS Review Process</a:t>
            </a:r>
          </a:p>
        </p:txBody>
      </p:sp>
      <p:sp>
        <p:nvSpPr>
          <p:cNvPr id="7" name="Rectangle: Rounded Corners 6">
            <a:extLst>
              <a:ext uri="{FF2B5EF4-FFF2-40B4-BE49-F238E27FC236}">
                <a16:creationId xmlns:a16="http://schemas.microsoft.com/office/drawing/2014/main" id="{FBF24695-531A-09FB-F2F3-C7DFEE2A2A17}"/>
              </a:ext>
            </a:extLst>
          </p:cNvPr>
          <p:cNvSpPr/>
          <p:nvPr/>
        </p:nvSpPr>
        <p:spPr bwMode="auto">
          <a:xfrm>
            <a:off x="7310501" y="3234362"/>
            <a:ext cx="1295400" cy="906998"/>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mn-lt"/>
              </a:rPr>
              <a:t>Planning</a:t>
            </a:r>
          </a:p>
        </p:txBody>
      </p:sp>
      <p:sp>
        <p:nvSpPr>
          <p:cNvPr id="8" name="Rectangle: Rounded Corners 7">
            <a:extLst>
              <a:ext uri="{FF2B5EF4-FFF2-40B4-BE49-F238E27FC236}">
                <a16:creationId xmlns:a16="http://schemas.microsoft.com/office/drawing/2014/main" id="{23FD0163-4B71-6665-38A7-2F08A2FDB1EE}"/>
              </a:ext>
            </a:extLst>
          </p:cNvPr>
          <p:cNvSpPr/>
          <p:nvPr/>
        </p:nvSpPr>
        <p:spPr bwMode="auto">
          <a:xfrm>
            <a:off x="8676005" y="2243762"/>
            <a:ext cx="1295400" cy="906998"/>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200" b="1" dirty="0">
                <a:latin typeface="+mn-lt"/>
              </a:rPr>
              <a:t>Integrated Science Assessment (ISA)</a:t>
            </a:r>
            <a:endParaRPr lang="en-US" sz="1200" b="1" i="0" u="none" strike="noStrike" cap="none" normalizeH="0" baseline="0" dirty="0">
              <a:ln>
                <a:noFill/>
              </a:ln>
              <a:solidFill>
                <a:schemeClr val="tx1"/>
              </a:solidFill>
              <a:effectLst/>
              <a:latin typeface="+mn-lt"/>
            </a:endParaRPr>
          </a:p>
        </p:txBody>
      </p:sp>
      <p:sp>
        <p:nvSpPr>
          <p:cNvPr id="9" name="Rectangle: Rounded Corners 8">
            <a:extLst>
              <a:ext uri="{FF2B5EF4-FFF2-40B4-BE49-F238E27FC236}">
                <a16:creationId xmlns:a16="http://schemas.microsoft.com/office/drawing/2014/main" id="{90AB7155-FBAB-5993-4297-6240701C546F}"/>
              </a:ext>
            </a:extLst>
          </p:cNvPr>
          <p:cNvSpPr/>
          <p:nvPr/>
        </p:nvSpPr>
        <p:spPr bwMode="auto">
          <a:xfrm>
            <a:off x="8676005" y="3234362"/>
            <a:ext cx="1295400" cy="906998"/>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200" b="1" dirty="0">
                <a:latin typeface="+mn-lt"/>
              </a:rPr>
              <a:t>Risk/Exposure Assessment (REA)</a:t>
            </a:r>
            <a:endParaRPr lang="en-US" sz="1200" b="1" i="0" u="none" strike="noStrike" cap="none" normalizeH="0" baseline="0" dirty="0">
              <a:ln>
                <a:noFill/>
              </a:ln>
              <a:solidFill>
                <a:schemeClr val="tx1"/>
              </a:solidFill>
              <a:effectLst/>
              <a:latin typeface="+mn-lt"/>
            </a:endParaRPr>
          </a:p>
        </p:txBody>
      </p:sp>
      <p:sp>
        <p:nvSpPr>
          <p:cNvPr id="10" name="Rectangle: Rounded Corners 9">
            <a:extLst>
              <a:ext uri="{FF2B5EF4-FFF2-40B4-BE49-F238E27FC236}">
                <a16:creationId xmlns:a16="http://schemas.microsoft.com/office/drawing/2014/main" id="{E8EA682B-351F-E5FC-D55C-54CF4BB60AA0}"/>
              </a:ext>
            </a:extLst>
          </p:cNvPr>
          <p:cNvSpPr/>
          <p:nvPr/>
        </p:nvSpPr>
        <p:spPr bwMode="auto">
          <a:xfrm>
            <a:off x="8682101" y="4224962"/>
            <a:ext cx="1295400" cy="906998"/>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200" b="1" dirty="0">
                <a:latin typeface="+mn-lt"/>
              </a:rPr>
              <a:t>Policy Assessment (PA)</a:t>
            </a:r>
            <a:endParaRPr kumimoji="0" lang="en-US" sz="1200" b="1" i="0" u="none" strike="noStrike" cap="none" normalizeH="0" baseline="0" dirty="0">
              <a:ln>
                <a:noFill/>
              </a:ln>
              <a:solidFill>
                <a:schemeClr val="tx1"/>
              </a:solidFill>
              <a:effectLst/>
              <a:latin typeface="+mn-lt"/>
            </a:endParaRPr>
          </a:p>
        </p:txBody>
      </p:sp>
      <p:sp>
        <p:nvSpPr>
          <p:cNvPr id="11" name="Rectangle: Rounded Corners 10">
            <a:extLst>
              <a:ext uri="{FF2B5EF4-FFF2-40B4-BE49-F238E27FC236}">
                <a16:creationId xmlns:a16="http://schemas.microsoft.com/office/drawing/2014/main" id="{DEF5A85D-69F2-16A9-4E41-96BC1A80CEE6}"/>
              </a:ext>
            </a:extLst>
          </p:cNvPr>
          <p:cNvSpPr/>
          <p:nvPr/>
        </p:nvSpPr>
        <p:spPr bwMode="auto">
          <a:xfrm>
            <a:off x="10053701" y="3231314"/>
            <a:ext cx="1295400" cy="906998"/>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200" b="1" dirty="0">
                <a:latin typeface="+mn-lt"/>
              </a:rPr>
              <a:t>Rulemaking</a:t>
            </a:r>
            <a:endParaRPr kumimoji="0" lang="en-US" sz="1200" b="1" i="0" u="none" strike="noStrike" cap="none" normalizeH="0" baseline="0" dirty="0">
              <a:ln>
                <a:noFill/>
              </a:ln>
              <a:solidFill>
                <a:schemeClr val="tx1"/>
              </a:solidFill>
              <a:effectLst/>
              <a:latin typeface="+mn-lt"/>
            </a:endParaRPr>
          </a:p>
        </p:txBody>
      </p:sp>
      <p:graphicFrame>
        <p:nvGraphicFramePr>
          <p:cNvPr id="6" name="Diagram 5">
            <a:extLst>
              <a:ext uri="{FF2B5EF4-FFF2-40B4-BE49-F238E27FC236}">
                <a16:creationId xmlns:a16="http://schemas.microsoft.com/office/drawing/2014/main" id="{9687554E-7CFB-5D66-8437-E99A7E3DA38D}"/>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643669965"/>
              </p:ext>
            </p:extLst>
          </p:nvPr>
        </p:nvGraphicFramePr>
        <p:xfrm>
          <a:off x="773611" y="1271588"/>
          <a:ext cx="6409632" cy="52271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6F27D1DE-E40B-370D-ED9E-26C04F5399C6}"/>
              </a:ext>
            </a:extLst>
          </p:cNvPr>
          <p:cNvSpPr txBox="1"/>
          <p:nvPr/>
        </p:nvSpPr>
        <p:spPr>
          <a:xfrm>
            <a:off x="3826074" y="6613085"/>
            <a:ext cx="7949918" cy="276999"/>
          </a:xfrm>
          <a:prstGeom prst="rect">
            <a:avLst/>
          </a:prstGeom>
          <a:noFill/>
        </p:spPr>
        <p:txBody>
          <a:bodyPr wrap="square" lIns="91440" tIns="45720" rIns="91440" bIns="45720" rtlCol="0" anchor="t">
            <a:spAutoFit/>
          </a:bodyPr>
          <a:lstStyle/>
          <a:p>
            <a:r>
              <a:rPr lang="en-US" sz="1200" dirty="0">
                <a:hlinkClick r:id="rId8"/>
              </a:rPr>
              <a:t>https://www.epa.gov/criteria-air-pollutants/process-reviewing-national-ambient-air-quality-standards</a:t>
            </a:r>
            <a:r>
              <a:rPr lang="en-US" sz="1200" dirty="0"/>
              <a:t> </a:t>
            </a:r>
          </a:p>
        </p:txBody>
      </p:sp>
      <p:sp>
        <p:nvSpPr>
          <p:cNvPr id="4" name="Slide Number Placeholder 3">
            <a:extLst>
              <a:ext uri="{FF2B5EF4-FFF2-40B4-BE49-F238E27FC236}">
                <a16:creationId xmlns:a16="http://schemas.microsoft.com/office/drawing/2014/main" id="{39A58891-59DF-28E6-44C4-9CF6586C5CCF}"/>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56924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C09E-92CF-29E5-1D63-84E079FC450A}"/>
              </a:ext>
            </a:extLst>
          </p:cNvPr>
          <p:cNvSpPr>
            <a:spLocks noGrp="1"/>
          </p:cNvSpPr>
          <p:nvPr>
            <p:ph type="title"/>
          </p:nvPr>
        </p:nvSpPr>
        <p:spPr>
          <a:xfrm>
            <a:off x="677334" y="609600"/>
            <a:ext cx="10899148" cy="728546"/>
          </a:xfrm>
        </p:spPr>
        <p:txBody>
          <a:bodyPr/>
          <a:lstStyle/>
          <a:p>
            <a:r>
              <a:rPr lang="en-US" dirty="0"/>
              <a:t>Summary of Current U.S. NAAQS</a:t>
            </a:r>
          </a:p>
        </p:txBody>
      </p:sp>
      <p:sp>
        <p:nvSpPr>
          <p:cNvPr id="4" name="Slide Number Placeholder 3">
            <a:extLst>
              <a:ext uri="{FF2B5EF4-FFF2-40B4-BE49-F238E27FC236}">
                <a16:creationId xmlns:a16="http://schemas.microsoft.com/office/drawing/2014/main" id="{39A58891-59DF-28E6-44C4-9CF6586C5CCF}"/>
              </a:ext>
            </a:extLst>
          </p:cNvPr>
          <p:cNvSpPr>
            <a:spLocks noGrp="1"/>
          </p:cNvSpPr>
          <p:nvPr>
            <p:ph type="sldNum" sz="quarter" idx="12"/>
          </p:nvPr>
        </p:nvSpPr>
        <p:spPr/>
        <p:txBody>
          <a:bodyPr/>
          <a:lstStyle/>
          <a:p>
            <a:fld id="{D57F1E4F-1CFF-5643-939E-217C01CDF565}" type="slidenum">
              <a:rPr lang="en-US" smtClean="0"/>
              <a:pPr/>
              <a:t>9</a:t>
            </a:fld>
            <a:endParaRPr lang="en-US" dirty="0"/>
          </a:p>
        </p:txBody>
      </p:sp>
      <p:graphicFrame>
        <p:nvGraphicFramePr>
          <p:cNvPr id="5" name="Table 4">
            <a:extLst>
              <a:ext uri="{FF2B5EF4-FFF2-40B4-BE49-F238E27FC236}">
                <a16:creationId xmlns:a16="http://schemas.microsoft.com/office/drawing/2014/main" id="{0286ADB5-AF81-3F2C-BC35-CD23A93D3918}"/>
              </a:ext>
            </a:extLst>
          </p:cNvPr>
          <p:cNvGraphicFramePr>
            <a:graphicFrameLocks noGrp="1"/>
          </p:cNvGraphicFramePr>
          <p:nvPr>
            <p:extLst>
              <p:ext uri="{D42A27DB-BD31-4B8C-83A1-F6EECF244321}">
                <p14:modId xmlns:p14="http://schemas.microsoft.com/office/powerpoint/2010/main" val="1751428576"/>
              </p:ext>
            </p:extLst>
          </p:nvPr>
        </p:nvGraphicFramePr>
        <p:xfrm>
          <a:off x="799475" y="1311639"/>
          <a:ext cx="9935839" cy="5121884"/>
        </p:xfrm>
        <a:graphic>
          <a:graphicData uri="http://schemas.openxmlformats.org/drawingml/2006/table">
            <a:tbl>
              <a:tblPr firstRow="1"/>
              <a:tblGrid>
                <a:gridCol w="1655973">
                  <a:extLst>
                    <a:ext uri="{9D8B030D-6E8A-4147-A177-3AD203B41FA5}">
                      <a16:colId xmlns:a16="http://schemas.microsoft.com/office/drawing/2014/main" val="689169120"/>
                    </a:ext>
                  </a:extLst>
                </a:gridCol>
                <a:gridCol w="1655973">
                  <a:extLst>
                    <a:ext uri="{9D8B030D-6E8A-4147-A177-3AD203B41FA5}">
                      <a16:colId xmlns:a16="http://schemas.microsoft.com/office/drawing/2014/main" val="2005282703"/>
                    </a:ext>
                  </a:extLst>
                </a:gridCol>
                <a:gridCol w="905404">
                  <a:extLst>
                    <a:ext uri="{9D8B030D-6E8A-4147-A177-3AD203B41FA5}">
                      <a16:colId xmlns:a16="http://schemas.microsoft.com/office/drawing/2014/main" val="842025625"/>
                    </a:ext>
                  </a:extLst>
                </a:gridCol>
                <a:gridCol w="1494582">
                  <a:extLst>
                    <a:ext uri="{9D8B030D-6E8A-4147-A177-3AD203B41FA5}">
                      <a16:colId xmlns:a16="http://schemas.microsoft.com/office/drawing/2014/main" val="2475257659"/>
                    </a:ext>
                  </a:extLst>
                </a:gridCol>
                <a:gridCol w="942432">
                  <a:extLst>
                    <a:ext uri="{9D8B030D-6E8A-4147-A177-3AD203B41FA5}">
                      <a16:colId xmlns:a16="http://schemas.microsoft.com/office/drawing/2014/main" val="3158814924"/>
                    </a:ext>
                  </a:extLst>
                </a:gridCol>
                <a:gridCol w="3281475">
                  <a:extLst>
                    <a:ext uri="{9D8B030D-6E8A-4147-A177-3AD203B41FA5}">
                      <a16:colId xmlns:a16="http://schemas.microsoft.com/office/drawing/2014/main" val="2824053970"/>
                    </a:ext>
                  </a:extLst>
                </a:gridCol>
              </a:tblGrid>
              <a:tr h="363992">
                <a:tc gridSpan="2">
                  <a:txBody>
                    <a:bodyPr/>
                    <a:lstStyle/>
                    <a:p>
                      <a:r>
                        <a:rPr lang="en-US" sz="1100" b="1">
                          <a:solidFill>
                            <a:srgbClr val="1B1B1B"/>
                          </a:solidFill>
                          <a:effectLst/>
                        </a:rPr>
                        <a:t>Pollutant</a:t>
                      </a:r>
                      <a:br>
                        <a:rPr lang="en-US" sz="1100" b="1">
                          <a:solidFill>
                            <a:srgbClr val="1B1B1B"/>
                          </a:solidFill>
                          <a:effectLst/>
                        </a:rPr>
                      </a:br>
                      <a:r>
                        <a:rPr lang="en-US" sz="1100" b="1">
                          <a:solidFill>
                            <a:srgbClr val="1B1B1B"/>
                          </a:solidFill>
                          <a:effectLst/>
                        </a:rPr>
                        <a:t>[links to historical tables of NAAQS reviews]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DFE1E2"/>
                    </a:solidFill>
                  </a:tcPr>
                </a:tc>
                <a:tc hMerge="1">
                  <a:txBody>
                    <a:bodyPr/>
                    <a:lstStyle/>
                    <a:p>
                      <a:endParaRPr lang="en-US"/>
                    </a:p>
                  </a:txBody>
                  <a:tcPr/>
                </a:tc>
                <a:tc>
                  <a:txBody>
                    <a:bodyPr/>
                    <a:lstStyle/>
                    <a:p>
                      <a:r>
                        <a:rPr lang="en-US" sz="1100" b="1">
                          <a:solidFill>
                            <a:srgbClr val="1B1B1B"/>
                          </a:solidFill>
                          <a:effectLst/>
                        </a:rPr>
                        <a:t>Primary/</a:t>
                      </a:r>
                      <a:br>
                        <a:rPr lang="en-US" sz="1100" b="1">
                          <a:solidFill>
                            <a:srgbClr val="1B1B1B"/>
                          </a:solidFill>
                          <a:effectLst/>
                        </a:rPr>
                      </a:br>
                      <a:r>
                        <a:rPr lang="en-US" sz="1100" b="1">
                          <a:solidFill>
                            <a:srgbClr val="1B1B1B"/>
                          </a:solidFill>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DFE1E2"/>
                    </a:solidFill>
                  </a:tcPr>
                </a:tc>
                <a:tc>
                  <a:txBody>
                    <a:bodyPr/>
                    <a:lstStyle/>
                    <a:p>
                      <a:r>
                        <a:rPr lang="en-US" sz="1100" b="1">
                          <a:solidFill>
                            <a:srgbClr val="1B1B1B"/>
                          </a:solidFill>
                          <a:effectLst/>
                        </a:rPr>
                        <a:t>Averaging Time</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DFE1E2"/>
                    </a:solidFill>
                  </a:tcPr>
                </a:tc>
                <a:tc>
                  <a:txBody>
                    <a:bodyPr/>
                    <a:lstStyle/>
                    <a:p>
                      <a:r>
                        <a:rPr lang="en-US" sz="1100" b="1">
                          <a:solidFill>
                            <a:srgbClr val="1B1B1B"/>
                          </a:solidFill>
                          <a:effectLst/>
                        </a:rPr>
                        <a:t>Level</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DFE1E2"/>
                    </a:solidFill>
                  </a:tcPr>
                </a:tc>
                <a:tc>
                  <a:txBody>
                    <a:bodyPr/>
                    <a:lstStyle/>
                    <a:p>
                      <a:r>
                        <a:rPr lang="en-US" sz="1100" b="1">
                          <a:solidFill>
                            <a:srgbClr val="1B1B1B"/>
                          </a:solidFill>
                          <a:effectLst/>
                        </a:rPr>
                        <a:t>Form</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DFE1E2"/>
                    </a:solidFill>
                  </a:tcPr>
                </a:tc>
                <a:extLst>
                  <a:ext uri="{0D108BD9-81ED-4DB2-BD59-A6C34878D82A}">
                    <a16:rowId xmlns:a16="http://schemas.microsoft.com/office/drawing/2014/main" val="1467859473"/>
                  </a:ext>
                </a:extLst>
              </a:tr>
              <a:tr h="194995">
                <a:tc rowSpan="2" gridSpan="2">
                  <a:txBody>
                    <a:bodyPr/>
                    <a:lstStyle/>
                    <a:p>
                      <a:r>
                        <a:rPr lang="en-US" sz="1100" b="0" dirty="0">
                          <a:solidFill>
                            <a:schemeClr val="tx1"/>
                          </a:solidFill>
                          <a:effectLst/>
                          <a:hlinkClick r:id="rId3">
                            <a:extLst>
                              <a:ext uri="{A12FA001-AC4F-418D-AE19-62706E023703}">
                                <ahyp:hlinkClr xmlns:ahyp="http://schemas.microsoft.com/office/drawing/2018/hyperlinkcolor" val="tx"/>
                              </a:ext>
                            </a:extLst>
                          </a:hlinkClick>
                        </a:rPr>
                        <a:t>Carbon Monoxide (CO)</a:t>
                      </a:r>
                      <a:r>
                        <a:rPr lang="en-US" sz="1100" b="0" dirty="0">
                          <a:solidFill>
                            <a:schemeClr val="tx1"/>
                          </a:solidFill>
                          <a:effectLst/>
                        </a:rPr>
                        <a:t> (last updated 2011)</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rowSpan="2" hMerge="1">
                  <a:txBody>
                    <a:bodyPr/>
                    <a:lstStyle/>
                    <a:p>
                      <a:endParaRPr lang="en-US"/>
                    </a:p>
                  </a:txBody>
                  <a:tcPr/>
                </a:tc>
                <a:tc rowSpan="2">
                  <a:txBody>
                    <a:bodyPr/>
                    <a:lstStyle/>
                    <a:p>
                      <a:r>
                        <a:rPr lang="en-US" sz="1100" b="0">
                          <a:effectLst/>
                        </a:rPr>
                        <a:t>primary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8 hours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9 ppm</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rowSpan="2">
                  <a:txBody>
                    <a:bodyPr/>
                    <a:lstStyle/>
                    <a:p>
                      <a:r>
                        <a:rPr lang="en-US" sz="1100" b="0">
                          <a:effectLst/>
                        </a:rPr>
                        <a:t>Not to be exceeded more than once per year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2314287205"/>
                  </a:ext>
                </a:extLst>
              </a:tr>
              <a:tr h="194995">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r>
                        <a:rPr lang="en-US" sz="1100" b="0">
                          <a:effectLst/>
                        </a:rPr>
                        <a:t>1 hour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35 ppm</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826285381"/>
                  </a:ext>
                </a:extLst>
              </a:tr>
              <a:tr h="363992">
                <a:tc gridSpan="2">
                  <a:txBody>
                    <a:bodyPr/>
                    <a:lstStyle/>
                    <a:p>
                      <a:r>
                        <a:rPr lang="en-US" sz="1100" b="0" dirty="0">
                          <a:solidFill>
                            <a:schemeClr val="tx1"/>
                          </a:solidFill>
                          <a:effectLst/>
                          <a:hlinkClick r:id="rId4">
                            <a:extLst>
                              <a:ext uri="{A12FA001-AC4F-418D-AE19-62706E023703}">
                                <ahyp:hlinkClr xmlns:ahyp="http://schemas.microsoft.com/office/drawing/2018/hyperlinkcolor" val="tx"/>
                              </a:ext>
                            </a:extLst>
                          </a:hlinkClick>
                        </a:rPr>
                        <a:t>Lead (Pb)</a:t>
                      </a:r>
                      <a:r>
                        <a:rPr lang="en-US" sz="1100" b="0" dirty="0">
                          <a:solidFill>
                            <a:schemeClr val="tx1"/>
                          </a:solidFill>
                          <a:effectLst/>
                        </a:rPr>
                        <a:t> (last updated 2016)</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hMerge="1">
                  <a:txBody>
                    <a:bodyPr/>
                    <a:lstStyle/>
                    <a:p>
                      <a:endParaRPr lang="en-US"/>
                    </a:p>
                  </a:txBody>
                  <a:tcPr/>
                </a:tc>
                <a:tc>
                  <a:txBody>
                    <a:bodyPr/>
                    <a:lstStyle/>
                    <a:p>
                      <a:r>
                        <a:rPr lang="en-US" sz="1100" b="0">
                          <a:effectLst/>
                        </a:rPr>
                        <a:t>primary and</a:t>
                      </a:r>
                      <a:br>
                        <a:rPr lang="en-US" sz="1100" b="0">
                          <a:effectLst/>
                        </a:rPr>
                      </a:br>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Rolling 3 month average</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l-GR" sz="1100" b="0" dirty="0">
                          <a:solidFill>
                            <a:schemeClr val="tx1"/>
                          </a:solidFill>
                          <a:effectLst/>
                        </a:rPr>
                        <a:t>0.15 μ</a:t>
                      </a:r>
                      <a:r>
                        <a:rPr lang="en-US" sz="1100" b="0" dirty="0">
                          <a:solidFill>
                            <a:schemeClr val="tx1"/>
                          </a:solidFill>
                          <a:effectLst/>
                        </a:rPr>
                        <a:t>g/m</a:t>
                      </a:r>
                      <a:r>
                        <a:rPr lang="en-US" sz="1100" b="0" baseline="30000" dirty="0">
                          <a:solidFill>
                            <a:schemeClr val="tx1"/>
                          </a:solidFill>
                          <a:effectLst/>
                        </a:rPr>
                        <a:t>3</a:t>
                      </a:r>
                      <a:r>
                        <a:rPr lang="en-US" sz="1100" b="0" dirty="0">
                          <a:solidFill>
                            <a:schemeClr val="tx1"/>
                          </a:solidFill>
                          <a:effectLst/>
                        </a:rPr>
                        <a:t> </a:t>
                      </a:r>
                      <a:r>
                        <a:rPr lang="en-US" sz="1100" b="0" baseline="30000" dirty="0">
                          <a:solidFill>
                            <a:schemeClr val="tx1"/>
                          </a:solidFill>
                          <a:effectLst/>
                          <a:hlinkClick r:id="rId5">
                            <a:extLst>
                              <a:ext uri="{A12FA001-AC4F-418D-AE19-62706E023703}">
                                <ahyp:hlinkClr xmlns:ahyp="http://schemas.microsoft.com/office/drawing/2018/hyperlinkcolor" val="tx"/>
                              </a:ext>
                            </a:extLst>
                          </a:hlinkClick>
                        </a:rPr>
                        <a:t>(1)</a:t>
                      </a:r>
                      <a:endParaRPr lang="en-US" sz="1100" b="0" dirty="0">
                        <a:solidFill>
                          <a:schemeClr val="tx1"/>
                        </a:solidFill>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Not to be exceeded</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2369685712"/>
                  </a:ext>
                </a:extLst>
              </a:tr>
              <a:tr h="610986">
                <a:tc rowSpan="2" gridSpan="2">
                  <a:txBody>
                    <a:bodyPr/>
                    <a:lstStyle/>
                    <a:p>
                      <a:r>
                        <a:rPr lang="en-US" sz="1100" b="0" dirty="0">
                          <a:solidFill>
                            <a:schemeClr val="tx1"/>
                          </a:solidFill>
                          <a:effectLst/>
                          <a:hlinkClick r:id="rId6">
                            <a:extLst>
                              <a:ext uri="{A12FA001-AC4F-418D-AE19-62706E023703}">
                                <ahyp:hlinkClr xmlns:ahyp="http://schemas.microsoft.com/office/drawing/2018/hyperlinkcolor" val="tx"/>
                              </a:ext>
                            </a:extLst>
                          </a:hlinkClick>
                        </a:rPr>
                        <a:t>Nitrogen Dioxide (NO</a:t>
                      </a:r>
                      <a:r>
                        <a:rPr lang="en-US" sz="1100" b="0" baseline="-25000" dirty="0">
                          <a:solidFill>
                            <a:schemeClr val="tx1"/>
                          </a:solidFill>
                          <a:effectLst/>
                          <a:hlinkClick r:id="rId6">
                            <a:extLst>
                              <a:ext uri="{A12FA001-AC4F-418D-AE19-62706E023703}">
                                <ahyp:hlinkClr xmlns:ahyp="http://schemas.microsoft.com/office/drawing/2018/hyperlinkcolor" val="tx"/>
                              </a:ext>
                            </a:extLst>
                          </a:hlinkClick>
                        </a:rPr>
                        <a:t>2</a:t>
                      </a:r>
                      <a:r>
                        <a:rPr lang="en-US" sz="1100" b="0" dirty="0">
                          <a:solidFill>
                            <a:schemeClr val="tx1"/>
                          </a:solidFill>
                          <a:effectLst/>
                          <a:hlinkClick r:id="rId6">
                            <a:extLst>
                              <a:ext uri="{A12FA001-AC4F-418D-AE19-62706E023703}">
                                <ahyp:hlinkClr xmlns:ahyp="http://schemas.microsoft.com/office/drawing/2018/hyperlinkcolor" val="tx"/>
                              </a:ext>
                            </a:extLst>
                          </a:hlinkClick>
                        </a:rPr>
                        <a:t>)</a:t>
                      </a:r>
                      <a:r>
                        <a:rPr lang="en-US" sz="1100" b="0" dirty="0">
                          <a:solidFill>
                            <a:schemeClr val="tx1"/>
                          </a:solidFill>
                          <a:effectLst/>
                        </a:rPr>
                        <a:t> (last updated 2018)</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r>
                        <a:rPr lang="en-US" sz="1100" b="0">
                          <a:effectLst/>
                        </a:rPr>
                        <a:t>primary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1 hour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100 ppb</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98th percentile of 1-hour daily maximum concentrations, averaged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2910823253"/>
                  </a:ext>
                </a:extLst>
              </a:tr>
              <a:tr h="363992">
                <a:tc gridSpan="2" vMerge="1">
                  <a:txBody>
                    <a:bodyPr/>
                    <a:lstStyle/>
                    <a:p>
                      <a:endParaRPr lang="en-US"/>
                    </a:p>
                  </a:txBody>
                  <a:tcPr/>
                </a:tc>
                <a:tc hMerge="1" vMerge="1">
                  <a:txBody>
                    <a:bodyPr/>
                    <a:lstStyle/>
                    <a:p>
                      <a:endParaRPr lang="en-US"/>
                    </a:p>
                  </a:txBody>
                  <a:tcPr/>
                </a:tc>
                <a:tc>
                  <a:txBody>
                    <a:bodyPr/>
                    <a:lstStyle/>
                    <a:p>
                      <a:r>
                        <a:rPr lang="en-US" sz="1100" b="0">
                          <a:effectLst/>
                        </a:rPr>
                        <a:t>primary and</a:t>
                      </a:r>
                      <a:br>
                        <a:rPr lang="en-US" sz="1100" b="0">
                          <a:effectLst/>
                        </a:rPr>
                      </a:br>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1 year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dirty="0">
                          <a:solidFill>
                            <a:schemeClr val="tx1"/>
                          </a:solidFill>
                          <a:effectLst/>
                        </a:rPr>
                        <a:t>53 ppb </a:t>
                      </a:r>
                      <a:r>
                        <a:rPr lang="en-US" sz="1100" b="0" baseline="30000" dirty="0">
                          <a:solidFill>
                            <a:schemeClr val="tx1"/>
                          </a:solidFill>
                          <a:effectLst/>
                          <a:hlinkClick r:id="rId7">
                            <a:extLst>
                              <a:ext uri="{A12FA001-AC4F-418D-AE19-62706E023703}">
                                <ahyp:hlinkClr xmlns:ahyp="http://schemas.microsoft.com/office/drawing/2018/hyperlinkcolor" val="tx"/>
                              </a:ext>
                            </a:extLst>
                          </a:hlinkClick>
                        </a:rPr>
                        <a:t>(2)</a:t>
                      </a:r>
                      <a:endParaRPr lang="en-US" sz="1100" b="0" dirty="0">
                        <a:solidFill>
                          <a:schemeClr val="tx1"/>
                        </a:solidFill>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Annual Mean</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1013297411"/>
                  </a:ext>
                </a:extLst>
              </a:tr>
              <a:tr h="610986">
                <a:tc gridSpan="2">
                  <a:txBody>
                    <a:bodyPr/>
                    <a:lstStyle/>
                    <a:p>
                      <a:r>
                        <a:rPr lang="en-US" sz="1100" b="0" dirty="0">
                          <a:solidFill>
                            <a:schemeClr val="tx1"/>
                          </a:solidFill>
                          <a:effectLst/>
                          <a:hlinkClick r:id="rId8">
                            <a:extLst>
                              <a:ext uri="{A12FA001-AC4F-418D-AE19-62706E023703}">
                                <ahyp:hlinkClr xmlns:ahyp="http://schemas.microsoft.com/office/drawing/2018/hyperlinkcolor" val="tx"/>
                              </a:ext>
                            </a:extLst>
                          </a:hlinkClick>
                        </a:rPr>
                        <a:t>Ozone (O</a:t>
                      </a:r>
                      <a:r>
                        <a:rPr lang="en-US" sz="1100" b="0" baseline="-25000" dirty="0">
                          <a:solidFill>
                            <a:schemeClr val="tx1"/>
                          </a:solidFill>
                          <a:effectLst/>
                          <a:hlinkClick r:id="rId8">
                            <a:extLst>
                              <a:ext uri="{A12FA001-AC4F-418D-AE19-62706E023703}">
                                <ahyp:hlinkClr xmlns:ahyp="http://schemas.microsoft.com/office/drawing/2018/hyperlinkcolor" val="tx"/>
                              </a:ext>
                            </a:extLst>
                          </a:hlinkClick>
                        </a:rPr>
                        <a:t>3</a:t>
                      </a:r>
                      <a:r>
                        <a:rPr lang="en-US" sz="1100" b="0" dirty="0">
                          <a:solidFill>
                            <a:schemeClr val="tx1"/>
                          </a:solidFill>
                          <a:effectLst/>
                          <a:hlinkClick r:id="rId8">
                            <a:extLst>
                              <a:ext uri="{A12FA001-AC4F-418D-AE19-62706E023703}">
                                <ahyp:hlinkClr xmlns:ahyp="http://schemas.microsoft.com/office/drawing/2018/hyperlinkcolor" val="tx"/>
                              </a:ext>
                            </a:extLst>
                          </a:hlinkClick>
                        </a:rPr>
                        <a:t>)</a:t>
                      </a:r>
                      <a:r>
                        <a:rPr lang="en-US" sz="1100" b="0" dirty="0">
                          <a:solidFill>
                            <a:schemeClr val="tx1"/>
                          </a:solidFill>
                          <a:effectLst/>
                        </a:rPr>
                        <a:t> (last updated 2020)</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hMerge="1">
                  <a:txBody>
                    <a:bodyPr/>
                    <a:lstStyle/>
                    <a:p>
                      <a:endParaRPr lang="en-US"/>
                    </a:p>
                  </a:txBody>
                  <a:tcPr/>
                </a:tc>
                <a:tc>
                  <a:txBody>
                    <a:bodyPr/>
                    <a:lstStyle/>
                    <a:p>
                      <a:r>
                        <a:rPr lang="en-US" sz="1100" b="0">
                          <a:effectLst/>
                        </a:rPr>
                        <a:t>primary and</a:t>
                      </a:r>
                      <a:br>
                        <a:rPr lang="en-US" sz="1100" b="0">
                          <a:effectLst/>
                        </a:rPr>
                      </a:br>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8 hours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dirty="0">
                          <a:solidFill>
                            <a:schemeClr val="tx1"/>
                          </a:solidFill>
                          <a:effectLst/>
                        </a:rPr>
                        <a:t>0.070 ppm </a:t>
                      </a:r>
                      <a:r>
                        <a:rPr lang="en-US" sz="1100" b="0" baseline="30000" dirty="0">
                          <a:solidFill>
                            <a:schemeClr val="tx1"/>
                          </a:solidFill>
                          <a:effectLst/>
                          <a:hlinkClick r:id="rId9">
                            <a:extLst>
                              <a:ext uri="{A12FA001-AC4F-418D-AE19-62706E023703}">
                                <ahyp:hlinkClr xmlns:ahyp="http://schemas.microsoft.com/office/drawing/2018/hyperlinkcolor" val="tx"/>
                              </a:ext>
                            </a:extLst>
                          </a:hlinkClick>
                        </a:rPr>
                        <a:t>(3)</a:t>
                      </a:r>
                      <a:endParaRPr lang="en-US" sz="1100" b="0" dirty="0">
                        <a:solidFill>
                          <a:schemeClr val="tx1"/>
                        </a:solidFill>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Annual fourth-highest daily maximum 8-hour concentration, averaged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3522487067"/>
                  </a:ext>
                </a:extLst>
              </a:tr>
              <a:tr h="324993">
                <a:tc rowSpan="4">
                  <a:txBody>
                    <a:bodyPr/>
                    <a:lstStyle/>
                    <a:p>
                      <a:r>
                        <a:rPr lang="en-US" sz="1100" b="0" dirty="0">
                          <a:solidFill>
                            <a:schemeClr val="tx1"/>
                          </a:solidFill>
                          <a:effectLst/>
                          <a:hlinkClick r:id="rId10">
                            <a:extLst>
                              <a:ext uri="{A12FA001-AC4F-418D-AE19-62706E023703}">
                                <ahyp:hlinkClr xmlns:ahyp="http://schemas.microsoft.com/office/drawing/2018/hyperlinkcolor" val="tx"/>
                              </a:ext>
                            </a:extLst>
                          </a:hlinkClick>
                        </a:rPr>
                        <a:t>Particle Pollution (PM)</a:t>
                      </a:r>
                      <a:r>
                        <a:rPr lang="en-US" sz="1100" b="0" dirty="0">
                          <a:solidFill>
                            <a:schemeClr val="tx1"/>
                          </a:solidFill>
                          <a:effectLst/>
                        </a:rPr>
                        <a:t> (last updated 2020)</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rowSpan="3">
                  <a:txBody>
                    <a:bodyPr/>
                    <a:lstStyle/>
                    <a:p>
                      <a:r>
                        <a:rPr lang="en-US" sz="1100" b="0">
                          <a:effectLst/>
                        </a:rPr>
                        <a:t>PM</a:t>
                      </a:r>
                      <a:r>
                        <a:rPr lang="en-US" sz="1100" b="0" baseline="-25000">
                          <a:effectLst/>
                        </a:rPr>
                        <a:t>2.5</a:t>
                      </a:r>
                      <a:endParaRPr lang="en-US" sz="1100" b="0">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primary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1 year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l-GR" sz="1100" b="0">
                          <a:effectLst/>
                        </a:rPr>
                        <a:t>12.0 μ</a:t>
                      </a:r>
                      <a:r>
                        <a:rPr lang="en-US" sz="1100" b="0">
                          <a:effectLst/>
                        </a:rPr>
                        <a:t>g/m</a:t>
                      </a:r>
                      <a:r>
                        <a:rPr lang="en-US" sz="1100" b="0" baseline="30000">
                          <a:effectLst/>
                        </a:rPr>
                        <a:t>3</a:t>
                      </a:r>
                      <a:endParaRPr lang="en-US" sz="1100" b="0">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annual mean, averaged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4159335435"/>
                  </a:ext>
                </a:extLst>
              </a:tr>
              <a:tr h="324993">
                <a:tc vMerge="1">
                  <a:txBody>
                    <a:bodyPr/>
                    <a:lstStyle/>
                    <a:p>
                      <a:endParaRPr lang="en-US"/>
                    </a:p>
                  </a:txBody>
                  <a:tcPr/>
                </a:tc>
                <a:tc vMerge="1">
                  <a:txBody>
                    <a:bodyPr/>
                    <a:lstStyle/>
                    <a:p>
                      <a:endParaRPr lang="en-US"/>
                    </a:p>
                  </a:txBody>
                  <a:tcPr/>
                </a:tc>
                <a:tc>
                  <a:txBody>
                    <a:bodyPr/>
                    <a:lstStyle/>
                    <a:p>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1 year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l-GR" sz="1100" b="0">
                          <a:effectLst/>
                        </a:rPr>
                        <a:t>15.0 μ</a:t>
                      </a:r>
                      <a:r>
                        <a:rPr lang="en-US" sz="1100" b="0">
                          <a:effectLst/>
                        </a:rPr>
                        <a:t>g/m</a:t>
                      </a:r>
                      <a:r>
                        <a:rPr lang="en-US" sz="1100" b="0" baseline="30000">
                          <a:effectLst/>
                        </a:rPr>
                        <a:t>3</a:t>
                      </a:r>
                      <a:endParaRPr lang="en-US" sz="1100" b="0">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annual mean, averaged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959138126"/>
                  </a:ext>
                </a:extLst>
              </a:tr>
              <a:tr h="363992">
                <a:tc vMerge="1">
                  <a:txBody>
                    <a:bodyPr/>
                    <a:lstStyle/>
                    <a:p>
                      <a:endParaRPr lang="en-US"/>
                    </a:p>
                  </a:txBody>
                  <a:tcPr/>
                </a:tc>
                <a:tc vMerge="1">
                  <a:txBody>
                    <a:bodyPr/>
                    <a:lstStyle/>
                    <a:p>
                      <a:endParaRPr lang="en-US"/>
                    </a:p>
                  </a:txBody>
                  <a:tcPr/>
                </a:tc>
                <a:tc>
                  <a:txBody>
                    <a:bodyPr/>
                    <a:lstStyle/>
                    <a:p>
                      <a:r>
                        <a:rPr lang="en-US" sz="1100" b="0">
                          <a:effectLst/>
                        </a:rPr>
                        <a:t>primary and</a:t>
                      </a:r>
                      <a:br>
                        <a:rPr lang="en-US" sz="1100" b="0">
                          <a:effectLst/>
                        </a:rPr>
                      </a:br>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24 hours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l-GR" sz="1100" b="0">
                          <a:effectLst/>
                        </a:rPr>
                        <a:t>35 μ</a:t>
                      </a:r>
                      <a:r>
                        <a:rPr lang="en-US" sz="1100" b="0">
                          <a:effectLst/>
                        </a:rPr>
                        <a:t>g/m</a:t>
                      </a:r>
                      <a:r>
                        <a:rPr lang="en-US" sz="1100" b="0" baseline="30000">
                          <a:effectLst/>
                        </a:rPr>
                        <a:t>3</a:t>
                      </a:r>
                      <a:endParaRPr lang="en-US" sz="1100" b="0">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98th percentile, averaged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4189723591"/>
                  </a:ext>
                </a:extLst>
              </a:tr>
              <a:tr h="467989">
                <a:tc vMerge="1">
                  <a:txBody>
                    <a:bodyPr/>
                    <a:lstStyle/>
                    <a:p>
                      <a:endParaRPr lang="en-US"/>
                    </a:p>
                  </a:txBody>
                  <a:tcPr/>
                </a:tc>
                <a:tc>
                  <a:txBody>
                    <a:bodyPr/>
                    <a:lstStyle/>
                    <a:p>
                      <a:r>
                        <a:rPr lang="en-US" sz="1100" b="0">
                          <a:effectLst/>
                        </a:rPr>
                        <a:t>PM</a:t>
                      </a:r>
                      <a:r>
                        <a:rPr lang="en-US" sz="1100" b="0" baseline="-25000">
                          <a:effectLst/>
                        </a:rPr>
                        <a:t>10</a:t>
                      </a:r>
                      <a:endParaRPr lang="en-US" sz="1100" b="0">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primary and</a:t>
                      </a:r>
                      <a:br>
                        <a:rPr lang="en-US" sz="1100" b="0">
                          <a:effectLst/>
                        </a:rPr>
                      </a:br>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24 hours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l-GR" sz="1100" b="0">
                          <a:effectLst/>
                        </a:rPr>
                        <a:t>150 μ</a:t>
                      </a:r>
                      <a:r>
                        <a:rPr lang="en-US" sz="1100" b="0">
                          <a:effectLst/>
                        </a:rPr>
                        <a:t>g/m</a:t>
                      </a:r>
                      <a:r>
                        <a:rPr lang="en-US" sz="1100" b="0" baseline="30000">
                          <a:effectLst/>
                        </a:rPr>
                        <a:t>3</a:t>
                      </a:r>
                      <a:endParaRPr lang="en-US" sz="1100" b="0">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Not to be exceeded more than once per year on average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661606370"/>
                  </a:ext>
                </a:extLst>
              </a:tr>
              <a:tr h="610986">
                <a:tc rowSpan="2" gridSpan="2">
                  <a:txBody>
                    <a:bodyPr/>
                    <a:lstStyle/>
                    <a:p>
                      <a:r>
                        <a:rPr lang="en-US" sz="1100" b="0" dirty="0">
                          <a:solidFill>
                            <a:schemeClr val="tx1"/>
                          </a:solidFill>
                          <a:effectLst/>
                          <a:hlinkClick r:id="rId11">
                            <a:extLst>
                              <a:ext uri="{A12FA001-AC4F-418D-AE19-62706E023703}">
                                <ahyp:hlinkClr xmlns:ahyp="http://schemas.microsoft.com/office/drawing/2018/hyperlinkcolor" val="tx"/>
                              </a:ext>
                            </a:extLst>
                          </a:hlinkClick>
                        </a:rPr>
                        <a:t>Sulfur Dioxide (SO</a:t>
                      </a:r>
                      <a:r>
                        <a:rPr lang="en-US" sz="1100" b="0" baseline="-25000" dirty="0">
                          <a:solidFill>
                            <a:schemeClr val="tx1"/>
                          </a:solidFill>
                          <a:effectLst/>
                          <a:hlinkClick r:id="rId11">
                            <a:extLst>
                              <a:ext uri="{A12FA001-AC4F-418D-AE19-62706E023703}">
                                <ahyp:hlinkClr xmlns:ahyp="http://schemas.microsoft.com/office/drawing/2018/hyperlinkcolor" val="tx"/>
                              </a:ext>
                            </a:extLst>
                          </a:hlinkClick>
                        </a:rPr>
                        <a:t>2</a:t>
                      </a:r>
                      <a:r>
                        <a:rPr lang="en-US" sz="1100" b="0" dirty="0">
                          <a:solidFill>
                            <a:schemeClr val="tx1"/>
                          </a:solidFill>
                          <a:effectLst/>
                          <a:hlinkClick r:id="rId11">
                            <a:extLst>
                              <a:ext uri="{A12FA001-AC4F-418D-AE19-62706E023703}">
                                <ahyp:hlinkClr xmlns:ahyp="http://schemas.microsoft.com/office/drawing/2018/hyperlinkcolor" val="tx"/>
                              </a:ext>
                            </a:extLst>
                          </a:hlinkClick>
                        </a:rPr>
                        <a:t>)</a:t>
                      </a:r>
                      <a:r>
                        <a:rPr lang="en-US" sz="1100" b="0" dirty="0">
                          <a:solidFill>
                            <a:schemeClr val="tx1"/>
                          </a:solidFill>
                          <a:effectLst/>
                        </a:rPr>
                        <a:t> (last updated 2019)</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r>
                        <a:rPr lang="en-US" sz="1100" b="0">
                          <a:effectLst/>
                        </a:rPr>
                        <a:t>primary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1 hour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dirty="0">
                          <a:solidFill>
                            <a:schemeClr val="tx1"/>
                          </a:solidFill>
                          <a:effectLst/>
                        </a:rPr>
                        <a:t>75 ppb </a:t>
                      </a:r>
                      <a:r>
                        <a:rPr lang="en-US" sz="1100" b="0" baseline="30000" dirty="0">
                          <a:solidFill>
                            <a:schemeClr val="tx1"/>
                          </a:solidFill>
                          <a:effectLst/>
                          <a:hlinkClick r:id="rId12">
                            <a:extLst>
                              <a:ext uri="{A12FA001-AC4F-418D-AE19-62706E023703}">
                                <ahyp:hlinkClr xmlns:ahyp="http://schemas.microsoft.com/office/drawing/2018/hyperlinkcolor" val="tx"/>
                              </a:ext>
                            </a:extLst>
                          </a:hlinkClick>
                        </a:rPr>
                        <a:t>(4)</a:t>
                      </a:r>
                      <a:endParaRPr lang="en-US" sz="1100" b="0" dirty="0">
                        <a:solidFill>
                          <a:schemeClr val="tx1"/>
                        </a:solidFill>
                        <a:effectLst/>
                      </a:endParaRP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99th percentile of 1-hour daily maximum concentrations, averaged over 3 years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1595639601"/>
                  </a:ext>
                </a:extLst>
              </a:tr>
              <a:tr h="324993">
                <a:tc gridSpan="2" vMerge="1">
                  <a:txBody>
                    <a:bodyPr/>
                    <a:lstStyle/>
                    <a:p>
                      <a:endParaRPr lang="en-US"/>
                    </a:p>
                  </a:txBody>
                  <a:tcPr/>
                </a:tc>
                <a:tc hMerge="1" vMerge="1">
                  <a:txBody>
                    <a:bodyPr/>
                    <a:lstStyle/>
                    <a:p>
                      <a:endParaRPr lang="en-US"/>
                    </a:p>
                  </a:txBody>
                  <a:tcPr/>
                </a:tc>
                <a:tc>
                  <a:txBody>
                    <a:bodyPr/>
                    <a:lstStyle/>
                    <a:p>
                      <a:r>
                        <a:rPr lang="en-US" sz="1100" b="0">
                          <a:effectLst/>
                        </a:rPr>
                        <a:t>secondary</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3 hours</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a:effectLst/>
                        </a:rPr>
                        <a:t>0.5 ppm</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tc>
                  <a:txBody>
                    <a:bodyPr/>
                    <a:lstStyle/>
                    <a:p>
                      <a:r>
                        <a:rPr lang="en-US" sz="1100" b="0" dirty="0">
                          <a:effectLst/>
                        </a:rPr>
                        <a:t>Not to be exceeded more than once per year</a:t>
                      </a:r>
                    </a:p>
                  </a:txBody>
                  <a:tcPr marL="23959" marR="23959" marT="11980" marB="11980" anchor="ctr">
                    <a:lnL w="6350" cap="flat" cmpd="sng" algn="ctr">
                      <a:solidFill>
                        <a:srgbClr val="1B1B1B"/>
                      </a:solidFill>
                      <a:prstDash val="solid"/>
                      <a:round/>
                      <a:headEnd type="none" w="med" len="med"/>
                      <a:tailEnd type="none" w="med" len="med"/>
                    </a:lnL>
                    <a:lnR w="6350" cap="flat" cmpd="sng" algn="ctr">
                      <a:solidFill>
                        <a:srgbClr val="1B1B1B"/>
                      </a:solidFill>
                      <a:prstDash val="solid"/>
                      <a:round/>
                      <a:headEnd type="none" w="med" len="med"/>
                      <a:tailEnd type="none" w="med" len="med"/>
                    </a:lnR>
                    <a:lnT w="6350" cap="flat" cmpd="sng" algn="ctr">
                      <a:solidFill>
                        <a:srgbClr val="1B1B1B"/>
                      </a:solidFill>
                      <a:prstDash val="solid"/>
                      <a:round/>
                      <a:headEnd type="none" w="med" len="med"/>
                      <a:tailEnd type="none" w="med" len="med"/>
                    </a:lnT>
                    <a:lnB w="6350" cap="flat" cmpd="sng" algn="ctr">
                      <a:solidFill>
                        <a:srgbClr val="1B1B1B"/>
                      </a:solidFill>
                      <a:prstDash val="solid"/>
                      <a:round/>
                      <a:headEnd type="none" w="med" len="med"/>
                      <a:tailEnd type="none" w="med" len="med"/>
                    </a:lnB>
                    <a:solidFill>
                      <a:srgbClr val="FFFFFF"/>
                    </a:solidFill>
                  </a:tcPr>
                </a:tc>
                <a:extLst>
                  <a:ext uri="{0D108BD9-81ED-4DB2-BD59-A6C34878D82A}">
                    <a16:rowId xmlns:a16="http://schemas.microsoft.com/office/drawing/2014/main" val="4217666697"/>
                  </a:ext>
                </a:extLst>
              </a:tr>
            </a:tbl>
          </a:graphicData>
        </a:graphic>
      </p:graphicFrame>
      <p:sp>
        <p:nvSpPr>
          <p:cNvPr id="6" name="TextBox 5">
            <a:extLst>
              <a:ext uri="{FF2B5EF4-FFF2-40B4-BE49-F238E27FC236}">
                <a16:creationId xmlns:a16="http://schemas.microsoft.com/office/drawing/2014/main" id="{02718F4A-EA91-B13F-D9D3-F5F3DCC10FCF}"/>
              </a:ext>
            </a:extLst>
          </p:cNvPr>
          <p:cNvSpPr txBox="1"/>
          <p:nvPr/>
        </p:nvSpPr>
        <p:spPr>
          <a:xfrm>
            <a:off x="6951644" y="6587206"/>
            <a:ext cx="4393191" cy="461665"/>
          </a:xfrm>
          <a:prstGeom prst="rect">
            <a:avLst/>
          </a:prstGeom>
          <a:noFill/>
        </p:spPr>
        <p:txBody>
          <a:bodyPr wrap="square" lIns="91440" tIns="45720" rIns="91440" bIns="45720" rtlCol="0" anchor="t">
            <a:spAutoFit/>
          </a:bodyPr>
          <a:lstStyle/>
          <a:p>
            <a:r>
              <a:rPr lang="en-US" sz="1200" dirty="0">
                <a:hlinkClick r:id="rId13"/>
              </a:rPr>
              <a:t>https://www.epa.gov/criteria-air-pollutants/naaqs-table</a:t>
            </a:r>
            <a:r>
              <a:rPr lang="en-US" sz="1200" dirty="0"/>
              <a:t> </a:t>
            </a:r>
          </a:p>
          <a:p>
            <a:endParaRPr lang="en-US" sz="1200" dirty="0"/>
          </a:p>
        </p:txBody>
      </p:sp>
    </p:spTree>
    <p:extLst>
      <p:ext uri="{BB962C8B-B14F-4D97-AF65-F5344CB8AC3E}">
        <p14:creationId xmlns:p14="http://schemas.microsoft.com/office/powerpoint/2010/main" val="1652487824"/>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EF1282-A6E9-4912-8AB9-8ED69BF7097D}">
  <ds:schemaRefs>
    <ds:schemaRef ds:uri="http://schemas.microsoft.com/sharepoint/v3/contenttype/forms"/>
  </ds:schemaRefs>
</ds:datastoreItem>
</file>

<file path=customXml/itemProps2.xml><?xml version="1.0" encoding="utf-8"?>
<ds:datastoreItem xmlns:ds="http://schemas.openxmlformats.org/officeDocument/2006/customXml" ds:itemID="{CC24F515-356D-4532-BE08-F6D7771916F0}">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www.w3.org/XML/1998/namespace"/>
  </ds:schemaRefs>
</ds:datastoreItem>
</file>

<file path=customXml/itemProps3.xml><?xml version="1.0" encoding="utf-8"?>
<ds:datastoreItem xmlns:ds="http://schemas.openxmlformats.org/officeDocument/2006/customXml" ds:itemID="{83E04B51-1D33-4F14-BBD7-79D7D27E2E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 design</Template>
  <TotalTime>1885</TotalTime>
  <Words>1967</Words>
  <Application>Microsoft Office PowerPoint</Application>
  <PresentationFormat>Widescreen</PresentationFormat>
  <Paragraphs>240</Paragraphs>
  <Slides>17</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Segoe UI</vt:lpstr>
      <vt:lpstr>Times New Roman</vt:lpstr>
      <vt:lpstr>Trebuchet MS</vt:lpstr>
      <vt:lpstr>Tw Cen MT</vt:lpstr>
      <vt:lpstr>Wingdings 3</vt:lpstr>
      <vt:lpstr>Facet</vt:lpstr>
      <vt:lpstr>DELETE THIS SLIDE PRIOR TO PRESENTATION</vt:lpstr>
      <vt:lpstr>Setting Ambient Air Quality and Emission Standards</vt:lpstr>
      <vt:lpstr>What are Air Quality Standards? </vt:lpstr>
      <vt:lpstr>What is the purpose of an air quality standard?</vt:lpstr>
      <vt:lpstr>Standards vs. Guidelines</vt:lpstr>
      <vt:lpstr>World Health Organization (WHO) Air Quality Guidelines</vt:lpstr>
      <vt:lpstr>U.S. EPA National Ambient Air Quality Standards (NAAQS)</vt:lpstr>
      <vt:lpstr>U.S. EPA NAAQS Review Process</vt:lpstr>
      <vt:lpstr>Summary of Current U.S. NAAQS</vt:lpstr>
      <vt:lpstr>U.S. EPA NAAQS Compliance Assessment</vt:lpstr>
      <vt:lpstr>Considerations</vt:lpstr>
      <vt:lpstr>Key Considerations</vt:lpstr>
      <vt:lpstr>Effects of Interest</vt:lpstr>
      <vt:lpstr>Population of Interest  </vt:lpstr>
      <vt:lpstr>Temporal Scale</vt:lpstr>
      <vt:lpstr>Temporal Scale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Cella</dc:creator>
  <cp:lastModifiedBy>Mei Collins</cp:lastModifiedBy>
  <cp:revision>42</cp:revision>
  <dcterms:created xsi:type="dcterms:W3CDTF">2022-07-05T23:25:00Z</dcterms:created>
  <dcterms:modified xsi:type="dcterms:W3CDTF">2023-07-18T17:40:31Z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