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9"/>
  </p:notesMasterIdLst>
  <p:sldIdLst>
    <p:sldId id="1099" r:id="rId5"/>
    <p:sldId id="268" r:id="rId6"/>
    <p:sldId id="257" r:id="rId7"/>
    <p:sldId id="392" r:id="rId8"/>
    <p:sldId id="280" r:id="rId9"/>
    <p:sldId id="288" r:id="rId10"/>
    <p:sldId id="372" r:id="rId11"/>
    <p:sldId id="373" r:id="rId12"/>
    <p:sldId id="393" r:id="rId13"/>
    <p:sldId id="269" r:id="rId14"/>
    <p:sldId id="375" r:id="rId15"/>
    <p:sldId id="376" r:id="rId16"/>
    <p:sldId id="377" r:id="rId17"/>
    <p:sldId id="378" r:id="rId18"/>
    <p:sldId id="379" r:id="rId19"/>
    <p:sldId id="380" r:id="rId20"/>
    <p:sldId id="381" r:id="rId21"/>
    <p:sldId id="382" r:id="rId22"/>
    <p:sldId id="383" r:id="rId23"/>
    <p:sldId id="271" r:id="rId24"/>
    <p:sldId id="384" r:id="rId25"/>
    <p:sldId id="385" r:id="rId26"/>
    <p:sldId id="374" r:id="rId27"/>
    <p:sldId id="400" r:id="rId28"/>
    <p:sldId id="397" r:id="rId29"/>
    <p:sldId id="371" r:id="rId30"/>
    <p:sldId id="398" r:id="rId31"/>
    <p:sldId id="399" r:id="rId32"/>
    <p:sldId id="394" r:id="rId33"/>
    <p:sldId id="272" r:id="rId34"/>
    <p:sldId id="273" r:id="rId35"/>
    <p:sldId id="274" r:id="rId36"/>
    <p:sldId id="395" r:id="rId37"/>
    <p:sldId id="386" r:id="rId38"/>
    <p:sldId id="388" r:id="rId39"/>
    <p:sldId id="391" r:id="rId40"/>
    <p:sldId id="389" r:id="rId41"/>
    <p:sldId id="390" r:id="rId42"/>
    <p:sldId id="396" r:id="rId43"/>
    <p:sldId id="1100" r:id="rId44"/>
    <p:sldId id="1102" r:id="rId45"/>
    <p:sldId id="1101" r:id="rId46"/>
    <p:sldId id="1103" r:id="rId47"/>
    <p:sldId id="1098"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itial Slides" id="{E1C651B6-59BF-42AA-833C-9D650650DB9F}">
          <p14:sldIdLst>
            <p14:sldId id="1099"/>
            <p14:sldId id="268"/>
            <p14:sldId id="257"/>
          </p14:sldIdLst>
        </p14:section>
        <p14:section name="Introduction" id="{340DDDA6-29E8-4705-9758-C84A02FBC5C5}">
          <p14:sldIdLst>
            <p14:sldId id="392"/>
            <p14:sldId id="280"/>
            <p14:sldId id="288"/>
            <p14:sldId id="372"/>
            <p14:sldId id="373"/>
          </p14:sldIdLst>
        </p14:section>
        <p14:section name="Framework" id="{00FE4C67-9A7A-42FA-86A2-F02246F76F56}">
          <p14:sldIdLst>
            <p14:sldId id="393"/>
            <p14:sldId id="269"/>
            <p14:sldId id="375"/>
            <p14:sldId id="376"/>
            <p14:sldId id="377"/>
            <p14:sldId id="378"/>
            <p14:sldId id="379"/>
            <p14:sldId id="380"/>
            <p14:sldId id="381"/>
            <p14:sldId id="382"/>
            <p14:sldId id="383"/>
            <p14:sldId id="271"/>
            <p14:sldId id="384"/>
            <p14:sldId id="385"/>
            <p14:sldId id="374"/>
          </p14:sldIdLst>
        </p14:section>
        <p14:section name="Challenges" id="{394F4B4A-6A12-4F8D-AD75-00C67353B4BE}">
          <p14:sldIdLst>
            <p14:sldId id="400"/>
            <p14:sldId id="397"/>
            <p14:sldId id="371"/>
            <p14:sldId id="398"/>
            <p14:sldId id="399"/>
          </p14:sldIdLst>
        </p14:section>
        <p14:section name="Mitigation Options" id="{9EAE7701-FCE2-49D1-9B9C-D7311B17DCF6}">
          <p14:sldIdLst>
            <p14:sldId id="394"/>
            <p14:sldId id="272"/>
            <p14:sldId id="273"/>
            <p14:sldId id="274"/>
          </p14:sldIdLst>
        </p14:section>
        <p14:section name="Additional Considerations" id="{C799FC21-649C-418D-95E9-99F9EFEA9D14}">
          <p14:sldIdLst>
            <p14:sldId id="395"/>
            <p14:sldId id="386"/>
            <p14:sldId id="388"/>
            <p14:sldId id="391"/>
            <p14:sldId id="389"/>
            <p14:sldId id="390"/>
            <p14:sldId id="396"/>
          </p14:sldIdLst>
        </p14:section>
        <p14:section name="New Air Quality and Climate Management Plan" id="{A30B4B8F-2462-4531-B997-17AD5EA85695}">
          <p14:sldIdLst>
            <p14:sldId id="1100"/>
            <p14:sldId id="1102"/>
            <p14:sldId id="1101"/>
            <p14:sldId id="1103"/>
            <p14:sldId id="109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FED87A-68C5-CB3F-1B79-F1495ABC4C87}" name="Mei Collins" initials="MC" userId="S::MCollins@indecon.com::f58710cf-9b7c-4342-a50c-dd3de50b0186" providerId="AD"/>
  <p188:author id="{08F5C79A-3BBF-0E85-C035-FEB9047DE7F6}" name="Stefani Penn" initials="SP" userId="Stefani Penn" providerId="None"/>
  <p188:author id="{E97B6B9D-6177-2037-0B34-F6A3308B1A62}" name="Stefani Penn" initials="SP" userId="S::SPenn@indecon.com::9b956f7d-0477-4013-81cd-17ea40c6cdf9" providerId="AD"/>
  <p188:author id="{21F3C5BD-ACE7-65C4-C01A-5A0E4E1A361F}" name="Landis, Elizabeth" initials="LE" userId="S::landis.elizabeth_epa.gov#ext#@indecon.com::f25b3125-03f0-4050-8071-b7a6fea9cfd6" providerId="AD"/>
  <p188:author id="{B1BDFADB-5D17-F317-B4D5-BDD3D2CF3FB8}" name="Henry Roman" initials="HR" userId="S::hroman@indecon.com::28722cf9-7dac-4dc0-9220-e312c8ae96af" providerId="AD"/>
  <p188:author id="{C1CC93E7-3809-3AF5-3D57-C13DD86295DA}" name="mccauley.kayla@epa.gov" initials="mc" userId="S::urn:spo:guest#mccauley.kayla@epa.gov::"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3" autoAdjust="0"/>
    <p:restoredTop sz="80462" autoAdjust="0"/>
  </p:normalViewPr>
  <p:slideViewPr>
    <p:cSldViewPr snapToGrid="0">
      <p:cViewPr varScale="1">
        <p:scale>
          <a:sx n="47" d="100"/>
          <a:sy n="47" d="100"/>
        </p:scale>
        <p:origin x="596" y="56"/>
      </p:cViewPr>
      <p:guideLst/>
    </p:cSldViewPr>
  </p:slideViewPr>
  <p:outlineViewPr>
    <p:cViewPr>
      <p:scale>
        <a:sx n="33" d="100"/>
        <a:sy n="33" d="100"/>
      </p:scale>
      <p:origin x="0" y="-38176"/>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auley.kayla@epa.gov" userId="S::urn:spo:guest#mccauley.kayla@epa.gov::" providerId="AD" clId="Web-{E8B08556-611D-E349-A6F3-21A9FD8681D2}"/>
    <pc:docChg chg="mod">
      <pc:chgData name="mccauley.kayla@epa.gov" userId="S::urn:spo:guest#mccauley.kayla@epa.gov::" providerId="AD" clId="Web-{E8B08556-611D-E349-A6F3-21A9FD8681D2}" dt="2022-12-09T21:50:34.025" v="3"/>
      <pc:docMkLst>
        <pc:docMk/>
      </pc:docMkLst>
      <pc:sldChg chg="addCm">
        <pc:chgData name="mccauley.kayla@epa.gov" userId="S::urn:spo:guest#mccauley.kayla@epa.gov::" providerId="AD" clId="Web-{E8B08556-611D-E349-A6F3-21A9FD8681D2}" dt="2022-12-09T21:49:54.008" v="2"/>
        <pc:sldMkLst>
          <pc:docMk/>
          <pc:sldMk cId="1608012055" sldId="274"/>
        </pc:sldMkLst>
      </pc:sldChg>
      <pc:sldChg chg="addCm">
        <pc:chgData name="mccauley.kayla@epa.gov" userId="S::urn:spo:guest#mccauley.kayla@epa.gov::" providerId="AD" clId="Web-{E8B08556-611D-E349-A6F3-21A9FD8681D2}" dt="2022-12-09T21:47:28.459" v="1"/>
        <pc:sldMkLst>
          <pc:docMk/>
          <pc:sldMk cId="119557938" sldId="375"/>
        </pc:sldMkLst>
      </pc:sldChg>
      <pc:sldChg chg="addCm">
        <pc:chgData name="mccauley.kayla@epa.gov" userId="S::urn:spo:guest#mccauley.kayla@epa.gov::" providerId="AD" clId="Web-{E8B08556-611D-E349-A6F3-21A9FD8681D2}" dt="2022-12-09T21:50:34.025" v="3"/>
        <pc:sldMkLst>
          <pc:docMk/>
          <pc:sldMk cId="281157690" sldId="389"/>
        </pc:sldMkLst>
      </pc:sldChg>
    </pc:docChg>
  </pc:docChgLst>
  <pc:docChgLst>
    <pc:chgData name="Mei Collins" userId="f58710cf-9b7c-4342-a50c-dd3de50b0186" providerId="ADAL" clId="{14F22656-F42C-4458-95BA-0DFF66147A57}"/>
    <pc:docChg chg="undo custSel addSld delSld modSld sldOrd addSection modSection">
      <pc:chgData name="Mei Collins" userId="f58710cf-9b7c-4342-a50c-dd3de50b0186" providerId="ADAL" clId="{14F22656-F42C-4458-95BA-0DFF66147A57}" dt="2022-08-29T03:23:18.991" v="3025" actId="404"/>
      <pc:docMkLst>
        <pc:docMk/>
      </pc:docMkLst>
      <pc:sldChg chg="modSp add mod ord">
        <pc:chgData name="Mei Collins" userId="f58710cf-9b7c-4342-a50c-dd3de50b0186" providerId="ADAL" clId="{14F22656-F42C-4458-95BA-0DFF66147A57}" dt="2022-08-29T03:22:10.163" v="3018" actId="404"/>
        <pc:sldMkLst>
          <pc:docMk/>
          <pc:sldMk cId="2015222705" sldId="257"/>
        </pc:sldMkLst>
        <pc:spChg chg="mod">
          <ac:chgData name="Mei Collins" userId="f58710cf-9b7c-4342-a50c-dd3de50b0186" providerId="ADAL" clId="{14F22656-F42C-4458-95BA-0DFF66147A57}" dt="2022-08-29T03:22:10.163" v="3018" actId="404"/>
          <ac:spMkLst>
            <pc:docMk/>
            <pc:sldMk cId="2015222705" sldId="257"/>
            <ac:spMk id="3" creationId="{44A529D0-168F-80A0-709A-A7023D631DFF}"/>
          </ac:spMkLst>
        </pc:spChg>
      </pc:sldChg>
      <pc:sldChg chg="modSp mod">
        <pc:chgData name="Mei Collins" userId="f58710cf-9b7c-4342-a50c-dd3de50b0186" providerId="ADAL" clId="{14F22656-F42C-4458-95BA-0DFF66147A57}" dt="2022-08-26T14:07:39.397" v="54" actId="20577"/>
        <pc:sldMkLst>
          <pc:docMk/>
          <pc:sldMk cId="3463063590" sldId="268"/>
        </pc:sldMkLst>
        <pc:spChg chg="mod">
          <ac:chgData name="Mei Collins" userId="f58710cf-9b7c-4342-a50c-dd3de50b0186" providerId="ADAL" clId="{14F22656-F42C-4458-95BA-0DFF66147A57}" dt="2022-08-26T14:07:39.397" v="54" actId="20577"/>
          <ac:spMkLst>
            <pc:docMk/>
            <pc:sldMk cId="3463063590" sldId="268"/>
            <ac:spMk id="2" creationId="{80F8BE1D-A40A-7359-B861-E27F39AF2947}"/>
          </ac:spMkLst>
        </pc:spChg>
      </pc:sldChg>
      <pc:sldChg chg="addSp delSp modSp mod">
        <pc:chgData name="Mei Collins" userId="f58710cf-9b7c-4342-a50c-dd3de50b0186" providerId="ADAL" clId="{14F22656-F42C-4458-95BA-0DFF66147A57}" dt="2022-08-26T14:12:38.002" v="121" actId="1076"/>
        <pc:sldMkLst>
          <pc:docMk/>
          <pc:sldMk cId="1088742732" sldId="269"/>
        </pc:sldMkLst>
        <pc:spChg chg="mod">
          <ac:chgData name="Mei Collins" userId="f58710cf-9b7c-4342-a50c-dd3de50b0186" providerId="ADAL" clId="{14F22656-F42C-4458-95BA-0DFF66147A57}" dt="2022-08-26T14:12:31.101" v="119" actId="20577"/>
          <ac:spMkLst>
            <pc:docMk/>
            <pc:sldMk cId="1088742732" sldId="269"/>
            <ac:spMk id="2" creationId="{DE2CED02-4E07-F579-F6DC-1356B6261E22}"/>
          </ac:spMkLst>
        </pc:spChg>
        <pc:spChg chg="del">
          <ac:chgData name="Mei Collins" userId="f58710cf-9b7c-4342-a50c-dd3de50b0186" providerId="ADAL" clId="{14F22656-F42C-4458-95BA-0DFF66147A57}" dt="2022-08-26T14:12:17.576" v="59"/>
          <ac:spMkLst>
            <pc:docMk/>
            <pc:sldMk cId="1088742732" sldId="269"/>
            <ac:spMk id="3" creationId="{E9C1A3B5-F6B9-E973-FB16-0FADDEE448F2}"/>
          </ac:spMkLst>
        </pc:spChg>
        <pc:picChg chg="add mod">
          <ac:chgData name="Mei Collins" userId="f58710cf-9b7c-4342-a50c-dd3de50b0186" providerId="ADAL" clId="{14F22656-F42C-4458-95BA-0DFF66147A57}" dt="2022-08-26T14:12:38.002" v="121" actId="1076"/>
          <ac:picMkLst>
            <pc:docMk/>
            <pc:sldMk cId="1088742732" sldId="269"/>
            <ac:picMk id="6" creationId="{3C2896CB-42C7-7826-B9CA-9805E8E47C23}"/>
          </ac:picMkLst>
        </pc:picChg>
      </pc:sldChg>
      <pc:sldChg chg="addSp delSp modSp del mod ord">
        <pc:chgData name="Mei Collins" userId="f58710cf-9b7c-4342-a50c-dd3de50b0186" providerId="ADAL" clId="{14F22656-F42C-4458-95BA-0DFF66147A57}" dt="2022-08-26T14:53:43.032" v="1858" actId="47"/>
        <pc:sldMkLst>
          <pc:docMk/>
          <pc:sldMk cId="2836773808" sldId="270"/>
        </pc:sldMkLst>
        <pc:spChg chg="del mod">
          <ac:chgData name="Mei Collins" userId="f58710cf-9b7c-4342-a50c-dd3de50b0186" providerId="ADAL" clId="{14F22656-F42C-4458-95BA-0DFF66147A57}" dt="2022-08-26T14:53:36.452" v="1857" actId="478"/>
          <ac:spMkLst>
            <pc:docMk/>
            <pc:sldMk cId="2836773808" sldId="270"/>
            <ac:spMk id="2" creationId="{05D3DC73-634B-72AE-DE41-F801F81286B3}"/>
          </ac:spMkLst>
        </pc:spChg>
        <pc:spChg chg="del">
          <ac:chgData name="Mei Collins" userId="f58710cf-9b7c-4342-a50c-dd3de50b0186" providerId="ADAL" clId="{14F22656-F42C-4458-95BA-0DFF66147A57}" dt="2022-08-26T14:12:57.130" v="122" actId="478"/>
          <ac:spMkLst>
            <pc:docMk/>
            <pc:sldMk cId="2836773808" sldId="270"/>
            <ac:spMk id="3" creationId="{738C31C5-15CD-4062-1CF8-9EE7D3CE1E0C}"/>
          </ac:spMkLst>
        </pc:spChg>
        <pc:picChg chg="add mod modCrop">
          <ac:chgData name="Mei Collins" userId="f58710cf-9b7c-4342-a50c-dd3de50b0186" providerId="ADAL" clId="{14F22656-F42C-4458-95BA-0DFF66147A57}" dt="2022-08-26T14:13:57.481" v="183" actId="1076"/>
          <ac:picMkLst>
            <pc:docMk/>
            <pc:sldMk cId="2836773808" sldId="270"/>
            <ac:picMk id="6" creationId="{95B26452-F762-6891-9452-019FAAFC7621}"/>
          </ac:picMkLst>
        </pc:picChg>
      </pc:sldChg>
      <pc:sldChg chg="modSp new mod ord">
        <pc:chgData name="Mei Collins" userId="f58710cf-9b7c-4342-a50c-dd3de50b0186" providerId="ADAL" clId="{14F22656-F42C-4458-95BA-0DFF66147A57}" dt="2022-08-26T15:02:20.357" v="2255" actId="20577"/>
        <pc:sldMkLst>
          <pc:docMk/>
          <pc:sldMk cId="3698756727" sldId="271"/>
        </pc:sldMkLst>
        <pc:spChg chg="mod">
          <ac:chgData name="Mei Collins" userId="f58710cf-9b7c-4342-a50c-dd3de50b0186" providerId="ADAL" clId="{14F22656-F42C-4458-95BA-0DFF66147A57}" dt="2022-08-26T15:02:20.357" v="2255" actId="20577"/>
          <ac:spMkLst>
            <pc:docMk/>
            <pc:sldMk cId="3698756727" sldId="271"/>
            <ac:spMk id="2" creationId="{E36996F1-9597-309E-8CE3-4DA32920BD6E}"/>
          </ac:spMkLst>
        </pc:spChg>
        <pc:spChg chg="mod">
          <ac:chgData name="Mei Collins" userId="f58710cf-9b7c-4342-a50c-dd3de50b0186" providerId="ADAL" clId="{14F22656-F42C-4458-95BA-0DFF66147A57}" dt="2022-08-26T14:15:01.567" v="413" actId="403"/>
          <ac:spMkLst>
            <pc:docMk/>
            <pc:sldMk cId="3698756727" sldId="271"/>
            <ac:spMk id="3" creationId="{065E48E9-8833-5D15-D29E-C2284F5AF0E7}"/>
          </ac:spMkLst>
        </pc:spChg>
      </pc:sldChg>
      <pc:sldChg chg="addSp delSp modSp new mod">
        <pc:chgData name="Mei Collins" userId="f58710cf-9b7c-4342-a50c-dd3de50b0186" providerId="ADAL" clId="{14F22656-F42C-4458-95BA-0DFF66147A57}" dt="2022-08-26T14:19:00.744" v="813" actId="1076"/>
        <pc:sldMkLst>
          <pc:docMk/>
          <pc:sldMk cId="3067120841" sldId="272"/>
        </pc:sldMkLst>
        <pc:spChg chg="mod">
          <ac:chgData name="Mei Collins" userId="f58710cf-9b7c-4342-a50c-dd3de50b0186" providerId="ADAL" clId="{14F22656-F42C-4458-95BA-0DFF66147A57}" dt="2022-08-26T14:17:48.538" v="767" actId="1076"/>
          <ac:spMkLst>
            <pc:docMk/>
            <pc:sldMk cId="3067120841" sldId="272"/>
            <ac:spMk id="2" creationId="{C9D8E99A-487B-336D-41B1-753574995FD5}"/>
          </ac:spMkLst>
        </pc:spChg>
        <pc:spChg chg="del mod">
          <ac:chgData name="Mei Collins" userId="f58710cf-9b7c-4342-a50c-dd3de50b0186" providerId="ADAL" clId="{14F22656-F42C-4458-95BA-0DFF66147A57}" dt="2022-08-26T14:17:42.740" v="764" actId="478"/>
          <ac:spMkLst>
            <pc:docMk/>
            <pc:sldMk cId="3067120841" sldId="272"/>
            <ac:spMk id="3" creationId="{C97FDCF5-0B2E-5509-8622-4BC043B86665}"/>
          </ac:spMkLst>
        </pc:spChg>
        <pc:spChg chg="add del mod">
          <ac:chgData name="Mei Collins" userId="f58710cf-9b7c-4342-a50c-dd3de50b0186" providerId="ADAL" clId="{14F22656-F42C-4458-95BA-0DFF66147A57}" dt="2022-08-26T14:17:45.335" v="765" actId="478"/>
          <ac:spMkLst>
            <pc:docMk/>
            <pc:sldMk cId="3067120841" sldId="272"/>
            <ac:spMk id="7" creationId="{33CA4D91-844D-ADB7-D7F0-34CC63566264}"/>
          </ac:spMkLst>
        </pc:spChg>
        <pc:graphicFrameChg chg="add mod modGraphic">
          <ac:chgData name="Mei Collins" userId="f58710cf-9b7c-4342-a50c-dd3de50b0186" providerId="ADAL" clId="{14F22656-F42C-4458-95BA-0DFF66147A57}" dt="2022-08-26T14:19:00.744" v="813" actId="1076"/>
          <ac:graphicFrameMkLst>
            <pc:docMk/>
            <pc:sldMk cId="3067120841" sldId="272"/>
            <ac:graphicFrameMk id="5" creationId="{B4FFBC35-00FB-C30B-14D4-2045F627C9D4}"/>
          </ac:graphicFrameMkLst>
        </pc:graphicFrameChg>
      </pc:sldChg>
      <pc:sldChg chg="addSp delSp modSp new mod">
        <pc:chgData name="Mei Collins" userId="f58710cf-9b7c-4342-a50c-dd3de50b0186" providerId="ADAL" clId="{14F22656-F42C-4458-95BA-0DFF66147A57}" dt="2022-08-26T14:19:35.702" v="819" actId="1076"/>
        <pc:sldMkLst>
          <pc:docMk/>
          <pc:sldMk cId="123182522" sldId="273"/>
        </pc:sldMkLst>
        <pc:spChg chg="mod">
          <ac:chgData name="Mei Collins" userId="f58710cf-9b7c-4342-a50c-dd3de50b0186" providerId="ADAL" clId="{14F22656-F42C-4458-95BA-0DFF66147A57}" dt="2022-08-26T14:18:21.599" v="806" actId="20577"/>
          <ac:spMkLst>
            <pc:docMk/>
            <pc:sldMk cId="123182522" sldId="273"/>
            <ac:spMk id="2" creationId="{544C51DB-545C-EC9E-01BC-CC73E5A7556D}"/>
          </ac:spMkLst>
        </pc:spChg>
        <pc:spChg chg="del">
          <ac:chgData name="Mei Collins" userId="f58710cf-9b7c-4342-a50c-dd3de50b0186" providerId="ADAL" clId="{14F22656-F42C-4458-95BA-0DFF66147A57}" dt="2022-08-26T14:19:10.331" v="814" actId="1032"/>
          <ac:spMkLst>
            <pc:docMk/>
            <pc:sldMk cId="123182522" sldId="273"/>
            <ac:spMk id="3" creationId="{06477D07-C77C-97C4-A75B-156150F224EF}"/>
          </ac:spMkLst>
        </pc:spChg>
        <pc:graphicFrameChg chg="add mod modGraphic">
          <ac:chgData name="Mei Collins" userId="f58710cf-9b7c-4342-a50c-dd3de50b0186" providerId="ADAL" clId="{14F22656-F42C-4458-95BA-0DFF66147A57}" dt="2022-08-26T14:19:35.702" v="819" actId="1076"/>
          <ac:graphicFrameMkLst>
            <pc:docMk/>
            <pc:sldMk cId="123182522" sldId="273"/>
            <ac:graphicFrameMk id="5" creationId="{7A7B84C2-F502-EDBD-469F-C568B29D7FB5}"/>
          </ac:graphicFrameMkLst>
        </pc:graphicFrameChg>
      </pc:sldChg>
      <pc:sldChg chg="addSp delSp modSp add mod ord addCm modCm">
        <pc:chgData name="Mei Collins" userId="f58710cf-9b7c-4342-a50c-dd3de50b0186" providerId="ADAL" clId="{14F22656-F42C-4458-95BA-0DFF66147A57}" dt="2022-08-29T03:05:21.157" v="2769"/>
        <pc:sldMkLst>
          <pc:docMk/>
          <pc:sldMk cId="1608012055" sldId="274"/>
        </pc:sldMkLst>
        <pc:spChg chg="mod">
          <ac:chgData name="Mei Collins" userId="f58710cf-9b7c-4342-a50c-dd3de50b0186" providerId="ADAL" clId="{14F22656-F42C-4458-95BA-0DFF66147A57}" dt="2022-08-26T14:27:52.578" v="961" actId="20577"/>
          <ac:spMkLst>
            <pc:docMk/>
            <pc:sldMk cId="1608012055" sldId="274"/>
            <ac:spMk id="2" creationId="{544C51DB-545C-EC9E-01BC-CC73E5A7556D}"/>
          </ac:spMkLst>
        </pc:spChg>
        <pc:spChg chg="del">
          <ac:chgData name="Mei Collins" userId="f58710cf-9b7c-4342-a50c-dd3de50b0186" providerId="ADAL" clId="{14F22656-F42C-4458-95BA-0DFF66147A57}" dt="2022-08-26T14:28:00.211" v="962" actId="478"/>
          <ac:spMkLst>
            <pc:docMk/>
            <pc:sldMk cId="1608012055" sldId="274"/>
            <ac:spMk id="3" creationId="{06477D07-C77C-97C4-A75B-156150F224EF}"/>
          </ac:spMkLst>
        </pc:spChg>
        <pc:spChg chg="add mod">
          <ac:chgData name="Mei Collins" userId="f58710cf-9b7c-4342-a50c-dd3de50b0186" providerId="ADAL" clId="{14F22656-F42C-4458-95BA-0DFF66147A57}" dt="2022-08-29T03:05:07.441" v="2767" actId="1035"/>
          <ac:spMkLst>
            <pc:docMk/>
            <pc:sldMk cId="1608012055" sldId="274"/>
            <ac:spMk id="6" creationId="{9B7EDD26-AFAE-E447-B751-CC3F8A6999F6}"/>
          </ac:spMkLst>
        </pc:spChg>
        <pc:spChg chg="add del mod">
          <ac:chgData name="Mei Collins" userId="f58710cf-9b7c-4342-a50c-dd3de50b0186" providerId="ADAL" clId="{14F22656-F42C-4458-95BA-0DFF66147A57}" dt="2022-08-26T14:28:36.966" v="967" actId="478"/>
          <ac:spMkLst>
            <pc:docMk/>
            <pc:sldMk cId="1608012055" sldId="274"/>
            <ac:spMk id="7" creationId="{BD756AF1-582C-28A2-60BE-D9AA8B1DB784}"/>
          </ac:spMkLst>
        </pc:spChg>
        <pc:graphicFrameChg chg="add del mod">
          <ac:chgData name="Mei Collins" userId="f58710cf-9b7c-4342-a50c-dd3de50b0186" providerId="ADAL" clId="{14F22656-F42C-4458-95BA-0DFF66147A57}" dt="2022-08-29T03:05:12.257" v="2768" actId="1076"/>
          <ac:graphicFrameMkLst>
            <pc:docMk/>
            <pc:sldMk cId="1608012055" sldId="274"/>
            <ac:graphicFrameMk id="5" creationId="{1450209D-3DFC-AEC1-16B0-DEB3719635A3}"/>
          </ac:graphicFrameMkLst>
        </pc:graphicFrameChg>
      </pc:sldChg>
      <pc:sldChg chg="add del">
        <pc:chgData name="Mei Collins" userId="f58710cf-9b7c-4342-a50c-dd3de50b0186" providerId="ADAL" clId="{14F22656-F42C-4458-95BA-0DFF66147A57}" dt="2022-08-26T15:43:46.508" v="2645" actId="47"/>
        <pc:sldMkLst>
          <pc:docMk/>
          <pc:sldMk cId="4199524953" sldId="275"/>
        </pc:sldMkLst>
      </pc:sldChg>
      <pc:sldChg chg="add del">
        <pc:chgData name="Mei Collins" userId="f58710cf-9b7c-4342-a50c-dd3de50b0186" providerId="ADAL" clId="{14F22656-F42C-4458-95BA-0DFF66147A57}" dt="2022-08-26T15:02:42.716" v="2259" actId="47"/>
        <pc:sldMkLst>
          <pc:docMk/>
          <pc:sldMk cId="2097979527" sldId="276"/>
        </pc:sldMkLst>
      </pc:sldChg>
      <pc:sldChg chg="add del">
        <pc:chgData name="Mei Collins" userId="f58710cf-9b7c-4342-a50c-dd3de50b0186" providerId="ADAL" clId="{14F22656-F42C-4458-95BA-0DFF66147A57}" dt="2022-08-26T15:02:42.228" v="2258" actId="47"/>
        <pc:sldMkLst>
          <pc:docMk/>
          <pc:sldMk cId="3526083111" sldId="277"/>
        </pc:sldMkLst>
      </pc:sldChg>
      <pc:sldChg chg="add del">
        <pc:chgData name="Mei Collins" userId="f58710cf-9b7c-4342-a50c-dd3de50b0186" providerId="ADAL" clId="{14F22656-F42C-4458-95BA-0DFF66147A57}" dt="2022-08-26T15:02:41.804" v="2257" actId="47"/>
        <pc:sldMkLst>
          <pc:docMk/>
          <pc:sldMk cId="783776493" sldId="278"/>
        </pc:sldMkLst>
      </pc:sldChg>
      <pc:sldChg chg="add del">
        <pc:chgData name="Mei Collins" userId="f58710cf-9b7c-4342-a50c-dd3de50b0186" providerId="ADAL" clId="{14F22656-F42C-4458-95BA-0DFF66147A57}" dt="2022-08-26T15:02:41.438" v="2256" actId="47"/>
        <pc:sldMkLst>
          <pc:docMk/>
          <pc:sldMk cId="1039996421" sldId="279"/>
        </pc:sldMkLst>
      </pc:sldChg>
      <pc:sldChg chg="modSp new mod">
        <pc:chgData name="Mei Collins" userId="f58710cf-9b7c-4342-a50c-dd3de50b0186" providerId="ADAL" clId="{14F22656-F42C-4458-95BA-0DFF66147A57}" dt="2022-08-26T14:24:19.965" v="910" actId="27636"/>
        <pc:sldMkLst>
          <pc:docMk/>
          <pc:sldMk cId="3998056617" sldId="280"/>
        </pc:sldMkLst>
        <pc:spChg chg="mod">
          <ac:chgData name="Mei Collins" userId="f58710cf-9b7c-4342-a50c-dd3de50b0186" providerId="ADAL" clId="{14F22656-F42C-4458-95BA-0DFF66147A57}" dt="2022-08-26T14:23:55.473" v="892" actId="20577"/>
          <ac:spMkLst>
            <pc:docMk/>
            <pc:sldMk cId="3998056617" sldId="280"/>
            <ac:spMk id="2" creationId="{337CEFEC-E1BE-AF45-1696-CCC566551405}"/>
          </ac:spMkLst>
        </pc:spChg>
        <pc:spChg chg="mod">
          <ac:chgData name="Mei Collins" userId="f58710cf-9b7c-4342-a50c-dd3de50b0186" providerId="ADAL" clId="{14F22656-F42C-4458-95BA-0DFF66147A57}" dt="2022-08-26T14:24:19.965" v="910" actId="27636"/>
          <ac:spMkLst>
            <pc:docMk/>
            <pc:sldMk cId="3998056617" sldId="280"/>
            <ac:spMk id="3" creationId="{08DB564E-7FF1-A2F3-CBB2-71B550DE1031}"/>
          </ac:spMkLst>
        </pc:spChg>
      </pc:sldChg>
      <pc:sldChg chg="modSp add del mod">
        <pc:chgData name="Mei Collins" userId="f58710cf-9b7c-4342-a50c-dd3de50b0186" providerId="ADAL" clId="{14F22656-F42C-4458-95BA-0DFF66147A57}" dt="2022-08-26T14:29:18.636" v="969" actId="47"/>
        <pc:sldMkLst>
          <pc:docMk/>
          <pc:sldMk cId="2086155869" sldId="284"/>
        </pc:sldMkLst>
        <pc:spChg chg="mod">
          <ac:chgData name="Mei Collins" userId="f58710cf-9b7c-4342-a50c-dd3de50b0186" providerId="ADAL" clId="{14F22656-F42C-4458-95BA-0DFF66147A57}" dt="2022-08-26T14:27:37.880" v="916" actId="27636"/>
          <ac:spMkLst>
            <pc:docMk/>
            <pc:sldMk cId="2086155869" sldId="284"/>
            <ac:spMk id="16386" creationId="{00000000-0000-0000-0000-000000000000}"/>
          </ac:spMkLst>
        </pc:spChg>
      </pc:sldChg>
      <pc:sldChg chg="delSp modSp add mod setBg delDesignElem modNotes">
        <pc:chgData name="Mei Collins" userId="f58710cf-9b7c-4342-a50c-dd3de50b0186" providerId="ADAL" clId="{14F22656-F42C-4458-95BA-0DFF66147A57}" dt="2022-08-26T15:08:43.621" v="2342" actId="14100"/>
        <pc:sldMkLst>
          <pc:docMk/>
          <pc:sldMk cId="1871732285" sldId="288"/>
        </pc:sldMkLst>
        <pc:spChg chg="mod">
          <ac:chgData name="Mei Collins" userId="f58710cf-9b7c-4342-a50c-dd3de50b0186" providerId="ADAL" clId="{14F22656-F42C-4458-95BA-0DFF66147A57}" dt="2022-08-26T15:08:43.621" v="2342" actId="14100"/>
          <ac:spMkLst>
            <pc:docMk/>
            <pc:sldMk cId="1871732285" sldId="288"/>
            <ac:spMk id="897026" creationId="{00000000-0000-0000-0000-000000000000}"/>
          </ac:spMkLst>
        </pc:spChg>
        <pc:spChg chg="mod">
          <ac:chgData name="Mei Collins" userId="f58710cf-9b7c-4342-a50c-dd3de50b0186" providerId="ADAL" clId="{14F22656-F42C-4458-95BA-0DFF66147A57}" dt="2022-08-26T15:07:05.478" v="2341" actId="27636"/>
          <ac:spMkLst>
            <pc:docMk/>
            <pc:sldMk cId="1871732285" sldId="288"/>
            <ac:spMk id="897027" creationId="{00000000-0000-0000-0000-000000000000}"/>
          </ac:spMkLst>
        </pc:spChg>
        <pc:spChg chg="del">
          <ac:chgData name="Mei Collins" userId="f58710cf-9b7c-4342-a50c-dd3de50b0186" providerId="ADAL" clId="{14F22656-F42C-4458-95BA-0DFF66147A57}" dt="2022-08-26T15:05:32.384" v="2316"/>
          <ac:spMkLst>
            <pc:docMk/>
            <pc:sldMk cId="1871732285" sldId="288"/>
            <ac:spMk id="897029" creationId="{8D70B121-56F4-4848-B38B-182089D909FA}"/>
          </ac:spMkLst>
        </pc:spChg>
        <pc:cxnChg chg="del">
          <ac:chgData name="Mei Collins" userId="f58710cf-9b7c-4342-a50c-dd3de50b0186" providerId="ADAL" clId="{14F22656-F42C-4458-95BA-0DFF66147A57}" dt="2022-08-26T15:05:32.384" v="2316"/>
          <ac:cxnSpMkLst>
            <pc:docMk/>
            <pc:sldMk cId="1871732285" sldId="288"/>
            <ac:cxnSpMk id="897030" creationId="{2D72A2C9-F3CA-4216-8BAD-FA4C970C3C4E}"/>
          </ac:cxnSpMkLst>
        </pc:cxnChg>
      </pc:sldChg>
      <pc:sldChg chg="add">
        <pc:chgData name="Mei Collins" userId="f58710cf-9b7c-4342-a50c-dd3de50b0186" providerId="ADAL" clId="{14F22656-F42C-4458-95BA-0DFF66147A57}" dt="2022-08-26T14:26:07.742" v="913"/>
        <pc:sldMkLst>
          <pc:docMk/>
          <pc:sldMk cId="2210871104" sldId="372"/>
        </pc:sldMkLst>
      </pc:sldChg>
      <pc:sldChg chg="add">
        <pc:chgData name="Mei Collins" userId="f58710cf-9b7c-4342-a50c-dd3de50b0186" providerId="ADAL" clId="{14F22656-F42C-4458-95BA-0DFF66147A57}" dt="2022-08-26T14:26:15.069" v="914"/>
        <pc:sldMkLst>
          <pc:docMk/>
          <pc:sldMk cId="3472730120" sldId="373"/>
        </pc:sldMkLst>
      </pc:sldChg>
      <pc:sldChg chg="addSp delSp modSp new mod ord">
        <pc:chgData name="Mei Collins" userId="f58710cf-9b7c-4342-a50c-dd3de50b0186" providerId="ADAL" clId="{14F22656-F42C-4458-95BA-0DFF66147A57}" dt="2022-08-26T14:32:39.692" v="1079"/>
        <pc:sldMkLst>
          <pc:docMk/>
          <pc:sldMk cId="1133064414" sldId="374"/>
        </pc:sldMkLst>
        <pc:spChg chg="mod">
          <ac:chgData name="Mei Collins" userId="f58710cf-9b7c-4342-a50c-dd3de50b0186" providerId="ADAL" clId="{14F22656-F42C-4458-95BA-0DFF66147A57}" dt="2022-08-26T14:30:06.600" v="1008" actId="20577"/>
          <ac:spMkLst>
            <pc:docMk/>
            <pc:sldMk cId="1133064414" sldId="374"/>
            <ac:spMk id="2" creationId="{C6B3310B-EEF3-4D55-9594-5902868EA1BF}"/>
          </ac:spMkLst>
        </pc:spChg>
        <pc:spChg chg="del">
          <ac:chgData name="Mei Collins" userId="f58710cf-9b7c-4342-a50c-dd3de50b0186" providerId="ADAL" clId="{14F22656-F42C-4458-95BA-0DFF66147A57}" dt="2022-08-26T14:30:16.585" v="1009" actId="478"/>
          <ac:spMkLst>
            <pc:docMk/>
            <pc:sldMk cId="1133064414" sldId="374"/>
            <ac:spMk id="3" creationId="{DE94670B-6061-CD22-6BE2-288DA4F3046D}"/>
          </ac:spMkLst>
        </pc:spChg>
        <pc:spChg chg="add mod">
          <ac:chgData name="Mei Collins" userId="f58710cf-9b7c-4342-a50c-dd3de50b0186" providerId="ADAL" clId="{14F22656-F42C-4458-95BA-0DFF66147A57}" dt="2022-08-26T14:31:32.893" v="1073" actId="1076"/>
          <ac:spMkLst>
            <pc:docMk/>
            <pc:sldMk cId="1133064414" sldId="374"/>
            <ac:spMk id="6" creationId="{A781BE3B-E16F-CFEA-9AD1-C37D8EC1DBB2}"/>
          </ac:spMkLst>
        </pc:spChg>
        <pc:picChg chg="add mod">
          <ac:chgData name="Mei Collins" userId="f58710cf-9b7c-4342-a50c-dd3de50b0186" providerId="ADAL" clId="{14F22656-F42C-4458-95BA-0DFF66147A57}" dt="2022-08-26T14:31:39.643" v="1075" actId="1076"/>
          <ac:picMkLst>
            <pc:docMk/>
            <pc:sldMk cId="1133064414" sldId="374"/>
            <ac:picMk id="5" creationId="{5B003C46-D1FF-6C2F-769B-1EF97FA1D872}"/>
          </ac:picMkLst>
        </pc:picChg>
      </pc:sldChg>
      <pc:sldChg chg="modSp new mod">
        <pc:chgData name="Mei Collins" userId="f58710cf-9b7c-4342-a50c-dd3de50b0186" providerId="ADAL" clId="{14F22656-F42C-4458-95BA-0DFF66147A57}" dt="2022-08-26T14:34:56.117" v="1212" actId="403"/>
        <pc:sldMkLst>
          <pc:docMk/>
          <pc:sldMk cId="119557938" sldId="375"/>
        </pc:sldMkLst>
        <pc:spChg chg="mod">
          <ac:chgData name="Mei Collins" userId="f58710cf-9b7c-4342-a50c-dd3de50b0186" providerId="ADAL" clId="{14F22656-F42C-4458-95BA-0DFF66147A57}" dt="2022-08-26T14:33:05.351" v="1107" actId="20577"/>
          <ac:spMkLst>
            <pc:docMk/>
            <pc:sldMk cId="119557938" sldId="375"/>
            <ac:spMk id="2" creationId="{1FEE3290-93E0-F37F-778C-4842BA718463}"/>
          </ac:spMkLst>
        </pc:spChg>
        <pc:spChg chg="mod">
          <ac:chgData name="Mei Collins" userId="f58710cf-9b7c-4342-a50c-dd3de50b0186" providerId="ADAL" clId="{14F22656-F42C-4458-95BA-0DFF66147A57}" dt="2022-08-26T14:34:56.117" v="1212" actId="403"/>
          <ac:spMkLst>
            <pc:docMk/>
            <pc:sldMk cId="119557938" sldId="375"/>
            <ac:spMk id="3" creationId="{615FBE61-B960-9B0A-8C4D-95DB3E5BEE40}"/>
          </ac:spMkLst>
        </pc:spChg>
      </pc:sldChg>
      <pc:sldChg chg="modSp new mod">
        <pc:chgData name="Mei Collins" userId="f58710cf-9b7c-4342-a50c-dd3de50b0186" providerId="ADAL" clId="{14F22656-F42C-4458-95BA-0DFF66147A57}" dt="2022-08-26T14:36:23.044" v="1290" actId="20577"/>
        <pc:sldMkLst>
          <pc:docMk/>
          <pc:sldMk cId="2329047526" sldId="376"/>
        </pc:sldMkLst>
        <pc:spChg chg="mod">
          <ac:chgData name="Mei Collins" userId="f58710cf-9b7c-4342-a50c-dd3de50b0186" providerId="ADAL" clId="{14F22656-F42C-4458-95BA-0DFF66147A57}" dt="2022-08-26T14:35:22.282" v="1253" actId="20577"/>
          <ac:spMkLst>
            <pc:docMk/>
            <pc:sldMk cId="2329047526" sldId="376"/>
            <ac:spMk id="2" creationId="{DCBB2B51-4575-7494-B7D5-D039826418AA}"/>
          </ac:spMkLst>
        </pc:spChg>
        <pc:spChg chg="mod">
          <ac:chgData name="Mei Collins" userId="f58710cf-9b7c-4342-a50c-dd3de50b0186" providerId="ADAL" clId="{14F22656-F42C-4458-95BA-0DFF66147A57}" dt="2022-08-26T14:36:23.044" v="1290" actId="20577"/>
          <ac:spMkLst>
            <pc:docMk/>
            <pc:sldMk cId="2329047526" sldId="376"/>
            <ac:spMk id="3" creationId="{3DA441BE-473D-4A29-C146-DB381AC250CE}"/>
          </ac:spMkLst>
        </pc:spChg>
      </pc:sldChg>
      <pc:sldChg chg="modSp new mod">
        <pc:chgData name="Mei Collins" userId="f58710cf-9b7c-4342-a50c-dd3de50b0186" providerId="ADAL" clId="{14F22656-F42C-4458-95BA-0DFF66147A57}" dt="2022-08-26T14:38:22.253" v="1359" actId="14100"/>
        <pc:sldMkLst>
          <pc:docMk/>
          <pc:sldMk cId="248007374" sldId="377"/>
        </pc:sldMkLst>
        <pc:spChg chg="mod">
          <ac:chgData name="Mei Collins" userId="f58710cf-9b7c-4342-a50c-dd3de50b0186" providerId="ADAL" clId="{14F22656-F42C-4458-95BA-0DFF66147A57}" dt="2022-08-26T14:36:39.424" v="1317" actId="20577"/>
          <ac:spMkLst>
            <pc:docMk/>
            <pc:sldMk cId="248007374" sldId="377"/>
            <ac:spMk id="2" creationId="{BCD48609-1E92-48A6-DC22-922C59CF700F}"/>
          </ac:spMkLst>
        </pc:spChg>
        <pc:spChg chg="mod">
          <ac:chgData name="Mei Collins" userId="f58710cf-9b7c-4342-a50c-dd3de50b0186" providerId="ADAL" clId="{14F22656-F42C-4458-95BA-0DFF66147A57}" dt="2022-08-26T14:38:22.253" v="1359" actId="14100"/>
          <ac:spMkLst>
            <pc:docMk/>
            <pc:sldMk cId="248007374" sldId="377"/>
            <ac:spMk id="3" creationId="{DAED5876-23B1-8E06-F182-D8F29D502715}"/>
          </ac:spMkLst>
        </pc:spChg>
      </pc:sldChg>
      <pc:sldChg chg="addSp delSp modSp new mod">
        <pc:chgData name="Mei Collins" userId="f58710cf-9b7c-4342-a50c-dd3de50b0186" providerId="ADAL" clId="{14F22656-F42C-4458-95BA-0DFF66147A57}" dt="2022-08-26T14:42:51.975" v="1418" actId="1076"/>
        <pc:sldMkLst>
          <pc:docMk/>
          <pc:sldMk cId="605342101" sldId="378"/>
        </pc:sldMkLst>
        <pc:spChg chg="mod">
          <ac:chgData name="Mei Collins" userId="f58710cf-9b7c-4342-a50c-dd3de50b0186" providerId="ADAL" clId="{14F22656-F42C-4458-95BA-0DFF66147A57}" dt="2022-08-26T14:39:23.488" v="1406" actId="20577"/>
          <ac:spMkLst>
            <pc:docMk/>
            <pc:sldMk cId="605342101" sldId="378"/>
            <ac:spMk id="2" creationId="{D9B2884B-0535-F66B-DCC1-FCD3D8ED3AC0}"/>
          </ac:spMkLst>
        </pc:spChg>
        <pc:spChg chg="del">
          <ac:chgData name="Mei Collins" userId="f58710cf-9b7c-4342-a50c-dd3de50b0186" providerId="ADAL" clId="{14F22656-F42C-4458-95BA-0DFF66147A57}" dt="2022-08-26T14:39:26.128" v="1407" actId="478"/>
          <ac:spMkLst>
            <pc:docMk/>
            <pc:sldMk cId="605342101" sldId="378"/>
            <ac:spMk id="3" creationId="{57BE65F0-86D1-797C-8A62-716F2CCA43DE}"/>
          </ac:spMkLst>
        </pc:spChg>
        <pc:spChg chg="add mod">
          <ac:chgData name="Mei Collins" userId="f58710cf-9b7c-4342-a50c-dd3de50b0186" providerId="ADAL" clId="{14F22656-F42C-4458-95BA-0DFF66147A57}" dt="2022-08-26T14:42:51.975" v="1418" actId="1076"/>
          <ac:spMkLst>
            <pc:docMk/>
            <pc:sldMk cId="605342101" sldId="378"/>
            <ac:spMk id="6" creationId="{B11EE81C-C9CF-0564-0E7D-64BE029DA8BA}"/>
          </ac:spMkLst>
        </pc:spChg>
        <pc:picChg chg="add mod">
          <ac:chgData name="Mei Collins" userId="f58710cf-9b7c-4342-a50c-dd3de50b0186" providerId="ADAL" clId="{14F22656-F42C-4458-95BA-0DFF66147A57}" dt="2022-08-26T14:39:34.275" v="1410" actId="1076"/>
          <ac:picMkLst>
            <pc:docMk/>
            <pc:sldMk cId="605342101" sldId="378"/>
            <ac:picMk id="5" creationId="{A332A4BD-50BE-F210-C2DA-38D6075B4149}"/>
          </ac:picMkLst>
        </pc:picChg>
      </pc:sldChg>
      <pc:sldChg chg="modSp new mod">
        <pc:chgData name="Mei Collins" userId="f58710cf-9b7c-4342-a50c-dd3de50b0186" providerId="ADAL" clId="{14F22656-F42C-4458-95BA-0DFF66147A57}" dt="2022-08-26T14:45:59.263" v="1552" actId="20577"/>
        <pc:sldMkLst>
          <pc:docMk/>
          <pc:sldMk cId="590673253" sldId="379"/>
        </pc:sldMkLst>
        <pc:spChg chg="mod">
          <ac:chgData name="Mei Collins" userId="f58710cf-9b7c-4342-a50c-dd3de50b0186" providerId="ADAL" clId="{14F22656-F42C-4458-95BA-0DFF66147A57}" dt="2022-08-26T14:43:19.406" v="1455" actId="20577"/>
          <ac:spMkLst>
            <pc:docMk/>
            <pc:sldMk cId="590673253" sldId="379"/>
            <ac:spMk id="2" creationId="{87D5518D-EA07-C93E-71C0-72A4CCA6C5D1}"/>
          </ac:spMkLst>
        </pc:spChg>
        <pc:spChg chg="mod">
          <ac:chgData name="Mei Collins" userId="f58710cf-9b7c-4342-a50c-dd3de50b0186" providerId="ADAL" clId="{14F22656-F42C-4458-95BA-0DFF66147A57}" dt="2022-08-26T14:45:59.263" v="1552" actId="20577"/>
          <ac:spMkLst>
            <pc:docMk/>
            <pc:sldMk cId="590673253" sldId="379"/>
            <ac:spMk id="3" creationId="{6CE9A63E-3CF1-7BA6-D116-11061CB1A2AB}"/>
          </ac:spMkLst>
        </pc:spChg>
      </pc:sldChg>
      <pc:sldChg chg="addSp modSp new mod">
        <pc:chgData name="Mei Collins" userId="f58710cf-9b7c-4342-a50c-dd3de50b0186" providerId="ADAL" clId="{14F22656-F42C-4458-95BA-0DFF66147A57}" dt="2022-08-26T14:47:40.296" v="1569" actId="1076"/>
        <pc:sldMkLst>
          <pc:docMk/>
          <pc:sldMk cId="2211278535" sldId="380"/>
        </pc:sldMkLst>
        <pc:spChg chg="mod">
          <ac:chgData name="Mei Collins" userId="f58710cf-9b7c-4342-a50c-dd3de50b0186" providerId="ADAL" clId="{14F22656-F42C-4458-95BA-0DFF66147A57}" dt="2022-08-26T14:45:51.738" v="1551" actId="20577"/>
          <ac:spMkLst>
            <pc:docMk/>
            <pc:sldMk cId="2211278535" sldId="380"/>
            <ac:spMk id="2" creationId="{D80F11BA-7279-394B-5475-884DBBA94E06}"/>
          </ac:spMkLst>
        </pc:spChg>
        <pc:spChg chg="mod">
          <ac:chgData name="Mei Collins" userId="f58710cf-9b7c-4342-a50c-dd3de50b0186" providerId="ADAL" clId="{14F22656-F42C-4458-95BA-0DFF66147A57}" dt="2022-08-26T14:47:40.296" v="1569" actId="1076"/>
          <ac:spMkLst>
            <pc:docMk/>
            <pc:sldMk cId="2211278535" sldId="380"/>
            <ac:spMk id="3" creationId="{493E73D1-D2F3-6337-5173-91E098A14855}"/>
          </ac:spMkLst>
        </pc:spChg>
        <pc:picChg chg="add mod">
          <ac:chgData name="Mei Collins" userId="f58710cf-9b7c-4342-a50c-dd3de50b0186" providerId="ADAL" clId="{14F22656-F42C-4458-95BA-0DFF66147A57}" dt="2022-08-26T14:47:30.267" v="1565" actId="1076"/>
          <ac:picMkLst>
            <pc:docMk/>
            <pc:sldMk cId="2211278535" sldId="380"/>
            <ac:picMk id="5" creationId="{97E3BAD8-943B-22F1-2FAC-C9C6E14FAA1C}"/>
          </ac:picMkLst>
        </pc:picChg>
      </pc:sldChg>
      <pc:sldChg chg="modSp new mod">
        <pc:chgData name="Mei Collins" userId="f58710cf-9b7c-4342-a50c-dd3de50b0186" providerId="ADAL" clId="{14F22656-F42C-4458-95BA-0DFF66147A57}" dt="2022-08-26T14:49:18.588" v="1778" actId="404"/>
        <pc:sldMkLst>
          <pc:docMk/>
          <pc:sldMk cId="2987664095" sldId="381"/>
        </pc:sldMkLst>
        <pc:spChg chg="mod">
          <ac:chgData name="Mei Collins" userId="f58710cf-9b7c-4342-a50c-dd3de50b0186" providerId="ADAL" clId="{14F22656-F42C-4458-95BA-0DFF66147A57}" dt="2022-08-26T14:48:05.927" v="1618" actId="20577"/>
          <ac:spMkLst>
            <pc:docMk/>
            <pc:sldMk cId="2987664095" sldId="381"/>
            <ac:spMk id="2" creationId="{82247EC9-6362-F137-A723-65A9EED6C636}"/>
          </ac:spMkLst>
        </pc:spChg>
        <pc:spChg chg="mod">
          <ac:chgData name="Mei Collins" userId="f58710cf-9b7c-4342-a50c-dd3de50b0186" providerId="ADAL" clId="{14F22656-F42C-4458-95BA-0DFF66147A57}" dt="2022-08-26T14:49:18.588" v="1778" actId="404"/>
          <ac:spMkLst>
            <pc:docMk/>
            <pc:sldMk cId="2987664095" sldId="381"/>
            <ac:spMk id="3" creationId="{AC560F3D-65C9-0C48-2B9A-B7F5CDF61E2C}"/>
          </ac:spMkLst>
        </pc:spChg>
      </pc:sldChg>
      <pc:sldChg chg="modSp new mod">
        <pc:chgData name="Mei Collins" userId="f58710cf-9b7c-4342-a50c-dd3de50b0186" providerId="ADAL" clId="{14F22656-F42C-4458-95BA-0DFF66147A57}" dt="2022-08-26T14:54:00.383" v="1865" actId="14100"/>
        <pc:sldMkLst>
          <pc:docMk/>
          <pc:sldMk cId="370873599" sldId="382"/>
        </pc:sldMkLst>
        <pc:spChg chg="mod">
          <ac:chgData name="Mei Collins" userId="f58710cf-9b7c-4342-a50c-dd3de50b0186" providerId="ADAL" clId="{14F22656-F42C-4458-95BA-0DFF66147A57}" dt="2022-08-26T14:52:34.052" v="1855" actId="20577"/>
          <ac:spMkLst>
            <pc:docMk/>
            <pc:sldMk cId="370873599" sldId="382"/>
            <ac:spMk id="2" creationId="{37F5791E-92CC-9882-97E1-FC79FBDCA1A4}"/>
          </ac:spMkLst>
        </pc:spChg>
        <pc:spChg chg="mod">
          <ac:chgData name="Mei Collins" userId="f58710cf-9b7c-4342-a50c-dd3de50b0186" providerId="ADAL" clId="{14F22656-F42C-4458-95BA-0DFF66147A57}" dt="2022-08-26T14:54:00.383" v="1865" actId="14100"/>
          <ac:spMkLst>
            <pc:docMk/>
            <pc:sldMk cId="370873599" sldId="382"/>
            <ac:spMk id="3" creationId="{ADDA83B3-B6BD-773C-D692-783C5DFEB517}"/>
          </ac:spMkLst>
        </pc:spChg>
      </pc:sldChg>
      <pc:sldChg chg="modSp new mod">
        <pc:chgData name="Mei Collins" userId="f58710cf-9b7c-4342-a50c-dd3de50b0186" providerId="ADAL" clId="{14F22656-F42C-4458-95BA-0DFF66147A57}" dt="2022-08-26T14:57:34.057" v="1974" actId="27636"/>
        <pc:sldMkLst>
          <pc:docMk/>
          <pc:sldMk cId="1690139148" sldId="383"/>
        </pc:sldMkLst>
        <pc:spChg chg="mod">
          <ac:chgData name="Mei Collins" userId="f58710cf-9b7c-4342-a50c-dd3de50b0186" providerId="ADAL" clId="{14F22656-F42C-4458-95BA-0DFF66147A57}" dt="2022-08-26T14:54:34.549" v="1900" actId="20577"/>
          <ac:spMkLst>
            <pc:docMk/>
            <pc:sldMk cId="1690139148" sldId="383"/>
            <ac:spMk id="2" creationId="{301EB615-7B67-79E9-1E70-528F7A715E09}"/>
          </ac:spMkLst>
        </pc:spChg>
        <pc:spChg chg="mod">
          <ac:chgData name="Mei Collins" userId="f58710cf-9b7c-4342-a50c-dd3de50b0186" providerId="ADAL" clId="{14F22656-F42C-4458-95BA-0DFF66147A57}" dt="2022-08-26T14:57:34.057" v="1974" actId="27636"/>
          <ac:spMkLst>
            <pc:docMk/>
            <pc:sldMk cId="1690139148" sldId="383"/>
            <ac:spMk id="3" creationId="{53646C69-2EBD-C395-B969-DC428DD2731D}"/>
          </ac:spMkLst>
        </pc:spChg>
      </pc:sldChg>
      <pc:sldChg chg="addSp delSp modSp new mod">
        <pc:chgData name="Mei Collins" userId="f58710cf-9b7c-4342-a50c-dd3de50b0186" providerId="ADAL" clId="{14F22656-F42C-4458-95BA-0DFF66147A57}" dt="2022-08-26T14:58:45.721" v="2052" actId="1076"/>
        <pc:sldMkLst>
          <pc:docMk/>
          <pc:sldMk cId="2996499519" sldId="384"/>
        </pc:sldMkLst>
        <pc:spChg chg="mod">
          <ac:chgData name="Mei Collins" userId="f58710cf-9b7c-4342-a50c-dd3de50b0186" providerId="ADAL" clId="{14F22656-F42C-4458-95BA-0DFF66147A57}" dt="2022-08-26T14:58:08.914" v="2045" actId="20577"/>
          <ac:spMkLst>
            <pc:docMk/>
            <pc:sldMk cId="2996499519" sldId="384"/>
            <ac:spMk id="2" creationId="{0DF1DC1B-757A-65B2-C665-ABA741218AEC}"/>
          </ac:spMkLst>
        </pc:spChg>
        <pc:spChg chg="del">
          <ac:chgData name="Mei Collins" userId="f58710cf-9b7c-4342-a50c-dd3de50b0186" providerId="ADAL" clId="{14F22656-F42C-4458-95BA-0DFF66147A57}" dt="2022-08-26T14:58:16.444" v="2046" actId="478"/>
          <ac:spMkLst>
            <pc:docMk/>
            <pc:sldMk cId="2996499519" sldId="384"/>
            <ac:spMk id="3" creationId="{F53DA528-2AF8-5307-DFAD-887237CCF01D}"/>
          </ac:spMkLst>
        </pc:spChg>
        <pc:graphicFrameChg chg="add mod modGraphic">
          <ac:chgData name="Mei Collins" userId="f58710cf-9b7c-4342-a50c-dd3de50b0186" providerId="ADAL" clId="{14F22656-F42C-4458-95BA-0DFF66147A57}" dt="2022-08-26T14:58:45.721" v="2052" actId="1076"/>
          <ac:graphicFrameMkLst>
            <pc:docMk/>
            <pc:sldMk cId="2996499519" sldId="384"/>
            <ac:graphicFrameMk id="5" creationId="{D027D8D3-AC4E-1C8D-3730-E11094862DD9}"/>
          </ac:graphicFrameMkLst>
        </pc:graphicFrameChg>
      </pc:sldChg>
      <pc:sldChg chg="modSp new mod">
        <pc:chgData name="Mei Collins" userId="f58710cf-9b7c-4342-a50c-dd3de50b0186" providerId="ADAL" clId="{14F22656-F42C-4458-95BA-0DFF66147A57}" dt="2022-08-26T15:01:07.384" v="2230" actId="1035"/>
        <pc:sldMkLst>
          <pc:docMk/>
          <pc:sldMk cId="668185265" sldId="385"/>
        </pc:sldMkLst>
        <pc:spChg chg="mod">
          <ac:chgData name="Mei Collins" userId="f58710cf-9b7c-4342-a50c-dd3de50b0186" providerId="ADAL" clId="{14F22656-F42C-4458-95BA-0DFF66147A57}" dt="2022-08-26T14:59:25.797" v="2145" actId="20577"/>
          <ac:spMkLst>
            <pc:docMk/>
            <pc:sldMk cId="668185265" sldId="385"/>
            <ac:spMk id="2" creationId="{3827B9EE-9F2C-D3C7-EEED-5D40DAFB6176}"/>
          </ac:spMkLst>
        </pc:spChg>
        <pc:spChg chg="mod">
          <ac:chgData name="Mei Collins" userId="f58710cf-9b7c-4342-a50c-dd3de50b0186" providerId="ADAL" clId="{14F22656-F42C-4458-95BA-0DFF66147A57}" dt="2022-08-26T15:01:07.384" v="2230" actId="1035"/>
          <ac:spMkLst>
            <pc:docMk/>
            <pc:sldMk cId="668185265" sldId="385"/>
            <ac:spMk id="3" creationId="{812B8D6D-7720-14BB-1FF7-701816AA7B85}"/>
          </ac:spMkLst>
        </pc:spChg>
      </pc:sldChg>
      <pc:sldChg chg="modSp new mod">
        <pc:chgData name="Mei Collins" userId="f58710cf-9b7c-4342-a50c-dd3de50b0186" providerId="ADAL" clId="{14F22656-F42C-4458-95BA-0DFF66147A57}" dt="2022-08-26T15:03:33.464" v="2314" actId="14100"/>
        <pc:sldMkLst>
          <pc:docMk/>
          <pc:sldMk cId="858038351" sldId="386"/>
        </pc:sldMkLst>
        <pc:spChg chg="mod">
          <ac:chgData name="Mei Collins" userId="f58710cf-9b7c-4342-a50c-dd3de50b0186" providerId="ADAL" clId="{14F22656-F42C-4458-95BA-0DFF66147A57}" dt="2022-08-26T15:03:18.811" v="2310" actId="20577"/>
          <ac:spMkLst>
            <pc:docMk/>
            <pc:sldMk cId="858038351" sldId="386"/>
            <ac:spMk id="2" creationId="{89B78854-69A7-224D-A571-9D0063EBC01F}"/>
          </ac:spMkLst>
        </pc:spChg>
        <pc:spChg chg="mod">
          <ac:chgData name="Mei Collins" userId="f58710cf-9b7c-4342-a50c-dd3de50b0186" providerId="ADAL" clId="{14F22656-F42C-4458-95BA-0DFF66147A57}" dt="2022-08-26T15:03:33.464" v="2314" actId="14100"/>
          <ac:spMkLst>
            <pc:docMk/>
            <pc:sldMk cId="858038351" sldId="386"/>
            <ac:spMk id="3" creationId="{1A040010-774F-DA8A-B13A-E036C5767232}"/>
          </ac:spMkLst>
        </pc:spChg>
      </pc:sldChg>
      <pc:sldChg chg="modSp new del mod">
        <pc:chgData name="Mei Collins" userId="f58710cf-9b7c-4342-a50c-dd3de50b0186" providerId="ADAL" clId="{14F22656-F42C-4458-95BA-0DFF66147A57}" dt="2022-08-26T15:19:37.541" v="2436" actId="47"/>
        <pc:sldMkLst>
          <pc:docMk/>
          <pc:sldMk cId="3047385612" sldId="387"/>
        </pc:sldMkLst>
        <pc:spChg chg="mod">
          <ac:chgData name="Mei Collins" userId="f58710cf-9b7c-4342-a50c-dd3de50b0186" providerId="ADAL" clId="{14F22656-F42C-4458-95BA-0DFF66147A57}" dt="2022-08-26T15:17:30.134" v="2386" actId="20577"/>
          <ac:spMkLst>
            <pc:docMk/>
            <pc:sldMk cId="3047385612" sldId="387"/>
            <ac:spMk id="2" creationId="{147477B5-AA85-926B-62E0-FF7979EF7C32}"/>
          </ac:spMkLst>
        </pc:spChg>
        <pc:spChg chg="mod">
          <ac:chgData name="Mei Collins" userId="f58710cf-9b7c-4342-a50c-dd3de50b0186" providerId="ADAL" clId="{14F22656-F42C-4458-95BA-0DFF66147A57}" dt="2022-08-26T15:18:25.577" v="2407" actId="20577"/>
          <ac:spMkLst>
            <pc:docMk/>
            <pc:sldMk cId="3047385612" sldId="387"/>
            <ac:spMk id="3" creationId="{11B624F5-A467-C034-7BC4-C9220D1FB9DB}"/>
          </ac:spMkLst>
        </pc:spChg>
      </pc:sldChg>
      <pc:sldChg chg="modSp new mod">
        <pc:chgData name="Mei Collins" userId="f58710cf-9b7c-4342-a50c-dd3de50b0186" providerId="ADAL" clId="{14F22656-F42C-4458-95BA-0DFF66147A57}" dt="2022-08-26T15:19:14.394" v="2435" actId="27636"/>
        <pc:sldMkLst>
          <pc:docMk/>
          <pc:sldMk cId="2292314069" sldId="388"/>
        </pc:sldMkLst>
        <pc:spChg chg="mod">
          <ac:chgData name="Mei Collins" userId="f58710cf-9b7c-4342-a50c-dd3de50b0186" providerId="ADAL" clId="{14F22656-F42C-4458-95BA-0DFF66147A57}" dt="2022-08-26T15:18:37.173" v="2409"/>
          <ac:spMkLst>
            <pc:docMk/>
            <pc:sldMk cId="2292314069" sldId="388"/>
            <ac:spMk id="2" creationId="{D176387C-98A8-05D3-C8FD-7D00B770D88B}"/>
          </ac:spMkLst>
        </pc:spChg>
        <pc:spChg chg="mod">
          <ac:chgData name="Mei Collins" userId="f58710cf-9b7c-4342-a50c-dd3de50b0186" providerId="ADAL" clId="{14F22656-F42C-4458-95BA-0DFF66147A57}" dt="2022-08-26T15:19:14.394" v="2435" actId="27636"/>
          <ac:spMkLst>
            <pc:docMk/>
            <pc:sldMk cId="2292314069" sldId="388"/>
            <ac:spMk id="3" creationId="{95CEE823-6F8B-BCF3-3B85-E8EB18F0AB08}"/>
          </ac:spMkLst>
        </pc:spChg>
      </pc:sldChg>
      <pc:sldChg chg="addSp delSp modSp new mod addCm modCm">
        <pc:chgData name="Mei Collins" userId="f58710cf-9b7c-4342-a50c-dd3de50b0186" providerId="ADAL" clId="{14F22656-F42C-4458-95BA-0DFF66147A57}" dt="2022-08-26T15:21:11.980" v="2501"/>
        <pc:sldMkLst>
          <pc:docMk/>
          <pc:sldMk cId="281157690" sldId="389"/>
        </pc:sldMkLst>
        <pc:spChg chg="mod">
          <ac:chgData name="Mei Collins" userId="f58710cf-9b7c-4342-a50c-dd3de50b0186" providerId="ADAL" clId="{14F22656-F42C-4458-95BA-0DFF66147A57}" dt="2022-08-26T15:19:52.808" v="2496" actId="20577"/>
          <ac:spMkLst>
            <pc:docMk/>
            <pc:sldMk cId="281157690" sldId="389"/>
            <ac:spMk id="2" creationId="{A90466CF-951F-A301-0E73-FC40F846213D}"/>
          </ac:spMkLst>
        </pc:spChg>
        <pc:spChg chg="del">
          <ac:chgData name="Mei Collins" userId="f58710cf-9b7c-4342-a50c-dd3de50b0186" providerId="ADAL" clId="{14F22656-F42C-4458-95BA-0DFF66147A57}" dt="2022-08-26T15:20:00.089" v="2497" actId="478"/>
          <ac:spMkLst>
            <pc:docMk/>
            <pc:sldMk cId="281157690" sldId="389"/>
            <ac:spMk id="3" creationId="{7536439C-D6E3-230B-EBC8-E261AE4CA592}"/>
          </ac:spMkLst>
        </pc:spChg>
        <pc:picChg chg="add mod">
          <ac:chgData name="Mei Collins" userId="f58710cf-9b7c-4342-a50c-dd3de50b0186" providerId="ADAL" clId="{14F22656-F42C-4458-95BA-0DFF66147A57}" dt="2022-08-26T15:20:03.349" v="2499" actId="1076"/>
          <ac:picMkLst>
            <pc:docMk/>
            <pc:sldMk cId="281157690" sldId="389"/>
            <ac:picMk id="5" creationId="{545A1A6A-545F-7913-A707-513BC3B8A79E}"/>
          </ac:picMkLst>
        </pc:picChg>
      </pc:sldChg>
      <pc:sldChg chg="addSp delSp modSp new mod modCm">
        <pc:chgData name="Mei Collins" userId="f58710cf-9b7c-4342-a50c-dd3de50b0186" providerId="ADAL" clId="{14F22656-F42C-4458-95BA-0DFF66147A57}" dt="2022-08-29T03:13:19.618" v="2978"/>
        <pc:sldMkLst>
          <pc:docMk/>
          <pc:sldMk cId="3472277622" sldId="390"/>
        </pc:sldMkLst>
        <pc:spChg chg="mod">
          <ac:chgData name="Mei Collins" userId="f58710cf-9b7c-4342-a50c-dd3de50b0186" providerId="ADAL" clId="{14F22656-F42C-4458-95BA-0DFF66147A57}" dt="2022-08-26T15:21:58.726" v="2540" actId="20577"/>
          <ac:spMkLst>
            <pc:docMk/>
            <pc:sldMk cId="3472277622" sldId="390"/>
            <ac:spMk id="2" creationId="{FB34897B-18F5-A3A5-A1C3-B716EF38CB75}"/>
          </ac:spMkLst>
        </pc:spChg>
        <pc:spChg chg="mod">
          <ac:chgData name="Mei Collins" userId="f58710cf-9b7c-4342-a50c-dd3de50b0186" providerId="ADAL" clId="{14F22656-F42C-4458-95BA-0DFF66147A57}" dt="2022-08-29T03:06:11.903" v="2832" actId="403"/>
          <ac:spMkLst>
            <pc:docMk/>
            <pc:sldMk cId="3472277622" sldId="390"/>
            <ac:spMk id="3" creationId="{0184D97A-E8B5-4F80-8599-43BC7347FB76}"/>
          </ac:spMkLst>
        </pc:spChg>
        <pc:spChg chg="add del mod">
          <ac:chgData name="Mei Collins" userId="f58710cf-9b7c-4342-a50c-dd3de50b0186" providerId="ADAL" clId="{14F22656-F42C-4458-95BA-0DFF66147A57}" dt="2022-08-29T03:05:58.526" v="2828" actId="478"/>
          <ac:spMkLst>
            <pc:docMk/>
            <pc:sldMk cId="3472277622" sldId="390"/>
            <ac:spMk id="5" creationId="{28F5F90B-EF8F-B3C0-0CBD-071B6586FC37}"/>
          </ac:spMkLst>
        </pc:spChg>
      </pc:sldChg>
      <pc:sldChg chg="addSp modSp new mod">
        <pc:chgData name="Mei Collins" userId="f58710cf-9b7c-4342-a50c-dd3de50b0186" providerId="ADAL" clId="{14F22656-F42C-4458-95BA-0DFF66147A57}" dt="2022-08-29T03:14:02.801" v="2995" actId="207"/>
        <pc:sldMkLst>
          <pc:docMk/>
          <pc:sldMk cId="1606845501" sldId="391"/>
        </pc:sldMkLst>
        <pc:spChg chg="mod">
          <ac:chgData name="Mei Collins" userId="f58710cf-9b7c-4342-a50c-dd3de50b0186" providerId="ADAL" clId="{14F22656-F42C-4458-95BA-0DFF66147A57}" dt="2022-08-29T03:05:47.547" v="2826" actId="20577"/>
          <ac:spMkLst>
            <pc:docMk/>
            <pc:sldMk cId="1606845501" sldId="391"/>
            <ac:spMk id="2" creationId="{B5C92276-2B2F-7500-D281-6CE5B0DFA298}"/>
          </ac:spMkLst>
        </pc:spChg>
        <pc:spChg chg="mod">
          <ac:chgData name="Mei Collins" userId="f58710cf-9b7c-4342-a50c-dd3de50b0186" providerId="ADAL" clId="{14F22656-F42C-4458-95BA-0DFF66147A57}" dt="2022-08-29T03:13:26.823" v="2992" actId="1036"/>
          <ac:spMkLst>
            <pc:docMk/>
            <pc:sldMk cId="1606845501" sldId="391"/>
            <ac:spMk id="3" creationId="{98CF70C7-3BC5-C805-D489-68F881D489BB}"/>
          </ac:spMkLst>
        </pc:spChg>
        <pc:graphicFrameChg chg="add mod modGraphic">
          <ac:chgData name="Mei Collins" userId="f58710cf-9b7c-4342-a50c-dd3de50b0186" providerId="ADAL" clId="{14F22656-F42C-4458-95BA-0DFF66147A57}" dt="2022-08-29T03:14:02.801" v="2995" actId="207"/>
          <ac:graphicFrameMkLst>
            <pc:docMk/>
            <pc:sldMk cId="1606845501" sldId="391"/>
            <ac:graphicFrameMk id="5" creationId="{823D635B-26EE-2A4C-802E-98D210133621}"/>
          </ac:graphicFrameMkLst>
        </pc:graphicFrameChg>
      </pc:sldChg>
      <pc:sldChg chg="modSp new del mod">
        <pc:chgData name="Mei Collins" userId="f58710cf-9b7c-4342-a50c-dd3de50b0186" providerId="ADAL" clId="{14F22656-F42C-4458-95BA-0DFF66147A57}" dt="2022-08-26T15:43:42.415" v="2644" actId="47"/>
        <pc:sldMkLst>
          <pc:docMk/>
          <pc:sldMk cId="2693072187" sldId="391"/>
        </pc:sldMkLst>
        <pc:spChg chg="mod">
          <ac:chgData name="Mei Collins" userId="f58710cf-9b7c-4342-a50c-dd3de50b0186" providerId="ADAL" clId="{14F22656-F42C-4458-95BA-0DFF66147A57}" dt="2022-08-26T15:22:44.716" v="2561" actId="20577"/>
          <ac:spMkLst>
            <pc:docMk/>
            <pc:sldMk cId="2693072187" sldId="391"/>
            <ac:spMk id="3" creationId="{6EA31C62-24AF-331E-B9B9-C3EE74BA59C8}"/>
          </ac:spMkLst>
        </pc:spChg>
      </pc:sldChg>
      <pc:sldChg chg="addSp delSp modSp add mod">
        <pc:chgData name="Mei Collins" userId="f58710cf-9b7c-4342-a50c-dd3de50b0186" providerId="ADAL" clId="{14F22656-F42C-4458-95BA-0DFF66147A57}" dt="2022-08-29T03:23:18.991" v="3025" actId="404"/>
        <pc:sldMkLst>
          <pc:docMk/>
          <pc:sldMk cId="337828264" sldId="392"/>
        </pc:sldMkLst>
        <pc:spChg chg="del">
          <ac:chgData name="Mei Collins" userId="f58710cf-9b7c-4342-a50c-dd3de50b0186" providerId="ADAL" clId="{14F22656-F42C-4458-95BA-0DFF66147A57}" dt="2022-08-29T03:21:28.613" v="3006" actId="478"/>
          <ac:spMkLst>
            <pc:docMk/>
            <pc:sldMk cId="337828264" sldId="392"/>
            <ac:spMk id="2" creationId="{A127E244-579D-7546-736D-6B0A64ED422B}"/>
          </ac:spMkLst>
        </pc:spChg>
        <pc:spChg chg="mod">
          <ac:chgData name="Mei Collins" userId="f58710cf-9b7c-4342-a50c-dd3de50b0186" providerId="ADAL" clId="{14F22656-F42C-4458-95BA-0DFF66147A57}" dt="2022-08-29T03:23:18.991" v="3025" actId="404"/>
          <ac:spMkLst>
            <pc:docMk/>
            <pc:sldMk cId="337828264" sldId="392"/>
            <ac:spMk id="3" creationId="{44A529D0-168F-80A0-709A-A7023D631DFF}"/>
          </ac:spMkLst>
        </pc:spChg>
        <pc:spChg chg="add mod">
          <ac:chgData name="Mei Collins" userId="f58710cf-9b7c-4342-a50c-dd3de50b0186" providerId="ADAL" clId="{14F22656-F42C-4458-95BA-0DFF66147A57}" dt="2022-08-29T03:21:28.613" v="3006" actId="478"/>
          <ac:spMkLst>
            <pc:docMk/>
            <pc:sldMk cId="337828264" sldId="392"/>
            <ac:spMk id="6" creationId="{92A8C1D0-B881-F435-CF43-11FDEB406844}"/>
          </ac:spMkLst>
        </pc:spChg>
      </pc:sldChg>
      <pc:sldChg chg="addSp delSp modSp add mod">
        <pc:chgData name="Mei Collins" userId="f58710cf-9b7c-4342-a50c-dd3de50b0186" providerId="ADAL" clId="{14F22656-F42C-4458-95BA-0DFF66147A57}" dt="2022-08-29T03:22:54.247" v="3023" actId="404"/>
        <pc:sldMkLst>
          <pc:docMk/>
          <pc:sldMk cId="1462765447" sldId="393"/>
        </pc:sldMkLst>
        <pc:spChg chg="del">
          <ac:chgData name="Mei Collins" userId="f58710cf-9b7c-4342-a50c-dd3de50b0186" providerId="ADAL" clId="{14F22656-F42C-4458-95BA-0DFF66147A57}" dt="2022-08-29T03:21:21.839" v="3005" actId="478"/>
          <ac:spMkLst>
            <pc:docMk/>
            <pc:sldMk cId="1462765447" sldId="393"/>
            <ac:spMk id="2" creationId="{A127E244-579D-7546-736D-6B0A64ED422B}"/>
          </ac:spMkLst>
        </pc:spChg>
        <pc:spChg chg="mod">
          <ac:chgData name="Mei Collins" userId="f58710cf-9b7c-4342-a50c-dd3de50b0186" providerId="ADAL" clId="{14F22656-F42C-4458-95BA-0DFF66147A57}" dt="2022-08-29T03:22:54.247" v="3023" actId="404"/>
          <ac:spMkLst>
            <pc:docMk/>
            <pc:sldMk cId="1462765447" sldId="393"/>
            <ac:spMk id="3" creationId="{44A529D0-168F-80A0-709A-A7023D631DFF}"/>
          </ac:spMkLst>
        </pc:spChg>
        <pc:spChg chg="add mod">
          <ac:chgData name="Mei Collins" userId="f58710cf-9b7c-4342-a50c-dd3de50b0186" providerId="ADAL" clId="{14F22656-F42C-4458-95BA-0DFF66147A57}" dt="2022-08-29T03:21:21.839" v="3005" actId="478"/>
          <ac:spMkLst>
            <pc:docMk/>
            <pc:sldMk cId="1462765447" sldId="393"/>
            <ac:spMk id="6" creationId="{817740A0-0249-9D66-772F-5A3E318075B9}"/>
          </ac:spMkLst>
        </pc:spChg>
      </pc:sldChg>
      <pc:sldChg chg="addSp delSp modSp add mod">
        <pc:chgData name="Mei Collins" userId="f58710cf-9b7c-4342-a50c-dd3de50b0186" providerId="ADAL" clId="{14F22656-F42C-4458-95BA-0DFF66147A57}" dt="2022-08-29T03:22:48.495" v="3022" actId="404"/>
        <pc:sldMkLst>
          <pc:docMk/>
          <pc:sldMk cId="2093564527" sldId="394"/>
        </pc:sldMkLst>
        <pc:spChg chg="del">
          <ac:chgData name="Mei Collins" userId="f58710cf-9b7c-4342-a50c-dd3de50b0186" providerId="ADAL" clId="{14F22656-F42C-4458-95BA-0DFF66147A57}" dt="2022-08-29T03:21:45.526" v="3011" actId="478"/>
          <ac:spMkLst>
            <pc:docMk/>
            <pc:sldMk cId="2093564527" sldId="394"/>
            <ac:spMk id="2" creationId="{A127E244-579D-7546-736D-6B0A64ED422B}"/>
          </ac:spMkLst>
        </pc:spChg>
        <pc:spChg chg="mod">
          <ac:chgData name="Mei Collins" userId="f58710cf-9b7c-4342-a50c-dd3de50b0186" providerId="ADAL" clId="{14F22656-F42C-4458-95BA-0DFF66147A57}" dt="2022-08-29T03:22:48.495" v="3022" actId="404"/>
          <ac:spMkLst>
            <pc:docMk/>
            <pc:sldMk cId="2093564527" sldId="394"/>
            <ac:spMk id="3" creationId="{44A529D0-168F-80A0-709A-A7023D631DFF}"/>
          </ac:spMkLst>
        </pc:spChg>
        <pc:spChg chg="add mod">
          <ac:chgData name="Mei Collins" userId="f58710cf-9b7c-4342-a50c-dd3de50b0186" providerId="ADAL" clId="{14F22656-F42C-4458-95BA-0DFF66147A57}" dt="2022-08-29T03:21:45.526" v="3011" actId="478"/>
          <ac:spMkLst>
            <pc:docMk/>
            <pc:sldMk cId="2093564527" sldId="394"/>
            <ac:spMk id="6" creationId="{D86F5046-C603-319B-CA20-B99CF3CC8132}"/>
          </ac:spMkLst>
        </pc:spChg>
      </pc:sldChg>
      <pc:sldChg chg="modSp add mod">
        <pc:chgData name="Mei Collins" userId="f58710cf-9b7c-4342-a50c-dd3de50b0186" providerId="ADAL" clId="{14F22656-F42C-4458-95BA-0DFF66147A57}" dt="2022-08-29T03:22:39.673" v="3021" actId="404"/>
        <pc:sldMkLst>
          <pc:docMk/>
          <pc:sldMk cId="1010584484" sldId="395"/>
        </pc:sldMkLst>
        <pc:spChg chg="mod">
          <ac:chgData name="Mei Collins" userId="f58710cf-9b7c-4342-a50c-dd3de50b0186" providerId="ADAL" clId="{14F22656-F42C-4458-95BA-0DFF66147A57}" dt="2022-08-29T03:22:39.673" v="3021" actId="404"/>
          <ac:spMkLst>
            <pc:docMk/>
            <pc:sldMk cId="1010584484" sldId="395"/>
            <ac:spMk id="3" creationId="{44A529D0-168F-80A0-709A-A7023D631DFF}"/>
          </ac:spMkLst>
        </pc:spChg>
      </pc:sldChg>
    </pc:docChg>
  </pc:docChgLst>
  <pc:docChgLst>
    <pc:chgData name="marshall.layne@epa.gov" userId="S::urn:spo:guest#marshall.layne@epa.gov::" providerId="AD" clId="Web-{C11AA44C-1EFB-7583-AA02-EF26A0BB35BB}"/>
    <pc:docChg chg="modSld">
      <pc:chgData name="marshall.layne@epa.gov" userId="S::urn:spo:guest#marshall.layne@epa.gov::" providerId="AD" clId="Web-{C11AA44C-1EFB-7583-AA02-EF26A0BB35BB}" dt="2023-01-25T22:20:55.970" v="43" actId="20577"/>
      <pc:docMkLst>
        <pc:docMk/>
      </pc:docMkLst>
      <pc:sldChg chg="modSp">
        <pc:chgData name="marshall.layne@epa.gov" userId="S::urn:spo:guest#marshall.layne@epa.gov::" providerId="AD" clId="Web-{C11AA44C-1EFB-7583-AA02-EF26A0BB35BB}" dt="2023-01-25T22:18:47.920" v="42" actId="20577"/>
        <pc:sldMkLst>
          <pc:docMk/>
          <pc:sldMk cId="3067120841" sldId="272"/>
        </pc:sldMkLst>
        <pc:graphicFrameChg chg="modGraphic">
          <ac:chgData name="marshall.layne@epa.gov" userId="S::urn:spo:guest#marshall.layne@epa.gov::" providerId="AD" clId="Web-{C11AA44C-1EFB-7583-AA02-EF26A0BB35BB}" dt="2023-01-25T22:18:47.920" v="42" actId="20577"/>
          <ac:graphicFrameMkLst>
            <pc:docMk/>
            <pc:sldMk cId="3067120841" sldId="272"/>
            <ac:graphicFrameMk id="5" creationId="{B4FFBC35-00FB-C30B-14D4-2045F627C9D4}"/>
          </ac:graphicFrameMkLst>
        </pc:graphicFrameChg>
      </pc:sldChg>
      <pc:sldChg chg="modSp">
        <pc:chgData name="marshall.layne@epa.gov" userId="S::urn:spo:guest#marshall.layne@epa.gov::" providerId="AD" clId="Web-{C11AA44C-1EFB-7583-AA02-EF26A0BB35BB}" dt="2023-01-25T22:09:45.891" v="1" actId="14100"/>
        <pc:sldMkLst>
          <pc:docMk/>
          <pc:sldMk cId="3998056617" sldId="280"/>
        </pc:sldMkLst>
        <pc:spChg chg="mod">
          <ac:chgData name="marshall.layne@epa.gov" userId="S::urn:spo:guest#marshall.layne@epa.gov::" providerId="AD" clId="Web-{C11AA44C-1EFB-7583-AA02-EF26A0BB35BB}" dt="2023-01-25T22:09:45.891" v="1" actId="14100"/>
          <ac:spMkLst>
            <pc:docMk/>
            <pc:sldMk cId="3998056617" sldId="280"/>
            <ac:spMk id="3" creationId="{08DB564E-7FF1-A2F3-CBB2-71B550DE1031}"/>
          </ac:spMkLst>
        </pc:spChg>
      </pc:sldChg>
      <pc:sldChg chg="modSp">
        <pc:chgData name="marshall.layne@epa.gov" userId="S::urn:spo:guest#marshall.layne@epa.gov::" providerId="AD" clId="Web-{C11AA44C-1EFB-7583-AA02-EF26A0BB35BB}" dt="2023-01-25T22:16:49.042" v="40" actId="20577"/>
        <pc:sldMkLst>
          <pc:docMk/>
          <pc:sldMk cId="2027572073" sldId="371"/>
        </pc:sldMkLst>
        <pc:spChg chg="mod">
          <ac:chgData name="marshall.layne@epa.gov" userId="S::urn:spo:guest#marshall.layne@epa.gov::" providerId="AD" clId="Web-{C11AA44C-1EFB-7583-AA02-EF26A0BB35BB}" dt="2023-01-25T22:16:28.776" v="37" actId="20577"/>
          <ac:spMkLst>
            <pc:docMk/>
            <pc:sldMk cId="2027572073" sldId="371"/>
            <ac:spMk id="2" creationId="{13D6E763-5FD1-4D77-A9AB-1B892D018925}"/>
          </ac:spMkLst>
        </pc:spChg>
        <pc:spChg chg="mod">
          <ac:chgData name="marshall.layne@epa.gov" userId="S::urn:spo:guest#marshall.layne@epa.gov::" providerId="AD" clId="Web-{C11AA44C-1EFB-7583-AA02-EF26A0BB35BB}" dt="2023-01-25T22:16:49.042" v="40" actId="20577"/>
          <ac:spMkLst>
            <pc:docMk/>
            <pc:sldMk cId="2027572073" sldId="371"/>
            <ac:spMk id="3" creationId="{F3FD8E52-D6AA-4F9A-B3A4-F3E314423CA0}"/>
          </ac:spMkLst>
        </pc:spChg>
      </pc:sldChg>
      <pc:sldChg chg="addSp delSp modSp">
        <pc:chgData name="marshall.layne@epa.gov" userId="S::urn:spo:guest#marshall.layne@epa.gov::" providerId="AD" clId="Web-{C11AA44C-1EFB-7583-AA02-EF26A0BB35BB}" dt="2023-01-25T22:12:08.675" v="28" actId="1076"/>
        <pc:sldMkLst>
          <pc:docMk/>
          <pc:sldMk cId="3472730120" sldId="373"/>
        </pc:sldMkLst>
        <pc:spChg chg="add mod">
          <ac:chgData name="marshall.layne@epa.gov" userId="S::urn:spo:guest#marshall.layne@epa.gov::" providerId="AD" clId="Web-{C11AA44C-1EFB-7583-AA02-EF26A0BB35BB}" dt="2023-01-25T22:12:08.675" v="28" actId="1076"/>
          <ac:spMkLst>
            <pc:docMk/>
            <pc:sldMk cId="3472730120" sldId="373"/>
            <ac:spMk id="4" creationId="{62A9F8AD-0723-FC1A-D3D3-A9D6D142AEC2}"/>
          </ac:spMkLst>
        </pc:spChg>
        <pc:spChg chg="mod">
          <ac:chgData name="marshall.layne@epa.gov" userId="S::urn:spo:guest#marshall.layne@epa.gov::" providerId="AD" clId="Web-{C11AA44C-1EFB-7583-AA02-EF26A0BB35BB}" dt="2023-01-25T22:10:46.017" v="5" actId="1076"/>
          <ac:spMkLst>
            <pc:docMk/>
            <pc:sldMk cId="3472730120" sldId="373"/>
            <ac:spMk id="33" creationId="{ACC788CB-3E8B-4373-B771-1E0E07B5D874}"/>
          </ac:spMkLst>
        </pc:spChg>
        <pc:spChg chg="mod">
          <ac:chgData name="marshall.layne@epa.gov" userId="S::urn:spo:guest#marshall.layne@epa.gov::" providerId="AD" clId="Web-{C11AA44C-1EFB-7583-AA02-EF26A0BB35BB}" dt="2023-01-25T22:11:49.487" v="24" actId="1076"/>
          <ac:spMkLst>
            <pc:docMk/>
            <pc:sldMk cId="3472730120" sldId="373"/>
            <ac:spMk id="35" creationId="{E2AFF06B-CD99-44CC-9237-90A5417495C3}"/>
          </ac:spMkLst>
        </pc:spChg>
        <pc:spChg chg="del mod">
          <ac:chgData name="marshall.layne@epa.gov" userId="S::urn:spo:guest#marshall.layne@epa.gov::" providerId="AD" clId="Web-{C11AA44C-1EFB-7583-AA02-EF26A0BB35BB}" dt="2023-01-25T22:11:30.378" v="13"/>
          <ac:spMkLst>
            <pc:docMk/>
            <pc:sldMk cId="3472730120" sldId="373"/>
            <ac:spMk id="39" creationId="{F381B153-645C-42DC-95D7-EE9F0518F605}"/>
          </ac:spMkLst>
        </pc:spChg>
        <pc:spChg chg="mod">
          <ac:chgData name="marshall.layne@epa.gov" userId="S::urn:spo:guest#marshall.layne@epa.gov::" providerId="AD" clId="Web-{C11AA44C-1EFB-7583-AA02-EF26A0BB35BB}" dt="2023-01-25T22:12:03.582" v="27" actId="1076"/>
          <ac:spMkLst>
            <pc:docMk/>
            <pc:sldMk cId="3472730120" sldId="373"/>
            <ac:spMk id="40" creationId="{91C951B1-1257-458B-B6B2-0D287571E2A0}"/>
          </ac:spMkLst>
        </pc:spChg>
        <pc:spChg chg="mod">
          <ac:chgData name="marshall.layne@epa.gov" userId="S::urn:spo:guest#marshall.layne@epa.gov::" providerId="AD" clId="Web-{C11AA44C-1EFB-7583-AA02-EF26A0BB35BB}" dt="2023-01-25T22:11:52.675" v="25" actId="1076"/>
          <ac:spMkLst>
            <pc:docMk/>
            <pc:sldMk cId="3472730120" sldId="373"/>
            <ac:spMk id="56" creationId="{5587685E-2FC4-4B41-8F1F-17E7650BFDDF}"/>
          </ac:spMkLst>
        </pc:spChg>
        <pc:spChg chg="mod">
          <ac:chgData name="marshall.layne@epa.gov" userId="S::urn:spo:guest#marshall.layne@epa.gov::" providerId="AD" clId="Web-{C11AA44C-1EFB-7583-AA02-EF26A0BB35BB}" dt="2023-01-25T22:11:00.314" v="6" actId="1076"/>
          <ac:spMkLst>
            <pc:docMk/>
            <pc:sldMk cId="3472730120" sldId="373"/>
            <ac:spMk id="79" creationId="{28CFF46A-DBF4-4CFA-8925-D79B87EF59BE}"/>
          </ac:spMkLst>
        </pc:spChg>
        <pc:spChg chg="mod">
          <ac:chgData name="marshall.layne@epa.gov" userId="S::urn:spo:guest#marshall.layne@epa.gov::" providerId="AD" clId="Web-{C11AA44C-1EFB-7583-AA02-EF26A0BB35BB}" dt="2023-01-25T22:11:03.893" v="7" actId="1076"/>
          <ac:spMkLst>
            <pc:docMk/>
            <pc:sldMk cId="3472730120" sldId="373"/>
            <ac:spMk id="81" creationId="{6C803B97-A85A-41DE-A95A-3866A27808A3}"/>
          </ac:spMkLst>
        </pc:spChg>
        <pc:spChg chg="mod">
          <ac:chgData name="marshall.layne@epa.gov" userId="S::urn:spo:guest#marshall.layne@epa.gov::" providerId="AD" clId="Web-{C11AA44C-1EFB-7583-AA02-EF26A0BB35BB}" dt="2023-01-25T22:11:09.127" v="8" actId="1076"/>
          <ac:spMkLst>
            <pc:docMk/>
            <pc:sldMk cId="3472730120" sldId="373"/>
            <ac:spMk id="84" creationId="{A084B54C-AF0E-4934-92F1-91A55238FFF1}"/>
          </ac:spMkLst>
        </pc:spChg>
        <pc:spChg chg="mod">
          <ac:chgData name="marshall.layne@epa.gov" userId="S::urn:spo:guest#marshall.layne@epa.gov::" providerId="AD" clId="Web-{C11AA44C-1EFB-7583-AA02-EF26A0BB35BB}" dt="2023-01-25T22:11:12.487" v="9" actId="1076"/>
          <ac:spMkLst>
            <pc:docMk/>
            <pc:sldMk cId="3472730120" sldId="373"/>
            <ac:spMk id="85" creationId="{8BF0D353-DF0D-4D18-9375-196D0EA6B7C2}"/>
          </ac:spMkLst>
        </pc:spChg>
      </pc:sldChg>
      <pc:sldChg chg="modSp">
        <pc:chgData name="marshall.layne@epa.gov" userId="S::urn:spo:guest#marshall.layne@epa.gov::" providerId="AD" clId="Web-{C11AA44C-1EFB-7583-AA02-EF26A0BB35BB}" dt="2023-01-25T22:15:57.337" v="36" actId="1076"/>
        <pc:sldMkLst>
          <pc:docMk/>
          <pc:sldMk cId="1133064414" sldId="374"/>
        </pc:sldMkLst>
        <pc:spChg chg="mod">
          <ac:chgData name="marshall.layne@epa.gov" userId="S::urn:spo:guest#marshall.layne@epa.gov::" providerId="AD" clId="Web-{C11AA44C-1EFB-7583-AA02-EF26A0BB35BB}" dt="2023-01-25T22:15:49.431" v="34" actId="20577"/>
          <ac:spMkLst>
            <pc:docMk/>
            <pc:sldMk cId="1133064414" sldId="374"/>
            <ac:spMk id="6" creationId="{A781BE3B-E16F-CFEA-9AD1-C37D8EC1DBB2}"/>
          </ac:spMkLst>
        </pc:spChg>
        <pc:picChg chg="mod">
          <ac:chgData name="marshall.layne@epa.gov" userId="S::urn:spo:guest#marshall.layne@epa.gov::" providerId="AD" clId="Web-{C11AA44C-1EFB-7583-AA02-EF26A0BB35BB}" dt="2023-01-25T22:15:57.337" v="36" actId="1076"/>
          <ac:picMkLst>
            <pc:docMk/>
            <pc:sldMk cId="1133064414" sldId="374"/>
            <ac:picMk id="5" creationId="{5B003C46-D1FF-6C2F-769B-1EF97FA1D872}"/>
          </ac:picMkLst>
        </pc:picChg>
      </pc:sldChg>
      <pc:sldChg chg="modSp">
        <pc:chgData name="marshall.layne@epa.gov" userId="S::urn:spo:guest#marshall.layne@epa.gov::" providerId="AD" clId="Web-{C11AA44C-1EFB-7583-AA02-EF26A0BB35BB}" dt="2023-01-25T22:14:13.022" v="31" actId="20577"/>
        <pc:sldMkLst>
          <pc:docMk/>
          <pc:sldMk cId="2211278535" sldId="380"/>
        </pc:sldMkLst>
        <pc:spChg chg="mod">
          <ac:chgData name="marshall.layne@epa.gov" userId="S::urn:spo:guest#marshall.layne@epa.gov::" providerId="AD" clId="Web-{C11AA44C-1EFB-7583-AA02-EF26A0BB35BB}" dt="2023-01-25T22:14:13.022" v="31" actId="20577"/>
          <ac:spMkLst>
            <pc:docMk/>
            <pc:sldMk cId="2211278535" sldId="380"/>
            <ac:spMk id="3" creationId="{493E73D1-D2F3-6337-5173-91E098A14855}"/>
          </ac:spMkLst>
        </pc:spChg>
      </pc:sldChg>
      <pc:sldChg chg="modSp">
        <pc:chgData name="marshall.layne@epa.gov" userId="S::urn:spo:guest#marshall.layne@epa.gov::" providerId="AD" clId="Web-{C11AA44C-1EFB-7583-AA02-EF26A0BB35BB}" dt="2023-01-25T22:15:38.478" v="33" actId="20577"/>
        <pc:sldMkLst>
          <pc:docMk/>
          <pc:sldMk cId="668185265" sldId="385"/>
        </pc:sldMkLst>
        <pc:spChg chg="mod">
          <ac:chgData name="marshall.layne@epa.gov" userId="S::urn:spo:guest#marshall.layne@epa.gov::" providerId="AD" clId="Web-{C11AA44C-1EFB-7583-AA02-EF26A0BB35BB}" dt="2023-01-25T22:15:38.478" v="33" actId="20577"/>
          <ac:spMkLst>
            <pc:docMk/>
            <pc:sldMk cId="668185265" sldId="385"/>
            <ac:spMk id="3" creationId="{812B8D6D-7720-14BB-1FF7-701816AA7B85}"/>
          </ac:spMkLst>
        </pc:spChg>
      </pc:sldChg>
      <pc:sldChg chg="modSp">
        <pc:chgData name="marshall.layne@epa.gov" userId="S::urn:spo:guest#marshall.layne@epa.gov::" providerId="AD" clId="Web-{C11AA44C-1EFB-7583-AA02-EF26A0BB35BB}" dt="2023-01-25T22:20:55.970" v="43" actId="20577"/>
        <pc:sldMkLst>
          <pc:docMk/>
          <pc:sldMk cId="3472277622" sldId="390"/>
        </pc:sldMkLst>
        <pc:spChg chg="mod">
          <ac:chgData name="marshall.layne@epa.gov" userId="S::urn:spo:guest#marshall.layne@epa.gov::" providerId="AD" clId="Web-{C11AA44C-1EFB-7583-AA02-EF26A0BB35BB}" dt="2023-01-25T22:20:55.970" v="43" actId="20577"/>
          <ac:spMkLst>
            <pc:docMk/>
            <pc:sldMk cId="3472277622" sldId="390"/>
            <ac:spMk id="3" creationId="{0184D97A-E8B5-4F80-8599-43BC7347FB76}"/>
          </ac:spMkLst>
        </pc:spChg>
      </pc:sldChg>
      <pc:sldChg chg="modSp">
        <pc:chgData name="marshall.layne@epa.gov" userId="S::urn:spo:guest#marshall.layne@epa.gov::" providerId="AD" clId="Web-{C11AA44C-1EFB-7583-AA02-EF26A0BB35BB}" dt="2023-01-25T22:16:31.635" v="38" actId="20577"/>
        <pc:sldMkLst>
          <pc:docMk/>
          <pc:sldMk cId="1593044891" sldId="398"/>
        </pc:sldMkLst>
        <pc:spChg chg="mod">
          <ac:chgData name="marshall.layne@epa.gov" userId="S::urn:spo:guest#marshall.layne@epa.gov::" providerId="AD" clId="Web-{C11AA44C-1EFB-7583-AA02-EF26A0BB35BB}" dt="2023-01-25T22:16:31.635" v="38" actId="20577"/>
          <ac:spMkLst>
            <pc:docMk/>
            <pc:sldMk cId="1593044891" sldId="398"/>
            <ac:spMk id="2" creationId="{13D6E763-5FD1-4D77-A9AB-1B892D018925}"/>
          </ac:spMkLst>
        </pc:spChg>
      </pc:sldChg>
    </pc:docChg>
  </pc:docChgLst>
  <pc:docChgLst>
    <pc:chgData name="Mei Collins" userId="f58710cf-9b7c-4342-a50c-dd3de50b0186" providerId="ADAL" clId="{BDF561E6-D4FF-4653-837E-4EE8CE03EB76}"/>
    <pc:docChg chg="">
      <pc:chgData name="Mei Collins" userId="f58710cf-9b7c-4342-a50c-dd3de50b0186" providerId="ADAL" clId="{BDF561E6-D4FF-4653-837E-4EE8CE03EB76}" dt="2023-07-18T17:43:23.926" v="7"/>
      <pc:docMkLst>
        <pc:docMk/>
      </pc:docMkLst>
      <pc:sldChg chg="delCm">
        <pc:chgData name="Mei Collins" userId="f58710cf-9b7c-4342-a50c-dd3de50b0186" providerId="ADAL" clId="{BDF561E6-D4FF-4653-837E-4EE8CE03EB76}" dt="2023-07-18T17:42:43.329" v="0"/>
        <pc:sldMkLst>
          <pc:docMk/>
          <pc:sldMk cId="3463063590" sldId="268"/>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BDF561E6-D4FF-4653-837E-4EE8CE03EB76}" dt="2023-07-18T17:42:43.329" v="0"/>
              <pc2:cmMkLst xmlns:pc2="http://schemas.microsoft.com/office/powerpoint/2019/9/main/command">
                <pc:docMk/>
                <pc:sldMk cId="3463063590" sldId="268"/>
                <pc2:cmMk id="{76E2281D-5D1D-4615-9A41-2BB640AE9C75}"/>
              </pc2:cmMkLst>
            </pc226:cmChg>
          </p:ext>
        </pc:extLst>
      </pc:sldChg>
      <pc:sldChg chg="delCm">
        <pc:chgData name="Mei Collins" userId="f58710cf-9b7c-4342-a50c-dd3de50b0186" providerId="ADAL" clId="{BDF561E6-D4FF-4653-837E-4EE8CE03EB76}" dt="2023-07-18T17:42:48.917" v="1"/>
        <pc:sldMkLst>
          <pc:docMk/>
          <pc:sldMk cId="1088742732" sldId="269"/>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BDF561E6-D4FF-4653-837E-4EE8CE03EB76}" dt="2023-07-18T17:42:48.917" v="1"/>
              <pc2:cmMkLst xmlns:pc2="http://schemas.microsoft.com/office/powerpoint/2019/9/main/command">
                <pc:docMk/>
                <pc:sldMk cId="1088742732" sldId="269"/>
                <pc2:cmMk id="{6DA6F395-0221-4188-B64E-74AB23EB1240}"/>
              </pc2:cmMkLst>
            </pc226:cmChg>
          </p:ext>
        </pc:extLst>
      </pc:sldChg>
      <pc:sldChg chg="delCm">
        <pc:chgData name="Mei Collins" userId="f58710cf-9b7c-4342-a50c-dd3de50b0186" providerId="ADAL" clId="{BDF561E6-D4FF-4653-837E-4EE8CE03EB76}" dt="2023-07-18T17:43:15.080" v="5"/>
        <pc:sldMkLst>
          <pc:docMk/>
          <pc:sldMk cId="1608012055" sldId="274"/>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BDF561E6-D4FF-4653-837E-4EE8CE03EB76}" dt="2023-07-18T17:43:15.080" v="5"/>
              <pc2:cmMkLst xmlns:pc2="http://schemas.microsoft.com/office/powerpoint/2019/9/main/command">
                <pc:docMk/>
                <pc:sldMk cId="1608012055" sldId="274"/>
                <pc2:cmMk id="{C6F8EFAB-B28B-49B2-9DFD-296FF33B6973}"/>
              </pc2:cmMkLst>
            </pc226:cmChg>
          </p:ext>
        </pc:extLst>
      </pc:sldChg>
      <pc:sldChg chg="delCm">
        <pc:chgData name="Mei Collins" userId="f58710cf-9b7c-4342-a50c-dd3de50b0186" providerId="ADAL" clId="{BDF561E6-D4FF-4653-837E-4EE8CE03EB76}" dt="2023-07-18T17:42:55.109" v="2"/>
        <pc:sldMkLst>
          <pc:docMk/>
          <pc:sldMk cId="119557938" sldId="375"/>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BDF561E6-D4FF-4653-837E-4EE8CE03EB76}" dt="2023-07-18T17:42:55.109" v="2"/>
              <pc2:cmMkLst xmlns:pc2="http://schemas.microsoft.com/office/powerpoint/2019/9/main/command">
                <pc:docMk/>
                <pc:sldMk cId="119557938" sldId="375"/>
                <pc2:cmMk id="{007B2B0E-4D40-4D8D-91B4-0E0DD6F3FFED}"/>
              </pc2:cmMkLst>
            </pc226:cmChg>
          </p:ext>
        </pc:extLst>
      </pc:sldChg>
      <pc:sldChg chg="delCm">
        <pc:chgData name="Mei Collins" userId="f58710cf-9b7c-4342-a50c-dd3de50b0186" providerId="ADAL" clId="{BDF561E6-D4FF-4653-837E-4EE8CE03EB76}" dt="2023-07-18T17:42:58.389" v="3"/>
        <pc:sldMkLst>
          <pc:docMk/>
          <pc:sldMk cId="605342101" sldId="378"/>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BDF561E6-D4FF-4653-837E-4EE8CE03EB76}" dt="2023-07-18T17:42:58.389" v="3"/>
              <pc2:cmMkLst xmlns:pc2="http://schemas.microsoft.com/office/powerpoint/2019/9/main/command">
                <pc:docMk/>
                <pc:sldMk cId="605342101" sldId="378"/>
                <pc2:cmMk id="{47680B82-4EFF-459C-91EE-5FA306212E2E}"/>
              </pc2:cmMkLst>
            </pc226:cmChg>
          </p:ext>
        </pc:extLst>
      </pc:sldChg>
      <pc:sldChg chg="delCm">
        <pc:chgData name="Mei Collins" userId="f58710cf-9b7c-4342-a50c-dd3de50b0186" providerId="ADAL" clId="{BDF561E6-D4FF-4653-837E-4EE8CE03EB76}" dt="2023-07-18T17:43:02.044" v="4"/>
        <pc:sldMkLst>
          <pc:docMk/>
          <pc:sldMk cId="590673253" sldId="379"/>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BDF561E6-D4FF-4653-837E-4EE8CE03EB76}" dt="2023-07-18T17:43:02.044" v="4"/>
              <pc2:cmMkLst xmlns:pc2="http://schemas.microsoft.com/office/powerpoint/2019/9/main/command">
                <pc:docMk/>
                <pc:sldMk cId="590673253" sldId="379"/>
                <pc2:cmMk id="{B7D8059C-4958-4DFB-9802-9CD96BB4EA6B}"/>
              </pc2:cmMkLst>
            </pc226:cmChg>
          </p:ext>
        </pc:extLst>
      </pc:sldChg>
      <pc:sldChg chg="delCm">
        <pc:chgData name="Mei Collins" userId="f58710cf-9b7c-4342-a50c-dd3de50b0186" providerId="ADAL" clId="{BDF561E6-D4FF-4653-837E-4EE8CE03EB76}" dt="2023-07-18T17:43:18.331" v="6"/>
        <pc:sldMkLst>
          <pc:docMk/>
          <pc:sldMk cId="281157690" sldId="389"/>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BDF561E6-D4FF-4653-837E-4EE8CE03EB76}" dt="2023-07-18T17:43:18.331" v="6"/>
              <pc2:cmMkLst xmlns:pc2="http://schemas.microsoft.com/office/powerpoint/2019/9/main/command">
                <pc:docMk/>
                <pc:sldMk cId="281157690" sldId="389"/>
                <pc2:cmMk id="{2494BF14-7796-4399-9C01-FE99514D0641}"/>
              </pc2:cmMkLst>
            </pc226:cmChg>
          </p:ext>
        </pc:extLst>
      </pc:sldChg>
      <pc:sldChg chg="delCm">
        <pc:chgData name="Mei Collins" userId="f58710cf-9b7c-4342-a50c-dd3de50b0186" providerId="ADAL" clId="{BDF561E6-D4FF-4653-837E-4EE8CE03EB76}" dt="2023-07-18T17:43:23.926" v="7"/>
        <pc:sldMkLst>
          <pc:docMk/>
          <pc:sldMk cId="2022944677" sldId="1100"/>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BDF561E6-D4FF-4653-837E-4EE8CE03EB76}" dt="2023-07-18T17:43:23.926" v="7"/>
              <pc2:cmMkLst xmlns:pc2="http://schemas.microsoft.com/office/powerpoint/2019/9/main/command">
                <pc:docMk/>
                <pc:sldMk cId="2022944677" sldId="1100"/>
                <pc2:cmMk id="{407F0D2F-08B4-48D5-99EA-1173D3AADF56}"/>
              </pc2:cmMkLst>
            </pc226:cmChg>
          </p:ext>
        </pc:extLst>
      </pc:sldChg>
    </pc:docChg>
  </pc:docChgLst>
  <pc:docChgLst>
    <pc:chgData name="Mei Collins" userId="f58710cf-9b7c-4342-a50c-dd3de50b0186" providerId="ADAL" clId="{6E0831AA-757E-4ED0-8C0C-E793072115AC}"/>
    <pc:docChg chg="custSel addSld modSld addSection modSection">
      <pc:chgData name="Mei Collins" userId="f58710cf-9b7c-4342-a50c-dd3de50b0186" providerId="ADAL" clId="{6E0831AA-757E-4ED0-8C0C-E793072115AC}" dt="2022-09-01T23:32:18.628" v="942" actId="20577"/>
      <pc:docMkLst>
        <pc:docMk/>
      </pc:docMkLst>
      <pc:sldChg chg="modSp mod">
        <pc:chgData name="Mei Collins" userId="f58710cf-9b7c-4342-a50c-dd3de50b0186" providerId="ADAL" clId="{6E0831AA-757E-4ED0-8C0C-E793072115AC}" dt="2022-09-01T23:30:46.212" v="843" actId="20577"/>
        <pc:sldMkLst>
          <pc:docMk/>
          <pc:sldMk cId="2015222705" sldId="257"/>
        </pc:sldMkLst>
        <pc:spChg chg="mod">
          <ac:chgData name="Mei Collins" userId="f58710cf-9b7c-4342-a50c-dd3de50b0186" providerId="ADAL" clId="{6E0831AA-757E-4ED0-8C0C-E793072115AC}" dt="2022-09-01T23:30:46.212" v="843" actId="20577"/>
          <ac:spMkLst>
            <pc:docMk/>
            <pc:sldMk cId="2015222705" sldId="257"/>
            <ac:spMk id="3" creationId="{44A529D0-168F-80A0-709A-A7023D631DFF}"/>
          </ac:spMkLst>
        </pc:spChg>
      </pc:sldChg>
      <pc:sldChg chg="modSp mod modNotesTx">
        <pc:chgData name="Mei Collins" userId="f58710cf-9b7c-4342-a50c-dd3de50b0186" providerId="ADAL" clId="{6E0831AA-757E-4ED0-8C0C-E793072115AC}" dt="2022-08-30T02:29:29.060" v="9" actId="403"/>
        <pc:sldMkLst>
          <pc:docMk/>
          <pc:sldMk cId="3998056617" sldId="280"/>
        </pc:sldMkLst>
        <pc:spChg chg="mod">
          <ac:chgData name="Mei Collins" userId="f58710cf-9b7c-4342-a50c-dd3de50b0186" providerId="ADAL" clId="{6E0831AA-757E-4ED0-8C0C-E793072115AC}" dt="2022-08-30T02:29:29.060" v="9" actId="403"/>
          <ac:spMkLst>
            <pc:docMk/>
            <pc:sldMk cId="3998056617" sldId="280"/>
            <ac:spMk id="3" creationId="{08DB564E-7FF1-A2F3-CBB2-71B550DE1031}"/>
          </ac:spMkLst>
        </pc:spChg>
      </pc:sldChg>
      <pc:sldChg chg="modSp mod modNotesTx">
        <pc:chgData name="Mei Collins" userId="f58710cf-9b7c-4342-a50c-dd3de50b0186" providerId="ADAL" clId="{6E0831AA-757E-4ED0-8C0C-E793072115AC}" dt="2022-08-30T02:31:54.886" v="327" actId="403"/>
        <pc:sldMkLst>
          <pc:docMk/>
          <pc:sldMk cId="1871732285" sldId="288"/>
        </pc:sldMkLst>
        <pc:spChg chg="mod">
          <ac:chgData name="Mei Collins" userId="f58710cf-9b7c-4342-a50c-dd3de50b0186" providerId="ADAL" clId="{6E0831AA-757E-4ED0-8C0C-E793072115AC}" dt="2022-08-30T02:31:54.886" v="327" actId="403"/>
          <ac:spMkLst>
            <pc:docMk/>
            <pc:sldMk cId="1871732285" sldId="288"/>
            <ac:spMk id="897027" creationId="{00000000-0000-0000-0000-000000000000}"/>
          </ac:spMkLst>
        </pc:spChg>
      </pc:sldChg>
      <pc:sldChg chg="modSp mod">
        <pc:chgData name="Mei Collins" userId="f58710cf-9b7c-4342-a50c-dd3de50b0186" providerId="ADAL" clId="{6E0831AA-757E-4ED0-8C0C-E793072115AC}" dt="2022-09-01T21:12:46.146" v="797" actId="27636"/>
        <pc:sldMkLst>
          <pc:docMk/>
          <pc:sldMk cId="2027572073" sldId="371"/>
        </pc:sldMkLst>
        <pc:spChg chg="mod">
          <ac:chgData name="Mei Collins" userId="f58710cf-9b7c-4342-a50c-dd3de50b0186" providerId="ADAL" clId="{6E0831AA-757E-4ED0-8C0C-E793072115AC}" dt="2022-09-01T21:12:46.146" v="797" actId="27636"/>
          <ac:spMkLst>
            <pc:docMk/>
            <pc:sldMk cId="2027572073" sldId="371"/>
            <ac:spMk id="3" creationId="{F3FD8E52-D6AA-4F9A-B3A4-F3E314423CA0}"/>
          </ac:spMkLst>
        </pc:spChg>
      </pc:sldChg>
      <pc:sldChg chg="modSp mod">
        <pc:chgData name="Mei Collins" userId="f58710cf-9b7c-4342-a50c-dd3de50b0186" providerId="ADAL" clId="{6E0831AA-757E-4ED0-8C0C-E793072115AC}" dt="2022-08-30T02:34:29.839" v="343" actId="27107"/>
        <pc:sldMkLst>
          <pc:docMk/>
          <pc:sldMk cId="119557938" sldId="375"/>
        </pc:sldMkLst>
        <pc:spChg chg="mod">
          <ac:chgData name="Mei Collins" userId="f58710cf-9b7c-4342-a50c-dd3de50b0186" providerId="ADAL" clId="{6E0831AA-757E-4ED0-8C0C-E793072115AC}" dt="2022-08-30T02:34:29.839" v="343" actId="27107"/>
          <ac:spMkLst>
            <pc:docMk/>
            <pc:sldMk cId="119557938" sldId="375"/>
            <ac:spMk id="3" creationId="{615FBE61-B960-9B0A-8C4D-95DB3E5BEE40}"/>
          </ac:spMkLst>
        </pc:spChg>
      </pc:sldChg>
      <pc:sldChg chg="modSp mod">
        <pc:chgData name="Mei Collins" userId="f58710cf-9b7c-4342-a50c-dd3de50b0186" providerId="ADAL" clId="{6E0831AA-757E-4ED0-8C0C-E793072115AC}" dt="2022-08-30T02:36:51.727" v="344" actId="403"/>
        <pc:sldMkLst>
          <pc:docMk/>
          <pc:sldMk cId="668185265" sldId="385"/>
        </pc:sldMkLst>
        <pc:spChg chg="mod">
          <ac:chgData name="Mei Collins" userId="f58710cf-9b7c-4342-a50c-dd3de50b0186" providerId="ADAL" clId="{6E0831AA-757E-4ED0-8C0C-E793072115AC}" dt="2022-08-30T02:36:51.727" v="344" actId="403"/>
          <ac:spMkLst>
            <pc:docMk/>
            <pc:sldMk cId="668185265" sldId="385"/>
            <ac:spMk id="3" creationId="{812B8D6D-7720-14BB-1FF7-701816AA7B85}"/>
          </ac:spMkLst>
        </pc:spChg>
      </pc:sldChg>
      <pc:sldChg chg="modSp mod">
        <pc:chgData name="Mei Collins" userId="f58710cf-9b7c-4342-a50c-dd3de50b0186" providerId="ADAL" clId="{6E0831AA-757E-4ED0-8C0C-E793072115AC}" dt="2022-08-30T02:37:27.972" v="346" actId="15"/>
        <pc:sldMkLst>
          <pc:docMk/>
          <pc:sldMk cId="858038351" sldId="386"/>
        </pc:sldMkLst>
        <pc:spChg chg="mod">
          <ac:chgData name="Mei Collins" userId="f58710cf-9b7c-4342-a50c-dd3de50b0186" providerId="ADAL" clId="{6E0831AA-757E-4ED0-8C0C-E793072115AC}" dt="2022-08-30T02:37:27.972" v="346" actId="15"/>
          <ac:spMkLst>
            <pc:docMk/>
            <pc:sldMk cId="858038351" sldId="386"/>
            <ac:spMk id="3" creationId="{1A040010-774F-DA8A-B13A-E036C5767232}"/>
          </ac:spMkLst>
        </pc:spChg>
      </pc:sldChg>
      <pc:sldChg chg="modSp mod">
        <pc:chgData name="Mei Collins" userId="f58710cf-9b7c-4342-a50c-dd3de50b0186" providerId="ADAL" clId="{6E0831AA-757E-4ED0-8C0C-E793072115AC}" dt="2022-09-01T23:31:01.505" v="865" actId="20577"/>
        <pc:sldMkLst>
          <pc:docMk/>
          <pc:sldMk cId="337828264" sldId="392"/>
        </pc:sldMkLst>
        <pc:spChg chg="mod">
          <ac:chgData name="Mei Collins" userId="f58710cf-9b7c-4342-a50c-dd3de50b0186" providerId="ADAL" clId="{6E0831AA-757E-4ED0-8C0C-E793072115AC}" dt="2022-09-01T23:31:01.505" v="865" actId="20577"/>
          <ac:spMkLst>
            <pc:docMk/>
            <pc:sldMk cId="337828264" sldId="392"/>
            <ac:spMk id="3" creationId="{44A529D0-168F-80A0-709A-A7023D631DFF}"/>
          </ac:spMkLst>
        </pc:spChg>
      </pc:sldChg>
      <pc:sldChg chg="modSp mod">
        <pc:chgData name="Mei Collins" userId="f58710cf-9b7c-4342-a50c-dd3de50b0186" providerId="ADAL" clId="{6E0831AA-757E-4ED0-8C0C-E793072115AC}" dt="2022-09-01T23:31:27.650" v="899" actId="20577"/>
        <pc:sldMkLst>
          <pc:docMk/>
          <pc:sldMk cId="1462765447" sldId="393"/>
        </pc:sldMkLst>
        <pc:spChg chg="mod">
          <ac:chgData name="Mei Collins" userId="f58710cf-9b7c-4342-a50c-dd3de50b0186" providerId="ADAL" clId="{6E0831AA-757E-4ED0-8C0C-E793072115AC}" dt="2022-09-01T23:31:27.650" v="899" actId="20577"/>
          <ac:spMkLst>
            <pc:docMk/>
            <pc:sldMk cId="1462765447" sldId="393"/>
            <ac:spMk id="3" creationId="{44A529D0-168F-80A0-709A-A7023D631DFF}"/>
          </ac:spMkLst>
        </pc:spChg>
      </pc:sldChg>
      <pc:sldChg chg="modSp mod">
        <pc:chgData name="Mei Collins" userId="f58710cf-9b7c-4342-a50c-dd3de50b0186" providerId="ADAL" clId="{6E0831AA-757E-4ED0-8C0C-E793072115AC}" dt="2022-09-01T23:32:02.201" v="924" actId="20577"/>
        <pc:sldMkLst>
          <pc:docMk/>
          <pc:sldMk cId="2093564527" sldId="394"/>
        </pc:sldMkLst>
        <pc:spChg chg="mod">
          <ac:chgData name="Mei Collins" userId="f58710cf-9b7c-4342-a50c-dd3de50b0186" providerId="ADAL" clId="{6E0831AA-757E-4ED0-8C0C-E793072115AC}" dt="2022-09-01T23:32:02.201" v="924" actId="20577"/>
          <ac:spMkLst>
            <pc:docMk/>
            <pc:sldMk cId="2093564527" sldId="394"/>
            <ac:spMk id="3" creationId="{44A529D0-168F-80A0-709A-A7023D631DFF}"/>
          </ac:spMkLst>
        </pc:spChg>
      </pc:sldChg>
      <pc:sldChg chg="modSp mod">
        <pc:chgData name="Mei Collins" userId="f58710cf-9b7c-4342-a50c-dd3de50b0186" providerId="ADAL" clId="{6E0831AA-757E-4ED0-8C0C-E793072115AC}" dt="2022-09-01T23:32:18.628" v="942" actId="20577"/>
        <pc:sldMkLst>
          <pc:docMk/>
          <pc:sldMk cId="1010584484" sldId="395"/>
        </pc:sldMkLst>
        <pc:spChg chg="mod">
          <ac:chgData name="Mei Collins" userId="f58710cf-9b7c-4342-a50c-dd3de50b0186" providerId="ADAL" clId="{6E0831AA-757E-4ED0-8C0C-E793072115AC}" dt="2022-09-01T23:32:18.628" v="942" actId="20577"/>
          <ac:spMkLst>
            <pc:docMk/>
            <pc:sldMk cId="1010584484" sldId="395"/>
            <ac:spMk id="3" creationId="{44A529D0-168F-80A0-709A-A7023D631DFF}"/>
          </ac:spMkLst>
        </pc:spChg>
      </pc:sldChg>
      <pc:sldChg chg="modSp new mod">
        <pc:chgData name="Mei Collins" userId="f58710cf-9b7c-4342-a50c-dd3de50b0186" providerId="ADAL" clId="{6E0831AA-757E-4ED0-8C0C-E793072115AC}" dt="2022-09-01T21:02:57.863" v="741" actId="27636"/>
        <pc:sldMkLst>
          <pc:docMk/>
          <pc:sldMk cId="2223220553" sldId="396"/>
        </pc:sldMkLst>
        <pc:spChg chg="mod">
          <ac:chgData name="Mei Collins" userId="f58710cf-9b7c-4342-a50c-dd3de50b0186" providerId="ADAL" clId="{6E0831AA-757E-4ED0-8C0C-E793072115AC}" dt="2022-09-01T21:00:47.093" v="374" actId="20577"/>
          <ac:spMkLst>
            <pc:docMk/>
            <pc:sldMk cId="2223220553" sldId="396"/>
            <ac:spMk id="2" creationId="{CB1EB051-5549-6281-BBA8-8C3386795DAF}"/>
          </ac:spMkLst>
        </pc:spChg>
        <pc:spChg chg="mod">
          <ac:chgData name="Mei Collins" userId="f58710cf-9b7c-4342-a50c-dd3de50b0186" providerId="ADAL" clId="{6E0831AA-757E-4ED0-8C0C-E793072115AC}" dt="2022-09-01T21:02:57.863" v="741" actId="27636"/>
          <ac:spMkLst>
            <pc:docMk/>
            <pc:sldMk cId="2223220553" sldId="396"/>
            <ac:spMk id="3" creationId="{8655920E-583A-C05C-B4D6-2082F2255025}"/>
          </ac:spMkLst>
        </pc:spChg>
      </pc:sldChg>
      <pc:sldChg chg="modSp new mod addCm modNotesTx">
        <pc:chgData name="Mei Collins" userId="f58710cf-9b7c-4342-a50c-dd3de50b0186" providerId="ADAL" clId="{6E0831AA-757E-4ED0-8C0C-E793072115AC}" dt="2022-09-01T21:14:56.669" v="814" actId="20577"/>
        <pc:sldMkLst>
          <pc:docMk/>
          <pc:sldMk cId="3972588203" sldId="397"/>
        </pc:sldMkLst>
        <pc:spChg chg="mod">
          <ac:chgData name="Mei Collins" userId="f58710cf-9b7c-4342-a50c-dd3de50b0186" providerId="ADAL" clId="{6E0831AA-757E-4ED0-8C0C-E793072115AC}" dt="2022-09-01T21:10:01.041" v="776" actId="20577"/>
          <ac:spMkLst>
            <pc:docMk/>
            <pc:sldMk cId="3972588203" sldId="397"/>
            <ac:spMk id="2" creationId="{FB5CD635-186D-212D-FDFE-D9D906EC1B98}"/>
          </ac:spMkLst>
        </pc:spChg>
        <pc:spChg chg="mod">
          <ac:chgData name="Mei Collins" userId="f58710cf-9b7c-4342-a50c-dd3de50b0186" providerId="ADAL" clId="{6E0831AA-757E-4ED0-8C0C-E793072115AC}" dt="2022-09-01T21:14:56.669" v="814" actId="20577"/>
          <ac:spMkLst>
            <pc:docMk/>
            <pc:sldMk cId="3972588203" sldId="397"/>
            <ac:spMk id="3" creationId="{E4127161-6CD9-05BB-6F22-BB3AD185E63F}"/>
          </ac:spMkLst>
        </pc:spChg>
      </pc:sldChg>
      <pc:sldChg chg="modSp mod">
        <pc:chgData name="Mei Collins" userId="f58710cf-9b7c-4342-a50c-dd3de50b0186" providerId="ADAL" clId="{6E0831AA-757E-4ED0-8C0C-E793072115AC}" dt="2022-09-01T21:17:23.367" v="819" actId="27636"/>
        <pc:sldMkLst>
          <pc:docMk/>
          <pc:sldMk cId="1593044891" sldId="398"/>
        </pc:sldMkLst>
        <pc:spChg chg="mod">
          <ac:chgData name="Mei Collins" userId="f58710cf-9b7c-4342-a50c-dd3de50b0186" providerId="ADAL" clId="{6E0831AA-757E-4ED0-8C0C-E793072115AC}" dt="2022-09-01T21:17:23.367" v="819" actId="27636"/>
          <ac:spMkLst>
            <pc:docMk/>
            <pc:sldMk cId="1593044891" sldId="398"/>
            <ac:spMk id="3" creationId="{F3FD8E52-D6AA-4F9A-B3A4-F3E314423CA0}"/>
          </ac:spMkLst>
        </pc:spChg>
      </pc:sldChg>
      <pc:sldChg chg="modSp mod">
        <pc:chgData name="Mei Collins" userId="f58710cf-9b7c-4342-a50c-dd3de50b0186" providerId="ADAL" clId="{6E0831AA-757E-4ED0-8C0C-E793072115AC}" dt="2022-09-01T21:17:35.828" v="823" actId="403"/>
        <pc:sldMkLst>
          <pc:docMk/>
          <pc:sldMk cId="2781495025" sldId="399"/>
        </pc:sldMkLst>
        <pc:spChg chg="mod">
          <ac:chgData name="Mei Collins" userId="f58710cf-9b7c-4342-a50c-dd3de50b0186" providerId="ADAL" clId="{6E0831AA-757E-4ED0-8C0C-E793072115AC}" dt="2022-09-01T21:17:35.828" v="823" actId="403"/>
          <ac:spMkLst>
            <pc:docMk/>
            <pc:sldMk cId="2781495025" sldId="399"/>
            <ac:spMk id="3" creationId="{F3FD8E52-D6AA-4F9A-B3A4-F3E314423CA0}"/>
          </ac:spMkLst>
        </pc:spChg>
      </pc:sldChg>
      <pc:sldChg chg="modSp add mod">
        <pc:chgData name="Mei Collins" userId="f58710cf-9b7c-4342-a50c-dd3de50b0186" providerId="ADAL" clId="{6E0831AA-757E-4ED0-8C0C-E793072115AC}" dt="2022-09-01T23:31:45.200" v="904" actId="403"/>
        <pc:sldMkLst>
          <pc:docMk/>
          <pc:sldMk cId="1597790906" sldId="400"/>
        </pc:sldMkLst>
        <pc:spChg chg="mod">
          <ac:chgData name="Mei Collins" userId="f58710cf-9b7c-4342-a50c-dd3de50b0186" providerId="ADAL" clId="{6E0831AA-757E-4ED0-8C0C-E793072115AC}" dt="2022-09-01T23:31:45.200" v="904" actId="403"/>
          <ac:spMkLst>
            <pc:docMk/>
            <pc:sldMk cId="1597790906" sldId="400"/>
            <ac:spMk id="3" creationId="{44A529D0-168F-80A0-709A-A7023D631DFF}"/>
          </ac:spMkLst>
        </pc:spChg>
      </pc:sldChg>
    </pc:docChg>
  </pc:docChgLst>
  <pc:docChgLst>
    <pc:chgData name="Mei Collins" userId="f58710cf-9b7c-4342-a50c-dd3de50b0186" providerId="ADAL" clId="{88849355-6E47-4F2D-AB3E-9756B2D75CCF}"/>
    <pc:docChg chg="addSld modSld">
      <pc:chgData name="Mei Collins" userId="f58710cf-9b7c-4342-a50c-dd3de50b0186" providerId="ADAL" clId="{88849355-6E47-4F2D-AB3E-9756B2D75CCF}" dt="2022-12-28T17:23:20.146" v="920"/>
      <pc:docMkLst>
        <pc:docMk/>
      </pc:docMkLst>
      <pc:sldChg chg="modSp mod modCm modNotesTx">
        <pc:chgData name="Mei Collins" userId="f58710cf-9b7c-4342-a50c-dd3de50b0186" providerId="ADAL" clId="{88849355-6E47-4F2D-AB3E-9756B2D75CCF}" dt="2022-12-27T23:54:49.593" v="282" actId="1076"/>
        <pc:sldMkLst>
          <pc:docMk/>
          <pc:sldMk cId="1608012055" sldId="274"/>
        </pc:sldMkLst>
        <pc:graphicFrameChg chg="mod">
          <ac:chgData name="Mei Collins" userId="f58710cf-9b7c-4342-a50c-dd3de50b0186" providerId="ADAL" clId="{88849355-6E47-4F2D-AB3E-9756B2D75CCF}" dt="2022-12-27T23:54:49.593" v="282" actId="1076"/>
          <ac:graphicFrameMkLst>
            <pc:docMk/>
            <pc:sldMk cId="1608012055" sldId="274"/>
            <ac:graphicFrameMk id="5" creationId="{1450209D-3DFC-AEC1-16B0-DEB3719635A3}"/>
          </ac:graphicFrameMkLst>
        </pc:graphicFrameChg>
      </pc:sldChg>
      <pc:sldChg chg="modCm">
        <pc:chgData name="Mei Collins" userId="f58710cf-9b7c-4342-a50c-dd3de50b0186" providerId="ADAL" clId="{88849355-6E47-4F2D-AB3E-9756B2D75CCF}" dt="2022-12-27T23:51:16.609" v="0"/>
        <pc:sldMkLst>
          <pc:docMk/>
          <pc:sldMk cId="119557938" sldId="375"/>
        </pc:sldMkLst>
      </pc:sldChg>
      <pc:sldChg chg="modSp mod">
        <pc:chgData name="Mei Collins" userId="f58710cf-9b7c-4342-a50c-dd3de50b0186" providerId="ADAL" clId="{88849355-6E47-4F2D-AB3E-9756B2D75CCF}" dt="2022-12-27T23:51:51.643" v="9" actId="13926"/>
        <pc:sldMkLst>
          <pc:docMk/>
          <pc:sldMk cId="248007374" sldId="377"/>
        </pc:sldMkLst>
        <pc:spChg chg="mod">
          <ac:chgData name="Mei Collins" userId="f58710cf-9b7c-4342-a50c-dd3de50b0186" providerId="ADAL" clId="{88849355-6E47-4F2D-AB3E-9756B2D75CCF}" dt="2022-12-27T23:51:51.643" v="9" actId="13926"/>
          <ac:spMkLst>
            <pc:docMk/>
            <pc:sldMk cId="248007374" sldId="377"/>
            <ac:spMk id="3" creationId="{DAED5876-23B1-8E06-F182-D8F29D502715}"/>
          </ac:spMkLst>
        </pc:spChg>
      </pc:sldChg>
      <pc:sldChg chg="modCm modNotesTx">
        <pc:chgData name="Mei Collins" userId="f58710cf-9b7c-4342-a50c-dd3de50b0186" providerId="ADAL" clId="{88849355-6E47-4F2D-AB3E-9756B2D75CCF}" dt="2022-12-27T23:52:53.481" v="30" actId="5793"/>
        <pc:sldMkLst>
          <pc:docMk/>
          <pc:sldMk cId="605342101" sldId="378"/>
        </pc:sldMkLst>
      </pc:sldChg>
      <pc:sldChg chg="modSp mod modCm">
        <pc:chgData name="Mei Collins" userId="f58710cf-9b7c-4342-a50c-dd3de50b0186" providerId="ADAL" clId="{88849355-6E47-4F2D-AB3E-9756B2D75CCF}" dt="2022-12-27T23:52:24.701" v="21"/>
        <pc:sldMkLst>
          <pc:docMk/>
          <pc:sldMk cId="590673253" sldId="379"/>
        </pc:sldMkLst>
        <pc:spChg chg="mod">
          <ac:chgData name="Mei Collins" userId="f58710cf-9b7c-4342-a50c-dd3de50b0186" providerId="ADAL" clId="{88849355-6E47-4F2D-AB3E-9756B2D75CCF}" dt="2022-12-27T23:52:13.539" v="20" actId="20577"/>
          <ac:spMkLst>
            <pc:docMk/>
            <pc:sldMk cId="590673253" sldId="379"/>
            <ac:spMk id="3" creationId="{6CE9A63E-3CF1-7BA6-D116-11061CB1A2AB}"/>
          </ac:spMkLst>
        </pc:spChg>
      </pc:sldChg>
      <pc:sldChg chg="modCm modNotesTx">
        <pc:chgData name="Mei Collins" userId="f58710cf-9b7c-4342-a50c-dd3de50b0186" providerId="ADAL" clId="{88849355-6E47-4F2D-AB3E-9756B2D75CCF}" dt="2022-12-27T23:57:21.106" v="919"/>
        <pc:sldMkLst>
          <pc:docMk/>
          <pc:sldMk cId="281157690" sldId="389"/>
        </pc:sldMkLst>
      </pc:sldChg>
      <pc:sldChg chg="add">
        <pc:chgData name="Mei Collins" userId="f58710cf-9b7c-4342-a50c-dd3de50b0186" providerId="ADAL" clId="{88849355-6E47-4F2D-AB3E-9756B2D75CCF}" dt="2022-12-28T17:23:20.146" v="920"/>
        <pc:sldMkLst>
          <pc:docMk/>
          <pc:sldMk cId="51279317" sldId="1099"/>
        </pc:sldMkLst>
      </pc:sldChg>
    </pc:docChg>
  </pc:docChgLst>
  <pc:docChgLst>
    <pc:chgData name="Stefani Penn" userId="9b956f7d-0477-4013-81cd-17ea40c6cdf9" providerId="ADAL" clId="{B432563C-FFB2-4258-AE1C-9B7A6EB9DBD2}"/>
    <pc:docChg chg="">
      <pc:chgData name="Stefani Penn" userId="9b956f7d-0477-4013-81cd-17ea40c6cdf9" providerId="ADAL" clId="{B432563C-FFB2-4258-AE1C-9B7A6EB9DBD2}" dt="2023-03-17T21:28:54.249" v="0"/>
      <pc:docMkLst>
        <pc:docMk/>
      </pc:docMkLst>
      <pc:sldChg chg="modCm">
        <pc:chgData name="Stefani Penn" userId="9b956f7d-0477-4013-81cd-17ea40c6cdf9" providerId="ADAL" clId="{B432563C-FFB2-4258-AE1C-9B7A6EB9DBD2}" dt="2023-03-17T21:28:54.249" v="0"/>
        <pc:sldMkLst>
          <pc:docMk/>
          <pc:sldMk cId="1608012055" sldId="274"/>
        </pc:sldMkLst>
      </pc:sldChg>
    </pc:docChg>
  </pc:docChgLst>
  <pc:docChgLst>
    <pc:chgData name="Henry Roman" userId="28722cf9-7dac-4dc0-9220-e312c8ae96af" providerId="ADAL" clId="{D40EF803-D1AD-8F4A-8C49-653D1B38275E}"/>
    <pc:docChg chg="custSel modSld">
      <pc:chgData name="Henry Roman" userId="28722cf9-7dac-4dc0-9220-e312c8ae96af" providerId="ADAL" clId="{D40EF803-D1AD-8F4A-8C49-653D1B38275E}" dt="2022-09-22T19:18:02.809" v="337"/>
      <pc:docMkLst>
        <pc:docMk/>
      </pc:docMkLst>
      <pc:sldChg chg="modSp mod">
        <pc:chgData name="Henry Roman" userId="28722cf9-7dac-4dc0-9220-e312c8ae96af" providerId="ADAL" clId="{D40EF803-D1AD-8F4A-8C49-653D1B38275E}" dt="2022-09-22T19:12:37.888" v="314" actId="20577"/>
        <pc:sldMkLst>
          <pc:docMk/>
          <pc:sldMk cId="3067120841" sldId="272"/>
        </pc:sldMkLst>
        <pc:spChg chg="mod">
          <ac:chgData name="Henry Roman" userId="28722cf9-7dac-4dc0-9220-e312c8ae96af" providerId="ADAL" clId="{D40EF803-D1AD-8F4A-8C49-653D1B38275E}" dt="2022-09-22T19:12:37.888" v="314" actId="20577"/>
          <ac:spMkLst>
            <pc:docMk/>
            <pc:sldMk cId="3067120841" sldId="272"/>
            <ac:spMk id="2" creationId="{C9D8E99A-487B-336D-41B1-753574995FD5}"/>
          </ac:spMkLst>
        </pc:spChg>
      </pc:sldChg>
      <pc:sldChg chg="modSp mod">
        <pc:chgData name="Henry Roman" userId="28722cf9-7dac-4dc0-9220-e312c8ae96af" providerId="ADAL" clId="{D40EF803-D1AD-8F4A-8C49-653D1B38275E}" dt="2022-09-22T19:13:09.301" v="333" actId="207"/>
        <pc:sldMkLst>
          <pc:docMk/>
          <pc:sldMk cId="123182522" sldId="273"/>
        </pc:sldMkLst>
        <pc:spChg chg="mod">
          <ac:chgData name="Henry Roman" userId="28722cf9-7dac-4dc0-9220-e312c8ae96af" providerId="ADAL" clId="{D40EF803-D1AD-8F4A-8C49-653D1B38275E}" dt="2022-09-22T19:13:09.301" v="333" actId="207"/>
          <ac:spMkLst>
            <pc:docMk/>
            <pc:sldMk cId="123182522" sldId="273"/>
            <ac:spMk id="2" creationId="{544C51DB-545C-EC9E-01BC-CC73E5A7556D}"/>
          </ac:spMkLst>
        </pc:spChg>
      </pc:sldChg>
      <pc:sldChg chg="modNotesTx">
        <pc:chgData name="Henry Roman" userId="28722cf9-7dac-4dc0-9220-e312c8ae96af" providerId="ADAL" clId="{D40EF803-D1AD-8F4A-8C49-653D1B38275E}" dt="2022-09-22T18:48:54.200" v="15" actId="20577"/>
        <pc:sldMkLst>
          <pc:docMk/>
          <pc:sldMk cId="2210871104" sldId="372"/>
        </pc:sldMkLst>
      </pc:sldChg>
      <pc:sldChg chg="addCm">
        <pc:chgData name="Henry Roman" userId="28722cf9-7dac-4dc0-9220-e312c8ae96af" providerId="ADAL" clId="{D40EF803-D1AD-8F4A-8C49-653D1B38275E}" dt="2022-09-22T19:06:30.990" v="202"/>
        <pc:sldMkLst>
          <pc:docMk/>
          <pc:sldMk cId="1133064414" sldId="374"/>
        </pc:sldMkLst>
      </pc:sldChg>
      <pc:sldChg chg="addCm">
        <pc:chgData name="Henry Roman" userId="28722cf9-7dac-4dc0-9220-e312c8ae96af" providerId="ADAL" clId="{D40EF803-D1AD-8F4A-8C49-653D1B38275E}" dt="2022-09-22T18:51:00.305" v="16"/>
        <pc:sldMkLst>
          <pc:docMk/>
          <pc:sldMk cId="119557938" sldId="375"/>
        </pc:sldMkLst>
      </pc:sldChg>
      <pc:sldChg chg="addCm">
        <pc:chgData name="Henry Roman" userId="28722cf9-7dac-4dc0-9220-e312c8ae96af" providerId="ADAL" clId="{D40EF803-D1AD-8F4A-8C49-653D1B38275E}" dt="2022-09-22T18:52:50.939" v="18"/>
        <pc:sldMkLst>
          <pc:docMk/>
          <pc:sldMk cId="2329047526" sldId="376"/>
        </pc:sldMkLst>
      </pc:sldChg>
      <pc:sldChg chg="modSp mod">
        <pc:chgData name="Henry Roman" userId="28722cf9-7dac-4dc0-9220-e312c8ae96af" providerId="ADAL" clId="{D40EF803-D1AD-8F4A-8C49-653D1B38275E}" dt="2022-09-22T18:56:47.100" v="164" actId="20577"/>
        <pc:sldMkLst>
          <pc:docMk/>
          <pc:sldMk cId="248007374" sldId="377"/>
        </pc:sldMkLst>
        <pc:spChg chg="mod">
          <ac:chgData name="Henry Roman" userId="28722cf9-7dac-4dc0-9220-e312c8ae96af" providerId="ADAL" clId="{D40EF803-D1AD-8F4A-8C49-653D1B38275E}" dt="2022-09-22T18:56:47.100" v="164" actId="20577"/>
          <ac:spMkLst>
            <pc:docMk/>
            <pc:sldMk cId="248007374" sldId="377"/>
            <ac:spMk id="3" creationId="{DAED5876-23B1-8E06-F182-D8F29D502715}"/>
          </ac:spMkLst>
        </pc:spChg>
      </pc:sldChg>
      <pc:sldChg chg="addCm">
        <pc:chgData name="Henry Roman" userId="28722cf9-7dac-4dc0-9220-e312c8ae96af" providerId="ADAL" clId="{D40EF803-D1AD-8F4A-8C49-653D1B38275E}" dt="2022-09-22T18:57:29.304" v="165"/>
        <pc:sldMkLst>
          <pc:docMk/>
          <pc:sldMk cId="605342101" sldId="378"/>
        </pc:sldMkLst>
      </pc:sldChg>
      <pc:sldChg chg="modSp mod">
        <pc:chgData name="Henry Roman" userId="28722cf9-7dac-4dc0-9220-e312c8ae96af" providerId="ADAL" clId="{D40EF803-D1AD-8F4A-8C49-653D1B38275E}" dt="2022-09-22T18:59:10.806" v="192" actId="20577"/>
        <pc:sldMkLst>
          <pc:docMk/>
          <pc:sldMk cId="590673253" sldId="379"/>
        </pc:sldMkLst>
        <pc:spChg chg="mod">
          <ac:chgData name="Henry Roman" userId="28722cf9-7dac-4dc0-9220-e312c8ae96af" providerId="ADAL" clId="{D40EF803-D1AD-8F4A-8C49-653D1B38275E}" dt="2022-09-22T18:59:10.806" v="192" actId="20577"/>
          <ac:spMkLst>
            <pc:docMk/>
            <pc:sldMk cId="590673253" sldId="379"/>
            <ac:spMk id="3" creationId="{6CE9A63E-3CF1-7BA6-D116-11061CB1A2AB}"/>
          </ac:spMkLst>
        </pc:spChg>
      </pc:sldChg>
      <pc:sldChg chg="modSp mod">
        <pc:chgData name="Henry Roman" userId="28722cf9-7dac-4dc0-9220-e312c8ae96af" providerId="ADAL" clId="{D40EF803-D1AD-8F4A-8C49-653D1B38275E}" dt="2022-09-22T19:00:06.319" v="196" actId="207"/>
        <pc:sldMkLst>
          <pc:docMk/>
          <pc:sldMk cId="2987664095" sldId="381"/>
        </pc:sldMkLst>
        <pc:spChg chg="mod">
          <ac:chgData name="Henry Roman" userId="28722cf9-7dac-4dc0-9220-e312c8ae96af" providerId="ADAL" clId="{D40EF803-D1AD-8F4A-8C49-653D1B38275E}" dt="2022-09-22T19:00:06.319" v="196" actId="207"/>
          <ac:spMkLst>
            <pc:docMk/>
            <pc:sldMk cId="2987664095" sldId="381"/>
            <ac:spMk id="3" creationId="{AC560F3D-65C9-0C48-2B9A-B7F5CDF61E2C}"/>
          </ac:spMkLst>
        </pc:spChg>
      </pc:sldChg>
      <pc:sldChg chg="modSp mod addCm">
        <pc:chgData name="Henry Roman" userId="28722cf9-7dac-4dc0-9220-e312c8ae96af" providerId="ADAL" clId="{D40EF803-D1AD-8F4A-8C49-653D1B38275E}" dt="2022-09-22T19:05:32.796" v="201"/>
        <pc:sldMkLst>
          <pc:docMk/>
          <pc:sldMk cId="370873599" sldId="382"/>
        </pc:sldMkLst>
        <pc:spChg chg="mod">
          <ac:chgData name="Henry Roman" userId="28722cf9-7dac-4dc0-9220-e312c8ae96af" providerId="ADAL" clId="{D40EF803-D1AD-8F4A-8C49-653D1B38275E}" dt="2022-09-22T19:01:13.785" v="200" actId="207"/>
          <ac:spMkLst>
            <pc:docMk/>
            <pc:sldMk cId="370873599" sldId="382"/>
            <ac:spMk id="3" creationId="{ADDA83B3-B6BD-773C-D692-783C5DFEB517}"/>
          </ac:spMkLst>
        </pc:spChg>
      </pc:sldChg>
      <pc:sldChg chg="addCm">
        <pc:chgData name="Henry Roman" userId="28722cf9-7dac-4dc0-9220-e312c8ae96af" providerId="ADAL" clId="{D40EF803-D1AD-8F4A-8C49-653D1B38275E}" dt="2022-09-22T19:15:01.117" v="334"/>
        <pc:sldMkLst>
          <pc:docMk/>
          <pc:sldMk cId="2292314069" sldId="388"/>
        </pc:sldMkLst>
      </pc:sldChg>
      <pc:sldChg chg="addCm modCm">
        <pc:chgData name="Henry Roman" userId="28722cf9-7dac-4dc0-9220-e312c8ae96af" providerId="ADAL" clId="{D40EF803-D1AD-8F4A-8C49-653D1B38275E}" dt="2022-09-22T19:17:22.794" v="336"/>
        <pc:sldMkLst>
          <pc:docMk/>
          <pc:sldMk cId="281157690" sldId="389"/>
        </pc:sldMkLst>
      </pc:sldChg>
      <pc:sldChg chg="addCm">
        <pc:chgData name="Henry Roman" userId="28722cf9-7dac-4dc0-9220-e312c8ae96af" providerId="ADAL" clId="{D40EF803-D1AD-8F4A-8C49-653D1B38275E}" dt="2022-09-22T19:18:02.809" v="337"/>
        <pc:sldMkLst>
          <pc:docMk/>
          <pc:sldMk cId="1606845501" sldId="391"/>
        </pc:sldMkLst>
      </pc:sldChg>
      <pc:sldChg chg="modSp mod">
        <pc:chgData name="Henry Roman" userId="28722cf9-7dac-4dc0-9220-e312c8ae96af" providerId="ADAL" clId="{D40EF803-D1AD-8F4A-8C49-653D1B38275E}" dt="2022-09-22T19:09:49.473" v="306" actId="20577"/>
        <pc:sldMkLst>
          <pc:docMk/>
          <pc:sldMk cId="3972588203" sldId="397"/>
        </pc:sldMkLst>
        <pc:spChg chg="mod">
          <ac:chgData name="Henry Roman" userId="28722cf9-7dac-4dc0-9220-e312c8ae96af" providerId="ADAL" clId="{D40EF803-D1AD-8F4A-8C49-653D1B38275E}" dt="2022-09-22T19:09:49.473" v="306" actId="20577"/>
          <ac:spMkLst>
            <pc:docMk/>
            <pc:sldMk cId="3972588203" sldId="397"/>
            <ac:spMk id="3" creationId="{E4127161-6CD9-05BB-6F22-BB3AD185E63F}"/>
          </ac:spMkLst>
        </pc:spChg>
      </pc:sldChg>
    </pc:docChg>
  </pc:docChgLst>
  <pc:docChgLst>
    <pc:chgData name="Mei Collins" userId="f58710cf-9b7c-4342-a50c-dd3de50b0186" providerId="ADAL" clId="{4998EA96-7811-42EB-9FBC-203411B8D193}"/>
    <pc:docChg chg="undo custSel modSld sldOrd">
      <pc:chgData name="Mei Collins" userId="f58710cf-9b7c-4342-a50c-dd3de50b0186" providerId="ADAL" clId="{4998EA96-7811-42EB-9FBC-203411B8D193}" dt="2022-09-23T15:38:15.066" v="892"/>
      <pc:docMkLst>
        <pc:docMk/>
      </pc:docMkLst>
      <pc:sldChg chg="modSp mod">
        <pc:chgData name="Mei Collins" userId="f58710cf-9b7c-4342-a50c-dd3de50b0186" providerId="ADAL" clId="{4998EA96-7811-42EB-9FBC-203411B8D193}" dt="2022-09-23T15:24:51.724" v="441" actId="207"/>
        <pc:sldMkLst>
          <pc:docMk/>
          <pc:sldMk cId="3067120841" sldId="272"/>
        </pc:sldMkLst>
        <pc:spChg chg="mod">
          <ac:chgData name="Mei Collins" userId="f58710cf-9b7c-4342-a50c-dd3de50b0186" providerId="ADAL" clId="{4998EA96-7811-42EB-9FBC-203411B8D193}" dt="2022-09-23T15:24:51.724" v="441" actId="207"/>
          <ac:spMkLst>
            <pc:docMk/>
            <pc:sldMk cId="3067120841" sldId="272"/>
            <ac:spMk id="2" creationId="{C9D8E99A-487B-336D-41B1-753574995FD5}"/>
          </ac:spMkLst>
        </pc:spChg>
      </pc:sldChg>
      <pc:sldChg chg="modSp mod">
        <pc:chgData name="Mei Collins" userId="f58710cf-9b7c-4342-a50c-dd3de50b0186" providerId="ADAL" clId="{4998EA96-7811-42EB-9FBC-203411B8D193}" dt="2022-09-23T15:24:55.588" v="442" actId="207"/>
        <pc:sldMkLst>
          <pc:docMk/>
          <pc:sldMk cId="123182522" sldId="273"/>
        </pc:sldMkLst>
        <pc:spChg chg="mod">
          <ac:chgData name="Mei Collins" userId="f58710cf-9b7c-4342-a50c-dd3de50b0186" providerId="ADAL" clId="{4998EA96-7811-42EB-9FBC-203411B8D193}" dt="2022-09-23T15:24:55.588" v="442" actId="207"/>
          <ac:spMkLst>
            <pc:docMk/>
            <pc:sldMk cId="123182522" sldId="273"/>
            <ac:spMk id="2" creationId="{544C51DB-545C-EC9E-01BC-CC73E5A7556D}"/>
          </ac:spMkLst>
        </pc:spChg>
      </pc:sldChg>
      <pc:sldChg chg="modCm modNotesTx">
        <pc:chgData name="Mei Collins" userId="f58710cf-9b7c-4342-a50c-dd3de50b0186" providerId="ADAL" clId="{4998EA96-7811-42EB-9FBC-203411B8D193}" dt="2022-09-23T15:24:14.781" v="437"/>
        <pc:sldMkLst>
          <pc:docMk/>
          <pc:sldMk cId="1133064414" sldId="374"/>
        </pc:sldMkLst>
      </pc:sldChg>
      <pc:sldChg chg="modSp mod delCm modCm">
        <pc:chgData name="Mei Collins" userId="f58710cf-9b7c-4342-a50c-dd3de50b0186" providerId="ADAL" clId="{4998EA96-7811-42EB-9FBC-203411B8D193}" dt="2022-09-23T15:10:32.850" v="4"/>
        <pc:sldMkLst>
          <pc:docMk/>
          <pc:sldMk cId="119557938" sldId="375"/>
        </pc:sldMkLst>
        <pc:spChg chg="mod">
          <ac:chgData name="Mei Collins" userId="f58710cf-9b7c-4342-a50c-dd3de50b0186" providerId="ADAL" clId="{4998EA96-7811-42EB-9FBC-203411B8D193}" dt="2022-09-23T15:10:17.772" v="2" actId="13926"/>
          <ac:spMkLst>
            <pc:docMk/>
            <pc:sldMk cId="119557938" sldId="375"/>
            <ac:spMk id="3" creationId="{615FBE61-B960-9B0A-8C4D-95DB3E5BEE40}"/>
          </ac:spMkLst>
        </pc:spChg>
      </pc:sldChg>
      <pc:sldChg chg="addCm">
        <pc:chgData name="Mei Collins" userId="f58710cf-9b7c-4342-a50c-dd3de50b0186" providerId="ADAL" clId="{4998EA96-7811-42EB-9FBC-203411B8D193}" dt="2022-09-23T15:17:02.809" v="5"/>
        <pc:sldMkLst>
          <pc:docMk/>
          <pc:sldMk cId="2329047526" sldId="376"/>
        </pc:sldMkLst>
      </pc:sldChg>
      <pc:sldChg chg="modSp mod">
        <pc:chgData name="Mei Collins" userId="f58710cf-9b7c-4342-a50c-dd3de50b0186" providerId="ADAL" clId="{4998EA96-7811-42EB-9FBC-203411B8D193}" dt="2022-09-23T15:17:11.699" v="6" actId="207"/>
        <pc:sldMkLst>
          <pc:docMk/>
          <pc:sldMk cId="248007374" sldId="377"/>
        </pc:sldMkLst>
        <pc:spChg chg="mod">
          <ac:chgData name="Mei Collins" userId="f58710cf-9b7c-4342-a50c-dd3de50b0186" providerId="ADAL" clId="{4998EA96-7811-42EB-9FBC-203411B8D193}" dt="2022-09-23T15:17:11.699" v="6" actId="207"/>
          <ac:spMkLst>
            <pc:docMk/>
            <pc:sldMk cId="248007374" sldId="377"/>
            <ac:spMk id="3" creationId="{DAED5876-23B1-8E06-F182-D8F29D502715}"/>
          </ac:spMkLst>
        </pc:spChg>
      </pc:sldChg>
      <pc:sldChg chg="modSp mod delCm modCm modNotesTx">
        <pc:chgData name="Mei Collins" userId="f58710cf-9b7c-4342-a50c-dd3de50b0186" providerId="ADAL" clId="{4998EA96-7811-42EB-9FBC-203411B8D193}" dt="2022-09-23T15:17:42.177" v="12"/>
        <pc:sldMkLst>
          <pc:docMk/>
          <pc:sldMk cId="605342101" sldId="378"/>
        </pc:sldMkLst>
        <pc:spChg chg="mod">
          <ac:chgData name="Mei Collins" userId="f58710cf-9b7c-4342-a50c-dd3de50b0186" providerId="ADAL" clId="{4998EA96-7811-42EB-9FBC-203411B8D193}" dt="2022-09-23T15:17:37.353" v="9"/>
          <ac:spMkLst>
            <pc:docMk/>
            <pc:sldMk cId="605342101" sldId="378"/>
            <ac:spMk id="2" creationId="{D9B2884B-0535-F66B-DCC1-FCD3D8ED3AC0}"/>
          </ac:spMkLst>
        </pc:spChg>
      </pc:sldChg>
      <pc:sldChg chg="modSp mod">
        <pc:chgData name="Mei Collins" userId="f58710cf-9b7c-4342-a50c-dd3de50b0186" providerId="ADAL" clId="{4998EA96-7811-42EB-9FBC-203411B8D193}" dt="2022-09-23T15:17:54.660" v="15" actId="207"/>
        <pc:sldMkLst>
          <pc:docMk/>
          <pc:sldMk cId="590673253" sldId="379"/>
        </pc:sldMkLst>
        <pc:spChg chg="mod">
          <ac:chgData name="Mei Collins" userId="f58710cf-9b7c-4342-a50c-dd3de50b0186" providerId="ADAL" clId="{4998EA96-7811-42EB-9FBC-203411B8D193}" dt="2022-09-23T15:17:54.660" v="15" actId="207"/>
          <ac:spMkLst>
            <pc:docMk/>
            <pc:sldMk cId="590673253" sldId="379"/>
            <ac:spMk id="3" creationId="{6CE9A63E-3CF1-7BA6-D116-11061CB1A2AB}"/>
          </ac:spMkLst>
        </pc:spChg>
      </pc:sldChg>
      <pc:sldChg chg="modSp mod">
        <pc:chgData name="Mei Collins" userId="f58710cf-9b7c-4342-a50c-dd3de50b0186" providerId="ADAL" clId="{4998EA96-7811-42EB-9FBC-203411B8D193}" dt="2022-09-23T15:18:00.828" v="16" actId="207"/>
        <pc:sldMkLst>
          <pc:docMk/>
          <pc:sldMk cId="2987664095" sldId="381"/>
        </pc:sldMkLst>
        <pc:spChg chg="mod">
          <ac:chgData name="Mei Collins" userId="f58710cf-9b7c-4342-a50c-dd3de50b0186" providerId="ADAL" clId="{4998EA96-7811-42EB-9FBC-203411B8D193}" dt="2022-09-23T15:18:00.828" v="16" actId="207"/>
          <ac:spMkLst>
            <pc:docMk/>
            <pc:sldMk cId="2987664095" sldId="381"/>
            <ac:spMk id="3" creationId="{AC560F3D-65C9-0C48-2B9A-B7F5CDF61E2C}"/>
          </ac:spMkLst>
        </pc:spChg>
      </pc:sldChg>
      <pc:sldChg chg="modSp mod modCm">
        <pc:chgData name="Mei Collins" userId="f58710cf-9b7c-4342-a50c-dd3de50b0186" providerId="ADAL" clId="{4998EA96-7811-42EB-9FBC-203411B8D193}" dt="2022-09-23T15:19:07.389" v="26"/>
        <pc:sldMkLst>
          <pc:docMk/>
          <pc:sldMk cId="370873599" sldId="382"/>
        </pc:sldMkLst>
        <pc:spChg chg="mod">
          <ac:chgData name="Mei Collins" userId="f58710cf-9b7c-4342-a50c-dd3de50b0186" providerId="ADAL" clId="{4998EA96-7811-42EB-9FBC-203411B8D193}" dt="2022-09-23T15:18:27.845" v="25" actId="20577"/>
          <ac:spMkLst>
            <pc:docMk/>
            <pc:sldMk cId="370873599" sldId="382"/>
            <ac:spMk id="3" creationId="{ADDA83B3-B6BD-773C-D692-783C5DFEB517}"/>
          </ac:spMkLst>
        </pc:spChg>
      </pc:sldChg>
      <pc:sldChg chg="modSp mod modCm modNotesTx">
        <pc:chgData name="Mei Collins" userId="f58710cf-9b7c-4342-a50c-dd3de50b0186" providerId="ADAL" clId="{4998EA96-7811-42EB-9FBC-203411B8D193}" dt="2022-09-23T15:37:40.123" v="887"/>
        <pc:sldMkLst>
          <pc:docMk/>
          <pc:sldMk cId="2292314069" sldId="388"/>
        </pc:sldMkLst>
        <pc:spChg chg="mod">
          <ac:chgData name="Mei Collins" userId="f58710cf-9b7c-4342-a50c-dd3de50b0186" providerId="ADAL" clId="{4998EA96-7811-42EB-9FBC-203411B8D193}" dt="2022-09-23T15:36:01.827" v="867" actId="20577"/>
          <ac:spMkLst>
            <pc:docMk/>
            <pc:sldMk cId="2292314069" sldId="388"/>
            <ac:spMk id="3" creationId="{95CEE823-6F8B-BCF3-3B85-E8EB18F0AB08}"/>
          </ac:spMkLst>
        </pc:spChg>
      </pc:sldChg>
      <pc:sldChg chg="modCm">
        <pc:chgData name="Mei Collins" userId="f58710cf-9b7c-4342-a50c-dd3de50b0186" providerId="ADAL" clId="{4998EA96-7811-42EB-9FBC-203411B8D193}" dt="2022-09-23T15:38:15.066" v="892"/>
        <pc:sldMkLst>
          <pc:docMk/>
          <pc:sldMk cId="281157690" sldId="389"/>
        </pc:sldMkLst>
      </pc:sldChg>
      <pc:sldChg chg="ord delCm modCm">
        <pc:chgData name="Mei Collins" userId="f58710cf-9b7c-4342-a50c-dd3de50b0186" providerId="ADAL" clId="{4998EA96-7811-42EB-9FBC-203411B8D193}" dt="2022-09-23T15:38:05.942" v="891"/>
        <pc:sldMkLst>
          <pc:docMk/>
          <pc:sldMk cId="1606845501" sldId="391"/>
        </pc:sldMkLst>
      </pc:sldChg>
      <pc:sldChg chg="modSp mod">
        <pc:chgData name="Mei Collins" userId="f58710cf-9b7c-4342-a50c-dd3de50b0186" providerId="ADAL" clId="{4998EA96-7811-42EB-9FBC-203411B8D193}" dt="2022-09-23T15:24:20.350" v="438" actId="207"/>
        <pc:sldMkLst>
          <pc:docMk/>
          <pc:sldMk cId="3972588203" sldId="397"/>
        </pc:sldMkLst>
        <pc:spChg chg="mod">
          <ac:chgData name="Mei Collins" userId="f58710cf-9b7c-4342-a50c-dd3de50b0186" providerId="ADAL" clId="{4998EA96-7811-42EB-9FBC-203411B8D193}" dt="2022-09-23T15:24:20.350" v="438" actId="207"/>
          <ac:spMkLst>
            <pc:docMk/>
            <pc:sldMk cId="3972588203" sldId="397"/>
            <ac:spMk id="3" creationId="{E4127161-6CD9-05BB-6F22-BB3AD185E63F}"/>
          </ac:spMkLst>
        </pc:spChg>
      </pc:sldChg>
    </pc:docChg>
  </pc:docChgLst>
  <pc:docChgLst>
    <pc:chgData name="Stefani Penn" userId="9b956f7d-0477-4013-81cd-17ea40c6cdf9" providerId="ADAL" clId="{DE28CF0B-F083-43F6-9440-76A744AA1BE6}"/>
    <pc:docChg chg="undo custSel modSld">
      <pc:chgData name="Stefani Penn" userId="9b956f7d-0477-4013-81cd-17ea40c6cdf9" providerId="ADAL" clId="{DE28CF0B-F083-43F6-9440-76A744AA1BE6}" dt="2022-09-08T01:14:30.305" v="61" actId="20577"/>
      <pc:docMkLst>
        <pc:docMk/>
      </pc:docMkLst>
      <pc:sldChg chg="addCm">
        <pc:chgData name="Stefani Penn" userId="9b956f7d-0477-4013-81cd-17ea40c6cdf9" providerId="ADAL" clId="{DE28CF0B-F083-43F6-9440-76A744AA1BE6}" dt="2022-09-08T01:12:11.207" v="38"/>
        <pc:sldMkLst>
          <pc:docMk/>
          <pc:sldMk cId="3463063590" sldId="268"/>
        </pc:sldMkLst>
      </pc:sldChg>
      <pc:sldChg chg="addCm">
        <pc:chgData name="Stefani Penn" userId="9b956f7d-0477-4013-81cd-17ea40c6cdf9" providerId="ADAL" clId="{DE28CF0B-F083-43F6-9440-76A744AA1BE6}" dt="2022-09-08T01:11:53.706" v="37"/>
        <pc:sldMkLst>
          <pc:docMk/>
          <pc:sldMk cId="1088742732" sldId="269"/>
        </pc:sldMkLst>
      </pc:sldChg>
      <pc:sldChg chg="delCm modCm">
        <pc:chgData name="Stefani Penn" userId="9b956f7d-0477-4013-81cd-17ea40c6cdf9" providerId="ADAL" clId="{DE28CF0B-F083-43F6-9440-76A744AA1BE6}" dt="2022-09-08T01:13:10.803" v="41"/>
        <pc:sldMkLst>
          <pc:docMk/>
          <pc:sldMk cId="1608012055" sldId="274"/>
        </pc:sldMkLst>
      </pc:sldChg>
      <pc:sldChg chg="modSp mod">
        <pc:chgData name="Stefani Penn" userId="9b956f7d-0477-4013-81cd-17ea40c6cdf9" providerId="ADAL" clId="{DE28CF0B-F083-43F6-9440-76A744AA1BE6}" dt="2022-08-28T17:56:27.680" v="0" actId="20577"/>
        <pc:sldMkLst>
          <pc:docMk/>
          <pc:sldMk cId="3998056617" sldId="280"/>
        </pc:sldMkLst>
        <pc:spChg chg="mod">
          <ac:chgData name="Stefani Penn" userId="9b956f7d-0477-4013-81cd-17ea40c6cdf9" providerId="ADAL" clId="{DE28CF0B-F083-43F6-9440-76A744AA1BE6}" dt="2022-08-28T17:56:27.680" v="0" actId="20577"/>
          <ac:spMkLst>
            <pc:docMk/>
            <pc:sldMk cId="3998056617" sldId="280"/>
            <ac:spMk id="3" creationId="{08DB564E-7FF1-A2F3-CBB2-71B550DE1031}"/>
          </ac:spMkLst>
        </pc:spChg>
      </pc:sldChg>
      <pc:sldChg chg="modSp mod">
        <pc:chgData name="Stefani Penn" userId="9b956f7d-0477-4013-81cd-17ea40c6cdf9" providerId="ADAL" clId="{DE28CF0B-F083-43F6-9440-76A744AA1BE6}" dt="2022-08-28T17:57:05.563" v="31" actId="20577"/>
        <pc:sldMkLst>
          <pc:docMk/>
          <pc:sldMk cId="1871732285" sldId="288"/>
        </pc:sldMkLst>
        <pc:spChg chg="mod">
          <ac:chgData name="Stefani Penn" userId="9b956f7d-0477-4013-81cd-17ea40c6cdf9" providerId="ADAL" clId="{DE28CF0B-F083-43F6-9440-76A744AA1BE6}" dt="2022-08-28T17:57:05.563" v="31" actId="20577"/>
          <ac:spMkLst>
            <pc:docMk/>
            <pc:sldMk cId="1871732285" sldId="288"/>
            <ac:spMk id="897027" creationId="{00000000-0000-0000-0000-000000000000}"/>
          </ac:spMkLst>
        </pc:spChg>
      </pc:sldChg>
      <pc:sldChg chg="delCm">
        <pc:chgData name="Stefani Penn" userId="9b956f7d-0477-4013-81cd-17ea40c6cdf9" providerId="ADAL" clId="{DE28CF0B-F083-43F6-9440-76A744AA1BE6}" dt="2022-09-08T01:13:28.575" v="42"/>
        <pc:sldMkLst>
          <pc:docMk/>
          <pc:sldMk cId="281157690" sldId="389"/>
        </pc:sldMkLst>
      </pc:sldChg>
      <pc:sldChg chg="modSp mod addCm delCm">
        <pc:chgData name="Stefani Penn" userId="9b956f7d-0477-4013-81cd-17ea40c6cdf9" providerId="ADAL" clId="{DE28CF0B-F083-43F6-9440-76A744AA1BE6}" dt="2022-09-08T01:13:33.476" v="43"/>
        <pc:sldMkLst>
          <pc:docMk/>
          <pc:sldMk cId="3472277622" sldId="390"/>
        </pc:sldMkLst>
        <pc:spChg chg="mod">
          <ac:chgData name="Stefani Penn" userId="9b956f7d-0477-4013-81cd-17ea40c6cdf9" providerId="ADAL" clId="{DE28CF0B-F083-43F6-9440-76A744AA1BE6}" dt="2022-08-28T18:01:25.082" v="35" actId="20577"/>
          <ac:spMkLst>
            <pc:docMk/>
            <pc:sldMk cId="3472277622" sldId="390"/>
            <ac:spMk id="5" creationId="{28F5F90B-EF8F-B3C0-0CBD-071B6586FC37}"/>
          </ac:spMkLst>
        </pc:spChg>
      </pc:sldChg>
      <pc:sldChg chg="addSp delSp modSp mod">
        <pc:chgData name="Stefani Penn" userId="9b956f7d-0477-4013-81cd-17ea40c6cdf9" providerId="ADAL" clId="{DE28CF0B-F083-43F6-9440-76A744AA1BE6}" dt="2022-09-08T01:14:30.305" v="61" actId="20577"/>
        <pc:sldMkLst>
          <pc:docMk/>
          <pc:sldMk cId="1606845501" sldId="391"/>
        </pc:sldMkLst>
        <pc:spChg chg="del">
          <ac:chgData name="Stefani Penn" userId="9b956f7d-0477-4013-81cd-17ea40c6cdf9" providerId="ADAL" clId="{DE28CF0B-F083-43F6-9440-76A744AA1BE6}" dt="2022-09-08T01:13:57.976" v="47" actId="478"/>
          <ac:spMkLst>
            <pc:docMk/>
            <pc:sldMk cId="1606845501" sldId="391"/>
            <ac:spMk id="3" creationId="{98CF70C7-3BC5-C805-D489-68F881D489BB}"/>
          </ac:spMkLst>
        </pc:spChg>
        <pc:spChg chg="add del mod">
          <ac:chgData name="Stefani Penn" userId="9b956f7d-0477-4013-81cd-17ea40c6cdf9" providerId="ADAL" clId="{DE28CF0B-F083-43F6-9440-76A744AA1BE6}" dt="2022-09-08T01:14:02.431" v="48" actId="478"/>
          <ac:spMkLst>
            <pc:docMk/>
            <pc:sldMk cId="1606845501" sldId="391"/>
            <ac:spMk id="7" creationId="{D2B550F8-9F21-E750-FE52-55550FBE4677}"/>
          </ac:spMkLst>
        </pc:spChg>
        <pc:graphicFrameChg chg="add del mod">
          <ac:chgData name="Stefani Penn" userId="9b956f7d-0477-4013-81cd-17ea40c6cdf9" providerId="ADAL" clId="{DE28CF0B-F083-43F6-9440-76A744AA1BE6}" dt="2022-09-08T01:14:30.305" v="61" actId="20577"/>
          <ac:graphicFrameMkLst>
            <pc:docMk/>
            <pc:sldMk cId="1606845501" sldId="391"/>
            <ac:graphicFrameMk id="5" creationId="{823D635B-26EE-2A4C-802E-98D210133621}"/>
          </ac:graphicFrameMkLst>
        </pc:graphicFrameChg>
      </pc:sldChg>
      <pc:sldChg chg="delCm">
        <pc:chgData name="Stefani Penn" userId="9b956f7d-0477-4013-81cd-17ea40c6cdf9" providerId="ADAL" clId="{DE28CF0B-F083-43F6-9440-76A744AA1BE6}" dt="2022-09-08T01:12:47.218" v="39"/>
        <pc:sldMkLst>
          <pc:docMk/>
          <pc:sldMk cId="3972588203" sldId="397"/>
        </pc:sldMkLst>
      </pc:sldChg>
      <pc:sldChg chg="modSp mod">
        <pc:chgData name="Stefani Penn" userId="9b956f7d-0477-4013-81cd-17ea40c6cdf9" providerId="ADAL" clId="{DE28CF0B-F083-43F6-9440-76A744AA1BE6}" dt="2022-09-08T01:13:00.968" v="40" actId="20577"/>
        <pc:sldMkLst>
          <pc:docMk/>
          <pc:sldMk cId="2781495025" sldId="399"/>
        </pc:sldMkLst>
        <pc:spChg chg="mod">
          <ac:chgData name="Stefani Penn" userId="9b956f7d-0477-4013-81cd-17ea40c6cdf9" providerId="ADAL" clId="{DE28CF0B-F083-43F6-9440-76A744AA1BE6}" dt="2022-09-08T01:13:00.968" v="40" actId="20577"/>
          <ac:spMkLst>
            <pc:docMk/>
            <pc:sldMk cId="2781495025" sldId="399"/>
            <ac:spMk id="2" creationId="{13D6E763-5FD1-4D77-A9AB-1B892D018925}"/>
          </ac:spMkLst>
        </pc:spChg>
      </pc:sldChg>
    </pc:docChg>
  </pc:docChgLst>
  <pc:docChgLst>
    <pc:chgData name="Landis, Elizabeth" userId="S::landis.elizabeth_epa.gov#ext#@indecon.com::f25b3125-03f0-4050-8071-b7a6fea9cfd6" providerId="AD" clId="Web-{EFA1ED11-2419-2BE1-9FAD-6281431F315A}"/>
    <pc:docChg chg="mod modSld">
      <pc:chgData name="Landis, Elizabeth" userId="S::landis.elizabeth_epa.gov#ext#@indecon.com::f25b3125-03f0-4050-8071-b7a6fea9cfd6" providerId="AD" clId="Web-{EFA1ED11-2419-2BE1-9FAD-6281431F315A}" dt="2022-12-09T03:14:40.807" v="5" actId="20577"/>
      <pc:docMkLst>
        <pc:docMk/>
      </pc:docMkLst>
      <pc:sldChg chg="modSp">
        <pc:chgData name="Landis, Elizabeth" userId="S::landis.elizabeth_epa.gov#ext#@indecon.com::f25b3125-03f0-4050-8071-b7a6fea9cfd6" providerId="AD" clId="Web-{EFA1ED11-2419-2BE1-9FAD-6281431F315A}" dt="2022-12-09T03:08:30.923" v="0" actId="20577"/>
        <pc:sldMkLst>
          <pc:docMk/>
          <pc:sldMk cId="248007374" sldId="377"/>
        </pc:sldMkLst>
        <pc:spChg chg="mod">
          <ac:chgData name="Landis, Elizabeth" userId="S::landis.elizabeth_epa.gov#ext#@indecon.com::f25b3125-03f0-4050-8071-b7a6fea9cfd6" providerId="AD" clId="Web-{EFA1ED11-2419-2BE1-9FAD-6281431F315A}" dt="2022-12-09T03:08:30.923" v="0" actId="20577"/>
          <ac:spMkLst>
            <pc:docMk/>
            <pc:sldMk cId="248007374" sldId="377"/>
            <ac:spMk id="3" creationId="{DAED5876-23B1-8E06-F182-D8F29D502715}"/>
          </ac:spMkLst>
        </pc:spChg>
      </pc:sldChg>
      <pc:sldChg chg="addCm">
        <pc:chgData name="Landis, Elizabeth" userId="S::landis.elizabeth_epa.gov#ext#@indecon.com::f25b3125-03f0-4050-8071-b7a6fea9cfd6" providerId="AD" clId="Web-{EFA1ED11-2419-2BE1-9FAD-6281431F315A}" dt="2022-12-09T03:08:57.752" v="2"/>
        <pc:sldMkLst>
          <pc:docMk/>
          <pc:sldMk cId="605342101" sldId="378"/>
        </pc:sldMkLst>
      </pc:sldChg>
      <pc:sldChg chg="addCm">
        <pc:chgData name="Landis, Elizabeth" userId="S::landis.elizabeth_epa.gov#ext#@indecon.com::f25b3125-03f0-4050-8071-b7a6fea9cfd6" providerId="AD" clId="Web-{EFA1ED11-2419-2BE1-9FAD-6281431F315A}" dt="2022-12-09T03:09:29.019" v="3"/>
        <pc:sldMkLst>
          <pc:docMk/>
          <pc:sldMk cId="590673253" sldId="379"/>
        </pc:sldMkLst>
      </pc:sldChg>
      <pc:sldChg chg="modSp">
        <pc:chgData name="Landis, Elizabeth" userId="S::landis.elizabeth_epa.gov#ext#@indecon.com::f25b3125-03f0-4050-8071-b7a6fea9cfd6" providerId="AD" clId="Web-{EFA1ED11-2419-2BE1-9FAD-6281431F315A}" dt="2022-12-09T03:14:40.807" v="5" actId="20577"/>
        <pc:sldMkLst>
          <pc:docMk/>
          <pc:sldMk cId="2781495025" sldId="399"/>
        </pc:sldMkLst>
        <pc:spChg chg="mod">
          <ac:chgData name="Landis, Elizabeth" userId="S::landis.elizabeth_epa.gov#ext#@indecon.com::f25b3125-03f0-4050-8071-b7a6fea9cfd6" providerId="AD" clId="Web-{EFA1ED11-2419-2BE1-9FAD-6281431F315A}" dt="2022-12-09T03:14:40.807" v="5" actId="20577"/>
          <ac:spMkLst>
            <pc:docMk/>
            <pc:sldMk cId="2781495025" sldId="399"/>
            <ac:spMk id="3" creationId="{F3FD8E52-D6AA-4F9A-B3A4-F3E314423CA0}"/>
          </ac:spMkLst>
        </pc:spChg>
      </pc:sldChg>
    </pc:docChg>
  </pc:docChgLst>
  <pc:docChgLst>
    <pc:chgData name="Mei Collins" userId="f58710cf-9b7c-4342-a50c-dd3de50b0186" providerId="ADAL" clId="{3F732130-1187-474C-B2A9-A20124AF9E4F}"/>
    <pc:docChg chg="custSel modSld">
      <pc:chgData name="Mei Collins" userId="f58710cf-9b7c-4342-a50c-dd3de50b0186" providerId="ADAL" clId="{3F732130-1187-474C-B2A9-A20124AF9E4F}" dt="2022-09-27T21:38:07.270" v="21"/>
      <pc:docMkLst>
        <pc:docMk/>
      </pc:docMkLst>
      <pc:sldChg chg="modSp mod">
        <pc:chgData name="Mei Collins" userId="f58710cf-9b7c-4342-a50c-dd3de50b0186" providerId="ADAL" clId="{3F732130-1187-474C-B2A9-A20124AF9E4F}" dt="2022-09-27T21:29:34.374" v="8" actId="14100"/>
        <pc:sldMkLst>
          <pc:docMk/>
          <pc:sldMk cId="1871732285" sldId="288"/>
        </pc:sldMkLst>
        <pc:spChg chg="mod">
          <ac:chgData name="Mei Collins" userId="f58710cf-9b7c-4342-a50c-dd3de50b0186" providerId="ADAL" clId="{3F732130-1187-474C-B2A9-A20124AF9E4F}" dt="2022-09-27T21:29:34.374" v="8" actId="14100"/>
          <ac:spMkLst>
            <pc:docMk/>
            <pc:sldMk cId="1871732285" sldId="288"/>
            <ac:spMk id="897026" creationId="{00000000-0000-0000-0000-000000000000}"/>
          </ac:spMkLst>
        </pc:spChg>
      </pc:sldChg>
      <pc:sldChg chg="delCm modCm">
        <pc:chgData name="Mei Collins" userId="f58710cf-9b7c-4342-a50c-dd3de50b0186" providerId="ADAL" clId="{3F732130-1187-474C-B2A9-A20124AF9E4F}" dt="2022-09-27T21:37:01.702" v="13"/>
        <pc:sldMkLst>
          <pc:docMk/>
          <pc:sldMk cId="1133064414" sldId="374"/>
        </pc:sldMkLst>
      </pc:sldChg>
      <pc:sldChg chg="delCm modCm">
        <pc:chgData name="Mei Collins" userId="f58710cf-9b7c-4342-a50c-dd3de50b0186" providerId="ADAL" clId="{3F732130-1187-474C-B2A9-A20124AF9E4F}" dt="2022-09-27T21:30:00.371" v="11"/>
        <pc:sldMkLst>
          <pc:docMk/>
          <pc:sldMk cId="2329047526" sldId="376"/>
        </pc:sldMkLst>
      </pc:sldChg>
      <pc:sldChg chg="delCm">
        <pc:chgData name="Mei Collins" userId="f58710cf-9b7c-4342-a50c-dd3de50b0186" providerId="ADAL" clId="{3F732130-1187-474C-B2A9-A20124AF9E4F}" dt="2022-09-27T21:30:20.291" v="12"/>
        <pc:sldMkLst>
          <pc:docMk/>
          <pc:sldMk cId="370873599" sldId="382"/>
        </pc:sldMkLst>
      </pc:sldChg>
      <pc:sldChg chg="modSp mod">
        <pc:chgData name="Mei Collins" userId="f58710cf-9b7c-4342-a50c-dd3de50b0186" providerId="ADAL" clId="{3F732130-1187-474C-B2A9-A20124AF9E4F}" dt="2022-09-27T21:37:47.871" v="19" actId="27636"/>
        <pc:sldMkLst>
          <pc:docMk/>
          <pc:sldMk cId="858038351" sldId="386"/>
        </pc:sldMkLst>
        <pc:spChg chg="mod">
          <ac:chgData name="Mei Collins" userId="f58710cf-9b7c-4342-a50c-dd3de50b0186" providerId="ADAL" clId="{3F732130-1187-474C-B2A9-A20124AF9E4F}" dt="2022-09-27T21:37:47.871" v="19" actId="27636"/>
          <ac:spMkLst>
            <pc:docMk/>
            <pc:sldMk cId="858038351" sldId="386"/>
            <ac:spMk id="3" creationId="{1A040010-774F-DA8A-B13A-E036C5767232}"/>
          </ac:spMkLst>
        </pc:spChg>
      </pc:sldChg>
      <pc:sldChg chg="modSp mod delCm modCm">
        <pc:chgData name="Mei Collins" userId="f58710cf-9b7c-4342-a50c-dd3de50b0186" providerId="ADAL" clId="{3F732130-1187-474C-B2A9-A20124AF9E4F}" dt="2022-09-27T21:37:56.259" v="20"/>
        <pc:sldMkLst>
          <pc:docMk/>
          <pc:sldMk cId="2292314069" sldId="388"/>
        </pc:sldMkLst>
        <pc:spChg chg="mod">
          <ac:chgData name="Mei Collins" userId="f58710cf-9b7c-4342-a50c-dd3de50b0186" providerId="ADAL" clId="{3F732130-1187-474C-B2A9-A20124AF9E4F}" dt="2022-09-27T03:01:57.158" v="6" actId="14100"/>
          <ac:spMkLst>
            <pc:docMk/>
            <pc:sldMk cId="2292314069" sldId="388"/>
            <ac:spMk id="3" creationId="{95CEE823-6F8B-BCF3-3B85-E8EB18F0AB08}"/>
          </ac:spMkLst>
        </pc:spChg>
      </pc:sldChg>
      <pc:sldChg chg="delCm">
        <pc:chgData name="Mei Collins" userId="f58710cf-9b7c-4342-a50c-dd3de50b0186" providerId="ADAL" clId="{3F732130-1187-474C-B2A9-A20124AF9E4F}" dt="2022-09-27T21:38:07.270" v="21"/>
        <pc:sldMkLst>
          <pc:docMk/>
          <pc:sldMk cId="281157690" sldId="389"/>
        </pc:sldMkLst>
      </pc:sldChg>
    </pc:docChg>
  </pc:docChgLst>
  <pc:docChgLst>
    <pc:chgData name="Mei Collins" userId="f58710cf-9b7c-4342-a50c-dd3de50b0186" providerId="ADAL" clId="{F6AAA4D0-9D9D-44E5-8828-289ECE182EB1}"/>
    <pc:docChg chg="undo custSel addSld modSld addSection modSection">
      <pc:chgData name="Mei Collins" userId="f58710cf-9b7c-4342-a50c-dd3de50b0186" providerId="ADAL" clId="{F6AAA4D0-9D9D-44E5-8828-289ECE182EB1}" dt="2023-03-15T19:02:15.387" v="6587"/>
      <pc:docMkLst>
        <pc:docMk/>
      </pc:docMkLst>
      <pc:sldChg chg="modSp mod">
        <pc:chgData name="Mei Collins" userId="f58710cf-9b7c-4342-a50c-dd3de50b0186" providerId="ADAL" clId="{F6AAA4D0-9D9D-44E5-8828-289ECE182EB1}" dt="2023-03-15T18:09:28.040" v="228" actId="20577"/>
        <pc:sldMkLst>
          <pc:docMk/>
          <pc:sldMk cId="2015222705" sldId="257"/>
        </pc:sldMkLst>
        <pc:spChg chg="mod">
          <ac:chgData name="Mei Collins" userId="f58710cf-9b7c-4342-a50c-dd3de50b0186" providerId="ADAL" clId="{F6AAA4D0-9D9D-44E5-8828-289ECE182EB1}" dt="2023-03-15T18:09:28.040" v="228" actId="20577"/>
          <ac:spMkLst>
            <pc:docMk/>
            <pc:sldMk cId="2015222705" sldId="257"/>
            <ac:spMk id="3" creationId="{44A529D0-168F-80A0-709A-A7023D631DFF}"/>
          </ac:spMkLst>
        </pc:spChg>
      </pc:sldChg>
      <pc:sldChg chg="modCm">
        <pc:chgData name="Mei Collins" userId="f58710cf-9b7c-4342-a50c-dd3de50b0186" providerId="ADAL" clId="{F6AAA4D0-9D9D-44E5-8828-289ECE182EB1}" dt="2023-03-15T18:33:10.086" v="4085"/>
        <pc:sldMkLst>
          <pc:docMk/>
          <pc:sldMk cId="3463063590" sldId="268"/>
        </pc:sldMkLst>
      </pc:sldChg>
      <pc:sldChg chg="addSp delSp modSp mod modCm">
        <pc:chgData name="Mei Collins" userId="f58710cf-9b7c-4342-a50c-dd3de50b0186" providerId="ADAL" clId="{F6AAA4D0-9D9D-44E5-8828-289ECE182EB1}" dt="2023-03-15T18:44:43.869" v="4766"/>
        <pc:sldMkLst>
          <pc:docMk/>
          <pc:sldMk cId="1088742732" sldId="269"/>
        </pc:sldMkLst>
        <pc:spChg chg="ord">
          <ac:chgData name="Mei Collins" userId="f58710cf-9b7c-4342-a50c-dd3de50b0186" providerId="ADAL" clId="{F6AAA4D0-9D9D-44E5-8828-289ECE182EB1}" dt="2023-03-15T18:28:19.307" v="4066" actId="13244"/>
          <ac:spMkLst>
            <pc:docMk/>
            <pc:sldMk cId="1088742732" sldId="269"/>
            <ac:spMk id="5" creationId="{20CE60B5-7903-357F-362E-1F5F3C1D314E}"/>
          </ac:spMkLst>
        </pc:spChg>
        <pc:picChg chg="add del mod modCrop">
          <ac:chgData name="Mei Collins" userId="f58710cf-9b7c-4342-a50c-dd3de50b0186" providerId="ADAL" clId="{F6AAA4D0-9D9D-44E5-8828-289ECE182EB1}" dt="2023-03-06T19:51:09.628" v="114" actId="478"/>
          <ac:picMkLst>
            <pc:docMk/>
            <pc:sldMk cId="1088742732" sldId="269"/>
            <ac:picMk id="4" creationId="{C937E98C-CC43-4349-1278-E2337B878E91}"/>
          </ac:picMkLst>
        </pc:picChg>
        <pc:picChg chg="mod">
          <ac:chgData name="Mei Collins" userId="f58710cf-9b7c-4342-a50c-dd3de50b0186" providerId="ADAL" clId="{F6AAA4D0-9D9D-44E5-8828-289ECE182EB1}" dt="2023-03-15T18:11:21.331" v="405" actId="962"/>
          <ac:picMkLst>
            <pc:docMk/>
            <pc:sldMk cId="1088742732" sldId="269"/>
            <ac:picMk id="6" creationId="{3C2896CB-42C7-7826-B9CA-9805E8E47C23}"/>
          </ac:picMkLst>
        </pc:picChg>
        <pc:picChg chg="add del mod modCrop">
          <ac:chgData name="Mei Collins" userId="f58710cf-9b7c-4342-a50c-dd3de50b0186" providerId="ADAL" clId="{F6AAA4D0-9D9D-44E5-8828-289ECE182EB1}" dt="2023-03-06T19:51:07.927" v="113" actId="478"/>
          <ac:picMkLst>
            <pc:docMk/>
            <pc:sldMk cId="1088742732" sldId="269"/>
            <ac:picMk id="8" creationId="{4B2A5DAE-B9EC-56ED-F09A-3AE081B40497}"/>
          </ac:picMkLst>
        </pc:picChg>
        <pc:picChg chg="add del mod modCrop">
          <ac:chgData name="Mei Collins" userId="f58710cf-9b7c-4342-a50c-dd3de50b0186" providerId="ADAL" clId="{F6AAA4D0-9D9D-44E5-8828-289ECE182EB1}" dt="2023-03-15T18:44:33.328" v="4763" actId="478"/>
          <ac:picMkLst>
            <pc:docMk/>
            <pc:sldMk cId="1088742732" sldId="269"/>
            <ac:picMk id="10" creationId="{5A8C875B-5D78-8B6C-E999-8E9C6A547616}"/>
          </ac:picMkLst>
        </pc:picChg>
        <pc:picChg chg="add del mod modCrop">
          <ac:chgData name="Mei Collins" userId="f58710cf-9b7c-4342-a50c-dd3de50b0186" providerId="ADAL" clId="{F6AAA4D0-9D9D-44E5-8828-289ECE182EB1}" dt="2023-03-15T18:44:34.702" v="4764" actId="478"/>
          <ac:picMkLst>
            <pc:docMk/>
            <pc:sldMk cId="1088742732" sldId="269"/>
            <ac:picMk id="11" creationId="{EC6DCF68-2840-A30D-CAD9-1447DAFAA153}"/>
          </ac:picMkLst>
        </pc:picChg>
      </pc:sldChg>
      <pc:sldChg chg="modSp mod">
        <pc:chgData name="Mei Collins" userId="f58710cf-9b7c-4342-a50c-dd3de50b0186" providerId="ADAL" clId="{F6AAA4D0-9D9D-44E5-8828-289ECE182EB1}" dt="2023-03-15T18:30:45.670" v="4077" actId="13244"/>
        <pc:sldMkLst>
          <pc:docMk/>
          <pc:sldMk cId="3067120841" sldId="272"/>
        </pc:sldMkLst>
        <pc:spChg chg="ord">
          <ac:chgData name="Mei Collins" userId="f58710cf-9b7c-4342-a50c-dd3de50b0186" providerId="ADAL" clId="{F6AAA4D0-9D9D-44E5-8828-289ECE182EB1}" dt="2023-03-15T18:30:45.670" v="4077" actId="13244"/>
          <ac:spMkLst>
            <pc:docMk/>
            <pc:sldMk cId="3067120841" sldId="272"/>
            <ac:spMk id="4" creationId="{FC1FC7DE-2710-089A-0201-C0AAC805735F}"/>
          </ac:spMkLst>
        </pc:spChg>
        <pc:graphicFrameChg chg="mod">
          <ac:chgData name="Mei Collins" userId="f58710cf-9b7c-4342-a50c-dd3de50b0186" providerId="ADAL" clId="{F6AAA4D0-9D9D-44E5-8828-289ECE182EB1}" dt="2023-03-15T18:20:41.529" v="3141" actId="962"/>
          <ac:graphicFrameMkLst>
            <pc:docMk/>
            <pc:sldMk cId="3067120841" sldId="272"/>
            <ac:graphicFrameMk id="5" creationId="{B4FFBC35-00FB-C30B-14D4-2045F627C9D4}"/>
          </ac:graphicFrameMkLst>
        </pc:graphicFrameChg>
      </pc:sldChg>
      <pc:sldChg chg="modSp">
        <pc:chgData name="Mei Collins" userId="f58710cf-9b7c-4342-a50c-dd3de50b0186" providerId="ADAL" clId="{F6AAA4D0-9D9D-44E5-8828-289ECE182EB1}" dt="2023-03-15T18:21:24.816" v="3579" actId="962"/>
        <pc:sldMkLst>
          <pc:docMk/>
          <pc:sldMk cId="123182522" sldId="273"/>
        </pc:sldMkLst>
        <pc:graphicFrameChg chg="mod">
          <ac:chgData name="Mei Collins" userId="f58710cf-9b7c-4342-a50c-dd3de50b0186" providerId="ADAL" clId="{F6AAA4D0-9D9D-44E5-8828-289ECE182EB1}" dt="2023-03-15T18:21:24.816" v="3579" actId="962"/>
          <ac:graphicFrameMkLst>
            <pc:docMk/>
            <pc:sldMk cId="123182522" sldId="273"/>
            <ac:graphicFrameMk id="5" creationId="{7A7B84C2-F502-EDBD-469F-C568B29D7FB5}"/>
          </ac:graphicFrameMkLst>
        </pc:graphicFrameChg>
      </pc:sldChg>
      <pc:sldChg chg="modSp mod">
        <pc:chgData name="Mei Collins" userId="f58710cf-9b7c-4342-a50c-dd3de50b0186" providerId="ADAL" clId="{F6AAA4D0-9D9D-44E5-8828-289ECE182EB1}" dt="2023-03-15T18:31:08.278" v="4079" actId="13244"/>
        <pc:sldMkLst>
          <pc:docMk/>
          <pc:sldMk cId="1608012055" sldId="274"/>
        </pc:sldMkLst>
        <pc:spChg chg="ord">
          <ac:chgData name="Mei Collins" userId="f58710cf-9b7c-4342-a50c-dd3de50b0186" providerId="ADAL" clId="{F6AAA4D0-9D9D-44E5-8828-289ECE182EB1}" dt="2023-03-15T18:31:07.208" v="4078" actId="13244"/>
          <ac:spMkLst>
            <pc:docMk/>
            <pc:sldMk cId="1608012055" sldId="274"/>
            <ac:spMk id="6" creationId="{9B7EDD26-AFAE-E447-B751-CC3F8A6999F6}"/>
          </ac:spMkLst>
        </pc:spChg>
        <pc:graphicFrameChg chg="mod ord">
          <ac:chgData name="Mei Collins" userId="f58710cf-9b7c-4342-a50c-dd3de50b0186" providerId="ADAL" clId="{F6AAA4D0-9D9D-44E5-8828-289ECE182EB1}" dt="2023-03-15T18:31:08.278" v="4079" actId="13244"/>
          <ac:graphicFrameMkLst>
            <pc:docMk/>
            <pc:sldMk cId="1608012055" sldId="274"/>
            <ac:graphicFrameMk id="5" creationId="{1450209D-3DFC-AEC1-16B0-DEB3719635A3}"/>
          </ac:graphicFrameMkLst>
        </pc:graphicFrameChg>
      </pc:sldChg>
      <pc:sldChg chg="modSp mod">
        <pc:chgData name="Mei Collins" userId="f58710cf-9b7c-4342-a50c-dd3de50b0186" providerId="ADAL" clId="{F6AAA4D0-9D9D-44E5-8828-289ECE182EB1}" dt="2023-03-15T18:33:19.574" v="4086" actId="20577"/>
        <pc:sldMkLst>
          <pc:docMk/>
          <pc:sldMk cId="3998056617" sldId="280"/>
        </pc:sldMkLst>
        <pc:spChg chg="mod">
          <ac:chgData name="Mei Collins" userId="f58710cf-9b7c-4342-a50c-dd3de50b0186" providerId="ADAL" clId="{F6AAA4D0-9D9D-44E5-8828-289ECE182EB1}" dt="2023-03-15T18:33:19.574" v="4086" actId="20577"/>
          <ac:spMkLst>
            <pc:docMk/>
            <pc:sldMk cId="3998056617" sldId="280"/>
            <ac:spMk id="2" creationId="{337CEFEC-E1BE-AF45-1696-CCC566551405}"/>
          </ac:spMkLst>
        </pc:spChg>
        <pc:spChg chg="mod">
          <ac:chgData name="Mei Collins" userId="f58710cf-9b7c-4342-a50c-dd3de50b0186" providerId="ADAL" clId="{F6AAA4D0-9D9D-44E5-8828-289ECE182EB1}" dt="2023-03-15T18:05:11.611" v="144" actId="20577"/>
          <ac:spMkLst>
            <pc:docMk/>
            <pc:sldMk cId="3998056617" sldId="280"/>
            <ac:spMk id="3" creationId="{08DB564E-7FF1-A2F3-CBB2-71B550DE1031}"/>
          </ac:spMkLst>
        </pc:spChg>
      </pc:sldChg>
      <pc:sldChg chg="modSp mod">
        <pc:chgData name="Mei Collins" userId="f58710cf-9b7c-4342-a50c-dd3de50b0186" providerId="ADAL" clId="{F6AAA4D0-9D9D-44E5-8828-289ECE182EB1}" dt="2023-03-06T19:46:32.378" v="100" actId="1076"/>
        <pc:sldMkLst>
          <pc:docMk/>
          <pc:sldMk cId="1871732285" sldId="288"/>
        </pc:sldMkLst>
        <pc:spChg chg="mod">
          <ac:chgData name="Mei Collins" userId="f58710cf-9b7c-4342-a50c-dd3de50b0186" providerId="ADAL" clId="{F6AAA4D0-9D9D-44E5-8828-289ECE182EB1}" dt="2023-03-06T19:46:32.378" v="100" actId="1076"/>
          <ac:spMkLst>
            <pc:docMk/>
            <pc:sldMk cId="1871732285" sldId="288"/>
            <ac:spMk id="5" creationId="{00000000-0000-0000-0000-000000000000}"/>
          </ac:spMkLst>
        </pc:spChg>
      </pc:sldChg>
      <pc:sldChg chg="modSp mod">
        <pc:chgData name="Mei Collins" userId="f58710cf-9b7c-4342-a50c-dd3de50b0186" providerId="ADAL" clId="{F6AAA4D0-9D9D-44E5-8828-289ECE182EB1}" dt="2023-03-15T18:26:07.841" v="4053" actId="207"/>
        <pc:sldMkLst>
          <pc:docMk/>
          <pc:sldMk cId="2210871104" sldId="372"/>
        </pc:sldMkLst>
        <pc:spChg chg="mod">
          <ac:chgData name="Mei Collins" userId="f58710cf-9b7c-4342-a50c-dd3de50b0186" providerId="ADAL" clId="{F6AAA4D0-9D9D-44E5-8828-289ECE182EB1}" dt="2023-03-15T18:10:49.793" v="231" actId="1076"/>
          <ac:spMkLst>
            <pc:docMk/>
            <pc:sldMk cId="2210871104" sldId="372"/>
            <ac:spMk id="9" creationId="{ECA1163C-A5BA-4B05-900B-CA3BB8E1E83A}"/>
          </ac:spMkLst>
        </pc:spChg>
        <pc:spChg chg="mod">
          <ac:chgData name="Mei Collins" userId="f58710cf-9b7c-4342-a50c-dd3de50b0186" providerId="ADAL" clId="{F6AAA4D0-9D9D-44E5-8828-289ECE182EB1}" dt="2023-03-15T18:26:07.841" v="4053" actId="207"/>
          <ac:spMkLst>
            <pc:docMk/>
            <pc:sldMk cId="2210871104" sldId="372"/>
            <ac:spMk id="10" creationId="{F06C9B61-6407-44A4-993A-902FBE1A5992}"/>
          </ac:spMkLst>
        </pc:spChg>
        <pc:grpChg chg="mod">
          <ac:chgData name="Mei Collins" userId="f58710cf-9b7c-4342-a50c-dd3de50b0186" providerId="ADAL" clId="{F6AAA4D0-9D9D-44E5-8828-289ECE182EB1}" dt="2023-03-15T18:19:10.185" v="2768" actId="962"/>
          <ac:grpSpMkLst>
            <pc:docMk/>
            <pc:sldMk cId="2210871104" sldId="372"/>
            <ac:grpSpMk id="5" creationId="{180BDEE9-774D-4CA1-AA51-A4E7CC6382ED}"/>
          </ac:grpSpMkLst>
        </pc:grpChg>
        <pc:cxnChg chg="mod">
          <ac:chgData name="Mei Collins" userId="f58710cf-9b7c-4342-a50c-dd3de50b0186" providerId="ADAL" clId="{F6AAA4D0-9D9D-44E5-8828-289ECE182EB1}" dt="2023-03-15T18:10:49.793" v="231" actId="1076"/>
          <ac:cxnSpMkLst>
            <pc:docMk/>
            <pc:sldMk cId="2210871104" sldId="372"/>
            <ac:cxnSpMk id="18" creationId="{2C677605-2231-454E-B804-CB218113B03C}"/>
          </ac:cxnSpMkLst>
        </pc:cxnChg>
      </pc:sldChg>
      <pc:sldChg chg="modSp mod">
        <pc:chgData name="Mei Collins" userId="f58710cf-9b7c-4342-a50c-dd3de50b0186" providerId="ADAL" clId="{F6AAA4D0-9D9D-44E5-8828-289ECE182EB1}" dt="2023-03-15T18:27:45.879" v="4063" actId="962"/>
        <pc:sldMkLst>
          <pc:docMk/>
          <pc:sldMk cId="3472730120" sldId="373"/>
        </pc:sldMkLst>
        <pc:spChg chg="mod">
          <ac:chgData name="Mei Collins" userId="f58710cf-9b7c-4342-a50c-dd3de50b0186" providerId="ADAL" clId="{F6AAA4D0-9D9D-44E5-8828-289ECE182EB1}" dt="2023-03-15T18:27:22.334" v="4062" actId="962"/>
          <ac:spMkLst>
            <pc:docMk/>
            <pc:sldMk cId="3472730120" sldId="373"/>
            <ac:spMk id="4" creationId="{62A9F8AD-0723-FC1A-D3D3-A9D6D142AEC2}"/>
          </ac:spMkLst>
        </pc:spChg>
        <pc:spChg chg="mod">
          <ac:chgData name="Mei Collins" userId="f58710cf-9b7c-4342-a50c-dd3de50b0186" providerId="ADAL" clId="{F6AAA4D0-9D9D-44E5-8828-289ECE182EB1}" dt="2023-03-15T18:27:45.879" v="4063" actId="962"/>
          <ac:spMkLst>
            <pc:docMk/>
            <pc:sldMk cId="3472730120" sldId="373"/>
            <ac:spMk id="31" creationId="{44B3511E-42FC-461C-A43C-6E7A5CA5ADB8}"/>
          </ac:spMkLst>
        </pc:spChg>
        <pc:spChg chg="mod">
          <ac:chgData name="Mei Collins" userId="f58710cf-9b7c-4342-a50c-dd3de50b0186" providerId="ADAL" clId="{F6AAA4D0-9D9D-44E5-8828-289ECE182EB1}" dt="2023-03-15T18:19:31.819" v="2771" actId="962"/>
          <ac:spMkLst>
            <pc:docMk/>
            <pc:sldMk cId="3472730120" sldId="373"/>
            <ac:spMk id="33" creationId="{ACC788CB-3E8B-4373-B771-1E0E07B5D874}"/>
          </ac:spMkLst>
        </pc:spChg>
        <pc:spChg chg="mod">
          <ac:chgData name="Mei Collins" userId="f58710cf-9b7c-4342-a50c-dd3de50b0186" providerId="ADAL" clId="{F6AAA4D0-9D9D-44E5-8828-289ECE182EB1}" dt="2023-03-15T18:27:19.911" v="4061" actId="962"/>
          <ac:spMkLst>
            <pc:docMk/>
            <pc:sldMk cId="3472730120" sldId="373"/>
            <ac:spMk id="34" creationId="{35DEE14A-98C8-4BC8-965F-2800380C5CA2}"/>
          </ac:spMkLst>
        </pc:spChg>
        <pc:spChg chg="mod">
          <ac:chgData name="Mei Collins" userId="f58710cf-9b7c-4342-a50c-dd3de50b0186" providerId="ADAL" clId="{F6AAA4D0-9D9D-44E5-8828-289ECE182EB1}" dt="2023-03-15T18:19:33.438" v="2772" actId="962"/>
          <ac:spMkLst>
            <pc:docMk/>
            <pc:sldMk cId="3472730120" sldId="373"/>
            <ac:spMk id="35" creationId="{E2AFF06B-CD99-44CC-9237-90A5417495C3}"/>
          </ac:spMkLst>
        </pc:spChg>
        <pc:spChg chg="mod">
          <ac:chgData name="Mei Collins" userId="f58710cf-9b7c-4342-a50c-dd3de50b0186" providerId="ADAL" clId="{F6AAA4D0-9D9D-44E5-8828-289ECE182EB1}" dt="2023-03-15T18:26:10.646" v="4054" actId="207"/>
          <ac:spMkLst>
            <pc:docMk/>
            <pc:sldMk cId="3472730120" sldId="373"/>
            <ac:spMk id="40" creationId="{91C951B1-1257-458B-B6B2-0D287571E2A0}"/>
          </ac:spMkLst>
        </pc:spChg>
        <pc:spChg chg="mod">
          <ac:chgData name="Mei Collins" userId="f58710cf-9b7c-4342-a50c-dd3de50b0186" providerId="ADAL" clId="{F6AAA4D0-9D9D-44E5-8828-289ECE182EB1}" dt="2023-03-15T18:26:12.646" v="4055" actId="207"/>
          <ac:spMkLst>
            <pc:docMk/>
            <pc:sldMk cId="3472730120" sldId="373"/>
            <ac:spMk id="41" creationId="{0E561B78-5836-4F50-AE94-DFBCE286BD6B}"/>
          </ac:spMkLst>
        </pc:spChg>
        <pc:spChg chg="mod">
          <ac:chgData name="Mei Collins" userId="f58710cf-9b7c-4342-a50c-dd3de50b0186" providerId="ADAL" clId="{F6AAA4D0-9D9D-44E5-8828-289ECE182EB1}" dt="2023-03-15T18:19:40.856" v="2774" actId="962"/>
          <ac:spMkLst>
            <pc:docMk/>
            <pc:sldMk cId="3472730120" sldId="373"/>
            <ac:spMk id="44" creationId="{F4394BE6-C82D-48D7-AE76-D540DAC695F1}"/>
          </ac:spMkLst>
        </pc:spChg>
        <pc:spChg chg="mod">
          <ac:chgData name="Mei Collins" userId="f58710cf-9b7c-4342-a50c-dd3de50b0186" providerId="ADAL" clId="{F6AAA4D0-9D9D-44E5-8828-289ECE182EB1}" dt="2023-03-15T18:19:45.328" v="2776" actId="962"/>
          <ac:spMkLst>
            <pc:docMk/>
            <pc:sldMk cId="3472730120" sldId="373"/>
            <ac:spMk id="56" creationId="{5587685E-2FC4-4B41-8F1F-17E7650BFDDF}"/>
          </ac:spMkLst>
        </pc:spChg>
        <pc:spChg chg="mod">
          <ac:chgData name="Mei Collins" userId="f58710cf-9b7c-4342-a50c-dd3de50b0186" providerId="ADAL" clId="{F6AAA4D0-9D9D-44E5-8828-289ECE182EB1}" dt="2023-03-15T18:19:46.811" v="2777" actId="962"/>
          <ac:spMkLst>
            <pc:docMk/>
            <pc:sldMk cId="3472730120" sldId="373"/>
            <ac:spMk id="59" creationId="{D3FF83EB-1327-4F2A-A0BC-983381743EAB}"/>
          </ac:spMkLst>
        </pc:spChg>
        <pc:spChg chg="mod">
          <ac:chgData name="Mei Collins" userId="f58710cf-9b7c-4342-a50c-dd3de50b0186" providerId="ADAL" clId="{F6AAA4D0-9D9D-44E5-8828-289ECE182EB1}" dt="2023-03-15T18:19:50.013" v="2778" actId="962"/>
          <ac:spMkLst>
            <pc:docMk/>
            <pc:sldMk cId="3472730120" sldId="373"/>
            <ac:spMk id="75" creationId="{C42F3863-9104-46FF-9AEC-E9A7A843C0C9}"/>
          </ac:spMkLst>
        </pc:spChg>
        <pc:spChg chg="mod">
          <ac:chgData name="Mei Collins" userId="f58710cf-9b7c-4342-a50c-dd3de50b0186" providerId="ADAL" clId="{F6AAA4D0-9D9D-44E5-8828-289ECE182EB1}" dt="2023-03-15T18:19:51.317" v="2779" actId="962"/>
          <ac:spMkLst>
            <pc:docMk/>
            <pc:sldMk cId="3472730120" sldId="373"/>
            <ac:spMk id="76" creationId="{BA882DD3-E474-45CD-B404-69CBF622F0D0}"/>
          </ac:spMkLst>
        </pc:spChg>
        <pc:spChg chg="mod">
          <ac:chgData name="Mei Collins" userId="f58710cf-9b7c-4342-a50c-dd3de50b0186" providerId="ADAL" clId="{F6AAA4D0-9D9D-44E5-8828-289ECE182EB1}" dt="2023-03-15T18:19:53.336" v="2780" actId="962"/>
          <ac:spMkLst>
            <pc:docMk/>
            <pc:sldMk cId="3472730120" sldId="373"/>
            <ac:spMk id="77" creationId="{4FA70693-1B3C-4618-9A75-46A1B35DD9E0}"/>
          </ac:spMkLst>
        </pc:spChg>
        <pc:spChg chg="mod">
          <ac:chgData name="Mei Collins" userId="f58710cf-9b7c-4342-a50c-dd3de50b0186" providerId="ADAL" clId="{F6AAA4D0-9D9D-44E5-8828-289ECE182EB1}" dt="2023-03-15T18:19:57.654" v="2782" actId="962"/>
          <ac:spMkLst>
            <pc:docMk/>
            <pc:sldMk cId="3472730120" sldId="373"/>
            <ac:spMk id="173" creationId="{587AA896-D1AA-4C07-8A27-0C1862FD5A84}"/>
          </ac:spMkLst>
        </pc:spChg>
        <pc:grpChg chg="mod">
          <ac:chgData name="Mei Collins" userId="f58710cf-9b7c-4342-a50c-dd3de50b0186" providerId="ADAL" clId="{F6AAA4D0-9D9D-44E5-8828-289ECE182EB1}" dt="2023-03-15T18:19:37.669" v="2773" actId="962"/>
          <ac:grpSpMkLst>
            <pc:docMk/>
            <pc:sldMk cId="3472730120" sldId="373"/>
            <ac:grpSpMk id="36" creationId="{21FA949C-FF5B-426D-B85B-B3B63E6D11F3}"/>
          </ac:grpSpMkLst>
        </pc:grpChg>
        <pc:grpChg chg="mod">
          <ac:chgData name="Mei Collins" userId="f58710cf-9b7c-4342-a50c-dd3de50b0186" providerId="ADAL" clId="{F6AAA4D0-9D9D-44E5-8828-289ECE182EB1}" dt="2023-03-15T18:19:43.099" v="2775" actId="962"/>
          <ac:grpSpMkLst>
            <pc:docMk/>
            <pc:sldMk cId="3472730120" sldId="373"/>
            <ac:grpSpMk id="47" creationId="{238D0498-8812-4570-9DFF-A131D7469B81}"/>
          </ac:grpSpMkLst>
        </pc:grpChg>
        <pc:grpChg chg="mod">
          <ac:chgData name="Mei Collins" userId="f58710cf-9b7c-4342-a50c-dd3de50b0186" providerId="ADAL" clId="{F6AAA4D0-9D9D-44E5-8828-289ECE182EB1}" dt="2023-03-15T18:19:55.182" v="2781" actId="962"/>
          <ac:grpSpMkLst>
            <pc:docMk/>
            <pc:sldMk cId="3472730120" sldId="373"/>
            <ac:grpSpMk id="78" creationId="{FDA606EB-AD39-4274-8C50-B0D69E35B93A}"/>
          </ac:grpSpMkLst>
        </pc:grpChg>
        <pc:cxnChg chg="mod">
          <ac:chgData name="Mei Collins" userId="f58710cf-9b7c-4342-a50c-dd3de50b0186" providerId="ADAL" clId="{F6AAA4D0-9D9D-44E5-8828-289ECE182EB1}" dt="2023-03-15T18:19:27.300" v="2769" actId="962"/>
          <ac:cxnSpMkLst>
            <pc:docMk/>
            <pc:sldMk cId="3472730120" sldId="373"/>
            <ac:cxnSpMk id="19" creationId="{00000000-0000-0000-0000-000000000000}"/>
          </ac:cxnSpMkLst>
        </pc:cxnChg>
        <pc:cxnChg chg="mod">
          <ac:chgData name="Mei Collins" userId="f58710cf-9b7c-4342-a50c-dd3de50b0186" providerId="ADAL" clId="{F6AAA4D0-9D9D-44E5-8828-289ECE182EB1}" dt="2023-03-15T18:19:29.396" v="2770" actId="962"/>
          <ac:cxnSpMkLst>
            <pc:docMk/>
            <pc:sldMk cId="3472730120" sldId="373"/>
            <ac:cxnSpMk id="32" creationId="{A4CE4335-BB88-486A-B8B5-E88001D17DBB}"/>
          </ac:cxnSpMkLst>
        </pc:cxnChg>
      </pc:sldChg>
      <pc:sldChg chg="modSp mod">
        <pc:chgData name="Mei Collins" userId="f58710cf-9b7c-4342-a50c-dd3de50b0186" providerId="ADAL" clId="{F6AAA4D0-9D9D-44E5-8828-289ECE182EB1}" dt="2023-03-15T18:29:07.306" v="4071" actId="13244"/>
        <pc:sldMkLst>
          <pc:docMk/>
          <pc:sldMk cId="1133064414" sldId="374"/>
        </pc:sldMkLst>
        <pc:spChg chg="ord">
          <ac:chgData name="Mei Collins" userId="f58710cf-9b7c-4342-a50c-dd3de50b0186" providerId="ADAL" clId="{F6AAA4D0-9D9D-44E5-8828-289ECE182EB1}" dt="2023-03-15T18:29:07.306" v="4071" actId="13244"/>
          <ac:spMkLst>
            <pc:docMk/>
            <pc:sldMk cId="1133064414" sldId="374"/>
            <ac:spMk id="4" creationId="{2D281A09-4951-7928-7C10-D4191C741905}"/>
          </ac:spMkLst>
        </pc:spChg>
        <pc:picChg chg="mod">
          <ac:chgData name="Mei Collins" userId="f58710cf-9b7c-4342-a50c-dd3de50b0186" providerId="ADAL" clId="{F6AAA4D0-9D9D-44E5-8828-289ECE182EB1}" dt="2023-03-15T18:13:51.308" v="1097" actId="962"/>
          <ac:picMkLst>
            <pc:docMk/>
            <pc:sldMk cId="1133064414" sldId="374"/>
            <ac:picMk id="5" creationId="{5B003C46-D1FF-6C2F-769B-1EF97FA1D872}"/>
          </ac:picMkLst>
        </pc:picChg>
      </pc:sldChg>
      <pc:sldChg chg="modSp mod modCm">
        <pc:chgData name="Mei Collins" userId="f58710cf-9b7c-4342-a50c-dd3de50b0186" providerId="ADAL" clId="{F6AAA4D0-9D9D-44E5-8828-289ECE182EB1}" dt="2023-03-15T18:59:54.574" v="6504" actId="1036"/>
        <pc:sldMkLst>
          <pc:docMk/>
          <pc:sldMk cId="119557938" sldId="375"/>
        </pc:sldMkLst>
        <pc:spChg chg="mod">
          <ac:chgData name="Mei Collins" userId="f58710cf-9b7c-4342-a50c-dd3de50b0186" providerId="ADAL" clId="{F6AAA4D0-9D9D-44E5-8828-289ECE182EB1}" dt="2023-03-15T18:59:54.574" v="6504" actId="1036"/>
          <ac:spMkLst>
            <pc:docMk/>
            <pc:sldMk cId="119557938" sldId="375"/>
            <ac:spMk id="3" creationId="{615FBE61-B960-9B0A-8C4D-95DB3E5BEE40}"/>
          </ac:spMkLst>
        </pc:spChg>
      </pc:sldChg>
      <pc:sldChg chg="modSp mod">
        <pc:chgData name="Mei Collins" userId="f58710cf-9b7c-4342-a50c-dd3de50b0186" providerId="ADAL" clId="{F6AAA4D0-9D9D-44E5-8828-289ECE182EB1}" dt="2023-03-15T18:28:32.904" v="4067" actId="13244"/>
        <pc:sldMkLst>
          <pc:docMk/>
          <pc:sldMk cId="605342101" sldId="378"/>
        </pc:sldMkLst>
        <pc:spChg chg="ord">
          <ac:chgData name="Mei Collins" userId="f58710cf-9b7c-4342-a50c-dd3de50b0186" providerId="ADAL" clId="{F6AAA4D0-9D9D-44E5-8828-289ECE182EB1}" dt="2023-03-15T18:28:32.904" v="4067" actId="13244"/>
          <ac:spMkLst>
            <pc:docMk/>
            <pc:sldMk cId="605342101" sldId="378"/>
            <ac:spMk id="4" creationId="{864793FB-1342-340E-5382-17FD4633F1C3}"/>
          </ac:spMkLst>
        </pc:spChg>
        <pc:picChg chg="mod">
          <ac:chgData name="Mei Collins" userId="f58710cf-9b7c-4342-a50c-dd3de50b0186" providerId="ADAL" clId="{F6AAA4D0-9D9D-44E5-8828-289ECE182EB1}" dt="2023-03-15T18:11:58.116" v="691" actId="962"/>
          <ac:picMkLst>
            <pc:docMk/>
            <pc:sldMk cId="605342101" sldId="378"/>
            <ac:picMk id="5" creationId="{A332A4BD-50BE-F210-C2DA-38D6075B4149}"/>
          </ac:picMkLst>
        </pc:picChg>
      </pc:sldChg>
      <pc:sldChg chg="modSp mod">
        <pc:chgData name="Mei Collins" userId="f58710cf-9b7c-4342-a50c-dd3de50b0186" providerId="ADAL" clId="{F6AAA4D0-9D9D-44E5-8828-289ECE182EB1}" dt="2023-03-15T18:28:45.699" v="4069" actId="13244"/>
        <pc:sldMkLst>
          <pc:docMk/>
          <pc:sldMk cId="2211278535" sldId="380"/>
        </pc:sldMkLst>
        <pc:spChg chg="ord">
          <ac:chgData name="Mei Collins" userId="f58710cf-9b7c-4342-a50c-dd3de50b0186" providerId="ADAL" clId="{F6AAA4D0-9D9D-44E5-8828-289ECE182EB1}" dt="2023-03-15T18:28:44.488" v="4068" actId="13244"/>
          <ac:spMkLst>
            <pc:docMk/>
            <pc:sldMk cId="2211278535" sldId="380"/>
            <ac:spMk id="4" creationId="{C89312D3-A0C5-3572-9C5E-DE4E52E71A35}"/>
          </ac:spMkLst>
        </pc:spChg>
        <pc:picChg chg="mod">
          <ac:chgData name="Mei Collins" userId="f58710cf-9b7c-4342-a50c-dd3de50b0186" providerId="ADAL" clId="{F6AAA4D0-9D9D-44E5-8828-289ECE182EB1}" dt="2023-03-15T18:28:45.699" v="4069" actId="13244"/>
          <ac:picMkLst>
            <pc:docMk/>
            <pc:sldMk cId="2211278535" sldId="380"/>
            <ac:picMk id="5" creationId="{97E3BAD8-943B-22F1-2FAC-C9C6E14FAA1C}"/>
          </ac:picMkLst>
        </pc:picChg>
      </pc:sldChg>
      <pc:sldChg chg="modSp mod">
        <pc:chgData name="Mei Collins" userId="f58710cf-9b7c-4342-a50c-dd3de50b0186" providerId="ADAL" clId="{F6AAA4D0-9D9D-44E5-8828-289ECE182EB1}" dt="2023-03-15T18:28:58.695" v="4070" actId="13244"/>
        <pc:sldMkLst>
          <pc:docMk/>
          <pc:sldMk cId="2996499519" sldId="384"/>
        </pc:sldMkLst>
        <pc:spChg chg="ord">
          <ac:chgData name="Mei Collins" userId="f58710cf-9b7c-4342-a50c-dd3de50b0186" providerId="ADAL" clId="{F6AAA4D0-9D9D-44E5-8828-289ECE182EB1}" dt="2023-03-15T18:28:58.695" v="4070" actId="13244"/>
          <ac:spMkLst>
            <pc:docMk/>
            <pc:sldMk cId="2996499519" sldId="384"/>
            <ac:spMk id="4" creationId="{8DBE3C97-DFA0-A768-5D46-61F81ABE4692}"/>
          </ac:spMkLst>
        </pc:spChg>
      </pc:sldChg>
      <pc:sldChg chg="modSp mod">
        <pc:chgData name="Mei Collins" userId="f58710cf-9b7c-4342-a50c-dd3de50b0186" providerId="ADAL" clId="{F6AAA4D0-9D9D-44E5-8828-289ECE182EB1}" dt="2023-03-15T18:31:54.354" v="4082" actId="13244"/>
        <pc:sldMkLst>
          <pc:docMk/>
          <pc:sldMk cId="281157690" sldId="389"/>
        </pc:sldMkLst>
        <pc:spChg chg="ord">
          <ac:chgData name="Mei Collins" userId="f58710cf-9b7c-4342-a50c-dd3de50b0186" providerId="ADAL" clId="{F6AAA4D0-9D9D-44E5-8828-289ECE182EB1}" dt="2023-03-15T18:31:54.354" v="4082" actId="13244"/>
          <ac:spMkLst>
            <pc:docMk/>
            <pc:sldMk cId="281157690" sldId="389"/>
            <ac:spMk id="4" creationId="{1AB85BDA-A1FA-5551-2C13-9E1E23335FB5}"/>
          </ac:spMkLst>
        </pc:spChg>
        <pc:picChg chg="mod">
          <ac:chgData name="Mei Collins" userId="f58710cf-9b7c-4342-a50c-dd3de50b0186" providerId="ADAL" clId="{F6AAA4D0-9D9D-44E5-8828-289ECE182EB1}" dt="2023-03-15T18:15:47.358" v="1765" actId="962"/>
          <ac:picMkLst>
            <pc:docMk/>
            <pc:sldMk cId="281157690" sldId="389"/>
            <ac:picMk id="5" creationId="{545A1A6A-545F-7913-A707-513BC3B8A79E}"/>
          </ac:picMkLst>
        </pc:picChg>
      </pc:sldChg>
      <pc:sldChg chg="modSp">
        <pc:chgData name="Mei Collins" userId="f58710cf-9b7c-4342-a50c-dd3de50b0186" providerId="ADAL" clId="{F6AAA4D0-9D9D-44E5-8828-289ECE182EB1}" dt="2023-03-15T18:31:32.713" v="4081" actId="13244"/>
        <pc:sldMkLst>
          <pc:docMk/>
          <pc:sldMk cId="1606845501" sldId="391"/>
        </pc:sldMkLst>
        <pc:graphicFrameChg chg="mod">
          <ac:chgData name="Mei Collins" userId="f58710cf-9b7c-4342-a50c-dd3de50b0186" providerId="ADAL" clId="{F6AAA4D0-9D9D-44E5-8828-289ECE182EB1}" dt="2023-03-15T18:31:32.713" v="4081" actId="13244"/>
          <ac:graphicFrameMkLst>
            <pc:docMk/>
            <pc:sldMk cId="1606845501" sldId="391"/>
            <ac:graphicFrameMk id="5" creationId="{823D635B-26EE-2A4C-802E-98D210133621}"/>
          </ac:graphicFrameMkLst>
        </pc:graphicFrameChg>
      </pc:sldChg>
      <pc:sldChg chg="addSp delSp modSp mod">
        <pc:chgData name="Mei Collins" userId="f58710cf-9b7c-4342-a50c-dd3de50b0186" providerId="ADAL" clId="{F6AAA4D0-9D9D-44E5-8828-289ECE182EB1}" dt="2023-03-15T18:26:59.966" v="4059" actId="13244"/>
        <pc:sldMkLst>
          <pc:docMk/>
          <pc:sldMk cId="337828264" sldId="392"/>
        </pc:sldMkLst>
        <pc:spChg chg="add mod ord">
          <ac:chgData name="Mei Collins" userId="f58710cf-9b7c-4342-a50c-dd3de50b0186" providerId="ADAL" clId="{F6AAA4D0-9D9D-44E5-8828-289ECE182EB1}" dt="2023-03-15T18:26:58.387" v="4058" actId="13244"/>
          <ac:spMkLst>
            <pc:docMk/>
            <pc:sldMk cId="337828264" sldId="392"/>
            <ac:spMk id="2" creationId="{003A0A61-29B8-ECFD-2EBA-50D4B63AB319}"/>
          </ac:spMkLst>
        </pc:spChg>
        <pc:spChg chg="mod ord">
          <ac:chgData name="Mei Collins" userId="f58710cf-9b7c-4342-a50c-dd3de50b0186" providerId="ADAL" clId="{F6AAA4D0-9D9D-44E5-8828-289ECE182EB1}" dt="2023-03-15T18:26:59.966" v="4059" actId="13244"/>
          <ac:spMkLst>
            <pc:docMk/>
            <pc:sldMk cId="337828264" sldId="392"/>
            <ac:spMk id="3" creationId="{44A529D0-168F-80A0-709A-A7023D631DFF}"/>
          </ac:spMkLst>
        </pc:spChg>
        <pc:spChg chg="del">
          <ac:chgData name="Mei Collins" userId="f58710cf-9b7c-4342-a50c-dd3de50b0186" providerId="ADAL" clId="{F6AAA4D0-9D9D-44E5-8828-289ECE182EB1}" dt="2023-03-15T18:22:10.363" v="3840" actId="478"/>
          <ac:spMkLst>
            <pc:docMk/>
            <pc:sldMk cId="337828264" sldId="392"/>
            <ac:spMk id="6" creationId="{92A8C1D0-B881-F435-CF43-11FDEB406844}"/>
          </ac:spMkLst>
        </pc:spChg>
      </pc:sldChg>
      <pc:sldChg chg="addSp delSp modSp mod">
        <pc:chgData name="Mei Collins" userId="f58710cf-9b7c-4342-a50c-dd3de50b0186" providerId="ADAL" clId="{F6AAA4D0-9D9D-44E5-8828-289ECE182EB1}" dt="2023-03-15T18:28:11.474" v="4065" actId="13244"/>
        <pc:sldMkLst>
          <pc:docMk/>
          <pc:sldMk cId="1462765447" sldId="393"/>
        </pc:sldMkLst>
        <pc:spChg chg="add mod ord">
          <ac:chgData name="Mei Collins" userId="f58710cf-9b7c-4342-a50c-dd3de50b0186" providerId="ADAL" clId="{F6AAA4D0-9D9D-44E5-8828-289ECE182EB1}" dt="2023-03-15T18:28:11.474" v="4065" actId="13244"/>
          <ac:spMkLst>
            <pc:docMk/>
            <pc:sldMk cId="1462765447" sldId="393"/>
            <ac:spMk id="2" creationId="{3CF658B4-33DE-275A-E17A-C2E1EE20167A}"/>
          </ac:spMkLst>
        </pc:spChg>
        <pc:spChg chg="mod">
          <ac:chgData name="Mei Collins" userId="f58710cf-9b7c-4342-a50c-dd3de50b0186" providerId="ADAL" clId="{F6AAA4D0-9D9D-44E5-8828-289ECE182EB1}" dt="2023-03-15T18:28:09.078" v="4064" actId="962"/>
          <ac:spMkLst>
            <pc:docMk/>
            <pc:sldMk cId="1462765447" sldId="393"/>
            <ac:spMk id="3" creationId="{44A529D0-168F-80A0-709A-A7023D631DFF}"/>
          </ac:spMkLst>
        </pc:spChg>
        <pc:spChg chg="del">
          <ac:chgData name="Mei Collins" userId="f58710cf-9b7c-4342-a50c-dd3de50b0186" providerId="ADAL" clId="{F6AAA4D0-9D9D-44E5-8828-289ECE182EB1}" dt="2023-03-15T18:22:23.224" v="3865" actId="478"/>
          <ac:spMkLst>
            <pc:docMk/>
            <pc:sldMk cId="1462765447" sldId="393"/>
            <ac:spMk id="6" creationId="{817740A0-0249-9D66-772F-5A3E318075B9}"/>
          </ac:spMkLst>
        </pc:spChg>
      </pc:sldChg>
      <pc:sldChg chg="addSp delSp modSp mod">
        <pc:chgData name="Mei Collins" userId="f58710cf-9b7c-4342-a50c-dd3de50b0186" providerId="ADAL" clId="{F6AAA4D0-9D9D-44E5-8828-289ECE182EB1}" dt="2023-03-15T18:30:33.564" v="4076" actId="962"/>
        <pc:sldMkLst>
          <pc:docMk/>
          <pc:sldMk cId="2093564527" sldId="394"/>
        </pc:sldMkLst>
        <pc:spChg chg="add mod ord">
          <ac:chgData name="Mei Collins" userId="f58710cf-9b7c-4342-a50c-dd3de50b0186" providerId="ADAL" clId="{F6AAA4D0-9D9D-44E5-8828-289ECE182EB1}" dt="2023-03-15T18:30:32.622" v="4075" actId="13244"/>
          <ac:spMkLst>
            <pc:docMk/>
            <pc:sldMk cId="2093564527" sldId="394"/>
            <ac:spMk id="2" creationId="{82AF4380-1070-1B20-DB97-A18C53920E13}"/>
          </ac:spMkLst>
        </pc:spChg>
        <pc:spChg chg="mod">
          <ac:chgData name="Mei Collins" userId="f58710cf-9b7c-4342-a50c-dd3de50b0186" providerId="ADAL" clId="{F6AAA4D0-9D9D-44E5-8828-289ECE182EB1}" dt="2023-03-15T18:30:33.564" v="4076" actId="962"/>
          <ac:spMkLst>
            <pc:docMk/>
            <pc:sldMk cId="2093564527" sldId="394"/>
            <ac:spMk id="3" creationId="{44A529D0-168F-80A0-709A-A7023D631DFF}"/>
          </ac:spMkLst>
        </pc:spChg>
        <pc:spChg chg="del">
          <ac:chgData name="Mei Collins" userId="f58710cf-9b7c-4342-a50c-dd3de50b0186" providerId="ADAL" clId="{F6AAA4D0-9D9D-44E5-8828-289ECE182EB1}" dt="2023-03-15T18:22:47.470" v="3910" actId="478"/>
          <ac:spMkLst>
            <pc:docMk/>
            <pc:sldMk cId="2093564527" sldId="394"/>
            <ac:spMk id="6" creationId="{D86F5046-C603-319B-CA20-B99CF3CC8132}"/>
          </ac:spMkLst>
        </pc:spChg>
      </pc:sldChg>
      <pc:sldChg chg="addSp delSp modSp mod">
        <pc:chgData name="Mei Collins" userId="f58710cf-9b7c-4342-a50c-dd3de50b0186" providerId="ADAL" clId="{F6AAA4D0-9D9D-44E5-8828-289ECE182EB1}" dt="2023-03-15T18:31:20.512" v="4080" actId="13244"/>
        <pc:sldMkLst>
          <pc:docMk/>
          <pc:sldMk cId="1010584484" sldId="395"/>
        </pc:sldMkLst>
        <pc:spChg chg="del">
          <ac:chgData name="Mei Collins" userId="f58710cf-9b7c-4342-a50c-dd3de50b0186" providerId="ADAL" clId="{F6AAA4D0-9D9D-44E5-8828-289ECE182EB1}" dt="2023-03-15T18:08:43.068" v="208" actId="478"/>
          <ac:spMkLst>
            <pc:docMk/>
            <pc:sldMk cId="1010584484" sldId="395"/>
            <ac:spMk id="2" creationId="{A127E244-579D-7546-736D-6B0A64ED422B}"/>
          </ac:spMkLst>
        </pc:spChg>
        <pc:spChg chg="mod">
          <ac:chgData name="Mei Collins" userId="f58710cf-9b7c-4342-a50c-dd3de50b0186" providerId="ADAL" clId="{F6AAA4D0-9D9D-44E5-8828-289ECE182EB1}" dt="2023-03-15T18:08:40.312" v="207" actId="404"/>
          <ac:spMkLst>
            <pc:docMk/>
            <pc:sldMk cId="1010584484" sldId="395"/>
            <ac:spMk id="3" creationId="{44A529D0-168F-80A0-709A-A7023D631DFF}"/>
          </ac:spMkLst>
        </pc:spChg>
        <pc:spChg chg="add del mod">
          <ac:chgData name="Mei Collins" userId="f58710cf-9b7c-4342-a50c-dd3de50b0186" providerId="ADAL" clId="{F6AAA4D0-9D9D-44E5-8828-289ECE182EB1}" dt="2023-03-15T18:23:02.522" v="3947" actId="478"/>
          <ac:spMkLst>
            <pc:docMk/>
            <pc:sldMk cId="1010584484" sldId="395"/>
            <ac:spMk id="6" creationId="{4EB94BE0-44D0-C923-CC3F-D22845C0A522}"/>
          </ac:spMkLst>
        </pc:spChg>
        <pc:spChg chg="add mod ord">
          <ac:chgData name="Mei Collins" userId="f58710cf-9b7c-4342-a50c-dd3de50b0186" providerId="ADAL" clId="{F6AAA4D0-9D9D-44E5-8828-289ECE182EB1}" dt="2023-03-15T18:31:20.512" v="4080" actId="13244"/>
          <ac:spMkLst>
            <pc:docMk/>
            <pc:sldMk cId="1010584484" sldId="395"/>
            <ac:spMk id="7" creationId="{5028CF8D-6F3D-D396-A613-2B4ECB7B3970}"/>
          </ac:spMkLst>
        </pc:spChg>
      </pc:sldChg>
      <pc:sldChg chg="addSp delSp modSp mod">
        <pc:chgData name="Mei Collins" userId="f58710cf-9b7c-4342-a50c-dd3de50b0186" providerId="ADAL" clId="{F6AAA4D0-9D9D-44E5-8828-289ECE182EB1}" dt="2023-03-15T18:30:21.360" v="4074" actId="13244"/>
        <pc:sldMkLst>
          <pc:docMk/>
          <pc:sldMk cId="1597790906" sldId="400"/>
        </pc:sldMkLst>
        <pc:spChg chg="add mod ord">
          <ac:chgData name="Mei Collins" userId="f58710cf-9b7c-4342-a50c-dd3de50b0186" providerId="ADAL" clId="{F6AAA4D0-9D9D-44E5-8828-289ECE182EB1}" dt="2023-03-15T18:30:21.360" v="4074" actId="13244"/>
          <ac:spMkLst>
            <pc:docMk/>
            <pc:sldMk cId="1597790906" sldId="400"/>
            <ac:spMk id="2" creationId="{E54EA036-A6D3-70EE-2383-30D1098D381B}"/>
          </ac:spMkLst>
        </pc:spChg>
        <pc:spChg chg="mod">
          <ac:chgData name="Mei Collins" userId="f58710cf-9b7c-4342-a50c-dd3de50b0186" providerId="ADAL" clId="{F6AAA4D0-9D9D-44E5-8828-289ECE182EB1}" dt="2023-03-15T18:30:19.195" v="4072" actId="962"/>
          <ac:spMkLst>
            <pc:docMk/>
            <pc:sldMk cId="1597790906" sldId="400"/>
            <ac:spMk id="3" creationId="{44A529D0-168F-80A0-709A-A7023D631DFF}"/>
          </ac:spMkLst>
        </pc:spChg>
        <pc:spChg chg="del">
          <ac:chgData name="Mei Collins" userId="f58710cf-9b7c-4342-a50c-dd3de50b0186" providerId="ADAL" clId="{F6AAA4D0-9D9D-44E5-8828-289ECE182EB1}" dt="2023-03-15T18:22:37.093" v="3887" actId="478"/>
          <ac:spMkLst>
            <pc:docMk/>
            <pc:sldMk cId="1597790906" sldId="400"/>
            <ac:spMk id="6" creationId="{817740A0-0249-9D66-772F-5A3E318075B9}"/>
          </ac:spMkLst>
        </pc:spChg>
      </pc:sldChg>
      <pc:sldChg chg="addSp delSp modSp add mod addCm">
        <pc:chgData name="Mei Collins" userId="f58710cf-9b7c-4342-a50c-dd3de50b0186" providerId="ADAL" clId="{F6AAA4D0-9D9D-44E5-8828-289ECE182EB1}" dt="2023-03-15T19:02:15.387" v="6587"/>
        <pc:sldMkLst>
          <pc:docMk/>
          <pc:sldMk cId="2022944677" sldId="1100"/>
        </pc:sldMkLst>
        <pc:spChg chg="del">
          <ac:chgData name="Mei Collins" userId="f58710cf-9b7c-4342-a50c-dd3de50b0186" providerId="ADAL" clId="{F6AAA4D0-9D9D-44E5-8828-289ECE182EB1}" dt="2023-03-15T18:08:09.940" v="151" actId="478"/>
          <ac:spMkLst>
            <pc:docMk/>
            <pc:sldMk cId="2022944677" sldId="1100"/>
            <ac:spMk id="2" creationId="{A127E244-579D-7546-736D-6B0A64ED422B}"/>
          </ac:spMkLst>
        </pc:spChg>
        <pc:spChg chg="mod">
          <ac:chgData name="Mei Collins" userId="f58710cf-9b7c-4342-a50c-dd3de50b0186" providerId="ADAL" clId="{F6AAA4D0-9D9D-44E5-8828-289ECE182EB1}" dt="2023-03-15T18:32:03.127" v="4083" actId="962"/>
          <ac:spMkLst>
            <pc:docMk/>
            <pc:sldMk cId="2022944677" sldId="1100"/>
            <ac:spMk id="3" creationId="{44A529D0-168F-80A0-709A-A7023D631DFF}"/>
          </ac:spMkLst>
        </pc:spChg>
        <pc:spChg chg="add del mod">
          <ac:chgData name="Mei Collins" userId="f58710cf-9b7c-4342-a50c-dd3de50b0186" providerId="ADAL" clId="{F6AAA4D0-9D9D-44E5-8828-289ECE182EB1}" dt="2023-03-15T18:23:15.948" v="3987" actId="478"/>
          <ac:spMkLst>
            <pc:docMk/>
            <pc:sldMk cId="2022944677" sldId="1100"/>
            <ac:spMk id="6" creationId="{3E96DF00-2A48-26DC-59C0-FE09FDE1136F}"/>
          </ac:spMkLst>
        </pc:spChg>
        <pc:spChg chg="add mod ord">
          <ac:chgData name="Mei Collins" userId="f58710cf-9b7c-4342-a50c-dd3de50b0186" providerId="ADAL" clId="{F6AAA4D0-9D9D-44E5-8828-289ECE182EB1}" dt="2023-03-15T18:32:05.010" v="4084" actId="13244"/>
          <ac:spMkLst>
            <pc:docMk/>
            <pc:sldMk cId="2022944677" sldId="1100"/>
            <ac:spMk id="7" creationId="{BCED4574-F135-7F5A-A315-5CF02927C783}"/>
          </ac:spMkLst>
        </pc:spChg>
      </pc:sldChg>
      <pc:sldChg chg="addSp modSp new mod modNotesTx">
        <pc:chgData name="Mei Collins" userId="f58710cf-9b7c-4342-a50c-dd3de50b0186" providerId="ADAL" clId="{F6AAA4D0-9D9D-44E5-8828-289ECE182EB1}" dt="2023-03-15T18:46:13.080" v="5073" actId="20577"/>
        <pc:sldMkLst>
          <pc:docMk/>
          <pc:sldMk cId="4237687437" sldId="1101"/>
        </pc:sldMkLst>
        <pc:spChg chg="mod">
          <ac:chgData name="Mei Collins" userId="f58710cf-9b7c-4342-a50c-dd3de50b0186" providerId="ADAL" clId="{F6AAA4D0-9D9D-44E5-8828-289ECE182EB1}" dt="2023-03-15T18:37:43.498" v="4333" actId="20577"/>
          <ac:spMkLst>
            <pc:docMk/>
            <pc:sldMk cId="4237687437" sldId="1101"/>
            <ac:spMk id="2" creationId="{F5597311-7D3B-61E5-EC32-9E68B688323B}"/>
          </ac:spMkLst>
        </pc:spChg>
        <pc:spChg chg="mod">
          <ac:chgData name="Mei Collins" userId="f58710cf-9b7c-4342-a50c-dd3de50b0186" providerId="ADAL" clId="{F6AAA4D0-9D9D-44E5-8828-289ECE182EB1}" dt="2023-03-15T18:46:13.080" v="5073" actId="20577"/>
          <ac:spMkLst>
            <pc:docMk/>
            <pc:sldMk cId="4237687437" sldId="1101"/>
            <ac:spMk id="3" creationId="{CF9321FE-0B73-37FA-FE02-1EFD3562F4DF}"/>
          </ac:spMkLst>
        </pc:spChg>
        <pc:spChg chg="add mod">
          <ac:chgData name="Mei Collins" userId="f58710cf-9b7c-4342-a50c-dd3de50b0186" providerId="ADAL" clId="{F6AAA4D0-9D9D-44E5-8828-289ECE182EB1}" dt="2023-03-15T18:43:28.872" v="4734" actId="1076"/>
          <ac:spMkLst>
            <pc:docMk/>
            <pc:sldMk cId="4237687437" sldId="1101"/>
            <ac:spMk id="5" creationId="{31364D9E-A6A8-53B8-74D6-8422268F4795}"/>
          </ac:spMkLst>
        </pc:spChg>
      </pc:sldChg>
      <pc:sldChg chg="addSp delSp modSp new mod modNotesTx">
        <pc:chgData name="Mei Collins" userId="f58710cf-9b7c-4342-a50c-dd3de50b0186" providerId="ADAL" clId="{F6AAA4D0-9D9D-44E5-8828-289ECE182EB1}" dt="2023-03-15T19:01:25.936" v="6586" actId="20577"/>
        <pc:sldMkLst>
          <pc:docMk/>
          <pc:sldMk cId="400486393" sldId="1102"/>
        </pc:sldMkLst>
        <pc:spChg chg="mod">
          <ac:chgData name="Mei Collins" userId="f58710cf-9b7c-4342-a50c-dd3de50b0186" providerId="ADAL" clId="{F6AAA4D0-9D9D-44E5-8828-289ECE182EB1}" dt="2023-03-15T18:43:54.925" v="4756" actId="20577"/>
          <ac:spMkLst>
            <pc:docMk/>
            <pc:sldMk cId="400486393" sldId="1102"/>
            <ac:spMk id="2" creationId="{EE4CAEDA-C050-EB0F-2D50-FE8DBD23BC43}"/>
          </ac:spMkLst>
        </pc:spChg>
        <pc:spChg chg="del">
          <ac:chgData name="Mei Collins" userId="f58710cf-9b7c-4342-a50c-dd3de50b0186" providerId="ADAL" clId="{F6AAA4D0-9D9D-44E5-8828-289ECE182EB1}" dt="2023-03-15T18:44:08.560" v="4757" actId="478"/>
          <ac:spMkLst>
            <pc:docMk/>
            <pc:sldMk cId="400486393" sldId="1102"/>
            <ac:spMk id="3" creationId="{2BD66EC8-BB9E-5667-C2D8-ED0BF6C53EAD}"/>
          </ac:spMkLst>
        </pc:spChg>
        <pc:picChg chg="add mod">
          <ac:chgData name="Mei Collins" userId="f58710cf-9b7c-4342-a50c-dd3de50b0186" providerId="ADAL" clId="{F6AAA4D0-9D9D-44E5-8828-289ECE182EB1}" dt="2023-03-15T18:48:41.289" v="5496" actId="1076"/>
          <ac:picMkLst>
            <pc:docMk/>
            <pc:sldMk cId="400486393" sldId="1102"/>
            <ac:picMk id="5" creationId="{AE00EC95-6D26-A020-475D-9C61BC2A8C8D}"/>
          </ac:picMkLst>
        </pc:picChg>
        <pc:picChg chg="add mod">
          <ac:chgData name="Mei Collins" userId="f58710cf-9b7c-4342-a50c-dd3de50b0186" providerId="ADAL" clId="{F6AAA4D0-9D9D-44E5-8828-289ECE182EB1}" dt="2023-03-15T18:49:09.028" v="5502" actId="14100"/>
          <ac:picMkLst>
            <pc:docMk/>
            <pc:sldMk cId="400486393" sldId="1102"/>
            <ac:picMk id="6" creationId="{13DF1568-AEE7-95F1-7AC2-377A3FA6FD6C}"/>
          </ac:picMkLst>
        </pc:picChg>
      </pc:sldChg>
      <pc:sldChg chg="modSp new mod">
        <pc:chgData name="Mei Collins" userId="f58710cf-9b7c-4342-a50c-dd3de50b0186" providerId="ADAL" clId="{F6AAA4D0-9D9D-44E5-8828-289ECE182EB1}" dt="2023-03-15T18:58:53.568" v="6503" actId="20577"/>
        <pc:sldMkLst>
          <pc:docMk/>
          <pc:sldMk cId="3715485808" sldId="1103"/>
        </pc:sldMkLst>
        <pc:spChg chg="mod">
          <ac:chgData name="Mei Collins" userId="f58710cf-9b7c-4342-a50c-dd3de50b0186" providerId="ADAL" clId="{F6AAA4D0-9D9D-44E5-8828-289ECE182EB1}" dt="2023-03-15T18:57:50.257" v="6448" actId="20577"/>
          <ac:spMkLst>
            <pc:docMk/>
            <pc:sldMk cId="3715485808" sldId="1103"/>
            <ac:spMk id="2" creationId="{4AD9E4C5-EAE5-3E20-FCD6-A5977DFCEE82}"/>
          </ac:spMkLst>
        </pc:spChg>
        <pc:spChg chg="mod">
          <ac:chgData name="Mei Collins" userId="f58710cf-9b7c-4342-a50c-dd3de50b0186" providerId="ADAL" clId="{F6AAA4D0-9D9D-44E5-8828-289ECE182EB1}" dt="2023-03-15T18:58:53.568" v="6503" actId="20577"/>
          <ac:spMkLst>
            <pc:docMk/>
            <pc:sldMk cId="3715485808" sldId="1103"/>
            <ac:spMk id="3" creationId="{B7B895E2-E334-F2DA-81C7-6A3D8EFBAB3D}"/>
          </ac:spMkLst>
        </pc:spChg>
      </pc:sldChg>
    </pc:docChg>
  </pc:docChgLst>
  <pc:docChgLst>
    <pc:chgData name="Stefani Penn" userId="9b956f7d-0477-4013-81cd-17ea40c6cdf9" providerId="ADAL" clId="{1212710E-BEB4-4986-B76E-D02AA08D7698}"/>
    <pc:docChg chg="custSel modSld">
      <pc:chgData name="Stefani Penn" userId="9b956f7d-0477-4013-81cd-17ea40c6cdf9" providerId="ADAL" clId="{1212710E-BEB4-4986-B76E-D02AA08D7698}" dt="2022-09-26T20:19:21.337" v="113"/>
      <pc:docMkLst>
        <pc:docMk/>
      </pc:docMkLst>
      <pc:sldChg chg="modNotesTx">
        <pc:chgData name="Stefani Penn" userId="9b956f7d-0477-4013-81cd-17ea40c6cdf9" providerId="ADAL" clId="{1212710E-BEB4-4986-B76E-D02AA08D7698}" dt="2022-09-26T20:18:37.303" v="112" actId="20577"/>
        <pc:sldMkLst>
          <pc:docMk/>
          <pc:sldMk cId="1133064414" sldId="374"/>
        </pc:sldMkLst>
      </pc:sldChg>
      <pc:sldChg chg="modSp mod modCm">
        <pc:chgData name="Stefani Penn" userId="9b956f7d-0477-4013-81cd-17ea40c6cdf9" providerId="ADAL" clId="{1212710E-BEB4-4986-B76E-D02AA08D7698}" dt="2022-09-26T20:08:11.254" v="56"/>
        <pc:sldMkLst>
          <pc:docMk/>
          <pc:sldMk cId="2329047526" sldId="376"/>
        </pc:sldMkLst>
        <pc:spChg chg="mod">
          <ac:chgData name="Stefani Penn" userId="9b956f7d-0477-4013-81cd-17ea40c6cdf9" providerId="ADAL" clId="{1212710E-BEB4-4986-B76E-D02AA08D7698}" dt="2022-09-26T20:08:07.369" v="55" actId="20577"/>
          <ac:spMkLst>
            <pc:docMk/>
            <pc:sldMk cId="2329047526" sldId="376"/>
            <ac:spMk id="3" creationId="{3DA441BE-473D-4A29-C146-DB381AC250CE}"/>
          </ac:spMkLst>
        </pc:spChg>
      </pc:sldChg>
      <pc:sldChg chg="modCm">
        <pc:chgData name="Stefani Penn" userId="9b956f7d-0477-4013-81cd-17ea40c6cdf9" providerId="ADAL" clId="{1212710E-BEB4-4986-B76E-D02AA08D7698}" dt="2022-09-26T20:19:21.337" v="113"/>
        <pc:sldMkLst>
          <pc:docMk/>
          <pc:sldMk cId="2292314069" sldId="38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675658-B647-4AE4-85A1-2691505F9D1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020D1FC-ED16-4F6E-BF87-3629C6A16091}">
      <dgm:prSet phldrT="[Text]"/>
      <dgm:spPr/>
      <dgm:t>
        <a:bodyPr/>
        <a:lstStyle/>
        <a:p>
          <a:r>
            <a:rPr lang="en-US" dirty="0"/>
            <a:t>Vehicles</a:t>
          </a:r>
        </a:p>
      </dgm:t>
    </dgm:pt>
    <dgm:pt modelId="{6E5D90ED-0D42-4363-9FB5-574D0B4461C1}" type="parTrans" cxnId="{A90983C7-89BF-4FFC-B8E4-08B99F38C806}">
      <dgm:prSet/>
      <dgm:spPr/>
      <dgm:t>
        <a:bodyPr/>
        <a:lstStyle/>
        <a:p>
          <a:endParaRPr lang="en-US"/>
        </a:p>
      </dgm:t>
    </dgm:pt>
    <dgm:pt modelId="{66D59A3D-58F2-420A-BC13-E9C08C7EA286}" type="sibTrans" cxnId="{A90983C7-89BF-4FFC-B8E4-08B99F38C806}">
      <dgm:prSet/>
      <dgm:spPr/>
      <dgm:t>
        <a:bodyPr/>
        <a:lstStyle/>
        <a:p>
          <a:endParaRPr lang="en-US"/>
        </a:p>
      </dgm:t>
    </dgm:pt>
    <dgm:pt modelId="{18291A3A-C13F-4EE9-BEA0-47A887DF78C2}">
      <dgm:prSet/>
      <dgm:spPr/>
      <dgm:t>
        <a:bodyPr/>
        <a:lstStyle/>
        <a:p>
          <a:r>
            <a:rPr lang="en-US" dirty="0"/>
            <a:t>Vehicle emission standards and inspection program</a:t>
          </a:r>
        </a:p>
      </dgm:t>
    </dgm:pt>
    <dgm:pt modelId="{28E2E90B-6A22-49F9-B966-667B43A37DAA}" type="parTrans" cxnId="{70CBA100-600B-4711-B685-F405A329CA0C}">
      <dgm:prSet/>
      <dgm:spPr/>
      <dgm:t>
        <a:bodyPr/>
        <a:lstStyle/>
        <a:p>
          <a:endParaRPr lang="en-US"/>
        </a:p>
      </dgm:t>
    </dgm:pt>
    <dgm:pt modelId="{4C4DFA4F-FB33-4CC0-A74F-98370C72A83B}" type="sibTrans" cxnId="{70CBA100-600B-4711-B685-F405A329CA0C}">
      <dgm:prSet/>
      <dgm:spPr/>
      <dgm:t>
        <a:bodyPr/>
        <a:lstStyle/>
        <a:p>
          <a:endParaRPr lang="en-US"/>
        </a:p>
      </dgm:t>
    </dgm:pt>
    <dgm:pt modelId="{CAE6A621-99C9-456F-AE95-0D7DC020AF53}">
      <dgm:prSet/>
      <dgm:spPr/>
      <dgm:t>
        <a:bodyPr/>
        <a:lstStyle/>
        <a:p>
          <a:r>
            <a:rPr lang="en-US" dirty="0"/>
            <a:t>Vehicle import limits or taxes, especially used vehicles</a:t>
          </a:r>
        </a:p>
      </dgm:t>
    </dgm:pt>
    <dgm:pt modelId="{82A994AD-EC4C-494A-BD7B-14C7BCADDE99}" type="parTrans" cxnId="{28FB371E-07D0-4D5B-B26C-493639779301}">
      <dgm:prSet/>
      <dgm:spPr/>
      <dgm:t>
        <a:bodyPr/>
        <a:lstStyle/>
        <a:p>
          <a:endParaRPr lang="en-US"/>
        </a:p>
      </dgm:t>
    </dgm:pt>
    <dgm:pt modelId="{6F7BEB72-7658-4334-A438-2BBA953FF980}" type="sibTrans" cxnId="{28FB371E-07D0-4D5B-B26C-493639779301}">
      <dgm:prSet/>
      <dgm:spPr/>
      <dgm:t>
        <a:bodyPr/>
        <a:lstStyle/>
        <a:p>
          <a:endParaRPr lang="en-US"/>
        </a:p>
      </dgm:t>
    </dgm:pt>
    <dgm:pt modelId="{6047F203-EC29-4611-AF34-0DD44A869ACF}">
      <dgm:prSet/>
      <dgm:spPr/>
      <dgm:t>
        <a:bodyPr/>
        <a:lstStyle/>
        <a:p>
          <a:r>
            <a:rPr lang="en-US" dirty="0"/>
            <a:t>Fuels</a:t>
          </a:r>
        </a:p>
      </dgm:t>
    </dgm:pt>
    <dgm:pt modelId="{5117316D-33E9-43B9-8865-7A7B5763CFD3}" type="parTrans" cxnId="{54A0F5E1-5267-4512-B66B-34F9DFCEBF60}">
      <dgm:prSet/>
      <dgm:spPr/>
      <dgm:t>
        <a:bodyPr/>
        <a:lstStyle/>
        <a:p>
          <a:endParaRPr lang="en-US"/>
        </a:p>
      </dgm:t>
    </dgm:pt>
    <dgm:pt modelId="{C108F54A-7D3A-43C5-A751-99E6E56C2E10}" type="sibTrans" cxnId="{54A0F5E1-5267-4512-B66B-34F9DFCEBF60}">
      <dgm:prSet/>
      <dgm:spPr/>
      <dgm:t>
        <a:bodyPr/>
        <a:lstStyle/>
        <a:p>
          <a:endParaRPr lang="en-US"/>
        </a:p>
      </dgm:t>
    </dgm:pt>
    <dgm:pt modelId="{7E216E59-EBA9-49E9-BCF5-62EB859F464F}">
      <dgm:prSet/>
      <dgm:spPr/>
      <dgm:t>
        <a:bodyPr/>
        <a:lstStyle/>
        <a:p>
          <a:r>
            <a:rPr lang="en-US" dirty="0"/>
            <a:t>Clean diesel standards</a:t>
          </a:r>
        </a:p>
      </dgm:t>
    </dgm:pt>
    <dgm:pt modelId="{6FBC34C7-3FFA-44CA-985C-C8CDE1B90BD4}" type="parTrans" cxnId="{63B6F86E-B9D8-4143-943A-1183D78B103E}">
      <dgm:prSet/>
      <dgm:spPr/>
      <dgm:t>
        <a:bodyPr/>
        <a:lstStyle/>
        <a:p>
          <a:endParaRPr lang="en-US"/>
        </a:p>
      </dgm:t>
    </dgm:pt>
    <dgm:pt modelId="{3C090050-36AC-4D53-B5B5-57CEF452C334}" type="sibTrans" cxnId="{63B6F86E-B9D8-4143-943A-1183D78B103E}">
      <dgm:prSet/>
      <dgm:spPr/>
      <dgm:t>
        <a:bodyPr/>
        <a:lstStyle/>
        <a:p>
          <a:endParaRPr lang="en-US"/>
        </a:p>
      </dgm:t>
    </dgm:pt>
    <dgm:pt modelId="{237A2E36-84EE-4E5E-A71E-E5BA9B6EE57C}">
      <dgm:prSet/>
      <dgm:spPr/>
      <dgm:t>
        <a:bodyPr/>
        <a:lstStyle/>
        <a:p>
          <a:r>
            <a:rPr lang="en-US" dirty="0">
              <a:latin typeface="Trebuchet MS" panose="020B0603020202020204"/>
            </a:rPr>
            <a:t>Low-sulphur</a:t>
          </a:r>
          <a:r>
            <a:rPr lang="en-US" dirty="0"/>
            <a:t> fuel</a:t>
          </a:r>
        </a:p>
      </dgm:t>
    </dgm:pt>
    <dgm:pt modelId="{1DB121D6-C7E1-4A85-A491-DE6872E3A1CB}" type="parTrans" cxnId="{C61CE880-30FC-4F2C-836C-5C1D1EF1EDF1}">
      <dgm:prSet/>
      <dgm:spPr/>
      <dgm:t>
        <a:bodyPr/>
        <a:lstStyle/>
        <a:p>
          <a:endParaRPr lang="en-US"/>
        </a:p>
      </dgm:t>
    </dgm:pt>
    <dgm:pt modelId="{29CF1FAE-8E35-4D62-BBBE-22F3C7050C5D}" type="sibTrans" cxnId="{C61CE880-30FC-4F2C-836C-5C1D1EF1EDF1}">
      <dgm:prSet/>
      <dgm:spPr/>
      <dgm:t>
        <a:bodyPr/>
        <a:lstStyle/>
        <a:p>
          <a:endParaRPr lang="en-US"/>
        </a:p>
      </dgm:t>
    </dgm:pt>
    <dgm:pt modelId="{4AC4819C-06B8-4589-8E98-6E56B44E97FF}">
      <dgm:prSet/>
      <dgm:spPr/>
      <dgm:t>
        <a:bodyPr/>
        <a:lstStyle/>
        <a:p>
          <a:r>
            <a:rPr lang="en-US" dirty="0"/>
            <a:t>Fuel import standards</a:t>
          </a:r>
        </a:p>
      </dgm:t>
    </dgm:pt>
    <dgm:pt modelId="{5FE35DE3-108C-42F9-9246-03445B0213C2}" type="parTrans" cxnId="{581779E0-CF37-4450-8327-5D31932CF4C1}">
      <dgm:prSet/>
      <dgm:spPr/>
      <dgm:t>
        <a:bodyPr/>
        <a:lstStyle/>
        <a:p>
          <a:endParaRPr lang="en-US"/>
        </a:p>
      </dgm:t>
    </dgm:pt>
    <dgm:pt modelId="{598D46DA-E2C2-43EA-A28D-9F37A2782B2D}" type="sibTrans" cxnId="{581779E0-CF37-4450-8327-5D31932CF4C1}">
      <dgm:prSet/>
      <dgm:spPr/>
      <dgm:t>
        <a:bodyPr/>
        <a:lstStyle/>
        <a:p>
          <a:endParaRPr lang="en-US"/>
        </a:p>
      </dgm:t>
    </dgm:pt>
    <dgm:pt modelId="{20C10155-35DB-486F-891D-CF2E5DD9E06A}">
      <dgm:prSet/>
      <dgm:spPr/>
      <dgm:t>
        <a:bodyPr/>
        <a:lstStyle/>
        <a:p>
          <a:r>
            <a:rPr lang="en-US" dirty="0"/>
            <a:t>Transport systems</a:t>
          </a:r>
        </a:p>
      </dgm:t>
    </dgm:pt>
    <dgm:pt modelId="{84C04EE0-0B10-4E86-91DB-262E574C491E}" type="parTrans" cxnId="{CC1BF1B6-0C9A-426B-AE6C-456DA5896BED}">
      <dgm:prSet/>
      <dgm:spPr/>
      <dgm:t>
        <a:bodyPr/>
        <a:lstStyle/>
        <a:p>
          <a:endParaRPr lang="en-US"/>
        </a:p>
      </dgm:t>
    </dgm:pt>
    <dgm:pt modelId="{2A3C47AA-EBD8-4079-AB90-3080546A9F3C}" type="sibTrans" cxnId="{CC1BF1B6-0C9A-426B-AE6C-456DA5896BED}">
      <dgm:prSet/>
      <dgm:spPr/>
      <dgm:t>
        <a:bodyPr/>
        <a:lstStyle/>
        <a:p>
          <a:endParaRPr lang="en-US"/>
        </a:p>
      </dgm:t>
    </dgm:pt>
    <dgm:pt modelId="{C8ACADF6-E4BD-4FA7-80DE-DC2EC8F823F0}">
      <dgm:prSet/>
      <dgm:spPr/>
      <dgm:t>
        <a:bodyPr/>
        <a:lstStyle/>
        <a:p>
          <a:r>
            <a:rPr lang="en-US" dirty="0"/>
            <a:t>Safe walking and cycling</a:t>
          </a:r>
        </a:p>
      </dgm:t>
    </dgm:pt>
    <dgm:pt modelId="{631E0BA3-1689-4D5F-9036-E7B9F4339314}" type="parTrans" cxnId="{D0DCE8D1-348D-42F8-A0BA-C04541AF9C1D}">
      <dgm:prSet/>
      <dgm:spPr/>
      <dgm:t>
        <a:bodyPr/>
        <a:lstStyle/>
        <a:p>
          <a:endParaRPr lang="en-US"/>
        </a:p>
      </dgm:t>
    </dgm:pt>
    <dgm:pt modelId="{06068078-4CC3-4F0B-B9D4-5D41CA3188F4}" type="sibTrans" cxnId="{D0DCE8D1-348D-42F8-A0BA-C04541AF9C1D}">
      <dgm:prSet/>
      <dgm:spPr/>
      <dgm:t>
        <a:bodyPr/>
        <a:lstStyle/>
        <a:p>
          <a:endParaRPr lang="en-US"/>
        </a:p>
      </dgm:t>
    </dgm:pt>
    <dgm:pt modelId="{AA914045-0149-4386-8D9A-6AB1B6C0A5D9}">
      <dgm:prSet/>
      <dgm:spPr/>
      <dgm:t>
        <a:bodyPr/>
        <a:lstStyle/>
        <a:p>
          <a:r>
            <a:rPr lang="en-US" dirty="0"/>
            <a:t>Public transport systems enhancements</a:t>
          </a:r>
        </a:p>
      </dgm:t>
    </dgm:pt>
    <dgm:pt modelId="{3D3E0F8D-D48C-4B0D-95AF-EBEC4C7471B1}" type="parTrans" cxnId="{0B3FDBE1-23EB-4238-8DBE-5B53DBC16C53}">
      <dgm:prSet/>
      <dgm:spPr/>
      <dgm:t>
        <a:bodyPr/>
        <a:lstStyle/>
        <a:p>
          <a:endParaRPr lang="en-US"/>
        </a:p>
      </dgm:t>
    </dgm:pt>
    <dgm:pt modelId="{F905D0CF-2CD6-4131-931E-803A6E14F3FB}" type="sibTrans" cxnId="{0B3FDBE1-23EB-4238-8DBE-5B53DBC16C53}">
      <dgm:prSet/>
      <dgm:spPr/>
      <dgm:t>
        <a:bodyPr/>
        <a:lstStyle/>
        <a:p>
          <a:endParaRPr lang="en-US"/>
        </a:p>
      </dgm:t>
    </dgm:pt>
    <dgm:pt modelId="{9781A773-D4DE-4C7C-B206-236948C8AE66}">
      <dgm:prSet/>
      <dgm:spPr/>
      <dgm:t>
        <a:bodyPr/>
        <a:lstStyle/>
        <a:p>
          <a:r>
            <a:rPr lang="en-US" dirty="0"/>
            <a:t>Parking policies</a:t>
          </a:r>
        </a:p>
      </dgm:t>
    </dgm:pt>
    <dgm:pt modelId="{8A90200E-0C07-4FA7-9533-2B13BCA008E9}" type="parTrans" cxnId="{D6AA97F1-0AEE-4776-9F69-574873EEEBB2}">
      <dgm:prSet/>
      <dgm:spPr/>
      <dgm:t>
        <a:bodyPr/>
        <a:lstStyle/>
        <a:p>
          <a:endParaRPr lang="en-US"/>
        </a:p>
      </dgm:t>
    </dgm:pt>
    <dgm:pt modelId="{5C9EAE7D-AB69-407B-A5D0-0500B58C7A70}" type="sibTrans" cxnId="{D6AA97F1-0AEE-4776-9F69-574873EEEBB2}">
      <dgm:prSet/>
      <dgm:spPr/>
      <dgm:t>
        <a:bodyPr/>
        <a:lstStyle/>
        <a:p>
          <a:endParaRPr lang="en-US"/>
        </a:p>
      </dgm:t>
    </dgm:pt>
    <dgm:pt modelId="{A36D945D-2586-4DDC-8E59-103539A657F8}">
      <dgm:prSet/>
      <dgm:spPr/>
      <dgm:t>
        <a:bodyPr/>
        <a:lstStyle/>
        <a:p>
          <a:r>
            <a:rPr lang="en-US" dirty="0"/>
            <a:t>Small Industrial Sources</a:t>
          </a:r>
        </a:p>
      </dgm:t>
    </dgm:pt>
    <dgm:pt modelId="{FCFFDAD9-3933-44AC-A3B9-1F1E09A0E8ED}" type="parTrans" cxnId="{C6FA5F96-967E-4592-BF93-73058DFB5871}">
      <dgm:prSet/>
      <dgm:spPr/>
      <dgm:t>
        <a:bodyPr/>
        <a:lstStyle/>
        <a:p>
          <a:endParaRPr lang="en-US"/>
        </a:p>
      </dgm:t>
    </dgm:pt>
    <dgm:pt modelId="{A637DA70-3655-4C0E-940C-BA36FAE08E16}" type="sibTrans" cxnId="{C6FA5F96-967E-4592-BF93-73058DFB5871}">
      <dgm:prSet/>
      <dgm:spPr/>
      <dgm:t>
        <a:bodyPr/>
        <a:lstStyle/>
        <a:p>
          <a:endParaRPr lang="en-US"/>
        </a:p>
      </dgm:t>
    </dgm:pt>
    <dgm:pt modelId="{541B795F-931C-4618-9551-F66C711F1832}">
      <dgm:prSet/>
      <dgm:spPr/>
      <dgm:t>
        <a:bodyPr/>
        <a:lstStyle/>
        <a:p>
          <a:r>
            <a:rPr lang="en-US" dirty="0"/>
            <a:t>Improved compliance for existing industrial standards</a:t>
          </a:r>
        </a:p>
      </dgm:t>
    </dgm:pt>
    <dgm:pt modelId="{2879E6F2-2FF2-420D-A52E-EF1D8440B332}" type="parTrans" cxnId="{6AB60345-DDFF-42B6-B635-08D01CFFA5CB}">
      <dgm:prSet/>
      <dgm:spPr/>
      <dgm:t>
        <a:bodyPr/>
        <a:lstStyle/>
        <a:p>
          <a:endParaRPr lang="en-US"/>
        </a:p>
      </dgm:t>
    </dgm:pt>
    <dgm:pt modelId="{B4745ACA-91C2-4DCD-B82B-02594668850E}" type="sibTrans" cxnId="{6AB60345-DDFF-42B6-B635-08D01CFFA5CB}">
      <dgm:prSet/>
      <dgm:spPr/>
      <dgm:t>
        <a:bodyPr/>
        <a:lstStyle/>
        <a:p>
          <a:endParaRPr lang="en-US"/>
        </a:p>
      </dgm:t>
    </dgm:pt>
    <dgm:pt modelId="{CBDD14E7-3CF0-4E7F-93F7-46B825175F2F}" type="pres">
      <dgm:prSet presAssocID="{4B675658-B647-4AE4-85A1-2691505F9D1F}" presName="Name0" presStyleCnt="0">
        <dgm:presLayoutVars>
          <dgm:dir/>
          <dgm:animLvl val="lvl"/>
          <dgm:resizeHandles val="exact"/>
        </dgm:presLayoutVars>
      </dgm:prSet>
      <dgm:spPr/>
    </dgm:pt>
    <dgm:pt modelId="{C7087424-4C23-40F0-BCAF-DC06C0CD99D7}" type="pres">
      <dgm:prSet presAssocID="{D020D1FC-ED16-4F6E-BF87-3629C6A16091}" presName="composite" presStyleCnt="0"/>
      <dgm:spPr/>
    </dgm:pt>
    <dgm:pt modelId="{B1CF2121-C013-47AA-A2B5-490B65CBAC3E}" type="pres">
      <dgm:prSet presAssocID="{D020D1FC-ED16-4F6E-BF87-3629C6A16091}" presName="parTx" presStyleLbl="alignNode1" presStyleIdx="0" presStyleCnt="4">
        <dgm:presLayoutVars>
          <dgm:chMax val="0"/>
          <dgm:chPref val="0"/>
          <dgm:bulletEnabled val="1"/>
        </dgm:presLayoutVars>
      </dgm:prSet>
      <dgm:spPr/>
    </dgm:pt>
    <dgm:pt modelId="{361686B3-1B4C-4EF9-9B99-444B71716E7D}" type="pres">
      <dgm:prSet presAssocID="{D020D1FC-ED16-4F6E-BF87-3629C6A16091}" presName="desTx" presStyleLbl="alignAccFollowNode1" presStyleIdx="0" presStyleCnt="4">
        <dgm:presLayoutVars>
          <dgm:bulletEnabled val="1"/>
        </dgm:presLayoutVars>
      </dgm:prSet>
      <dgm:spPr/>
    </dgm:pt>
    <dgm:pt modelId="{8714398E-AA34-4E5E-AF63-92364B04FC68}" type="pres">
      <dgm:prSet presAssocID="{66D59A3D-58F2-420A-BC13-E9C08C7EA286}" presName="space" presStyleCnt="0"/>
      <dgm:spPr/>
    </dgm:pt>
    <dgm:pt modelId="{FBFB3B12-660E-4181-BE17-B89CA8FDE869}" type="pres">
      <dgm:prSet presAssocID="{6047F203-EC29-4611-AF34-0DD44A869ACF}" presName="composite" presStyleCnt="0"/>
      <dgm:spPr/>
    </dgm:pt>
    <dgm:pt modelId="{F39A190E-5EED-4184-97E2-36D45E4B7FFE}" type="pres">
      <dgm:prSet presAssocID="{6047F203-EC29-4611-AF34-0DD44A869ACF}" presName="parTx" presStyleLbl="alignNode1" presStyleIdx="1" presStyleCnt="4">
        <dgm:presLayoutVars>
          <dgm:chMax val="0"/>
          <dgm:chPref val="0"/>
          <dgm:bulletEnabled val="1"/>
        </dgm:presLayoutVars>
      </dgm:prSet>
      <dgm:spPr/>
    </dgm:pt>
    <dgm:pt modelId="{27A34A9E-CB1D-4421-AEF1-B903E042C0EE}" type="pres">
      <dgm:prSet presAssocID="{6047F203-EC29-4611-AF34-0DD44A869ACF}" presName="desTx" presStyleLbl="alignAccFollowNode1" presStyleIdx="1" presStyleCnt="4">
        <dgm:presLayoutVars>
          <dgm:bulletEnabled val="1"/>
        </dgm:presLayoutVars>
      </dgm:prSet>
      <dgm:spPr/>
    </dgm:pt>
    <dgm:pt modelId="{13E57618-9901-48B3-8809-60C610F18ABF}" type="pres">
      <dgm:prSet presAssocID="{C108F54A-7D3A-43C5-A751-99E6E56C2E10}" presName="space" presStyleCnt="0"/>
      <dgm:spPr/>
    </dgm:pt>
    <dgm:pt modelId="{5D7090A4-73A1-4BF1-A9A7-E9EF93484704}" type="pres">
      <dgm:prSet presAssocID="{20C10155-35DB-486F-891D-CF2E5DD9E06A}" presName="composite" presStyleCnt="0"/>
      <dgm:spPr/>
    </dgm:pt>
    <dgm:pt modelId="{49016BDA-F975-4941-A776-967E64EB91C6}" type="pres">
      <dgm:prSet presAssocID="{20C10155-35DB-486F-891D-CF2E5DD9E06A}" presName="parTx" presStyleLbl="alignNode1" presStyleIdx="2" presStyleCnt="4">
        <dgm:presLayoutVars>
          <dgm:chMax val="0"/>
          <dgm:chPref val="0"/>
          <dgm:bulletEnabled val="1"/>
        </dgm:presLayoutVars>
      </dgm:prSet>
      <dgm:spPr/>
    </dgm:pt>
    <dgm:pt modelId="{204CA23E-A196-4B53-AECB-EE6910783358}" type="pres">
      <dgm:prSet presAssocID="{20C10155-35DB-486F-891D-CF2E5DD9E06A}" presName="desTx" presStyleLbl="alignAccFollowNode1" presStyleIdx="2" presStyleCnt="4">
        <dgm:presLayoutVars>
          <dgm:bulletEnabled val="1"/>
        </dgm:presLayoutVars>
      </dgm:prSet>
      <dgm:spPr/>
    </dgm:pt>
    <dgm:pt modelId="{DA828AA0-8D4C-4BF4-9A91-877A96C201FE}" type="pres">
      <dgm:prSet presAssocID="{2A3C47AA-EBD8-4079-AB90-3080546A9F3C}" presName="space" presStyleCnt="0"/>
      <dgm:spPr/>
    </dgm:pt>
    <dgm:pt modelId="{BFCF4572-F1EB-4993-9078-E0E3FC83842D}" type="pres">
      <dgm:prSet presAssocID="{A36D945D-2586-4DDC-8E59-103539A657F8}" presName="composite" presStyleCnt="0"/>
      <dgm:spPr/>
    </dgm:pt>
    <dgm:pt modelId="{469D6439-E775-4D90-9BAE-33E0C9E9BA28}" type="pres">
      <dgm:prSet presAssocID="{A36D945D-2586-4DDC-8E59-103539A657F8}" presName="parTx" presStyleLbl="alignNode1" presStyleIdx="3" presStyleCnt="4">
        <dgm:presLayoutVars>
          <dgm:chMax val="0"/>
          <dgm:chPref val="0"/>
          <dgm:bulletEnabled val="1"/>
        </dgm:presLayoutVars>
      </dgm:prSet>
      <dgm:spPr/>
    </dgm:pt>
    <dgm:pt modelId="{4E1287A8-E67C-43AE-9F86-BD82638ADA0C}" type="pres">
      <dgm:prSet presAssocID="{A36D945D-2586-4DDC-8E59-103539A657F8}" presName="desTx" presStyleLbl="alignAccFollowNode1" presStyleIdx="3" presStyleCnt="4">
        <dgm:presLayoutVars>
          <dgm:bulletEnabled val="1"/>
        </dgm:presLayoutVars>
      </dgm:prSet>
      <dgm:spPr/>
    </dgm:pt>
  </dgm:ptLst>
  <dgm:cxnLst>
    <dgm:cxn modelId="{70CBA100-600B-4711-B685-F405A329CA0C}" srcId="{D020D1FC-ED16-4F6E-BF87-3629C6A16091}" destId="{18291A3A-C13F-4EE9-BEA0-47A887DF78C2}" srcOrd="0" destOrd="0" parTransId="{28E2E90B-6A22-49F9-B966-667B43A37DAA}" sibTransId="{4C4DFA4F-FB33-4CC0-A74F-98370C72A83B}"/>
    <dgm:cxn modelId="{20E13702-D2A0-4B4D-8092-422C5BC0A46D}" type="presOf" srcId="{9781A773-D4DE-4C7C-B206-236948C8AE66}" destId="{204CA23E-A196-4B53-AECB-EE6910783358}" srcOrd="0" destOrd="2" presId="urn:microsoft.com/office/officeart/2005/8/layout/hList1"/>
    <dgm:cxn modelId="{EABE0A03-3AA1-4F87-B343-8CE8E20EB3A5}" type="presOf" srcId="{CAE6A621-99C9-456F-AE95-0D7DC020AF53}" destId="{361686B3-1B4C-4EF9-9B99-444B71716E7D}" srcOrd="0" destOrd="1" presId="urn:microsoft.com/office/officeart/2005/8/layout/hList1"/>
    <dgm:cxn modelId="{A0F65E13-6819-47AD-B733-4C0C85C5311D}" type="presOf" srcId="{20C10155-35DB-486F-891D-CF2E5DD9E06A}" destId="{49016BDA-F975-4941-A776-967E64EB91C6}" srcOrd="0" destOrd="0" presId="urn:microsoft.com/office/officeart/2005/8/layout/hList1"/>
    <dgm:cxn modelId="{28FB371E-07D0-4D5B-B26C-493639779301}" srcId="{D020D1FC-ED16-4F6E-BF87-3629C6A16091}" destId="{CAE6A621-99C9-456F-AE95-0D7DC020AF53}" srcOrd="1" destOrd="0" parTransId="{82A994AD-EC4C-494A-BD7B-14C7BCADDE99}" sibTransId="{6F7BEB72-7658-4334-A438-2BBA953FF980}"/>
    <dgm:cxn modelId="{AB972629-A61D-4C80-8311-6763AC68F8B7}" type="presOf" srcId="{A36D945D-2586-4DDC-8E59-103539A657F8}" destId="{469D6439-E775-4D90-9BAE-33E0C9E9BA28}" srcOrd="0" destOrd="0" presId="urn:microsoft.com/office/officeart/2005/8/layout/hList1"/>
    <dgm:cxn modelId="{5D298A5B-3B9B-4FC7-887B-C186D67F61D1}" type="presOf" srcId="{4B675658-B647-4AE4-85A1-2691505F9D1F}" destId="{CBDD14E7-3CF0-4E7F-93F7-46B825175F2F}" srcOrd="0" destOrd="0" presId="urn:microsoft.com/office/officeart/2005/8/layout/hList1"/>
    <dgm:cxn modelId="{6AB60345-DDFF-42B6-B635-08D01CFFA5CB}" srcId="{A36D945D-2586-4DDC-8E59-103539A657F8}" destId="{541B795F-931C-4618-9551-F66C711F1832}" srcOrd="0" destOrd="0" parTransId="{2879E6F2-2FF2-420D-A52E-EF1D8440B332}" sibTransId="{B4745ACA-91C2-4DCD-B82B-02594668850E}"/>
    <dgm:cxn modelId="{3252B768-C0DC-44D5-B430-216F1B42E7C3}" type="presOf" srcId="{18291A3A-C13F-4EE9-BEA0-47A887DF78C2}" destId="{361686B3-1B4C-4EF9-9B99-444B71716E7D}" srcOrd="0" destOrd="0" presId="urn:microsoft.com/office/officeart/2005/8/layout/hList1"/>
    <dgm:cxn modelId="{63B6F86E-B9D8-4143-943A-1183D78B103E}" srcId="{6047F203-EC29-4611-AF34-0DD44A869ACF}" destId="{7E216E59-EBA9-49E9-BCF5-62EB859F464F}" srcOrd="0" destOrd="0" parTransId="{6FBC34C7-3FFA-44CA-985C-C8CDE1B90BD4}" sibTransId="{3C090050-36AC-4D53-B5B5-57CEF452C334}"/>
    <dgm:cxn modelId="{C96B3878-C931-46F8-B890-BA6C198E9B71}" type="presOf" srcId="{C8ACADF6-E4BD-4FA7-80DE-DC2EC8F823F0}" destId="{204CA23E-A196-4B53-AECB-EE6910783358}" srcOrd="0" destOrd="0" presId="urn:microsoft.com/office/officeart/2005/8/layout/hList1"/>
    <dgm:cxn modelId="{63B05758-9DFA-422A-9C60-405A94228154}" type="presOf" srcId="{4AC4819C-06B8-4589-8E98-6E56B44E97FF}" destId="{27A34A9E-CB1D-4421-AEF1-B903E042C0EE}" srcOrd="0" destOrd="2" presId="urn:microsoft.com/office/officeart/2005/8/layout/hList1"/>
    <dgm:cxn modelId="{C61CE880-30FC-4F2C-836C-5C1D1EF1EDF1}" srcId="{6047F203-EC29-4611-AF34-0DD44A869ACF}" destId="{237A2E36-84EE-4E5E-A71E-E5BA9B6EE57C}" srcOrd="1" destOrd="0" parTransId="{1DB121D6-C7E1-4A85-A491-DE6872E3A1CB}" sibTransId="{29CF1FAE-8E35-4D62-BBBE-22F3C7050C5D}"/>
    <dgm:cxn modelId="{3708D38E-77C5-4DF0-94FE-4C122C07E30F}" type="presOf" srcId="{6047F203-EC29-4611-AF34-0DD44A869ACF}" destId="{F39A190E-5EED-4184-97E2-36D45E4B7FFE}" srcOrd="0" destOrd="0" presId="urn:microsoft.com/office/officeart/2005/8/layout/hList1"/>
    <dgm:cxn modelId="{6A8FF690-74AC-45B5-9262-947187DF20C3}" type="presOf" srcId="{AA914045-0149-4386-8D9A-6AB1B6C0A5D9}" destId="{204CA23E-A196-4B53-AECB-EE6910783358}" srcOrd="0" destOrd="1" presId="urn:microsoft.com/office/officeart/2005/8/layout/hList1"/>
    <dgm:cxn modelId="{C6FA5F96-967E-4592-BF93-73058DFB5871}" srcId="{4B675658-B647-4AE4-85A1-2691505F9D1F}" destId="{A36D945D-2586-4DDC-8E59-103539A657F8}" srcOrd="3" destOrd="0" parTransId="{FCFFDAD9-3933-44AC-A3B9-1F1E09A0E8ED}" sibTransId="{A637DA70-3655-4C0E-940C-BA36FAE08E16}"/>
    <dgm:cxn modelId="{110E2EA0-7534-478A-AD14-CE39F1613D7D}" type="presOf" srcId="{D020D1FC-ED16-4F6E-BF87-3629C6A16091}" destId="{B1CF2121-C013-47AA-A2B5-490B65CBAC3E}" srcOrd="0" destOrd="0" presId="urn:microsoft.com/office/officeart/2005/8/layout/hList1"/>
    <dgm:cxn modelId="{95EADFA1-C973-41ED-BE28-BBCA139856C1}" type="presOf" srcId="{237A2E36-84EE-4E5E-A71E-E5BA9B6EE57C}" destId="{27A34A9E-CB1D-4421-AEF1-B903E042C0EE}" srcOrd="0" destOrd="1" presId="urn:microsoft.com/office/officeart/2005/8/layout/hList1"/>
    <dgm:cxn modelId="{CC1BF1B6-0C9A-426B-AE6C-456DA5896BED}" srcId="{4B675658-B647-4AE4-85A1-2691505F9D1F}" destId="{20C10155-35DB-486F-891D-CF2E5DD9E06A}" srcOrd="2" destOrd="0" parTransId="{84C04EE0-0B10-4E86-91DB-262E574C491E}" sibTransId="{2A3C47AA-EBD8-4079-AB90-3080546A9F3C}"/>
    <dgm:cxn modelId="{AF147AB7-7AEB-4BFD-9D86-149726A072F7}" type="presOf" srcId="{7E216E59-EBA9-49E9-BCF5-62EB859F464F}" destId="{27A34A9E-CB1D-4421-AEF1-B903E042C0EE}" srcOrd="0" destOrd="0" presId="urn:microsoft.com/office/officeart/2005/8/layout/hList1"/>
    <dgm:cxn modelId="{A90983C7-89BF-4FFC-B8E4-08B99F38C806}" srcId="{4B675658-B647-4AE4-85A1-2691505F9D1F}" destId="{D020D1FC-ED16-4F6E-BF87-3629C6A16091}" srcOrd="0" destOrd="0" parTransId="{6E5D90ED-0D42-4363-9FB5-574D0B4461C1}" sibTransId="{66D59A3D-58F2-420A-BC13-E9C08C7EA286}"/>
    <dgm:cxn modelId="{D0DCE8D1-348D-42F8-A0BA-C04541AF9C1D}" srcId="{20C10155-35DB-486F-891D-CF2E5DD9E06A}" destId="{C8ACADF6-E4BD-4FA7-80DE-DC2EC8F823F0}" srcOrd="0" destOrd="0" parTransId="{631E0BA3-1689-4D5F-9036-E7B9F4339314}" sibTransId="{06068078-4CC3-4F0B-B9D4-5D41CA3188F4}"/>
    <dgm:cxn modelId="{581779E0-CF37-4450-8327-5D31932CF4C1}" srcId="{6047F203-EC29-4611-AF34-0DD44A869ACF}" destId="{4AC4819C-06B8-4589-8E98-6E56B44E97FF}" srcOrd="2" destOrd="0" parTransId="{5FE35DE3-108C-42F9-9246-03445B0213C2}" sibTransId="{598D46DA-E2C2-43EA-A28D-9F37A2782B2D}"/>
    <dgm:cxn modelId="{0B3FDBE1-23EB-4238-8DBE-5B53DBC16C53}" srcId="{20C10155-35DB-486F-891D-CF2E5DD9E06A}" destId="{AA914045-0149-4386-8D9A-6AB1B6C0A5D9}" srcOrd="1" destOrd="0" parTransId="{3D3E0F8D-D48C-4B0D-95AF-EBEC4C7471B1}" sibTransId="{F905D0CF-2CD6-4131-931E-803A6E14F3FB}"/>
    <dgm:cxn modelId="{54A0F5E1-5267-4512-B66B-34F9DFCEBF60}" srcId="{4B675658-B647-4AE4-85A1-2691505F9D1F}" destId="{6047F203-EC29-4611-AF34-0DD44A869ACF}" srcOrd="1" destOrd="0" parTransId="{5117316D-33E9-43B9-8865-7A7B5763CFD3}" sibTransId="{C108F54A-7D3A-43C5-A751-99E6E56C2E10}"/>
    <dgm:cxn modelId="{D6AA97F1-0AEE-4776-9F69-574873EEEBB2}" srcId="{20C10155-35DB-486F-891D-CF2E5DD9E06A}" destId="{9781A773-D4DE-4C7C-B206-236948C8AE66}" srcOrd="2" destOrd="0" parTransId="{8A90200E-0C07-4FA7-9533-2B13BCA008E9}" sibTransId="{5C9EAE7D-AB69-407B-A5D0-0500B58C7A70}"/>
    <dgm:cxn modelId="{E324F5FB-D9F2-4A59-BED4-FA0828F77B68}" type="presOf" srcId="{541B795F-931C-4618-9551-F66C711F1832}" destId="{4E1287A8-E67C-43AE-9F86-BD82638ADA0C}" srcOrd="0" destOrd="0" presId="urn:microsoft.com/office/officeart/2005/8/layout/hList1"/>
    <dgm:cxn modelId="{242BDD79-31C9-4306-AA11-2577A62188F0}" type="presParOf" srcId="{CBDD14E7-3CF0-4E7F-93F7-46B825175F2F}" destId="{C7087424-4C23-40F0-BCAF-DC06C0CD99D7}" srcOrd="0" destOrd="0" presId="urn:microsoft.com/office/officeart/2005/8/layout/hList1"/>
    <dgm:cxn modelId="{A7F1C73F-92B7-44DC-9AFB-8B61FE38BAB2}" type="presParOf" srcId="{C7087424-4C23-40F0-BCAF-DC06C0CD99D7}" destId="{B1CF2121-C013-47AA-A2B5-490B65CBAC3E}" srcOrd="0" destOrd="0" presId="urn:microsoft.com/office/officeart/2005/8/layout/hList1"/>
    <dgm:cxn modelId="{E6B13A8D-A8A1-40C1-99BF-272BD9AAD34F}" type="presParOf" srcId="{C7087424-4C23-40F0-BCAF-DC06C0CD99D7}" destId="{361686B3-1B4C-4EF9-9B99-444B71716E7D}" srcOrd="1" destOrd="0" presId="urn:microsoft.com/office/officeart/2005/8/layout/hList1"/>
    <dgm:cxn modelId="{D2C9C574-EBA8-4190-9BC8-3E2C3859118F}" type="presParOf" srcId="{CBDD14E7-3CF0-4E7F-93F7-46B825175F2F}" destId="{8714398E-AA34-4E5E-AF63-92364B04FC68}" srcOrd="1" destOrd="0" presId="urn:microsoft.com/office/officeart/2005/8/layout/hList1"/>
    <dgm:cxn modelId="{37A12619-40AE-4BB6-8C23-2BAC1AE05728}" type="presParOf" srcId="{CBDD14E7-3CF0-4E7F-93F7-46B825175F2F}" destId="{FBFB3B12-660E-4181-BE17-B89CA8FDE869}" srcOrd="2" destOrd="0" presId="urn:microsoft.com/office/officeart/2005/8/layout/hList1"/>
    <dgm:cxn modelId="{D8803929-47DD-4488-A2F2-06C14843B59F}" type="presParOf" srcId="{FBFB3B12-660E-4181-BE17-B89CA8FDE869}" destId="{F39A190E-5EED-4184-97E2-36D45E4B7FFE}" srcOrd="0" destOrd="0" presId="urn:microsoft.com/office/officeart/2005/8/layout/hList1"/>
    <dgm:cxn modelId="{CEDFB03E-B3E6-4BF0-8335-F02B43FBFCC9}" type="presParOf" srcId="{FBFB3B12-660E-4181-BE17-B89CA8FDE869}" destId="{27A34A9E-CB1D-4421-AEF1-B903E042C0EE}" srcOrd="1" destOrd="0" presId="urn:microsoft.com/office/officeart/2005/8/layout/hList1"/>
    <dgm:cxn modelId="{D941E103-3E76-4DB2-B4B8-ACB386AA1245}" type="presParOf" srcId="{CBDD14E7-3CF0-4E7F-93F7-46B825175F2F}" destId="{13E57618-9901-48B3-8809-60C610F18ABF}" srcOrd="3" destOrd="0" presId="urn:microsoft.com/office/officeart/2005/8/layout/hList1"/>
    <dgm:cxn modelId="{6FFD50A2-76D4-4771-BD14-4314876B30B8}" type="presParOf" srcId="{CBDD14E7-3CF0-4E7F-93F7-46B825175F2F}" destId="{5D7090A4-73A1-4BF1-A9A7-E9EF93484704}" srcOrd="4" destOrd="0" presId="urn:microsoft.com/office/officeart/2005/8/layout/hList1"/>
    <dgm:cxn modelId="{BD98ACBB-3062-4E6E-94FA-78862211C56F}" type="presParOf" srcId="{5D7090A4-73A1-4BF1-A9A7-E9EF93484704}" destId="{49016BDA-F975-4941-A776-967E64EB91C6}" srcOrd="0" destOrd="0" presId="urn:microsoft.com/office/officeart/2005/8/layout/hList1"/>
    <dgm:cxn modelId="{11FDF40E-3A90-433B-A455-07C0A4451631}" type="presParOf" srcId="{5D7090A4-73A1-4BF1-A9A7-E9EF93484704}" destId="{204CA23E-A196-4B53-AECB-EE6910783358}" srcOrd="1" destOrd="0" presId="urn:microsoft.com/office/officeart/2005/8/layout/hList1"/>
    <dgm:cxn modelId="{84305D17-6586-4E7D-A103-BE06E068B9CC}" type="presParOf" srcId="{CBDD14E7-3CF0-4E7F-93F7-46B825175F2F}" destId="{DA828AA0-8D4C-4BF4-9A91-877A96C201FE}" srcOrd="5" destOrd="0" presId="urn:microsoft.com/office/officeart/2005/8/layout/hList1"/>
    <dgm:cxn modelId="{09F8301C-EC6A-4EE3-B7F7-89CBCCDB35E9}" type="presParOf" srcId="{CBDD14E7-3CF0-4E7F-93F7-46B825175F2F}" destId="{BFCF4572-F1EB-4993-9078-E0E3FC83842D}" srcOrd="6" destOrd="0" presId="urn:microsoft.com/office/officeart/2005/8/layout/hList1"/>
    <dgm:cxn modelId="{04F77C6B-0C83-4890-A0FD-1B60CFE4B010}" type="presParOf" srcId="{BFCF4572-F1EB-4993-9078-E0E3FC83842D}" destId="{469D6439-E775-4D90-9BAE-33E0C9E9BA28}" srcOrd="0" destOrd="0" presId="urn:microsoft.com/office/officeart/2005/8/layout/hList1"/>
    <dgm:cxn modelId="{48080324-9E62-4AFE-AB27-8BA4F4AD1ED0}" type="presParOf" srcId="{BFCF4572-F1EB-4993-9078-E0E3FC83842D}" destId="{4E1287A8-E67C-43AE-9F86-BD82638ADA0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FFB692-B6BC-4399-B183-440ED7FFE9C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DE39C55-0585-49FF-B5F5-CBFD7B355766}">
      <dgm:prSet phldrT="[Text]"/>
      <dgm:spPr/>
      <dgm:t>
        <a:bodyPr/>
        <a:lstStyle/>
        <a:p>
          <a:r>
            <a:rPr lang="en-US"/>
            <a:t>Energy Sector</a:t>
          </a:r>
          <a:endParaRPr lang="en-US" dirty="0"/>
        </a:p>
      </dgm:t>
    </dgm:pt>
    <dgm:pt modelId="{F54C6F06-1CD6-40EA-930B-F73351F55D2E}" type="parTrans" cxnId="{731C4163-E209-49DC-A3C1-C4C377DCD80B}">
      <dgm:prSet/>
      <dgm:spPr/>
      <dgm:t>
        <a:bodyPr/>
        <a:lstStyle/>
        <a:p>
          <a:endParaRPr lang="en-US"/>
        </a:p>
      </dgm:t>
    </dgm:pt>
    <dgm:pt modelId="{CE138F19-79D0-4FCE-84EB-06499D1B3615}" type="sibTrans" cxnId="{731C4163-E209-49DC-A3C1-C4C377DCD80B}">
      <dgm:prSet/>
      <dgm:spPr/>
      <dgm:t>
        <a:bodyPr/>
        <a:lstStyle/>
        <a:p>
          <a:endParaRPr lang="en-US"/>
        </a:p>
      </dgm:t>
    </dgm:pt>
    <dgm:pt modelId="{DECD099F-D752-4F33-BD92-E974D4165410}">
      <dgm:prSet/>
      <dgm:spPr/>
      <dgm:t>
        <a:bodyPr/>
        <a:lstStyle/>
        <a:p>
          <a:r>
            <a:rPr lang="en-US"/>
            <a:t>Renewable electricity generation</a:t>
          </a:r>
          <a:endParaRPr lang="en-US" dirty="0"/>
        </a:p>
      </dgm:t>
    </dgm:pt>
    <dgm:pt modelId="{37B577B1-3F60-456B-A6A7-149ABB6F3389}" type="parTrans" cxnId="{7D42E310-0B81-4527-BE71-18E90E5386D1}">
      <dgm:prSet/>
      <dgm:spPr/>
      <dgm:t>
        <a:bodyPr/>
        <a:lstStyle/>
        <a:p>
          <a:endParaRPr lang="en-US"/>
        </a:p>
      </dgm:t>
    </dgm:pt>
    <dgm:pt modelId="{D52CB3A6-5116-4674-80FB-B70BE6178754}" type="sibTrans" cxnId="{7D42E310-0B81-4527-BE71-18E90E5386D1}">
      <dgm:prSet/>
      <dgm:spPr/>
      <dgm:t>
        <a:bodyPr/>
        <a:lstStyle/>
        <a:p>
          <a:endParaRPr lang="en-US"/>
        </a:p>
      </dgm:t>
    </dgm:pt>
    <dgm:pt modelId="{C9D758DD-FC5D-4600-84D5-6A469AFED361}">
      <dgm:prSet/>
      <dgm:spPr/>
      <dgm:t>
        <a:bodyPr/>
        <a:lstStyle/>
        <a:p>
          <a:r>
            <a:rPr lang="en-US"/>
            <a:t>Genset standards and regulations</a:t>
          </a:r>
          <a:endParaRPr lang="en-US" dirty="0"/>
        </a:p>
      </dgm:t>
    </dgm:pt>
    <dgm:pt modelId="{202BCA94-C2F4-4373-AC85-0DF39C3370CF}" type="parTrans" cxnId="{7F66C525-5CD2-4DCB-8D55-20F9A39148D7}">
      <dgm:prSet/>
      <dgm:spPr/>
      <dgm:t>
        <a:bodyPr/>
        <a:lstStyle/>
        <a:p>
          <a:endParaRPr lang="en-US"/>
        </a:p>
      </dgm:t>
    </dgm:pt>
    <dgm:pt modelId="{8D61A9C4-648B-4EDA-A938-42D289DF98A2}" type="sibTrans" cxnId="{7F66C525-5CD2-4DCB-8D55-20F9A39148D7}">
      <dgm:prSet/>
      <dgm:spPr/>
      <dgm:t>
        <a:bodyPr/>
        <a:lstStyle/>
        <a:p>
          <a:endParaRPr lang="en-US"/>
        </a:p>
      </dgm:t>
    </dgm:pt>
    <dgm:pt modelId="{FFB6157C-40EC-4449-9D14-4A5550D82392}">
      <dgm:prSet/>
      <dgm:spPr/>
      <dgm:t>
        <a:bodyPr/>
        <a:lstStyle/>
        <a:p>
          <a:r>
            <a:rPr lang="en-US"/>
            <a:t>Construction Industry</a:t>
          </a:r>
          <a:endParaRPr lang="en-US" dirty="0"/>
        </a:p>
      </dgm:t>
    </dgm:pt>
    <dgm:pt modelId="{D7ABDC2A-C7B3-4FEC-99B2-283B4134362C}" type="parTrans" cxnId="{34B95F93-6B15-42EE-A1D3-8B2FFC317C27}">
      <dgm:prSet/>
      <dgm:spPr/>
      <dgm:t>
        <a:bodyPr/>
        <a:lstStyle/>
        <a:p>
          <a:endParaRPr lang="en-US"/>
        </a:p>
      </dgm:t>
    </dgm:pt>
    <dgm:pt modelId="{35A39E48-0991-45BF-B803-E7A67E66EC3F}" type="sibTrans" cxnId="{34B95F93-6B15-42EE-A1D3-8B2FFC317C27}">
      <dgm:prSet/>
      <dgm:spPr/>
      <dgm:t>
        <a:bodyPr/>
        <a:lstStyle/>
        <a:p>
          <a:endParaRPr lang="en-US"/>
        </a:p>
      </dgm:t>
    </dgm:pt>
    <dgm:pt modelId="{2837204E-82E4-445B-AAB0-F81CA01D3A35}">
      <dgm:prSet/>
      <dgm:spPr/>
      <dgm:t>
        <a:bodyPr/>
        <a:lstStyle/>
        <a:p>
          <a:r>
            <a:rPr lang="en-US"/>
            <a:t>Dust control measures, e.g., water sprinkling</a:t>
          </a:r>
          <a:endParaRPr lang="en-US" dirty="0"/>
        </a:p>
      </dgm:t>
    </dgm:pt>
    <dgm:pt modelId="{DD900FFC-2AE3-47FE-A3D2-ECBD73F567D5}" type="parTrans" cxnId="{386CC842-ED30-433D-A497-C4217BD5FCAE}">
      <dgm:prSet/>
      <dgm:spPr/>
      <dgm:t>
        <a:bodyPr/>
        <a:lstStyle/>
        <a:p>
          <a:endParaRPr lang="en-US"/>
        </a:p>
      </dgm:t>
    </dgm:pt>
    <dgm:pt modelId="{42273B5D-BA63-4CB5-AD83-433DECDF364E}" type="sibTrans" cxnId="{386CC842-ED30-433D-A497-C4217BD5FCAE}">
      <dgm:prSet/>
      <dgm:spPr/>
      <dgm:t>
        <a:bodyPr/>
        <a:lstStyle/>
        <a:p>
          <a:endParaRPr lang="en-US"/>
        </a:p>
      </dgm:t>
    </dgm:pt>
    <dgm:pt modelId="{E97D9C03-3E02-4D19-8C9C-8695F2321DD5}">
      <dgm:prSet/>
      <dgm:spPr/>
      <dgm:t>
        <a:bodyPr/>
        <a:lstStyle/>
        <a:p>
          <a:r>
            <a:rPr lang="en-US"/>
            <a:t>Building materials and debris recycling and disposal</a:t>
          </a:r>
          <a:endParaRPr lang="en-US" dirty="0"/>
        </a:p>
      </dgm:t>
    </dgm:pt>
    <dgm:pt modelId="{8953DDC0-EB6D-406F-9BC5-93B7760A300A}" type="parTrans" cxnId="{ECAA998D-5FBC-4E92-94A3-2F1755F877B7}">
      <dgm:prSet/>
      <dgm:spPr/>
      <dgm:t>
        <a:bodyPr/>
        <a:lstStyle/>
        <a:p>
          <a:endParaRPr lang="en-US"/>
        </a:p>
      </dgm:t>
    </dgm:pt>
    <dgm:pt modelId="{8EF05B29-5163-48D6-8E3D-988B10F41A2B}" type="sibTrans" cxnId="{ECAA998D-5FBC-4E92-94A3-2F1755F877B7}">
      <dgm:prSet/>
      <dgm:spPr/>
      <dgm:t>
        <a:bodyPr/>
        <a:lstStyle/>
        <a:p>
          <a:endParaRPr lang="en-US"/>
        </a:p>
      </dgm:t>
    </dgm:pt>
    <dgm:pt modelId="{00CAA9C0-9E40-4F8A-9FD2-A84908C91B22}">
      <dgm:prSet/>
      <dgm:spPr/>
      <dgm:t>
        <a:bodyPr/>
        <a:lstStyle/>
        <a:p>
          <a:r>
            <a:rPr lang="en-US"/>
            <a:t>Open waste burning</a:t>
          </a:r>
          <a:endParaRPr lang="en-US" dirty="0"/>
        </a:p>
      </dgm:t>
    </dgm:pt>
    <dgm:pt modelId="{0789C364-9F8B-4FB7-8DDF-FAEF431ED9A0}" type="parTrans" cxnId="{34313F7C-EA53-4599-ACB7-C06697AB117F}">
      <dgm:prSet/>
      <dgm:spPr/>
      <dgm:t>
        <a:bodyPr/>
        <a:lstStyle/>
        <a:p>
          <a:endParaRPr lang="en-US"/>
        </a:p>
      </dgm:t>
    </dgm:pt>
    <dgm:pt modelId="{F8D5F5C7-E5D9-4F35-901A-9361D4D4D6B9}" type="sibTrans" cxnId="{34313F7C-EA53-4599-ACB7-C06697AB117F}">
      <dgm:prSet/>
      <dgm:spPr/>
      <dgm:t>
        <a:bodyPr/>
        <a:lstStyle/>
        <a:p>
          <a:endParaRPr lang="en-US"/>
        </a:p>
      </dgm:t>
    </dgm:pt>
    <dgm:pt modelId="{4ACF39CC-6B14-4648-A7BD-BCB4316E8E68}">
      <dgm:prSet/>
      <dgm:spPr/>
      <dgm:t>
        <a:bodyPr/>
        <a:lstStyle/>
        <a:p>
          <a:r>
            <a:rPr lang="en-US"/>
            <a:t>Ban curb burning, with improved waste collection</a:t>
          </a:r>
          <a:endParaRPr lang="en-US" dirty="0"/>
        </a:p>
      </dgm:t>
    </dgm:pt>
    <dgm:pt modelId="{C4675A76-1691-4E7B-A714-7D27F656A055}" type="parTrans" cxnId="{D613BBA5-490A-4156-AC57-F8F88387D54F}">
      <dgm:prSet/>
      <dgm:spPr/>
      <dgm:t>
        <a:bodyPr/>
        <a:lstStyle/>
        <a:p>
          <a:endParaRPr lang="en-US"/>
        </a:p>
      </dgm:t>
    </dgm:pt>
    <dgm:pt modelId="{45310D80-6F1A-4164-8158-68DA5ABDE66F}" type="sibTrans" cxnId="{D613BBA5-490A-4156-AC57-F8F88387D54F}">
      <dgm:prSet/>
      <dgm:spPr/>
      <dgm:t>
        <a:bodyPr/>
        <a:lstStyle/>
        <a:p>
          <a:endParaRPr lang="en-US"/>
        </a:p>
      </dgm:t>
    </dgm:pt>
    <dgm:pt modelId="{AA014BC9-33D1-4DED-A679-80480E283981}">
      <dgm:prSet/>
      <dgm:spPr/>
      <dgm:t>
        <a:bodyPr/>
        <a:lstStyle/>
        <a:p>
          <a:r>
            <a:rPr lang="en-US"/>
            <a:t>Composting and waste sorting strategies</a:t>
          </a:r>
          <a:endParaRPr lang="en-US" dirty="0"/>
        </a:p>
      </dgm:t>
    </dgm:pt>
    <dgm:pt modelId="{C962EE26-F0A2-4369-9072-ED78E4E2E719}" type="parTrans" cxnId="{AB221839-E9FB-4098-B29D-CE7BF7F4CA07}">
      <dgm:prSet/>
      <dgm:spPr/>
      <dgm:t>
        <a:bodyPr/>
        <a:lstStyle/>
        <a:p>
          <a:endParaRPr lang="en-US"/>
        </a:p>
      </dgm:t>
    </dgm:pt>
    <dgm:pt modelId="{043B28C5-805A-4A24-9CF9-D8EF6117DEC7}" type="sibTrans" cxnId="{AB221839-E9FB-4098-B29D-CE7BF7F4CA07}">
      <dgm:prSet/>
      <dgm:spPr/>
      <dgm:t>
        <a:bodyPr/>
        <a:lstStyle/>
        <a:p>
          <a:endParaRPr lang="en-US"/>
        </a:p>
      </dgm:t>
    </dgm:pt>
    <dgm:pt modelId="{754E42A9-ABA9-46F4-8A56-1916A1F79DD3}">
      <dgm:prSet/>
      <dgm:spPr/>
      <dgm:t>
        <a:bodyPr/>
        <a:lstStyle/>
        <a:p>
          <a:r>
            <a:rPr lang="en-US"/>
            <a:t>Household fuel burning</a:t>
          </a:r>
          <a:endParaRPr lang="en-US" dirty="0"/>
        </a:p>
      </dgm:t>
    </dgm:pt>
    <dgm:pt modelId="{F7AF7F7E-9831-431C-A5F4-9523A08FDD83}" type="parTrans" cxnId="{E12E8C69-7368-43DD-AEE4-FBA393AEC99C}">
      <dgm:prSet/>
      <dgm:spPr/>
      <dgm:t>
        <a:bodyPr/>
        <a:lstStyle/>
        <a:p>
          <a:endParaRPr lang="en-US"/>
        </a:p>
      </dgm:t>
    </dgm:pt>
    <dgm:pt modelId="{DB888F1D-8336-4C43-900F-89E09403CCF9}" type="sibTrans" cxnId="{E12E8C69-7368-43DD-AEE4-FBA393AEC99C}">
      <dgm:prSet/>
      <dgm:spPr/>
      <dgm:t>
        <a:bodyPr/>
        <a:lstStyle/>
        <a:p>
          <a:endParaRPr lang="en-US"/>
        </a:p>
      </dgm:t>
    </dgm:pt>
    <dgm:pt modelId="{7327C107-6206-4E8A-9BB6-26052AF433DA}">
      <dgm:prSet/>
      <dgm:spPr/>
      <dgm:t>
        <a:bodyPr/>
        <a:lstStyle/>
        <a:p>
          <a:r>
            <a:rPr lang="en-US"/>
            <a:t>Stove replacement</a:t>
          </a:r>
          <a:endParaRPr lang="en-US" dirty="0"/>
        </a:p>
      </dgm:t>
    </dgm:pt>
    <dgm:pt modelId="{C9DA6904-8317-4BD1-A891-0E22CD0436AF}" type="parTrans" cxnId="{AADA25DB-87D6-4A9F-A2A0-2A634EB511C8}">
      <dgm:prSet/>
      <dgm:spPr/>
      <dgm:t>
        <a:bodyPr/>
        <a:lstStyle/>
        <a:p>
          <a:endParaRPr lang="en-US"/>
        </a:p>
      </dgm:t>
    </dgm:pt>
    <dgm:pt modelId="{68E06591-C0FC-4AD3-A101-585107B51CA2}" type="sibTrans" cxnId="{AADA25DB-87D6-4A9F-A2A0-2A634EB511C8}">
      <dgm:prSet/>
      <dgm:spPr/>
      <dgm:t>
        <a:bodyPr/>
        <a:lstStyle/>
        <a:p>
          <a:endParaRPr lang="en-US"/>
        </a:p>
      </dgm:t>
    </dgm:pt>
    <dgm:pt modelId="{79FA5AC6-C8DD-4DAA-A561-F6AD52679391}">
      <dgm:prSet/>
      <dgm:spPr/>
      <dgm:t>
        <a:bodyPr/>
        <a:lstStyle/>
        <a:p>
          <a:r>
            <a:rPr lang="en-US"/>
            <a:t>Incentivize cleaner fuels</a:t>
          </a:r>
          <a:endParaRPr lang="en-US" dirty="0"/>
        </a:p>
      </dgm:t>
    </dgm:pt>
    <dgm:pt modelId="{E7A0D395-920C-4E23-841E-662CC33361F0}" type="parTrans" cxnId="{23E3E9F9-A433-4A3B-B6AD-3FEB4EE2FFD2}">
      <dgm:prSet/>
      <dgm:spPr/>
      <dgm:t>
        <a:bodyPr/>
        <a:lstStyle/>
        <a:p>
          <a:endParaRPr lang="en-US"/>
        </a:p>
      </dgm:t>
    </dgm:pt>
    <dgm:pt modelId="{086BF2BB-1853-4111-9F14-11C4424F757E}" type="sibTrans" cxnId="{23E3E9F9-A433-4A3B-B6AD-3FEB4EE2FFD2}">
      <dgm:prSet/>
      <dgm:spPr/>
      <dgm:t>
        <a:bodyPr/>
        <a:lstStyle/>
        <a:p>
          <a:endParaRPr lang="en-US"/>
        </a:p>
      </dgm:t>
    </dgm:pt>
    <dgm:pt modelId="{119C0E19-198E-4DDF-AD4C-C40004FF82B4}" type="pres">
      <dgm:prSet presAssocID="{42FFB692-B6BC-4399-B183-440ED7FFE9C7}" presName="Name0" presStyleCnt="0">
        <dgm:presLayoutVars>
          <dgm:dir/>
          <dgm:animLvl val="lvl"/>
          <dgm:resizeHandles val="exact"/>
        </dgm:presLayoutVars>
      </dgm:prSet>
      <dgm:spPr/>
    </dgm:pt>
    <dgm:pt modelId="{8CDDD558-70EE-4F26-A183-7FB710871A9A}" type="pres">
      <dgm:prSet presAssocID="{3DE39C55-0585-49FF-B5F5-CBFD7B355766}" presName="composite" presStyleCnt="0"/>
      <dgm:spPr/>
    </dgm:pt>
    <dgm:pt modelId="{41E00D89-CEE7-4FD3-90CF-CC79F318E689}" type="pres">
      <dgm:prSet presAssocID="{3DE39C55-0585-49FF-B5F5-CBFD7B355766}" presName="parTx" presStyleLbl="alignNode1" presStyleIdx="0" presStyleCnt="4">
        <dgm:presLayoutVars>
          <dgm:chMax val="0"/>
          <dgm:chPref val="0"/>
          <dgm:bulletEnabled val="1"/>
        </dgm:presLayoutVars>
      </dgm:prSet>
      <dgm:spPr/>
    </dgm:pt>
    <dgm:pt modelId="{3BB59007-B068-4030-843E-0F975BD46C61}" type="pres">
      <dgm:prSet presAssocID="{3DE39C55-0585-49FF-B5F5-CBFD7B355766}" presName="desTx" presStyleLbl="alignAccFollowNode1" presStyleIdx="0" presStyleCnt="4">
        <dgm:presLayoutVars>
          <dgm:bulletEnabled val="1"/>
        </dgm:presLayoutVars>
      </dgm:prSet>
      <dgm:spPr/>
    </dgm:pt>
    <dgm:pt modelId="{FF01502F-F685-4F5A-B125-57BA385E1972}" type="pres">
      <dgm:prSet presAssocID="{CE138F19-79D0-4FCE-84EB-06499D1B3615}" presName="space" presStyleCnt="0"/>
      <dgm:spPr/>
    </dgm:pt>
    <dgm:pt modelId="{A6A33CA6-1E63-4E47-971C-F326B59B60B5}" type="pres">
      <dgm:prSet presAssocID="{FFB6157C-40EC-4449-9D14-4A5550D82392}" presName="composite" presStyleCnt="0"/>
      <dgm:spPr/>
    </dgm:pt>
    <dgm:pt modelId="{3659011A-A330-4802-800D-4A571813E71A}" type="pres">
      <dgm:prSet presAssocID="{FFB6157C-40EC-4449-9D14-4A5550D82392}" presName="parTx" presStyleLbl="alignNode1" presStyleIdx="1" presStyleCnt="4">
        <dgm:presLayoutVars>
          <dgm:chMax val="0"/>
          <dgm:chPref val="0"/>
          <dgm:bulletEnabled val="1"/>
        </dgm:presLayoutVars>
      </dgm:prSet>
      <dgm:spPr/>
    </dgm:pt>
    <dgm:pt modelId="{CF788D9A-58AE-4677-B1AA-DED69C6FB293}" type="pres">
      <dgm:prSet presAssocID="{FFB6157C-40EC-4449-9D14-4A5550D82392}" presName="desTx" presStyleLbl="alignAccFollowNode1" presStyleIdx="1" presStyleCnt="4">
        <dgm:presLayoutVars>
          <dgm:bulletEnabled val="1"/>
        </dgm:presLayoutVars>
      </dgm:prSet>
      <dgm:spPr/>
    </dgm:pt>
    <dgm:pt modelId="{13FF2065-28AD-4AB4-B1D4-A70F3062D796}" type="pres">
      <dgm:prSet presAssocID="{35A39E48-0991-45BF-B803-E7A67E66EC3F}" presName="space" presStyleCnt="0"/>
      <dgm:spPr/>
    </dgm:pt>
    <dgm:pt modelId="{0DBE4929-FBDF-44B6-8D60-6D1F9781FACE}" type="pres">
      <dgm:prSet presAssocID="{00CAA9C0-9E40-4F8A-9FD2-A84908C91B22}" presName="composite" presStyleCnt="0"/>
      <dgm:spPr/>
    </dgm:pt>
    <dgm:pt modelId="{E921EDC6-1B13-43AE-89EB-DC5E3C62DBA3}" type="pres">
      <dgm:prSet presAssocID="{00CAA9C0-9E40-4F8A-9FD2-A84908C91B22}" presName="parTx" presStyleLbl="alignNode1" presStyleIdx="2" presStyleCnt="4">
        <dgm:presLayoutVars>
          <dgm:chMax val="0"/>
          <dgm:chPref val="0"/>
          <dgm:bulletEnabled val="1"/>
        </dgm:presLayoutVars>
      </dgm:prSet>
      <dgm:spPr/>
    </dgm:pt>
    <dgm:pt modelId="{943C269D-9800-4B1D-87F7-577129EB756B}" type="pres">
      <dgm:prSet presAssocID="{00CAA9C0-9E40-4F8A-9FD2-A84908C91B22}" presName="desTx" presStyleLbl="alignAccFollowNode1" presStyleIdx="2" presStyleCnt="4">
        <dgm:presLayoutVars>
          <dgm:bulletEnabled val="1"/>
        </dgm:presLayoutVars>
      </dgm:prSet>
      <dgm:spPr/>
    </dgm:pt>
    <dgm:pt modelId="{7FED6942-A80C-4C9D-92C8-ED2168D03AF5}" type="pres">
      <dgm:prSet presAssocID="{F8D5F5C7-E5D9-4F35-901A-9361D4D4D6B9}" presName="space" presStyleCnt="0"/>
      <dgm:spPr/>
    </dgm:pt>
    <dgm:pt modelId="{D22EE4BE-9B68-4507-9731-7D57A72D1242}" type="pres">
      <dgm:prSet presAssocID="{754E42A9-ABA9-46F4-8A56-1916A1F79DD3}" presName="composite" presStyleCnt="0"/>
      <dgm:spPr/>
    </dgm:pt>
    <dgm:pt modelId="{93F6417A-625A-4D84-9F7E-2E3501BB3012}" type="pres">
      <dgm:prSet presAssocID="{754E42A9-ABA9-46F4-8A56-1916A1F79DD3}" presName="parTx" presStyleLbl="alignNode1" presStyleIdx="3" presStyleCnt="4">
        <dgm:presLayoutVars>
          <dgm:chMax val="0"/>
          <dgm:chPref val="0"/>
          <dgm:bulletEnabled val="1"/>
        </dgm:presLayoutVars>
      </dgm:prSet>
      <dgm:spPr/>
    </dgm:pt>
    <dgm:pt modelId="{A9C38D17-F9BB-4C05-81C8-8F2E7F4031F2}" type="pres">
      <dgm:prSet presAssocID="{754E42A9-ABA9-46F4-8A56-1916A1F79DD3}" presName="desTx" presStyleLbl="alignAccFollowNode1" presStyleIdx="3" presStyleCnt="4">
        <dgm:presLayoutVars>
          <dgm:bulletEnabled val="1"/>
        </dgm:presLayoutVars>
      </dgm:prSet>
      <dgm:spPr/>
    </dgm:pt>
  </dgm:ptLst>
  <dgm:cxnLst>
    <dgm:cxn modelId="{290E0A0A-C905-4C65-9CF8-76EDD7EAD583}" type="presOf" srcId="{AA014BC9-33D1-4DED-A679-80480E283981}" destId="{943C269D-9800-4B1D-87F7-577129EB756B}" srcOrd="0" destOrd="1" presId="urn:microsoft.com/office/officeart/2005/8/layout/hList1"/>
    <dgm:cxn modelId="{7360F50A-1E72-4495-9A23-8FD18E798F3F}" type="presOf" srcId="{3DE39C55-0585-49FF-B5F5-CBFD7B355766}" destId="{41E00D89-CEE7-4FD3-90CF-CC79F318E689}" srcOrd="0" destOrd="0" presId="urn:microsoft.com/office/officeart/2005/8/layout/hList1"/>
    <dgm:cxn modelId="{7D42E310-0B81-4527-BE71-18E90E5386D1}" srcId="{3DE39C55-0585-49FF-B5F5-CBFD7B355766}" destId="{DECD099F-D752-4F33-BD92-E974D4165410}" srcOrd="0" destOrd="0" parTransId="{37B577B1-3F60-456B-A6A7-149ABB6F3389}" sibTransId="{D52CB3A6-5116-4674-80FB-B70BE6178754}"/>
    <dgm:cxn modelId="{1428B416-4CCE-4A74-86A5-A2610C3AEC62}" type="presOf" srcId="{E97D9C03-3E02-4D19-8C9C-8695F2321DD5}" destId="{CF788D9A-58AE-4677-B1AA-DED69C6FB293}" srcOrd="0" destOrd="1" presId="urn:microsoft.com/office/officeart/2005/8/layout/hList1"/>
    <dgm:cxn modelId="{8BAF3E21-B5EF-46E6-B45B-773859EC55CB}" type="presOf" srcId="{FFB6157C-40EC-4449-9D14-4A5550D82392}" destId="{3659011A-A330-4802-800D-4A571813E71A}" srcOrd="0" destOrd="0" presId="urn:microsoft.com/office/officeart/2005/8/layout/hList1"/>
    <dgm:cxn modelId="{7F66C525-5CD2-4DCB-8D55-20F9A39148D7}" srcId="{3DE39C55-0585-49FF-B5F5-CBFD7B355766}" destId="{C9D758DD-FC5D-4600-84D5-6A469AFED361}" srcOrd="1" destOrd="0" parTransId="{202BCA94-C2F4-4373-AC85-0DF39C3370CF}" sibTransId="{8D61A9C4-648B-4EDA-A938-42D289DF98A2}"/>
    <dgm:cxn modelId="{AB221839-E9FB-4098-B29D-CE7BF7F4CA07}" srcId="{00CAA9C0-9E40-4F8A-9FD2-A84908C91B22}" destId="{AA014BC9-33D1-4DED-A679-80480E283981}" srcOrd="1" destOrd="0" parTransId="{C962EE26-F0A2-4369-9072-ED78E4E2E719}" sibTransId="{043B28C5-805A-4A24-9CF9-D8EF6117DEC7}"/>
    <dgm:cxn modelId="{5EA0EB40-5149-462B-9A91-F1486AA02FD4}" type="presOf" srcId="{00CAA9C0-9E40-4F8A-9FD2-A84908C91B22}" destId="{E921EDC6-1B13-43AE-89EB-DC5E3C62DBA3}" srcOrd="0" destOrd="0" presId="urn:microsoft.com/office/officeart/2005/8/layout/hList1"/>
    <dgm:cxn modelId="{42CB9B5F-9D2B-450A-9D56-1310F5B204BF}" type="presOf" srcId="{754E42A9-ABA9-46F4-8A56-1916A1F79DD3}" destId="{93F6417A-625A-4D84-9F7E-2E3501BB3012}" srcOrd="0" destOrd="0" presId="urn:microsoft.com/office/officeart/2005/8/layout/hList1"/>
    <dgm:cxn modelId="{386CC842-ED30-433D-A497-C4217BD5FCAE}" srcId="{FFB6157C-40EC-4449-9D14-4A5550D82392}" destId="{2837204E-82E4-445B-AAB0-F81CA01D3A35}" srcOrd="0" destOrd="0" parTransId="{DD900FFC-2AE3-47FE-A3D2-ECBD73F567D5}" sibTransId="{42273B5D-BA63-4CB5-AD83-433DECDF364E}"/>
    <dgm:cxn modelId="{731C4163-E209-49DC-A3C1-C4C377DCD80B}" srcId="{42FFB692-B6BC-4399-B183-440ED7FFE9C7}" destId="{3DE39C55-0585-49FF-B5F5-CBFD7B355766}" srcOrd="0" destOrd="0" parTransId="{F54C6F06-1CD6-40EA-930B-F73351F55D2E}" sibTransId="{CE138F19-79D0-4FCE-84EB-06499D1B3615}"/>
    <dgm:cxn modelId="{E12E8C69-7368-43DD-AEE4-FBA393AEC99C}" srcId="{42FFB692-B6BC-4399-B183-440ED7FFE9C7}" destId="{754E42A9-ABA9-46F4-8A56-1916A1F79DD3}" srcOrd="3" destOrd="0" parTransId="{F7AF7F7E-9831-431C-A5F4-9523A08FDD83}" sibTransId="{DB888F1D-8336-4C43-900F-89E09403CCF9}"/>
    <dgm:cxn modelId="{34313F7C-EA53-4599-ACB7-C06697AB117F}" srcId="{42FFB692-B6BC-4399-B183-440ED7FFE9C7}" destId="{00CAA9C0-9E40-4F8A-9FD2-A84908C91B22}" srcOrd="2" destOrd="0" parTransId="{0789C364-9F8B-4FB7-8DDF-FAEF431ED9A0}" sibTransId="{F8D5F5C7-E5D9-4F35-901A-9361D4D4D6B9}"/>
    <dgm:cxn modelId="{10F2CA82-ED88-42F6-824E-F545CF9FAF0D}" type="presOf" srcId="{DECD099F-D752-4F33-BD92-E974D4165410}" destId="{3BB59007-B068-4030-843E-0F975BD46C61}" srcOrd="0" destOrd="0" presId="urn:microsoft.com/office/officeart/2005/8/layout/hList1"/>
    <dgm:cxn modelId="{56C8A584-A876-4AF1-86C1-2EB6F88FA946}" type="presOf" srcId="{79FA5AC6-C8DD-4DAA-A561-F6AD52679391}" destId="{A9C38D17-F9BB-4C05-81C8-8F2E7F4031F2}" srcOrd="0" destOrd="1" presId="urn:microsoft.com/office/officeart/2005/8/layout/hList1"/>
    <dgm:cxn modelId="{ECAA998D-5FBC-4E92-94A3-2F1755F877B7}" srcId="{FFB6157C-40EC-4449-9D14-4A5550D82392}" destId="{E97D9C03-3E02-4D19-8C9C-8695F2321DD5}" srcOrd="1" destOrd="0" parTransId="{8953DDC0-EB6D-406F-9BC5-93B7760A300A}" sibTransId="{8EF05B29-5163-48D6-8E3D-988B10F41A2B}"/>
    <dgm:cxn modelId="{34B95F93-6B15-42EE-A1D3-8B2FFC317C27}" srcId="{42FFB692-B6BC-4399-B183-440ED7FFE9C7}" destId="{FFB6157C-40EC-4449-9D14-4A5550D82392}" srcOrd="1" destOrd="0" parTransId="{D7ABDC2A-C7B3-4FEC-99B2-283B4134362C}" sibTransId="{35A39E48-0991-45BF-B803-E7A67E66EC3F}"/>
    <dgm:cxn modelId="{D613BBA5-490A-4156-AC57-F8F88387D54F}" srcId="{00CAA9C0-9E40-4F8A-9FD2-A84908C91B22}" destId="{4ACF39CC-6B14-4648-A7BD-BCB4316E8E68}" srcOrd="0" destOrd="0" parTransId="{C4675A76-1691-4E7B-A714-7D27F656A055}" sibTransId="{45310D80-6F1A-4164-8158-68DA5ABDE66F}"/>
    <dgm:cxn modelId="{013C08B8-C934-4A47-A7D0-645D3EB077D0}" type="presOf" srcId="{2837204E-82E4-445B-AAB0-F81CA01D3A35}" destId="{CF788D9A-58AE-4677-B1AA-DED69C6FB293}" srcOrd="0" destOrd="0" presId="urn:microsoft.com/office/officeart/2005/8/layout/hList1"/>
    <dgm:cxn modelId="{AADA25DB-87D6-4A9F-A2A0-2A634EB511C8}" srcId="{754E42A9-ABA9-46F4-8A56-1916A1F79DD3}" destId="{7327C107-6206-4E8A-9BB6-26052AF433DA}" srcOrd="0" destOrd="0" parTransId="{C9DA6904-8317-4BD1-A891-0E22CD0436AF}" sibTransId="{68E06591-C0FC-4AD3-A101-585107B51CA2}"/>
    <dgm:cxn modelId="{E27BE2E1-E74C-4967-B700-A5BBD539C1D1}" type="presOf" srcId="{7327C107-6206-4E8A-9BB6-26052AF433DA}" destId="{A9C38D17-F9BB-4C05-81C8-8F2E7F4031F2}" srcOrd="0" destOrd="0" presId="urn:microsoft.com/office/officeart/2005/8/layout/hList1"/>
    <dgm:cxn modelId="{D37577E9-2258-491F-A792-9756C89B5D0C}" type="presOf" srcId="{C9D758DD-FC5D-4600-84D5-6A469AFED361}" destId="{3BB59007-B068-4030-843E-0F975BD46C61}" srcOrd="0" destOrd="1" presId="urn:microsoft.com/office/officeart/2005/8/layout/hList1"/>
    <dgm:cxn modelId="{9551E9EE-BA30-4454-A722-252112A3B1F6}" type="presOf" srcId="{42FFB692-B6BC-4399-B183-440ED7FFE9C7}" destId="{119C0E19-198E-4DDF-AD4C-C40004FF82B4}" srcOrd="0" destOrd="0" presId="urn:microsoft.com/office/officeart/2005/8/layout/hList1"/>
    <dgm:cxn modelId="{23E3E9F9-A433-4A3B-B6AD-3FEB4EE2FFD2}" srcId="{754E42A9-ABA9-46F4-8A56-1916A1F79DD3}" destId="{79FA5AC6-C8DD-4DAA-A561-F6AD52679391}" srcOrd="1" destOrd="0" parTransId="{E7A0D395-920C-4E23-841E-662CC33361F0}" sibTransId="{086BF2BB-1853-4111-9F14-11C4424F757E}"/>
    <dgm:cxn modelId="{D9BBBFFB-3E9C-4BA4-B075-CC240B04828F}" type="presOf" srcId="{4ACF39CC-6B14-4648-A7BD-BCB4316E8E68}" destId="{943C269D-9800-4B1D-87F7-577129EB756B}" srcOrd="0" destOrd="0" presId="urn:microsoft.com/office/officeart/2005/8/layout/hList1"/>
    <dgm:cxn modelId="{ABACC1F6-1DF7-4E26-A4F5-9733D3E7AFBE}" type="presParOf" srcId="{119C0E19-198E-4DDF-AD4C-C40004FF82B4}" destId="{8CDDD558-70EE-4F26-A183-7FB710871A9A}" srcOrd="0" destOrd="0" presId="urn:microsoft.com/office/officeart/2005/8/layout/hList1"/>
    <dgm:cxn modelId="{8888A96F-5C78-45EC-B3C1-6A3DA098FF0A}" type="presParOf" srcId="{8CDDD558-70EE-4F26-A183-7FB710871A9A}" destId="{41E00D89-CEE7-4FD3-90CF-CC79F318E689}" srcOrd="0" destOrd="0" presId="urn:microsoft.com/office/officeart/2005/8/layout/hList1"/>
    <dgm:cxn modelId="{C77888B9-17A8-4303-BCB1-09C6D3DADC53}" type="presParOf" srcId="{8CDDD558-70EE-4F26-A183-7FB710871A9A}" destId="{3BB59007-B068-4030-843E-0F975BD46C61}" srcOrd="1" destOrd="0" presId="urn:microsoft.com/office/officeart/2005/8/layout/hList1"/>
    <dgm:cxn modelId="{ADCADBF4-1ED7-4FDB-A994-0970BDF1089E}" type="presParOf" srcId="{119C0E19-198E-4DDF-AD4C-C40004FF82B4}" destId="{FF01502F-F685-4F5A-B125-57BA385E1972}" srcOrd="1" destOrd="0" presId="urn:microsoft.com/office/officeart/2005/8/layout/hList1"/>
    <dgm:cxn modelId="{C74ED2B3-40A8-4CBE-9E4D-5C5E4E9B50A1}" type="presParOf" srcId="{119C0E19-198E-4DDF-AD4C-C40004FF82B4}" destId="{A6A33CA6-1E63-4E47-971C-F326B59B60B5}" srcOrd="2" destOrd="0" presId="urn:microsoft.com/office/officeart/2005/8/layout/hList1"/>
    <dgm:cxn modelId="{5176AFFA-515E-4B26-9A1C-062DD09E1888}" type="presParOf" srcId="{A6A33CA6-1E63-4E47-971C-F326B59B60B5}" destId="{3659011A-A330-4802-800D-4A571813E71A}" srcOrd="0" destOrd="0" presId="urn:microsoft.com/office/officeart/2005/8/layout/hList1"/>
    <dgm:cxn modelId="{68CD5121-9704-4782-942D-166B529DF159}" type="presParOf" srcId="{A6A33CA6-1E63-4E47-971C-F326B59B60B5}" destId="{CF788D9A-58AE-4677-B1AA-DED69C6FB293}" srcOrd="1" destOrd="0" presId="urn:microsoft.com/office/officeart/2005/8/layout/hList1"/>
    <dgm:cxn modelId="{B5A215AE-89AF-4A0E-AD33-E8FA93C5B0B3}" type="presParOf" srcId="{119C0E19-198E-4DDF-AD4C-C40004FF82B4}" destId="{13FF2065-28AD-4AB4-B1D4-A70F3062D796}" srcOrd="3" destOrd="0" presId="urn:microsoft.com/office/officeart/2005/8/layout/hList1"/>
    <dgm:cxn modelId="{9EBEF99E-10B1-4234-BE6E-9C850145CA7A}" type="presParOf" srcId="{119C0E19-198E-4DDF-AD4C-C40004FF82B4}" destId="{0DBE4929-FBDF-44B6-8D60-6D1F9781FACE}" srcOrd="4" destOrd="0" presId="urn:microsoft.com/office/officeart/2005/8/layout/hList1"/>
    <dgm:cxn modelId="{131CA934-B723-43E3-BEC5-6A851B9CCF15}" type="presParOf" srcId="{0DBE4929-FBDF-44B6-8D60-6D1F9781FACE}" destId="{E921EDC6-1B13-43AE-89EB-DC5E3C62DBA3}" srcOrd="0" destOrd="0" presId="urn:microsoft.com/office/officeart/2005/8/layout/hList1"/>
    <dgm:cxn modelId="{F5F6D0E5-CB48-4BAC-9086-7CDD09027070}" type="presParOf" srcId="{0DBE4929-FBDF-44B6-8D60-6D1F9781FACE}" destId="{943C269D-9800-4B1D-87F7-577129EB756B}" srcOrd="1" destOrd="0" presId="urn:microsoft.com/office/officeart/2005/8/layout/hList1"/>
    <dgm:cxn modelId="{D6CF762C-C55D-4DC6-BA16-329648B5801B}" type="presParOf" srcId="{119C0E19-198E-4DDF-AD4C-C40004FF82B4}" destId="{7FED6942-A80C-4C9D-92C8-ED2168D03AF5}" srcOrd="5" destOrd="0" presId="urn:microsoft.com/office/officeart/2005/8/layout/hList1"/>
    <dgm:cxn modelId="{5C613119-3D0A-4AA6-B93C-4A5C62886CE5}" type="presParOf" srcId="{119C0E19-198E-4DDF-AD4C-C40004FF82B4}" destId="{D22EE4BE-9B68-4507-9731-7D57A72D1242}" srcOrd="6" destOrd="0" presId="urn:microsoft.com/office/officeart/2005/8/layout/hList1"/>
    <dgm:cxn modelId="{A920EC2F-C6A2-4081-B86F-E9C8281AD624}" type="presParOf" srcId="{D22EE4BE-9B68-4507-9731-7D57A72D1242}" destId="{93F6417A-625A-4D84-9F7E-2E3501BB3012}" srcOrd="0" destOrd="0" presId="urn:microsoft.com/office/officeart/2005/8/layout/hList1"/>
    <dgm:cxn modelId="{3AE05228-44A1-4997-993C-0C9209E661FD}" type="presParOf" srcId="{D22EE4BE-9B68-4507-9731-7D57A72D1242}" destId="{A9C38D17-F9BB-4C05-81C8-8F2E7F4031F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0B91D0-6F7B-44F5-B36B-ABAC13510EC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0ACCAEB-81EF-4EB2-B622-427EDAC4354A}">
      <dgm:prSet phldrT="[Text]" custT="1"/>
      <dgm:spPr>
        <a:solidFill>
          <a:schemeClr val="accent2">
            <a:lumMod val="40000"/>
            <a:lumOff val="60000"/>
          </a:schemeClr>
        </a:solidFill>
      </dgm:spPr>
      <dgm:t>
        <a:bodyPr/>
        <a:lstStyle/>
        <a:p>
          <a:r>
            <a:rPr lang="en-US" sz="2400" b="1" dirty="0">
              <a:solidFill>
                <a:schemeClr val="tx2"/>
              </a:solidFill>
              <a:latin typeface="+mj-lt"/>
            </a:rPr>
            <a:t>Voluntary</a:t>
          </a:r>
          <a:endParaRPr lang="en-US" sz="2400" b="1" dirty="0"/>
        </a:p>
      </dgm:t>
    </dgm:pt>
    <dgm:pt modelId="{0CE51D19-4623-4556-9B51-C4A41228ADF3}" type="parTrans" cxnId="{A83F4F17-232E-4171-B841-413516552AD6}">
      <dgm:prSet/>
      <dgm:spPr/>
      <dgm:t>
        <a:bodyPr/>
        <a:lstStyle/>
        <a:p>
          <a:endParaRPr lang="en-US"/>
        </a:p>
      </dgm:t>
    </dgm:pt>
    <dgm:pt modelId="{A7CD103E-EF46-438A-A320-5C6D16F10005}" type="sibTrans" cxnId="{A83F4F17-232E-4171-B841-413516552AD6}">
      <dgm:prSet/>
      <dgm:spPr/>
      <dgm:t>
        <a:bodyPr/>
        <a:lstStyle/>
        <a:p>
          <a:endParaRPr lang="en-US"/>
        </a:p>
      </dgm:t>
    </dgm:pt>
    <dgm:pt modelId="{52DEB90C-651D-4C92-9E6E-FACF3A820C4E}">
      <dgm:prSet custT="1"/>
      <dgm:spPr>
        <a:solidFill>
          <a:schemeClr val="accent2">
            <a:lumMod val="40000"/>
            <a:lumOff val="60000"/>
          </a:schemeClr>
        </a:solidFill>
      </dgm:spPr>
      <dgm:t>
        <a:bodyPr/>
        <a:lstStyle/>
        <a:p>
          <a:r>
            <a:rPr lang="en-US" sz="2400" b="1" dirty="0">
              <a:solidFill>
                <a:schemeClr val="tx2"/>
              </a:solidFill>
              <a:latin typeface="+mj-lt"/>
            </a:rPr>
            <a:t>Economic/Market-Based</a:t>
          </a:r>
        </a:p>
      </dgm:t>
    </dgm:pt>
    <dgm:pt modelId="{187DEFBA-B7CD-4BA5-81A9-367C0E98CF29}" type="parTrans" cxnId="{3C5AA07E-5964-4EB8-94A4-AF987BDBDAC0}">
      <dgm:prSet/>
      <dgm:spPr/>
      <dgm:t>
        <a:bodyPr/>
        <a:lstStyle/>
        <a:p>
          <a:endParaRPr lang="en-US"/>
        </a:p>
      </dgm:t>
    </dgm:pt>
    <dgm:pt modelId="{C72D66E8-3C08-4977-8A7E-5733CB14A945}" type="sibTrans" cxnId="{3C5AA07E-5964-4EB8-94A4-AF987BDBDAC0}">
      <dgm:prSet/>
      <dgm:spPr/>
      <dgm:t>
        <a:bodyPr/>
        <a:lstStyle/>
        <a:p>
          <a:endParaRPr lang="en-US"/>
        </a:p>
      </dgm:t>
    </dgm:pt>
    <dgm:pt modelId="{25AB958C-CD51-49F6-B0CB-5BD5737EE00A}">
      <dgm:prSet custT="1"/>
      <dgm:spPr>
        <a:solidFill>
          <a:schemeClr val="accent2">
            <a:lumMod val="40000"/>
            <a:lumOff val="60000"/>
          </a:schemeClr>
        </a:solidFill>
      </dgm:spPr>
      <dgm:t>
        <a:bodyPr/>
        <a:lstStyle/>
        <a:p>
          <a:r>
            <a:rPr lang="en-US" sz="2400" b="1" dirty="0">
              <a:solidFill>
                <a:schemeClr val="tx2"/>
              </a:solidFill>
              <a:latin typeface="+mj-lt"/>
            </a:rPr>
            <a:t>Mandatory</a:t>
          </a:r>
        </a:p>
      </dgm:t>
    </dgm:pt>
    <dgm:pt modelId="{0EE9B678-7C74-4355-BF59-3B5728AB15E2}" type="parTrans" cxnId="{178CB610-E0BB-4D5F-8438-5A2FBE895654}">
      <dgm:prSet/>
      <dgm:spPr/>
      <dgm:t>
        <a:bodyPr/>
        <a:lstStyle/>
        <a:p>
          <a:endParaRPr lang="en-US"/>
        </a:p>
      </dgm:t>
    </dgm:pt>
    <dgm:pt modelId="{F31F7959-462B-4B74-956A-3ABC66AB1E6C}" type="sibTrans" cxnId="{178CB610-E0BB-4D5F-8438-5A2FBE895654}">
      <dgm:prSet/>
      <dgm:spPr/>
      <dgm:t>
        <a:bodyPr/>
        <a:lstStyle/>
        <a:p>
          <a:endParaRPr lang="en-US"/>
        </a:p>
      </dgm:t>
    </dgm:pt>
    <dgm:pt modelId="{727D343D-5FA5-4E8E-91B8-F3AAA6DEDB5E}">
      <dgm:prSet phldrT="[Text]" custT="1"/>
      <dgm:spPr>
        <a:solidFill>
          <a:schemeClr val="accent2">
            <a:lumMod val="40000"/>
            <a:lumOff val="60000"/>
          </a:schemeClr>
        </a:solidFill>
      </dgm:spPr>
      <dgm:t>
        <a:bodyPr/>
        <a:lstStyle/>
        <a:p>
          <a:r>
            <a:rPr lang="en-US" sz="1600" dirty="0">
              <a:solidFill>
                <a:schemeClr val="tx2"/>
              </a:solidFill>
              <a:latin typeface="+mj-lt"/>
            </a:rPr>
            <a:t>Public education</a:t>
          </a:r>
          <a:endParaRPr lang="en-US" sz="1600" dirty="0"/>
        </a:p>
      </dgm:t>
    </dgm:pt>
    <dgm:pt modelId="{86F8566A-4839-4700-9922-89733E91CB48}" type="parTrans" cxnId="{02B80BA9-6D56-42A6-9576-6F12D2A3A9FE}">
      <dgm:prSet/>
      <dgm:spPr/>
      <dgm:t>
        <a:bodyPr/>
        <a:lstStyle/>
        <a:p>
          <a:endParaRPr lang="en-US"/>
        </a:p>
      </dgm:t>
    </dgm:pt>
    <dgm:pt modelId="{F661694B-8A0B-45F2-864E-A9BB0117AE48}" type="sibTrans" cxnId="{02B80BA9-6D56-42A6-9576-6F12D2A3A9FE}">
      <dgm:prSet/>
      <dgm:spPr/>
      <dgm:t>
        <a:bodyPr/>
        <a:lstStyle/>
        <a:p>
          <a:endParaRPr lang="en-US"/>
        </a:p>
      </dgm:t>
    </dgm:pt>
    <dgm:pt modelId="{9BB40C33-37FC-40E2-99FF-F2F6720F8FAA}">
      <dgm:prSet custT="1"/>
      <dgm:spPr>
        <a:solidFill>
          <a:schemeClr val="accent2">
            <a:lumMod val="40000"/>
            <a:lumOff val="60000"/>
          </a:schemeClr>
        </a:solidFill>
      </dgm:spPr>
      <dgm:t>
        <a:bodyPr/>
        <a:lstStyle/>
        <a:p>
          <a:r>
            <a:rPr lang="en-US" sz="1600" dirty="0">
              <a:solidFill>
                <a:schemeClr val="tx2"/>
              </a:solidFill>
              <a:latin typeface="+mj-lt"/>
            </a:rPr>
            <a:t>Emissions fees</a:t>
          </a:r>
        </a:p>
      </dgm:t>
    </dgm:pt>
    <dgm:pt modelId="{362E1EEF-DC8E-4C31-A0A7-D1D9EE1168BC}" type="parTrans" cxnId="{17642D7D-8934-4037-98D9-54DCD2BD6DFA}">
      <dgm:prSet/>
      <dgm:spPr/>
      <dgm:t>
        <a:bodyPr/>
        <a:lstStyle/>
        <a:p>
          <a:endParaRPr lang="en-US"/>
        </a:p>
      </dgm:t>
    </dgm:pt>
    <dgm:pt modelId="{94814A44-CC8D-4768-92A0-641DC337DB48}" type="sibTrans" cxnId="{17642D7D-8934-4037-98D9-54DCD2BD6DFA}">
      <dgm:prSet/>
      <dgm:spPr/>
      <dgm:t>
        <a:bodyPr/>
        <a:lstStyle/>
        <a:p>
          <a:endParaRPr lang="en-US"/>
        </a:p>
      </dgm:t>
    </dgm:pt>
    <dgm:pt modelId="{5BACD73B-5D2D-43FA-AEDA-E92CC91FFB9E}">
      <dgm:prSet custT="1"/>
      <dgm:spPr>
        <a:solidFill>
          <a:schemeClr val="accent2">
            <a:lumMod val="40000"/>
            <a:lumOff val="60000"/>
          </a:schemeClr>
        </a:solidFill>
      </dgm:spPr>
      <dgm:t>
        <a:bodyPr/>
        <a:lstStyle/>
        <a:p>
          <a:r>
            <a:rPr lang="en-US" sz="1400" dirty="0">
              <a:solidFill>
                <a:schemeClr val="tx2"/>
              </a:solidFill>
              <a:latin typeface="+mj-lt"/>
            </a:rPr>
            <a:t>Establish technology /performance standards</a:t>
          </a:r>
        </a:p>
      </dgm:t>
    </dgm:pt>
    <dgm:pt modelId="{0053E5ED-2B1D-4F67-AD73-E8B7EE4611DB}" type="parTrans" cxnId="{191CB1E4-B1FD-446C-A4E8-508F7E8441E1}">
      <dgm:prSet/>
      <dgm:spPr/>
      <dgm:t>
        <a:bodyPr/>
        <a:lstStyle/>
        <a:p>
          <a:endParaRPr lang="en-US"/>
        </a:p>
      </dgm:t>
    </dgm:pt>
    <dgm:pt modelId="{4F4DDD3A-2058-4C63-AF22-12104AF7108F}" type="sibTrans" cxnId="{191CB1E4-B1FD-446C-A4E8-508F7E8441E1}">
      <dgm:prSet/>
      <dgm:spPr/>
      <dgm:t>
        <a:bodyPr/>
        <a:lstStyle/>
        <a:p>
          <a:endParaRPr lang="en-US"/>
        </a:p>
      </dgm:t>
    </dgm:pt>
    <dgm:pt modelId="{C0529423-0CF4-4C95-80B6-0DE97C813A2B}">
      <dgm:prSet custT="1"/>
      <dgm:spPr>
        <a:solidFill>
          <a:schemeClr val="accent2">
            <a:lumMod val="40000"/>
            <a:lumOff val="60000"/>
          </a:schemeClr>
        </a:solidFill>
      </dgm:spPr>
      <dgm:t>
        <a:bodyPr/>
        <a:lstStyle/>
        <a:p>
          <a:r>
            <a:rPr lang="en-US" sz="1400" dirty="0">
              <a:solidFill>
                <a:schemeClr val="tx2"/>
              </a:solidFill>
              <a:latin typeface="+mj-lt"/>
            </a:rPr>
            <a:t>Issue permits/licenses to operate</a:t>
          </a:r>
        </a:p>
      </dgm:t>
    </dgm:pt>
    <dgm:pt modelId="{52F63726-BB01-4288-86C8-4F08F5480DEA}" type="parTrans" cxnId="{468AEDE8-ECC1-43B3-9868-DFACE99B8544}">
      <dgm:prSet/>
      <dgm:spPr/>
      <dgm:t>
        <a:bodyPr/>
        <a:lstStyle/>
        <a:p>
          <a:endParaRPr lang="en-US"/>
        </a:p>
      </dgm:t>
    </dgm:pt>
    <dgm:pt modelId="{A6EBB0A6-D67B-4F23-865D-29E667C120DE}" type="sibTrans" cxnId="{468AEDE8-ECC1-43B3-9868-DFACE99B8544}">
      <dgm:prSet/>
      <dgm:spPr/>
      <dgm:t>
        <a:bodyPr/>
        <a:lstStyle/>
        <a:p>
          <a:endParaRPr lang="en-US"/>
        </a:p>
      </dgm:t>
    </dgm:pt>
    <dgm:pt modelId="{BA4A96BA-9181-4B26-94C1-703147B5A595}">
      <dgm:prSet custT="1"/>
      <dgm:spPr>
        <a:solidFill>
          <a:schemeClr val="accent2">
            <a:lumMod val="40000"/>
            <a:lumOff val="60000"/>
          </a:schemeClr>
        </a:solidFill>
      </dgm:spPr>
      <dgm:t>
        <a:bodyPr/>
        <a:lstStyle/>
        <a:p>
          <a:r>
            <a:rPr lang="en-US" sz="1400" dirty="0">
              <a:solidFill>
                <a:schemeClr val="tx2"/>
              </a:solidFill>
              <a:latin typeface="+mj-lt"/>
            </a:rPr>
            <a:t>Require monitoring of environmental releases or impacts on the ambient environment</a:t>
          </a:r>
        </a:p>
      </dgm:t>
    </dgm:pt>
    <dgm:pt modelId="{3C8894CE-ACE2-40B0-84C4-8272E69689D6}" type="parTrans" cxnId="{CA387C83-EA50-46A3-AF03-291653D574E8}">
      <dgm:prSet/>
      <dgm:spPr/>
      <dgm:t>
        <a:bodyPr/>
        <a:lstStyle/>
        <a:p>
          <a:endParaRPr lang="en-US"/>
        </a:p>
      </dgm:t>
    </dgm:pt>
    <dgm:pt modelId="{F0D6992A-DEF9-439D-9939-E01D2CAF7A0A}" type="sibTrans" cxnId="{CA387C83-EA50-46A3-AF03-291653D574E8}">
      <dgm:prSet/>
      <dgm:spPr/>
      <dgm:t>
        <a:bodyPr/>
        <a:lstStyle/>
        <a:p>
          <a:endParaRPr lang="en-US"/>
        </a:p>
      </dgm:t>
    </dgm:pt>
    <dgm:pt modelId="{B4FE4D40-8100-4EBF-A3B3-E8D93EDB41DF}">
      <dgm:prSet custT="1"/>
      <dgm:spPr>
        <a:solidFill>
          <a:schemeClr val="accent2">
            <a:lumMod val="40000"/>
            <a:lumOff val="60000"/>
          </a:schemeClr>
        </a:solidFill>
      </dgm:spPr>
      <dgm:t>
        <a:bodyPr/>
        <a:lstStyle/>
        <a:p>
          <a:r>
            <a:rPr lang="en-US" sz="1400" dirty="0">
              <a:solidFill>
                <a:schemeClr val="tx2"/>
              </a:solidFill>
              <a:latin typeface="+mj-lt"/>
            </a:rPr>
            <a:t>Require reporting of accidents</a:t>
          </a:r>
        </a:p>
      </dgm:t>
    </dgm:pt>
    <dgm:pt modelId="{70766C36-882F-484D-8E13-5194EB58EB48}" type="parTrans" cxnId="{027743E4-B0AE-4362-BF9B-FAE97E0D501D}">
      <dgm:prSet/>
      <dgm:spPr/>
      <dgm:t>
        <a:bodyPr/>
        <a:lstStyle/>
        <a:p>
          <a:endParaRPr lang="en-US"/>
        </a:p>
      </dgm:t>
    </dgm:pt>
    <dgm:pt modelId="{C4749280-17BB-4D80-9CFA-DF33C67A0FDA}" type="sibTrans" cxnId="{027743E4-B0AE-4362-BF9B-FAE97E0D501D}">
      <dgm:prSet/>
      <dgm:spPr/>
      <dgm:t>
        <a:bodyPr/>
        <a:lstStyle/>
        <a:p>
          <a:endParaRPr lang="en-US"/>
        </a:p>
      </dgm:t>
    </dgm:pt>
    <dgm:pt modelId="{C5E7C47B-4E7B-457B-9009-35DCC5DB583F}">
      <dgm:prSet custT="1"/>
      <dgm:spPr>
        <a:solidFill>
          <a:schemeClr val="accent2">
            <a:lumMod val="40000"/>
            <a:lumOff val="60000"/>
          </a:schemeClr>
        </a:solidFill>
      </dgm:spPr>
      <dgm:t>
        <a:bodyPr/>
        <a:lstStyle/>
        <a:p>
          <a:r>
            <a:rPr lang="en-US" sz="1400" dirty="0">
              <a:solidFill>
                <a:schemeClr val="tx2"/>
              </a:solidFill>
              <a:latin typeface="+mj-lt"/>
            </a:rPr>
            <a:t>Establish responsibility for clean up of contamination and compensation of victims</a:t>
          </a:r>
        </a:p>
      </dgm:t>
    </dgm:pt>
    <dgm:pt modelId="{BD6F5584-B362-4AA8-99E2-0B76B9C5AC24}" type="parTrans" cxnId="{09F12EE3-7EEE-4B8D-9F03-B178C5B30A79}">
      <dgm:prSet/>
      <dgm:spPr/>
      <dgm:t>
        <a:bodyPr/>
        <a:lstStyle/>
        <a:p>
          <a:endParaRPr lang="en-US"/>
        </a:p>
      </dgm:t>
    </dgm:pt>
    <dgm:pt modelId="{67FB8777-12C4-4754-A478-4A19849CFC2F}" type="sibTrans" cxnId="{09F12EE3-7EEE-4B8D-9F03-B178C5B30A79}">
      <dgm:prSet/>
      <dgm:spPr/>
      <dgm:t>
        <a:bodyPr/>
        <a:lstStyle/>
        <a:p>
          <a:endParaRPr lang="en-US"/>
        </a:p>
      </dgm:t>
    </dgm:pt>
    <dgm:pt modelId="{7B842BFE-403A-48C9-A2A3-181BDEB516C2}">
      <dgm:prSet phldrT="[Text]" custT="1"/>
      <dgm:spPr>
        <a:solidFill>
          <a:schemeClr val="accent2">
            <a:lumMod val="40000"/>
            <a:lumOff val="60000"/>
          </a:schemeClr>
        </a:solidFill>
      </dgm:spPr>
      <dgm:t>
        <a:bodyPr/>
        <a:lstStyle/>
        <a:p>
          <a:r>
            <a:rPr lang="en-US" sz="1600" dirty="0">
              <a:solidFill>
                <a:schemeClr val="tx2"/>
              </a:solidFill>
              <a:latin typeface="+mj-lt"/>
            </a:rPr>
            <a:t>Technical assistance awards</a:t>
          </a:r>
          <a:endParaRPr lang="en-US" sz="1600" dirty="0"/>
        </a:p>
      </dgm:t>
    </dgm:pt>
    <dgm:pt modelId="{F731BACF-F731-4155-8457-9CAE6BD0FE5E}" type="parTrans" cxnId="{114AF0F0-06D1-436C-80C4-380ACAD801B4}">
      <dgm:prSet/>
      <dgm:spPr/>
      <dgm:t>
        <a:bodyPr/>
        <a:lstStyle/>
        <a:p>
          <a:endParaRPr lang="en-US"/>
        </a:p>
      </dgm:t>
    </dgm:pt>
    <dgm:pt modelId="{F9B84712-6F2B-42F6-8044-55ABFC145342}" type="sibTrans" cxnId="{114AF0F0-06D1-436C-80C4-380ACAD801B4}">
      <dgm:prSet/>
      <dgm:spPr/>
      <dgm:t>
        <a:bodyPr/>
        <a:lstStyle/>
        <a:p>
          <a:endParaRPr lang="en-US"/>
        </a:p>
      </dgm:t>
    </dgm:pt>
    <dgm:pt modelId="{CD5EAC99-C3CE-4682-88C4-9FB5722C40D3}">
      <dgm:prSet phldrT="[Text]" custT="1"/>
      <dgm:spPr>
        <a:solidFill>
          <a:schemeClr val="accent2">
            <a:lumMod val="40000"/>
            <a:lumOff val="60000"/>
          </a:schemeClr>
        </a:solidFill>
      </dgm:spPr>
      <dgm:t>
        <a:bodyPr/>
        <a:lstStyle/>
        <a:p>
          <a:r>
            <a:rPr lang="en-US" sz="1600" dirty="0">
              <a:solidFill>
                <a:schemeClr val="tx2"/>
              </a:solidFill>
              <a:latin typeface="+mj-lt"/>
            </a:rPr>
            <a:t>Tax incentives/subsidies</a:t>
          </a:r>
          <a:endParaRPr lang="en-US" sz="1600" dirty="0"/>
        </a:p>
      </dgm:t>
    </dgm:pt>
    <dgm:pt modelId="{41120317-5D0A-4178-8D6D-D573B6470AF5}" type="parTrans" cxnId="{EBA834A5-40AD-4DA8-B8D3-D98861BB2658}">
      <dgm:prSet/>
      <dgm:spPr/>
      <dgm:t>
        <a:bodyPr/>
        <a:lstStyle/>
        <a:p>
          <a:endParaRPr lang="en-US"/>
        </a:p>
      </dgm:t>
    </dgm:pt>
    <dgm:pt modelId="{2AC0F508-9140-4FC9-9617-F2F8536BC289}" type="sibTrans" cxnId="{EBA834A5-40AD-4DA8-B8D3-D98861BB2658}">
      <dgm:prSet/>
      <dgm:spPr/>
      <dgm:t>
        <a:bodyPr/>
        <a:lstStyle/>
        <a:p>
          <a:endParaRPr lang="en-US"/>
        </a:p>
      </dgm:t>
    </dgm:pt>
    <dgm:pt modelId="{94E3FBB5-79AD-441E-887A-F199B1A135F7}">
      <dgm:prSet custT="1"/>
      <dgm:spPr>
        <a:solidFill>
          <a:schemeClr val="accent2">
            <a:lumMod val="40000"/>
            <a:lumOff val="60000"/>
          </a:schemeClr>
        </a:solidFill>
      </dgm:spPr>
      <dgm:t>
        <a:bodyPr/>
        <a:lstStyle/>
        <a:p>
          <a:r>
            <a:rPr lang="en-US" sz="1600" dirty="0">
              <a:solidFill>
                <a:schemeClr val="tx2"/>
              </a:solidFill>
              <a:latin typeface="+mj-lt"/>
            </a:rPr>
            <a:t>Tax incentives</a:t>
          </a:r>
        </a:p>
      </dgm:t>
    </dgm:pt>
    <dgm:pt modelId="{B029B91B-82C4-41D0-BD8F-726CB4418581}" type="parTrans" cxnId="{DD48B3AD-1140-4E5B-BC67-5AB839608C71}">
      <dgm:prSet/>
      <dgm:spPr/>
      <dgm:t>
        <a:bodyPr/>
        <a:lstStyle/>
        <a:p>
          <a:endParaRPr lang="en-US"/>
        </a:p>
      </dgm:t>
    </dgm:pt>
    <dgm:pt modelId="{A2C51F95-AD95-4BFF-869B-4FC0E4F08CCF}" type="sibTrans" cxnId="{DD48B3AD-1140-4E5B-BC67-5AB839608C71}">
      <dgm:prSet/>
      <dgm:spPr/>
      <dgm:t>
        <a:bodyPr/>
        <a:lstStyle/>
        <a:p>
          <a:endParaRPr lang="en-US"/>
        </a:p>
      </dgm:t>
    </dgm:pt>
    <dgm:pt modelId="{83454DD0-F209-42AC-932D-5E0CB4599EDD}">
      <dgm:prSet custT="1"/>
      <dgm:spPr>
        <a:solidFill>
          <a:schemeClr val="accent2">
            <a:lumMod val="40000"/>
            <a:lumOff val="60000"/>
          </a:schemeClr>
        </a:solidFill>
      </dgm:spPr>
      <dgm:t>
        <a:bodyPr/>
        <a:lstStyle/>
        <a:p>
          <a:r>
            <a:rPr lang="en-US" sz="1600" dirty="0">
              <a:solidFill>
                <a:schemeClr val="tx2"/>
              </a:solidFill>
              <a:latin typeface="+mj-lt"/>
            </a:rPr>
            <a:t>Subsidies</a:t>
          </a:r>
        </a:p>
      </dgm:t>
    </dgm:pt>
    <dgm:pt modelId="{64AB72F7-7C36-4B1A-906A-E75EA845E3AE}" type="parTrans" cxnId="{EF1C1601-A28E-4DEC-982D-1CD839FFD7BC}">
      <dgm:prSet/>
      <dgm:spPr/>
      <dgm:t>
        <a:bodyPr/>
        <a:lstStyle/>
        <a:p>
          <a:endParaRPr lang="en-US"/>
        </a:p>
      </dgm:t>
    </dgm:pt>
    <dgm:pt modelId="{9A463FF9-309D-49C3-89D2-B98D3B589743}" type="sibTrans" cxnId="{EF1C1601-A28E-4DEC-982D-1CD839FFD7BC}">
      <dgm:prSet/>
      <dgm:spPr/>
      <dgm:t>
        <a:bodyPr/>
        <a:lstStyle/>
        <a:p>
          <a:endParaRPr lang="en-US"/>
        </a:p>
      </dgm:t>
    </dgm:pt>
    <dgm:pt modelId="{46A0A41C-9C86-42A0-B82B-2B56F1F4E12C}">
      <dgm:prSet custT="1"/>
      <dgm:spPr>
        <a:solidFill>
          <a:schemeClr val="accent2">
            <a:lumMod val="40000"/>
            <a:lumOff val="60000"/>
          </a:schemeClr>
        </a:solidFill>
      </dgm:spPr>
      <dgm:t>
        <a:bodyPr/>
        <a:lstStyle/>
        <a:p>
          <a:r>
            <a:rPr lang="en-US" sz="1600" dirty="0">
              <a:solidFill>
                <a:schemeClr val="tx2"/>
              </a:solidFill>
              <a:latin typeface="+mj-lt"/>
            </a:rPr>
            <a:t>Tradable permits</a:t>
          </a:r>
        </a:p>
      </dgm:t>
    </dgm:pt>
    <dgm:pt modelId="{4E303485-D44A-4E29-81ED-6349B2C70F87}" type="parTrans" cxnId="{15A35B2F-59B9-49A7-9421-429B4252A94B}">
      <dgm:prSet/>
      <dgm:spPr/>
      <dgm:t>
        <a:bodyPr/>
        <a:lstStyle/>
        <a:p>
          <a:endParaRPr lang="en-US"/>
        </a:p>
      </dgm:t>
    </dgm:pt>
    <dgm:pt modelId="{8331A937-9A53-427B-996F-14BB7389A816}" type="sibTrans" cxnId="{15A35B2F-59B9-49A7-9421-429B4252A94B}">
      <dgm:prSet/>
      <dgm:spPr/>
      <dgm:t>
        <a:bodyPr/>
        <a:lstStyle/>
        <a:p>
          <a:endParaRPr lang="en-US"/>
        </a:p>
      </dgm:t>
    </dgm:pt>
    <dgm:pt modelId="{7A193823-D9E6-4755-98CE-D48634B26DCD}">
      <dgm:prSet custT="1"/>
      <dgm:spPr>
        <a:solidFill>
          <a:schemeClr val="accent2">
            <a:lumMod val="40000"/>
            <a:lumOff val="60000"/>
          </a:schemeClr>
        </a:solidFill>
      </dgm:spPr>
      <dgm:t>
        <a:bodyPr/>
        <a:lstStyle/>
        <a:p>
          <a:r>
            <a:rPr lang="en-US" sz="1600" dirty="0">
              <a:solidFill>
                <a:schemeClr val="tx2"/>
              </a:solidFill>
              <a:latin typeface="+mj-lt"/>
            </a:rPr>
            <a:t>Emission offsets</a:t>
          </a:r>
        </a:p>
      </dgm:t>
    </dgm:pt>
    <dgm:pt modelId="{4B785066-7BA9-42F5-AE31-B1E070C2A389}" type="parTrans" cxnId="{AD17C164-C404-47E9-BDA4-7A28542CAEAD}">
      <dgm:prSet/>
      <dgm:spPr/>
      <dgm:t>
        <a:bodyPr/>
        <a:lstStyle/>
        <a:p>
          <a:endParaRPr lang="en-US"/>
        </a:p>
      </dgm:t>
    </dgm:pt>
    <dgm:pt modelId="{FC2EE484-E4CA-4805-B162-6263E720D99A}" type="sibTrans" cxnId="{AD17C164-C404-47E9-BDA4-7A28542CAEAD}">
      <dgm:prSet/>
      <dgm:spPr/>
      <dgm:t>
        <a:bodyPr/>
        <a:lstStyle/>
        <a:p>
          <a:endParaRPr lang="en-US"/>
        </a:p>
      </dgm:t>
    </dgm:pt>
    <dgm:pt modelId="{2CC4173B-32AB-4D0A-AA4E-5D01EFF42FBF}" type="pres">
      <dgm:prSet presAssocID="{870B91D0-6F7B-44F5-B36B-ABAC13510EC8}" presName="diagram" presStyleCnt="0">
        <dgm:presLayoutVars>
          <dgm:dir/>
          <dgm:resizeHandles val="exact"/>
        </dgm:presLayoutVars>
      </dgm:prSet>
      <dgm:spPr/>
    </dgm:pt>
    <dgm:pt modelId="{6C490FF1-1A47-44C0-866A-75B62948F7A8}" type="pres">
      <dgm:prSet presAssocID="{70ACCAEB-81EF-4EB2-B622-427EDAC4354A}" presName="node" presStyleLbl="node1" presStyleIdx="0" presStyleCnt="3" custScaleX="45626" custScaleY="77512">
        <dgm:presLayoutVars>
          <dgm:bulletEnabled val="1"/>
        </dgm:presLayoutVars>
      </dgm:prSet>
      <dgm:spPr/>
    </dgm:pt>
    <dgm:pt modelId="{48D4E3A6-7279-4B8F-B3CC-211357EB5118}" type="pres">
      <dgm:prSet presAssocID="{A7CD103E-EF46-438A-A320-5C6D16F10005}" presName="sibTrans" presStyleCnt="0"/>
      <dgm:spPr/>
    </dgm:pt>
    <dgm:pt modelId="{8F5E6E45-4D00-49B3-BA55-0F7BD6263DD4}" type="pres">
      <dgm:prSet presAssocID="{52DEB90C-651D-4C92-9E6E-FACF3A820C4E}" presName="node" presStyleLbl="node1" presStyleIdx="1" presStyleCnt="3" custScaleX="47685" custScaleY="78220">
        <dgm:presLayoutVars>
          <dgm:bulletEnabled val="1"/>
        </dgm:presLayoutVars>
      </dgm:prSet>
      <dgm:spPr/>
    </dgm:pt>
    <dgm:pt modelId="{5B681A7F-97B7-42F9-97BC-1C66397FEB40}" type="pres">
      <dgm:prSet presAssocID="{C72D66E8-3C08-4977-8A7E-5733CB14A945}" presName="sibTrans" presStyleCnt="0"/>
      <dgm:spPr/>
    </dgm:pt>
    <dgm:pt modelId="{38882628-F357-421B-86DC-A1994999B09C}" type="pres">
      <dgm:prSet presAssocID="{25AB958C-CD51-49F6-B0CB-5BD5737EE00A}" presName="node" presStyleLbl="node1" presStyleIdx="2" presStyleCnt="3" custScaleX="45452" custScaleY="77834">
        <dgm:presLayoutVars>
          <dgm:bulletEnabled val="1"/>
        </dgm:presLayoutVars>
      </dgm:prSet>
      <dgm:spPr/>
    </dgm:pt>
  </dgm:ptLst>
  <dgm:cxnLst>
    <dgm:cxn modelId="{EF1C1601-A28E-4DEC-982D-1CD839FFD7BC}" srcId="{52DEB90C-651D-4C92-9E6E-FACF3A820C4E}" destId="{83454DD0-F209-42AC-932D-5E0CB4599EDD}" srcOrd="2" destOrd="0" parTransId="{64AB72F7-7C36-4B1A-906A-E75EA845E3AE}" sibTransId="{9A463FF9-309D-49C3-89D2-B98D3B589743}"/>
    <dgm:cxn modelId="{5394F004-2472-4BF5-B667-7C3D5881B02E}" type="presOf" srcId="{7A193823-D9E6-4755-98CE-D48634B26DCD}" destId="{8F5E6E45-4D00-49B3-BA55-0F7BD6263DD4}" srcOrd="0" destOrd="5" presId="urn:microsoft.com/office/officeart/2005/8/layout/default"/>
    <dgm:cxn modelId="{B555FC06-B1E1-426A-9E66-352B53EDF9B9}" type="presOf" srcId="{94E3FBB5-79AD-441E-887A-F199B1A135F7}" destId="{8F5E6E45-4D00-49B3-BA55-0F7BD6263DD4}" srcOrd="0" destOrd="2" presId="urn:microsoft.com/office/officeart/2005/8/layout/default"/>
    <dgm:cxn modelId="{178CB610-E0BB-4D5F-8438-5A2FBE895654}" srcId="{870B91D0-6F7B-44F5-B36B-ABAC13510EC8}" destId="{25AB958C-CD51-49F6-B0CB-5BD5737EE00A}" srcOrd="2" destOrd="0" parTransId="{0EE9B678-7C74-4355-BF59-3B5728AB15E2}" sibTransId="{F31F7959-462B-4B74-956A-3ABC66AB1E6C}"/>
    <dgm:cxn modelId="{A83F4F17-232E-4171-B841-413516552AD6}" srcId="{870B91D0-6F7B-44F5-B36B-ABAC13510EC8}" destId="{70ACCAEB-81EF-4EB2-B622-427EDAC4354A}" srcOrd="0" destOrd="0" parTransId="{0CE51D19-4623-4556-9B51-C4A41228ADF3}" sibTransId="{A7CD103E-EF46-438A-A320-5C6D16F10005}"/>
    <dgm:cxn modelId="{2F42BA18-5386-4ECB-A8D3-379DDC5E029A}" type="presOf" srcId="{CD5EAC99-C3CE-4682-88C4-9FB5722C40D3}" destId="{6C490FF1-1A47-44C0-866A-75B62948F7A8}" srcOrd="0" destOrd="3" presId="urn:microsoft.com/office/officeart/2005/8/layout/default"/>
    <dgm:cxn modelId="{C9A85E1F-B7F4-4F44-A8A1-752BCAB42ED0}" type="presOf" srcId="{52DEB90C-651D-4C92-9E6E-FACF3A820C4E}" destId="{8F5E6E45-4D00-49B3-BA55-0F7BD6263DD4}" srcOrd="0" destOrd="0" presId="urn:microsoft.com/office/officeart/2005/8/layout/default"/>
    <dgm:cxn modelId="{A0FE3B20-1473-4103-B1E8-F052FF6085E9}" type="presOf" srcId="{9BB40C33-37FC-40E2-99FF-F2F6720F8FAA}" destId="{8F5E6E45-4D00-49B3-BA55-0F7BD6263DD4}" srcOrd="0" destOrd="1" presId="urn:microsoft.com/office/officeart/2005/8/layout/default"/>
    <dgm:cxn modelId="{15A35B2F-59B9-49A7-9421-429B4252A94B}" srcId="{52DEB90C-651D-4C92-9E6E-FACF3A820C4E}" destId="{46A0A41C-9C86-42A0-B82B-2B56F1F4E12C}" srcOrd="3" destOrd="0" parTransId="{4E303485-D44A-4E29-81ED-6349B2C70F87}" sibTransId="{8331A937-9A53-427B-996F-14BB7389A816}"/>
    <dgm:cxn modelId="{AD17C164-C404-47E9-BDA4-7A28542CAEAD}" srcId="{52DEB90C-651D-4C92-9E6E-FACF3A820C4E}" destId="{7A193823-D9E6-4755-98CE-D48634B26DCD}" srcOrd="4" destOrd="0" parTransId="{4B785066-7BA9-42F5-AE31-B1E070C2A389}" sibTransId="{FC2EE484-E4CA-4805-B162-6263E720D99A}"/>
    <dgm:cxn modelId="{76C91C68-2666-4A36-907E-F070E2C2789E}" type="presOf" srcId="{70ACCAEB-81EF-4EB2-B622-427EDAC4354A}" destId="{6C490FF1-1A47-44C0-866A-75B62948F7A8}" srcOrd="0" destOrd="0" presId="urn:microsoft.com/office/officeart/2005/8/layout/default"/>
    <dgm:cxn modelId="{17642D7D-8934-4037-98D9-54DCD2BD6DFA}" srcId="{52DEB90C-651D-4C92-9E6E-FACF3A820C4E}" destId="{9BB40C33-37FC-40E2-99FF-F2F6720F8FAA}" srcOrd="0" destOrd="0" parTransId="{362E1EEF-DC8E-4C31-A0A7-D1D9EE1168BC}" sibTransId="{94814A44-CC8D-4768-92A0-641DC337DB48}"/>
    <dgm:cxn modelId="{3C5AA07E-5964-4EB8-94A4-AF987BDBDAC0}" srcId="{870B91D0-6F7B-44F5-B36B-ABAC13510EC8}" destId="{52DEB90C-651D-4C92-9E6E-FACF3A820C4E}" srcOrd="1" destOrd="0" parTransId="{187DEFBA-B7CD-4BA5-81A9-367C0E98CF29}" sibTransId="{C72D66E8-3C08-4977-8A7E-5733CB14A945}"/>
    <dgm:cxn modelId="{CA387C83-EA50-46A3-AF03-291653D574E8}" srcId="{25AB958C-CD51-49F6-B0CB-5BD5737EE00A}" destId="{BA4A96BA-9181-4B26-94C1-703147B5A595}" srcOrd="2" destOrd="0" parTransId="{3C8894CE-ACE2-40B0-84C4-8272E69689D6}" sibTransId="{F0D6992A-DEF9-439D-9939-E01D2CAF7A0A}"/>
    <dgm:cxn modelId="{E73AA286-5EB1-4FB3-A478-498F78EFFCE0}" type="presOf" srcId="{870B91D0-6F7B-44F5-B36B-ABAC13510EC8}" destId="{2CC4173B-32AB-4D0A-AA4E-5D01EFF42FBF}" srcOrd="0" destOrd="0" presId="urn:microsoft.com/office/officeart/2005/8/layout/default"/>
    <dgm:cxn modelId="{4BFF178B-0753-446C-85E1-FA1E7F667DA1}" type="presOf" srcId="{B4FE4D40-8100-4EBF-A3B3-E8D93EDB41DF}" destId="{38882628-F357-421B-86DC-A1994999B09C}" srcOrd="0" destOrd="4" presId="urn:microsoft.com/office/officeart/2005/8/layout/default"/>
    <dgm:cxn modelId="{B2FC8C97-8530-41EA-8BF2-F43FF648B415}" type="presOf" srcId="{727D343D-5FA5-4E8E-91B8-F3AAA6DEDB5E}" destId="{6C490FF1-1A47-44C0-866A-75B62948F7A8}" srcOrd="0" destOrd="1" presId="urn:microsoft.com/office/officeart/2005/8/layout/default"/>
    <dgm:cxn modelId="{0C0B7E98-E357-490B-ABB9-CDECD64EEDFA}" type="presOf" srcId="{BA4A96BA-9181-4B26-94C1-703147B5A595}" destId="{38882628-F357-421B-86DC-A1994999B09C}" srcOrd="0" destOrd="3" presId="urn:microsoft.com/office/officeart/2005/8/layout/default"/>
    <dgm:cxn modelId="{EBA834A5-40AD-4DA8-B8D3-D98861BB2658}" srcId="{70ACCAEB-81EF-4EB2-B622-427EDAC4354A}" destId="{CD5EAC99-C3CE-4682-88C4-9FB5722C40D3}" srcOrd="2" destOrd="0" parTransId="{41120317-5D0A-4178-8D6D-D573B6470AF5}" sibTransId="{2AC0F508-9140-4FC9-9617-F2F8536BC289}"/>
    <dgm:cxn modelId="{02B80BA9-6D56-42A6-9576-6F12D2A3A9FE}" srcId="{70ACCAEB-81EF-4EB2-B622-427EDAC4354A}" destId="{727D343D-5FA5-4E8E-91B8-F3AAA6DEDB5E}" srcOrd="0" destOrd="0" parTransId="{86F8566A-4839-4700-9922-89733E91CB48}" sibTransId="{F661694B-8A0B-45F2-864E-A9BB0117AE48}"/>
    <dgm:cxn modelId="{DD48B3AD-1140-4E5B-BC67-5AB839608C71}" srcId="{52DEB90C-651D-4C92-9E6E-FACF3A820C4E}" destId="{94E3FBB5-79AD-441E-887A-F199B1A135F7}" srcOrd="1" destOrd="0" parTransId="{B029B91B-82C4-41D0-BD8F-726CB4418581}" sibTransId="{A2C51F95-AD95-4BFF-869B-4FC0E4F08CCF}"/>
    <dgm:cxn modelId="{44F0FCB0-3C47-44F5-B4B9-1E13D2326998}" type="presOf" srcId="{7B842BFE-403A-48C9-A2A3-181BDEB516C2}" destId="{6C490FF1-1A47-44C0-866A-75B62948F7A8}" srcOrd="0" destOrd="2" presId="urn:microsoft.com/office/officeart/2005/8/layout/default"/>
    <dgm:cxn modelId="{195B62B2-1733-457B-B0B9-00E2D0DA6CE1}" type="presOf" srcId="{5BACD73B-5D2D-43FA-AEDA-E92CC91FFB9E}" destId="{38882628-F357-421B-86DC-A1994999B09C}" srcOrd="0" destOrd="1" presId="urn:microsoft.com/office/officeart/2005/8/layout/default"/>
    <dgm:cxn modelId="{B14B7BC6-2ED7-4D34-B6DE-6A12222EA67F}" type="presOf" srcId="{46A0A41C-9C86-42A0-B82B-2B56F1F4E12C}" destId="{8F5E6E45-4D00-49B3-BA55-0F7BD6263DD4}" srcOrd="0" destOrd="4" presId="urn:microsoft.com/office/officeart/2005/8/layout/default"/>
    <dgm:cxn modelId="{3C9031E2-C1EB-4B3F-B29D-1437EABC5CFD}" type="presOf" srcId="{C5E7C47B-4E7B-457B-9009-35DCC5DB583F}" destId="{38882628-F357-421B-86DC-A1994999B09C}" srcOrd="0" destOrd="5" presId="urn:microsoft.com/office/officeart/2005/8/layout/default"/>
    <dgm:cxn modelId="{09F12EE3-7EEE-4B8D-9F03-B178C5B30A79}" srcId="{25AB958C-CD51-49F6-B0CB-5BD5737EE00A}" destId="{C5E7C47B-4E7B-457B-9009-35DCC5DB583F}" srcOrd="4" destOrd="0" parTransId="{BD6F5584-B362-4AA8-99E2-0B76B9C5AC24}" sibTransId="{67FB8777-12C4-4754-A478-4A19849CFC2F}"/>
    <dgm:cxn modelId="{027743E4-B0AE-4362-BF9B-FAE97E0D501D}" srcId="{25AB958C-CD51-49F6-B0CB-5BD5737EE00A}" destId="{B4FE4D40-8100-4EBF-A3B3-E8D93EDB41DF}" srcOrd="3" destOrd="0" parTransId="{70766C36-882F-484D-8E13-5194EB58EB48}" sibTransId="{C4749280-17BB-4D80-9CFA-DF33C67A0FDA}"/>
    <dgm:cxn modelId="{191CB1E4-B1FD-446C-A4E8-508F7E8441E1}" srcId="{25AB958C-CD51-49F6-B0CB-5BD5737EE00A}" destId="{5BACD73B-5D2D-43FA-AEDA-E92CC91FFB9E}" srcOrd="0" destOrd="0" parTransId="{0053E5ED-2B1D-4F67-AD73-E8B7EE4611DB}" sibTransId="{4F4DDD3A-2058-4C63-AF22-12104AF7108F}"/>
    <dgm:cxn modelId="{468AEDE8-ECC1-43B3-9868-DFACE99B8544}" srcId="{25AB958C-CD51-49F6-B0CB-5BD5737EE00A}" destId="{C0529423-0CF4-4C95-80B6-0DE97C813A2B}" srcOrd="1" destOrd="0" parTransId="{52F63726-BB01-4288-86C8-4F08F5480DEA}" sibTransId="{A6EBB0A6-D67B-4F23-865D-29E667C120DE}"/>
    <dgm:cxn modelId="{E0B3BDEA-B80F-4121-931A-20F3747885D4}" type="presOf" srcId="{25AB958C-CD51-49F6-B0CB-5BD5737EE00A}" destId="{38882628-F357-421B-86DC-A1994999B09C}" srcOrd="0" destOrd="0" presId="urn:microsoft.com/office/officeart/2005/8/layout/default"/>
    <dgm:cxn modelId="{114AF0F0-06D1-436C-80C4-380ACAD801B4}" srcId="{70ACCAEB-81EF-4EB2-B622-427EDAC4354A}" destId="{7B842BFE-403A-48C9-A2A3-181BDEB516C2}" srcOrd="1" destOrd="0" parTransId="{F731BACF-F731-4155-8457-9CAE6BD0FE5E}" sibTransId="{F9B84712-6F2B-42F6-8044-55ABFC145342}"/>
    <dgm:cxn modelId="{7A7AFEF8-8113-40DA-B5C3-4EB71AA95BD6}" type="presOf" srcId="{83454DD0-F209-42AC-932D-5E0CB4599EDD}" destId="{8F5E6E45-4D00-49B3-BA55-0F7BD6263DD4}" srcOrd="0" destOrd="3" presId="urn:microsoft.com/office/officeart/2005/8/layout/default"/>
    <dgm:cxn modelId="{98AA25FE-8C1F-4709-AA26-3058A5675CB5}" type="presOf" srcId="{C0529423-0CF4-4C95-80B6-0DE97C813A2B}" destId="{38882628-F357-421B-86DC-A1994999B09C}" srcOrd="0" destOrd="2" presId="urn:microsoft.com/office/officeart/2005/8/layout/default"/>
    <dgm:cxn modelId="{B6AECEF2-0CB6-49A1-83EB-43BA04DB5E0D}" type="presParOf" srcId="{2CC4173B-32AB-4D0A-AA4E-5D01EFF42FBF}" destId="{6C490FF1-1A47-44C0-866A-75B62948F7A8}" srcOrd="0" destOrd="0" presId="urn:microsoft.com/office/officeart/2005/8/layout/default"/>
    <dgm:cxn modelId="{44AAAB63-2FA2-46CF-91D4-DAEEE1D5474D}" type="presParOf" srcId="{2CC4173B-32AB-4D0A-AA4E-5D01EFF42FBF}" destId="{48D4E3A6-7279-4B8F-B3CC-211357EB5118}" srcOrd="1" destOrd="0" presId="urn:microsoft.com/office/officeart/2005/8/layout/default"/>
    <dgm:cxn modelId="{3A4DC6BE-9469-43A7-81BF-28545CFC5FA0}" type="presParOf" srcId="{2CC4173B-32AB-4D0A-AA4E-5D01EFF42FBF}" destId="{8F5E6E45-4D00-49B3-BA55-0F7BD6263DD4}" srcOrd="2" destOrd="0" presId="urn:microsoft.com/office/officeart/2005/8/layout/default"/>
    <dgm:cxn modelId="{5AB13097-0617-4061-AEF4-AEFFF0F840A3}" type="presParOf" srcId="{2CC4173B-32AB-4D0A-AA4E-5D01EFF42FBF}" destId="{5B681A7F-97B7-42F9-97BC-1C66397FEB40}" srcOrd="3" destOrd="0" presId="urn:microsoft.com/office/officeart/2005/8/layout/default"/>
    <dgm:cxn modelId="{A4E17FFC-AC91-4DF7-B565-5762764756CE}" type="presParOf" srcId="{2CC4173B-32AB-4D0A-AA4E-5D01EFF42FBF}" destId="{38882628-F357-421B-86DC-A1994999B09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F2121-C013-47AA-A2B5-490B65CBAC3E}">
      <dsp:nvSpPr>
        <dsp:cNvPr id="0" name=""/>
        <dsp:cNvSpPr/>
      </dsp:nvSpPr>
      <dsp:spPr>
        <a:xfrm>
          <a:off x="3565" y="1187117"/>
          <a:ext cx="2143786" cy="699162"/>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Vehicles</a:t>
          </a:r>
        </a:p>
      </dsp:txBody>
      <dsp:txXfrm>
        <a:off x="3565" y="1187117"/>
        <a:ext cx="2143786" cy="699162"/>
      </dsp:txXfrm>
    </dsp:sp>
    <dsp:sp modelId="{361686B3-1B4C-4EF9-9B99-444B71716E7D}">
      <dsp:nvSpPr>
        <dsp:cNvPr id="0" name=""/>
        <dsp:cNvSpPr/>
      </dsp:nvSpPr>
      <dsp:spPr>
        <a:xfrm>
          <a:off x="3565" y="1886279"/>
          <a:ext cx="2143786" cy="301950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Vehicle emission standards and inspection program</a:t>
          </a:r>
        </a:p>
        <a:p>
          <a:pPr marL="228600" lvl="1" indent="-228600" algn="l" defTabSz="889000">
            <a:lnSpc>
              <a:spcPct val="90000"/>
            </a:lnSpc>
            <a:spcBef>
              <a:spcPct val="0"/>
            </a:spcBef>
            <a:spcAft>
              <a:spcPct val="15000"/>
            </a:spcAft>
            <a:buChar char="•"/>
          </a:pPr>
          <a:r>
            <a:rPr lang="en-US" sz="2000" kern="1200" dirty="0"/>
            <a:t>Vehicle import limits or taxes, especially used vehicles</a:t>
          </a:r>
        </a:p>
      </dsp:txBody>
      <dsp:txXfrm>
        <a:off x="3565" y="1886279"/>
        <a:ext cx="2143786" cy="3019500"/>
      </dsp:txXfrm>
    </dsp:sp>
    <dsp:sp modelId="{F39A190E-5EED-4184-97E2-36D45E4B7FFE}">
      <dsp:nvSpPr>
        <dsp:cNvPr id="0" name=""/>
        <dsp:cNvSpPr/>
      </dsp:nvSpPr>
      <dsp:spPr>
        <a:xfrm>
          <a:off x="2447481" y="1187117"/>
          <a:ext cx="2143786" cy="699162"/>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Fuels</a:t>
          </a:r>
        </a:p>
      </dsp:txBody>
      <dsp:txXfrm>
        <a:off x="2447481" y="1187117"/>
        <a:ext cx="2143786" cy="699162"/>
      </dsp:txXfrm>
    </dsp:sp>
    <dsp:sp modelId="{27A34A9E-CB1D-4421-AEF1-B903E042C0EE}">
      <dsp:nvSpPr>
        <dsp:cNvPr id="0" name=""/>
        <dsp:cNvSpPr/>
      </dsp:nvSpPr>
      <dsp:spPr>
        <a:xfrm>
          <a:off x="2447481" y="1886279"/>
          <a:ext cx="2143786" cy="301950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Clean diesel standards</a:t>
          </a:r>
        </a:p>
        <a:p>
          <a:pPr marL="228600" lvl="1" indent="-228600" algn="l" defTabSz="889000">
            <a:lnSpc>
              <a:spcPct val="90000"/>
            </a:lnSpc>
            <a:spcBef>
              <a:spcPct val="0"/>
            </a:spcBef>
            <a:spcAft>
              <a:spcPct val="15000"/>
            </a:spcAft>
            <a:buChar char="•"/>
          </a:pPr>
          <a:r>
            <a:rPr lang="en-US" sz="2000" kern="1200" dirty="0">
              <a:latin typeface="Trebuchet MS" panose="020B0603020202020204"/>
            </a:rPr>
            <a:t>Low-sulphur</a:t>
          </a:r>
          <a:r>
            <a:rPr lang="en-US" sz="2000" kern="1200" dirty="0"/>
            <a:t> fuel</a:t>
          </a:r>
        </a:p>
        <a:p>
          <a:pPr marL="228600" lvl="1" indent="-228600" algn="l" defTabSz="889000">
            <a:lnSpc>
              <a:spcPct val="90000"/>
            </a:lnSpc>
            <a:spcBef>
              <a:spcPct val="0"/>
            </a:spcBef>
            <a:spcAft>
              <a:spcPct val="15000"/>
            </a:spcAft>
            <a:buChar char="•"/>
          </a:pPr>
          <a:r>
            <a:rPr lang="en-US" sz="2000" kern="1200" dirty="0"/>
            <a:t>Fuel import standards</a:t>
          </a:r>
        </a:p>
      </dsp:txBody>
      <dsp:txXfrm>
        <a:off x="2447481" y="1886279"/>
        <a:ext cx="2143786" cy="3019500"/>
      </dsp:txXfrm>
    </dsp:sp>
    <dsp:sp modelId="{49016BDA-F975-4941-A776-967E64EB91C6}">
      <dsp:nvSpPr>
        <dsp:cNvPr id="0" name=""/>
        <dsp:cNvSpPr/>
      </dsp:nvSpPr>
      <dsp:spPr>
        <a:xfrm>
          <a:off x="4891398" y="1187117"/>
          <a:ext cx="2143786" cy="699162"/>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Transport systems</a:t>
          </a:r>
        </a:p>
      </dsp:txBody>
      <dsp:txXfrm>
        <a:off x="4891398" y="1187117"/>
        <a:ext cx="2143786" cy="699162"/>
      </dsp:txXfrm>
    </dsp:sp>
    <dsp:sp modelId="{204CA23E-A196-4B53-AECB-EE6910783358}">
      <dsp:nvSpPr>
        <dsp:cNvPr id="0" name=""/>
        <dsp:cNvSpPr/>
      </dsp:nvSpPr>
      <dsp:spPr>
        <a:xfrm>
          <a:off x="4891398" y="1886279"/>
          <a:ext cx="2143786" cy="301950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Safe walking and cycling</a:t>
          </a:r>
        </a:p>
        <a:p>
          <a:pPr marL="228600" lvl="1" indent="-228600" algn="l" defTabSz="889000">
            <a:lnSpc>
              <a:spcPct val="90000"/>
            </a:lnSpc>
            <a:spcBef>
              <a:spcPct val="0"/>
            </a:spcBef>
            <a:spcAft>
              <a:spcPct val="15000"/>
            </a:spcAft>
            <a:buChar char="•"/>
          </a:pPr>
          <a:r>
            <a:rPr lang="en-US" sz="2000" kern="1200" dirty="0"/>
            <a:t>Public transport systems enhancements</a:t>
          </a:r>
        </a:p>
        <a:p>
          <a:pPr marL="228600" lvl="1" indent="-228600" algn="l" defTabSz="889000">
            <a:lnSpc>
              <a:spcPct val="90000"/>
            </a:lnSpc>
            <a:spcBef>
              <a:spcPct val="0"/>
            </a:spcBef>
            <a:spcAft>
              <a:spcPct val="15000"/>
            </a:spcAft>
            <a:buChar char="•"/>
          </a:pPr>
          <a:r>
            <a:rPr lang="en-US" sz="2000" kern="1200" dirty="0"/>
            <a:t>Parking policies</a:t>
          </a:r>
        </a:p>
      </dsp:txBody>
      <dsp:txXfrm>
        <a:off x="4891398" y="1886279"/>
        <a:ext cx="2143786" cy="3019500"/>
      </dsp:txXfrm>
    </dsp:sp>
    <dsp:sp modelId="{469D6439-E775-4D90-9BAE-33E0C9E9BA28}">
      <dsp:nvSpPr>
        <dsp:cNvPr id="0" name=""/>
        <dsp:cNvSpPr/>
      </dsp:nvSpPr>
      <dsp:spPr>
        <a:xfrm>
          <a:off x="7335314" y="1187117"/>
          <a:ext cx="2143786" cy="699162"/>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Small Industrial Sources</a:t>
          </a:r>
        </a:p>
      </dsp:txBody>
      <dsp:txXfrm>
        <a:off x="7335314" y="1187117"/>
        <a:ext cx="2143786" cy="699162"/>
      </dsp:txXfrm>
    </dsp:sp>
    <dsp:sp modelId="{4E1287A8-E67C-43AE-9F86-BD82638ADA0C}">
      <dsp:nvSpPr>
        <dsp:cNvPr id="0" name=""/>
        <dsp:cNvSpPr/>
      </dsp:nvSpPr>
      <dsp:spPr>
        <a:xfrm>
          <a:off x="7335314" y="1886279"/>
          <a:ext cx="2143786" cy="301950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Improved compliance for existing industrial standards</a:t>
          </a:r>
        </a:p>
      </dsp:txBody>
      <dsp:txXfrm>
        <a:off x="7335314" y="1886279"/>
        <a:ext cx="2143786" cy="3019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00D89-CEE7-4FD3-90CF-CC79F318E689}">
      <dsp:nvSpPr>
        <dsp:cNvPr id="0" name=""/>
        <dsp:cNvSpPr/>
      </dsp:nvSpPr>
      <dsp:spPr>
        <a:xfrm>
          <a:off x="3709" y="8774"/>
          <a:ext cx="2230285" cy="73049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Energy Sector</a:t>
          </a:r>
          <a:endParaRPr lang="en-US" sz="2100" kern="1200" dirty="0"/>
        </a:p>
      </dsp:txBody>
      <dsp:txXfrm>
        <a:off x="3709" y="8774"/>
        <a:ext cx="2230285" cy="730499"/>
      </dsp:txXfrm>
    </dsp:sp>
    <dsp:sp modelId="{3BB59007-B068-4030-843E-0F975BD46C61}">
      <dsp:nvSpPr>
        <dsp:cNvPr id="0" name=""/>
        <dsp:cNvSpPr/>
      </dsp:nvSpPr>
      <dsp:spPr>
        <a:xfrm>
          <a:off x="3709" y="739274"/>
          <a:ext cx="2230285" cy="283721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Renewable electricity generation</a:t>
          </a:r>
          <a:endParaRPr lang="en-US" sz="2100" kern="1200" dirty="0"/>
        </a:p>
        <a:p>
          <a:pPr marL="228600" lvl="1" indent="-228600" algn="l" defTabSz="933450">
            <a:lnSpc>
              <a:spcPct val="90000"/>
            </a:lnSpc>
            <a:spcBef>
              <a:spcPct val="0"/>
            </a:spcBef>
            <a:spcAft>
              <a:spcPct val="15000"/>
            </a:spcAft>
            <a:buChar char="•"/>
          </a:pPr>
          <a:r>
            <a:rPr lang="en-US" sz="2100" kern="1200"/>
            <a:t>Genset standards and regulations</a:t>
          </a:r>
          <a:endParaRPr lang="en-US" sz="2100" kern="1200" dirty="0"/>
        </a:p>
      </dsp:txBody>
      <dsp:txXfrm>
        <a:off x="3709" y="739274"/>
        <a:ext cx="2230285" cy="2837214"/>
      </dsp:txXfrm>
    </dsp:sp>
    <dsp:sp modelId="{3659011A-A330-4802-800D-4A571813E71A}">
      <dsp:nvSpPr>
        <dsp:cNvPr id="0" name=""/>
        <dsp:cNvSpPr/>
      </dsp:nvSpPr>
      <dsp:spPr>
        <a:xfrm>
          <a:off x="2546234" y="8774"/>
          <a:ext cx="2230285" cy="73049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Construction Industry</a:t>
          </a:r>
          <a:endParaRPr lang="en-US" sz="2100" kern="1200" dirty="0"/>
        </a:p>
      </dsp:txBody>
      <dsp:txXfrm>
        <a:off x="2546234" y="8774"/>
        <a:ext cx="2230285" cy="730499"/>
      </dsp:txXfrm>
    </dsp:sp>
    <dsp:sp modelId="{CF788D9A-58AE-4677-B1AA-DED69C6FB293}">
      <dsp:nvSpPr>
        <dsp:cNvPr id="0" name=""/>
        <dsp:cNvSpPr/>
      </dsp:nvSpPr>
      <dsp:spPr>
        <a:xfrm>
          <a:off x="2546234" y="739274"/>
          <a:ext cx="2230285" cy="283721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Dust control measures, e.g., water sprinkling</a:t>
          </a:r>
          <a:endParaRPr lang="en-US" sz="2100" kern="1200" dirty="0"/>
        </a:p>
        <a:p>
          <a:pPr marL="228600" lvl="1" indent="-228600" algn="l" defTabSz="933450">
            <a:lnSpc>
              <a:spcPct val="90000"/>
            </a:lnSpc>
            <a:spcBef>
              <a:spcPct val="0"/>
            </a:spcBef>
            <a:spcAft>
              <a:spcPct val="15000"/>
            </a:spcAft>
            <a:buChar char="•"/>
          </a:pPr>
          <a:r>
            <a:rPr lang="en-US" sz="2100" kern="1200"/>
            <a:t>Building materials and debris recycling and disposal</a:t>
          </a:r>
          <a:endParaRPr lang="en-US" sz="2100" kern="1200" dirty="0"/>
        </a:p>
      </dsp:txBody>
      <dsp:txXfrm>
        <a:off x="2546234" y="739274"/>
        <a:ext cx="2230285" cy="2837214"/>
      </dsp:txXfrm>
    </dsp:sp>
    <dsp:sp modelId="{E921EDC6-1B13-43AE-89EB-DC5E3C62DBA3}">
      <dsp:nvSpPr>
        <dsp:cNvPr id="0" name=""/>
        <dsp:cNvSpPr/>
      </dsp:nvSpPr>
      <dsp:spPr>
        <a:xfrm>
          <a:off x="5088759" y="8774"/>
          <a:ext cx="2230285" cy="73049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Open waste burning</a:t>
          </a:r>
          <a:endParaRPr lang="en-US" sz="2100" kern="1200" dirty="0"/>
        </a:p>
      </dsp:txBody>
      <dsp:txXfrm>
        <a:off x="5088759" y="8774"/>
        <a:ext cx="2230285" cy="730499"/>
      </dsp:txXfrm>
    </dsp:sp>
    <dsp:sp modelId="{943C269D-9800-4B1D-87F7-577129EB756B}">
      <dsp:nvSpPr>
        <dsp:cNvPr id="0" name=""/>
        <dsp:cNvSpPr/>
      </dsp:nvSpPr>
      <dsp:spPr>
        <a:xfrm>
          <a:off x="5088759" y="739274"/>
          <a:ext cx="2230285" cy="283721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Ban curb burning, with improved waste collection</a:t>
          </a:r>
          <a:endParaRPr lang="en-US" sz="2100" kern="1200" dirty="0"/>
        </a:p>
        <a:p>
          <a:pPr marL="228600" lvl="1" indent="-228600" algn="l" defTabSz="933450">
            <a:lnSpc>
              <a:spcPct val="90000"/>
            </a:lnSpc>
            <a:spcBef>
              <a:spcPct val="0"/>
            </a:spcBef>
            <a:spcAft>
              <a:spcPct val="15000"/>
            </a:spcAft>
            <a:buChar char="•"/>
          </a:pPr>
          <a:r>
            <a:rPr lang="en-US" sz="2100" kern="1200"/>
            <a:t>Composting and waste sorting strategies</a:t>
          </a:r>
          <a:endParaRPr lang="en-US" sz="2100" kern="1200" dirty="0"/>
        </a:p>
      </dsp:txBody>
      <dsp:txXfrm>
        <a:off x="5088759" y="739274"/>
        <a:ext cx="2230285" cy="2837214"/>
      </dsp:txXfrm>
    </dsp:sp>
    <dsp:sp modelId="{93F6417A-625A-4D84-9F7E-2E3501BB3012}">
      <dsp:nvSpPr>
        <dsp:cNvPr id="0" name=""/>
        <dsp:cNvSpPr/>
      </dsp:nvSpPr>
      <dsp:spPr>
        <a:xfrm>
          <a:off x="7631284" y="8774"/>
          <a:ext cx="2230285" cy="73049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Household fuel burning</a:t>
          </a:r>
          <a:endParaRPr lang="en-US" sz="2100" kern="1200" dirty="0"/>
        </a:p>
      </dsp:txBody>
      <dsp:txXfrm>
        <a:off x="7631284" y="8774"/>
        <a:ext cx="2230285" cy="730499"/>
      </dsp:txXfrm>
    </dsp:sp>
    <dsp:sp modelId="{A9C38D17-F9BB-4C05-81C8-8F2E7F4031F2}">
      <dsp:nvSpPr>
        <dsp:cNvPr id="0" name=""/>
        <dsp:cNvSpPr/>
      </dsp:nvSpPr>
      <dsp:spPr>
        <a:xfrm>
          <a:off x="7631284" y="739274"/>
          <a:ext cx="2230285" cy="283721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Stove replacement</a:t>
          </a:r>
          <a:endParaRPr lang="en-US" sz="2100" kern="1200" dirty="0"/>
        </a:p>
        <a:p>
          <a:pPr marL="228600" lvl="1" indent="-228600" algn="l" defTabSz="933450">
            <a:lnSpc>
              <a:spcPct val="90000"/>
            </a:lnSpc>
            <a:spcBef>
              <a:spcPct val="0"/>
            </a:spcBef>
            <a:spcAft>
              <a:spcPct val="15000"/>
            </a:spcAft>
            <a:buChar char="•"/>
          </a:pPr>
          <a:r>
            <a:rPr lang="en-US" sz="2100" kern="1200"/>
            <a:t>Incentivize cleaner fuels</a:t>
          </a:r>
          <a:endParaRPr lang="en-US" sz="2100" kern="1200" dirty="0"/>
        </a:p>
      </dsp:txBody>
      <dsp:txXfrm>
        <a:off x="7631284" y="739274"/>
        <a:ext cx="2230285" cy="28372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90FF1-1A47-44C0-866A-75B62948F7A8}">
      <dsp:nvSpPr>
        <dsp:cNvPr id="0" name=""/>
        <dsp:cNvSpPr/>
      </dsp:nvSpPr>
      <dsp:spPr>
        <a:xfrm>
          <a:off x="7713" y="1035590"/>
          <a:ext cx="2894166" cy="2950063"/>
        </a:xfrm>
        <a:prstGeom prst="rect">
          <a:avLst/>
        </a:prstGeom>
        <a:solidFill>
          <a:schemeClr val="accent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tx2"/>
              </a:solidFill>
              <a:latin typeface="+mj-lt"/>
            </a:rPr>
            <a:t>Voluntary</a:t>
          </a:r>
          <a:endParaRPr lang="en-US" sz="2400" b="1" kern="1200" dirty="0"/>
        </a:p>
        <a:p>
          <a:pPr marL="171450" lvl="1" indent="-171450" algn="l" defTabSz="711200">
            <a:lnSpc>
              <a:spcPct val="90000"/>
            </a:lnSpc>
            <a:spcBef>
              <a:spcPct val="0"/>
            </a:spcBef>
            <a:spcAft>
              <a:spcPct val="15000"/>
            </a:spcAft>
            <a:buChar char="•"/>
          </a:pPr>
          <a:r>
            <a:rPr lang="en-US" sz="1600" kern="1200" dirty="0">
              <a:solidFill>
                <a:schemeClr val="tx2"/>
              </a:solidFill>
              <a:latin typeface="+mj-lt"/>
            </a:rPr>
            <a:t>Public education</a:t>
          </a:r>
          <a:endParaRPr lang="en-US" sz="1600" kern="1200" dirty="0"/>
        </a:p>
        <a:p>
          <a:pPr marL="171450" lvl="1" indent="-171450" algn="l" defTabSz="711200">
            <a:lnSpc>
              <a:spcPct val="90000"/>
            </a:lnSpc>
            <a:spcBef>
              <a:spcPct val="0"/>
            </a:spcBef>
            <a:spcAft>
              <a:spcPct val="15000"/>
            </a:spcAft>
            <a:buChar char="•"/>
          </a:pPr>
          <a:r>
            <a:rPr lang="en-US" sz="1600" kern="1200" dirty="0">
              <a:solidFill>
                <a:schemeClr val="tx2"/>
              </a:solidFill>
              <a:latin typeface="+mj-lt"/>
            </a:rPr>
            <a:t>Technical assistance awards</a:t>
          </a:r>
          <a:endParaRPr lang="en-US" sz="1600" kern="1200" dirty="0"/>
        </a:p>
        <a:p>
          <a:pPr marL="171450" lvl="1" indent="-171450" algn="l" defTabSz="711200">
            <a:lnSpc>
              <a:spcPct val="90000"/>
            </a:lnSpc>
            <a:spcBef>
              <a:spcPct val="0"/>
            </a:spcBef>
            <a:spcAft>
              <a:spcPct val="15000"/>
            </a:spcAft>
            <a:buChar char="•"/>
          </a:pPr>
          <a:r>
            <a:rPr lang="en-US" sz="1600" kern="1200" dirty="0">
              <a:solidFill>
                <a:schemeClr val="tx2"/>
              </a:solidFill>
              <a:latin typeface="+mj-lt"/>
            </a:rPr>
            <a:t>Tax incentives/subsidies</a:t>
          </a:r>
          <a:endParaRPr lang="en-US" sz="1600" kern="1200" dirty="0"/>
        </a:p>
      </dsp:txBody>
      <dsp:txXfrm>
        <a:off x="7713" y="1035590"/>
        <a:ext cx="2894166" cy="2950063"/>
      </dsp:txXfrm>
    </dsp:sp>
    <dsp:sp modelId="{8F5E6E45-4D00-49B3-BA55-0F7BD6263DD4}">
      <dsp:nvSpPr>
        <dsp:cNvPr id="0" name=""/>
        <dsp:cNvSpPr/>
      </dsp:nvSpPr>
      <dsp:spPr>
        <a:xfrm>
          <a:off x="3536204" y="1022117"/>
          <a:ext cx="3024773" cy="2977009"/>
        </a:xfrm>
        <a:prstGeom prst="rect">
          <a:avLst/>
        </a:prstGeom>
        <a:solidFill>
          <a:schemeClr val="accent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tx2"/>
              </a:solidFill>
              <a:latin typeface="+mj-lt"/>
            </a:rPr>
            <a:t>Economic/Market-Based</a:t>
          </a:r>
        </a:p>
        <a:p>
          <a:pPr marL="171450" lvl="1" indent="-171450" algn="l" defTabSz="711200">
            <a:lnSpc>
              <a:spcPct val="90000"/>
            </a:lnSpc>
            <a:spcBef>
              <a:spcPct val="0"/>
            </a:spcBef>
            <a:spcAft>
              <a:spcPct val="15000"/>
            </a:spcAft>
            <a:buChar char="•"/>
          </a:pPr>
          <a:r>
            <a:rPr lang="en-US" sz="1600" kern="1200" dirty="0">
              <a:solidFill>
                <a:schemeClr val="tx2"/>
              </a:solidFill>
              <a:latin typeface="+mj-lt"/>
            </a:rPr>
            <a:t>Emissions fees</a:t>
          </a:r>
        </a:p>
        <a:p>
          <a:pPr marL="171450" lvl="1" indent="-171450" algn="l" defTabSz="711200">
            <a:lnSpc>
              <a:spcPct val="90000"/>
            </a:lnSpc>
            <a:spcBef>
              <a:spcPct val="0"/>
            </a:spcBef>
            <a:spcAft>
              <a:spcPct val="15000"/>
            </a:spcAft>
            <a:buChar char="•"/>
          </a:pPr>
          <a:r>
            <a:rPr lang="en-US" sz="1600" kern="1200" dirty="0">
              <a:solidFill>
                <a:schemeClr val="tx2"/>
              </a:solidFill>
              <a:latin typeface="+mj-lt"/>
            </a:rPr>
            <a:t>Tax incentives</a:t>
          </a:r>
        </a:p>
        <a:p>
          <a:pPr marL="171450" lvl="1" indent="-171450" algn="l" defTabSz="711200">
            <a:lnSpc>
              <a:spcPct val="90000"/>
            </a:lnSpc>
            <a:spcBef>
              <a:spcPct val="0"/>
            </a:spcBef>
            <a:spcAft>
              <a:spcPct val="15000"/>
            </a:spcAft>
            <a:buChar char="•"/>
          </a:pPr>
          <a:r>
            <a:rPr lang="en-US" sz="1600" kern="1200" dirty="0">
              <a:solidFill>
                <a:schemeClr val="tx2"/>
              </a:solidFill>
              <a:latin typeface="+mj-lt"/>
            </a:rPr>
            <a:t>Subsidies</a:t>
          </a:r>
        </a:p>
        <a:p>
          <a:pPr marL="171450" lvl="1" indent="-171450" algn="l" defTabSz="711200">
            <a:lnSpc>
              <a:spcPct val="90000"/>
            </a:lnSpc>
            <a:spcBef>
              <a:spcPct val="0"/>
            </a:spcBef>
            <a:spcAft>
              <a:spcPct val="15000"/>
            </a:spcAft>
            <a:buChar char="•"/>
          </a:pPr>
          <a:r>
            <a:rPr lang="en-US" sz="1600" kern="1200" dirty="0">
              <a:solidFill>
                <a:schemeClr val="tx2"/>
              </a:solidFill>
              <a:latin typeface="+mj-lt"/>
            </a:rPr>
            <a:t>Tradable permits</a:t>
          </a:r>
        </a:p>
        <a:p>
          <a:pPr marL="171450" lvl="1" indent="-171450" algn="l" defTabSz="711200">
            <a:lnSpc>
              <a:spcPct val="90000"/>
            </a:lnSpc>
            <a:spcBef>
              <a:spcPct val="0"/>
            </a:spcBef>
            <a:spcAft>
              <a:spcPct val="15000"/>
            </a:spcAft>
            <a:buChar char="•"/>
          </a:pPr>
          <a:r>
            <a:rPr lang="en-US" sz="1600" kern="1200" dirty="0">
              <a:solidFill>
                <a:schemeClr val="tx2"/>
              </a:solidFill>
              <a:latin typeface="+mj-lt"/>
            </a:rPr>
            <a:t>Emission offsets</a:t>
          </a:r>
        </a:p>
      </dsp:txBody>
      <dsp:txXfrm>
        <a:off x="3536204" y="1022117"/>
        <a:ext cx="3024773" cy="2977009"/>
      </dsp:txXfrm>
    </dsp:sp>
    <dsp:sp modelId="{38882628-F357-421B-86DC-A1994999B09C}">
      <dsp:nvSpPr>
        <dsp:cNvPr id="0" name=""/>
        <dsp:cNvSpPr/>
      </dsp:nvSpPr>
      <dsp:spPr>
        <a:xfrm>
          <a:off x="7195301" y="1029462"/>
          <a:ext cx="2883129" cy="2962318"/>
        </a:xfrm>
        <a:prstGeom prst="rect">
          <a:avLst/>
        </a:prstGeom>
        <a:solidFill>
          <a:schemeClr val="accent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tx2"/>
              </a:solidFill>
              <a:latin typeface="+mj-lt"/>
            </a:rPr>
            <a:t>Mandatory</a:t>
          </a:r>
        </a:p>
        <a:p>
          <a:pPr marL="114300" lvl="1" indent="-114300" algn="l" defTabSz="622300">
            <a:lnSpc>
              <a:spcPct val="90000"/>
            </a:lnSpc>
            <a:spcBef>
              <a:spcPct val="0"/>
            </a:spcBef>
            <a:spcAft>
              <a:spcPct val="15000"/>
            </a:spcAft>
            <a:buChar char="•"/>
          </a:pPr>
          <a:r>
            <a:rPr lang="en-US" sz="1400" kern="1200" dirty="0">
              <a:solidFill>
                <a:schemeClr val="tx2"/>
              </a:solidFill>
              <a:latin typeface="+mj-lt"/>
            </a:rPr>
            <a:t>Establish technology /performance standards</a:t>
          </a:r>
        </a:p>
        <a:p>
          <a:pPr marL="114300" lvl="1" indent="-114300" algn="l" defTabSz="622300">
            <a:lnSpc>
              <a:spcPct val="90000"/>
            </a:lnSpc>
            <a:spcBef>
              <a:spcPct val="0"/>
            </a:spcBef>
            <a:spcAft>
              <a:spcPct val="15000"/>
            </a:spcAft>
            <a:buChar char="•"/>
          </a:pPr>
          <a:r>
            <a:rPr lang="en-US" sz="1400" kern="1200" dirty="0">
              <a:solidFill>
                <a:schemeClr val="tx2"/>
              </a:solidFill>
              <a:latin typeface="+mj-lt"/>
            </a:rPr>
            <a:t>Issue permits/licenses to operate</a:t>
          </a:r>
        </a:p>
        <a:p>
          <a:pPr marL="114300" lvl="1" indent="-114300" algn="l" defTabSz="622300">
            <a:lnSpc>
              <a:spcPct val="90000"/>
            </a:lnSpc>
            <a:spcBef>
              <a:spcPct val="0"/>
            </a:spcBef>
            <a:spcAft>
              <a:spcPct val="15000"/>
            </a:spcAft>
            <a:buChar char="•"/>
          </a:pPr>
          <a:r>
            <a:rPr lang="en-US" sz="1400" kern="1200" dirty="0">
              <a:solidFill>
                <a:schemeClr val="tx2"/>
              </a:solidFill>
              <a:latin typeface="+mj-lt"/>
            </a:rPr>
            <a:t>Require monitoring of environmental releases or impacts on the ambient environment</a:t>
          </a:r>
        </a:p>
        <a:p>
          <a:pPr marL="114300" lvl="1" indent="-114300" algn="l" defTabSz="622300">
            <a:lnSpc>
              <a:spcPct val="90000"/>
            </a:lnSpc>
            <a:spcBef>
              <a:spcPct val="0"/>
            </a:spcBef>
            <a:spcAft>
              <a:spcPct val="15000"/>
            </a:spcAft>
            <a:buChar char="•"/>
          </a:pPr>
          <a:r>
            <a:rPr lang="en-US" sz="1400" kern="1200" dirty="0">
              <a:solidFill>
                <a:schemeClr val="tx2"/>
              </a:solidFill>
              <a:latin typeface="+mj-lt"/>
            </a:rPr>
            <a:t>Require reporting of accidents</a:t>
          </a:r>
        </a:p>
        <a:p>
          <a:pPr marL="114300" lvl="1" indent="-114300" algn="l" defTabSz="622300">
            <a:lnSpc>
              <a:spcPct val="90000"/>
            </a:lnSpc>
            <a:spcBef>
              <a:spcPct val="0"/>
            </a:spcBef>
            <a:spcAft>
              <a:spcPct val="15000"/>
            </a:spcAft>
            <a:buChar char="•"/>
          </a:pPr>
          <a:r>
            <a:rPr lang="en-US" sz="1400" kern="1200" dirty="0">
              <a:solidFill>
                <a:schemeClr val="tx2"/>
              </a:solidFill>
              <a:latin typeface="+mj-lt"/>
            </a:rPr>
            <a:t>Establish responsibility for clean up of contamination and compensation of victims</a:t>
          </a:r>
        </a:p>
      </dsp:txBody>
      <dsp:txXfrm>
        <a:off x="7195301" y="1029462"/>
        <a:ext cx="2883129" cy="296231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D818D7-DF4E-4C59-9BBA-548250DAC33A}" type="datetimeFigureOut">
              <a:rPr lang="en-US" smtClean="0"/>
              <a:t>7/18/2023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00A82-9926-4DBA-8BA5-A22EEB8ACF8E}" type="slidenum">
              <a:rPr lang="en-US" smtClean="0"/>
              <a:t>‹#›</a:t>
            </a:fld>
            <a:endParaRPr lang="en-US" dirty="0"/>
          </a:p>
        </p:txBody>
      </p:sp>
    </p:spTree>
    <p:extLst>
      <p:ext uri="{BB962C8B-B14F-4D97-AF65-F5344CB8AC3E}">
        <p14:creationId xmlns:p14="http://schemas.microsoft.com/office/powerpoint/2010/main" val="284234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400" dirty="0"/>
              <a:t>Brings together legal, technical, and practical considerations in one place</a:t>
            </a:r>
          </a:p>
          <a:p>
            <a:pPr lvl="1">
              <a:spcBef>
                <a:spcPts val="600"/>
              </a:spcBef>
            </a:pPr>
            <a:r>
              <a:rPr lang="en-US" altLang="en-US" sz="2000" dirty="0"/>
              <a:t>Legal authority to pursue clean air goals</a:t>
            </a:r>
          </a:p>
          <a:p>
            <a:pPr lvl="1">
              <a:spcBef>
                <a:spcPts val="600"/>
              </a:spcBef>
            </a:pPr>
            <a:r>
              <a:rPr lang="en-US" altLang="en-US" sz="2000" dirty="0"/>
              <a:t>Technical analyses that show the emission reduction measures being pursued will be effective to </a:t>
            </a:r>
          </a:p>
          <a:p>
            <a:pPr>
              <a:spcBef>
                <a:spcPts val="600"/>
              </a:spcBef>
            </a:pPr>
            <a:r>
              <a:rPr lang="en-US" altLang="en-US" sz="2400" dirty="0"/>
              <a:t>Memorializes government commitments made for implementation, measurement, and enforcement</a:t>
            </a:r>
          </a:p>
          <a:p>
            <a:pPr>
              <a:spcBef>
                <a:spcPts val="600"/>
              </a:spcBef>
            </a:pPr>
            <a:r>
              <a:rPr lang="en-US" altLang="en-US" sz="2400" dirty="0"/>
              <a:t>Outlines gaps and needs to fully implement, measure, and evaluate the plan</a:t>
            </a:r>
          </a:p>
          <a:p>
            <a:pPr>
              <a:spcBef>
                <a:spcPts val="600"/>
              </a:spcBef>
            </a:pPr>
            <a:r>
              <a:rPr lang="en-US" altLang="en-US" sz="2400" dirty="0"/>
              <a:t>Serves as a visible sign of commitment and a blueprint for further investment that is attractive to international donors looking to invest in cleaner air (e.g., World Bank PMEH, WHO)</a:t>
            </a:r>
          </a:p>
          <a:p>
            <a:endParaRPr lang="en-US" sz="2000" dirty="0"/>
          </a:p>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5</a:t>
            </a:fld>
            <a:endParaRPr lang="en-US" dirty="0"/>
          </a:p>
        </p:txBody>
      </p:sp>
    </p:spTree>
    <p:extLst>
      <p:ext uri="{BB962C8B-B14F-4D97-AF65-F5344CB8AC3E}">
        <p14:creationId xmlns:p14="http://schemas.microsoft.com/office/powerpoint/2010/main" val="2722479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the non-accidental mortality in Addis Ababa, comparing the baseline (no controls), with an enforced transport policy, and with an enforced burning policy. We can see that the transport policy decreases mortality the most. </a:t>
            </a:r>
          </a:p>
        </p:txBody>
      </p:sp>
      <p:sp>
        <p:nvSpPr>
          <p:cNvPr id="4" name="Slide Number Placeholder 3"/>
          <p:cNvSpPr>
            <a:spLocks noGrp="1"/>
          </p:cNvSpPr>
          <p:nvPr>
            <p:ph type="sldNum" sz="quarter" idx="5"/>
          </p:nvPr>
        </p:nvSpPr>
        <p:spPr/>
        <p:txBody>
          <a:bodyPr/>
          <a:lstStyle/>
          <a:p>
            <a:fld id="{9C900A82-9926-4DBA-8BA5-A22EEB8ACF8E}" type="slidenum">
              <a:rPr lang="en-US" smtClean="0"/>
              <a:t>32</a:t>
            </a:fld>
            <a:endParaRPr lang="en-US" dirty="0"/>
          </a:p>
        </p:txBody>
      </p:sp>
    </p:spTree>
    <p:extLst>
      <p:ext uri="{BB962C8B-B14F-4D97-AF65-F5344CB8AC3E}">
        <p14:creationId xmlns:p14="http://schemas.microsoft.com/office/powerpoint/2010/main" val="999271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Will there be a legal mandate? On what level will it be enforced? </a:t>
            </a:r>
          </a:p>
          <a:p>
            <a:pPr marL="171450" indent="-171450">
              <a:buFontTx/>
              <a:buChar char="-"/>
            </a:pPr>
            <a:r>
              <a:rPr lang="en-US" dirty="0"/>
              <a:t>Will there be the formulation of legislation, standards, or will there only be guidelines? </a:t>
            </a:r>
          </a:p>
          <a:p>
            <a:pPr marL="171450" indent="-171450">
              <a:buFontTx/>
              <a:buChar char="-"/>
            </a:pPr>
            <a:r>
              <a:rPr lang="en-US" dirty="0"/>
              <a:t>How will there be coordination and supervision of the standards?</a:t>
            </a:r>
          </a:p>
          <a:p>
            <a:pPr marL="171450" indent="-171450">
              <a:buFontTx/>
              <a:buChar char="-"/>
            </a:pPr>
            <a:r>
              <a:rPr lang="en-US" dirty="0"/>
              <a:t>How will it be known that compliance is required?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35</a:t>
            </a:fld>
            <a:endParaRPr lang="en-US" dirty="0"/>
          </a:p>
        </p:txBody>
      </p:sp>
    </p:spTree>
    <p:extLst>
      <p:ext uri="{BB962C8B-B14F-4D97-AF65-F5344CB8AC3E}">
        <p14:creationId xmlns:p14="http://schemas.microsoft.com/office/powerpoint/2010/main" val="2993597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Developing a regulatory program for AQMP implementation is a continuous cycle. It can start with identifying issues, setting objectives, and then choosing an instrument for regulatory response. Analysis of the policy choice can include benefit-cost analysis to justify the decision. Next comes planning for implementation and compliance, then measuring and reporting on performance. Finally, the regulation requires evaluation and review, which moves into the identification of policy issues once again. </a:t>
            </a:r>
          </a:p>
        </p:txBody>
      </p:sp>
      <p:sp>
        <p:nvSpPr>
          <p:cNvPr id="4" name="Slide Number Placeholder 3"/>
          <p:cNvSpPr>
            <a:spLocks noGrp="1"/>
          </p:cNvSpPr>
          <p:nvPr>
            <p:ph type="sldNum" sz="quarter" idx="5"/>
          </p:nvPr>
        </p:nvSpPr>
        <p:spPr/>
        <p:txBody>
          <a:bodyPr/>
          <a:lstStyle/>
          <a:p>
            <a:fld id="{9C900A82-9926-4DBA-8BA5-A22EEB8ACF8E}" type="slidenum">
              <a:rPr lang="en-US" smtClean="0"/>
              <a:t>37</a:t>
            </a:fld>
            <a:endParaRPr lang="en-US" dirty="0"/>
          </a:p>
        </p:txBody>
      </p:sp>
    </p:spTree>
    <p:extLst>
      <p:ext uri="{BB962C8B-B14F-4D97-AF65-F5344CB8AC3E}">
        <p14:creationId xmlns:p14="http://schemas.microsoft.com/office/powerpoint/2010/main" val="225097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Megacities program has developed a new integrated air quality and climate management framework, which incorporates considerations of climate change mitigation throughout the original AQMP structure. In particular, this includes references to additional tools and resources for considering climate impacts in the plan. </a:t>
            </a:r>
          </a:p>
        </p:txBody>
      </p:sp>
      <p:sp>
        <p:nvSpPr>
          <p:cNvPr id="4" name="Slide Number Placeholder 3"/>
          <p:cNvSpPr>
            <a:spLocks noGrp="1"/>
          </p:cNvSpPr>
          <p:nvPr>
            <p:ph type="sldNum" sz="quarter" idx="5"/>
          </p:nvPr>
        </p:nvSpPr>
        <p:spPr/>
        <p:txBody>
          <a:bodyPr/>
          <a:lstStyle/>
          <a:p>
            <a:fld id="{9C900A82-9926-4DBA-8BA5-A22EEB8ACF8E}" type="slidenum">
              <a:rPr lang="en-US" smtClean="0"/>
              <a:t>41</a:t>
            </a:fld>
            <a:endParaRPr lang="en-US" dirty="0"/>
          </a:p>
        </p:txBody>
      </p:sp>
    </p:spTree>
    <p:extLst>
      <p:ext uri="{BB962C8B-B14F-4D97-AF65-F5344CB8AC3E}">
        <p14:creationId xmlns:p14="http://schemas.microsoft.com/office/powerpoint/2010/main" val="1866495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template incorporates both air quality and climate change mitigation planning, with a focus on major overlapping pollutants such as short-lived climate pollutants (SLCPs). </a:t>
            </a:r>
          </a:p>
        </p:txBody>
      </p:sp>
      <p:sp>
        <p:nvSpPr>
          <p:cNvPr id="4" name="Slide Number Placeholder 3"/>
          <p:cNvSpPr>
            <a:spLocks noGrp="1"/>
          </p:cNvSpPr>
          <p:nvPr>
            <p:ph type="sldNum" sz="quarter" idx="5"/>
          </p:nvPr>
        </p:nvSpPr>
        <p:spPr/>
        <p:txBody>
          <a:bodyPr/>
          <a:lstStyle/>
          <a:p>
            <a:fld id="{9C900A82-9926-4DBA-8BA5-A22EEB8ACF8E}" type="slidenum">
              <a:rPr lang="en-US" smtClean="0"/>
              <a:t>42</a:t>
            </a:fld>
            <a:endParaRPr lang="en-US" dirty="0"/>
          </a:p>
        </p:txBody>
      </p:sp>
    </p:spTree>
    <p:extLst>
      <p:ext uri="{BB962C8B-B14F-4D97-AF65-F5344CB8AC3E}">
        <p14:creationId xmlns:p14="http://schemas.microsoft.com/office/powerpoint/2010/main" val="3346919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0202EC-410E-4626-B477-BB5C5791D879}" type="slidenum">
              <a:rPr lang="en-US"/>
              <a:pPr/>
              <a:t>6</a:t>
            </a:fld>
            <a:endParaRPr lang="en-US"/>
          </a:p>
        </p:txBody>
      </p:sp>
      <p:sp>
        <p:nvSpPr>
          <p:cNvPr id="909314" name="Rectangle 2"/>
          <p:cNvSpPr>
            <a:spLocks noGrp="1" noRot="1" noChangeAspect="1" noChangeArrowheads="1" noTextEdit="1"/>
          </p:cNvSpPr>
          <p:nvPr>
            <p:ph type="sldImg"/>
          </p:nvPr>
        </p:nvSpPr>
        <p:spPr>
          <a:xfrm>
            <a:off x="719138" y="1163638"/>
            <a:ext cx="5581650" cy="3140075"/>
          </a:xfrm>
          <a:ln/>
        </p:spPr>
      </p:sp>
      <p:sp>
        <p:nvSpPr>
          <p:cNvPr id="909315" name="Rectangle 3"/>
          <p:cNvSpPr>
            <a:spLocks noGrp="1" noChangeArrowheads="1"/>
          </p:cNvSpPr>
          <p:nvPr>
            <p:ph type="body" idx="1"/>
          </p:nvPr>
        </p:nvSpPr>
        <p:spPr/>
        <p:txBody>
          <a:bodyPr/>
          <a:lstStyle/>
          <a:p>
            <a:r>
              <a:rPr lang="en-US" altLang="zh-CN" dirty="0">
                <a:solidFill>
                  <a:schemeClr val="tx2"/>
                </a:solidFill>
                <a:ea typeface="SimSun" panose="02010600030101010101" pitchFamily="2" charset="-122"/>
              </a:rPr>
              <a:t>- Good quality science and analytical information on the nature, sources, and impacts of air pollution</a:t>
            </a:r>
          </a:p>
          <a:p>
            <a:pPr marL="171450" indent="-171450">
              <a:buFontTx/>
              <a:buChar char="-"/>
            </a:pPr>
            <a:r>
              <a:rPr lang="en-US" altLang="zh-CN" dirty="0">
                <a:solidFill>
                  <a:schemeClr val="tx2"/>
                </a:solidFill>
                <a:ea typeface="SimSun" panose="02010600030101010101" pitchFamily="2" charset="-122"/>
              </a:rPr>
              <a:t>Shared understanding of the problem among major stakeholders (pollution sources, political leaders, environmental officials, public interest groups, community-based organizations, citizens)</a:t>
            </a:r>
          </a:p>
          <a:p>
            <a:r>
              <a:rPr lang="en-US" altLang="zh-CN" dirty="0">
                <a:solidFill>
                  <a:schemeClr val="tx2"/>
                </a:solidFill>
                <a:ea typeface="SimSun" panose="02010600030101010101" pitchFamily="2" charset="-122"/>
              </a:rPr>
              <a:t>- Active involvement of stakeholders and shared commitment to improve air quality</a:t>
            </a:r>
          </a:p>
          <a:p>
            <a:r>
              <a:rPr lang="en-US" altLang="zh-CN" dirty="0">
                <a:solidFill>
                  <a:schemeClr val="tx2"/>
                </a:solidFill>
                <a:ea typeface="SimSun" panose="02010600030101010101" pitchFamily="2" charset="-122"/>
              </a:rPr>
              <a:t>- Shared burden of control across contributing sources and regions</a:t>
            </a:r>
          </a:p>
          <a:p>
            <a:r>
              <a:rPr lang="en-US" altLang="zh-CN" dirty="0">
                <a:solidFill>
                  <a:schemeClr val="tx2"/>
                </a:solidFill>
                <a:ea typeface="SimSun" panose="02010600030101010101" pitchFamily="2" charset="-122"/>
              </a:rPr>
              <a:t>- Leadership at national level to enable participation, set fair levels of control, and resolve conflicts between stakeholders</a:t>
            </a:r>
          </a:p>
          <a:p>
            <a:r>
              <a:rPr lang="en-US" altLang="zh-CN" dirty="0">
                <a:solidFill>
                  <a:schemeClr val="tx2"/>
                </a:solidFill>
                <a:ea typeface="SimSun" panose="02010600030101010101" pitchFamily="2" charset="-122"/>
              </a:rPr>
              <a:t>- Defined roles for each level of government involved</a:t>
            </a:r>
          </a:p>
          <a:p>
            <a:r>
              <a:rPr lang="en-US" altLang="zh-CN" dirty="0">
                <a:solidFill>
                  <a:schemeClr val="tx2"/>
                </a:solidFill>
                <a:ea typeface="SimSun" panose="02010600030101010101" pitchFamily="2" charset="-122"/>
              </a:rPr>
              <a:t>- Strong penalties, clear accountability, and meaningful enforcement at the national, state, and local levels</a:t>
            </a:r>
          </a:p>
          <a:p>
            <a:endParaRPr lang="en-US" dirty="0"/>
          </a:p>
        </p:txBody>
      </p:sp>
    </p:spTree>
    <p:extLst>
      <p:ext uri="{BB962C8B-B14F-4D97-AF65-F5344CB8AC3E}">
        <p14:creationId xmlns:p14="http://schemas.microsoft.com/office/powerpoint/2010/main" val="2100416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demonstrates the integrated air quality model that is the backbone of the Megacities Partnership work. The general premise is that with any amount of air quality information and will to make change, local and national government agencies can begin to make policy updates to improve air quality and therefore improve quality of human life while decreasing air pollution related health impacts. </a:t>
            </a:r>
          </a:p>
          <a:p>
            <a:r>
              <a:rPr lang="en-US" dirty="0"/>
              <a:t>First, the aim is to gather available air quality data and information. </a:t>
            </a:r>
          </a:p>
          <a:p>
            <a:r>
              <a:rPr lang="en-US" dirty="0"/>
              <a:t>Next, assess the current air quality situation, identifying key air pollution sources and hotspots of exposure. This can be done by collecting relevant emissions source, population, and health impact data. Typically, we have done these analyses using US EPA’s environmental benefits mapping and analysis program, called </a:t>
            </a:r>
            <a:r>
              <a:rPr lang="en-US" dirty="0" err="1"/>
              <a:t>BenMAP</a:t>
            </a:r>
            <a:r>
              <a:rPr lang="en-US" dirty="0"/>
              <a:t>-CE, or </a:t>
            </a:r>
            <a:r>
              <a:rPr lang="en-US" dirty="0" err="1"/>
              <a:t>BenMAP</a:t>
            </a:r>
            <a:r>
              <a:rPr lang="en-US" dirty="0"/>
              <a:t> Community Edition. </a:t>
            </a:r>
          </a:p>
          <a:p>
            <a:r>
              <a:rPr lang="en-US" dirty="0"/>
              <a:t>From there, we can conduct analyses of new emissions control measures to prioritize actions, and for example, target sources like large industries or mobile source emissions. </a:t>
            </a:r>
          </a:p>
          <a:p>
            <a:r>
              <a:rPr lang="en-US" dirty="0"/>
              <a:t>Then, the aim is to help the local agencies take action, which can be legal, policy-specific, or change to technology. </a:t>
            </a:r>
          </a:p>
          <a:p>
            <a:r>
              <a:rPr lang="en-US" dirty="0"/>
              <a:t>Once action has been taken, the goal is to enhance data collection capacity to further evaluate progress on the emission mitigation actions. This is important because often the action includes improving air quality monitors, expanding the network, improving data collection or publication methods, etc. </a:t>
            </a:r>
          </a:p>
          <a:p>
            <a:r>
              <a:rPr lang="en-US" dirty="0"/>
              <a:t>Then implement enhanced data collection capacity, and begin the process again. The US has gone through this process more than once, beginning in 1970 with the advent of the Clean Air Act. Other developing countries have just begun the process and have made it through a few of the steps over four or five years.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C1FF7C7-0522-4047-A040-E171AEC7525C}" type="slidenum">
              <a:rPr kumimoji="0" lang="en-US" sz="13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3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3131556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accompany the previous slide, this conceptual model shows the format of air quality management planning. If we begin in the center, we see that air quality data is the crucial middle point that all other activities are tied to. Air quality data can be collected by monitoring, modeling, and capturing details within emissions inventories. Then, we take those data to understand the impacts of air quality via human and environmental assessment. These details can be used to set air quality goals, and then determine air pollution control strategies, which may be based on legislation, regulation, and implementation, and then eventually compliance and enforcement. These details provide additional data to be considered in assessing air quality. This work all occurs under the overarching umbrella of public participation, as the public is arguably the most significant stakeholder in this work.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7AF32-7756-4E36-8160-7EBD005899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3550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10</a:t>
            </a:fld>
            <a:endParaRPr lang="en-US" dirty="0"/>
          </a:p>
        </p:txBody>
      </p:sp>
    </p:spTree>
    <p:extLst>
      <p:ext uri="{BB962C8B-B14F-4D97-AF65-F5344CB8AC3E}">
        <p14:creationId xmlns:p14="http://schemas.microsoft.com/office/powerpoint/2010/main" val="59159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sz="1800" b="0" i="0" u="none" strike="noStrike" dirty="0">
                <a:solidFill>
                  <a:srgbClr val="000000"/>
                </a:solidFill>
                <a:effectLst/>
                <a:latin typeface="Calibri" panose="020F0502020204030204" pitchFamily="34" charset="0"/>
              </a:rPr>
              <a:t>Retrospective analysis:</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None/>
            </a:pPr>
            <a:r>
              <a:rPr lang="en-US" sz="1800" b="0" i="0" u="none" strike="noStrike" dirty="0">
                <a:solidFill>
                  <a:srgbClr val="000000"/>
                </a:solidFill>
                <a:effectLst/>
                <a:latin typeface="Calibri" panose="020F0502020204030204" pitchFamily="34" charset="0"/>
              </a:rPr>
              <a:t>Can look at the reduction in emissions from a certain policy being implemented such as the Clean Air Act (CAA), and compare it to how emissions would have been expected to be in a business-as-usual scenario</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Area A is the total emissions avoided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US" sz="1800" b="0" i="0" u="none" strike="noStrike" dirty="0">
              <a:solidFill>
                <a:srgbClr val="000000"/>
              </a:solidFill>
              <a:effectLst/>
              <a:latin typeface="Calibri" panose="020F0502020204030204" pitchFamily="34" charset="0"/>
            </a:endParaRPr>
          </a:p>
          <a:p>
            <a:pPr algn="l" rtl="0" fontAlgn="base">
              <a:buFont typeface="Arial" panose="020B0604020202020204" pitchFamily="34" charset="0"/>
              <a:buNone/>
            </a:pPr>
            <a:r>
              <a:rPr lang="en-US" sz="1800" b="0" i="0" u="none" strike="noStrike" dirty="0">
                <a:solidFill>
                  <a:srgbClr val="000000"/>
                </a:solidFill>
                <a:effectLst/>
                <a:latin typeface="Calibri" panose="020F0502020204030204" pitchFamily="34" charset="0"/>
              </a:rPr>
              <a:t>Prospective analysis: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None/>
            </a:pPr>
            <a:r>
              <a:rPr lang="en-US" sz="1800" b="0" i="0" u="none" strike="noStrike" dirty="0">
                <a:solidFill>
                  <a:srgbClr val="000000"/>
                </a:solidFill>
                <a:effectLst/>
                <a:latin typeface="Calibri" panose="020F0502020204030204" pitchFamily="34" charset="0"/>
              </a:rPr>
              <a:t>By projecting how emissions would change in a business-as-usual scenario and comparing it to the projected emissions with a policy implemented, we can see the benefits of a potential policy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Area B+C is total emissions to be avoided with CAA</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14</a:t>
            </a:fld>
            <a:endParaRPr lang="en-US" dirty="0"/>
          </a:p>
        </p:txBody>
      </p:sp>
    </p:spTree>
    <p:extLst>
      <p:ext uri="{BB962C8B-B14F-4D97-AF65-F5344CB8AC3E}">
        <p14:creationId xmlns:p14="http://schemas.microsoft.com/office/powerpoint/2010/main" val="2180616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AQMP process can take many years to make it around just one time (in this case, 2010-2015) </a:t>
            </a:r>
          </a:p>
          <a:p>
            <a:pPr marL="171450" indent="-171450">
              <a:buFontTx/>
              <a:buChar char="-"/>
            </a:pPr>
            <a:r>
              <a:rPr lang="en-US" dirty="0"/>
              <a:t>This specific process includes time for public comment, examination of proposed development and air quality impacts, analysis of the baseline air quality characteristics, strategy development and AQMP goals, and then the publishing of the final AQMP, allowing implementation to begin</a:t>
            </a:r>
          </a:p>
        </p:txBody>
      </p:sp>
      <p:sp>
        <p:nvSpPr>
          <p:cNvPr id="4" name="Slide Number Placeholder 3"/>
          <p:cNvSpPr>
            <a:spLocks noGrp="1"/>
          </p:cNvSpPr>
          <p:nvPr>
            <p:ph type="sldNum" sz="quarter" idx="5"/>
          </p:nvPr>
        </p:nvSpPr>
        <p:spPr/>
        <p:txBody>
          <a:bodyPr/>
          <a:lstStyle/>
          <a:p>
            <a:fld id="{9C900A82-9926-4DBA-8BA5-A22EEB8ACF8E}" type="slidenum">
              <a:rPr lang="en-US" smtClean="0"/>
              <a:t>23</a:t>
            </a:fld>
            <a:endParaRPr lang="en-US" dirty="0"/>
          </a:p>
        </p:txBody>
      </p:sp>
    </p:spTree>
    <p:extLst>
      <p:ext uri="{BB962C8B-B14F-4D97-AF65-F5344CB8AC3E}">
        <p14:creationId xmlns:p14="http://schemas.microsoft.com/office/powerpoint/2010/main" val="2137622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Developing a Baseline Health Risk Assessment (a technical challenge) to be used in the AQMP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Internal and external communications strategy for the AQMP</a:t>
            </a:r>
          </a:p>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25</a:t>
            </a:fld>
            <a:endParaRPr lang="en-US" dirty="0"/>
          </a:p>
        </p:txBody>
      </p:sp>
    </p:spTree>
    <p:extLst>
      <p:ext uri="{BB962C8B-B14F-4D97-AF65-F5344CB8AC3E}">
        <p14:creationId xmlns:p14="http://schemas.microsoft.com/office/powerpoint/2010/main" val="404103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30</a:t>
            </a:fld>
            <a:endParaRPr lang="en-US" dirty="0"/>
          </a:p>
        </p:txBody>
      </p:sp>
    </p:spTree>
    <p:extLst>
      <p:ext uri="{BB962C8B-B14F-4D97-AF65-F5344CB8AC3E}">
        <p14:creationId xmlns:p14="http://schemas.microsoft.com/office/powerpoint/2010/main" val="30381261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Isosceles Triangle 18"/>
          <p:cNvSpPr/>
          <p:nvPr/>
        </p:nvSpPr>
        <p:spPr>
          <a:xfrm rot="10800000">
            <a:off x="0" y="0"/>
            <a:ext cx="842596" cy="5666154"/>
          </a:xfrm>
          <a:prstGeom prst="triangle">
            <a:avLst>
              <a:gd name="adj" fmla="val 100000"/>
            </a:avLst>
          </a:prstGeom>
          <a:solidFill>
            <a:schemeClr val="accent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507067" y="2804584"/>
            <a:ext cx="7766936" cy="1646302"/>
          </a:xfrm>
        </p:spPr>
        <p:txBody>
          <a:bodyPr anchor="b">
            <a:noAutofit/>
          </a:bodyPr>
          <a:lstStyle>
            <a:lvl1pPr algn="r">
              <a:defRPr sz="5400">
                <a:solidFill>
                  <a:schemeClr val="accent1"/>
                </a:solidFill>
                <a:latin typeface="Tw Cen MT" panose="020B0602020104020603"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507067" y="4450883"/>
            <a:ext cx="7766936" cy="1096899"/>
          </a:xfrm>
        </p:spPr>
        <p:txBody>
          <a:bodyPr anchor="t"/>
          <a:lstStyle>
            <a:lvl1pPr marL="0" indent="0" algn="r">
              <a:buNone/>
              <a:defRPr>
                <a:solidFill>
                  <a:schemeClr val="tx1">
                    <a:lumMod val="50000"/>
                    <a:lumOff val="50000"/>
                  </a:schemeClr>
                </a:solidFill>
                <a:latin typeface="Tw Cen MT" panose="020B06020201040206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 Date</a:t>
            </a:r>
          </a:p>
        </p:txBody>
      </p:sp>
      <p:sp>
        <p:nvSpPr>
          <p:cNvPr id="4" name="Date Placeholder 3"/>
          <p:cNvSpPr>
            <a:spLocks noGrp="1"/>
          </p:cNvSpPr>
          <p:nvPr>
            <p:ph type="dt" sz="half" idx="10"/>
          </p:nvPr>
        </p:nvSpPr>
        <p:spPr/>
        <p:txBody>
          <a:bodyPr/>
          <a:lstStyle/>
          <a:p>
            <a:fld id="{2C839CFE-B170-4BF1-A866-6FE085A2BE8E}"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a:extLst>
              <a:ext uri="{FF2B5EF4-FFF2-40B4-BE49-F238E27FC236}">
                <a16:creationId xmlns:a16="http://schemas.microsoft.com/office/drawing/2014/main" id="{54086E77-248B-C69E-F172-2FAD7DBC8F08}"/>
              </a:ext>
            </a:extLst>
          </p:cNvPr>
          <p:cNvPicPr>
            <a:picLocks noChangeAspect="1"/>
          </p:cNvPicPr>
          <p:nvPr/>
        </p:nvPicPr>
        <p:blipFill>
          <a:blip r:embed="rId2"/>
          <a:stretch>
            <a:fillRect/>
          </a:stretch>
        </p:blipFill>
        <p:spPr>
          <a:xfrm>
            <a:off x="4066831" y="343959"/>
            <a:ext cx="2647407" cy="2361538"/>
          </a:xfrm>
          <a:prstGeom prst="rect">
            <a:avLst/>
          </a:prstGeom>
        </p:spPr>
      </p:pic>
      <p:grpSp>
        <p:nvGrpSpPr>
          <p:cNvPr id="9" name="Group 8">
            <a:extLst>
              <a:ext uri="{FF2B5EF4-FFF2-40B4-BE49-F238E27FC236}">
                <a16:creationId xmlns:a16="http://schemas.microsoft.com/office/drawing/2014/main" id="{84E4F4A6-A00A-092F-767E-077644084DE2}"/>
              </a:ext>
            </a:extLst>
          </p:cNvPr>
          <p:cNvGrpSpPr/>
          <p:nvPr userDrawn="1"/>
        </p:nvGrpSpPr>
        <p:grpSpPr>
          <a:xfrm>
            <a:off x="10622528" y="-8878"/>
            <a:ext cx="1569472" cy="6866878"/>
            <a:chOff x="10622528" y="-8878"/>
            <a:chExt cx="1569472" cy="6866878"/>
          </a:xfrm>
        </p:grpSpPr>
        <p:sp>
          <p:nvSpPr>
            <p:cNvPr id="22" name="Rectangle 51">
              <a:extLst>
                <a:ext uri="{FF2B5EF4-FFF2-40B4-BE49-F238E27FC236}">
                  <a16:creationId xmlns:a16="http://schemas.microsoft.com/office/drawing/2014/main" id="{C6B997B5-51B1-7667-9FA9-C2A0B1EE9428}"/>
                </a:ext>
              </a:extLst>
            </p:cNvPr>
            <p:cNvSpPr/>
            <p:nvPr userDrawn="1"/>
          </p:nvSpPr>
          <p:spPr>
            <a:xfrm rot="5400000">
              <a:off x="8036142" y="2702142"/>
              <a:ext cx="6866878" cy="1444838"/>
            </a:xfrm>
            <a:custGeom>
              <a:avLst/>
              <a:gdLst>
                <a:gd name="connsiteX0" fmla="*/ 0 w 7312660"/>
                <a:gd name="connsiteY0" fmla="*/ 0 h 1215390"/>
                <a:gd name="connsiteX1" fmla="*/ 7312660 w 7312660"/>
                <a:gd name="connsiteY1" fmla="*/ 0 h 1215390"/>
                <a:gd name="connsiteX2" fmla="*/ 7312660 w 7312660"/>
                <a:gd name="connsiteY2" fmla="*/ 1215390 h 1215390"/>
                <a:gd name="connsiteX3" fmla="*/ 0 w 7312660"/>
                <a:gd name="connsiteY3" fmla="*/ 1215390 h 1215390"/>
                <a:gd name="connsiteX4" fmla="*/ 0 w 7312660"/>
                <a:gd name="connsiteY4" fmla="*/ 0 h 1215390"/>
                <a:gd name="connsiteX0" fmla="*/ 0 w 7312660"/>
                <a:gd name="connsiteY0" fmla="*/ 0 h 1215390"/>
                <a:gd name="connsiteX1" fmla="*/ 7312660 w 7312660"/>
                <a:gd name="connsiteY1" fmla="*/ 0 h 1215390"/>
                <a:gd name="connsiteX2" fmla="*/ 7312660 w 7312660"/>
                <a:gd name="connsiteY2" fmla="*/ 1215390 h 1215390"/>
                <a:gd name="connsiteX3" fmla="*/ 3667125 w 7312660"/>
                <a:gd name="connsiteY3" fmla="*/ 120967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215390 h 1215390"/>
                <a:gd name="connsiteX3" fmla="*/ 3619500 w 7312660"/>
                <a:gd name="connsiteY3" fmla="*/ 73342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129665 h 1215390"/>
                <a:gd name="connsiteX3" fmla="*/ 3619500 w 7312660"/>
                <a:gd name="connsiteY3" fmla="*/ 733425 h 1215390"/>
                <a:gd name="connsiteX4" fmla="*/ 0 w 7312660"/>
                <a:gd name="connsiteY4" fmla="*/ 1215390 h 1215390"/>
                <a:gd name="connsiteX5" fmla="*/ 0 w 7312660"/>
                <a:gd name="connsiteY5" fmla="*/ 0 h 1215390"/>
                <a:gd name="connsiteX0" fmla="*/ 9525 w 7322185"/>
                <a:gd name="connsiteY0" fmla="*/ 0 h 1129665"/>
                <a:gd name="connsiteX1" fmla="*/ 7322185 w 7322185"/>
                <a:gd name="connsiteY1" fmla="*/ 0 h 1129665"/>
                <a:gd name="connsiteX2" fmla="*/ 7322185 w 7322185"/>
                <a:gd name="connsiteY2" fmla="*/ 1129665 h 1129665"/>
                <a:gd name="connsiteX3" fmla="*/ 3629025 w 7322185"/>
                <a:gd name="connsiteY3" fmla="*/ 733425 h 1129665"/>
                <a:gd name="connsiteX4" fmla="*/ 0 w 7322185"/>
                <a:gd name="connsiteY4" fmla="*/ 1091565 h 1129665"/>
                <a:gd name="connsiteX5" fmla="*/ 9525 w 7322185"/>
                <a:gd name="connsiteY5" fmla="*/ 0 h 1129665"/>
                <a:gd name="connsiteX0" fmla="*/ 0 w 7312660"/>
                <a:gd name="connsiteY0" fmla="*/ 0 h 1129665"/>
                <a:gd name="connsiteX1" fmla="*/ 7312660 w 7312660"/>
                <a:gd name="connsiteY1" fmla="*/ 0 h 1129665"/>
                <a:gd name="connsiteX2" fmla="*/ 7312660 w 7312660"/>
                <a:gd name="connsiteY2" fmla="*/ 1129665 h 1129665"/>
                <a:gd name="connsiteX3" fmla="*/ 3619500 w 7312660"/>
                <a:gd name="connsiteY3" fmla="*/ 733425 h 1129665"/>
                <a:gd name="connsiteX4" fmla="*/ 0 w 7312660"/>
                <a:gd name="connsiteY4" fmla="*/ 1091565 h 1129665"/>
                <a:gd name="connsiteX5" fmla="*/ 0 w 7312660"/>
                <a:gd name="connsiteY5" fmla="*/ 0 h 112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2660" h="1129665">
                  <a:moveTo>
                    <a:pt x="0" y="0"/>
                  </a:moveTo>
                  <a:lnTo>
                    <a:pt x="7312660" y="0"/>
                  </a:lnTo>
                  <a:lnTo>
                    <a:pt x="7312660" y="1129665"/>
                  </a:lnTo>
                  <a:lnTo>
                    <a:pt x="3619500" y="733425"/>
                  </a:lnTo>
                  <a:lnTo>
                    <a:pt x="0" y="1091565"/>
                  </a:lnTo>
                  <a:lnTo>
                    <a:pt x="0" y="0"/>
                  </a:lnTo>
                  <a:close/>
                </a:path>
              </a:pathLst>
            </a:custGeom>
            <a:solidFill>
              <a:srgbClr val="008085"/>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sp>
          <p:nvSpPr>
            <p:cNvPr id="23" name="Rectangle 22">
              <a:extLst>
                <a:ext uri="{FF2B5EF4-FFF2-40B4-BE49-F238E27FC236}">
                  <a16:creationId xmlns:a16="http://schemas.microsoft.com/office/drawing/2014/main" id="{5CF6376C-2686-9A7A-20B1-DD2F22D334CD}"/>
                </a:ext>
                <a:ext uri="{C183D7F6-B498-43B3-948B-1728B52AA6E4}">
                  <adec:decorative xmlns:adec="http://schemas.microsoft.com/office/drawing/2017/decorative" val="1"/>
                </a:ext>
              </a:extLst>
            </p:cNvPr>
            <p:cNvSpPr/>
            <p:nvPr userDrawn="1"/>
          </p:nvSpPr>
          <p:spPr>
            <a:xfrm rot="5400000">
              <a:off x="7970954" y="2651946"/>
              <a:ext cx="6857628" cy="1554480"/>
            </a:xfrm>
            <a:prstGeom prst="rect">
              <a:avLst/>
            </a:prstGeom>
            <a:blipFill>
              <a:blip r:embed="rId3"/>
              <a:stretch>
                <a:fillRect r="-7574"/>
              </a:stretch>
            </a:blip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899147"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10899146"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412466-5A1A-4305-A2A1-61792091ACAE}"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10645148"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8" y="3632199"/>
            <a:ext cx="10210343" cy="473075"/>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4" y="4470400"/>
            <a:ext cx="1083733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A2EDB7-2A9A-41B8-A526-61E92EB3480E}"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2C8C16-EAB7-4657-A011-BBC82C5F2394}"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BF341-D7A9-4226-8B4D-2ABD479984D5}"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CF63C7-40CF-4600-90FC-9E854FC56C17}"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E03922-60B2-4DBC-972C-994FFE5B0AB4}"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F77353-91EB-4BC3-AB05-C0D9916896CF}"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5741EE-1234-49DD-BAFB-E6E8F9E08275}"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96AE1C-58B5-4112-800C-72E57CF6D998}"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540472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52674" y="2160589"/>
            <a:ext cx="5223808"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3E3C72-4FE7-44DC-90DA-678AF85B15B9}" type="datetime1">
              <a:rPr lang="en-US" smtClean="0"/>
              <a:t>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561485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5614859"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61219" y="2160983"/>
            <a:ext cx="501526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61220" y="2737245"/>
            <a:ext cx="5015261"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EEEF1A-384C-4134-90F2-119283506987}" type="datetime1">
              <a:rPr lang="en-US" smtClean="0"/>
              <a:t>7/18/2023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89914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45CC1C-6A17-43E1-96DD-B507929ADBDC}" type="datetime1">
              <a:rPr lang="en-US" smtClean="0"/>
              <a:t>7/18/2023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24542-74C2-4B89-B4C1-E6A721A89170}" type="datetime1">
              <a:rPr lang="en-US" smtClean="0"/>
              <a:t>7/18/2023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7A5331-E643-4A19-855D-2391FFEDA0D8}" type="datetime1">
              <a:rPr lang="en-US" smtClean="0"/>
              <a:t>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7127F4-89F8-447B-9E6A-51B31B9CC6E1}" type="datetime1">
              <a:rPr lang="en-US" smtClean="0"/>
              <a:t>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1089914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1089914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10589" y="6057891"/>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D87DCD-2267-4220-AC52-C8734F086A33}" type="datetime1">
              <a:rPr lang="en-US" smtClean="0"/>
              <a:t>7/18/2023</a:t>
            </a:fld>
            <a:endParaRPr lang="en-US" dirty="0"/>
          </a:p>
        </p:txBody>
      </p:sp>
      <p:sp>
        <p:nvSpPr>
          <p:cNvPr id="5" name="Footer Placeholder 4"/>
          <p:cNvSpPr>
            <a:spLocks noGrp="1"/>
          </p:cNvSpPr>
          <p:nvPr>
            <p:ph type="ftr" sz="quarter" idx="3"/>
          </p:nvPr>
        </p:nvSpPr>
        <p:spPr>
          <a:xfrm>
            <a:off x="677334" y="6041362"/>
            <a:ext cx="876264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15" name="Isosceles Triangle 14">
            <a:extLst>
              <a:ext uri="{FF2B5EF4-FFF2-40B4-BE49-F238E27FC236}">
                <a16:creationId xmlns:a16="http://schemas.microsoft.com/office/drawing/2014/main" id="{17302D6B-7064-A0F0-DC4E-FDE2E871E5B9}"/>
              </a:ext>
            </a:extLst>
          </p:cNvPr>
          <p:cNvSpPr/>
          <p:nvPr userDrawn="1"/>
        </p:nvSpPr>
        <p:spPr>
          <a:xfrm rot="10800000" flipV="1">
            <a:off x="-14579" y="3915052"/>
            <a:ext cx="842596" cy="2942948"/>
          </a:xfrm>
          <a:prstGeom prst="triangle">
            <a:avLst>
              <a:gd name="adj" fmla="val 100000"/>
            </a:avLst>
          </a:prstGeom>
          <a:solidFill>
            <a:schemeClr val="accent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893143" y="6055927"/>
            <a:ext cx="683339" cy="365125"/>
          </a:xfrm>
          <a:prstGeom prst="rect">
            <a:avLst/>
          </a:prstGeom>
        </p:spPr>
        <p:txBody>
          <a:bodyPr vert="horz" lIns="91440" tIns="45720" rIns="91440" bIns="45720" rtlCol="0" anchor="ctr"/>
          <a:lstStyle>
            <a:lvl1pPr algn="r">
              <a:defRPr sz="900" baseline="0">
                <a:solidFill>
                  <a:schemeClr val="bg1"/>
                </a:solidFill>
              </a:defRPr>
            </a:lvl1pPr>
          </a:lstStyle>
          <a:p>
            <a:fld id="{D57F1E4F-1CFF-5643-939E-217C01CDF565}" type="slidenum">
              <a:rPr lang="en-US" smtClean="0"/>
              <a:pPr/>
              <a:t>‹#›</a:t>
            </a:fld>
            <a:endParaRPr lang="en-US" dirty="0"/>
          </a:p>
        </p:txBody>
      </p:sp>
      <p:grpSp>
        <p:nvGrpSpPr>
          <p:cNvPr id="16" name="Group 15">
            <a:extLst>
              <a:ext uri="{FF2B5EF4-FFF2-40B4-BE49-F238E27FC236}">
                <a16:creationId xmlns:a16="http://schemas.microsoft.com/office/drawing/2014/main" id="{A27B7164-E6EE-997F-8606-6F2C7CBA1C56}"/>
              </a:ext>
            </a:extLst>
          </p:cNvPr>
          <p:cNvGrpSpPr/>
          <p:nvPr userDrawn="1"/>
        </p:nvGrpSpPr>
        <p:grpSpPr>
          <a:xfrm>
            <a:off x="10622528" y="-8878"/>
            <a:ext cx="1569472" cy="6866878"/>
            <a:chOff x="10622528" y="-8878"/>
            <a:chExt cx="1569472" cy="6866878"/>
          </a:xfrm>
        </p:grpSpPr>
        <p:sp>
          <p:nvSpPr>
            <p:cNvPr id="17" name="Rectangle 51">
              <a:extLst>
                <a:ext uri="{FF2B5EF4-FFF2-40B4-BE49-F238E27FC236}">
                  <a16:creationId xmlns:a16="http://schemas.microsoft.com/office/drawing/2014/main" id="{24075D5C-FE63-5101-1BAB-48E396DB0909}"/>
                </a:ext>
              </a:extLst>
            </p:cNvPr>
            <p:cNvSpPr/>
            <p:nvPr userDrawn="1"/>
          </p:nvSpPr>
          <p:spPr>
            <a:xfrm rot="5400000">
              <a:off x="8036142" y="2702142"/>
              <a:ext cx="6866878" cy="1444838"/>
            </a:xfrm>
            <a:custGeom>
              <a:avLst/>
              <a:gdLst>
                <a:gd name="connsiteX0" fmla="*/ 0 w 7312660"/>
                <a:gd name="connsiteY0" fmla="*/ 0 h 1215390"/>
                <a:gd name="connsiteX1" fmla="*/ 7312660 w 7312660"/>
                <a:gd name="connsiteY1" fmla="*/ 0 h 1215390"/>
                <a:gd name="connsiteX2" fmla="*/ 7312660 w 7312660"/>
                <a:gd name="connsiteY2" fmla="*/ 1215390 h 1215390"/>
                <a:gd name="connsiteX3" fmla="*/ 0 w 7312660"/>
                <a:gd name="connsiteY3" fmla="*/ 1215390 h 1215390"/>
                <a:gd name="connsiteX4" fmla="*/ 0 w 7312660"/>
                <a:gd name="connsiteY4" fmla="*/ 0 h 1215390"/>
                <a:gd name="connsiteX0" fmla="*/ 0 w 7312660"/>
                <a:gd name="connsiteY0" fmla="*/ 0 h 1215390"/>
                <a:gd name="connsiteX1" fmla="*/ 7312660 w 7312660"/>
                <a:gd name="connsiteY1" fmla="*/ 0 h 1215390"/>
                <a:gd name="connsiteX2" fmla="*/ 7312660 w 7312660"/>
                <a:gd name="connsiteY2" fmla="*/ 1215390 h 1215390"/>
                <a:gd name="connsiteX3" fmla="*/ 3667125 w 7312660"/>
                <a:gd name="connsiteY3" fmla="*/ 120967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215390 h 1215390"/>
                <a:gd name="connsiteX3" fmla="*/ 3619500 w 7312660"/>
                <a:gd name="connsiteY3" fmla="*/ 73342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129665 h 1215390"/>
                <a:gd name="connsiteX3" fmla="*/ 3619500 w 7312660"/>
                <a:gd name="connsiteY3" fmla="*/ 733425 h 1215390"/>
                <a:gd name="connsiteX4" fmla="*/ 0 w 7312660"/>
                <a:gd name="connsiteY4" fmla="*/ 1215390 h 1215390"/>
                <a:gd name="connsiteX5" fmla="*/ 0 w 7312660"/>
                <a:gd name="connsiteY5" fmla="*/ 0 h 1215390"/>
                <a:gd name="connsiteX0" fmla="*/ 9525 w 7322185"/>
                <a:gd name="connsiteY0" fmla="*/ 0 h 1129665"/>
                <a:gd name="connsiteX1" fmla="*/ 7322185 w 7322185"/>
                <a:gd name="connsiteY1" fmla="*/ 0 h 1129665"/>
                <a:gd name="connsiteX2" fmla="*/ 7322185 w 7322185"/>
                <a:gd name="connsiteY2" fmla="*/ 1129665 h 1129665"/>
                <a:gd name="connsiteX3" fmla="*/ 3629025 w 7322185"/>
                <a:gd name="connsiteY3" fmla="*/ 733425 h 1129665"/>
                <a:gd name="connsiteX4" fmla="*/ 0 w 7322185"/>
                <a:gd name="connsiteY4" fmla="*/ 1091565 h 1129665"/>
                <a:gd name="connsiteX5" fmla="*/ 9525 w 7322185"/>
                <a:gd name="connsiteY5" fmla="*/ 0 h 1129665"/>
                <a:gd name="connsiteX0" fmla="*/ 0 w 7312660"/>
                <a:gd name="connsiteY0" fmla="*/ 0 h 1129665"/>
                <a:gd name="connsiteX1" fmla="*/ 7312660 w 7312660"/>
                <a:gd name="connsiteY1" fmla="*/ 0 h 1129665"/>
                <a:gd name="connsiteX2" fmla="*/ 7312660 w 7312660"/>
                <a:gd name="connsiteY2" fmla="*/ 1129665 h 1129665"/>
                <a:gd name="connsiteX3" fmla="*/ 3619500 w 7312660"/>
                <a:gd name="connsiteY3" fmla="*/ 733425 h 1129665"/>
                <a:gd name="connsiteX4" fmla="*/ 0 w 7312660"/>
                <a:gd name="connsiteY4" fmla="*/ 1091565 h 1129665"/>
                <a:gd name="connsiteX5" fmla="*/ 0 w 7312660"/>
                <a:gd name="connsiteY5" fmla="*/ 0 h 112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2660" h="1129665">
                  <a:moveTo>
                    <a:pt x="0" y="0"/>
                  </a:moveTo>
                  <a:lnTo>
                    <a:pt x="7312660" y="0"/>
                  </a:lnTo>
                  <a:lnTo>
                    <a:pt x="7312660" y="1129665"/>
                  </a:lnTo>
                  <a:lnTo>
                    <a:pt x="3619500" y="733425"/>
                  </a:lnTo>
                  <a:lnTo>
                    <a:pt x="0" y="1091565"/>
                  </a:lnTo>
                  <a:lnTo>
                    <a:pt x="0" y="0"/>
                  </a:lnTo>
                  <a:close/>
                </a:path>
              </a:pathLst>
            </a:custGeom>
            <a:solidFill>
              <a:srgbClr val="008085"/>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6957777C-D173-891C-7708-A55B9AEEA651}"/>
                </a:ext>
                <a:ext uri="{C183D7F6-B498-43B3-948B-1728B52AA6E4}">
                  <adec:decorative xmlns:adec="http://schemas.microsoft.com/office/drawing/2017/decorative" val="1"/>
                </a:ext>
              </a:extLst>
            </p:cNvPr>
            <p:cNvSpPr/>
            <p:nvPr userDrawn="1"/>
          </p:nvSpPr>
          <p:spPr>
            <a:xfrm rot="5400000">
              <a:off x="7970954" y="2651946"/>
              <a:ext cx="6857628" cy="1554480"/>
            </a:xfrm>
            <a:prstGeom prst="rect">
              <a:avLst/>
            </a:prstGeom>
            <a:blipFill>
              <a:blip r:embed="rId18"/>
              <a:stretch>
                <a:fillRect r="-7574"/>
              </a:stretch>
            </a:blip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saaqis.org/za/Downloads.aspx?type=AQ"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0E7EC-27FA-799B-3751-C507B15A5C4B}"/>
              </a:ext>
            </a:extLst>
          </p:cNvPr>
          <p:cNvSpPr>
            <a:spLocks noGrp="1"/>
          </p:cNvSpPr>
          <p:nvPr>
            <p:ph type="title"/>
          </p:nvPr>
        </p:nvSpPr>
        <p:spPr/>
        <p:txBody>
          <a:bodyPr/>
          <a:lstStyle/>
          <a:p>
            <a:r>
              <a:rPr lang="en-US" dirty="0">
                <a:highlight>
                  <a:srgbClr val="FFFF00"/>
                </a:highlight>
              </a:rPr>
              <a:t>DELETE THIS SLIDE PRIOR TO PRESENTATION</a:t>
            </a:r>
          </a:p>
        </p:txBody>
      </p:sp>
      <p:sp>
        <p:nvSpPr>
          <p:cNvPr id="3" name="Content Placeholder 2">
            <a:extLst>
              <a:ext uri="{FF2B5EF4-FFF2-40B4-BE49-F238E27FC236}">
                <a16:creationId xmlns:a16="http://schemas.microsoft.com/office/drawing/2014/main" id="{8546A0ED-C84E-854C-BCA8-3261A22765FD}"/>
              </a:ext>
            </a:extLst>
          </p:cNvPr>
          <p:cNvSpPr>
            <a:spLocks noGrp="1"/>
          </p:cNvSpPr>
          <p:nvPr>
            <p:ph idx="1"/>
          </p:nvPr>
        </p:nvSpPr>
        <p:spPr>
          <a:xfrm>
            <a:off x="677334" y="2160589"/>
            <a:ext cx="10215809" cy="3880773"/>
          </a:xfrm>
        </p:spPr>
        <p:txBody>
          <a:bodyPr/>
          <a:lstStyle/>
          <a:p>
            <a:pPr marL="0" indent="0">
              <a:buNone/>
            </a:pPr>
            <a:r>
              <a:rPr lang="en-US" dirty="0"/>
              <a:t>This PowerPoint serves as a template presentation which introduces topics related to air quality and is part of a suite of presentations provided by the EPA for the Megacities program.</a:t>
            </a:r>
          </a:p>
          <a:p>
            <a:pPr marL="0" indent="0">
              <a:buNone/>
            </a:pPr>
            <a:endParaRPr lang="en-US" dirty="0"/>
          </a:p>
          <a:p>
            <a:pPr marL="0" indent="0">
              <a:buNone/>
            </a:pPr>
            <a:r>
              <a:rPr lang="en-US" dirty="0"/>
              <a:t>See speaker notes for an additional description of slide content. Slides should be edited or added to as necessary for your particular needs. Slides with highlighted yellow text require the addition of specific context and information for your city. </a:t>
            </a:r>
          </a:p>
        </p:txBody>
      </p:sp>
      <p:sp>
        <p:nvSpPr>
          <p:cNvPr id="4" name="Slide Number Placeholder 3">
            <a:extLst>
              <a:ext uri="{FF2B5EF4-FFF2-40B4-BE49-F238E27FC236}">
                <a16:creationId xmlns:a16="http://schemas.microsoft.com/office/drawing/2014/main" id="{1683FAA1-ED39-6970-CD7E-D69498C67716}"/>
              </a:ext>
            </a:extLst>
          </p:cNvPr>
          <p:cNvSpPr>
            <a:spLocks noGrp="1"/>
          </p:cNvSpPr>
          <p:nvPr>
            <p:ph type="sldNum" sz="quarter" idx="12"/>
          </p:nvPr>
        </p:nvSpPr>
        <p:spPr/>
        <p:txBody>
          <a:bodyPr/>
          <a:lstStyle/>
          <a:p>
            <a:fld id="{D57F1E4F-1CFF-5643-939E-217C01CDF565}" type="slidenum">
              <a:rPr lang="en-US" smtClean="0"/>
              <a:pPr/>
              <a:t>1</a:t>
            </a:fld>
            <a:endParaRPr lang="en-US"/>
          </a:p>
        </p:txBody>
      </p:sp>
    </p:spTree>
    <p:extLst>
      <p:ext uri="{BB962C8B-B14F-4D97-AF65-F5344CB8AC3E}">
        <p14:creationId xmlns:p14="http://schemas.microsoft.com/office/powerpoint/2010/main" val="51279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CED02-4E07-F579-F6DC-1356B6261E22}"/>
              </a:ext>
            </a:extLst>
          </p:cNvPr>
          <p:cNvSpPr>
            <a:spLocks noGrp="1"/>
          </p:cNvSpPr>
          <p:nvPr>
            <p:ph type="title"/>
          </p:nvPr>
        </p:nvSpPr>
        <p:spPr/>
        <p:txBody>
          <a:bodyPr/>
          <a:lstStyle/>
          <a:p>
            <a:r>
              <a:rPr lang="en-US" dirty="0"/>
              <a:t>Air Quality Management Plan (AQMP) Framework</a:t>
            </a:r>
          </a:p>
        </p:txBody>
      </p:sp>
      <p:pic>
        <p:nvPicPr>
          <p:cNvPr id="6" name="Content Placeholder 4" descr="Table of contents from Air Quality Management Plan template">
            <a:extLst>
              <a:ext uri="{FF2B5EF4-FFF2-40B4-BE49-F238E27FC236}">
                <a16:creationId xmlns:a16="http://schemas.microsoft.com/office/drawing/2014/main" id="{3C2896CB-42C7-7826-B9CA-9805E8E47C23}"/>
              </a:ext>
            </a:extLst>
          </p:cNvPr>
          <p:cNvPicPr>
            <a:picLocks noGrp="1" noChangeAspect="1"/>
          </p:cNvPicPr>
          <p:nvPr>
            <p:ph idx="1"/>
          </p:nvPr>
        </p:nvPicPr>
        <p:blipFill>
          <a:blip r:embed="rId3"/>
          <a:stretch>
            <a:fillRect/>
          </a:stretch>
        </p:blipFill>
        <p:spPr>
          <a:xfrm>
            <a:off x="2845776" y="1270000"/>
            <a:ext cx="5698413" cy="5111452"/>
          </a:xfrm>
          <a:prstGeom prst="rect">
            <a:avLst/>
          </a:prstGeom>
        </p:spPr>
      </p:pic>
      <p:sp>
        <p:nvSpPr>
          <p:cNvPr id="5" name="Slide Number Placeholder 3">
            <a:extLst>
              <a:ext uri="{FF2B5EF4-FFF2-40B4-BE49-F238E27FC236}">
                <a16:creationId xmlns:a16="http://schemas.microsoft.com/office/drawing/2014/main" id="{20CE60B5-7903-357F-362E-1F5F3C1D314E}"/>
              </a:ext>
            </a:extLst>
          </p:cNvPr>
          <p:cNvSpPr>
            <a:spLocks noGrp="1"/>
          </p:cNvSpPr>
          <p:nvPr>
            <p:ph type="sldNum" sz="quarter" idx="12"/>
          </p:nvPr>
        </p:nvSpPr>
        <p:spPr>
          <a:xfrm>
            <a:off x="11234812" y="6271551"/>
            <a:ext cx="683339" cy="365125"/>
          </a:xfrm>
        </p:spPr>
        <p:txBody>
          <a:bodyPr/>
          <a:lstStyle/>
          <a:p>
            <a:fld id="{D57F1E4F-1CFF-5643-939E-217C01CDF565}" type="slidenum">
              <a:rPr lang="en-US" sz="1000" smtClean="0"/>
              <a:pPr/>
              <a:t>10</a:t>
            </a:fld>
            <a:endParaRPr lang="en-US" sz="1000" dirty="0"/>
          </a:p>
        </p:txBody>
      </p:sp>
    </p:spTree>
    <p:extLst>
      <p:ext uri="{BB962C8B-B14F-4D97-AF65-F5344CB8AC3E}">
        <p14:creationId xmlns:p14="http://schemas.microsoft.com/office/powerpoint/2010/main" val="1088742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E3290-93E0-F37F-778C-4842BA718463}"/>
              </a:ext>
            </a:extLst>
          </p:cNvPr>
          <p:cNvSpPr>
            <a:spLocks noGrp="1"/>
          </p:cNvSpPr>
          <p:nvPr>
            <p:ph type="title"/>
          </p:nvPr>
        </p:nvSpPr>
        <p:spPr/>
        <p:txBody>
          <a:bodyPr/>
          <a:lstStyle/>
          <a:p>
            <a:r>
              <a:rPr lang="en-US" dirty="0"/>
              <a:t>Chapter 1: Introduction</a:t>
            </a:r>
          </a:p>
        </p:txBody>
      </p:sp>
      <p:sp>
        <p:nvSpPr>
          <p:cNvPr id="3" name="Content Placeholder 2">
            <a:extLst>
              <a:ext uri="{FF2B5EF4-FFF2-40B4-BE49-F238E27FC236}">
                <a16:creationId xmlns:a16="http://schemas.microsoft.com/office/drawing/2014/main" id="{615FBE61-B960-9B0A-8C4D-95DB3E5BEE40}"/>
              </a:ext>
            </a:extLst>
          </p:cNvPr>
          <p:cNvSpPr>
            <a:spLocks noGrp="1"/>
          </p:cNvSpPr>
          <p:nvPr>
            <p:ph idx="1"/>
          </p:nvPr>
        </p:nvSpPr>
        <p:spPr>
          <a:xfrm>
            <a:off x="677334" y="1666179"/>
            <a:ext cx="10130213" cy="4388832"/>
          </a:xfrm>
        </p:spPr>
        <p:txBody>
          <a:bodyPr>
            <a:normAutofit/>
          </a:bodyPr>
          <a:lstStyle/>
          <a:p>
            <a:r>
              <a:rPr lang="en-US" altLang="en-US" sz="2400" dirty="0"/>
              <a:t>Reviews the authority that organizations have to set air quality standards and implement air quality plans</a:t>
            </a:r>
          </a:p>
          <a:p>
            <a:r>
              <a:rPr lang="en-US" altLang="en-US" sz="2400" dirty="0"/>
              <a:t>Should provide a brief statement on why action is needed, such as:</a:t>
            </a:r>
          </a:p>
          <a:p>
            <a:pPr lvl="1"/>
            <a:r>
              <a:rPr lang="en-US" altLang="en-US" sz="2000" dirty="0"/>
              <a:t>“Current conditions present an unacceptable health burden for </a:t>
            </a:r>
            <a:r>
              <a:rPr lang="en-US" altLang="en-US" sz="2000" dirty="0">
                <a:highlight>
                  <a:srgbClr val="FFFF00"/>
                </a:highlight>
              </a:rPr>
              <a:t>[YOUR CITY]</a:t>
            </a:r>
            <a:r>
              <a:rPr lang="en-US" altLang="en-US" sz="2000" dirty="0"/>
              <a:t>’s population and are not in line with international (WHO) standards for air quality.”</a:t>
            </a:r>
          </a:p>
          <a:p>
            <a:pPr lvl="1"/>
            <a:r>
              <a:rPr lang="en-US" altLang="en-US" sz="2000" dirty="0"/>
              <a:t>“The health burden has clear economic implications for </a:t>
            </a:r>
            <a:r>
              <a:rPr lang="en-US" altLang="en-US" sz="2000" dirty="0">
                <a:highlight>
                  <a:srgbClr val="FFFF00"/>
                </a:highlight>
              </a:rPr>
              <a:t>[YOUR CITY]</a:t>
            </a:r>
            <a:r>
              <a:rPr lang="en-US" altLang="en-US" sz="2000" dirty="0"/>
              <a:t>, limiting healthy time that could be available for working or schooling, and presenting a direct cost for respiratory health treatments.”</a:t>
            </a:r>
          </a:p>
          <a:p>
            <a:pPr lvl="1"/>
            <a:r>
              <a:rPr lang="en-US" altLang="en-US" sz="2000" dirty="0"/>
              <a:t>“Without action, economic growth will lead to emissions growth in the vehicle, industrial, and household waste burning sectors, which will worsen air quality.”</a:t>
            </a:r>
            <a:endParaRPr lang="en-US" altLang="en-US" sz="2400" dirty="0"/>
          </a:p>
          <a:p>
            <a:endParaRPr lang="en-US" sz="2000" dirty="0"/>
          </a:p>
        </p:txBody>
      </p:sp>
      <p:sp>
        <p:nvSpPr>
          <p:cNvPr id="4" name="Slide Number Placeholder 3">
            <a:extLst>
              <a:ext uri="{FF2B5EF4-FFF2-40B4-BE49-F238E27FC236}">
                <a16:creationId xmlns:a16="http://schemas.microsoft.com/office/drawing/2014/main" id="{0184469A-D8DF-6550-A936-D74D7B9B3960}"/>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19557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B2B51-4575-7494-B7D5-D039826418AA}"/>
              </a:ext>
            </a:extLst>
          </p:cNvPr>
          <p:cNvSpPr>
            <a:spLocks noGrp="1"/>
          </p:cNvSpPr>
          <p:nvPr>
            <p:ph type="title"/>
          </p:nvPr>
        </p:nvSpPr>
        <p:spPr/>
        <p:txBody>
          <a:bodyPr/>
          <a:lstStyle/>
          <a:p>
            <a:r>
              <a:rPr lang="en-US" dirty="0"/>
              <a:t>Chapter 2: AQMP Development Process </a:t>
            </a:r>
          </a:p>
        </p:txBody>
      </p:sp>
      <p:sp>
        <p:nvSpPr>
          <p:cNvPr id="3" name="Content Placeholder 2">
            <a:extLst>
              <a:ext uri="{FF2B5EF4-FFF2-40B4-BE49-F238E27FC236}">
                <a16:creationId xmlns:a16="http://schemas.microsoft.com/office/drawing/2014/main" id="{3DA441BE-473D-4A29-C146-DB381AC250CE}"/>
              </a:ext>
            </a:extLst>
          </p:cNvPr>
          <p:cNvSpPr>
            <a:spLocks noGrp="1"/>
          </p:cNvSpPr>
          <p:nvPr>
            <p:ph idx="1"/>
          </p:nvPr>
        </p:nvSpPr>
        <p:spPr>
          <a:xfrm>
            <a:off x="677334" y="1751682"/>
            <a:ext cx="10537837" cy="4496717"/>
          </a:xfrm>
        </p:spPr>
        <p:txBody>
          <a:bodyPr>
            <a:normAutofit/>
          </a:bodyPr>
          <a:lstStyle/>
          <a:p>
            <a:pPr>
              <a:spcBef>
                <a:spcPts val="600"/>
              </a:spcBef>
            </a:pPr>
            <a:r>
              <a:rPr lang="en-US" altLang="en-US" sz="2800" dirty="0"/>
              <a:t>Outlines the major steps taken to complete the plan:</a:t>
            </a:r>
          </a:p>
          <a:p>
            <a:pPr lvl="1">
              <a:spcBef>
                <a:spcPts val="600"/>
              </a:spcBef>
            </a:pPr>
            <a:r>
              <a:rPr lang="en-US" altLang="en-US" sz="2400" dirty="0"/>
              <a:t>Section on development of the focus for source-specific emissions standards and ambient concentration standards</a:t>
            </a:r>
          </a:p>
          <a:p>
            <a:pPr lvl="1">
              <a:spcBef>
                <a:spcPts val="600"/>
              </a:spcBef>
            </a:pPr>
            <a:r>
              <a:rPr lang="en-US" altLang="en-US" sz="2400" dirty="0"/>
              <a:t>Should reference any stakeholder engagement (even within the government) that has occurred already </a:t>
            </a:r>
          </a:p>
          <a:p>
            <a:pPr lvl="1">
              <a:spcBef>
                <a:spcPts val="600"/>
              </a:spcBef>
            </a:pPr>
            <a:r>
              <a:rPr lang="en-US" altLang="en-US" sz="2400" dirty="0"/>
              <a:t>Summarize the status of the monitor or model information on which analytic work is based</a:t>
            </a:r>
          </a:p>
          <a:p>
            <a:pPr lvl="1">
              <a:spcBef>
                <a:spcPts val="600"/>
              </a:spcBef>
            </a:pPr>
            <a:r>
              <a:rPr lang="en-US" altLang="en-US" sz="2400" dirty="0"/>
              <a:t>List the analytic steps in prospectively assessing the effectiveness of future emissions reduction measures</a:t>
            </a:r>
          </a:p>
          <a:p>
            <a:pPr marL="0" indent="0">
              <a:buNone/>
            </a:pPr>
            <a:endParaRPr lang="en-US" sz="2400" dirty="0"/>
          </a:p>
        </p:txBody>
      </p:sp>
      <p:sp>
        <p:nvSpPr>
          <p:cNvPr id="4" name="Slide Number Placeholder 3">
            <a:extLst>
              <a:ext uri="{FF2B5EF4-FFF2-40B4-BE49-F238E27FC236}">
                <a16:creationId xmlns:a16="http://schemas.microsoft.com/office/drawing/2014/main" id="{9961B286-66BF-424C-2B71-DDF2C608BDEA}"/>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2329047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8609-1E92-48A6-DC22-922C59CF700F}"/>
              </a:ext>
            </a:extLst>
          </p:cNvPr>
          <p:cNvSpPr>
            <a:spLocks noGrp="1"/>
          </p:cNvSpPr>
          <p:nvPr>
            <p:ph type="title"/>
          </p:nvPr>
        </p:nvSpPr>
        <p:spPr/>
        <p:txBody>
          <a:bodyPr/>
          <a:lstStyle/>
          <a:p>
            <a:r>
              <a:rPr lang="en-US" dirty="0"/>
              <a:t>Chapter 3: AQ Baseline</a:t>
            </a:r>
          </a:p>
        </p:txBody>
      </p:sp>
      <p:sp>
        <p:nvSpPr>
          <p:cNvPr id="3" name="Content Placeholder 2">
            <a:extLst>
              <a:ext uri="{FF2B5EF4-FFF2-40B4-BE49-F238E27FC236}">
                <a16:creationId xmlns:a16="http://schemas.microsoft.com/office/drawing/2014/main" id="{DAED5876-23B1-8E06-F182-D8F29D502715}"/>
              </a:ext>
            </a:extLst>
          </p:cNvPr>
          <p:cNvSpPr>
            <a:spLocks noGrp="1"/>
          </p:cNvSpPr>
          <p:nvPr>
            <p:ph idx="1"/>
          </p:nvPr>
        </p:nvSpPr>
        <p:spPr>
          <a:xfrm>
            <a:off x="677334" y="1773717"/>
            <a:ext cx="10086146" cy="4267646"/>
          </a:xfrm>
        </p:spPr>
        <p:txBody>
          <a:bodyPr vert="horz" lIns="91440" tIns="45720" rIns="91440" bIns="45720" rtlCol="0" anchor="t">
            <a:normAutofit/>
          </a:bodyPr>
          <a:lstStyle/>
          <a:p>
            <a:pPr>
              <a:spcBef>
                <a:spcPts val="600"/>
              </a:spcBef>
            </a:pPr>
            <a:r>
              <a:rPr lang="en-US" altLang="en-US" sz="2400" dirty="0"/>
              <a:t>Summarize analytic work on emissions sources and ambient air quality</a:t>
            </a:r>
          </a:p>
          <a:p>
            <a:pPr>
              <a:spcBef>
                <a:spcPts val="600"/>
              </a:spcBef>
            </a:pPr>
            <a:r>
              <a:rPr lang="en-US" altLang="en-US" sz="2400" dirty="0"/>
              <a:t>Good place to summarize the work completed to date on:</a:t>
            </a:r>
          </a:p>
          <a:p>
            <a:pPr lvl="1">
              <a:spcBef>
                <a:spcPts val="600"/>
              </a:spcBef>
            </a:pPr>
            <a:r>
              <a:rPr lang="en-US" altLang="en-US" sz="2000" dirty="0"/>
              <a:t>AQ monitoring </a:t>
            </a:r>
          </a:p>
          <a:p>
            <a:pPr lvl="1">
              <a:spcBef>
                <a:spcPts val="600"/>
              </a:spcBef>
            </a:pPr>
            <a:r>
              <a:rPr lang="en-US" altLang="en-US" sz="2000" dirty="0"/>
              <a:t>Estimated health impacts </a:t>
            </a:r>
          </a:p>
          <a:p>
            <a:pPr lvl="1">
              <a:spcBef>
                <a:spcPts val="600"/>
              </a:spcBef>
            </a:pPr>
            <a:r>
              <a:rPr lang="en-US" altLang="en-US" sz="2000" dirty="0"/>
              <a:t>Source attribution, to be updated with new results when available</a:t>
            </a:r>
          </a:p>
          <a:p>
            <a:pPr>
              <a:spcBef>
                <a:spcPts val="600"/>
              </a:spcBef>
            </a:pPr>
            <a:r>
              <a:rPr lang="en-US" altLang="en-US" sz="2400" dirty="0"/>
              <a:t>Review anticipated future growth in emissions from key sources, accounting for any known or anticipated changes in key emission sectors </a:t>
            </a:r>
          </a:p>
        </p:txBody>
      </p:sp>
      <p:sp>
        <p:nvSpPr>
          <p:cNvPr id="4" name="Slide Number Placeholder 3">
            <a:extLst>
              <a:ext uri="{FF2B5EF4-FFF2-40B4-BE49-F238E27FC236}">
                <a16:creationId xmlns:a16="http://schemas.microsoft.com/office/drawing/2014/main" id="{3471015F-5D0B-BE9D-06EB-3143D88EFB69}"/>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48007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2884B-0535-F66B-DCC1-FCD3D8ED3AC0}"/>
              </a:ext>
            </a:extLst>
          </p:cNvPr>
          <p:cNvSpPr>
            <a:spLocks noGrp="1"/>
          </p:cNvSpPr>
          <p:nvPr>
            <p:ph type="title"/>
          </p:nvPr>
        </p:nvSpPr>
        <p:spPr/>
        <p:txBody>
          <a:bodyPr/>
          <a:lstStyle/>
          <a:p>
            <a:r>
              <a:rPr lang="en-US"/>
              <a:t>Forecasting Future AQ Baseline</a:t>
            </a:r>
            <a:endParaRPr lang="en-US" dirty="0"/>
          </a:p>
        </p:txBody>
      </p:sp>
      <p:pic>
        <p:nvPicPr>
          <p:cNvPr id="5" name="Picture 3" descr="Graph of emissions before the Clean Air Act and after, including a retrospective and prospective analysis. ">
            <a:extLst>
              <a:ext uri="{FF2B5EF4-FFF2-40B4-BE49-F238E27FC236}">
                <a16:creationId xmlns:a16="http://schemas.microsoft.com/office/drawing/2014/main" id="{A332A4BD-50BE-F210-C2DA-38D6075B41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0124" y="1516664"/>
            <a:ext cx="7253568" cy="4953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11EE81C-C9CF-0564-0E7D-64BE029DA8BA}"/>
              </a:ext>
            </a:extLst>
          </p:cNvPr>
          <p:cNvSpPr txBox="1"/>
          <p:nvPr/>
        </p:nvSpPr>
        <p:spPr>
          <a:xfrm>
            <a:off x="8075364" y="6581001"/>
            <a:ext cx="2930486" cy="276999"/>
          </a:xfrm>
          <a:prstGeom prst="rect">
            <a:avLst/>
          </a:prstGeom>
          <a:noFill/>
        </p:spPr>
        <p:txBody>
          <a:bodyPr wrap="square" rtlCol="0">
            <a:spAutoFit/>
          </a:bodyPr>
          <a:lstStyle/>
          <a:p>
            <a:r>
              <a:rPr lang="en-US" sz="1200" dirty="0"/>
              <a:t>EPA Second Prospective Study Figure 1-1</a:t>
            </a:r>
          </a:p>
        </p:txBody>
      </p:sp>
      <p:sp>
        <p:nvSpPr>
          <p:cNvPr id="4" name="Slide Number Placeholder 3">
            <a:extLst>
              <a:ext uri="{FF2B5EF4-FFF2-40B4-BE49-F238E27FC236}">
                <a16:creationId xmlns:a16="http://schemas.microsoft.com/office/drawing/2014/main" id="{864793FB-1342-340E-5382-17FD4633F1C3}"/>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605342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5518D-EA07-C93E-71C0-72A4CCA6C5D1}"/>
              </a:ext>
            </a:extLst>
          </p:cNvPr>
          <p:cNvSpPr>
            <a:spLocks noGrp="1"/>
          </p:cNvSpPr>
          <p:nvPr>
            <p:ph type="title"/>
          </p:nvPr>
        </p:nvSpPr>
        <p:spPr/>
        <p:txBody>
          <a:bodyPr/>
          <a:lstStyle/>
          <a:p>
            <a:r>
              <a:rPr lang="en-US" dirty="0"/>
              <a:t>Chapter 4: Gaps and Issues</a:t>
            </a:r>
          </a:p>
        </p:txBody>
      </p:sp>
      <p:sp>
        <p:nvSpPr>
          <p:cNvPr id="3" name="Content Placeholder 2">
            <a:extLst>
              <a:ext uri="{FF2B5EF4-FFF2-40B4-BE49-F238E27FC236}">
                <a16:creationId xmlns:a16="http://schemas.microsoft.com/office/drawing/2014/main" id="{6CE9A63E-3CF1-7BA6-D116-11061CB1A2AB}"/>
              </a:ext>
            </a:extLst>
          </p:cNvPr>
          <p:cNvSpPr>
            <a:spLocks noGrp="1"/>
          </p:cNvSpPr>
          <p:nvPr>
            <p:ph idx="1"/>
          </p:nvPr>
        </p:nvSpPr>
        <p:spPr>
          <a:xfrm>
            <a:off x="677334" y="1741947"/>
            <a:ext cx="10306483" cy="3880773"/>
          </a:xfrm>
        </p:spPr>
        <p:txBody>
          <a:bodyPr>
            <a:normAutofit/>
          </a:bodyPr>
          <a:lstStyle/>
          <a:p>
            <a:pPr>
              <a:spcBef>
                <a:spcPts val="600"/>
              </a:spcBef>
              <a:defRPr/>
            </a:pPr>
            <a:r>
              <a:rPr lang="en-US" altLang="en-US" sz="2800" dirty="0"/>
              <a:t>Good place to identify needs for evaluating and improving emissions and AQ standards in the near future:</a:t>
            </a:r>
          </a:p>
          <a:p>
            <a:pPr lvl="1">
              <a:spcBef>
                <a:spcPts val="600"/>
              </a:spcBef>
              <a:defRPr/>
            </a:pPr>
            <a:r>
              <a:rPr lang="en-US" altLang="en-US" sz="2400" dirty="0"/>
              <a:t>Enhancing AQ monitoring (type and location of new monitors)</a:t>
            </a:r>
          </a:p>
          <a:p>
            <a:pPr lvl="1">
              <a:spcBef>
                <a:spcPts val="600"/>
              </a:spcBef>
              <a:defRPr/>
            </a:pPr>
            <a:r>
              <a:rPr lang="en-US" altLang="en-US" sz="2400" dirty="0"/>
              <a:t>Data management system</a:t>
            </a:r>
          </a:p>
          <a:p>
            <a:pPr lvl="1">
              <a:spcBef>
                <a:spcPts val="600"/>
              </a:spcBef>
              <a:defRPr/>
            </a:pPr>
            <a:r>
              <a:rPr lang="en-US" altLang="en-US" sz="2400" dirty="0"/>
              <a:t>Access to laboratory for speciation, capacity building for source attribution</a:t>
            </a:r>
          </a:p>
          <a:p>
            <a:pPr lvl="1">
              <a:spcBef>
                <a:spcPts val="600"/>
              </a:spcBef>
              <a:defRPr/>
            </a:pPr>
            <a:r>
              <a:rPr lang="en-US" altLang="en-US" sz="2400" dirty="0"/>
              <a:t>Gaps in implementing a “bottom-up” capability (for example, an emissions inventory)</a:t>
            </a:r>
          </a:p>
          <a:p>
            <a:endParaRPr lang="en-US" sz="2400" dirty="0"/>
          </a:p>
        </p:txBody>
      </p:sp>
      <p:sp>
        <p:nvSpPr>
          <p:cNvPr id="4" name="Slide Number Placeholder 3">
            <a:extLst>
              <a:ext uri="{FF2B5EF4-FFF2-40B4-BE49-F238E27FC236}">
                <a16:creationId xmlns:a16="http://schemas.microsoft.com/office/drawing/2014/main" id="{91AFEB45-B978-CC0B-81A7-B0620EF38F93}"/>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590673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F11BA-7279-394B-5475-884DBBA94E06}"/>
              </a:ext>
            </a:extLst>
          </p:cNvPr>
          <p:cNvSpPr>
            <a:spLocks noGrp="1"/>
          </p:cNvSpPr>
          <p:nvPr>
            <p:ph type="title"/>
          </p:nvPr>
        </p:nvSpPr>
        <p:spPr/>
        <p:txBody>
          <a:bodyPr/>
          <a:lstStyle/>
          <a:p>
            <a:r>
              <a:rPr lang="en-US" dirty="0"/>
              <a:t>Chapter 4: Gaps and Issues</a:t>
            </a:r>
          </a:p>
        </p:txBody>
      </p:sp>
      <p:pic>
        <p:nvPicPr>
          <p:cNvPr id="5" name="Picture 2" descr="Steps involved in benefit-cost comparison. ">
            <a:extLst>
              <a:ext uri="{FF2B5EF4-FFF2-40B4-BE49-F238E27FC236}">
                <a16:creationId xmlns:a16="http://schemas.microsoft.com/office/drawing/2014/main" id="{97E3BAD8-943B-22F1-2FAC-C9C6E14FAA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7841" y="1857375"/>
            <a:ext cx="3434436"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493E73D1-D2F3-6337-5173-91E098A14855}"/>
              </a:ext>
            </a:extLst>
          </p:cNvPr>
          <p:cNvSpPr>
            <a:spLocks noGrp="1"/>
          </p:cNvSpPr>
          <p:nvPr>
            <p:ph idx="1"/>
          </p:nvPr>
        </p:nvSpPr>
        <p:spPr>
          <a:xfrm>
            <a:off x="5596569" y="1857375"/>
            <a:ext cx="4594034" cy="4967252"/>
          </a:xfrm>
        </p:spPr>
        <p:txBody>
          <a:bodyPr vert="horz" lIns="91440" tIns="45720" rIns="91440" bIns="45720" rtlCol="0" anchor="t">
            <a:normAutofit/>
          </a:bodyPr>
          <a:lstStyle/>
          <a:p>
            <a:pPr>
              <a:spcBef>
                <a:spcPts val="600"/>
              </a:spcBef>
            </a:pPr>
            <a:r>
              <a:rPr lang="en-US" altLang="en-US" sz="2400" dirty="0"/>
              <a:t>Bottom-up approach shown at left, allows for simulation of effect of source controls</a:t>
            </a:r>
          </a:p>
          <a:p>
            <a:pPr marL="0" indent="0">
              <a:spcBef>
                <a:spcPts val="600"/>
              </a:spcBef>
              <a:buNone/>
            </a:pPr>
            <a:endParaRPr lang="en-US" altLang="en-US" sz="2400" dirty="0"/>
          </a:p>
          <a:p>
            <a:pPr>
              <a:spcBef>
                <a:spcPts val="600"/>
              </a:spcBef>
            </a:pPr>
            <a:r>
              <a:rPr lang="en-US" altLang="en-US" sz="2400" dirty="0"/>
              <a:t>Look to identify data collection and enhancements needed to implement a bottom-up approach in the long term, as the plan is reviewed and refined</a:t>
            </a:r>
          </a:p>
          <a:p>
            <a:endParaRPr lang="en-US" sz="2400" dirty="0"/>
          </a:p>
        </p:txBody>
      </p:sp>
      <p:sp>
        <p:nvSpPr>
          <p:cNvPr id="4" name="Slide Number Placeholder 3">
            <a:extLst>
              <a:ext uri="{FF2B5EF4-FFF2-40B4-BE49-F238E27FC236}">
                <a16:creationId xmlns:a16="http://schemas.microsoft.com/office/drawing/2014/main" id="{C89312D3-A0C5-3572-9C5E-DE4E52E71A35}"/>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211278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47EC9-6362-F137-A723-65A9EED6C636}"/>
              </a:ext>
            </a:extLst>
          </p:cNvPr>
          <p:cNvSpPr>
            <a:spLocks noGrp="1"/>
          </p:cNvSpPr>
          <p:nvPr>
            <p:ph type="title"/>
          </p:nvPr>
        </p:nvSpPr>
        <p:spPr/>
        <p:txBody>
          <a:bodyPr/>
          <a:lstStyle/>
          <a:p>
            <a:r>
              <a:rPr lang="en-US" dirty="0"/>
              <a:t>Chapter 5: Overall Objective of AQMP</a:t>
            </a:r>
          </a:p>
        </p:txBody>
      </p:sp>
      <p:sp>
        <p:nvSpPr>
          <p:cNvPr id="3" name="Content Placeholder 2">
            <a:extLst>
              <a:ext uri="{FF2B5EF4-FFF2-40B4-BE49-F238E27FC236}">
                <a16:creationId xmlns:a16="http://schemas.microsoft.com/office/drawing/2014/main" id="{AC560F3D-65C9-0C48-2B9A-B7F5CDF61E2C}"/>
              </a:ext>
            </a:extLst>
          </p:cNvPr>
          <p:cNvSpPr>
            <a:spLocks noGrp="1"/>
          </p:cNvSpPr>
          <p:nvPr>
            <p:ph idx="1"/>
          </p:nvPr>
        </p:nvSpPr>
        <p:spPr>
          <a:xfrm>
            <a:off x="677334" y="2160589"/>
            <a:ext cx="10215809" cy="3880773"/>
          </a:xfrm>
        </p:spPr>
        <p:txBody>
          <a:bodyPr/>
          <a:lstStyle/>
          <a:p>
            <a:r>
              <a:rPr lang="en-US" sz="2000" dirty="0"/>
              <a:t>If not covered in first chapters, can state objective here</a:t>
            </a:r>
          </a:p>
          <a:p>
            <a:r>
              <a:rPr lang="en-US" sz="2000" dirty="0"/>
              <a:t>Needs to be agreed to by all partners/stakeholders </a:t>
            </a:r>
          </a:p>
          <a:p>
            <a:r>
              <a:rPr lang="en-US" sz="2000" dirty="0"/>
              <a:t>Example from Waterberg AQMP: </a:t>
            </a:r>
          </a:p>
          <a:p>
            <a:endParaRPr lang="en-US" dirty="0"/>
          </a:p>
          <a:p>
            <a:pPr marL="0" indent="0">
              <a:buNone/>
            </a:pPr>
            <a:r>
              <a:rPr lang="en-US" altLang="en-US" sz="2400" i="1" dirty="0"/>
              <a:t>“Ambient air quality in the Waterberg Bojanala Priority Area is brought into full compliance with national ambient air quality standards by 2020 and the state is maintained as the region develops.”</a:t>
            </a:r>
          </a:p>
          <a:p>
            <a:endParaRPr lang="en-US" dirty="0"/>
          </a:p>
        </p:txBody>
      </p:sp>
      <p:sp>
        <p:nvSpPr>
          <p:cNvPr id="4" name="Slide Number Placeholder 3">
            <a:extLst>
              <a:ext uri="{FF2B5EF4-FFF2-40B4-BE49-F238E27FC236}">
                <a16:creationId xmlns:a16="http://schemas.microsoft.com/office/drawing/2014/main" id="{3A9DC55B-5684-77DD-AABE-7E4BE76D6033}"/>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2987664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5791E-92CC-9882-97E1-FC79FBDCA1A4}"/>
              </a:ext>
            </a:extLst>
          </p:cNvPr>
          <p:cNvSpPr>
            <a:spLocks noGrp="1"/>
          </p:cNvSpPr>
          <p:nvPr>
            <p:ph type="title"/>
          </p:nvPr>
        </p:nvSpPr>
        <p:spPr/>
        <p:txBody>
          <a:bodyPr/>
          <a:lstStyle/>
          <a:p>
            <a:r>
              <a:rPr lang="en-US" dirty="0"/>
              <a:t>Chapter 6: Specific Goals of AQMP</a:t>
            </a:r>
          </a:p>
        </p:txBody>
      </p:sp>
      <p:sp>
        <p:nvSpPr>
          <p:cNvPr id="3" name="Content Placeholder 2">
            <a:extLst>
              <a:ext uri="{FF2B5EF4-FFF2-40B4-BE49-F238E27FC236}">
                <a16:creationId xmlns:a16="http://schemas.microsoft.com/office/drawing/2014/main" id="{ADDA83B3-B6BD-773C-D692-783C5DFEB517}"/>
              </a:ext>
            </a:extLst>
          </p:cNvPr>
          <p:cNvSpPr>
            <a:spLocks noGrp="1"/>
          </p:cNvSpPr>
          <p:nvPr>
            <p:ph idx="1"/>
          </p:nvPr>
        </p:nvSpPr>
        <p:spPr>
          <a:xfrm>
            <a:off x="677333" y="1531345"/>
            <a:ext cx="10339533" cy="4717055"/>
          </a:xfrm>
        </p:spPr>
        <p:txBody>
          <a:bodyPr>
            <a:normAutofit fontScale="92500"/>
          </a:bodyPr>
          <a:lstStyle/>
          <a:p>
            <a:r>
              <a:rPr lang="en-US" altLang="en-US" sz="2400" dirty="0"/>
              <a:t>Very important to state goals as prerequisite for implementation plan/roles and responsibilities</a:t>
            </a:r>
          </a:p>
          <a:p>
            <a:r>
              <a:rPr lang="en-US" altLang="en-US" sz="2400" dirty="0"/>
              <a:t>Also needs to be agreed to by all partners/stakeholders</a:t>
            </a:r>
          </a:p>
          <a:p>
            <a:r>
              <a:rPr lang="en-US" altLang="en-US" sz="2400" dirty="0"/>
              <a:t>Examples from Waterberg AQMP:</a:t>
            </a:r>
          </a:p>
          <a:p>
            <a:pPr lvl="1"/>
            <a:r>
              <a:rPr lang="en-US" altLang="en-US" sz="2000" i="1" dirty="0"/>
              <a:t>“Cooperative governance in the WBPA promotes the implementation of the AQMP.”</a:t>
            </a:r>
            <a:endParaRPr lang="en-US" altLang="en-US" sz="2000" dirty="0"/>
          </a:p>
          <a:p>
            <a:pPr lvl="1"/>
            <a:r>
              <a:rPr lang="en-US" altLang="en-US" sz="2000" i="1" dirty="0"/>
              <a:t>“Air quality management in the WBPA is supported by effective systems and tools.”</a:t>
            </a:r>
            <a:endParaRPr lang="en-US" altLang="en-US" sz="2000" dirty="0"/>
          </a:p>
          <a:p>
            <a:pPr lvl="1"/>
            <a:r>
              <a:rPr lang="en-US" altLang="en-US" sz="2000" i="1" dirty="0"/>
              <a:t>“Ambient concentrations of air pollutants comply with the NAAQS in the WBPA as a result of emission reductions.”</a:t>
            </a:r>
            <a:endParaRPr lang="en-US" altLang="en-US" sz="2000" dirty="0"/>
          </a:p>
          <a:p>
            <a:pPr lvl="1"/>
            <a:r>
              <a:rPr lang="en-US" altLang="en-US" sz="2000" i="1" dirty="0"/>
              <a:t>Air quality decision making in the WBPA is informed by sound research.</a:t>
            </a:r>
            <a:endParaRPr lang="en-US" altLang="en-US" sz="2000" dirty="0"/>
          </a:p>
          <a:p>
            <a:pPr lvl="1"/>
            <a:r>
              <a:rPr lang="en-US" altLang="en-US" sz="2000" i="1" dirty="0"/>
              <a:t>Knowledge and the understanding of air quality amongst stakeholders in the WBPA is enhanced.</a:t>
            </a:r>
            <a:endParaRPr lang="en-US" altLang="en-US" sz="2000" dirty="0"/>
          </a:p>
          <a:p>
            <a:endParaRPr lang="en-US" sz="2000" dirty="0"/>
          </a:p>
        </p:txBody>
      </p:sp>
      <p:sp>
        <p:nvSpPr>
          <p:cNvPr id="4" name="Slide Number Placeholder 3">
            <a:extLst>
              <a:ext uri="{FF2B5EF4-FFF2-40B4-BE49-F238E27FC236}">
                <a16:creationId xmlns:a16="http://schemas.microsoft.com/office/drawing/2014/main" id="{4233C649-5D3B-02E6-E65B-955CE053F0A9}"/>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370873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EB615-7B67-79E9-1E70-528F7A715E09}"/>
              </a:ext>
            </a:extLst>
          </p:cNvPr>
          <p:cNvSpPr>
            <a:spLocks noGrp="1"/>
          </p:cNvSpPr>
          <p:nvPr>
            <p:ph type="title"/>
          </p:nvPr>
        </p:nvSpPr>
        <p:spPr/>
        <p:txBody>
          <a:bodyPr/>
          <a:lstStyle/>
          <a:p>
            <a:r>
              <a:rPr lang="en-US" dirty="0"/>
              <a:t>Chapter 7: Implementation Plan</a:t>
            </a:r>
          </a:p>
        </p:txBody>
      </p:sp>
      <p:sp>
        <p:nvSpPr>
          <p:cNvPr id="3" name="Content Placeholder 2">
            <a:extLst>
              <a:ext uri="{FF2B5EF4-FFF2-40B4-BE49-F238E27FC236}">
                <a16:creationId xmlns:a16="http://schemas.microsoft.com/office/drawing/2014/main" id="{53646C69-2EBD-C395-B969-DC428DD2731D}"/>
              </a:ext>
            </a:extLst>
          </p:cNvPr>
          <p:cNvSpPr>
            <a:spLocks noGrp="1"/>
          </p:cNvSpPr>
          <p:nvPr>
            <p:ph idx="1"/>
          </p:nvPr>
        </p:nvSpPr>
        <p:spPr>
          <a:xfrm>
            <a:off x="677334" y="1930400"/>
            <a:ext cx="10215809" cy="4110962"/>
          </a:xfrm>
        </p:spPr>
        <p:txBody>
          <a:bodyPr>
            <a:normAutofit/>
          </a:bodyPr>
          <a:lstStyle/>
          <a:p>
            <a:pPr>
              <a:spcBef>
                <a:spcPts val="600"/>
              </a:spcBef>
            </a:pPr>
            <a:r>
              <a:rPr lang="en-US" altLang="en-US" sz="2400" dirty="0"/>
              <a:t>Should reflect an investment in the process of standard setting, implementation, and enforcement across multiple institutions</a:t>
            </a:r>
          </a:p>
          <a:p>
            <a:pPr>
              <a:spcBef>
                <a:spcPts val="600"/>
              </a:spcBef>
            </a:pPr>
            <a:r>
              <a:rPr lang="en-US" altLang="en-US" sz="2400" dirty="0"/>
              <a:t>At minimum, need representatives from:</a:t>
            </a:r>
          </a:p>
          <a:p>
            <a:pPr lvl="1">
              <a:spcBef>
                <a:spcPts val="600"/>
              </a:spcBef>
            </a:pPr>
            <a:r>
              <a:rPr lang="en-US" altLang="en-US" sz="2000" dirty="0"/>
              <a:t>Federal Ministries (Environment, Energy, Health, and Transport)</a:t>
            </a:r>
          </a:p>
          <a:p>
            <a:pPr lvl="1">
              <a:spcBef>
                <a:spcPts val="600"/>
              </a:spcBef>
            </a:pPr>
            <a:r>
              <a:rPr lang="en-US" altLang="en-US" sz="2000" dirty="0"/>
              <a:t>Mayor’s office and agencies </a:t>
            </a:r>
          </a:p>
          <a:p>
            <a:pPr lvl="1">
              <a:spcBef>
                <a:spcPts val="600"/>
              </a:spcBef>
            </a:pPr>
            <a:r>
              <a:rPr lang="en-US" altLang="en-US" sz="2000" dirty="0"/>
              <a:t>Also requires outreach to regulated entities </a:t>
            </a:r>
          </a:p>
          <a:p>
            <a:pPr>
              <a:spcBef>
                <a:spcPts val="600"/>
              </a:spcBef>
            </a:pPr>
            <a:r>
              <a:rPr lang="en-US" altLang="en-US" sz="2400" dirty="0"/>
              <a:t>Advisory Committee provides a forum for gaining commitment of governmental stakeholders</a:t>
            </a:r>
          </a:p>
          <a:p>
            <a:pPr>
              <a:spcBef>
                <a:spcPts val="600"/>
              </a:spcBef>
            </a:pPr>
            <a:endParaRPr lang="en-US" altLang="en-US" sz="2400" dirty="0"/>
          </a:p>
          <a:p>
            <a:endParaRPr lang="en-US" sz="2000" dirty="0"/>
          </a:p>
        </p:txBody>
      </p:sp>
      <p:sp>
        <p:nvSpPr>
          <p:cNvPr id="4" name="Slide Number Placeholder 3">
            <a:extLst>
              <a:ext uri="{FF2B5EF4-FFF2-40B4-BE49-F238E27FC236}">
                <a16:creationId xmlns:a16="http://schemas.microsoft.com/office/drawing/2014/main" id="{66C3A179-1F01-3EE6-4518-8F09FBF16A43}"/>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690139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BE1D-A40A-7359-B861-E27F39AF2947}"/>
              </a:ext>
            </a:extLst>
          </p:cNvPr>
          <p:cNvSpPr>
            <a:spLocks noGrp="1"/>
          </p:cNvSpPr>
          <p:nvPr>
            <p:ph type="ctrTitle"/>
          </p:nvPr>
        </p:nvSpPr>
        <p:spPr/>
        <p:txBody>
          <a:bodyPr/>
          <a:lstStyle/>
          <a:p>
            <a:r>
              <a:rPr lang="en-US" dirty="0"/>
              <a:t>Air Quality Management Plan Development</a:t>
            </a:r>
          </a:p>
        </p:txBody>
      </p:sp>
      <p:sp>
        <p:nvSpPr>
          <p:cNvPr id="3" name="Subtitle 2">
            <a:extLst>
              <a:ext uri="{FF2B5EF4-FFF2-40B4-BE49-F238E27FC236}">
                <a16:creationId xmlns:a16="http://schemas.microsoft.com/office/drawing/2014/main" id="{84187B9F-B7D1-8EF7-0ED6-3D741E2639F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63063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996F1-9597-309E-8CE3-4DA32920BD6E}"/>
              </a:ext>
            </a:extLst>
          </p:cNvPr>
          <p:cNvSpPr>
            <a:spLocks noGrp="1"/>
          </p:cNvSpPr>
          <p:nvPr>
            <p:ph type="title"/>
          </p:nvPr>
        </p:nvSpPr>
        <p:spPr/>
        <p:txBody>
          <a:bodyPr/>
          <a:lstStyle/>
          <a:p>
            <a:r>
              <a:rPr lang="en-US" dirty="0"/>
              <a:t>Chapter 7: Implementation Plan</a:t>
            </a:r>
          </a:p>
        </p:txBody>
      </p:sp>
      <p:sp>
        <p:nvSpPr>
          <p:cNvPr id="3" name="Content Placeholder 2">
            <a:extLst>
              <a:ext uri="{FF2B5EF4-FFF2-40B4-BE49-F238E27FC236}">
                <a16:creationId xmlns:a16="http://schemas.microsoft.com/office/drawing/2014/main" id="{065E48E9-8833-5D15-D29E-C2284F5AF0E7}"/>
              </a:ext>
            </a:extLst>
          </p:cNvPr>
          <p:cNvSpPr>
            <a:spLocks noGrp="1"/>
          </p:cNvSpPr>
          <p:nvPr>
            <p:ph idx="1"/>
          </p:nvPr>
        </p:nvSpPr>
        <p:spPr/>
        <p:txBody>
          <a:bodyPr>
            <a:normAutofit/>
          </a:bodyPr>
          <a:lstStyle/>
          <a:p>
            <a:r>
              <a:rPr lang="en-US" sz="2800" dirty="0"/>
              <a:t>1. Begin with stated goals</a:t>
            </a:r>
          </a:p>
          <a:p>
            <a:r>
              <a:rPr lang="en-US" sz="2800" dirty="0"/>
              <a:t>2. Outline individual objectives necessary to reach goals</a:t>
            </a:r>
          </a:p>
          <a:p>
            <a:r>
              <a:rPr lang="en-US" sz="2800" dirty="0"/>
              <a:t>3. Identify main and participatory partners</a:t>
            </a:r>
          </a:p>
          <a:p>
            <a:r>
              <a:rPr lang="en-US" sz="2800" dirty="0"/>
              <a:t>4. Proposed timeframe for completion</a:t>
            </a:r>
          </a:p>
          <a:p>
            <a:r>
              <a:rPr lang="en-US" sz="2800" dirty="0"/>
              <a:t>5. Identify indicators of success</a:t>
            </a:r>
          </a:p>
        </p:txBody>
      </p:sp>
      <p:sp>
        <p:nvSpPr>
          <p:cNvPr id="4" name="Slide Number Placeholder 3">
            <a:extLst>
              <a:ext uri="{FF2B5EF4-FFF2-40B4-BE49-F238E27FC236}">
                <a16:creationId xmlns:a16="http://schemas.microsoft.com/office/drawing/2014/main" id="{EB31740C-C1A2-666F-D19D-6FF5C794DC14}"/>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698756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1DC1B-757A-65B2-C665-ABA741218AEC}"/>
              </a:ext>
            </a:extLst>
          </p:cNvPr>
          <p:cNvSpPr>
            <a:spLocks noGrp="1"/>
          </p:cNvSpPr>
          <p:nvPr>
            <p:ph type="title"/>
          </p:nvPr>
        </p:nvSpPr>
        <p:spPr/>
        <p:txBody>
          <a:bodyPr/>
          <a:lstStyle/>
          <a:p>
            <a:r>
              <a:rPr lang="en-US" dirty="0"/>
              <a:t>Chapter 7: Implementation Plan Example, Waterberg</a:t>
            </a:r>
          </a:p>
        </p:txBody>
      </p:sp>
      <p:graphicFrame>
        <p:nvGraphicFramePr>
          <p:cNvPr id="5" name="Table 4">
            <a:extLst>
              <a:ext uri="{FF2B5EF4-FFF2-40B4-BE49-F238E27FC236}">
                <a16:creationId xmlns:a16="http://schemas.microsoft.com/office/drawing/2014/main" id="{D027D8D3-AC4E-1C8D-3730-E11094862DD9}"/>
              </a:ext>
            </a:extLst>
          </p:cNvPr>
          <p:cNvGraphicFramePr>
            <a:graphicFrameLocks noGrp="1"/>
          </p:cNvGraphicFramePr>
          <p:nvPr>
            <p:extLst>
              <p:ext uri="{D42A27DB-BD31-4B8C-83A1-F6EECF244321}">
                <p14:modId xmlns:p14="http://schemas.microsoft.com/office/powerpoint/2010/main" val="102298646"/>
              </p:ext>
            </p:extLst>
          </p:nvPr>
        </p:nvGraphicFramePr>
        <p:xfrm>
          <a:off x="2381172" y="1851385"/>
          <a:ext cx="7491471" cy="5006615"/>
        </p:xfrm>
        <a:graphic>
          <a:graphicData uri="http://schemas.openxmlformats.org/drawingml/2006/table">
            <a:tbl>
              <a:tblPr firstRow="1" firstCol="1" bandRow="1"/>
              <a:tblGrid>
                <a:gridCol w="1039306">
                  <a:extLst>
                    <a:ext uri="{9D8B030D-6E8A-4147-A177-3AD203B41FA5}">
                      <a16:colId xmlns:a16="http://schemas.microsoft.com/office/drawing/2014/main" val="20000"/>
                    </a:ext>
                  </a:extLst>
                </a:gridCol>
                <a:gridCol w="1584824">
                  <a:extLst>
                    <a:ext uri="{9D8B030D-6E8A-4147-A177-3AD203B41FA5}">
                      <a16:colId xmlns:a16="http://schemas.microsoft.com/office/drawing/2014/main" val="20001"/>
                    </a:ext>
                  </a:extLst>
                </a:gridCol>
                <a:gridCol w="1269741">
                  <a:extLst>
                    <a:ext uri="{9D8B030D-6E8A-4147-A177-3AD203B41FA5}">
                      <a16:colId xmlns:a16="http://schemas.microsoft.com/office/drawing/2014/main" val="20002"/>
                    </a:ext>
                  </a:extLst>
                </a:gridCol>
                <a:gridCol w="1269741">
                  <a:extLst>
                    <a:ext uri="{9D8B030D-6E8A-4147-A177-3AD203B41FA5}">
                      <a16:colId xmlns:a16="http://schemas.microsoft.com/office/drawing/2014/main" val="20003"/>
                    </a:ext>
                  </a:extLst>
                </a:gridCol>
                <a:gridCol w="775952">
                  <a:extLst>
                    <a:ext uri="{9D8B030D-6E8A-4147-A177-3AD203B41FA5}">
                      <a16:colId xmlns:a16="http://schemas.microsoft.com/office/drawing/2014/main" val="20004"/>
                    </a:ext>
                  </a:extLst>
                </a:gridCol>
                <a:gridCol w="1551907">
                  <a:extLst>
                    <a:ext uri="{9D8B030D-6E8A-4147-A177-3AD203B41FA5}">
                      <a16:colId xmlns:a16="http://schemas.microsoft.com/office/drawing/2014/main" val="20005"/>
                    </a:ext>
                  </a:extLst>
                </a:gridCol>
              </a:tblGrid>
              <a:tr h="576583">
                <a:tc gridSpan="6">
                  <a:txBody>
                    <a:bodyPr/>
                    <a:lstStyle/>
                    <a:p>
                      <a:pPr marL="0" marR="0" algn="ctr">
                        <a:lnSpc>
                          <a:spcPts val="1450"/>
                        </a:lnSpc>
                        <a:spcBef>
                          <a:spcPts val="600"/>
                        </a:spcBef>
                        <a:spcAft>
                          <a:spcPts val="600"/>
                        </a:spcAft>
                      </a:pPr>
                      <a:r>
                        <a:rPr lang="en-US" sz="1200" b="1" cap="all" dirty="0">
                          <a:solidFill>
                            <a:srgbClr val="003366"/>
                          </a:solidFill>
                          <a:effectLst/>
                          <a:latin typeface="Trebuchet MS"/>
                          <a:ea typeface="Times"/>
                          <a:cs typeface="Times New Roman"/>
                        </a:rPr>
                        <a:t>Goal 3:  Ambient concentrations of air pollutants comply with the NAAQS in the </a:t>
                      </a:r>
                      <a:br>
                        <a:rPr lang="en-US" sz="1200" b="1" cap="all" dirty="0">
                          <a:solidFill>
                            <a:srgbClr val="003366"/>
                          </a:solidFill>
                          <a:effectLst/>
                          <a:latin typeface="Trebuchet MS"/>
                          <a:ea typeface="Times"/>
                          <a:cs typeface="Times New Roman"/>
                        </a:rPr>
                      </a:br>
                      <a:r>
                        <a:rPr lang="en-US" sz="1200" b="1" cap="all" dirty="0">
                          <a:solidFill>
                            <a:srgbClr val="003366"/>
                          </a:solidFill>
                          <a:effectLst/>
                          <a:latin typeface="Trebuchet MS"/>
                          <a:ea typeface="Times"/>
                          <a:cs typeface="Times New Roman"/>
                        </a:rPr>
                        <a:t>WBPA as a result of emission reductions</a:t>
                      </a:r>
                    </a:p>
                  </a:txBody>
                  <a:tcPr marL="58615" marR="5861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DE7F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89552">
                <a:tc>
                  <a:txBody>
                    <a:bodyPr/>
                    <a:lstStyle/>
                    <a:p>
                      <a:pPr marL="0" marR="0" algn="ctr">
                        <a:lnSpc>
                          <a:spcPts val="1450"/>
                        </a:lnSpc>
                        <a:spcBef>
                          <a:spcPts val="600"/>
                        </a:spcBef>
                        <a:spcAft>
                          <a:spcPts val="600"/>
                        </a:spcAft>
                      </a:pPr>
                      <a:r>
                        <a:rPr lang="en-US" sz="1200" b="1" cap="all" dirty="0">
                          <a:solidFill>
                            <a:srgbClr val="003366"/>
                          </a:solidFill>
                          <a:effectLst/>
                          <a:latin typeface="Trebuchet MS"/>
                          <a:ea typeface="Times"/>
                          <a:cs typeface="Times New Roman"/>
                        </a:rPr>
                        <a:t>Objectives</a:t>
                      </a:r>
                    </a:p>
                  </a:txBody>
                  <a:tcPr marL="58615" marR="58615"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E7F5"/>
                    </a:solidFill>
                  </a:tcPr>
                </a:tc>
                <a:tc>
                  <a:txBody>
                    <a:bodyPr/>
                    <a:lstStyle/>
                    <a:p>
                      <a:pPr marL="0" marR="0" algn="ctr">
                        <a:lnSpc>
                          <a:spcPts val="1450"/>
                        </a:lnSpc>
                        <a:spcBef>
                          <a:spcPts val="600"/>
                        </a:spcBef>
                        <a:spcAft>
                          <a:spcPts val="600"/>
                        </a:spcAft>
                      </a:pPr>
                      <a:r>
                        <a:rPr lang="en-US" sz="1200" b="1" cap="all" dirty="0">
                          <a:solidFill>
                            <a:srgbClr val="003366"/>
                          </a:solidFill>
                          <a:effectLst/>
                          <a:latin typeface="Trebuchet MS"/>
                          <a:ea typeface="Times"/>
                          <a:cs typeface="Times New Roman"/>
                        </a:rPr>
                        <a:t>Activities</a:t>
                      </a:r>
                    </a:p>
                  </a:txBody>
                  <a:tcPr marL="58615" marR="58615"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E7F5"/>
                    </a:solidFill>
                  </a:tcPr>
                </a:tc>
                <a:tc>
                  <a:txBody>
                    <a:bodyPr/>
                    <a:lstStyle/>
                    <a:p>
                      <a:pPr marL="0" marR="0" algn="ctr">
                        <a:lnSpc>
                          <a:spcPts val="1450"/>
                        </a:lnSpc>
                        <a:spcBef>
                          <a:spcPts val="600"/>
                        </a:spcBef>
                        <a:spcAft>
                          <a:spcPts val="600"/>
                        </a:spcAft>
                      </a:pPr>
                      <a:r>
                        <a:rPr lang="en-US" sz="1200" b="1" cap="all" dirty="0">
                          <a:solidFill>
                            <a:srgbClr val="003366"/>
                          </a:solidFill>
                          <a:effectLst/>
                          <a:latin typeface="Trebuchet MS"/>
                          <a:ea typeface="Times"/>
                          <a:cs typeface="Times New Roman"/>
                        </a:rPr>
                        <a:t>Mandatory Responsibility</a:t>
                      </a:r>
                    </a:p>
                  </a:txBody>
                  <a:tcPr marL="58615" marR="58615"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E7F5"/>
                    </a:solidFill>
                  </a:tcPr>
                </a:tc>
                <a:tc>
                  <a:txBody>
                    <a:bodyPr/>
                    <a:lstStyle/>
                    <a:p>
                      <a:pPr marL="0" marR="0" algn="ctr">
                        <a:lnSpc>
                          <a:spcPts val="1450"/>
                        </a:lnSpc>
                        <a:spcBef>
                          <a:spcPts val="600"/>
                        </a:spcBef>
                        <a:spcAft>
                          <a:spcPts val="600"/>
                        </a:spcAft>
                      </a:pPr>
                      <a:r>
                        <a:rPr lang="en-US" sz="1200" b="1" cap="all" dirty="0">
                          <a:solidFill>
                            <a:srgbClr val="003366"/>
                          </a:solidFill>
                          <a:effectLst/>
                          <a:latin typeface="Trebuchet MS"/>
                          <a:ea typeface="Times"/>
                          <a:cs typeface="Times New Roman"/>
                        </a:rPr>
                        <a:t>Participatory Responsibility</a:t>
                      </a:r>
                    </a:p>
                  </a:txBody>
                  <a:tcPr marL="58615" marR="58615"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E7F5"/>
                    </a:solidFill>
                  </a:tcPr>
                </a:tc>
                <a:tc>
                  <a:txBody>
                    <a:bodyPr/>
                    <a:lstStyle/>
                    <a:p>
                      <a:pPr marL="0" marR="0" algn="ctr">
                        <a:lnSpc>
                          <a:spcPts val="1450"/>
                        </a:lnSpc>
                        <a:spcBef>
                          <a:spcPts val="600"/>
                        </a:spcBef>
                        <a:spcAft>
                          <a:spcPts val="600"/>
                        </a:spcAft>
                      </a:pPr>
                      <a:r>
                        <a:rPr lang="en-US" sz="1200" b="1" cap="all" dirty="0">
                          <a:solidFill>
                            <a:srgbClr val="003366"/>
                          </a:solidFill>
                          <a:effectLst/>
                          <a:latin typeface="Trebuchet MS"/>
                          <a:ea typeface="Times"/>
                          <a:cs typeface="Times New Roman"/>
                        </a:rPr>
                        <a:t>Time-frames</a:t>
                      </a:r>
                    </a:p>
                  </a:txBody>
                  <a:tcPr marL="58615" marR="58615"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E7F5"/>
                    </a:solidFill>
                  </a:tcPr>
                </a:tc>
                <a:tc>
                  <a:txBody>
                    <a:bodyPr/>
                    <a:lstStyle/>
                    <a:p>
                      <a:pPr marL="0" marR="0" algn="ctr">
                        <a:lnSpc>
                          <a:spcPts val="1450"/>
                        </a:lnSpc>
                        <a:spcBef>
                          <a:spcPts val="600"/>
                        </a:spcBef>
                        <a:spcAft>
                          <a:spcPts val="600"/>
                        </a:spcAft>
                      </a:pPr>
                      <a:r>
                        <a:rPr lang="en-US" sz="1200" b="1" cap="all" dirty="0">
                          <a:solidFill>
                            <a:srgbClr val="003366"/>
                          </a:solidFill>
                          <a:effectLst/>
                          <a:latin typeface="Trebuchet MS"/>
                          <a:ea typeface="Times"/>
                          <a:cs typeface="Times New Roman"/>
                        </a:rPr>
                        <a:t>Indicators</a:t>
                      </a:r>
                    </a:p>
                  </a:txBody>
                  <a:tcPr marL="58615" marR="58615"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E7F5"/>
                    </a:solidFill>
                  </a:tcPr>
                </a:tc>
                <a:extLst>
                  <a:ext uri="{0D108BD9-81ED-4DB2-BD59-A6C34878D82A}">
                    <a16:rowId xmlns:a16="http://schemas.microsoft.com/office/drawing/2014/main" val="10001"/>
                  </a:ext>
                </a:extLst>
              </a:tr>
              <a:tr h="2075699">
                <a:tc>
                  <a:txBody>
                    <a:bodyPr/>
                    <a:lstStyle/>
                    <a:p>
                      <a:pPr marL="0" marR="0">
                        <a:spcBef>
                          <a:spcPts val="100"/>
                        </a:spcBef>
                        <a:spcAft>
                          <a:spcPts val="100"/>
                        </a:spcAft>
                      </a:pPr>
                      <a:r>
                        <a:rPr lang="en-US" sz="1200" dirty="0">
                          <a:effectLst/>
                          <a:latin typeface="Trebuchet MS"/>
                          <a:ea typeface="Times"/>
                          <a:cs typeface="Times New Roman"/>
                        </a:rPr>
                        <a:t>Emission from Listed Activities are reduced in the WBPA</a:t>
                      </a:r>
                    </a:p>
                  </a:txBody>
                  <a:tcPr marL="58615" marR="5861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spcBef>
                          <a:spcPts val="100"/>
                        </a:spcBef>
                        <a:spcAft>
                          <a:spcPts val="100"/>
                        </a:spcAft>
                      </a:pPr>
                      <a:r>
                        <a:rPr lang="en-US" sz="1200" dirty="0">
                          <a:effectLst/>
                          <a:latin typeface="Trebuchet MS"/>
                          <a:ea typeface="Times"/>
                          <a:cs typeface="Times New Roman"/>
                        </a:rPr>
                        <a:t>Assess the cumulative impact and develop emission reduction plans for new Listed Activities that ensure the NAAQS are not exceeded as a result of the new development using standard emission inventory data</a:t>
                      </a:r>
                    </a:p>
                  </a:txBody>
                  <a:tcPr marL="58615" marR="5861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spcBef>
                          <a:spcPts val="100"/>
                        </a:spcBef>
                        <a:spcAft>
                          <a:spcPts val="100"/>
                        </a:spcAft>
                      </a:pPr>
                      <a:r>
                        <a:rPr lang="en-US" sz="1200" dirty="0">
                          <a:effectLst/>
                          <a:latin typeface="Trebuchet MS"/>
                          <a:ea typeface="Times"/>
                          <a:cs typeface="Times New Roman"/>
                        </a:rPr>
                        <a:t>Industry representative, Licensing Authorities</a:t>
                      </a:r>
                    </a:p>
                  </a:txBody>
                  <a:tcPr marL="58615" marR="5861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spcBef>
                          <a:spcPts val="100"/>
                        </a:spcBef>
                        <a:spcAft>
                          <a:spcPts val="100"/>
                        </a:spcAft>
                      </a:pPr>
                      <a:r>
                        <a:rPr lang="en-US" sz="1200" dirty="0">
                          <a:effectLst/>
                          <a:latin typeface="Trebuchet MS"/>
                          <a:ea typeface="Times"/>
                          <a:cs typeface="Times New Roman"/>
                        </a:rPr>
                        <a:t>LEDET AQO, NWDACE AQO, WDM AQO, BDM AQO</a:t>
                      </a:r>
                    </a:p>
                  </a:txBody>
                  <a:tcPr marL="58615" marR="5861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spcBef>
                          <a:spcPts val="100"/>
                        </a:spcBef>
                        <a:spcAft>
                          <a:spcPts val="100"/>
                        </a:spcAft>
                      </a:pPr>
                      <a:r>
                        <a:rPr lang="en-US" sz="1200" dirty="0">
                          <a:effectLst/>
                          <a:latin typeface="Trebuchet MS"/>
                          <a:ea typeface="Times"/>
                          <a:cs typeface="Times New Roman"/>
                        </a:rPr>
                        <a:t>On-going</a:t>
                      </a:r>
                    </a:p>
                  </a:txBody>
                  <a:tcPr marL="58615" marR="5861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spcBef>
                          <a:spcPts val="100"/>
                        </a:spcBef>
                        <a:spcAft>
                          <a:spcPts val="100"/>
                        </a:spcAft>
                      </a:pPr>
                      <a:r>
                        <a:rPr lang="en-US" sz="1200" dirty="0">
                          <a:effectLst/>
                          <a:latin typeface="Trebuchet MS"/>
                          <a:ea typeface="Times"/>
                          <a:cs typeface="Times New Roman"/>
                        </a:rPr>
                        <a:t>AQIAs include cumulative assessments and emission reduction plans using standard emission inventory data</a:t>
                      </a:r>
                    </a:p>
                  </a:txBody>
                  <a:tcPr marL="58615" marR="5861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1556774">
                <a:tc>
                  <a:txBody>
                    <a:bodyPr/>
                    <a:lstStyle/>
                    <a:p>
                      <a:pPr marL="0" marR="0">
                        <a:spcBef>
                          <a:spcPts val="100"/>
                        </a:spcBef>
                        <a:spcAft>
                          <a:spcPts val="100"/>
                        </a:spcAft>
                      </a:pPr>
                      <a:r>
                        <a:rPr lang="en-US" sz="1200" dirty="0">
                          <a:effectLst/>
                          <a:latin typeface="Trebuchet MS"/>
                          <a:ea typeface="Times"/>
                          <a:cs typeface="Times New Roman"/>
                        </a:rPr>
                        <a:t>Particulate emissions from mining in WBPA are reduced</a:t>
                      </a:r>
                    </a:p>
                  </a:txBody>
                  <a:tcPr marL="58615" marR="5861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spcBef>
                          <a:spcPts val="100"/>
                        </a:spcBef>
                        <a:spcAft>
                          <a:spcPts val="100"/>
                        </a:spcAft>
                      </a:pPr>
                      <a:r>
                        <a:rPr lang="en-US" sz="1200" dirty="0">
                          <a:effectLst/>
                          <a:latin typeface="Trebuchet MS"/>
                          <a:ea typeface="Times"/>
                          <a:cs typeface="Times New Roman"/>
                        </a:rPr>
                        <a:t>In areas of the WBPA where there is non-compliance with NAAQS as a result of emissions from mining, implement and regulate more effective dust control measures</a:t>
                      </a:r>
                    </a:p>
                  </a:txBody>
                  <a:tcPr marL="58615" marR="5861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spcBef>
                          <a:spcPts val="100"/>
                        </a:spcBef>
                        <a:spcAft>
                          <a:spcPts val="100"/>
                        </a:spcAft>
                      </a:pPr>
                      <a:r>
                        <a:rPr lang="en-US" sz="1200" dirty="0">
                          <a:effectLst/>
                          <a:latin typeface="Trebuchet MS"/>
                          <a:ea typeface="Times"/>
                          <a:cs typeface="Times New Roman"/>
                        </a:rPr>
                        <a:t>Mine representatives</a:t>
                      </a:r>
                    </a:p>
                  </a:txBody>
                  <a:tcPr marL="58615" marR="5861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spcBef>
                          <a:spcPts val="100"/>
                        </a:spcBef>
                        <a:spcAft>
                          <a:spcPts val="100"/>
                        </a:spcAft>
                      </a:pPr>
                      <a:r>
                        <a:rPr lang="en-US" sz="1200" dirty="0">
                          <a:effectLst/>
                          <a:latin typeface="Trebuchet MS"/>
                          <a:ea typeface="Times"/>
                          <a:cs typeface="Times New Roman"/>
                        </a:rPr>
                        <a:t>LEDET AQO, NWDACE AQO, WDM AQO, BDM AQO</a:t>
                      </a:r>
                    </a:p>
                  </a:txBody>
                  <a:tcPr marL="58615" marR="5861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spcBef>
                          <a:spcPts val="100"/>
                        </a:spcBef>
                        <a:spcAft>
                          <a:spcPts val="100"/>
                        </a:spcAft>
                      </a:pPr>
                      <a:r>
                        <a:rPr lang="en-US" sz="1200" dirty="0">
                          <a:effectLst/>
                          <a:latin typeface="Trebuchet MS"/>
                          <a:ea typeface="Times"/>
                          <a:cs typeface="Times New Roman"/>
                        </a:rPr>
                        <a:t>1 to 12 month then on-going</a:t>
                      </a:r>
                    </a:p>
                  </a:txBody>
                  <a:tcPr marL="58615" marR="5861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spcBef>
                          <a:spcPts val="100"/>
                        </a:spcBef>
                        <a:spcAft>
                          <a:spcPts val="100"/>
                        </a:spcAft>
                      </a:pPr>
                      <a:r>
                        <a:rPr lang="en-US" sz="1200" dirty="0">
                          <a:effectLst/>
                          <a:latin typeface="Trebuchet MS"/>
                          <a:ea typeface="Times"/>
                          <a:cs typeface="Times New Roman"/>
                        </a:rPr>
                        <a:t>Amended dust emission reduction plans</a:t>
                      </a:r>
                    </a:p>
                  </a:txBody>
                  <a:tcPr marL="58615" marR="5861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Slide Number Placeholder 3">
            <a:extLst>
              <a:ext uri="{FF2B5EF4-FFF2-40B4-BE49-F238E27FC236}">
                <a16:creationId xmlns:a16="http://schemas.microsoft.com/office/drawing/2014/main" id="{8DBE3C97-DFA0-A768-5D46-61F81ABE4692}"/>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2996499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7B9EE-9F2C-D3C7-EEED-5D40DAFB6176}"/>
              </a:ext>
            </a:extLst>
          </p:cNvPr>
          <p:cNvSpPr>
            <a:spLocks noGrp="1"/>
          </p:cNvSpPr>
          <p:nvPr>
            <p:ph type="title"/>
          </p:nvPr>
        </p:nvSpPr>
        <p:spPr/>
        <p:txBody>
          <a:bodyPr/>
          <a:lstStyle/>
          <a:p>
            <a:r>
              <a:rPr lang="en-US" dirty="0"/>
              <a:t>Chapter 8: Monitoring, Evaluation, and Review</a:t>
            </a:r>
          </a:p>
        </p:txBody>
      </p:sp>
      <p:sp>
        <p:nvSpPr>
          <p:cNvPr id="3" name="Content Placeholder 2">
            <a:extLst>
              <a:ext uri="{FF2B5EF4-FFF2-40B4-BE49-F238E27FC236}">
                <a16:creationId xmlns:a16="http://schemas.microsoft.com/office/drawing/2014/main" id="{812B8D6D-7720-14BB-1FF7-701816AA7B85}"/>
              </a:ext>
            </a:extLst>
          </p:cNvPr>
          <p:cNvSpPr>
            <a:spLocks noGrp="1"/>
          </p:cNvSpPr>
          <p:nvPr>
            <p:ph idx="1"/>
          </p:nvPr>
        </p:nvSpPr>
        <p:spPr>
          <a:xfrm>
            <a:off x="677334" y="1885165"/>
            <a:ext cx="9821741" cy="3880773"/>
          </a:xfrm>
        </p:spPr>
        <p:txBody>
          <a:bodyPr vert="horz" lIns="91440" tIns="45720" rIns="91440" bIns="45720" rtlCol="0" anchor="t">
            <a:normAutofit lnSpcReduction="10000"/>
          </a:bodyPr>
          <a:lstStyle/>
          <a:p>
            <a:pPr>
              <a:spcBef>
                <a:spcPts val="600"/>
              </a:spcBef>
            </a:pPr>
            <a:r>
              <a:rPr lang="en-US" altLang="en-US" sz="2400" dirty="0"/>
              <a:t>“Monitoring” refers not just to AQ monitors, but monitoring progress in implementing the plan</a:t>
            </a:r>
          </a:p>
          <a:p>
            <a:pPr>
              <a:spcBef>
                <a:spcPts val="600"/>
              </a:spcBef>
            </a:pPr>
            <a:r>
              <a:rPr lang="en-US" altLang="en-US" sz="2400" dirty="0"/>
              <a:t>Provides accountability and transparency</a:t>
            </a:r>
          </a:p>
          <a:p>
            <a:pPr>
              <a:spcBef>
                <a:spcPts val="600"/>
              </a:spcBef>
            </a:pPr>
            <a:r>
              <a:rPr lang="en-US" altLang="en-US" sz="2400" dirty="0"/>
              <a:t>Should assure stakeholders that the plan can be responsive to changing conditions, such as: </a:t>
            </a:r>
          </a:p>
          <a:p>
            <a:pPr lvl="1">
              <a:spcBef>
                <a:spcPts val="600"/>
              </a:spcBef>
            </a:pPr>
            <a:r>
              <a:rPr lang="en-US" altLang="en-US" sz="2000" dirty="0"/>
              <a:t>faster or slower growth in emissions rates</a:t>
            </a:r>
          </a:p>
          <a:p>
            <a:pPr lvl="1">
              <a:spcBef>
                <a:spcPts val="600"/>
              </a:spcBef>
            </a:pPr>
            <a:r>
              <a:rPr lang="en-US" altLang="en-US" sz="2000" dirty="0"/>
              <a:t>air pollutant exposures</a:t>
            </a:r>
          </a:p>
          <a:p>
            <a:pPr lvl="1">
              <a:spcBef>
                <a:spcPts val="600"/>
              </a:spcBef>
            </a:pPr>
            <a:r>
              <a:rPr lang="en-US" altLang="en-US" sz="2000" dirty="0"/>
              <a:t>the economy</a:t>
            </a:r>
          </a:p>
          <a:p>
            <a:pPr lvl="1">
              <a:spcBef>
                <a:spcPts val="600"/>
              </a:spcBef>
            </a:pPr>
            <a:r>
              <a:rPr lang="en-US" altLang="en-US" sz="2000" dirty="0"/>
              <a:t>analyses that shed new light on priority emission sources</a:t>
            </a:r>
          </a:p>
          <a:p>
            <a:pPr lvl="1">
              <a:spcBef>
                <a:spcPts val="600"/>
              </a:spcBef>
            </a:pPr>
            <a:r>
              <a:rPr lang="en-US" altLang="en-US" sz="2000" dirty="0"/>
              <a:t>changes in availability of financing</a:t>
            </a:r>
          </a:p>
          <a:p>
            <a:endParaRPr lang="en-US" sz="2000" dirty="0"/>
          </a:p>
        </p:txBody>
      </p:sp>
      <p:sp>
        <p:nvSpPr>
          <p:cNvPr id="4" name="Slide Number Placeholder 3">
            <a:extLst>
              <a:ext uri="{FF2B5EF4-FFF2-40B4-BE49-F238E27FC236}">
                <a16:creationId xmlns:a16="http://schemas.microsoft.com/office/drawing/2014/main" id="{EB3A4A06-DE2D-CAE7-6CC3-719FB5B50B10}"/>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668185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3310B-EEF3-4D55-9594-5902868EA1BF}"/>
              </a:ext>
            </a:extLst>
          </p:cNvPr>
          <p:cNvSpPr>
            <a:spLocks noGrp="1"/>
          </p:cNvSpPr>
          <p:nvPr>
            <p:ph type="title"/>
          </p:nvPr>
        </p:nvSpPr>
        <p:spPr/>
        <p:txBody>
          <a:bodyPr/>
          <a:lstStyle/>
          <a:p>
            <a:r>
              <a:rPr lang="en-US" dirty="0"/>
              <a:t>AQMP Process Example: South Africa</a:t>
            </a:r>
          </a:p>
        </p:txBody>
      </p:sp>
      <p:pic>
        <p:nvPicPr>
          <p:cNvPr id="5" name="Picture 2" descr="Different steps that were taken in South Africa between 2010 and 2015 to create a public notice, work on the AQMP, and create the final AQMP. ">
            <a:extLst>
              <a:ext uri="{FF2B5EF4-FFF2-40B4-BE49-F238E27FC236}">
                <a16:creationId xmlns:a16="http://schemas.microsoft.com/office/drawing/2014/main" id="{5B003C46-D1FF-6C2F-769B-1EF97FA1D8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208"/>
          <a:stretch/>
        </p:blipFill>
        <p:spPr bwMode="auto">
          <a:xfrm>
            <a:off x="1128066" y="1266940"/>
            <a:ext cx="9348109" cy="5474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781BE3B-E16F-CFEA-9AD1-C37D8EC1DBB2}"/>
              </a:ext>
            </a:extLst>
          </p:cNvPr>
          <p:cNvSpPr txBox="1"/>
          <p:nvPr/>
        </p:nvSpPr>
        <p:spPr>
          <a:xfrm>
            <a:off x="7228088" y="6612270"/>
            <a:ext cx="4286578" cy="276999"/>
          </a:xfrm>
          <a:prstGeom prst="rect">
            <a:avLst/>
          </a:prstGeom>
          <a:noFill/>
        </p:spPr>
        <p:txBody>
          <a:bodyPr wrap="square" lIns="91440" tIns="45720" rIns="91440" bIns="45720" rtlCol="0" anchor="t">
            <a:spAutoFit/>
          </a:bodyPr>
          <a:lstStyle/>
          <a:p>
            <a:r>
              <a:rPr lang="en-US" sz="1200" dirty="0">
                <a:hlinkClick r:id="rId4"/>
              </a:rPr>
              <a:t>http://www.saaqis.org/za/Downloads.aspx?type=AQ</a:t>
            </a:r>
            <a:r>
              <a:rPr lang="en-US" sz="1200" dirty="0"/>
              <a:t> </a:t>
            </a:r>
          </a:p>
        </p:txBody>
      </p:sp>
      <p:sp>
        <p:nvSpPr>
          <p:cNvPr id="4" name="Slide Number Placeholder 3">
            <a:extLst>
              <a:ext uri="{FF2B5EF4-FFF2-40B4-BE49-F238E27FC236}">
                <a16:creationId xmlns:a16="http://schemas.microsoft.com/office/drawing/2014/main" id="{2D281A09-4951-7928-7C10-D4191C741905}"/>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133064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EA036-A6D3-70EE-2383-30D1098D381B}"/>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3: Challenges</a:t>
            </a:r>
          </a:p>
        </p:txBody>
      </p:sp>
      <p:sp>
        <p:nvSpPr>
          <p:cNvPr id="3" name="Content Placeholder 2">
            <a:extLst>
              <a:ext uri="{FF2B5EF4-FFF2-40B4-BE49-F238E27FC236}">
                <a16:creationId xmlns:a16="http://schemas.microsoft.com/office/drawing/2014/main" id="{44A529D0-168F-80A0-709A-A7023D631DFF}"/>
              </a:ext>
              <a:ext uri="{C183D7F6-B498-43B3-948B-1728B52AA6E4}">
                <adec:decorative xmlns:adec="http://schemas.microsoft.com/office/drawing/2017/decorative" val="1"/>
              </a:ext>
            </a:extLst>
          </p:cNvPr>
          <p:cNvSpPr>
            <a:spLocks noGrp="1"/>
          </p:cNvSpPr>
          <p:nvPr>
            <p:ph idx="1"/>
          </p:nvPr>
        </p:nvSpPr>
        <p:spPr>
          <a:xfrm>
            <a:off x="4654295" y="979928"/>
            <a:ext cx="5569358" cy="5224724"/>
          </a:xfrm>
        </p:spPr>
        <p:txBody>
          <a:bodyPr anchor="ctr">
            <a:normAutofit/>
          </a:bodyPr>
          <a:lstStyle/>
          <a:p>
            <a:r>
              <a:rPr lang="en-US" sz="2400" dirty="0"/>
              <a:t>1. Introduction</a:t>
            </a:r>
          </a:p>
          <a:p>
            <a:r>
              <a:rPr lang="en-US" sz="2400" dirty="0"/>
              <a:t>2. Framework</a:t>
            </a:r>
          </a:p>
          <a:p>
            <a:r>
              <a:rPr lang="en-US" sz="2800" b="1" dirty="0"/>
              <a:t>3. Challenges</a:t>
            </a:r>
          </a:p>
          <a:p>
            <a:r>
              <a:rPr lang="en-US" sz="2400" dirty="0"/>
              <a:t>4. Mitigation Options</a:t>
            </a:r>
          </a:p>
          <a:p>
            <a:r>
              <a:rPr lang="en-US" sz="2400" dirty="0"/>
              <a:t>5. Additional Considerations </a:t>
            </a:r>
          </a:p>
          <a:p>
            <a:r>
              <a:rPr lang="en-US" sz="2400" dirty="0"/>
              <a:t>6. New Air Quality and Climate Management Plan</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1597790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CD635-186D-212D-FDFE-D9D906EC1B98}"/>
              </a:ext>
            </a:extLst>
          </p:cNvPr>
          <p:cNvSpPr>
            <a:spLocks noGrp="1"/>
          </p:cNvSpPr>
          <p:nvPr>
            <p:ph type="title"/>
          </p:nvPr>
        </p:nvSpPr>
        <p:spPr/>
        <p:txBody>
          <a:bodyPr/>
          <a:lstStyle/>
          <a:p>
            <a:r>
              <a:rPr lang="en-US" dirty="0"/>
              <a:t>Challenges in Building an AQMP</a:t>
            </a:r>
          </a:p>
        </p:txBody>
      </p:sp>
      <p:sp>
        <p:nvSpPr>
          <p:cNvPr id="3" name="Content Placeholder 2">
            <a:extLst>
              <a:ext uri="{FF2B5EF4-FFF2-40B4-BE49-F238E27FC236}">
                <a16:creationId xmlns:a16="http://schemas.microsoft.com/office/drawing/2014/main" id="{E4127161-6CD9-05BB-6F22-BB3AD185E63F}"/>
              </a:ext>
            </a:extLst>
          </p:cNvPr>
          <p:cNvSpPr>
            <a:spLocks noGrp="1"/>
          </p:cNvSpPr>
          <p:nvPr>
            <p:ph idx="1"/>
          </p:nvPr>
        </p:nvSpPr>
        <p:spPr>
          <a:xfrm>
            <a:off x="677334" y="1750979"/>
            <a:ext cx="10215809" cy="4290383"/>
          </a:xfrm>
        </p:spPr>
        <p:txBody>
          <a:bodyPr>
            <a:normAutofit/>
          </a:bodyPr>
          <a:lstStyle/>
          <a:p>
            <a:r>
              <a:rPr lang="en-US" altLang="en-US" sz="2400" dirty="0"/>
              <a:t>Assessing the impact of both current air quality health burden, and changes to air pollutant concentrations and health under proposed air quality standards</a:t>
            </a:r>
          </a:p>
          <a:p>
            <a:r>
              <a:rPr lang="en-US" altLang="en-US" sz="2400" dirty="0"/>
              <a:t>Developing a process for identifying roles and responsibilities for all AQMP steps</a:t>
            </a:r>
          </a:p>
          <a:p>
            <a:r>
              <a:rPr lang="en-US" altLang="en-US" sz="2400" dirty="0"/>
              <a:t>Reaching agreement on the most urgent needs for capacity building, equipment, and technology</a:t>
            </a:r>
          </a:p>
          <a:p>
            <a:endParaRPr lang="en-US" sz="2400" dirty="0"/>
          </a:p>
        </p:txBody>
      </p:sp>
      <p:sp>
        <p:nvSpPr>
          <p:cNvPr id="4" name="Slide Number Placeholder 3">
            <a:extLst>
              <a:ext uri="{FF2B5EF4-FFF2-40B4-BE49-F238E27FC236}">
                <a16:creationId xmlns:a16="http://schemas.microsoft.com/office/drawing/2014/main" id="{019D01E5-941D-196D-C534-C2F4A908A9F6}"/>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3972588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6E763-5FD1-4D77-A9AB-1B892D018925}"/>
              </a:ext>
            </a:extLst>
          </p:cNvPr>
          <p:cNvSpPr>
            <a:spLocks noGrp="1"/>
          </p:cNvSpPr>
          <p:nvPr>
            <p:ph type="title"/>
          </p:nvPr>
        </p:nvSpPr>
        <p:spPr/>
        <p:txBody>
          <a:bodyPr/>
          <a:lstStyle/>
          <a:p>
            <a:r>
              <a:rPr lang="en-US" dirty="0"/>
              <a:t>Regulatory Challenges</a:t>
            </a:r>
          </a:p>
        </p:txBody>
      </p:sp>
      <p:sp>
        <p:nvSpPr>
          <p:cNvPr id="3" name="Content Placeholder 2">
            <a:extLst>
              <a:ext uri="{FF2B5EF4-FFF2-40B4-BE49-F238E27FC236}">
                <a16:creationId xmlns:a16="http://schemas.microsoft.com/office/drawing/2014/main" id="{F3FD8E52-D6AA-4F9A-B3A4-F3E314423CA0}"/>
              </a:ext>
            </a:extLst>
          </p:cNvPr>
          <p:cNvSpPr>
            <a:spLocks noGrp="1"/>
          </p:cNvSpPr>
          <p:nvPr>
            <p:ph idx="1"/>
          </p:nvPr>
        </p:nvSpPr>
        <p:spPr>
          <a:xfrm>
            <a:off x="677334" y="1614791"/>
            <a:ext cx="10899148" cy="4426571"/>
          </a:xfrm>
        </p:spPr>
        <p:txBody>
          <a:bodyPr vert="horz" lIns="91440" tIns="45720" rIns="91440" bIns="45720" rtlCol="0" anchor="t">
            <a:normAutofit lnSpcReduction="10000"/>
          </a:bodyPr>
          <a:lstStyle/>
          <a:p>
            <a:r>
              <a:rPr lang="en-US" sz="2400" dirty="0"/>
              <a:t>Standards may need to be updated:</a:t>
            </a:r>
          </a:p>
          <a:p>
            <a:pPr lvl="1"/>
            <a:r>
              <a:rPr lang="en-US" sz="2000" dirty="0"/>
              <a:t>Are ambient standards health-based?</a:t>
            </a:r>
          </a:p>
          <a:p>
            <a:pPr lvl="1"/>
            <a:r>
              <a:rPr lang="en-US" sz="2000" dirty="0"/>
              <a:t>Do they address the pollutants of concern?</a:t>
            </a:r>
          </a:p>
          <a:p>
            <a:pPr lvl="1"/>
            <a:r>
              <a:rPr lang="en-US" sz="2000" dirty="0"/>
              <a:t>Are they consistent with WHO guidelines?</a:t>
            </a:r>
          </a:p>
          <a:p>
            <a:r>
              <a:rPr lang="en-US" sz="2400" dirty="0"/>
              <a:t>Enforcement and compliance may be weak:</a:t>
            </a:r>
          </a:p>
          <a:p>
            <a:pPr lvl="1"/>
            <a:r>
              <a:rPr lang="en-US" sz="2000" dirty="0"/>
              <a:t>Is it clear which agencies are responsible for enforcement?</a:t>
            </a:r>
          </a:p>
          <a:p>
            <a:pPr lvl="1"/>
            <a:r>
              <a:rPr lang="en-US" sz="2000" dirty="0"/>
              <a:t>Do institutions have the right equipment to measure compliance?</a:t>
            </a:r>
          </a:p>
          <a:p>
            <a:r>
              <a:rPr lang="en-US" sz="2400" dirty="0"/>
              <a:t>Legal authority may be inadequate:</a:t>
            </a:r>
          </a:p>
          <a:p>
            <a:pPr lvl="1"/>
            <a:r>
              <a:rPr lang="en-US" sz="2000" dirty="0"/>
              <a:t>Are goals and objectives for clean air established in law?</a:t>
            </a:r>
          </a:p>
          <a:p>
            <a:pPr lvl="1"/>
            <a:r>
              <a:rPr lang="en-US" sz="2000" dirty="0"/>
              <a:t>Does the law provide a process to resolve conflicts between economic development and clean air?</a:t>
            </a:r>
          </a:p>
        </p:txBody>
      </p:sp>
    </p:spTree>
    <p:extLst>
      <p:ext uri="{BB962C8B-B14F-4D97-AF65-F5344CB8AC3E}">
        <p14:creationId xmlns:p14="http://schemas.microsoft.com/office/powerpoint/2010/main" val="2027572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6E763-5FD1-4D77-A9AB-1B892D018925}"/>
              </a:ext>
            </a:extLst>
          </p:cNvPr>
          <p:cNvSpPr>
            <a:spLocks noGrp="1"/>
          </p:cNvSpPr>
          <p:nvPr>
            <p:ph type="title"/>
          </p:nvPr>
        </p:nvSpPr>
        <p:spPr/>
        <p:txBody>
          <a:bodyPr/>
          <a:lstStyle/>
          <a:p>
            <a:r>
              <a:rPr lang="en-US" dirty="0"/>
              <a:t>Technical Challenges</a:t>
            </a:r>
          </a:p>
        </p:txBody>
      </p:sp>
      <p:sp>
        <p:nvSpPr>
          <p:cNvPr id="3" name="Content Placeholder 2">
            <a:extLst>
              <a:ext uri="{FF2B5EF4-FFF2-40B4-BE49-F238E27FC236}">
                <a16:creationId xmlns:a16="http://schemas.microsoft.com/office/drawing/2014/main" id="{F3FD8E52-D6AA-4F9A-B3A4-F3E314423CA0}"/>
              </a:ext>
            </a:extLst>
          </p:cNvPr>
          <p:cNvSpPr>
            <a:spLocks noGrp="1"/>
          </p:cNvSpPr>
          <p:nvPr>
            <p:ph idx="1"/>
          </p:nvPr>
        </p:nvSpPr>
        <p:spPr>
          <a:xfrm>
            <a:off x="677334" y="1770434"/>
            <a:ext cx="10392743" cy="4270929"/>
          </a:xfrm>
        </p:spPr>
        <p:txBody>
          <a:bodyPr>
            <a:normAutofit fontScale="92500" lnSpcReduction="20000"/>
          </a:bodyPr>
          <a:lstStyle/>
          <a:p>
            <a:r>
              <a:rPr lang="en-US" sz="2400" dirty="0"/>
              <a:t>Understanding of health and economic implications of air pollution may be incomplete:</a:t>
            </a:r>
          </a:p>
          <a:p>
            <a:pPr lvl="1"/>
            <a:r>
              <a:rPr lang="en-US" sz="2000" dirty="0"/>
              <a:t>Do air pollution control institutions have capacity to assess health risks?</a:t>
            </a:r>
          </a:p>
          <a:p>
            <a:pPr lvl="1"/>
            <a:r>
              <a:rPr lang="en-US" sz="2000" dirty="0"/>
              <a:t>Can these institutions make a business case for clean air?</a:t>
            </a:r>
          </a:p>
          <a:p>
            <a:r>
              <a:rPr lang="en-US" sz="2400" dirty="0"/>
              <a:t>Required data may be unavailable:</a:t>
            </a:r>
          </a:p>
          <a:p>
            <a:pPr lvl="1"/>
            <a:r>
              <a:rPr lang="en-US" sz="2000" dirty="0"/>
              <a:t>Is there an emission inventory?</a:t>
            </a:r>
          </a:p>
          <a:p>
            <a:pPr lvl="1"/>
            <a:r>
              <a:rPr lang="en-US" sz="2000" dirty="0"/>
              <a:t>Is monitor data accessible?</a:t>
            </a:r>
          </a:p>
          <a:p>
            <a:pPr lvl="1"/>
            <a:r>
              <a:rPr lang="en-US" sz="2000" dirty="0"/>
              <a:t>Is there a data management plan and system?</a:t>
            </a:r>
          </a:p>
          <a:p>
            <a:r>
              <a:rPr lang="en-US" sz="2400" dirty="0"/>
              <a:t>Equipment may be lacking:</a:t>
            </a:r>
          </a:p>
          <a:p>
            <a:pPr lvl="1"/>
            <a:r>
              <a:rPr lang="en-US" sz="2000" dirty="0"/>
              <a:t>Can emissions levels for mobile and stationary sources be tested with modern equipment?</a:t>
            </a:r>
          </a:p>
          <a:p>
            <a:pPr lvl="1"/>
            <a:r>
              <a:rPr lang="en-US" sz="2000" dirty="0"/>
              <a:t>Is emissions control technology available?</a:t>
            </a:r>
          </a:p>
        </p:txBody>
      </p:sp>
    </p:spTree>
    <p:extLst>
      <p:ext uri="{BB962C8B-B14F-4D97-AF65-F5344CB8AC3E}">
        <p14:creationId xmlns:p14="http://schemas.microsoft.com/office/powerpoint/2010/main" val="1593044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6E763-5FD1-4D77-A9AB-1B892D018925}"/>
              </a:ext>
            </a:extLst>
          </p:cNvPr>
          <p:cNvSpPr>
            <a:spLocks noGrp="1"/>
          </p:cNvSpPr>
          <p:nvPr>
            <p:ph type="title"/>
          </p:nvPr>
        </p:nvSpPr>
        <p:spPr/>
        <p:txBody>
          <a:bodyPr/>
          <a:lstStyle/>
          <a:p>
            <a:r>
              <a:rPr lang="en-US" dirty="0"/>
              <a:t>Financial Challenges</a:t>
            </a:r>
          </a:p>
        </p:txBody>
      </p:sp>
      <p:sp>
        <p:nvSpPr>
          <p:cNvPr id="3" name="Content Placeholder 2">
            <a:extLst>
              <a:ext uri="{FF2B5EF4-FFF2-40B4-BE49-F238E27FC236}">
                <a16:creationId xmlns:a16="http://schemas.microsoft.com/office/drawing/2014/main" id="{F3FD8E52-D6AA-4F9A-B3A4-F3E314423CA0}"/>
              </a:ext>
            </a:extLst>
          </p:cNvPr>
          <p:cNvSpPr>
            <a:spLocks noGrp="1"/>
          </p:cNvSpPr>
          <p:nvPr>
            <p:ph idx="1"/>
          </p:nvPr>
        </p:nvSpPr>
        <p:spPr>
          <a:xfrm>
            <a:off x="677334" y="1614791"/>
            <a:ext cx="10159279" cy="4426571"/>
          </a:xfrm>
        </p:spPr>
        <p:txBody>
          <a:bodyPr vert="horz" lIns="91440" tIns="45720" rIns="91440" bIns="45720" rtlCol="0" anchor="t">
            <a:normAutofit/>
          </a:bodyPr>
          <a:lstStyle/>
          <a:p>
            <a:r>
              <a:rPr lang="en-US" sz="2400" dirty="0"/>
              <a:t>Is there adequate funding for AQM staff? </a:t>
            </a:r>
          </a:p>
          <a:p>
            <a:r>
              <a:rPr lang="en-US" sz="2400" dirty="0"/>
              <a:t>Is there a capital and maintenance plan for AQ monitoring equipment and/or sensors?</a:t>
            </a:r>
          </a:p>
          <a:p>
            <a:r>
              <a:rPr lang="en-US" sz="2400" dirty="0"/>
              <a:t>Do institutions have the capacity to access a data management system (including AQ measurements, emissions inventory, permitting data)?</a:t>
            </a:r>
          </a:p>
          <a:p>
            <a:r>
              <a:rPr lang="en-US" sz="2400" dirty="0"/>
              <a:t>Is there funding for continuous training and capacity building?</a:t>
            </a:r>
          </a:p>
          <a:p>
            <a:r>
              <a:rPr lang="en-US" sz="2400" dirty="0"/>
              <a:t>Can donors identify capacity and technology gaps to assist in financing AQM goals?</a:t>
            </a:r>
          </a:p>
        </p:txBody>
      </p:sp>
    </p:spTree>
    <p:extLst>
      <p:ext uri="{BB962C8B-B14F-4D97-AF65-F5344CB8AC3E}">
        <p14:creationId xmlns:p14="http://schemas.microsoft.com/office/powerpoint/2010/main" val="2781495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F4380-1070-1B20-DB97-A18C53920E13}"/>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4: Mitigation Options</a:t>
            </a:r>
          </a:p>
        </p:txBody>
      </p:sp>
      <p:sp>
        <p:nvSpPr>
          <p:cNvPr id="3" name="Content Placeholder 2">
            <a:extLst>
              <a:ext uri="{FF2B5EF4-FFF2-40B4-BE49-F238E27FC236}">
                <a16:creationId xmlns:a16="http://schemas.microsoft.com/office/drawing/2014/main" id="{44A529D0-168F-80A0-709A-A7023D631DFF}"/>
              </a:ext>
              <a:ext uri="{C183D7F6-B498-43B3-948B-1728B52AA6E4}">
                <adec:decorative xmlns:adec="http://schemas.microsoft.com/office/drawing/2017/decorative" val="1"/>
              </a:ext>
            </a:extLst>
          </p:cNvPr>
          <p:cNvSpPr>
            <a:spLocks noGrp="1"/>
          </p:cNvSpPr>
          <p:nvPr>
            <p:ph idx="1"/>
          </p:nvPr>
        </p:nvSpPr>
        <p:spPr>
          <a:xfrm>
            <a:off x="4654295" y="979928"/>
            <a:ext cx="5569358" cy="5224724"/>
          </a:xfrm>
        </p:spPr>
        <p:txBody>
          <a:bodyPr anchor="ctr">
            <a:normAutofit/>
          </a:bodyPr>
          <a:lstStyle/>
          <a:p>
            <a:r>
              <a:rPr lang="en-US" sz="2400" dirty="0"/>
              <a:t>1. Introduction</a:t>
            </a:r>
          </a:p>
          <a:p>
            <a:r>
              <a:rPr lang="en-US" sz="2400" dirty="0"/>
              <a:t>2. Framework</a:t>
            </a:r>
          </a:p>
          <a:p>
            <a:r>
              <a:rPr lang="en-US" sz="2400" dirty="0"/>
              <a:t>3. Challenges</a:t>
            </a:r>
          </a:p>
          <a:p>
            <a:r>
              <a:rPr lang="en-US" sz="2800" b="1" dirty="0"/>
              <a:t>4. Mitigation Options</a:t>
            </a:r>
          </a:p>
          <a:p>
            <a:r>
              <a:rPr lang="en-US" sz="2400" dirty="0"/>
              <a:t>5. Additional Considerations </a:t>
            </a:r>
          </a:p>
          <a:p>
            <a:r>
              <a:rPr lang="en-US" sz="2400" dirty="0"/>
              <a:t>6. New Air Quality and Climate Management Plan</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2093564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7E244-579D-7546-736D-6B0A64ED422B}"/>
              </a:ext>
            </a:extLst>
          </p:cNvPr>
          <p:cNvSpPr>
            <a:spLocks noGrp="1"/>
          </p:cNvSpPr>
          <p:nvPr>
            <p:ph type="title"/>
          </p:nvPr>
        </p:nvSpPr>
        <p:spPr>
          <a:xfrm>
            <a:off x="643467" y="816638"/>
            <a:ext cx="3367359" cy="5224724"/>
          </a:xfrm>
        </p:spPr>
        <p:txBody>
          <a:bodyPr anchor="ctr">
            <a:normAutofit/>
          </a:bodyPr>
          <a:lstStyle/>
          <a:p>
            <a:r>
              <a:rPr lang="en-US" dirty="0"/>
              <a:t>Overview</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5" y="979928"/>
            <a:ext cx="5569358" cy="5224724"/>
          </a:xfrm>
        </p:spPr>
        <p:txBody>
          <a:bodyPr anchor="ctr">
            <a:normAutofit/>
          </a:bodyPr>
          <a:lstStyle/>
          <a:p>
            <a:r>
              <a:rPr lang="en-US" sz="2400" dirty="0"/>
              <a:t>1. Introduction</a:t>
            </a:r>
          </a:p>
          <a:p>
            <a:r>
              <a:rPr lang="en-US" sz="2400" dirty="0"/>
              <a:t>2. Framework</a:t>
            </a:r>
          </a:p>
          <a:p>
            <a:r>
              <a:rPr lang="en-US" sz="2400" dirty="0"/>
              <a:t>3. Challenges</a:t>
            </a:r>
          </a:p>
          <a:p>
            <a:r>
              <a:rPr lang="en-US" sz="2400" dirty="0"/>
              <a:t>4. Mitigation Options</a:t>
            </a:r>
          </a:p>
          <a:p>
            <a:r>
              <a:rPr lang="en-US" sz="2400" dirty="0"/>
              <a:t>5. Additional Considerations </a:t>
            </a:r>
          </a:p>
          <a:p>
            <a:r>
              <a:rPr lang="en-US" sz="2400" dirty="0"/>
              <a:t>6. New Air Quality and Climate Management Plan</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015222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8E99A-487B-336D-41B1-753574995FD5}"/>
              </a:ext>
            </a:extLst>
          </p:cNvPr>
          <p:cNvSpPr>
            <a:spLocks noGrp="1"/>
          </p:cNvSpPr>
          <p:nvPr>
            <p:ph type="title"/>
          </p:nvPr>
        </p:nvSpPr>
        <p:spPr/>
        <p:txBody>
          <a:bodyPr/>
          <a:lstStyle/>
          <a:p>
            <a:r>
              <a:rPr lang="en-US" dirty="0"/>
              <a:t>Example Mitigation Options</a:t>
            </a:r>
          </a:p>
        </p:txBody>
      </p:sp>
      <p:graphicFrame>
        <p:nvGraphicFramePr>
          <p:cNvPr id="5" name="Diagram 4" descr="Mitigation options include vehicles, fuels, transport systems, and small industrial sources. ">
            <a:extLst>
              <a:ext uri="{FF2B5EF4-FFF2-40B4-BE49-F238E27FC236}">
                <a16:creationId xmlns:a16="http://schemas.microsoft.com/office/drawing/2014/main" id="{B4FFBC35-00FB-C30B-14D4-2045F627C9D4}"/>
              </a:ext>
            </a:extLst>
          </p:cNvPr>
          <p:cNvGraphicFramePr/>
          <p:nvPr>
            <p:extLst>
              <p:ext uri="{D42A27DB-BD31-4B8C-83A1-F6EECF244321}">
                <p14:modId xmlns:p14="http://schemas.microsoft.com/office/powerpoint/2010/main" val="517901027"/>
              </p:ext>
            </p:extLst>
          </p:nvPr>
        </p:nvGraphicFramePr>
        <p:xfrm>
          <a:off x="1079245" y="765103"/>
          <a:ext cx="9482666" cy="6092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C1FC7DE-2710-089A-0201-C0AAC805735F}"/>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3067120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C51DB-545C-EC9E-01BC-CC73E5A7556D}"/>
              </a:ext>
            </a:extLst>
          </p:cNvPr>
          <p:cNvSpPr>
            <a:spLocks noGrp="1"/>
          </p:cNvSpPr>
          <p:nvPr>
            <p:ph type="title"/>
          </p:nvPr>
        </p:nvSpPr>
        <p:spPr/>
        <p:txBody>
          <a:bodyPr/>
          <a:lstStyle/>
          <a:p>
            <a:r>
              <a:rPr lang="en-US" dirty="0"/>
              <a:t>Example Mitigation Options (cont’d)</a:t>
            </a:r>
          </a:p>
        </p:txBody>
      </p:sp>
      <p:graphicFrame>
        <p:nvGraphicFramePr>
          <p:cNvPr id="5" name="Content Placeholder 4" descr="Other mitigation options include measures in the energy sector, construction industry, reducing open waste burning, and reducing household fuel burning. ">
            <a:extLst>
              <a:ext uri="{FF2B5EF4-FFF2-40B4-BE49-F238E27FC236}">
                <a16:creationId xmlns:a16="http://schemas.microsoft.com/office/drawing/2014/main" id="{7A7B84C2-F502-EDBD-469F-C568B29D7FB5}"/>
              </a:ext>
            </a:extLst>
          </p:cNvPr>
          <p:cNvGraphicFramePr>
            <a:graphicFrameLocks noGrp="1"/>
          </p:cNvGraphicFramePr>
          <p:nvPr>
            <p:ph idx="1"/>
            <p:extLst>
              <p:ext uri="{D42A27DB-BD31-4B8C-83A1-F6EECF244321}">
                <p14:modId xmlns:p14="http://schemas.microsoft.com/office/powerpoint/2010/main" val="2190014444"/>
              </p:ext>
            </p:extLst>
          </p:nvPr>
        </p:nvGraphicFramePr>
        <p:xfrm>
          <a:off x="832099" y="2049137"/>
          <a:ext cx="9865279" cy="3585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C4F5D5A-95C8-101E-382F-7FC36E372EDB}"/>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123182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C51DB-545C-EC9E-01BC-CC73E5A7556D}"/>
              </a:ext>
            </a:extLst>
          </p:cNvPr>
          <p:cNvSpPr>
            <a:spLocks noGrp="1"/>
          </p:cNvSpPr>
          <p:nvPr>
            <p:ph type="title"/>
          </p:nvPr>
        </p:nvSpPr>
        <p:spPr/>
        <p:txBody>
          <a:bodyPr/>
          <a:lstStyle/>
          <a:p>
            <a:r>
              <a:rPr lang="en-US" dirty="0"/>
              <a:t>Health Impacts from Mitigation Policy</a:t>
            </a:r>
          </a:p>
        </p:txBody>
      </p:sp>
      <p:sp>
        <p:nvSpPr>
          <p:cNvPr id="6" name="Content Placeholder 2">
            <a:extLst>
              <a:ext uri="{FF2B5EF4-FFF2-40B4-BE49-F238E27FC236}">
                <a16:creationId xmlns:a16="http://schemas.microsoft.com/office/drawing/2014/main" id="{9B7EDD26-AFAE-E447-B751-CC3F8A6999F6}"/>
              </a:ext>
            </a:extLst>
          </p:cNvPr>
          <p:cNvSpPr txBox="1">
            <a:spLocks/>
          </p:cNvSpPr>
          <p:nvPr/>
        </p:nvSpPr>
        <p:spPr>
          <a:xfrm>
            <a:off x="677334" y="1743112"/>
            <a:ext cx="9964960" cy="41109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t>Example from Addis Ababa:</a:t>
            </a:r>
          </a:p>
        </p:txBody>
      </p:sp>
      <p:graphicFrame>
        <p:nvGraphicFramePr>
          <p:cNvPr id="5" name="Content Placeholder 5" descr="The non-accidental mortality in Addis Ababa, comparing the baseline (no controls) with an enforced transport policy, and an enforced burning policy. The transport policy decreases mortality the most. ">
            <a:extLst>
              <a:ext uri="{FF2B5EF4-FFF2-40B4-BE49-F238E27FC236}">
                <a16:creationId xmlns:a16="http://schemas.microsoft.com/office/drawing/2014/main" id="{1450209D-3DFC-AEC1-16B0-DEB3719635A3}"/>
              </a:ext>
            </a:extLst>
          </p:cNvPr>
          <p:cNvGraphicFramePr>
            <a:graphicFrameLocks noGrp="1"/>
          </p:cNvGraphicFramePr>
          <p:nvPr>
            <p:ph idx="1"/>
            <p:extLst>
              <p:ext uri="{D42A27DB-BD31-4B8C-83A1-F6EECF244321}">
                <p14:modId xmlns:p14="http://schemas.microsoft.com/office/powerpoint/2010/main" val="357930629"/>
              </p:ext>
            </p:extLst>
          </p:nvPr>
        </p:nvGraphicFramePr>
        <p:xfrm>
          <a:off x="2248358" y="2310090"/>
          <a:ext cx="7695283" cy="4110962"/>
        </p:xfrm>
        <a:graphic>
          <a:graphicData uri="http://schemas.openxmlformats.org/presentationml/2006/ole">
            <mc:AlternateContent xmlns:mc="http://schemas.openxmlformats.org/markup-compatibility/2006">
              <mc:Choice xmlns:v="urn:schemas-microsoft-com:vml" Requires="v">
                <p:oleObj name="Chart" r:id="rId3" imgW="8108383" imgH="4224894" progId="Excel.Chart.8">
                  <p:embed/>
                </p:oleObj>
              </mc:Choice>
              <mc:Fallback>
                <p:oleObj name="Chart" r:id="rId3" imgW="8108383" imgH="4224894" progId="Excel.Chart.8">
                  <p:embed/>
                  <p:pic>
                    <p:nvPicPr>
                      <p:cNvPr id="5" name="Content Placeholder 5" descr="The non-accidental mortality in Addis Ababa, comparing the baseline (no controls) with an enforced transport policy, and an enforced burning policy. The transport policy decreases mortality the most. ">
                        <a:extLst>
                          <a:ext uri="{FF2B5EF4-FFF2-40B4-BE49-F238E27FC236}">
                            <a16:creationId xmlns:a16="http://schemas.microsoft.com/office/drawing/2014/main" id="{1450209D-3DFC-AEC1-16B0-DEB3719635A3}"/>
                          </a:ext>
                        </a:extLst>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8358" y="2310090"/>
                        <a:ext cx="7695283" cy="4110962"/>
                      </a:xfrm>
                      <a:prstGeom prst="rect">
                        <a:avLst/>
                      </a:prstGeom>
                      <a:solidFill>
                        <a:schemeClr val="bg1">
                          <a:lumMod val="75000"/>
                        </a:schemeClr>
                      </a:solidFill>
                    </p:spPr>
                  </p:pic>
                </p:oleObj>
              </mc:Fallback>
            </mc:AlternateContent>
          </a:graphicData>
        </a:graphic>
      </p:graphicFrame>
      <p:sp>
        <p:nvSpPr>
          <p:cNvPr id="4" name="Slide Number Placeholder 3">
            <a:extLst>
              <a:ext uri="{FF2B5EF4-FFF2-40B4-BE49-F238E27FC236}">
                <a16:creationId xmlns:a16="http://schemas.microsoft.com/office/drawing/2014/main" id="{CC4F5D5A-95C8-101E-382F-7FC36E372EDB}"/>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1608012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028CF8D-6F3D-D396-A613-2B4ECB7B3970}"/>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5: Additional Considerations</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4" y="979928"/>
            <a:ext cx="6417657" cy="5224724"/>
          </a:xfrm>
        </p:spPr>
        <p:txBody>
          <a:bodyPr anchor="ctr">
            <a:normAutofit/>
          </a:bodyPr>
          <a:lstStyle/>
          <a:p>
            <a:r>
              <a:rPr lang="en-US" sz="2400" dirty="0"/>
              <a:t>1. Introduction</a:t>
            </a:r>
          </a:p>
          <a:p>
            <a:r>
              <a:rPr lang="en-US" sz="2400" dirty="0"/>
              <a:t>2. Framework</a:t>
            </a:r>
          </a:p>
          <a:p>
            <a:r>
              <a:rPr lang="en-US" sz="2400" dirty="0"/>
              <a:t>3. Challenges</a:t>
            </a:r>
          </a:p>
          <a:p>
            <a:r>
              <a:rPr lang="en-US" sz="2400" dirty="0"/>
              <a:t>4. Mitigation Options</a:t>
            </a:r>
          </a:p>
          <a:p>
            <a:r>
              <a:rPr lang="en-US" sz="2800" b="1" dirty="0"/>
              <a:t>5. Additional Considerations </a:t>
            </a:r>
          </a:p>
          <a:p>
            <a:r>
              <a:rPr lang="en-US" sz="2400" dirty="0"/>
              <a:t>6. New Air Quality and Climate Management Plan</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1010584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8854-69A7-224D-A571-9D0063EBC01F}"/>
              </a:ext>
            </a:extLst>
          </p:cNvPr>
          <p:cNvSpPr>
            <a:spLocks noGrp="1"/>
          </p:cNvSpPr>
          <p:nvPr>
            <p:ph type="title"/>
          </p:nvPr>
        </p:nvSpPr>
        <p:spPr/>
        <p:txBody>
          <a:bodyPr/>
          <a:lstStyle/>
          <a:p>
            <a:r>
              <a:rPr lang="en-US" dirty="0"/>
              <a:t>Building a “Business Case” for the AQMP</a:t>
            </a:r>
          </a:p>
        </p:txBody>
      </p:sp>
      <p:sp>
        <p:nvSpPr>
          <p:cNvPr id="3" name="Content Placeholder 2">
            <a:extLst>
              <a:ext uri="{FF2B5EF4-FFF2-40B4-BE49-F238E27FC236}">
                <a16:creationId xmlns:a16="http://schemas.microsoft.com/office/drawing/2014/main" id="{1A040010-774F-DA8A-B13A-E036C5767232}"/>
              </a:ext>
            </a:extLst>
          </p:cNvPr>
          <p:cNvSpPr>
            <a:spLocks noGrp="1"/>
          </p:cNvSpPr>
          <p:nvPr>
            <p:ph idx="1"/>
          </p:nvPr>
        </p:nvSpPr>
        <p:spPr>
          <a:xfrm>
            <a:off x="677334" y="1930401"/>
            <a:ext cx="9964960" cy="3860800"/>
          </a:xfrm>
        </p:spPr>
        <p:txBody>
          <a:bodyPr>
            <a:normAutofit fontScale="92500"/>
          </a:bodyPr>
          <a:lstStyle/>
          <a:p>
            <a:pPr>
              <a:spcBef>
                <a:spcPts val="600"/>
              </a:spcBef>
              <a:defRPr/>
            </a:pPr>
            <a:r>
              <a:rPr lang="en-US" sz="2800" dirty="0"/>
              <a:t>What does it mean to create a “business case”?  </a:t>
            </a:r>
          </a:p>
          <a:p>
            <a:pPr lvl="1">
              <a:spcBef>
                <a:spcPts val="600"/>
              </a:spcBef>
              <a:defRPr/>
            </a:pPr>
            <a:r>
              <a:rPr lang="en-US" sz="2400" dirty="0"/>
              <a:t>From South Coast Air Quality Management District:</a:t>
            </a:r>
          </a:p>
          <a:p>
            <a:pPr marL="457200" lvl="1" indent="0">
              <a:spcBef>
                <a:spcPts val="600"/>
              </a:spcBef>
              <a:buFontTx/>
              <a:buNone/>
              <a:defRPr/>
            </a:pPr>
            <a:r>
              <a:rPr lang="en-US" sz="2000" dirty="0"/>
              <a:t>“A business case could exist where a technology, fuel, or other strategy reduces emissions and also improves energy efficiency, reduces fuel or maintenance costs, creates new job opportunities, or has other cost savings and economic benefits.”</a:t>
            </a:r>
          </a:p>
          <a:p>
            <a:pPr marL="285750" indent="-285750">
              <a:spcBef>
                <a:spcPts val="600"/>
              </a:spcBef>
              <a:defRPr/>
            </a:pPr>
            <a:r>
              <a:rPr lang="en-US" sz="2800" dirty="0"/>
              <a:t>Examples:</a:t>
            </a:r>
          </a:p>
          <a:p>
            <a:pPr marL="742950" lvl="1" indent="-285750">
              <a:spcBef>
                <a:spcPts val="600"/>
              </a:spcBef>
              <a:defRPr/>
            </a:pPr>
            <a:r>
              <a:rPr lang="en-US" sz="2400" dirty="0"/>
              <a:t>In transport sector, fuel efficiency savings can be enough to justify moving to newer vehicles</a:t>
            </a:r>
          </a:p>
          <a:p>
            <a:pPr marL="742950" lvl="1" indent="-285750">
              <a:spcBef>
                <a:spcPts val="600"/>
              </a:spcBef>
              <a:defRPr/>
            </a:pPr>
            <a:r>
              <a:rPr lang="en-US" sz="2400" dirty="0"/>
              <a:t>In stationary source sector, industry can be motivated by funding incentives and/or permitting flexibility for low emitting technologies</a:t>
            </a:r>
          </a:p>
          <a:p>
            <a:endParaRPr lang="en-US" sz="2400" dirty="0"/>
          </a:p>
        </p:txBody>
      </p:sp>
      <p:sp>
        <p:nvSpPr>
          <p:cNvPr id="4" name="Slide Number Placeholder 3">
            <a:extLst>
              <a:ext uri="{FF2B5EF4-FFF2-40B4-BE49-F238E27FC236}">
                <a16:creationId xmlns:a16="http://schemas.microsoft.com/office/drawing/2014/main" id="{9E0C5024-DDE3-9ED2-8DC0-AAC92B14BF07}"/>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858038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6387C-98A8-05D3-C8FD-7D00B770D88B}"/>
              </a:ext>
            </a:extLst>
          </p:cNvPr>
          <p:cNvSpPr>
            <a:spLocks noGrp="1"/>
          </p:cNvSpPr>
          <p:nvPr>
            <p:ph type="title"/>
          </p:nvPr>
        </p:nvSpPr>
        <p:spPr/>
        <p:txBody>
          <a:bodyPr/>
          <a:lstStyle/>
          <a:p>
            <a:r>
              <a:rPr lang="en-US" dirty="0"/>
              <a:t>Compliance and Enforcement Responsibilities</a:t>
            </a:r>
          </a:p>
        </p:txBody>
      </p:sp>
      <p:sp>
        <p:nvSpPr>
          <p:cNvPr id="3" name="Content Placeholder 2">
            <a:extLst>
              <a:ext uri="{FF2B5EF4-FFF2-40B4-BE49-F238E27FC236}">
                <a16:creationId xmlns:a16="http://schemas.microsoft.com/office/drawing/2014/main" id="{95CEE823-6F8B-BCF3-3B85-E8EB18F0AB08}"/>
              </a:ext>
            </a:extLst>
          </p:cNvPr>
          <p:cNvSpPr>
            <a:spLocks noGrp="1"/>
          </p:cNvSpPr>
          <p:nvPr>
            <p:ph idx="1"/>
          </p:nvPr>
        </p:nvSpPr>
        <p:spPr>
          <a:xfrm>
            <a:off x="677334" y="1707615"/>
            <a:ext cx="10503284" cy="4333748"/>
          </a:xfrm>
        </p:spPr>
        <p:txBody>
          <a:bodyPr>
            <a:normAutofit/>
          </a:bodyPr>
          <a:lstStyle/>
          <a:p>
            <a:r>
              <a:rPr lang="en-CA" altLang="en-US" sz="2400" dirty="0">
                <a:solidFill>
                  <a:schemeClr val="tx2"/>
                </a:solidFill>
                <a:latin typeface="+mj-lt"/>
              </a:rPr>
              <a:t>Will a regulatory program be necessary for AQMP implementation?</a:t>
            </a:r>
          </a:p>
          <a:p>
            <a:r>
              <a:rPr lang="en-CA" altLang="en-US" sz="2400" dirty="0">
                <a:solidFill>
                  <a:schemeClr val="tx2"/>
                </a:solidFill>
                <a:latin typeface="+mj-lt"/>
              </a:rPr>
              <a:t>Which government ministry, department or agency will be responsible for developing and implementing the regulatory program? </a:t>
            </a:r>
            <a:endParaRPr lang="en-US" sz="2400" dirty="0">
              <a:solidFill>
                <a:schemeClr val="tx2"/>
              </a:solidFill>
              <a:latin typeface="+mj-lt"/>
            </a:endParaRPr>
          </a:p>
          <a:p>
            <a:pPr lvl="2">
              <a:buFont typeface="Wingdings" pitchFamily="2" charset="2"/>
              <a:buChar char="§"/>
            </a:pPr>
            <a:r>
              <a:rPr lang="en-US" sz="2400" dirty="0">
                <a:solidFill>
                  <a:schemeClr val="tx2"/>
                </a:solidFill>
                <a:latin typeface="+mj-lt"/>
              </a:rPr>
              <a:t>Legal mandate: Federal/State/City?</a:t>
            </a:r>
          </a:p>
          <a:p>
            <a:pPr lvl="2">
              <a:buFont typeface="Wingdings" pitchFamily="2" charset="2"/>
              <a:buChar char="§"/>
            </a:pPr>
            <a:r>
              <a:rPr lang="en-US" sz="2400" dirty="0">
                <a:solidFill>
                  <a:schemeClr val="tx2"/>
                </a:solidFill>
                <a:latin typeface="+mj-lt"/>
              </a:rPr>
              <a:t>Formulation of policy/legislation/standards/guidelines?</a:t>
            </a:r>
          </a:p>
          <a:p>
            <a:pPr lvl="2">
              <a:buFont typeface="Wingdings" pitchFamily="2" charset="2"/>
              <a:buChar char="§"/>
            </a:pPr>
            <a:r>
              <a:rPr lang="en-US" sz="2400" dirty="0">
                <a:solidFill>
                  <a:schemeClr val="tx2"/>
                </a:solidFill>
                <a:latin typeface="+mj-lt"/>
              </a:rPr>
              <a:t>Coordination and supervision?</a:t>
            </a:r>
          </a:p>
          <a:p>
            <a:pPr lvl="2">
              <a:buFont typeface="Wingdings" pitchFamily="2" charset="2"/>
              <a:buChar char="§"/>
            </a:pPr>
            <a:r>
              <a:rPr lang="en-US" sz="2400" dirty="0">
                <a:solidFill>
                  <a:schemeClr val="tx2"/>
                </a:solidFill>
                <a:latin typeface="+mj-lt"/>
              </a:rPr>
              <a:t>Compliance monitoring and enforcement?</a:t>
            </a:r>
          </a:p>
          <a:p>
            <a:pPr marL="914400" lvl="2" indent="0">
              <a:buNone/>
            </a:pPr>
            <a:endParaRPr lang="en-US" sz="1800" dirty="0">
              <a:solidFill>
                <a:schemeClr val="tx2"/>
              </a:solidFill>
            </a:endParaRPr>
          </a:p>
          <a:p>
            <a:endParaRPr lang="en-US" dirty="0">
              <a:solidFill>
                <a:schemeClr val="tx2"/>
              </a:solidFill>
            </a:endParaRPr>
          </a:p>
          <a:p>
            <a:endParaRPr lang="en-US" dirty="0"/>
          </a:p>
        </p:txBody>
      </p:sp>
      <p:sp>
        <p:nvSpPr>
          <p:cNvPr id="4" name="Slide Number Placeholder 3">
            <a:extLst>
              <a:ext uri="{FF2B5EF4-FFF2-40B4-BE49-F238E27FC236}">
                <a16:creationId xmlns:a16="http://schemas.microsoft.com/office/drawing/2014/main" id="{19019868-3EA3-7C65-E946-810DDAD82D2A}"/>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2292314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92276-2B2F-7500-D281-6CE5B0DFA298}"/>
              </a:ext>
            </a:extLst>
          </p:cNvPr>
          <p:cNvSpPr>
            <a:spLocks noGrp="1"/>
          </p:cNvSpPr>
          <p:nvPr>
            <p:ph type="title"/>
          </p:nvPr>
        </p:nvSpPr>
        <p:spPr/>
        <p:txBody>
          <a:bodyPr/>
          <a:lstStyle/>
          <a:p>
            <a:r>
              <a:rPr lang="en-US" dirty="0"/>
              <a:t>Instrument Choice/Regulatory Responses</a:t>
            </a:r>
          </a:p>
        </p:txBody>
      </p:sp>
      <p:graphicFrame>
        <p:nvGraphicFramePr>
          <p:cNvPr id="5" name="Diagram 4" descr="Instrument choices and regulatory responses can be voluntary, economic or market based, or mandatory. ">
            <a:extLst>
              <a:ext uri="{FF2B5EF4-FFF2-40B4-BE49-F238E27FC236}">
                <a16:creationId xmlns:a16="http://schemas.microsoft.com/office/drawing/2014/main" id="{823D635B-26EE-2A4C-802E-98D210133621}"/>
              </a:ext>
            </a:extLst>
          </p:cNvPr>
          <p:cNvGraphicFramePr/>
          <p:nvPr>
            <p:extLst>
              <p:ext uri="{D42A27DB-BD31-4B8C-83A1-F6EECF244321}">
                <p14:modId xmlns:p14="http://schemas.microsoft.com/office/powerpoint/2010/main" val="2760918378"/>
              </p:ext>
            </p:extLst>
          </p:nvPr>
        </p:nvGraphicFramePr>
        <p:xfrm>
          <a:off x="677334" y="1399808"/>
          <a:ext cx="10086145" cy="5021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E1A35F87-E6AF-817E-5C26-2D23F7D60225}"/>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16068455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466CF-951F-A301-0E73-FC40F846213D}"/>
              </a:ext>
            </a:extLst>
          </p:cNvPr>
          <p:cNvSpPr>
            <a:spLocks noGrp="1"/>
          </p:cNvSpPr>
          <p:nvPr>
            <p:ph type="title"/>
          </p:nvPr>
        </p:nvSpPr>
        <p:spPr/>
        <p:txBody>
          <a:bodyPr/>
          <a:lstStyle/>
          <a:p>
            <a:r>
              <a:rPr lang="en-US" dirty="0"/>
              <a:t>Developing Regulatory Program for AQMP Implementation</a:t>
            </a:r>
          </a:p>
        </p:txBody>
      </p:sp>
      <p:pic>
        <p:nvPicPr>
          <p:cNvPr id="5" name="Picture 2" descr="Cycle of consulting, coordinating, and cooperating to develop a regulatory program for AQMP implementation. ">
            <a:extLst>
              <a:ext uri="{FF2B5EF4-FFF2-40B4-BE49-F238E27FC236}">
                <a16:creationId xmlns:a16="http://schemas.microsoft.com/office/drawing/2014/main" id="{545A1A6A-545F-7913-A707-513BC3B8A7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358" y="1930400"/>
            <a:ext cx="7880350" cy="4679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1AB85BDA-A1FA-5551-2C13-9E1E23335FB5}"/>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281157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897B-18F5-A3A5-A1C3-B716EF38CB75}"/>
              </a:ext>
            </a:extLst>
          </p:cNvPr>
          <p:cNvSpPr>
            <a:spLocks noGrp="1"/>
          </p:cNvSpPr>
          <p:nvPr>
            <p:ph type="title"/>
          </p:nvPr>
        </p:nvSpPr>
        <p:spPr/>
        <p:txBody>
          <a:bodyPr/>
          <a:lstStyle/>
          <a:p>
            <a:r>
              <a:rPr lang="en-US" dirty="0"/>
              <a:t>Instrument Choice/Regulatory Responses</a:t>
            </a:r>
          </a:p>
        </p:txBody>
      </p:sp>
      <p:sp>
        <p:nvSpPr>
          <p:cNvPr id="3" name="Content Placeholder 2">
            <a:extLst>
              <a:ext uri="{FF2B5EF4-FFF2-40B4-BE49-F238E27FC236}">
                <a16:creationId xmlns:a16="http://schemas.microsoft.com/office/drawing/2014/main" id="{0184D97A-E8B5-4F80-8599-43BC7347FB76}"/>
              </a:ext>
            </a:extLst>
          </p:cNvPr>
          <p:cNvSpPr>
            <a:spLocks noGrp="1"/>
          </p:cNvSpPr>
          <p:nvPr>
            <p:ph idx="1"/>
          </p:nvPr>
        </p:nvSpPr>
        <p:spPr>
          <a:xfrm>
            <a:off x="677334" y="1619480"/>
            <a:ext cx="9744623" cy="4628919"/>
          </a:xfrm>
        </p:spPr>
        <p:txBody>
          <a:bodyPr vert="horz" lIns="91440" tIns="45720" rIns="91440" bIns="45720" rtlCol="0" anchor="t">
            <a:normAutofit/>
          </a:bodyPr>
          <a:lstStyle/>
          <a:p>
            <a:r>
              <a:rPr lang="en-US" sz="2400" dirty="0">
                <a:solidFill>
                  <a:schemeClr val="tx2"/>
                </a:solidFill>
                <a:latin typeface="+mj-lt"/>
              </a:rPr>
              <a:t>Some considerations for choice of instrument/management approach:</a:t>
            </a:r>
          </a:p>
          <a:p>
            <a:pPr lvl="1"/>
            <a:r>
              <a:rPr lang="en-US" sz="2000" dirty="0">
                <a:solidFill>
                  <a:schemeClr val="tx2"/>
                </a:solidFill>
                <a:latin typeface="+mj-lt"/>
              </a:rPr>
              <a:t>What is the solution to the issue?</a:t>
            </a:r>
          </a:p>
          <a:p>
            <a:pPr lvl="1"/>
            <a:r>
              <a:rPr lang="en-US" sz="2000" dirty="0">
                <a:solidFill>
                  <a:schemeClr val="tx2"/>
                </a:solidFill>
                <a:latin typeface="+mj-lt"/>
              </a:rPr>
              <a:t>What instrument/management approach will be used to apply the solution?</a:t>
            </a:r>
          </a:p>
          <a:p>
            <a:pPr lvl="1"/>
            <a:r>
              <a:rPr lang="en-US" sz="2000" dirty="0">
                <a:solidFill>
                  <a:schemeClr val="tx2"/>
                </a:solidFill>
                <a:latin typeface="+mj-lt"/>
              </a:rPr>
              <a:t>Analysis of costs, benefits and impacts: </a:t>
            </a:r>
          </a:p>
          <a:p>
            <a:pPr lvl="2">
              <a:buFont typeface="Wingdings" pitchFamily="2" charset="2"/>
              <a:buChar char="ü"/>
              <a:defRPr/>
            </a:pPr>
            <a:r>
              <a:rPr lang="en-US" sz="1800" dirty="0">
                <a:solidFill>
                  <a:schemeClr val="tx2"/>
                </a:solidFill>
                <a:latin typeface="+mj-lt"/>
              </a:rPr>
              <a:t>What resources will be required to apply the chosen instrument/management approach?</a:t>
            </a:r>
          </a:p>
          <a:p>
            <a:pPr lvl="2">
              <a:buFont typeface="Wingdings" pitchFamily="2" charset="2"/>
              <a:buChar char="ü"/>
              <a:defRPr/>
            </a:pPr>
            <a:r>
              <a:rPr lang="en-US" sz="1800" dirty="0">
                <a:solidFill>
                  <a:schemeClr val="tx2"/>
                </a:solidFill>
                <a:latin typeface="+mj-lt"/>
              </a:rPr>
              <a:t>Is the chosen instrument/management approach financially viable, socially acceptable and technically feasible? </a:t>
            </a:r>
          </a:p>
          <a:p>
            <a:pPr lvl="2">
              <a:buFont typeface="Wingdings" pitchFamily="2" charset="2"/>
              <a:buChar char="ü"/>
              <a:defRPr/>
            </a:pPr>
            <a:r>
              <a:rPr lang="en-US" sz="1800" dirty="0">
                <a:solidFill>
                  <a:schemeClr val="tx2"/>
                </a:solidFill>
                <a:latin typeface="+mj-lt"/>
              </a:rPr>
              <a:t>Will the chosen instrument/management approach yield long term impacts?</a:t>
            </a:r>
          </a:p>
          <a:p>
            <a:pPr marL="914400" lvl="2" indent="0">
              <a:buNone/>
              <a:defRPr/>
            </a:pPr>
            <a:endParaRPr lang="en-US" dirty="0">
              <a:solidFill>
                <a:srgbClr val="0070C0"/>
              </a:solidFill>
              <a:latin typeface="+mj-lt"/>
            </a:endParaRPr>
          </a:p>
          <a:p>
            <a:pPr marL="914400" lvl="2" indent="0" algn="just">
              <a:buNone/>
              <a:defRPr/>
            </a:pPr>
            <a:endParaRPr lang="en-US" dirty="0">
              <a:latin typeface="+mj-lt"/>
            </a:endParaRPr>
          </a:p>
          <a:p>
            <a:pPr marL="593725" lvl="2" indent="0" algn="just">
              <a:buNone/>
              <a:defRPr/>
            </a:pPr>
            <a:endParaRPr lang="en-US" dirty="0">
              <a:latin typeface="+mj-lt"/>
            </a:endParaRPr>
          </a:p>
          <a:p>
            <a:pPr lvl="2">
              <a:buFont typeface="Wingdings" pitchFamily="2" charset="2"/>
              <a:buChar char="§"/>
              <a:defRPr/>
            </a:pPr>
            <a:endParaRPr lang="en-US" sz="1600" dirty="0">
              <a:solidFill>
                <a:srgbClr val="0070C0"/>
              </a:solidFill>
              <a:latin typeface="+mj-lt"/>
            </a:endParaRPr>
          </a:p>
          <a:p>
            <a:endParaRPr lang="en-US" dirty="0"/>
          </a:p>
        </p:txBody>
      </p:sp>
      <p:sp>
        <p:nvSpPr>
          <p:cNvPr id="4" name="Slide Number Placeholder 3">
            <a:extLst>
              <a:ext uri="{FF2B5EF4-FFF2-40B4-BE49-F238E27FC236}">
                <a16:creationId xmlns:a16="http://schemas.microsoft.com/office/drawing/2014/main" id="{4BE2E1AB-3670-6FB9-9846-DAF8475A28C2}"/>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3472277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EB051-5549-6281-BBA8-8C3386795DAF}"/>
              </a:ext>
            </a:extLst>
          </p:cNvPr>
          <p:cNvSpPr>
            <a:spLocks noGrp="1"/>
          </p:cNvSpPr>
          <p:nvPr>
            <p:ph type="title"/>
          </p:nvPr>
        </p:nvSpPr>
        <p:spPr/>
        <p:txBody>
          <a:bodyPr/>
          <a:lstStyle/>
          <a:p>
            <a:r>
              <a:rPr lang="en-US" dirty="0"/>
              <a:t>Regional Cooperation in AQM</a:t>
            </a:r>
          </a:p>
        </p:txBody>
      </p:sp>
      <p:sp>
        <p:nvSpPr>
          <p:cNvPr id="3" name="Content Placeholder 2">
            <a:extLst>
              <a:ext uri="{FF2B5EF4-FFF2-40B4-BE49-F238E27FC236}">
                <a16:creationId xmlns:a16="http://schemas.microsoft.com/office/drawing/2014/main" id="{8655920E-583A-C05C-B4D6-2082F2255025}"/>
              </a:ext>
            </a:extLst>
          </p:cNvPr>
          <p:cNvSpPr>
            <a:spLocks noGrp="1"/>
          </p:cNvSpPr>
          <p:nvPr>
            <p:ph idx="1"/>
          </p:nvPr>
        </p:nvSpPr>
        <p:spPr>
          <a:xfrm>
            <a:off x="677334" y="2160589"/>
            <a:ext cx="10215809" cy="3880773"/>
          </a:xfrm>
        </p:spPr>
        <p:txBody>
          <a:bodyPr>
            <a:normAutofit/>
          </a:bodyPr>
          <a:lstStyle/>
          <a:p>
            <a:r>
              <a:rPr lang="en-US" sz="2400" dirty="0"/>
              <a:t>Build flexibility and capacity-building to create a level playing field</a:t>
            </a:r>
          </a:p>
          <a:p>
            <a:r>
              <a:rPr lang="en-US" sz="2400" dirty="0"/>
              <a:t>Use compliance monitoring and oversight</a:t>
            </a:r>
          </a:p>
          <a:p>
            <a:r>
              <a:rPr lang="en-US" sz="2400" dirty="0"/>
              <a:t>Use standardized methodologies across regions and countries</a:t>
            </a:r>
          </a:p>
          <a:p>
            <a:r>
              <a:rPr lang="en-US" sz="2400" dirty="0"/>
              <a:t>The science-policy exchange is a two-way street</a:t>
            </a:r>
          </a:p>
          <a:p>
            <a:r>
              <a:rPr lang="en-US" sz="2400" dirty="0"/>
              <a:t>Build a strong expert network</a:t>
            </a:r>
          </a:p>
          <a:p>
            <a:r>
              <a:rPr lang="en-US" sz="2400" dirty="0"/>
              <a:t>Develop methods to exchange and share regional/national data</a:t>
            </a:r>
          </a:p>
        </p:txBody>
      </p:sp>
      <p:sp>
        <p:nvSpPr>
          <p:cNvPr id="4" name="Slide Number Placeholder 3">
            <a:extLst>
              <a:ext uri="{FF2B5EF4-FFF2-40B4-BE49-F238E27FC236}">
                <a16:creationId xmlns:a16="http://schemas.microsoft.com/office/drawing/2014/main" id="{B2185CDC-F62E-3208-BCAA-37BCCED85D41}"/>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2223220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0A61-29B8-ECFD-2EBA-50D4B63AB319}"/>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1: Introduction</a:t>
            </a:r>
          </a:p>
        </p:txBody>
      </p:sp>
      <p:sp>
        <p:nvSpPr>
          <p:cNvPr id="3" name="Content Placeholder 2">
            <a:extLst>
              <a:ext uri="{FF2B5EF4-FFF2-40B4-BE49-F238E27FC236}">
                <a16:creationId xmlns:a16="http://schemas.microsoft.com/office/drawing/2014/main" id="{44A529D0-168F-80A0-709A-A7023D631DFF}"/>
              </a:ext>
              <a:ext uri="{C183D7F6-B498-43B3-948B-1728B52AA6E4}">
                <adec:decorative xmlns:adec="http://schemas.microsoft.com/office/drawing/2017/decorative" val="1"/>
              </a:ext>
            </a:extLst>
          </p:cNvPr>
          <p:cNvSpPr>
            <a:spLocks noGrp="1"/>
          </p:cNvSpPr>
          <p:nvPr>
            <p:ph idx="1"/>
          </p:nvPr>
        </p:nvSpPr>
        <p:spPr>
          <a:xfrm>
            <a:off x="4654295" y="979928"/>
            <a:ext cx="5569358" cy="5224724"/>
          </a:xfrm>
        </p:spPr>
        <p:txBody>
          <a:bodyPr anchor="ctr">
            <a:normAutofit/>
          </a:bodyPr>
          <a:lstStyle/>
          <a:p>
            <a:r>
              <a:rPr lang="en-US" sz="2800" b="1" dirty="0"/>
              <a:t>1. Introduction</a:t>
            </a:r>
          </a:p>
          <a:p>
            <a:r>
              <a:rPr lang="en-US" sz="2400" dirty="0"/>
              <a:t>2. Framework</a:t>
            </a:r>
          </a:p>
          <a:p>
            <a:r>
              <a:rPr lang="en-US" sz="2400" dirty="0"/>
              <a:t>3. Challenges</a:t>
            </a:r>
          </a:p>
          <a:p>
            <a:r>
              <a:rPr lang="en-US" sz="2400" dirty="0"/>
              <a:t>4. Mitigation Options</a:t>
            </a:r>
          </a:p>
          <a:p>
            <a:r>
              <a:rPr lang="en-US" sz="2400" dirty="0"/>
              <a:t>5. Additional Considerations </a:t>
            </a:r>
          </a:p>
          <a:p>
            <a:r>
              <a:rPr lang="en-US" sz="2400" dirty="0"/>
              <a:t>6. New Air Quality and Climate Management Plan</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378282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ED4574-F135-7F5A-A315-5CF02927C783}"/>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6: New Air Quality and Climate Management Plan</a:t>
            </a:r>
          </a:p>
        </p:txBody>
      </p:sp>
      <p:sp>
        <p:nvSpPr>
          <p:cNvPr id="3" name="Content Placeholder 2">
            <a:extLst>
              <a:ext uri="{FF2B5EF4-FFF2-40B4-BE49-F238E27FC236}">
                <a16:creationId xmlns:a16="http://schemas.microsoft.com/office/drawing/2014/main" id="{44A529D0-168F-80A0-709A-A7023D631DFF}"/>
              </a:ext>
              <a:ext uri="{C183D7F6-B498-43B3-948B-1728B52AA6E4}">
                <adec:decorative xmlns:adec="http://schemas.microsoft.com/office/drawing/2017/decorative" val="1"/>
              </a:ext>
            </a:extLst>
          </p:cNvPr>
          <p:cNvSpPr>
            <a:spLocks noGrp="1"/>
          </p:cNvSpPr>
          <p:nvPr>
            <p:ph idx="1"/>
          </p:nvPr>
        </p:nvSpPr>
        <p:spPr>
          <a:xfrm>
            <a:off x="4654294" y="979928"/>
            <a:ext cx="6417657" cy="5224724"/>
          </a:xfrm>
        </p:spPr>
        <p:txBody>
          <a:bodyPr anchor="ctr">
            <a:normAutofit/>
          </a:bodyPr>
          <a:lstStyle/>
          <a:p>
            <a:r>
              <a:rPr lang="en-US" sz="2400" dirty="0"/>
              <a:t>1. Introduction</a:t>
            </a:r>
          </a:p>
          <a:p>
            <a:r>
              <a:rPr lang="en-US" sz="2400" dirty="0"/>
              <a:t>2. Framework</a:t>
            </a:r>
          </a:p>
          <a:p>
            <a:r>
              <a:rPr lang="en-US" sz="2400" dirty="0"/>
              <a:t>3. Challenges</a:t>
            </a:r>
          </a:p>
          <a:p>
            <a:r>
              <a:rPr lang="en-US" sz="2400" dirty="0"/>
              <a:t>4. Mitigation Options</a:t>
            </a:r>
          </a:p>
          <a:p>
            <a:r>
              <a:rPr lang="en-US" sz="2400" dirty="0"/>
              <a:t>5. Additional Considerations </a:t>
            </a:r>
          </a:p>
          <a:p>
            <a:r>
              <a:rPr lang="en-US" sz="2800" b="1" dirty="0"/>
              <a:t>6. New Air Quality and Climate Management Plan</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2022944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AEDA-C050-EB0F-2D50-FE8DBD23BC43}"/>
              </a:ext>
            </a:extLst>
          </p:cNvPr>
          <p:cNvSpPr>
            <a:spLocks noGrp="1"/>
          </p:cNvSpPr>
          <p:nvPr>
            <p:ph type="title"/>
          </p:nvPr>
        </p:nvSpPr>
        <p:spPr/>
        <p:txBody>
          <a:bodyPr/>
          <a:lstStyle/>
          <a:p>
            <a:r>
              <a:rPr lang="en-US" dirty="0"/>
              <a:t>Integrated Air Quality and Climate Management Plan (AQCMP) Framework</a:t>
            </a:r>
          </a:p>
        </p:txBody>
      </p:sp>
      <p:sp>
        <p:nvSpPr>
          <p:cNvPr id="4" name="Slide Number Placeholder 3">
            <a:extLst>
              <a:ext uri="{FF2B5EF4-FFF2-40B4-BE49-F238E27FC236}">
                <a16:creationId xmlns:a16="http://schemas.microsoft.com/office/drawing/2014/main" id="{3CBF4938-89AA-4BB0-01EC-571F8B618C72}"/>
              </a:ext>
            </a:extLst>
          </p:cNvPr>
          <p:cNvSpPr>
            <a:spLocks noGrp="1"/>
          </p:cNvSpPr>
          <p:nvPr>
            <p:ph type="sldNum" sz="quarter" idx="12"/>
          </p:nvPr>
        </p:nvSpPr>
        <p:spPr/>
        <p:txBody>
          <a:bodyPr/>
          <a:lstStyle/>
          <a:p>
            <a:fld id="{D57F1E4F-1CFF-5643-939E-217C01CDF565}" type="slidenum">
              <a:rPr lang="en-US" smtClean="0"/>
              <a:pPr/>
              <a:t>41</a:t>
            </a:fld>
            <a:endParaRPr lang="en-US" dirty="0"/>
          </a:p>
        </p:txBody>
      </p:sp>
      <p:pic>
        <p:nvPicPr>
          <p:cNvPr id="5" name="Picture 4" descr="Table of contents from new Air Quality and Climate Management Plan">
            <a:extLst>
              <a:ext uri="{FF2B5EF4-FFF2-40B4-BE49-F238E27FC236}">
                <a16:creationId xmlns:a16="http://schemas.microsoft.com/office/drawing/2014/main" id="{AE00EC95-6D26-A020-475D-9C61BC2A8C8D}"/>
              </a:ext>
            </a:extLst>
          </p:cNvPr>
          <p:cNvPicPr>
            <a:picLocks noChangeAspect="1"/>
          </p:cNvPicPr>
          <p:nvPr/>
        </p:nvPicPr>
        <p:blipFill rotWithShape="1">
          <a:blip r:embed="rId3"/>
          <a:srcRect b="46541"/>
          <a:stretch/>
        </p:blipFill>
        <p:spPr>
          <a:xfrm>
            <a:off x="470945" y="1925063"/>
            <a:ext cx="5449956" cy="3723268"/>
          </a:xfrm>
          <a:prstGeom prst="rect">
            <a:avLst/>
          </a:prstGeom>
        </p:spPr>
      </p:pic>
      <p:pic>
        <p:nvPicPr>
          <p:cNvPr id="6" name="Picture 5">
            <a:extLst>
              <a:ext uri="{FF2B5EF4-FFF2-40B4-BE49-F238E27FC236}">
                <a16:creationId xmlns:a16="http://schemas.microsoft.com/office/drawing/2014/main" id="{13DF1568-AEE7-95F1-7AC2-377A3FA6FD6C}"/>
              </a:ext>
              <a:ext uri="{C183D7F6-B498-43B3-948B-1728B52AA6E4}">
                <adec:decorative xmlns:adec="http://schemas.microsoft.com/office/drawing/2017/decorative" val="1"/>
              </a:ext>
            </a:extLst>
          </p:cNvPr>
          <p:cNvPicPr>
            <a:picLocks noChangeAspect="1"/>
          </p:cNvPicPr>
          <p:nvPr/>
        </p:nvPicPr>
        <p:blipFill rotWithShape="1">
          <a:blip r:embed="rId3"/>
          <a:srcRect t="53012"/>
          <a:stretch/>
        </p:blipFill>
        <p:spPr>
          <a:xfrm>
            <a:off x="5800299" y="2415654"/>
            <a:ext cx="5281410" cy="3119706"/>
          </a:xfrm>
          <a:prstGeom prst="rect">
            <a:avLst/>
          </a:prstGeom>
        </p:spPr>
      </p:pic>
    </p:spTree>
    <p:extLst>
      <p:ext uri="{BB962C8B-B14F-4D97-AF65-F5344CB8AC3E}">
        <p14:creationId xmlns:p14="http://schemas.microsoft.com/office/powerpoint/2010/main" val="400486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97311-7D3B-61E5-EC32-9E68B688323B}"/>
              </a:ext>
            </a:extLst>
          </p:cNvPr>
          <p:cNvSpPr>
            <a:spLocks noGrp="1"/>
          </p:cNvSpPr>
          <p:nvPr>
            <p:ph type="title"/>
          </p:nvPr>
        </p:nvSpPr>
        <p:spPr/>
        <p:txBody>
          <a:bodyPr/>
          <a:lstStyle/>
          <a:p>
            <a:r>
              <a:rPr lang="en-US" dirty="0"/>
              <a:t>Integrated Air Quality and Climate Management Plan (AQCMP) </a:t>
            </a:r>
          </a:p>
        </p:txBody>
      </p:sp>
      <p:sp>
        <p:nvSpPr>
          <p:cNvPr id="3" name="Content Placeholder 2">
            <a:extLst>
              <a:ext uri="{FF2B5EF4-FFF2-40B4-BE49-F238E27FC236}">
                <a16:creationId xmlns:a16="http://schemas.microsoft.com/office/drawing/2014/main" id="{CF9321FE-0B73-37FA-FE02-1EFD3562F4DF}"/>
              </a:ext>
            </a:extLst>
          </p:cNvPr>
          <p:cNvSpPr>
            <a:spLocks noGrp="1"/>
          </p:cNvSpPr>
          <p:nvPr>
            <p:ph idx="1"/>
          </p:nvPr>
        </p:nvSpPr>
        <p:spPr>
          <a:xfrm>
            <a:off x="677334" y="2160590"/>
            <a:ext cx="10486535" cy="1879148"/>
          </a:xfrm>
        </p:spPr>
        <p:txBody>
          <a:bodyPr>
            <a:normAutofit/>
          </a:bodyPr>
          <a:lstStyle/>
          <a:p>
            <a:r>
              <a:rPr lang="en-US" sz="2400" dirty="0"/>
              <a:t>Incorporates both air quality and climate change mitigation planning</a:t>
            </a:r>
          </a:p>
          <a:p>
            <a:pPr lvl="1"/>
            <a:r>
              <a:rPr lang="en-US" sz="2200" dirty="0"/>
              <a:t> focus on short-lived climate pollutants (SLCPs)</a:t>
            </a:r>
          </a:p>
          <a:p>
            <a:r>
              <a:rPr lang="en-US" sz="2400" dirty="0"/>
              <a:t>Centerpiece objective in the new plan suggests incorporating a climate lens, such as: </a:t>
            </a:r>
          </a:p>
          <a:p>
            <a:endParaRPr lang="en-US" dirty="0"/>
          </a:p>
        </p:txBody>
      </p:sp>
      <p:sp>
        <p:nvSpPr>
          <p:cNvPr id="4" name="Slide Number Placeholder 3">
            <a:extLst>
              <a:ext uri="{FF2B5EF4-FFF2-40B4-BE49-F238E27FC236}">
                <a16:creationId xmlns:a16="http://schemas.microsoft.com/office/drawing/2014/main" id="{568912B8-823D-D2B0-7D35-82263EAA5F09}"/>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
        <p:nvSpPr>
          <p:cNvPr id="5" name="Rectangle: Rounded Corners 4">
            <a:extLst>
              <a:ext uri="{FF2B5EF4-FFF2-40B4-BE49-F238E27FC236}">
                <a16:creationId xmlns:a16="http://schemas.microsoft.com/office/drawing/2014/main" id="{31364D9E-A6A8-53B8-74D6-8422268F4795}"/>
              </a:ext>
            </a:extLst>
          </p:cNvPr>
          <p:cNvSpPr/>
          <p:nvPr/>
        </p:nvSpPr>
        <p:spPr>
          <a:xfrm>
            <a:off x="1750080" y="4310853"/>
            <a:ext cx="9143063" cy="155584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“The city halves carbon emissions by 2035, as ambient particulate air quality is brought into full compliance with national standards and the state of compliance is maintained with economic development in the region”</a:t>
            </a:r>
          </a:p>
        </p:txBody>
      </p:sp>
    </p:spTree>
    <p:extLst>
      <p:ext uri="{BB962C8B-B14F-4D97-AF65-F5344CB8AC3E}">
        <p14:creationId xmlns:p14="http://schemas.microsoft.com/office/powerpoint/2010/main" val="4237687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9E4C5-EAE5-3E20-FCD6-A5977DFCEE82}"/>
              </a:ext>
            </a:extLst>
          </p:cNvPr>
          <p:cNvSpPr>
            <a:spLocks noGrp="1"/>
          </p:cNvSpPr>
          <p:nvPr>
            <p:ph type="title"/>
          </p:nvPr>
        </p:nvSpPr>
        <p:spPr/>
        <p:txBody>
          <a:bodyPr/>
          <a:lstStyle/>
          <a:p>
            <a:r>
              <a:rPr lang="en-US" dirty="0"/>
              <a:t>Resources Included in AQCMP</a:t>
            </a:r>
          </a:p>
        </p:txBody>
      </p:sp>
      <p:sp>
        <p:nvSpPr>
          <p:cNvPr id="3" name="Content Placeholder 2">
            <a:extLst>
              <a:ext uri="{FF2B5EF4-FFF2-40B4-BE49-F238E27FC236}">
                <a16:creationId xmlns:a16="http://schemas.microsoft.com/office/drawing/2014/main" id="{B7B895E2-E334-F2DA-81C7-6A3D8EFBAB3D}"/>
              </a:ext>
            </a:extLst>
          </p:cNvPr>
          <p:cNvSpPr>
            <a:spLocks noGrp="1"/>
          </p:cNvSpPr>
          <p:nvPr>
            <p:ph idx="1"/>
          </p:nvPr>
        </p:nvSpPr>
        <p:spPr>
          <a:xfrm>
            <a:off x="677334" y="2160589"/>
            <a:ext cx="10500182" cy="4260463"/>
          </a:xfrm>
        </p:spPr>
        <p:txBody>
          <a:bodyPr>
            <a:normAutofit/>
          </a:bodyPr>
          <a:lstStyle/>
          <a:p>
            <a:r>
              <a:rPr lang="en-US" sz="2400" dirty="0"/>
              <a:t>Call-out boxes with supporting information throughout template</a:t>
            </a:r>
          </a:p>
          <a:p>
            <a:pPr lvl="1"/>
            <a:r>
              <a:rPr lang="en-US" sz="2000" dirty="0"/>
              <a:t>Introductory climate change concepts</a:t>
            </a:r>
          </a:p>
          <a:p>
            <a:pPr lvl="1"/>
            <a:r>
              <a:rPr lang="en-US" sz="2000" dirty="0"/>
              <a:t>Intersections between air quality and climate</a:t>
            </a:r>
          </a:p>
          <a:p>
            <a:pPr lvl="1"/>
            <a:r>
              <a:rPr lang="en-US" sz="2000" dirty="0"/>
              <a:t>Mitigation actions to target major air and climate pollutants</a:t>
            </a:r>
          </a:p>
          <a:p>
            <a:r>
              <a:rPr lang="en-US" sz="2400" dirty="0"/>
              <a:t>List and description of tools and resources</a:t>
            </a:r>
          </a:p>
          <a:p>
            <a:pPr lvl="1"/>
            <a:r>
              <a:rPr lang="en-US" sz="2000" dirty="0"/>
              <a:t>Health benefits estimators, emissions estimators, and measure decision support tools </a:t>
            </a:r>
          </a:p>
          <a:p>
            <a:pPr lvl="1"/>
            <a:r>
              <a:rPr lang="en-US" sz="2000" dirty="0"/>
              <a:t>Additional integrated planning frameworks</a:t>
            </a:r>
          </a:p>
          <a:p>
            <a:pPr lvl="1"/>
            <a:r>
              <a:rPr lang="en-US" sz="2000" dirty="0"/>
              <a:t>Examples of integrated plans from other cities or countries</a:t>
            </a:r>
          </a:p>
        </p:txBody>
      </p:sp>
      <p:sp>
        <p:nvSpPr>
          <p:cNvPr id="4" name="Slide Number Placeholder 3">
            <a:extLst>
              <a:ext uri="{FF2B5EF4-FFF2-40B4-BE49-F238E27FC236}">
                <a16:creationId xmlns:a16="http://schemas.microsoft.com/office/drawing/2014/main" id="{4A1CE053-49A9-DB12-0624-6AA62B7E9107}"/>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3715485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14F162-0135-3252-C79A-36B35279AB3B}"/>
              </a:ext>
            </a:extLst>
          </p:cNvPr>
          <p:cNvSpPr>
            <a:spLocks noGrp="1"/>
          </p:cNvSpPr>
          <p:nvPr>
            <p:ph type="title"/>
          </p:nvPr>
        </p:nvSpPr>
        <p:spPr>
          <a:xfrm>
            <a:off x="646426" y="1727200"/>
            <a:ext cx="10899147" cy="3403600"/>
          </a:xfrm>
        </p:spPr>
        <p:txBody>
          <a:bodyPr/>
          <a:lstStyle/>
          <a:p>
            <a:pPr algn="ctr"/>
            <a:r>
              <a:rPr lang="en-US" dirty="0"/>
              <a:t>Thank you!</a:t>
            </a:r>
          </a:p>
        </p:txBody>
      </p:sp>
      <p:sp>
        <p:nvSpPr>
          <p:cNvPr id="4" name="Slide Number Placeholder 3">
            <a:extLst>
              <a:ext uri="{FF2B5EF4-FFF2-40B4-BE49-F238E27FC236}">
                <a16:creationId xmlns:a16="http://schemas.microsoft.com/office/drawing/2014/main" id="{EED4C9F2-5EBA-7806-97BA-2337A7BA7859}"/>
              </a:ext>
            </a:extLst>
          </p:cNvPr>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2631447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CEFEC-E1BE-AF45-1696-CCC566551405}"/>
              </a:ext>
            </a:extLst>
          </p:cNvPr>
          <p:cNvSpPr>
            <a:spLocks noGrp="1"/>
          </p:cNvSpPr>
          <p:nvPr>
            <p:ph type="title"/>
          </p:nvPr>
        </p:nvSpPr>
        <p:spPr/>
        <p:txBody>
          <a:bodyPr/>
          <a:lstStyle/>
          <a:p>
            <a:r>
              <a:rPr lang="en-US" dirty="0"/>
              <a:t>Why Prepare an Air Quality Management Plan (AQMP)? </a:t>
            </a:r>
          </a:p>
        </p:txBody>
      </p:sp>
      <p:sp>
        <p:nvSpPr>
          <p:cNvPr id="3" name="Content Placeholder 2">
            <a:extLst>
              <a:ext uri="{FF2B5EF4-FFF2-40B4-BE49-F238E27FC236}">
                <a16:creationId xmlns:a16="http://schemas.microsoft.com/office/drawing/2014/main" id="{08DB564E-7FF1-A2F3-CBB2-71B550DE1031}"/>
              </a:ext>
            </a:extLst>
          </p:cNvPr>
          <p:cNvSpPr>
            <a:spLocks noGrp="1"/>
          </p:cNvSpPr>
          <p:nvPr>
            <p:ph idx="1"/>
          </p:nvPr>
        </p:nvSpPr>
        <p:spPr>
          <a:xfrm>
            <a:off x="677334" y="2160589"/>
            <a:ext cx="10350730" cy="4471565"/>
          </a:xfrm>
        </p:spPr>
        <p:txBody>
          <a:bodyPr>
            <a:normAutofit/>
          </a:bodyPr>
          <a:lstStyle/>
          <a:p>
            <a:r>
              <a:rPr lang="en-US" altLang="en-US" sz="2800" dirty="0"/>
              <a:t>Brings together legal, technical, and practical considerations in one place</a:t>
            </a:r>
          </a:p>
          <a:p>
            <a:pPr>
              <a:spcBef>
                <a:spcPts val="600"/>
              </a:spcBef>
            </a:pPr>
            <a:r>
              <a:rPr lang="en-US" altLang="en-US" sz="2800" dirty="0"/>
              <a:t>Memorializes government commitments </a:t>
            </a:r>
          </a:p>
          <a:p>
            <a:pPr>
              <a:spcBef>
                <a:spcPts val="600"/>
              </a:spcBef>
            </a:pPr>
            <a:r>
              <a:rPr lang="en-US" altLang="en-US" sz="2800" dirty="0"/>
              <a:t>Outlines gaps and needs to fully implement, measure, and evaluate the plan</a:t>
            </a:r>
          </a:p>
          <a:p>
            <a:pPr>
              <a:spcBef>
                <a:spcPts val="600"/>
              </a:spcBef>
            </a:pPr>
            <a:r>
              <a:rPr lang="en-US" altLang="en-US" sz="2800" dirty="0"/>
              <a:t>Serves as a visible sign of commitment that is attractive to international donors</a:t>
            </a:r>
          </a:p>
        </p:txBody>
      </p:sp>
      <p:sp>
        <p:nvSpPr>
          <p:cNvPr id="4" name="Slide Number Placeholder 3">
            <a:extLst>
              <a:ext uri="{FF2B5EF4-FFF2-40B4-BE49-F238E27FC236}">
                <a16:creationId xmlns:a16="http://schemas.microsoft.com/office/drawing/2014/main" id="{A12D1BF0-0ADA-FD1E-2D19-6C94538BFA83}"/>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998056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ChangeArrowheads="1"/>
          </p:cNvSpPr>
          <p:nvPr>
            <p:ph type="title"/>
          </p:nvPr>
        </p:nvSpPr>
        <p:spPr bwMode="auto">
          <a:xfrm>
            <a:off x="554182" y="2533879"/>
            <a:ext cx="4219241" cy="3360243"/>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algn="r"/>
            <a:r>
              <a:rPr lang="en-US" altLang="zh-CN" sz="3400" dirty="0">
                <a:latin typeface="+mn-lt"/>
                <a:ea typeface="SimSun" panose="02010600030101010101" pitchFamily="2" charset="-122"/>
              </a:rPr>
              <a:t>Successful Air Quality Management</a:t>
            </a:r>
          </a:p>
        </p:txBody>
      </p:sp>
      <p:sp>
        <p:nvSpPr>
          <p:cNvPr id="897027" name="Rectangle 3"/>
          <p:cNvSpPr>
            <a:spLocks noGrp="1" noChangeArrowheads="1"/>
          </p:cNvSpPr>
          <p:nvPr>
            <p:ph idx="1"/>
          </p:nvPr>
        </p:nvSpPr>
        <p:spPr>
          <a:xfrm>
            <a:off x="5256024" y="561860"/>
            <a:ext cx="5716776" cy="5750805"/>
          </a:xfrm>
        </p:spPr>
        <p:txBody>
          <a:bodyPr anchor="ctr">
            <a:normAutofit/>
          </a:bodyPr>
          <a:lstStyle/>
          <a:p>
            <a:r>
              <a:rPr lang="en-US" altLang="zh-CN" sz="2400" dirty="0">
                <a:solidFill>
                  <a:schemeClr val="tx2"/>
                </a:solidFill>
                <a:ea typeface="SimSun" panose="02010600030101010101" pitchFamily="2" charset="-122"/>
              </a:rPr>
              <a:t>Good quality science on nature, sources, and impacts of air pollution</a:t>
            </a:r>
          </a:p>
          <a:p>
            <a:r>
              <a:rPr lang="en-US" altLang="zh-CN" sz="2400" dirty="0">
                <a:solidFill>
                  <a:schemeClr val="tx2"/>
                </a:solidFill>
                <a:ea typeface="SimSun" panose="02010600030101010101" pitchFamily="2" charset="-122"/>
              </a:rPr>
              <a:t>Shared understanding among major stakeholders</a:t>
            </a:r>
          </a:p>
          <a:p>
            <a:r>
              <a:rPr lang="en-US" altLang="zh-CN" sz="2400" dirty="0">
                <a:solidFill>
                  <a:schemeClr val="tx2"/>
                </a:solidFill>
                <a:ea typeface="SimSun" panose="02010600030101010101" pitchFamily="2" charset="-122"/>
              </a:rPr>
              <a:t>Leadership at national level</a:t>
            </a:r>
          </a:p>
          <a:p>
            <a:r>
              <a:rPr lang="en-US" altLang="zh-CN" sz="2400" dirty="0">
                <a:solidFill>
                  <a:schemeClr val="tx2"/>
                </a:solidFill>
                <a:ea typeface="SimSun" panose="02010600030101010101" pitchFamily="2" charset="-122"/>
              </a:rPr>
              <a:t>Defined roles for each level of government</a:t>
            </a:r>
          </a:p>
          <a:p>
            <a:r>
              <a:rPr lang="en-US" altLang="zh-CN" sz="2400" dirty="0">
                <a:solidFill>
                  <a:schemeClr val="tx2"/>
                </a:solidFill>
                <a:ea typeface="SimSun" panose="02010600030101010101" pitchFamily="2" charset="-122"/>
              </a:rPr>
              <a:t>Clear accountability and enforcement</a:t>
            </a:r>
          </a:p>
        </p:txBody>
      </p:sp>
      <p:sp>
        <p:nvSpPr>
          <p:cNvPr id="5" name="Slide Number Placeholder 5"/>
          <p:cNvSpPr>
            <a:spLocks noGrp="1"/>
          </p:cNvSpPr>
          <p:nvPr>
            <p:ph type="sldNum" sz="quarter" idx="12"/>
          </p:nvPr>
        </p:nvSpPr>
        <p:spPr>
          <a:xfrm>
            <a:off x="10868689" y="6113577"/>
            <a:ext cx="586712" cy="365125"/>
          </a:xfrm>
        </p:spPr>
        <p:txBody>
          <a:bodyPr>
            <a:normAutofit/>
          </a:bodyPr>
          <a:lstStyle/>
          <a:p>
            <a:pPr>
              <a:spcAft>
                <a:spcPts val="600"/>
              </a:spcAft>
            </a:pPr>
            <a:fld id="{CFFAE98B-6F10-4F4D-97E5-43748354A16A}" type="slidenum">
              <a:rPr lang="en-US">
                <a:solidFill>
                  <a:schemeClr val="tx1">
                    <a:alpha val="80000"/>
                  </a:schemeClr>
                </a:solidFill>
              </a:rPr>
              <a:pPr>
                <a:spcAft>
                  <a:spcPts val="600"/>
                </a:spcAft>
              </a:pPr>
              <a:t>6</a:t>
            </a:fld>
            <a:endParaRPr lang="en-US" dirty="0">
              <a:solidFill>
                <a:schemeClr val="tx1">
                  <a:alpha val="80000"/>
                </a:schemeClr>
              </a:solidFill>
            </a:endParaRPr>
          </a:p>
        </p:txBody>
      </p:sp>
    </p:spTree>
    <p:extLst>
      <p:ext uri="{BB962C8B-B14F-4D97-AF65-F5344CB8AC3E}">
        <p14:creationId xmlns:p14="http://schemas.microsoft.com/office/powerpoint/2010/main" val="1871732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Megacities Framework: Integrated Air Quality Model</a:t>
            </a:r>
          </a:p>
        </p:txBody>
      </p:sp>
      <p:grpSp>
        <p:nvGrpSpPr>
          <p:cNvPr id="5" name="Group 4" descr="Cycle of steps in an integrated air model, starting from gathering available air quality data and information, assessing the current situation, conducting analysis of new emissions control measures to prioritize actions, taking legal, policy, or technological action, enhancing data collection capacity, and implementing enhanced data collection capacity. ">
            <a:extLst>
              <a:ext uri="{FF2B5EF4-FFF2-40B4-BE49-F238E27FC236}">
                <a16:creationId xmlns:a16="http://schemas.microsoft.com/office/drawing/2014/main" id="{180BDEE9-774D-4CA1-AA51-A4E7CC6382ED}"/>
              </a:ext>
            </a:extLst>
          </p:cNvPr>
          <p:cNvGrpSpPr/>
          <p:nvPr/>
        </p:nvGrpSpPr>
        <p:grpSpPr>
          <a:xfrm>
            <a:off x="2791606" y="1421191"/>
            <a:ext cx="6609418" cy="5115614"/>
            <a:chOff x="1254663" y="726281"/>
            <a:chExt cx="6146263" cy="4741069"/>
          </a:xfrm>
        </p:grpSpPr>
        <p:sp>
          <p:nvSpPr>
            <p:cNvPr id="7" name="Rectangle 6">
              <a:extLst>
                <a:ext uri="{FF2B5EF4-FFF2-40B4-BE49-F238E27FC236}">
                  <a16:creationId xmlns:a16="http://schemas.microsoft.com/office/drawing/2014/main" id="{25B244B0-94FC-4556-A77A-D4A0089BED65}"/>
                </a:ext>
              </a:extLst>
            </p:cNvPr>
            <p:cNvSpPr/>
            <p:nvPr/>
          </p:nvSpPr>
          <p:spPr>
            <a:xfrm>
              <a:off x="3392487" y="726281"/>
              <a:ext cx="1872457" cy="409575"/>
            </a:xfrm>
            <a:prstGeom prst="rect">
              <a:avLst/>
            </a:prstGeom>
            <a:solidFill>
              <a:srgbClr val="008085"/>
            </a:solidFill>
            <a:ln w="6350" cap="flat" cmpd="sng" algn="ctr">
              <a:solidFill>
                <a:srgbClr val="209094"/>
              </a:solidFill>
              <a:prstDash val="solid"/>
              <a:miter lim="800000"/>
            </a:ln>
            <a:effectLst/>
          </p:spPr>
          <p:txBody>
            <a:bodyPr rtlCol="0" anchor="ctr"/>
            <a:lstStyle/>
            <a:p>
              <a:pPr algn="ctr">
                <a:defRPr/>
              </a:pPr>
              <a:r>
                <a:rPr lang="en-US" sz="1050" kern="0" dirty="0">
                  <a:solidFill>
                    <a:prstClr val="white"/>
                  </a:solidFill>
                </a:rPr>
                <a:t>1. Gather Available Air Quality Data and Information</a:t>
              </a:r>
            </a:p>
          </p:txBody>
        </p:sp>
        <p:sp>
          <p:nvSpPr>
            <p:cNvPr id="8" name="Rectangle 7">
              <a:extLst>
                <a:ext uri="{FF2B5EF4-FFF2-40B4-BE49-F238E27FC236}">
                  <a16:creationId xmlns:a16="http://schemas.microsoft.com/office/drawing/2014/main" id="{0BA07EF1-1F93-45C7-87BB-B4C537323066}"/>
                </a:ext>
              </a:extLst>
            </p:cNvPr>
            <p:cNvSpPr/>
            <p:nvPr/>
          </p:nvSpPr>
          <p:spPr>
            <a:xfrm>
              <a:off x="4592638" y="1592262"/>
              <a:ext cx="2808288" cy="415132"/>
            </a:xfrm>
            <a:prstGeom prst="rect">
              <a:avLst/>
            </a:prstGeom>
            <a:solidFill>
              <a:srgbClr val="008085"/>
            </a:solidFill>
            <a:ln w="6350" cap="flat" cmpd="sng" algn="ctr">
              <a:solidFill>
                <a:srgbClr val="209094"/>
              </a:solidFill>
              <a:prstDash val="solid"/>
              <a:miter lim="800000"/>
            </a:ln>
            <a:effectLst/>
          </p:spPr>
          <p:txBody>
            <a:bodyPr rtlCol="0" anchor="ctr"/>
            <a:lstStyle/>
            <a:p>
              <a:pPr algn="ctr">
                <a:defRPr/>
              </a:pPr>
              <a:r>
                <a:rPr lang="en-US" sz="1050" kern="0" dirty="0">
                  <a:solidFill>
                    <a:prstClr val="white"/>
                  </a:solidFill>
                </a:rPr>
                <a:t>2. Assess Current Situation: Identify Key Sources and Hotspots of Exposure</a:t>
              </a:r>
            </a:p>
          </p:txBody>
        </p:sp>
        <p:sp>
          <p:nvSpPr>
            <p:cNvPr id="9" name="Rectangle 8">
              <a:extLst>
                <a:ext uri="{FF2B5EF4-FFF2-40B4-BE49-F238E27FC236}">
                  <a16:creationId xmlns:a16="http://schemas.microsoft.com/office/drawing/2014/main" id="{ECA1163C-A5BA-4B05-900B-CA3BB8E1E83A}"/>
                </a:ext>
              </a:extLst>
            </p:cNvPr>
            <p:cNvSpPr/>
            <p:nvPr/>
          </p:nvSpPr>
          <p:spPr>
            <a:xfrm>
              <a:off x="4552968" y="2746375"/>
              <a:ext cx="2808288" cy="415132"/>
            </a:xfrm>
            <a:prstGeom prst="rect">
              <a:avLst/>
            </a:prstGeom>
            <a:solidFill>
              <a:srgbClr val="008085"/>
            </a:solidFill>
            <a:ln w="6350" cap="flat" cmpd="sng" algn="ctr">
              <a:solidFill>
                <a:srgbClr val="209094"/>
              </a:solidFill>
              <a:prstDash val="solid"/>
              <a:miter lim="800000"/>
            </a:ln>
            <a:effectLst/>
          </p:spPr>
          <p:txBody>
            <a:bodyPr rtlCol="0" anchor="ctr"/>
            <a:lstStyle/>
            <a:p>
              <a:pPr algn="ctr">
                <a:defRPr/>
              </a:pPr>
              <a:r>
                <a:rPr lang="en-US" sz="1050" kern="0" dirty="0">
                  <a:solidFill>
                    <a:prstClr val="white"/>
                  </a:solidFill>
                </a:rPr>
                <a:t>3. Conduct Analysis of New Emissions Control Measures to Prioritize Actions</a:t>
              </a:r>
            </a:p>
          </p:txBody>
        </p:sp>
        <p:sp>
          <p:nvSpPr>
            <p:cNvPr id="10" name="Rectangle 9">
              <a:extLst>
                <a:ext uri="{FF2B5EF4-FFF2-40B4-BE49-F238E27FC236}">
                  <a16:creationId xmlns:a16="http://schemas.microsoft.com/office/drawing/2014/main" id="{F06C9B61-6407-44A4-993A-902FBE1A5992}"/>
                </a:ext>
              </a:extLst>
            </p:cNvPr>
            <p:cNvSpPr/>
            <p:nvPr/>
          </p:nvSpPr>
          <p:spPr>
            <a:xfrm>
              <a:off x="3706018" y="3582194"/>
              <a:ext cx="1194595" cy="765969"/>
            </a:xfrm>
            <a:prstGeom prst="rect">
              <a:avLst/>
            </a:prstGeom>
            <a:solidFill>
              <a:srgbClr val="F79646"/>
            </a:solidFill>
            <a:ln w="6350" cap="flat" cmpd="sng" algn="ctr">
              <a:solidFill>
                <a:srgbClr val="FF9D49"/>
              </a:solidFill>
              <a:prstDash val="solid"/>
              <a:miter lim="800000"/>
            </a:ln>
            <a:effectLst/>
          </p:spPr>
          <p:txBody>
            <a:bodyPr rtlCol="0" anchor="ctr"/>
            <a:lstStyle/>
            <a:p>
              <a:pPr algn="ctr">
                <a:defRPr/>
              </a:pPr>
              <a:r>
                <a:rPr lang="en-US" sz="1050" kern="0" dirty="0"/>
                <a:t>4. Take Action:</a:t>
              </a:r>
            </a:p>
            <a:p>
              <a:pPr marL="228600" indent="-228600">
                <a:buFontTx/>
                <a:buAutoNum type="alphaLcParenR"/>
                <a:defRPr/>
              </a:pPr>
              <a:r>
                <a:rPr lang="en-US" sz="1050" kern="0" dirty="0"/>
                <a:t>Legal</a:t>
              </a:r>
            </a:p>
            <a:p>
              <a:pPr marL="228600" indent="-228600">
                <a:buFontTx/>
                <a:buAutoNum type="alphaLcParenR"/>
                <a:defRPr/>
              </a:pPr>
              <a:r>
                <a:rPr lang="en-US" sz="1050" kern="0" dirty="0"/>
                <a:t>Policy</a:t>
              </a:r>
            </a:p>
            <a:p>
              <a:pPr marL="228600" indent="-228600">
                <a:buFontTx/>
                <a:buAutoNum type="alphaLcParenR"/>
                <a:defRPr/>
              </a:pPr>
              <a:r>
                <a:rPr lang="en-US" sz="1050" kern="0" dirty="0"/>
                <a:t>Technologies</a:t>
              </a:r>
            </a:p>
          </p:txBody>
        </p:sp>
        <p:sp>
          <p:nvSpPr>
            <p:cNvPr id="11" name="Rectangle 10">
              <a:extLst>
                <a:ext uri="{FF2B5EF4-FFF2-40B4-BE49-F238E27FC236}">
                  <a16:creationId xmlns:a16="http://schemas.microsoft.com/office/drawing/2014/main" id="{F41BE17A-1C05-4A1D-855B-10D1E8E38263}"/>
                </a:ext>
              </a:extLst>
            </p:cNvPr>
            <p:cNvSpPr/>
            <p:nvPr/>
          </p:nvSpPr>
          <p:spPr>
            <a:xfrm>
              <a:off x="1254663" y="2748756"/>
              <a:ext cx="2808288" cy="415132"/>
            </a:xfrm>
            <a:prstGeom prst="rect">
              <a:avLst/>
            </a:prstGeom>
            <a:solidFill>
              <a:srgbClr val="376092"/>
            </a:solidFill>
            <a:ln w="6350" cap="flat" cmpd="sng" algn="ctr">
              <a:solidFill>
                <a:srgbClr val="3B679D"/>
              </a:solidFill>
              <a:prstDash val="solid"/>
              <a:miter lim="800000"/>
            </a:ln>
            <a:effectLst/>
          </p:spPr>
          <p:txBody>
            <a:bodyPr rtlCol="0" anchor="ctr"/>
            <a:lstStyle/>
            <a:p>
              <a:pPr algn="ctr">
                <a:defRPr/>
              </a:pPr>
              <a:r>
                <a:rPr lang="en-US" sz="1050" kern="0" dirty="0">
                  <a:solidFill>
                    <a:prstClr val="white"/>
                  </a:solidFill>
                </a:rPr>
                <a:t>5. Enhance Data Collection Capacity to Evaluate Progress on Emission Mitigation Actions</a:t>
              </a:r>
            </a:p>
          </p:txBody>
        </p:sp>
        <p:sp>
          <p:nvSpPr>
            <p:cNvPr id="12" name="Rectangle 11">
              <a:extLst>
                <a:ext uri="{FF2B5EF4-FFF2-40B4-BE49-F238E27FC236}">
                  <a16:creationId xmlns:a16="http://schemas.microsoft.com/office/drawing/2014/main" id="{F864163C-FA61-41EC-8FBB-7588C97A2AEE}"/>
                </a:ext>
              </a:extLst>
            </p:cNvPr>
            <p:cNvSpPr/>
            <p:nvPr/>
          </p:nvSpPr>
          <p:spPr>
            <a:xfrm>
              <a:off x="1254663" y="1593453"/>
              <a:ext cx="2808288" cy="415132"/>
            </a:xfrm>
            <a:prstGeom prst="rect">
              <a:avLst/>
            </a:prstGeom>
            <a:solidFill>
              <a:srgbClr val="376092"/>
            </a:solidFill>
            <a:ln w="6350" cap="flat" cmpd="sng" algn="ctr">
              <a:solidFill>
                <a:srgbClr val="3B679D"/>
              </a:solidFill>
              <a:prstDash val="solid"/>
              <a:miter lim="800000"/>
            </a:ln>
            <a:effectLst/>
          </p:spPr>
          <p:txBody>
            <a:bodyPr rtlCol="0" anchor="ctr"/>
            <a:lstStyle/>
            <a:p>
              <a:pPr algn="ctr">
                <a:defRPr/>
              </a:pPr>
              <a:r>
                <a:rPr lang="en-US" sz="1050" kern="0" dirty="0">
                  <a:solidFill>
                    <a:prstClr val="white"/>
                  </a:solidFill>
                </a:rPr>
                <a:t>6. Implement Enhanced Data</a:t>
              </a:r>
            </a:p>
            <a:p>
              <a:pPr algn="ctr">
                <a:defRPr/>
              </a:pPr>
              <a:r>
                <a:rPr lang="en-US" sz="1050" kern="0" dirty="0">
                  <a:solidFill>
                    <a:prstClr val="white"/>
                  </a:solidFill>
                </a:rPr>
                <a:t>Collection Capacity</a:t>
              </a:r>
            </a:p>
          </p:txBody>
        </p:sp>
        <p:sp>
          <p:nvSpPr>
            <p:cNvPr id="13" name="Rectangle 12">
              <a:extLst>
                <a:ext uri="{FF2B5EF4-FFF2-40B4-BE49-F238E27FC236}">
                  <a16:creationId xmlns:a16="http://schemas.microsoft.com/office/drawing/2014/main" id="{168D9570-DECF-40F9-B9D6-F4758ABD5320}"/>
                </a:ext>
              </a:extLst>
            </p:cNvPr>
            <p:cNvSpPr/>
            <p:nvPr/>
          </p:nvSpPr>
          <p:spPr>
            <a:xfrm>
              <a:off x="1355955" y="4508103"/>
              <a:ext cx="2715983" cy="959247"/>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a:defRPr/>
              </a:pPr>
              <a:r>
                <a:rPr lang="en-US" sz="1050" kern="0" dirty="0">
                  <a:solidFill>
                    <a:prstClr val="black"/>
                  </a:solidFill>
                </a:rPr>
                <a:t>Hierarchy of Actions</a:t>
              </a:r>
            </a:p>
            <a:p>
              <a:pPr marL="228600" indent="-228600">
                <a:buFontTx/>
                <a:buAutoNum type="alphaLcParenR"/>
                <a:defRPr/>
              </a:pPr>
              <a:r>
                <a:rPr lang="en-US" sz="1050" kern="0" dirty="0">
                  <a:solidFill>
                    <a:prstClr val="black"/>
                  </a:solidFill>
                </a:rPr>
                <a:t>Legal – What are the gaps?</a:t>
              </a:r>
            </a:p>
            <a:p>
              <a:pPr marL="228600" indent="-228600">
                <a:buFontTx/>
                <a:buAutoNum type="alphaLcParenR"/>
                <a:defRPr/>
              </a:pPr>
              <a:r>
                <a:rPr lang="en-US" sz="1050" kern="0" dirty="0">
                  <a:solidFill>
                    <a:prstClr val="black"/>
                  </a:solidFill>
                </a:rPr>
                <a:t>Policy – What actions can be taken?</a:t>
              </a:r>
            </a:p>
            <a:p>
              <a:pPr marL="228600" indent="-228600">
                <a:buFontTx/>
                <a:buAutoNum type="alphaLcParenR"/>
                <a:defRPr/>
              </a:pPr>
              <a:r>
                <a:rPr lang="en-US" sz="1050" kern="0" dirty="0">
                  <a:solidFill>
                    <a:prstClr val="black"/>
                  </a:solidFill>
                </a:rPr>
                <a:t>Technologies – What control and monitoring technologies are needed?</a:t>
              </a:r>
            </a:p>
          </p:txBody>
        </p:sp>
        <p:sp>
          <p:nvSpPr>
            <p:cNvPr id="14" name="Rectangle 13">
              <a:extLst>
                <a:ext uri="{FF2B5EF4-FFF2-40B4-BE49-F238E27FC236}">
                  <a16:creationId xmlns:a16="http://schemas.microsoft.com/office/drawing/2014/main" id="{A2D95BE0-A584-4868-9BE5-8CDC3D88CD61}"/>
                </a:ext>
              </a:extLst>
            </p:cNvPr>
            <p:cNvSpPr/>
            <p:nvPr/>
          </p:nvSpPr>
          <p:spPr>
            <a:xfrm>
              <a:off x="4588669" y="4510088"/>
              <a:ext cx="2243136" cy="778668"/>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a:defRPr/>
              </a:pPr>
              <a:r>
                <a:rPr lang="en-US" sz="1050" kern="0" dirty="0">
                  <a:solidFill>
                    <a:prstClr val="black"/>
                  </a:solidFill>
                </a:rPr>
                <a:t>Source Categories for Best Practices</a:t>
              </a:r>
            </a:p>
            <a:p>
              <a:pPr marL="285750" indent="-285750">
                <a:buFontTx/>
                <a:buAutoNum type="romanLcParenR"/>
                <a:defRPr/>
              </a:pPr>
              <a:r>
                <a:rPr lang="en-US" sz="1050" kern="0" dirty="0">
                  <a:solidFill>
                    <a:prstClr val="black"/>
                  </a:solidFill>
                </a:rPr>
                <a:t>Point sources (including energy)</a:t>
              </a:r>
            </a:p>
            <a:p>
              <a:pPr marL="285750" indent="-285750">
                <a:buFontTx/>
                <a:buAutoNum type="romanLcParenR"/>
                <a:defRPr/>
              </a:pPr>
              <a:r>
                <a:rPr lang="en-US" sz="1050" kern="0" dirty="0">
                  <a:solidFill>
                    <a:prstClr val="black"/>
                  </a:solidFill>
                </a:rPr>
                <a:t>Mobile sources</a:t>
              </a:r>
            </a:p>
            <a:p>
              <a:pPr marL="285750" indent="-285750">
                <a:buFontTx/>
                <a:buAutoNum type="romanLcParenR"/>
                <a:defRPr/>
              </a:pPr>
              <a:r>
                <a:rPr lang="en-US" sz="1050" kern="0" dirty="0">
                  <a:solidFill>
                    <a:prstClr val="black"/>
                  </a:solidFill>
                </a:rPr>
                <a:t>Area sources</a:t>
              </a:r>
            </a:p>
          </p:txBody>
        </p:sp>
        <p:cxnSp>
          <p:nvCxnSpPr>
            <p:cNvPr id="15" name="Straight Arrow Connector 14">
              <a:extLst>
                <a:ext uri="{FF2B5EF4-FFF2-40B4-BE49-F238E27FC236}">
                  <a16:creationId xmlns:a16="http://schemas.microsoft.com/office/drawing/2014/main" id="{0C02EF4A-DE1F-4817-ACCF-F0A27DBBBAF8}"/>
                </a:ext>
              </a:extLst>
            </p:cNvPr>
            <p:cNvCxnSpPr/>
            <p:nvPr/>
          </p:nvCxnSpPr>
          <p:spPr>
            <a:xfrm>
              <a:off x="4743450" y="4348163"/>
              <a:ext cx="0" cy="159940"/>
            </a:xfrm>
            <a:prstGeom prst="straightConnector1">
              <a:avLst/>
            </a:prstGeom>
            <a:noFill/>
            <a:ln w="6350" cap="flat" cmpd="sng" algn="ctr">
              <a:solidFill>
                <a:sysClr val="windowText" lastClr="000000"/>
              </a:solidFill>
              <a:prstDash val="solid"/>
              <a:miter lim="800000"/>
              <a:tailEnd type="triangle" w="sm" len="sm"/>
            </a:ln>
            <a:effectLst/>
          </p:spPr>
        </p:cxnSp>
        <p:cxnSp>
          <p:nvCxnSpPr>
            <p:cNvPr id="16" name="Straight Arrow Connector 15">
              <a:extLst>
                <a:ext uri="{FF2B5EF4-FFF2-40B4-BE49-F238E27FC236}">
                  <a16:creationId xmlns:a16="http://schemas.microsoft.com/office/drawing/2014/main" id="{FF1C09E3-F9C3-4AD6-B2D1-0F25E3148200}"/>
                </a:ext>
              </a:extLst>
            </p:cNvPr>
            <p:cNvCxnSpPr/>
            <p:nvPr/>
          </p:nvCxnSpPr>
          <p:spPr>
            <a:xfrm>
              <a:off x="3860007" y="4350545"/>
              <a:ext cx="0" cy="159940"/>
            </a:xfrm>
            <a:prstGeom prst="straightConnector1">
              <a:avLst/>
            </a:prstGeom>
            <a:noFill/>
            <a:ln w="6350" cap="flat" cmpd="sng" algn="ctr">
              <a:solidFill>
                <a:sysClr val="windowText" lastClr="000000"/>
              </a:solidFill>
              <a:prstDash val="solid"/>
              <a:miter lim="800000"/>
              <a:tailEnd type="triangle" w="sm" len="sm"/>
            </a:ln>
            <a:effectLst/>
          </p:spPr>
        </p:cxnSp>
        <p:cxnSp>
          <p:nvCxnSpPr>
            <p:cNvPr id="17" name="Straight Arrow Connector 16">
              <a:extLst>
                <a:ext uri="{FF2B5EF4-FFF2-40B4-BE49-F238E27FC236}">
                  <a16:creationId xmlns:a16="http://schemas.microsoft.com/office/drawing/2014/main" id="{2A9B0723-1556-4A68-9C5C-D5CDFF5E855B}"/>
                </a:ext>
              </a:extLst>
            </p:cNvPr>
            <p:cNvCxnSpPr>
              <a:cxnSpLocks/>
              <a:endCxn id="14" idx="1"/>
            </p:cNvCxnSpPr>
            <p:nvPr/>
          </p:nvCxnSpPr>
          <p:spPr>
            <a:xfrm>
              <a:off x="4074319" y="4895850"/>
              <a:ext cx="514350" cy="3572"/>
            </a:xfrm>
            <a:prstGeom prst="straightConnector1">
              <a:avLst/>
            </a:prstGeom>
            <a:noFill/>
            <a:ln w="6350" cap="flat" cmpd="sng" algn="ctr">
              <a:solidFill>
                <a:sysClr val="windowText" lastClr="000000"/>
              </a:solidFill>
              <a:prstDash val="solid"/>
              <a:miter lim="800000"/>
              <a:tailEnd type="triangle" w="sm" len="sm"/>
            </a:ln>
            <a:effectLst/>
          </p:spPr>
        </p:cxnSp>
        <p:cxnSp>
          <p:nvCxnSpPr>
            <p:cNvPr id="18" name="Straight Arrow Connector 17">
              <a:extLst>
                <a:ext uri="{FF2B5EF4-FFF2-40B4-BE49-F238E27FC236}">
                  <a16:creationId xmlns:a16="http://schemas.microsoft.com/office/drawing/2014/main" id="{2C677605-2231-454E-B804-CB218113B03C}"/>
                </a:ext>
              </a:extLst>
            </p:cNvPr>
            <p:cNvCxnSpPr>
              <a:cxnSpLocks/>
              <a:endCxn id="9" idx="0"/>
            </p:cNvCxnSpPr>
            <p:nvPr/>
          </p:nvCxnSpPr>
          <p:spPr>
            <a:xfrm>
              <a:off x="5955841" y="2012156"/>
              <a:ext cx="1271" cy="734219"/>
            </a:xfrm>
            <a:prstGeom prst="straightConnector1">
              <a:avLst/>
            </a:prstGeom>
            <a:noFill/>
            <a:ln w="6350" cap="flat" cmpd="sng" algn="ctr">
              <a:solidFill>
                <a:sysClr val="windowText" lastClr="000000"/>
              </a:solidFill>
              <a:prstDash val="solid"/>
              <a:miter lim="800000"/>
              <a:tailEnd type="triangle" w="sm" len="sm"/>
            </a:ln>
            <a:effectLst/>
          </p:spPr>
        </p:cxnSp>
        <p:cxnSp>
          <p:nvCxnSpPr>
            <p:cNvPr id="19" name="Straight Arrow Connector 18">
              <a:extLst>
                <a:ext uri="{FF2B5EF4-FFF2-40B4-BE49-F238E27FC236}">
                  <a16:creationId xmlns:a16="http://schemas.microsoft.com/office/drawing/2014/main" id="{44D8A9EB-D419-4CB5-BF60-0EABC4028AAE}"/>
                </a:ext>
              </a:extLst>
            </p:cNvPr>
            <p:cNvCxnSpPr>
              <a:cxnSpLocks/>
            </p:cNvCxnSpPr>
            <p:nvPr/>
          </p:nvCxnSpPr>
          <p:spPr>
            <a:xfrm flipV="1">
              <a:off x="2653508" y="2007394"/>
              <a:ext cx="0" cy="738981"/>
            </a:xfrm>
            <a:prstGeom prst="straightConnector1">
              <a:avLst/>
            </a:prstGeom>
            <a:noFill/>
            <a:ln w="6350" cap="flat" cmpd="sng" algn="ctr">
              <a:solidFill>
                <a:sysClr val="windowText" lastClr="000000"/>
              </a:solidFill>
              <a:prstDash val="solid"/>
              <a:miter lim="800000"/>
              <a:tailEnd type="triangle" w="sm" len="sm"/>
            </a:ln>
            <a:effectLst/>
          </p:spPr>
        </p:cxnSp>
        <p:sp>
          <p:nvSpPr>
            <p:cNvPr id="20" name="Arc 19">
              <a:extLst>
                <a:ext uri="{FF2B5EF4-FFF2-40B4-BE49-F238E27FC236}">
                  <a16:creationId xmlns:a16="http://schemas.microsoft.com/office/drawing/2014/main" id="{35469FF0-BAC0-4368-BE30-D4575B363EBE}"/>
                </a:ext>
              </a:extLst>
            </p:cNvPr>
            <p:cNvSpPr/>
            <p:nvPr/>
          </p:nvSpPr>
          <p:spPr>
            <a:xfrm rot="16200000">
              <a:off x="2720944" y="870239"/>
              <a:ext cx="1322069" cy="1448492"/>
            </a:xfrm>
            <a:prstGeom prst="arc">
              <a:avLst/>
            </a:prstGeom>
            <a:noFill/>
            <a:ln w="6350" cap="flat" cmpd="sng" algn="ctr">
              <a:solidFill>
                <a:sysClr val="windowText" lastClr="000000"/>
              </a:solidFill>
              <a:prstDash val="solid"/>
              <a:miter lim="800000"/>
              <a:tailEnd type="triangle" w="sm" len="sm"/>
            </a:ln>
            <a:effectLst/>
          </p:spPr>
          <p:txBody>
            <a:bodyPr rtlCol="0" anchor="ctr"/>
            <a:lstStyle/>
            <a:p>
              <a:pPr algn="ctr">
                <a:defRPr/>
              </a:pPr>
              <a:endParaRPr lang="en-US" kern="0">
                <a:solidFill>
                  <a:prstClr val="black"/>
                </a:solidFill>
              </a:endParaRPr>
            </a:p>
          </p:txBody>
        </p:sp>
        <p:sp>
          <p:nvSpPr>
            <p:cNvPr id="21" name="Arc 20">
              <a:extLst>
                <a:ext uri="{FF2B5EF4-FFF2-40B4-BE49-F238E27FC236}">
                  <a16:creationId xmlns:a16="http://schemas.microsoft.com/office/drawing/2014/main" id="{C5289623-C081-44CE-81B8-F0B21BDDFE54}"/>
                </a:ext>
              </a:extLst>
            </p:cNvPr>
            <p:cNvSpPr/>
            <p:nvPr/>
          </p:nvSpPr>
          <p:spPr>
            <a:xfrm>
              <a:off x="4542796" y="931068"/>
              <a:ext cx="1451444" cy="1322070"/>
            </a:xfrm>
            <a:prstGeom prst="arc">
              <a:avLst/>
            </a:prstGeom>
            <a:noFill/>
            <a:ln w="6350" cap="flat" cmpd="sng" algn="ctr">
              <a:solidFill>
                <a:sysClr val="windowText" lastClr="000000"/>
              </a:solidFill>
              <a:prstDash val="solid"/>
              <a:miter lim="800000"/>
              <a:tailEnd type="triangle" w="sm" len="sm"/>
            </a:ln>
            <a:effectLst/>
          </p:spPr>
          <p:txBody>
            <a:bodyPr rtlCol="0" anchor="ctr"/>
            <a:lstStyle/>
            <a:p>
              <a:pPr algn="ctr">
                <a:defRPr/>
              </a:pPr>
              <a:endParaRPr lang="en-US" kern="0">
                <a:solidFill>
                  <a:prstClr val="black"/>
                </a:solidFill>
              </a:endParaRPr>
            </a:p>
          </p:txBody>
        </p:sp>
        <p:sp>
          <p:nvSpPr>
            <p:cNvPr id="22" name="Arc 21">
              <a:extLst>
                <a:ext uri="{FF2B5EF4-FFF2-40B4-BE49-F238E27FC236}">
                  <a16:creationId xmlns:a16="http://schemas.microsoft.com/office/drawing/2014/main" id="{67225F8C-D2F1-4BBA-860C-11BE97ACD008}"/>
                </a:ext>
              </a:extLst>
            </p:cNvPr>
            <p:cNvSpPr/>
            <p:nvPr/>
          </p:nvSpPr>
          <p:spPr>
            <a:xfrm rot="5400000">
              <a:off x="4107382" y="2071972"/>
              <a:ext cx="1587106" cy="2186611"/>
            </a:xfrm>
            <a:prstGeom prst="arc">
              <a:avLst/>
            </a:prstGeom>
            <a:noFill/>
            <a:ln w="6350" cap="flat" cmpd="sng" algn="ctr">
              <a:solidFill>
                <a:sysClr val="windowText" lastClr="000000"/>
              </a:solidFill>
              <a:prstDash val="solid"/>
              <a:miter lim="800000"/>
              <a:tailEnd type="triangle" w="sm" len="sm"/>
            </a:ln>
            <a:effectLst/>
          </p:spPr>
          <p:txBody>
            <a:bodyPr rtlCol="0" anchor="ctr"/>
            <a:lstStyle/>
            <a:p>
              <a:pPr algn="ctr">
                <a:defRPr/>
              </a:pPr>
              <a:endParaRPr lang="en-US" kern="0">
                <a:solidFill>
                  <a:prstClr val="black"/>
                </a:solidFill>
              </a:endParaRPr>
            </a:p>
          </p:txBody>
        </p:sp>
        <p:sp>
          <p:nvSpPr>
            <p:cNvPr id="23" name="Arc 22">
              <a:extLst>
                <a:ext uri="{FF2B5EF4-FFF2-40B4-BE49-F238E27FC236}">
                  <a16:creationId xmlns:a16="http://schemas.microsoft.com/office/drawing/2014/main" id="{4D88EA85-AAF7-47CB-8AFE-1BF74F4BEAED}"/>
                </a:ext>
              </a:extLst>
            </p:cNvPr>
            <p:cNvSpPr/>
            <p:nvPr/>
          </p:nvSpPr>
          <p:spPr>
            <a:xfrm rot="10800000">
              <a:off x="2659855" y="2371723"/>
              <a:ext cx="2077239" cy="1598507"/>
            </a:xfrm>
            <a:prstGeom prst="arc">
              <a:avLst/>
            </a:prstGeom>
            <a:noFill/>
            <a:ln w="6350" cap="flat" cmpd="sng" algn="ctr">
              <a:solidFill>
                <a:sysClr val="windowText" lastClr="000000"/>
              </a:solidFill>
              <a:prstDash val="solid"/>
              <a:miter lim="800000"/>
              <a:tailEnd type="triangle" w="sm" len="sm"/>
            </a:ln>
            <a:effectLst/>
          </p:spPr>
          <p:txBody>
            <a:bodyPr rtlCol="0" anchor="ctr"/>
            <a:lstStyle/>
            <a:p>
              <a:pPr algn="ctr">
                <a:defRPr/>
              </a:pPr>
              <a:endParaRPr lang="en-US" kern="0">
                <a:solidFill>
                  <a:prstClr val="black"/>
                </a:solidFill>
              </a:endParaRPr>
            </a:p>
          </p:txBody>
        </p:sp>
      </p:grpSp>
    </p:spTree>
    <p:extLst>
      <p:ext uri="{BB962C8B-B14F-4D97-AF65-F5344CB8AC3E}">
        <p14:creationId xmlns:p14="http://schemas.microsoft.com/office/powerpoint/2010/main" val="2210871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114" y="220438"/>
            <a:ext cx="7162800" cy="701674"/>
          </a:xfrm>
        </p:spPr>
        <p:txBody>
          <a:bodyPr>
            <a:noAutofit/>
          </a:bodyPr>
          <a:lstStyle/>
          <a:p>
            <a:r>
              <a:rPr lang="en-US" dirty="0">
                <a:latin typeface="+mn-lt"/>
              </a:rPr>
              <a:t>Air Quality Management Planning</a:t>
            </a:r>
          </a:p>
        </p:txBody>
      </p:sp>
      <p:cxnSp>
        <p:nvCxnSpPr>
          <p:cNvPr id="19" name="Straight Connector 18">
            <a:extLst>
              <a:ext uri="{C183D7F6-B498-43B3-948B-1728B52AA6E4}">
                <adec:decorative xmlns:adec="http://schemas.microsoft.com/office/drawing/2017/decorative" val="1"/>
              </a:ext>
            </a:extLst>
          </p:cNvPr>
          <p:cNvCxnSpPr/>
          <p:nvPr/>
        </p:nvCxnSpPr>
        <p:spPr>
          <a:xfrm flipV="1">
            <a:off x="2636520" y="822327"/>
            <a:ext cx="7574280" cy="31749"/>
          </a:xfrm>
          <a:prstGeom prst="line">
            <a:avLst/>
          </a:prstGeom>
          <a:ln w="66675">
            <a:no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44B3511E-42FC-461C-A43C-6E7A5CA5ADB8}"/>
              </a:ext>
              <a:ext uri="{C183D7F6-B498-43B3-948B-1728B52AA6E4}">
                <adec:decorative xmlns:adec="http://schemas.microsoft.com/office/drawing/2017/decorative" val="0"/>
              </a:ext>
            </a:extLst>
          </p:cNvPr>
          <p:cNvSpPr/>
          <p:nvPr/>
        </p:nvSpPr>
        <p:spPr>
          <a:xfrm>
            <a:off x="4766023" y="1474449"/>
            <a:ext cx="1828800" cy="106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defRPr/>
            </a:pPr>
            <a:r>
              <a:rPr lang="en-US" dirty="0">
                <a:solidFill>
                  <a:prstClr val="white"/>
                </a:solidFill>
              </a:rPr>
              <a:t>Air Quality Goal Setting</a:t>
            </a:r>
          </a:p>
        </p:txBody>
      </p:sp>
      <p:cxnSp>
        <p:nvCxnSpPr>
          <p:cNvPr id="32" name="Elbow Connector 8">
            <a:extLst>
              <a:ext uri="{FF2B5EF4-FFF2-40B4-BE49-F238E27FC236}">
                <a16:creationId xmlns:a16="http://schemas.microsoft.com/office/drawing/2014/main" id="{A4CE4335-BB88-486A-B8B5-E88001D17DBB}"/>
              </a:ext>
              <a:ext uri="{C183D7F6-B498-43B3-948B-1728B52AA6E4}">
                <adec:decorative xmlns:adec="http://schemas.microsoft.com/office/drawing/2017/decorative" val="1"/>
              </a:ext>
            </a:extLst>
          </p:cNvPr>
          <p:cNvCxnSpPr>
            <a:cxnSpLocks/>
          </p:cNvCxnSpPr>
          <p:nvPr/>
        </p:nvCxnSpPr>
        <p:spPr>
          <a:xfrm>
            <a:off x="2497121" y="5214329"/>
            <a:ext cx="914400" cy="914400"/>
          </a:xfrm>
          <a:prstGeom prst="bentConnector3">
            <a:avLst/>
          </a:prstGeom>
          <a:ln>
            <a:noFill/>
            <a:tailEnd type="arrow"/>
          </a:ln>
        </p:spPr>
        <p:style>
          <a:lnRef idx="1">
            <a:schemeClr val="accent1"/>
          </a:lnRef>
          <a:fillRef idx="0">
            <a:schemeClr val="accent1"/>
          </a:fillRef>
          <a:effectRef idx="0">
            <a:schemeClr val="accent1"/>
          </a:effectRef>
          <a:fontRef idx="minor">
            <a:schemeClr val="tx1"/>
          </a:fontRef>
        </p:style>
      </p:cxnSp>
      <p:sp>
        <p:nvSpPr>
          <p:cNvPr id="33" name="Block Arc 32">
            <a:extLst>
              <a:ext uri="{FF2B5EF4-FFF2-40B4-BE49-F238E27FC236}">
                <a16:creationId xmlns:a16="http://schemas.microsoft.com/office/drawing/2014/main" id="{ACC788CB-3E8B-4373-B771-1E0E07B5D874}"/>
              </a:ext>
              <a:ext uri="{C183D7F6-B498-43B3-948B-1728B52AA6E4}">
                <adec:decorative xmlns:adec="http://schemas.microsoft.com/office/drawing/2017/decorative" val="1"/>
              </a:ext>
            </a:extLst>
          </p:cNvPr>
          <p:cNvSpPr/>
          <p:nvPr/>
        </p:nvSpPr>
        <p:spPr>
          <a:xfrm>
            <a:off x="1349829" y="999671"/>
            <a:ext cx="8610600" cy="1447800"/>
          </a:xfrm>
          <a:prstGeom prst="blockArc">
            <a:avLst>
              <a:gd name="adj1" fmla="val 10847398"/>
              <a:gd name="adj2" fmla="val 0"/>
              <a:gd name="adj3" fmla="val 25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defRPr/>
            </a:pPr>
            <a:endParaRPr lang="en-US" dirty="0">
              <a:solidFill>
                <a:prstClr val="black"/>
              </a:solidFill>
            </a:endParaRPr>
          </a:p>
        </p:txBody>
      </p:sp>
      <p:sp>
        <p:nvSpPr>
          <p:cNvPr id="34" name="TextBox 33">
            <a:extLst>
              <a:ext uri="{FF2B5EF4-FFF2-40B4-BE49-F238E27FC236}">
                <a16:creationId xmlns:a16="http://schemas.microsoft.com/office/drawing/2014/main" id="{35DEE14A-98C8-4BC8-965F-2800380C5CA2}"/>
              </a:ext>
              <a:ext uri="{C183D7F6-B498-43B3-948B-1728B52AA6E4}">
                <adec:decorative xmlns:adec="http://schemas.microsoft.com/office/drawing/2017/decorative" val="1"/>
              </a:ext>
            </a:extLst>
          </p:cNvPr>
          <p:cNvSpPr txBox="1"/>
          <p:nvPr/>
        </p:nvSpPr>
        <p:spPr>
          <a:xfrm>
            <a:off x="4794694" y="999671"/>
            <a:ext cx="2206438" cy="369332"/>
          </a:xfrm>
          <a:prstGeom prst="rect">
            <a:avLst/>
          </a:prstGeom>
          <a:noFill/>
          <a:ln>
            <a:noFill/>
          </a:ln>
        </p:spPr>
        <p:txBody>
          <a:bodyPr wrap="none" rtlCol="0">
            <a:spAutoFit/>
          </a:bodyPr>
          <a:lstStyle/>
          <a:p>
            <a:pPr defTabSz="914400" fontAlgn="base">
              <a:spcBef>
                <a:spcPct val="0"/>
              </a:spcBef>
              <a:spcAft>
                <a:spcPct val="0"/>
              </a:spcAft>
              <a:defRPr/>
            </a:pPr>
            <a:r>
              <a:rPr lang="en-US" dirty="0">
                <a:solidFill>
                  <a:prstClr val="white"/>
                </a:solidFill>
                <a:cs typeface="Arial" charset="0"/>
              </a:rPr>
              <a:t>Public Participation</a:t>
            </a:r>
          </a:p>
        </p:txBody>
      </p:sp>
      <p:sp>
        <p:nvSpPr>
          <p:cNvPr id="35" name="Arrow: Right 34">
            <a:extLst>
              <a:ext uri="{FF2B5EF4-FFF2-40B4-BE49-F238E27FC236}">
                <a16:creationId xmlns:a16="http://schemas.microsoft.com/office/drawing/2014/main" id="{E2AFF06B-CD99-44CC-9237-90A5417495C3}"/>
              </a:ext>
              <a:ext uri="{C183D7F6-B498-43B3-948B-1728B52AA6E4}">
                <adec:decorative xmlns:adec="http://schemas.microsoft.com/office/drawing/2017/decorative" val="1"/>
              </a:ext>
            </a:extLst>
          </p:cNvPr>
          <p:cNvSpPr/>
          <p:nvPr/>
        </p:nvSpPr>
        <p:spPr>
          <a:xfrm rot="8715717" flipV="1">
            <a:off x="3617023" y="5756421"/>
            <a:ext cx="770424" cy="17967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endParaRPr>
          </a:p>
        </p:txBody>
      </p:sp>
      <p:grpSp>
        <p:nvGrpSpPr>
          <p:cNvPr id="36" name="Group 35">
            <a:extLst>
              <a:ext uri="{FF2B5EF4-FFF2-40B4-BE49-F238E27FC236}">
                <a16:creationId xmlns:a16="http://schemas.microsoft.com/office/drawing/2014/main" id="{21FA949C-FF5B-426D-B85B-B3B63E6D11F3}"/>
              </a:ext>
              <a:ext uri="{C183D7F6-B498-43B3-948B-1728B52AA6E4}">
                <adec:decorative xmlns:adec="http://schemas.microsoft.com/office/drawing/2017/decorative" val="1"/>
              </a:ext>
            </a:extLst>
          </p:cNvPr>
          <p:cNvGrpSpPr/>
          <p:nvPr/>
        </p:nvGrpSpPr>
        <p:grpSpPr>
          <a:xfrm>
            <a:off x="3688415" y="2967634"/>
            <a:ext cx="3793917" cy="3295090"/>
            <a:chOff x="4065269" y="3032037"/>
            <a:chExt cx="3793917" cy="3295090"/>
          </a:xfrm>
        </p:grpSpPr>
        <p:sp>
          <p:nvSpPr>
            <p:cNvPr id="37" name="TextBox 36">
              <a:extLst>
                <a:ext uri="{FF2B5EF4-FFF2-40B4-BE49-F238E27FC236}">
                  <a16:creationId xmlns:a16="http://schemas.microsoft.com/office/drawing/2014/main" id="{474CB8C0-F187-4998-BDBA-A21804192F60}"/>
                </a:ext>
              </a:extLst>
            </p:cNvPr>
            <p:cNvSpPr txBox="1"/>
            <p:nvPr/>
          </p:nvSpPr>
          <p:spPr>
            <a:xfrm rot="5400000">
              <a:off x="5676275" y="5229662"/>
              <a:ext cx="461665" cy="1733265"/>
            </a:xfrm>
            <a:prstGeom prst="rect">
              <a:avLst/>
            </a:prstGeom>
            <a:noFill/>
            <a:ln>
              <a:noFill/>
            </a:ln>
          </p:spPr>
          <p:txBody>
            <a:bodyPr vert="vert270" wrap="square" rtlCol="0">
              <a:spAutoFit/>
            </a:bodyPr>
            <a:lstStyle/>
            <a:p>
              <a:pPr algn="ctr" defTabSz="914400">
                <a:defRPr/>
              </a:pPr>
              <a:r>
                <a:rPr lang="en-US" dirty="0">
                  <a:solidFill>
                    <a:prstClr val="black"/>
                  </a:solidFill>
                </a:rPr>
                <a:t>Air Quality Data</a:t>
              </a:r>
            </a:p>
          </p:txBody>
        </p:sp>
        <p:sp>
          <p:nvSpPr>
            <p:cNvPr id="38" name="Oval 37">
              <a:extLst>
                <a:ext uri="{FF2B5EF4-FFF2-40B4-BE49-F238E27FC236}">
                  <a16:creationId xmlns:a16="http://schemas.microsoft.com/office/drawing/2014/main" id="{6E93FC26-6A27-4B26-9750-DFB67751F5F4}"/>
                </a:ext>
              </a:extLst>
            </p:cNvPr>
            <p:cNvSpPr/>
            <p:nvPr/>
          </p:nvSpPr>
          <p:spPr>
            <a:xfrm>
              <a:off x="4065269" y="3032037"/>
              <a:ext cx="3793917" cy="289756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endParaRPr>
            </a:p>
          </p:txBody>
        </p:sp>
        <p:sp>
          <p:nvSpPr>
            <p:cNvPr id="40" name="Oval 39">
              <a:extLst>
                <a:ext uri="{FF2B5EF4-FFF2-40B4-BE49-F238E27FC236}">
                  <a16:creationId xmlns:a16="http://schemas.microsoft.com/office/drawing/2014/main" id="{91C951B1-1257-458B-B6B2-0D287571E2A0}"/>
                </a:ext>
              </a:extLst>
            </p:cNvPr>
            <p:cNvSpPr/>
            <p:nvPr/>
          </p:nvSpPr>
          <p:spPr>
            <a:xfrm>
              <a:off x="4961663" y="3115127"/>
              <a:ext cx="1919473" cy="1124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1700" dirty="0">
                  <a:solidFill>
                    <a:schemeClr val="tx1"/>
                  </a:solidFill>
                </a:rPr>
                <a:t>Air Quality Monitoring</a:t>
              </a:r>
            </a:p>
          </p:txBody>
        </p:sp>
        <p:sp>
          <p:nvSpPr>
            <p:cNvPr id="41" name="Oval 40">
              <a:extLst>
                <a:ext uri="{FF2B5EF4-FFF2-40B4-BE49-F238E27FC236}">
                  <a16:creationId xmlns:a16="http://schemas.microsoft.com/office/drawing/2014/main" id="{0E561B78-5836-4F50-AE94-DFBCE286BD6B}"/>
                </a:ext>
              </a:extLst>
            </p:cNvPr>
            <p:cNvSpPr/>
            <p:nvPr/>
          </p:nvSpPr>
          <p:spPr>
            <a:xfrm>
              <a:off x="5949851" y="4183865"/>
              <a:ext cx="1588515" cy="1412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1700" dirty="0">
                  <a:solidFill>
                    <a:schemeClr val="tx1"/>
                  </a:solidFill>
                </a:rPr>
                <a:t>Emissions Inventory</a:t>
              </a:r>
            </a:p>
          </p:txBody>
        </p:sp>
      </p:grpSp>
      <p:sp>
        <p:nvSpPr>
          <p:cNvPr id="44" name="Rectangle 43">
            <a:extLst>
              <a:ext uri="{FF2B5EF4-FFF2-40B4-BE49-F238E27FC236}">
                <a16:creationId xmlns:a16="http://schemas.microsoft.com/office/drawing/2014/main" id="{F4394BE6-C82D-48D7-AE76-D540DAC695F1}"/>
              </a:ext>
              <a:ext uri="{C183D7F6-B498-43B3-948B-1728B52AA6E4}">
                <adec:decorative xmlns:adec="http://schemas.microsoft.com/office/drawing/2017/decorative" val="1"/>
              </a:ext>
            </a:extLst>
          </p:cNvPr>
          <p:cNvSpPr/>
          <p:nvPr/>
        </p:nvSpPr>
        <p:spPr>
          <a:xfrm>
            <a:off x="1940379" y="4477219"/>
            <a:ext cx="464344" cy="233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endParaRPr>
          </a:p>
        </p:txBody>
      </p:sp>
      <p:grpSp>
        <p:nvGrpSpPr>
          <p:cNvPr id="47" name="Group 46">
            <a:extLst>
              <a:ext uri="{FF2B5EF4-FFF2-40B4-BE49-F238E27FC236}">
                <a16:creationId xmlns:a16="http://schemas.microsoft.com/office/drawing/2014/main" id="{238D0498-8812-4570-9DFF-A131D7469B81}"/>
              </a:ext>
              <a:ext uri="{C183D7F6-B498-43B3-948B-1728B52AA6E4}">
                <adec:decorative xmlns:adec="http://schemas.microsoft.com/office/drawing/2017/decorative" val="1"/>
              </a:ext>
            </a:extLst>
          </p:cNvPr>
          <p:cNvGrpSpPr/>
          <p:nvPr/>
        </p:nvGrpSpPr>
        <p:grpSpPr>
          <a:xfrm>
            <a:off x="1371027" y="4525869"/>
            <a:ext cx="2269822" cy="1876202"/>
            <a:chOff x="677510" y="4326745"/>
            <a:chExt cx="2269822" cy="1876202"/>
          </a:xfrm>
        </p:grpSpPr>
        <p:sp>
          <p:nvSpPr>
            <p:cNvPr id="48" name="Rectangle 47">
              <a:extLst>
                <a:ext uri="{FF2B5EF4-FFF2-40B4-BE49-F238E27FC236}">
                  <a16:creationId xmlns:a16="http://schemas.microsoft.com/office/drawing/2014/main" id="{1EC02F28-462B-431A-9CB1-A25BAC0CEFD2}"/>
                </a:ext>
              </a:extLst>
            </p:cNvPr>
            <p:cNvSpPr/>
            <p:nvPr/>
          </p:nvSpPr>
          <p:spPr>
            <a:xfrm>
              <a:off x="889204" y="5015206"/>
              <a:ext cx="1828800" cy="1066800"/>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fontAlgn="base">
                <a:spcBef>
                  <a:spcPct val="0"/>
                </a:spcBef>
                <a:spcAft>
                  <a:spcPct val="0"/>
                </a:spcAft>
                <a:defRPr/>
              </a:pPr>
              <a:r>
                <a:rPr lang="en-US" dirty="0">
                  <a:solidFill>
                    <a:prstClr val="white"/>
                  </a:solidFill>
                </a:rPr>
                <a:t>Human and Environmental Assessment</a:t>
              </a:r>
            </a:p>
          </p:txBody>
        </p:sp>
        <p:sp>
          <p:nvSpPr>
            <p:cNvPr id="51" name="TextBox 50">
              <a:extLst>
                <a:ext uri="{FF2B5EF4-FFF2-40B4-BE49-F238E27FC236}">
                  <a16:creationId xmlns:a16="http://schemas.microsoft.com/office/drawing/2014/main" id="{D8CFC7D1-924A-41FC-A783-411E501C4F99}"/>
                </a:ext>
              </a:extLst>
            </p:cNvPr>
            <p:cNvSpPr txBox="1"/>
            <p:nvPr/>
          </p:nvSpPr>
          <p:spPr>
            <a:xfrm rot="5400000">
              <a:off x="1443088" y="3561167"/>
              <a:ext cx="738664" cy="2269820"/>
            </a:xfrm>
            <a:prstGeom prst="rect">
              <a:avLst/>
            </a:prstGeom>
            <a:noFill/>
            <a:ln>
              <a:noFill/>
            </a:ln>
          </p:spPr>
          <p:txBody>
            <a:bodyPr vert="vert270" wrap="square" rtlCol="0">
              <a:spAutoFit/>
            </a:bodyPr>
            <a:lstStyle/>
            <a:p>
              <a:pPr algn="ctr" defTabSz="914400">
                <a:defRPr/>
              </a:pPr>
              <a:r>
                <a:rPr lang="en-US" dirty="0">
                  <a:solidFill>
                    <a:prstClr val="black"/>
                  </a:solidFill>
                </a:rPr>
                <a:t>Impacts of Air Quality</a:t>
              </a:r>
            </a:p>
          </p:txBody>
        </p:sp>
        <p:sp>
          <p:nvSpPr>
            <p:cNvPr id="55" name="Rectangle 54">
              <a:extLst>
                <a:ext uri="{FF2B5EF4-FFF2-40B4-BE49-F238E27FC236}">
                  <a16:creationId xmlns:a16="http://schemas.microsoft.com/office/drawing/2014/main" id="{6B578B14-7566-472D-B67C-F7C92CAA0DD0}"/>
                </a:ext>
              </a:extLst>
            </p:cNvPr>
            <p:cNvSpPr/>
            <p:nvPr/>
          </p:nvSpPr>
          <p:spPr>
            <a:xfrm>
              <a:off x="677511" y="4894264"/>
              <a:ext cx="2269821" cy="1308683"/>
            </a:xfrm>
            <a:prstGeom prst="rect">
              <a:avLst/>
            </a:prstGeom>
            <a:noFill/>
            <a:ln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endParaRPr>
            </a:p>
          </p:txBody>
        </p:sp>
      </p:grpSp>
      <p:sp>
        <p:nvSpPr>
          <p:cNvPr id="56" name="Arc 55">
            <a:extLst>
              <a:ext uri="{FF2B5EF4-FFF2-40B4-BE49-F238E27FC236}">
                <a16:creationId xmlns:a16="http://schemas.microsoft.com/office/drawing/2014/main" id="{5587685E-2FC4-4B41-8F1F-17E7650BFDDF}"/>
              </a:ext>
              <a:ext uri="{C183D7F6-B498-43B3-948B-1728B52AA6E4}">
                <adec:decorative xmlns:adec="http://schemas.microsoft.com/office/drawing/2017/decorative" val="1"/>
              </a:ext>
            </a:extLst>
          </p:cNvPr>
          <p:cNvSpPr/>
          <p:nvPr/>
        </p:nvSpPr>
        <p:spPr>
          <a:xfrm>
            <a:off x="4609791" y="2082232"/>
            <a:ext cx="3943108" cy="1916817"/>
          </a:xfrm>
          <a:prstGeom prst="arc">
            <a:avLst>
              <a:gd name="adj1" fmla="val 16474632"/>
              <a:gd name="adj2" fmla="val 20832086"/>
            </a:avLst>
          </a:prstGeom>
          <a:ln w="50800">
            <a:no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defRPr/>
            </a:pPr>
            <a:endParaRPr lang="en-US">
              <a:solidFill>
                <a:prstClr val="black"/>
              </a:solidFill>
            </a:endParaRPr>
          </a:p>
        </p:txBody>
      </p:sp>
      <p:sp>
        <p:nvSpPr>
          <p:cNvPr id="59" name="Arrow: Right 58">
            <a:extLst>
              <a:ext uri="{FF2B5EF4-FFF2-40B4-BE49-F238E27FC236}">
                <a16:creationId xmlns:a16="http://schemas.microsoft.com/office/drawing/2014/main" id="{D3FF83EB-1327-4F2A-A0BC-983381743EAB}"/>
              </a:ext>
              <a:ext uri="{C183D7F6-B498-43B3-948B-1728B52AA6E4}">
                <adec:decorative xmlns:adec="http://schemas.microsoft.com/office/drawing/2017/decorative" val="1"/>
              </a:ext>
            </a:extLst>
          </p:cNvPr>
          <p:cNvSpPr/>
          <p:nvPr/>
        </p:nvSpPr>
        <p:spPr>
          <a:xfrm rot="13158068" flipV="1">
            <a:off x="7136446" y="5381136"/>
            <a:ext cx="499668" cy="17591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endParaRPr>
          </a:p>
        </p:txBody>
      </p:sp>
      <p:sp>
        <p:nvSpPr>
          <p:cNvPr id="75" name="Arrow: Right 74">
            <a:extLst>
              <a:ext uri="{FF2B5EF4-FFF2-40B4-BE49-F238E27FC236}">
                <a16:creationId xmlns:a16="http://schemas.microsoft.com/office/drawing/2014/main" id="{C42F3863-9104-46FF-9AEC-E9A7A843C0C9}"/>
              </a:ext>
              <a:ext uri="{C183D7F6-B498-43B3-948B-1728B52AA6E4}">
                <adec:decorative xmlns:adec="http://schemas.microsoft.com/office/drawing/2017/decorative" val="1"/>
              </a:ext>
            </a:extLst>
          </p:cNvPr>
          <p:cNvSpPr/>
          <p:nvPr/>
        </p:nvSpPr>
        <p:spPr>
          <a:xfrm rot="8558954" flipV="1">
            <a:off x="7078034" y="3172600"/>
            <a:ext cx="569369" cy="17755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endParaRPr>
          </a:p>
        </p:txBody>
      </p:sp>
      <p:sp>
        <p:nvSpPr>
          <p:cNvPr id="76" name="Arrow: Right 75">
            <a:extLst>
              <a:ext uri="{FF2B5EF4-FFF2-40B4-BE49-F238E27FC236}">
                <a16:creationId xmlns:a16="http://schemas.microsoft.com/office/drawing/2014/main" id="{BA882DD3-E474-45CD-B404-69CBF622F0D0}"/>
              </a:ext>
              <a:ext uri="{C183D7F6-B498-43B3-948B-1728B52AA6E4}">
                <adec:decorative xmlns:adec="http://schemas.microsoft.com/office/drawing/2017/decorative" val="1"/>
              </a:ext>
            </a:extLst>
          </p:cNvPr>
          <p:cNvSpPr/>
          <p:nvPr/>
        </p:nvSpPr>
        <p:spPr>
          <a:xfrm rot="5400000" flipV="1">
            <a:off x="5541833" y="2693675"/>
            <a:ext cx="370955" cy="14436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endParaRPr>
          </a:p>
        </p:txBody>
      </p:sp>
      <p:sp>
        <p:nvSpPr>
          <p:cNvPr id="77" name="Arrow: Right 76">
            <a:extLst>
              <a:ext uri="{FF2B5EF4-FFF2-40B4-BE49-F238E27FC236}">
                <a16:creationId xmlns:a16="http://schemas.microsoft.com/office/drawing/2014/main" id="{4FA70693-1B3C-4618-9A75-46A1B35DD9E0}"/>
              </a:ext>
              <a:ext uri="{C183D7F6-B498-43B3-948B-1728B52AA6E4}">
                <adec:decorative xmlns:adec="http://schemas.microsoft.com/office/drawing/2017/decorative" val="1"/>
              </a:ext>
            </a:extLst>
          </p:cNvPr>
          <p:cNvSpPr/>
          <p:nvPr/>
        </p:nvSpPr>
        <p:spPr>
          <a:xfrm rot="16200000" flipV="1">
            <a:off x="5366396" y="2682529"/>
            <a:ext cx="370955" cy="14436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endParaRPr>
          </a:p>
        </p:txBody>
      </p:sp>
      <p:grpSp>
        <p:nvGrpSpPr>
          <p:cNvPr id="78" name="Group 77">
            <a:extLst>
              <a:ext uri="{FF2B5EF4-FFF2-40B4-BE49-F238E27FC236}">
                <a16:creationId xmlns:a16="http://schemas.microsoft.com/office/drawing/2014/main" id="{FDA606EB-AD39-4274-8C50-B0D69E35B93A}"/>
              </a:ext>
              <a:ext uri="{C183D7F6-B498-43B3-948B-1728B52AA6E4}">
                <adec:decorative xmlns:adec="http://schemas.microsoft.com/office/drawing/2017/decorative" val="1"/>
              </a:ext>
            </a:extLst>
          </p:cNvPr>
          <p:cNvGrpSpPr/>
          <p:nvPr/>
        </p:nvGrpSpPr>
        <p:grpSpPr>
          <a:xfrm>
            <a:off x="7680361" y="2605479"/>
            <a:ext cx="2621902" cy="3734132"/>
            <a:chOff x="8564677" y="2972508"/>
            <a:chExt cx="2621902" cy="3734132"/>
          </a:xfrm>
        </p:grpSpPr>
        <p:sp>
          <p:nvSpPr>
            <p:cNvPr id="79" name="Rectangle 78">
              <a:extLst>
                <a:ext uri="{FF2B5EF4-FFF2-40B4-BE49-F238E27FC236}">
                  <a16:creationId xmlns:a16="http://schemas.microsoft.com/office/drawing/2014/main" id="{28CFF46A-DBF4-4CFA-8925-D79B87EF59BE}"/>
                </a:ext>
              </a:extLst>
            </p:cNvPr>
            <p:cNvSpPr/>
            <p:nvPr/>
          </p:nvSpPr>
          <p:spPr>
            <a:xfrm>
              <a:off x="8564677" y="2972508"/>
              <a:ext cx="2621902" cy="37341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fontAlgn="base">
                <a:spcBef>
                  <a:spcPct val="0"/>
                </a:spcBef>
                <a:spcAft>
                  <a:spcPct val="0"/>
                </a:spcAft>
                <a:defRPr/>
              </a:pPr>
              <a:r>
                <a:rPr lang="en-US" dirty="0">
                  <a:solidFill>
                    <a:prstClr val="white"/>
                  </a:solidFill>
                </a:rPr>
                <a:t>Air Pollution Control Strategies</a:t>
              </a:r>
            </a:p>
          </p:txBody>
        </p:sp>
        <p:grpSp>
          <p:nvGrpSpPr>
            <p:cNvPr id="80" name="Group 79">
              <a:extLst>
                <a:ext uri="{FF2B5EF4-FFF2-40B4-BE49-F238E27FC236}">
                  <a16:creationId xmlns:a16="http://schemas.microsoft.com/office/drawing/2014/main" id="{30776F9F-2A8B-4841-A8B7-233C90D9A3FB}"/>
                </a:ext>
              </a:extLst>
            </p:cNvPr>
            <p:cNvGrpSpPr/>
            <p:nvPr/>
          </p:nvGrpSpPr>
          <p:grpSpPr>
            <a:xfrm>
              <a:off x="8729547" y="3723269"/>
              <a:ext cx="2248466" cy="2840869"/>
              <a:chOff x="8729547" y="3723269"/>
              <a:chExt cx="2248466" cy="2840869"/>
            </a:xfrm>
          </p:grpSpPr>
          <p:sp>
            <p:nvSpPr>
              <p:cNvPr id="81" name="Rectangle 80">
                <a:extLst>
                  <a:ext uri="{FF2B5EF4-FFF2-40B4-BE49-F238E27FC236}">
                    <a16:creationId xmlns:a16="http://schemas.microsoft.com/office/drawing/2014/main" id="{6C803B97-A85A-41DE-A95A-3866A27808A3}"/>
                  </a:ext>
                </a:extLst>
              </p:cNvPr>
              <p:cNvSpPr/>
              <p:nvPr/>
            </p:nvSpPr>
            <p:spPr>
              <a:xfrm>
                <a:off x="8729547" y="3723269"/>
                <a:ext cx="2248466" cy="2840869"/>
              </a:xfrm>
              <a:prstGeom prst="rect">
                <a:avLst/>
              </a:prstGeom>
              <a:solidFill>
                <a:schemeClr val="bg1"/>
              </a:solidFill>
              <a:ln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endParaRPr>
              </a:p>
            </p:txBody>
          </p:sp>
          <p:grpSp>
            <p:nvGrpSpPr>
              <p:cNvPr id="83" name="Group 82">
                <a:extLst>
                  <a:ext uri="{FF2B5EF4-FFF2-40B4-BE49-F238E27FC236}">
                    <a16:creationId xmlns:a16="http://schemas.microsoft.com/office/drawing/2014/main" id="{2CDB7298-5AF1-4495-B603-426E930C2986}"/>
                  </a:ext>
                </a:extLst>
              </p:cNvPr>
              <p:cNvGrpSpPr/>
              <p:nvPr/>
            </p:nvGrpSpPr>
            <p:grpSpPr>
              <a:xfrm>
                <a:off x="8923753" y="3971686"/>
                <a:ext cx="1828800" cy="2311838"/>
                <a:chOff x="8077200" y="4144809"/>
                <a:chExt cx="1828800" cy="2311838"/>
              </a:xfrm>
              <a:solidFill>
                <a:schemeClr val="bg1"/>
              </a:solidFill>
            </p:grpSpPr>
            <p:sp>
              <p:nvSpPr>
                <p:cNvPr id="84" name="Rectangle 83">
                  <a:extLst>
                    <a:ext uri="{FF2B5EF4-FFF2-40B4-BE49-F238E27FC236}">
                      <a16:creationId xmlns:a16="http://schemas.microsoft.com/office/drawing/2014/main" id="{A084B54C-AF0E-4934-92F1-91A55238FFF1}"/>
                    </a:ext>
                  </a:extLst>
                </p:cNvPr>
                <p:cNvSpPr/>
                <p:nvPr/>
              </p:nvSpPr>
              <p:spPr>
                <a:xfrm>
                  <a:off x="8077200" y="4144809"/>
                  <a:ext cx="1828800" cy="106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defRPr/>
                  </a:pPr>
                  <a:r>
                    <a:rPr lang="en-US" dirty="0">
                      <a:solidFill>
                        <a:prstClr val="white"/>
                      </a:solidFill>
                    </a:rPr>
                    <a:t>Legislation, Regulation, and Implementation</a:t>
                  </a:r>
                </a:p>
              </p:txBody>
            </p:sp>
            <p:sp>
              <p:nvSpPr>
                <p:cNvPr id="85" name="Rectangle 84">
                  <a:extLst>
                    <a:ext uri="{FF2B5EF4-FFF2-40B4-BE49-F238E27FC236}">
                      <a16:creationId xmlns:a16="http://schemas.microsoft.com/office/drawing/2014/main" id="{8BF0D353-DF0D-4D18-9375-196D0EA6B7C2}"/>
                    </a:ext>
                  </a:extLst>
                </p:cNvPr>
                <p:cNvSpPr/>
                <p:nvPr/>
              </p:nvSpPr>
              <p:spPr>
                <a:xfrm>
                  <a:off x="8077200" y="5389847"/>
                  <a:ext cx="1828800" cy="106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defRPr/>
                  </a:pPr>
                  <a:r>
                    <a:rPr lang="en-US" dirty="0">
                      <a:solidFill>
                        <a:prstClr val="white"/>
                      </a:solidFill>
                    </a:rPr>
                    <a:t>Compliance and Enforcement</a:t>
                  </a:r>
                </a:p>
              </p:txBody>
            </p:sp>
          </p:grpSp>
        </p:grpSp>
      </p:grpSp>
      <p:sp>
        <p:nvSpPr>
          <p:cNvPr id="173" name="Arc 172">
            <a:extLst>
              <a:ext uri="{FF2B5EF4-FFF2-40B4-BE49-F238E27FC236}">
                <a16:creationId xmlns:a16="http://schemas.microsoft.com/office/drawing/2014/main" id="{587AA896-D1AA-4C07-8A27-0C1862FD5A84}"/>
              </a:ext>
              <a:ext uri="{C183D7F6-B498-43B3-948B-1728B52AA6E4}">
                <adec:decorative xmlns:adec="http://schemas.microsoft.com/office/drawing/2017/decorative" val="1"/>
              </a:ext>
            </a:extLst>
          </p:cNvPr>
          <p:cNvSpPr/>
          <p:nvPr/>
        </p:nvSpPr>
        <p:spPr>
          <a:xfrm rot="16885510">
            <a:off x="1850674" y="2590084"/>
            <a:ext cx="5701620" cy="4537313"/>
          </a:xfrm>
          <a:prstGeom prst="arc">
            <a:avLst>
              <a:gd name="adj1" fmla="val 15960107"/>
              <a:gd name="adj2" fmla="val 20837593"/>
            </a:avLst>
          </a:prstGeom>
          <a:noFill/>
          <a:ln w="508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defRPr/>
            </a:pPr>
            <a:endParaRPr lang="en-US" dirty="0">
              <a:solidFill>
                <a:prstClr val="black"/>
              </a:solidFill>
              <a:latin typeface="Calibri"/>
            </a:endParaRPr>
          </a:p>
        </p:txBody>
      </p:sp>
      <p:sp>
        <p:nvSpPr>
          <p:cNvPr id="4" name="Oval 3">
            <a:extLst>
              <a:ext uri="{FF2B5EF4-FFF2-40B4-BE49-F238E27FC236}">
                <a16:creationId xmlns:a16="http://schemas.microsoft.com/office/drawing/2014/main" id="{62A9F8AD-0723-FC1A-D3D3-A9D6D142AEC2}"/>
              </a:ext>
              <a:ext uri="{C183D7F6-B498-43B3-948B-1728B52AA6E4}">
                <adec:decorative xmlns:adec="http://schemas.microsoft.com/office/drawing/2017/decorative" val="1"/>
              </a:ext>
            </a:extLst>
          </p:cNvPr>
          <p:cNvSpPr/>
          <p:nvPr/>
        </p:nvSpPr>
        <p:spPr>
          <a:xfrm>
            <a:off x="3964052" y="4121960"/>
            <a:ext cx="1588515" cy="1412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defRPr/>
            </a:pPr>
            <a:r>
              <a:rPr lang="en-US" sz="1700" dirty="0">
                <a:solidFill>
                  <a:schemeClr val="tx1"/>
                </a:solidFill>
              </a:rPr>
              <a:t>Air Quality Modeling</a:t>
            </a:r>
            <a:endParaRPr lang="en-US" dirty="0">
              <a:solidFill>
                <a:schemeClr val="tx1"/>
              </a:solidFill>
            </a:endParaRPr>
          </a:p>
        </p:txBody>
      </p:sp>
    </p:spTree>
    <p:extLst>
      <p:ext uri="{BB962C8B-B14F-4D97-AF65-F5344CB8AC3E}">
        <p14:creationId xmlns:p14="http://schemas.microsoft.com/office/powerpoint/2010/main" val="3472730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658B4-33DE-275A-E17A-C2E1EE20167A}"/>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2: Framework</a:t>
            </a:r>
          </a:p>
        </p:txBody>
      </p:sp>
      <p:sp>
        <p:nvSpPr>
          <p:cNvPr id="3" name="Content Placeholder 2">
            <a:extLst>
              <a:ext uri="{FF2B5EF4-FFF2-40B4-BE49-F238E27FC236}">
                <a16:creationId xmlns:a16="http://schemas.microsoft.com/office/drawing/2014/main" id="{44A529D0-168F-80A0-709A-A7023D631DFF}"/>
              </a:ext>
              <a:ext uri="{C183D7F6-B498-43B3-948B-1728B52AA6E4}">
                <adec:decorative xmlns:adec="http://schemas.microsoft.com/office/drawing/2017/decorative" val="1"/>
              </a:ext>
            </a:extLst>
          </p:cNvPr>
          <p:cNvSpPr>
            <a:spLocks noGrp="1"/>
          </p:cNvSpPr>
          <p:nvPr>
            <p:ph idx="1"/>
          </p:nvPr>
        </p:nvSpPr>
        <p:spPr>
          <a:xfrm>
            <a:off x="4654295" y="979928"/>
            <a:ext cx="5569358" cy="5224724"/>
          </a:xfrm>
        </p:spPr>
        <p:txBody>
          <a:bodyPr anchor="ctr">
            <a:normAutofit/>
          </a:bodyPr>
          <a:lstStyle/>
          <a:p>
            <a:r>
              <a:rPr lang="en-US" sz="2400" dirty="0"/>
              <a:t>1. Introduction</a:t>
            </a:r>
          </a:p>
          <a:p>
            <a:r>
              <a:rPr lang="en-US" sz="2800" b="1" dirty="0"/>
              <a:t>2. Framework</a:t>
            </a:r>
          </a:p>
          <a:p>
            <a:r>
              <a:rPr lang="en-US" sz="2400" dirty="0"/>
              <a:t>3. Challenges</a:t>
            </a:r>
          </a:p>
          <a:p>
            <a:r>
              <a:rPr lang="en-US" sz="2400" dirty="0"/>
              <a:t>4. Mitigation Options</a:t>
            </a:r>
          </a:p>
          <a:p>
            <a:r>
              <a:rPr lang="en-US" sz="2400" dirty="0"/>
              <a:t>5. Additional Considerations </a:t>
            </a:r>
          </a:p>
          <a:p>
            <a:r>
              <a:rPr lang="en-US" sz="2400" dirty="0"/>
              <a:t>6. New Air Quality and Climate Management Plan</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462765447"/>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24F515-356D-4532-BE08-F6D7771916F0}">
  <ds:schemaRef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71af3243-3dd4-4a8d-8c0d-dd76da1f02a5"/>
    <ds:schemaRef ds:uri="http://www.w3.org/XML/1998/namespace"/>
  </ds:schemaRefs>
</ds:datastoreItem>
</file>

<file path=customXml/itemProps2.xml><?xml version="1.0" encoding="utf-8"?>
<ds:datastoreItem xmlns:ds="http://schemas.openxmlformats.org/officeDocument/2006/customXml" ds:itemID="{83E04B51-1D33-4F14-BBD7-79D7D27E2E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EF1282-A6E9-4912-8AB9-8ED69BF709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 design</Template>
  <TotalTime>400</TotalTime>
  <Words>3597</Words>
  <Application>Microsoft Office PowerPoint</Application>
  <PresentationFormat>Widescreen</PresentationFormat>
  <Paragraphs>409</Paragraphs>
  <Slides>44</Slides>
  <Notes>14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3" baseType="lpstr">
      <vt:lpstr>Arial</vt:lpstr>
      <vt:lpstr>Calibri</vt:lpstr>
      <vt:lpstr>Times New Roman</vt:lpstr>
      <vt:lpstr>Trebuchet MS</vt:lpstr>
      <vt:lpstr>Tw Cen MT</vt:lpstr>
      <vt:lpstr>Wingdings</vt:lpstr>
      <vt:lpstr>Wingdings 3</vt:lpstr>
      <vt:lpstr>Facet</vt:lpstr>
      <vt:lpstr>Chart</vt:lpstr>
      <vt:lpstr>DELETE THIS SLIDE PRIOR TO PRESENTATION</vt:lpstr>
      <vt:lpstr>Air Quality Management Plan Development</vt:lpstr>
      <vt:lpstr>Overview</vt:lpstr>
      <vt:lpstr>Section 1: Introduction</vt:lpstr>
      <vt:lpstr>Why Prepare an Air Quality Management Plan (AQMP)? </vt:lpstr>
      <vt:lpstr>Successful Air Quality Management</vt:lpstr>
      <vt:lpstr>Megacities Framework: Integrated Air Quality Model</vt:lpstr>
      <vt:lpstr>Air Quality Management Planning</vt:lpstr>
      <vt:lpstr>Section 2: Framework</vt:lpstr>
      <vt:lpstr>Air Quality Management Plan (AQMP) Framework</vt:lpstr>
      <vt:lpstr>Chapter 1: Introduction</vt:lpstr>
      <vt:lpstr>Chapter 2: AQMP Development Process </vt:lpstr>
      <vt:lpstr>Chapter 3: AQ Baseline</vt:lpstr>
      <vt:lpstr>Forecasting Future AQ Baseline</vt:lpstr>
      <vt:lpstr>Chapter 4: Gaps and Issues</vt:lpstr>
      <vt:lpstr>Chapter 4: Gaps and Issues</vt:lpstr>
      <vt:lpstr>Chapter 5: Overall Objective of AQMP</vt:lpstr>
      <vt:lpstr>Chapter 6: Specific Goals of AQMP</vt:lpstr>
      <vt:lpstr>Chapter 7: Implementation Plan</vt:lpstr>
      <vt:lpstr>Chapter 7: Implementation Plan</vt:lpstr>
      <vt:lpstr>Chapter 7: Implementation Plan Example, Waterberg</vt:lpstr>
      <vt:lpstr>Chapter 8: Monitoring, Evaluation, and Review</vt:lpstr>
      <vt:lpstr>AQMP Process Example: South Africa</vt:lpstr>
      <vt:lpstr>Section 3: Challenges</vt:lpstr>
      <vt:lpstr>Challenges in Building an AQMP</vt:lpstr>
      <vt:lpstr>Regulatory Challenges</vt:lpstr>
      <vt:lpstr>Technical Challenges</vt:lpstr>
      <vt:lpstr>Financial Challenges</vt:lpstr>
      <vt:lpstr>Section 4: Mitigation Options</vt:lpstr>
      <vt:lpstr>Example Mitigation Options</vt:lpstr>
      <vt:lpstr>Example Mitigation Options (cont’d)</vt:lpstr>
      <vt:lpstr>Health Impacts from Mitigation Policy</vt:lpstr>
      <vt:lpstr>Section 5: Additional Considerations</vt:lpstr>
      <vt:lpstr>Building a “Business Case” for the AQMP</vt:lpstr>
      <vt:lpstr>Compliance and Enforcement Responsibilities</vt:lpstr>
      <vt:lpstr>Instrument Choice/Regulatory Responses</vt:lpstr>
      <vt:lpstr>Developing Regulatory Program for AQMP Implementation</vt:lpstr>
      <vt:lpstr>Instrument Choice/Regulatory Responses</vt:lpstr>
      <vt:lpstr>Regional Cooperation in AQM</vt:lpstr>
      <vt:lpstr>Section 6: New Air Quality and Climate Management Plan</vt:lpstr>
      <vt:lpstr>Integrated Air Quality and Climate Management Plan (AQCMP) Framework</vt:lpstr>
      <vt:lpstr>Integrated Air Quality and Climate Management Plan (AQCMP) </vt:lpstr>
      <vt:lpstr>Resources Included in AQCMP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Cella</dc:creator>
  <cp:lastModifiedBy>Mei Collins</cp:lastModifiedBy>
  <cp:revision>38</cp:revision>
  <dcterms:created xsi:type="dcterms:W3CDTF">2022-07-05T23:25:00Z</dcterms:created>
  <dcterms:modified xsi:type="dcterms:W3CDTF">2023-07-18T17:43:24Z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