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29"/>
  </p:notesMasterIdLst>
  <p:sldIdLst>
    <p:sldId id="1099" r:id="rId5"/>
    <p:sldId id="268" r:id="rId6"/>
    <p:sldId id="257" r:id="rId7"/>
    <p:sldId id="292" r:id="rId8"/>
    <p:sldId id="289" r:id="rId9"/>
    <p:sldId id="269" r:id="rId10"/>
    <p:sldId id="272" r:id="rId11"/>
    <p:sldId id="273" r:id="rId12"/>
    <p:sldId id="282" r:id="rId13"/>
    <p:sldId id="293" r:id="rId14"/>
    <p:sldId id="274" r:id="rId15"/>
    <p:sldId id="275" r:id="rId16"/>
    <p:sldId id="276" r:id="rId17"/>
    <p:sldId id="277" r:id="rId18"/>
    <p:sldId id="294" r:id="rId19"/>
    <p:sldId id="270" r:id="rId20"/>
    <p:sldId id="279" r:id="rId21"/>
    <p:sldId id="280" r:id="rId22"/>
    <p:sldId id="295" r:id="rId23"/>
    <p:sldId id="291" r:id="rId24"/>
    <p:sldId id="286" r:id="rId25"/>
    <p:sldId id="287" r:id="rId26"/>
    <p:sldId id="288" r:id="rId27"/>
    <p:sldId id="109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itial slides" id="{A8E856EC-DE85-48AA-951F-EB47CB4FA4BB}">
          <p14:sldIdLst>
            <p14:sldId id="1099"/>
            <p14:sldId id="268"/>
            <p14:sldId id="257"/>
          </p14:sldIdLst>
        </p14:section>
        <p14:section name="Introduction" id="{F4475683-ED7D-4F21-871D-7A643A87C0AC}">
          <p14:sldIdLst>
            <p14:sldId id="292"/>
            <p14:sldId id="289"/>
            <p14:sldId id="269"/>
            <p14:sldId id="272"/>
            <p14:sldId id="273"/>
            <p14:sldId id="282"/>
          </p14:sldIdLst>
        </p14:section>
        <p14:section name="Cost Estimates" id="{A430C7BA-2B14-4F80-84DC-50018585A70D}">
          <p14:sldIdLst>
            <p14:sldId id="293"/>
            <p14:sldId id="274"/>
            <p14:sldId id="275"/>
            <p14:sldId id="276"/>
            <p14:sldId id="277"/>
          </p14:sldIdLst>
        </p14:section>
        <p14:section name="Sources and Tools" id="{6507A1D1-1687-458B-9D17-FEC93117FC0E}">
          <p14:sldIdLst>
            <p14:sldId id="294"/>
            <p14:sldId id="270"/>
            <p14:sldId id="279"/>
            <p14:sldId id="280"/>
          </p14:sldIdLst>
        </p14:section>
        <p14:section name="Advanced Topics" id="{056CBF06-FD4E-45A6-8772-22802F47A862}">
          <p14:sldIdLst>
            <p14:sldId id="295"/>
            <p14:sldId id="291"/>
            <p14:sldId id="286"/>
            <p14:sldId id="287"/>
            <p14:sldId id="288"/>
            <p14:sldId id="109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2917A16-92AE-D5E0-99CC-080500640F1C}" name="wheeler.carrie@epa.gov" initials="wh" userId="S::urn:spo:guest#wheeler.carrie@epa.gov::" providerId="AD"/>
  <p188:author id="{007C2450-3E96-7BF9-E1DA-59758CCBE3FE}" name="Mei Collins" initials="MC" userId="S::mcollins@indecon.com::f58710cf-9b7c-4342-a50c-dd3de50b0186" providerId="AD"/>
  <p188:author id="{6AFED87A-68C5-CB3F-1B79-F1495ABC4C87}" name="Mei Collins" initials="MC" userId="S::MCollins@indecon.com::f58710cf-9b7c-4342-a50c-dd3de50b0186" providerId="AD"/>
  <p188:author id="{08F5C79A-3BBF-0E85-C035-FEB9047DE7F6}" name="Stefani Penn" initials="SP" userId="Stefani Penn" providerId="None"/>
  <p188:author id="{21F3C5BD-ACE7-65C4-C01A-5A0E4E1A361F}" name="Landis, Elizabeth" initials="LE" userId="S::landis.elizabeth_epa.gov#ext#@indecon.com::f25b3125-03f0-4050-8071-b7a6fea9cfd6" providerId="AD"/>
  <p188:author id="{B1BDFADB-5D17-F317-B4D5-BDD3D2CF3FB8}" name="Henry Roman" initials="HR" userId="S::hroman@indecon.com::28722cf9-7dac-4dc0-9220-e312c8ae96af" providerId="AD"/>
  <p188:author id="{C1CC93E7-3809-3AF5-3D57-C13DD86295DA}" name="mccauley.kayla@epa.gov" initials="mc" userId="S::urn:spo:guest#mccauley.kayla@epa.gov::"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3" autoAdjust="0"/>
    <p:restoredTop sz="86462" autoAdjust="0"/>
  </p:normalViewPr>
  <p:slideViewPr>
    <p:cSldViewPr snapToGrid="0">
      <p:cViewPr varScale="1">
        <p:scale>
          <a:sx n="50" d="100"/>
          <a:sy n="50" d="100"/>
        </p:scale>
        <p:origin x="536" y="44"/>
      </p:cViewPr>
      <p:guideLst/>
    </p:cSldViewPr>
  </p:slideViewPr>
  <p:outlineViewPr>
    <p:cViewPr>
      <p:scale>
        <a:sx n="33" d="100"/>
        <a:sy n="33" d="100"/>
      </p:scale>
      <p:origin x="0" y="-126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i Collins" userId="f58710cf-9b7c-4342-a50c-dd3de50b0186" providerId="ADAL" clId="{88F4AFD4-2C25-4DEF-9F9C-BAA17FCF84EF}"/>
    <pc:docChg chg="custSel modSld modSection">
      <pc:chgData name="Mei Collins" userId="f58710cf-9b7c-4342-a50c-dd3de50b0186" providerId="ADAL" clId="{88F4AFD4-2C25-4DEF-9F9C-BAA17FCF84EF}" dt="2023-03-03T23:02:12.227" v="1996" actId="20577"/>
      <pc:docMkLst>
        <pc:docMk/>
      </pc:docMkLst>
      <pc:sldChg chg="delSp modSp mod">
        <pc:chgData name="Mei Collins" userId="f58710cf-9b7c-4342-a50c-dd3de50b0186" providerId="ADAL" clId="{88F4AFD4-2C25-4DEF-9F9C-BAA17FCF84EF}" dt="2023-03-03T23:01:02.054" v="1889" actId="478"/>
        <pc:sldMkLst>
          <pc:docMk/>
          <pc:sldMk cId="3463063590" sldId="268"/>
        </pc:sldMkLst>
        <pc:spChg chg="del mod">
          <ac:chgData name="Mei Collins" userId="f58710cf-9b7c-4342-a50c-dd3de50b0186" providerId="ADAL" clId="{88F4AFD4-2C25-4DEF-9F9C-BAA17FCF84EF}" dt="2023-03-03T23:01:02.054" v="1889" actId="478"/>
          <ac:spMkLst>
            <pc:docMk/>
            <pc:sldMk cId="3463063590" sldId="268"/>
            <ac:spMk id="3" creationId="{84187B9F-B7D1-8EF7-0ED6-3D741E2639FB}"/>
          </ac:spMkLst>
        </pc:spChg>
      </pc:sldChg>
      <pc:sldChg chg="modSp mod">
        <pc:chgData name="Mei Collins" userId="f58710cf-9b7c-4342-a50c-dd3de50b0186" providerId="ADAL" clId="{88F4AFD4-2C25-4DEF-9F9C-BAA17FCF84EF}" dt="2023-03-03T22:57:43.455" v="1874" actId="13244"/>
        <pc:sldMkLst>
          <pc:docMk/>
          <pc:sldMk cId="2637105479" sldId="272"/>
        </pc:sldMkLst>
        <pc:spChg chg="ord">
          <ac:chgData name="Mei Collins" userId="f58710cf-9b7c-4342-a50c-dd3de50b0186" providerId="ADAL" clId="{88F4AFD4-2C25-4DEF-9F9C-BAA17FCF84EF}" dt="2023-03-03T22:57:40.893" v="1873" actId="13244"/>
          <ac:spMkLst>
            <pc:docMk/>
            <pc:sldMk cId="2637105479" sldId="272"/>
            <ac:spMk id="4" creationId="{7EB1C54B-DB01-2F54-1872-57ECFF34C012}"/>
          </ac:spMkLst>
        </pc:spChg>
        <pc:spChg chg="ord">
          <ac:chgData name="Mei Collins" userId="f58710cf-9b7c-4342-a50c-dd3de50b0186" providerId="ADAL" clId="{88F4AFD4-2C25-4DEF-9F9C-BAA17FCF84EF}" dt="2023-03-03T22:57:43.455" v="1874" actId="13244"/>
          <ac:spMkLst>
            <pc:docMk/>
            <pc:sldMk cId="2637105479" sldId="272"/>
            <ac:spMk id="6" creationId="{6CEAA2B1-2CE9-D771-4825-A966E2B33CE9}"/>
          </ac:spMkLst>
        </pc:spChg>
        <pc:picChg chg="mod">
          <ac:chgData name="Mei Collins" userId="f58710cf-9b7c-4342-a50c-dd3de50b0186" providerId="ADAL" clId="{88F4AFD4-2C25-4DEF-9F9C-BAA17FCF84EF}" dt="2023-03-03T22:56:34.757" v="1841" actId="962"/>
          <ac:picMkLst>
            <pc:docMk/>
            <pc:sldMk cId="2637105479" sldId="272"/>
            <ac:picMk id="5" creationId="{347D6C4D-A135-AFC6-2151-F902513E431B}"/>
          </ac:picMkLst>
        </pc:picChg>
        <pc:cxnChg chg="mod">
          <ac:chgData name="Mei Collins" userId="f58710cf-9b7c-4342-a50c-dd3de50b0186" providerId="ADAL" clId="{88F4AFD4-2C25-4DEF-9F9C-BAA17FCF84EF}" dt="2023-03-03T22:56:41.376" v="1842" actId="962"/>
          <ac:cxnSpMkLst>
            <pc:docMk/>
            <pc:sldMk cId="2637105479" sldId="272"/>
            <ac:cxnSpMk id="7" creationId="{461D46BE-CAD8-1FD4-4CB1-8FBF207AF9E0}"/>
          </ac:cxnSpMkLst>
        </pc:cxnChg>
        <pc:cxnChg chg="mod">
          <ac:chgData name="Mei Collins" userId="f58710cf-9b7c-4342-a50c-dd3de50b0186" providerId="ADAL" clId="{88F4AFD4-2C25-4DEF-9F9C-BAA17FCF84EF}" dt="2023-03-03T22:56:43.090" v="1843" actId="962"/>
          <ac:cxnSpMkLst>
            <pc:docMk/>
            <pc:sldMk cId="2637105479" sldId="272"/>
            <ac:cxnSpMk id="9" creationId="{DC451F95-8992-27EC-B508-B99C5EC83936}"/>
          </ac:cxnSpMkLst>
        </pc:cxnChg>
      </pc:sldChg>
      <pc:sldChg chg="modSp mod">
        <pc:chgData name="Mei Collins" userId="f58710cf-9b7c-4342-a50c-dd3de50b0186" providerId="ADAL" clId="{88F4AFD4-2C25-4DEF-9F9C-BAA17FCF84EF}" dt="2023-03-03T22:57:58.515" v="1876" actId="13244"/>
        <pc:sldMkLst>
          <pc:docMk/>
          <pc:sldMk cId="4150791648" sldId="273"/>
        </pc:sldMkLst>
        <pc:spChg chg="ord">
          <ac:chgData name="Mei Collins" userId="f58710cf-9b7c-4342-a50c-dd3de50b0186" providerId="ADAL" clId="{88F4AFD4-2C25-4DEF-9F9C-BAA17FCF84EF}" dt="2023-03-03T22:57:54.371" v="1875" actId="13244"/>
          <ac:spMkLst>
            <pc:docMk/>
            <pc:sldMk cId="4150791648" sldId="273"/>
            <ac:spMk id="4" creationId="{7EB1C54B-DB01-2F54-1872-57ECFF34C012}"/>
          </ac:spMkLst>
        </pc:spChg>
        <pc:picChg chg="mod ord">
          <ac:chgData name="Mei Collins" userId="f58710cf-9b7c-4342-a50c-dd3de50b0186" providerId="ADAL" clId="{88F4AFD4-2C25-4DEF-9F9C-BAA17FCF84EF}" dt="2023-03-03T22:57:58.515" v="1876" actId="13244"/>
          <ac:picMkLst>
            <pc:docMk/>
            <pc:sldMk cId="4150791648" sldId="273"/>
            <ac:picMk id="8" creationId="{4B5B57E9-428D-3364-DB09-1249551D07DC}"/>
          </ac:picMkLst>
        </pc:picChg>
      </pc:sldChg>
      <pc:sldChg chg="modSp mod">
        <pc:chgData name="Mei Collins" userId="f58710cf-9b7c-4342-a50c-dd3de50b0186" providerId="ADAL" clId="{88F4AFD4-2C25-4DEF-9F9C-BAA17FCF84EF}" dt="2023-03-03T22:58:39.838" v="1879" actId="13244"/>
        <pc:sldMkLst>
          <pc:docMk/>
          <pc:sldMk cId="1744352131" sldId="275"/>
        </pc:sldMkLst>
        <pc:spChg chg="ord">
          <ac:chgData name="Mei Collins" userId="f58710cf-9b7c-4342-a50c-dd3de50b0186" providerId="ADAL" clId="{88F4AFD4-2C25-4DEF-9F9C-BAA17FCF84EF}" dt="2023-03-03T22:58:39.838" v="1879" actId="13244"/>
          <ac:spMkLst>
            <pc:docMk/>
            <pc:sldMk cId="1744352131" sldId="275"/>
            <ac:spMk id="3" creationId="{2185F167-1AA9-60DF-ECA7-151A38CFEEF7}"/>
          </ac:spMkLst>
        </pc:spChg>
        <pc:graphicFrameChg chg="ord modGraphic">
          <ac:chgData name="Mei Collins" userId="f58710cf-9b7c-4342-a50c-dd3de50b0186" providerId="ADAL" clId="{88F4AFD4-2C25-4DEF-9F9C-BAA17FCF84EF}" dt="2023-03-03T22:58:33.958" v="1878" actId="13244"/>
          <ac:graphicFrameMkLst>
            <pc:docMk/>
            <pc:sldMk cId="1744352131" sldId="275"/>
            <ac:graphicFrameMk id="5" creationId="{DFAFB660-FDB7-33FE-BC09-581FF6BBD1E5}"/>
          </ac:graphicFrameMkLst>
        </pc:graphicFrameChg>
      </pc:sldChg>
      <pc:sldChg chg="modSp mod">
        <pc:chgData name="Mei Collins" userId="f58710cf-9b7c-4342-a50c-dd3de50b0186" providerId="ADAL" clId="{88F4AFD4-2C25-4DEF-9F9C-BAA17FCF84EF}" dt="2023-03-03T22:58:58.574" v="1880" actId="13244"/>
        <pc:sldMkLst>
          <pc:docMk/>
          <pc:sldMk cId="2436136070" sldId="277"/>
        </pc:sldMkLst>
        <pc:spChg chg="ord">
          <ac:chgData name="Mei Collins" userId="f58710cf-9b7c-4342-a50c-dd3de50b0186" providerId="ADAL" clId="{88F4AFD4-2C25-4DEF-9F9C-BAA17FCF84EF}" dt="2023-03-03T22:58:58.574" v="1880" actId="13244"/>
          <ac:spMkLst>
            <pc:docMk/>
            <pc:sldMk cId="2436136070" sldId="277"/>
            <ac:spMk id="4" creationId="{880E8ECE-5544-CB10-11FC-5CAEAACA1F3C}"/>
          </ac:spMkLst>
        </pc:spChg>
        <pc:picChg chg="mod">
          <ac:chgData name="Mei Collins" userId="f58710cf-9b7c-4342-a50c-dd3de50b0186" providerId="ADAL" clId="{88F4AFD4-2C25-4DEF-9F9C-BAA17FCF84EF}" dt="2023-03-03T22:51:31.925" v="457" actId="962"/>
          <ac:picMkLst>
            <pc:docMk/>
            <pc:sldMk cId="2436136070" sldId="277"/>
            <ac:picMk id="6" creationId="{C411C035-6EFC-28AD-AE1D-BFC69F07540A}"/>
          </ac:picMkLst>
        </pc:picChg>
        <pc:picChg chg="mod">
          <ac:chgData name="Mei Collins" userId="f58710cf-9b7c-4342-a50c-dd3de50b0186" providerId="ADAL" clId="{88F4AFD4-2C25-4DEF-9F9C-BAA17FCF84EF}" dt="2023-03-03T22:51:48.503" v="579" actId="962"/>
          <ac:picMkLst>
            <pc:docMk/>
            <pc:sldMk cId="2436136070" sldId="277"/>
            <ac:picMk id="7" creationId="{A6CB0BFF-3EE4-20AC-6323-0902269BF0B9}"/>
          </ac:picMkLst>
        </pc:picChg>
      </pc:sldChg>
      <pc:sldChg chg="modSp mod">
        <pc:chgData name="Mei Collins" userId="f58710cf-9b7c-4342-a50c-dd3de50b0186" providerId="ADAL" clId="{88F4AFD4-2C25-4DEF-9F9C-BAA17FCF84EF}" dt="2023-03-03T22:59:13.981" v="1881" actId="13244"/>
        <pc:sldMkLst>
          <pc:docMk/>
          <pc:sldMk cId="790931386" sldId="279"/>
        </pc:sldMkLst>
        <pc:spChg chg="ord">
          <ac:chgData name="Mei Collins" userId="f58710cf-9b7c-4342-a50c-dd3de50b0186" providerId="ADAL" clId="{88F4AFD4-2C25-4DEF-9F9C-BAA17FCF84EF}" dt="2023-03-03T22:59:13.981" v="1881" actId="13244"/>
          <ac:spMkLst>
            <pc:docMk/>
            <pc:sldMk cId="790931386" sldId="279"/>
            <ac:spMk id="4" creationId="{7CC04F03-F02B-BD9B-4D91-E9ECC48E3AF9}"/>
          </ac:spMkLst>
        </pc:spChg>
        <pc:picChg chg="mod">
          <ac:chgData name="Mei Collins" userId="f58710cf-9b7c-4342-a50c-dd3de50b0186" providerId="ADAL" clId="{88F4AFD4-2C25-4DEF-9F9C-BAA17FCF84EF}" dt="2023-03-03T22:52:09.265" v="651" actId="962"/>
          <ac:picMkLst>
            <pc:docMk/>
            <pc:sldMk cId="790931386" sldId="279"/>
            <ac:picMk id="6" creationId="{3516917B-D166-0F9C-F84D-0A29A18EAF2F}"/>
          </ac:picMkLst>
        </pc:picChg>
      </pc:sldChg>
      <pc:sldChg chg="modSp mod">
        <pc:chgData name="Mei Collins" userId="f58710cf-9b7c-4342-a50c-dd3de50b0186" providerId="ADAL" clId="{88F4AFD4-2C25-4DEF-9F9C-BAA17FCF84EF}" dt="2023-03-03T22:59:31.428" v="1882" actId="13244"/>
        <pc:sldMkLst>
          <pc:docMk/>
          <pc:sldMk cId="3751714586" sldId="280"/>
        </pc:sldMkLst>
        <pc:spChg chg="ord">
          <ac:chgData name="Mei Collins" userId="f58710cf-9b7c-4342-a50c-dd3de50b0186" providerId="ADAL" clId="{88F4AFD4-2C25-4DEF-9F9C-BAA17FCF84EF}" dt="2023-03-03T22:59:31.428" v="1882" actId="13244"/>
          <ac:spMkLst>
            <pc:docMk/>
            <pc:sldMk cId="3751714586" sldId="280"/>
            <ac:spMk id="4" creationId="{361D6E1E-E5E7-6145-2A11-9A66456AD0D4}"/>
          </ac:spMkLst>
        </pc:spChg>
        <pc:picChg chg="mod">
          <ac:chgData name="Mei Collins" userId="f58710cf-9b7c-4342-a50c-dd3de50b0186" providerId="ADAL" clId="{88F4AFD4-2C25-4DEF-9F9C-BAA17FCF84EF}" dt="2023-03-03T22:52:49.639" v="879" actId="962"/>
          <ac:picMkLst>
            <pc:docMk/>
            <pc:sldMk cId="3751714586" sldId="280"/>
            <ac:picMk id="6" creationId="{1EECCE9C-1183-68FE-72CE-70A7413A0F43}"/>
          </ac:picMkLst>
        </pc:picChg>
      </pc:sldChg>
      <pc:sldChg chg="modSp">
        <pc:chgData name="Mei Collins" userId="f58710cf-9b7c-4342-a50c-dd3de50b0186" providerId="ADAL" clId="{88F4AFD4-2C25-4DEF-9F9C-BAA17FCF84EF}" dt="2023-03-03T22:58:14.426" v="1877" actId="13244"/>
        <pc:sldMkLst>
          <pc:docMk/>
          <pc:sldMk cId="3184369022" sldId="282"/>
        </pc:sldMkLst>
        <pc:picChg chg="mod">
          <ac:chgData name="Mei Collins" userId="f58710cf-9b7c-4342-a50c-dd3de50b0186" providerId="ADAL" clId="{88F4AFD4-2C25-4DEF-9F9C-BAA17FCF84EF}" dt="2023-03-03T22:58:14.426" v="1877" actId="13244"/>
          <ac:picMkLst>
            <pc:docMk/>
            <pc:sldMk cId="3184369022" sldId="282"/>
            <ac:picMk id="5" creationId="{8F5F6E9B-42EC-7C4E-14B7-51010F0876E5}"/>
          </ac:picMkLst>
        </pc:picChg>
      </pc:sldChg>
      <pc:sldChg chg="modSp mod">
        <pc:chgData name="Mei Collins" userId="f58710cf-9b7c-4342-a50c-dd3de50b0186" providerId="ADAL" clId="{88F4AFD4-2C25-4DEF-9F9C-BAA17FCF84EF}" dt="2023-03-03T22:59:53.066" v="1884" actId="13244"/>
        <pc:sldMkLst>
          <pc:docMk/>
          <pc:sldMk cId="284110315" sldId="287"/>
        </pc:sldMkLst>
        <pc:spChg chg="ord">
          <ac:chgData name="Mei Collins" userId="f58710cf-9b7c-4342-a50c-dd3de50b0186" providerId="ADAL" clId="{88F4AFD4-2C25-4DEF-9F9C-BAA17FCF84EF}" dt="2023-03-03T22:59:44.434" v="1883" actId="13244"/>
          <ac:spMkLst>
            <pc:docMk/>
            <pc:sldMk cId="284110315" sldId="287"/>
            <ac:spMk id="4" creationId="{18E2F833-0064-D09C-707C-779FC9288E92}"/>
          </ac:spMkLst>
        </pc:spChg>
        <pc:spChg chg="ord">
          <ac:chgData name="Mei Collins" userId="f58710cf-9b7c-4342-a50c-dd3de50b0186" providerId="ADAL" clId="{88F4AFD4-2C25-4DEF-9F9C-BAA17FCF84EF}" dt="2023-03-03T22:59:53.066" v="1884" actId="13244"/>
          <ac:spMkLst>
            <pc:docMk/>
            <pc:sldMk cId="284110315" sldId="287"/>
            <ac:spMk id="7" creationId="{089B2010-5AC6-BCA9-47E5-E5B3D54FDE94}"/>
          </ac:spMkLst>
        </pc:spChg>
        <pc:picChg chg="mod">
          <ac:chgData name="Mei Collins" userId="f58710cf-9b7c-4342-a50c-dd3de50b0186" providerId="ADAL" clId="{88F4AFD4-2C25-4DEF-9F9C-BAA17FCF84EF}" dt="2023-03-03T22:55:28.047" v="1463" actId="962"/>
          <ac:picMkLst>
            <pc:docMk/>
            <pc:sldMk cId="284110315" sldId="287"/>
            <ac:picMk id="5" creationId="{EB96BB28-12C0-CE03-1074-3CA032931669}"/>
          </ac:picMkLst>
        </pc:picChg>
        <pc:picChg chg="mod">
          <ac:chgData name="Mei Collins" userId="f58710cf-9b7c-4342-a50c-dd3de50b0186" providerId="ADAL" clId="{88F4AFD4-2C25-4DEF-9F9C-BAA17FCF84EF}" dt="2023-03-03T22:55:20.617" v="1447" actId="962"/>
          <ac:picMkLst>
            <pc:docMk/>
            <pc:sldMk cId="284110315" sldId="287"/>
            <ac:picMk id="6" creationId="{BCE32A3D-5A4D-C2C1-4697-DB7E0C39626B}"/>
          </ac:picMkLst>
        </pc:picChg>
      </pc:sldChg>
      <pc:sldChg chg="addSp delSp modSp mod">
        <pc:chgData name="Mei Collins" userId="f58710cf-9b7c-4342-a50c-dd3de50b0186" providerId="ADAL" clId="{88F4AFD4-2C25-4DEF-9F9C-BAA17FCF84EF}" dt="2023-03-03T22:57:31.313" v="1872" actId="13244"/>
        <pc:sldMkLst>
          <pc:docMk/>
          <pc:sldMk cId="3660251035" sldId="292"/>
        </pc:sldMkLst>
        <pc:spChg chg="add mod ord">
          <ac:chgData name="Mei Collins" userId="f58710cf-9b7c-4342-a50c-dd3de50b0186" providerId="ADAL" clId="{88F4AFD4-2C25-4DEF-9F9C-BAA17FCF84EF}" dt="2023-03-03T22:57:31.313" v="1872" actId="13244"/>
          <ac:spMkLst>
            <pc:docMk/>
            <pc:sldMk cId="3660251035" sldId="292"/>
            <ac:spMk id="2" creationId="{149B3EC4-C9A0-E26E-2844-A76CE620DC91}"/>
          </ac:spMkLst>
        </pc:spChg>
        <pc:spChg chg="del">
          <ac:chgData name="Mei Collins" userId="f58710cf-9b7c-4342-a50c-dd3de50b0186" providerId="ADAL" clId="{88F4AFD4-2C25-4DEF-9F9C-BAA17FCF84EF}" dt="2023-03-03T22:56:48.347" v="1844" actId="478"/>
          <ac:spMkLst>
            <pc:docMk/>
            <pc:sldMk cId="3660251035" sldId="292"/>
            <ac:spMk id="6" creationId="{95ECB811-A705-F20D-684D-B18097E64223}"/>
          </ac:spMkLst>
        </pc:spChg>
      </pc:sldChg>
      <pc:sldChg chg="addSp delSp modSp mod">
        <pc:chgData name="Mei Collins" userId="f58710cf-9b7c-4342-a50c-dd3de50b0186" providerId="ADAL" clId="{88F4AFD4-2C25-4DEF-9F9C-BAA17FCF84EF}" dt="2023-03-03T23:01:47.214" v="1934" actId="20577"/>
        <pc:sldMkLst>
          <pc:docMk/>
          <pc:sldMk cId="2225733862" sldId="293"/>
        </pc:sldMkLst>
        <pc:spChg chg="del">
          <ac:chgData name="Mei Collins" userId="f58710cf-9b7c-4342-a50c-dd3de50b0186" providerId="ADAL" clId="{88F4AFD4-2C25-4DEF-9F9C-BAA17FCF84EF}" dt="2023-03-03T23:00:19.706" v="1885" actId="478"/>
          <ac:spMkLst>
            <pc:docMk/>
            <pc:sldMk cId="2225733862" sldId="293"/>
            <ac:spMk id="2" creationId="{A127E244-579D-7546-736D-6B0A64ED422B}"/>
          </ac:spMkLst>
        </pc:spChg>
        <pc:spChg chg="add del mod">
          <ac:chgData name="Mei Collins" userId="f58710cf-9b7c-4342-a50c-dd3de50b0186" providerId="ADAL" clId="{88F4AFD4-2C25-4DEF-9F9C-BAA17FCF84EF}" dt="2023-03-03T23:01:32.817" v="1890" actId="478"/>
          <ac:spMkLst>
            <pc:docMk/>
            <pc:sldMk cId="2225733862" sldId="293"/>
            <ac:spMk id="6" creationId="{BFB5EC65-5072-ED64-3BAB-649DC41E24E2}"/>
          </ac:spMkLst>
        </pc:spChg>
        <pc:spChg chg="add mod">
          <ac:chgData name="Mei Collins" userId="f58710cf-9b7c-4342-a50c-dd3de50b0186" providerId="ADAL" clId="{88F4AFD4-2C25-4DEF-9F9C-BAA17FCF84EF}" dt="2023-03-03T23:01:47.214" v="1934" actId="20577"/>
          <ac:spMkLst>
            <pc:docMk/>
            <pc:sldMk cId="2225733862" sldId="293"/>
            <ac:spMk id="7" creationId="{E90A9B1B-A36C-A39E-178A-A1A662A3D030}"/>
          </ac:spMkLst>
        </pc:spChg>
      </pc:sldChg>
      <pc:sldChg chg="addSp delSp modSp mod">
        <pc:chgData name="Mei Collins" userId="f58710cf-9b7c-4342-a50c-dd3de50b0186" providerId="ADAL" clId="{88F4AFD4-2C25-4DEF-9F9C-BAA17FCF84EF}" dt="2023-03-03T23:01:59.589" v="1966" actId="20577"/>
        <pc:sldMkLst>
          <pc:docMk/>
          <pc:sldMk cId="267038898" sldId="294"/>
        </pc:sldMkLst>
        <pc:spChg chg="del">
          <ac:chgData name="Mei Collins" userId="f58710cf-9b7c-4342-a50c-dd3de50b0186" providerId="ADAL" clId="{88F4AFD4-2C25-4DEF-9F9C-BAA17FCF84EF}" dt="2023-03-03T23:00:35.022" v="1886" actId="478"/>
          <ac:spMkLst>
            <pc:docMk/>
            <pc:sldMk cId="267038898" sldId="294"/>
            <ac:spMk id="2" creationId="{A127E244-579D-7546-736D-6B0A64ED422B}"/>
          </ac:spMkLst>
        </pc:spChg>
        <pc:spChg chg="add del mod">
          <ac:chgData name="Mei Collins" userId="f58710cf-9b7c-4342-a50c-dd3de50b0186" providerId="ADAL" clId="{88F4AFD4-2C25-4DEF-9F9C-BAA17FCF84EF}" dt="2023-03-03T23:01:51.568" v="1935" actId="478"/>
          <ac:spMkLst>
            <pc:docMk/>
            <pc:sldMk cId="267038898" sldId="294"/>
            <ac:spMk id="6" creationId="{3BA87696-239B-6180-032C-957840692FAD}"/>
          </ac:spMkLst>
        </pc:spChg>
        <pc:spChg chg="add mod">
          <ac:chgData name="Mei Collins" userId="f58710cf-9b7c-4342-a50c-dd3de50b0186" providerId="ADAL" clId="{88F4AFD4-2C25-4DEF-9F9C-BAA17FCF84EF}" dt="2023-03-03T23:01:59.589" v="1966" actId="20577"/>
          <ac:spMkLst>
            <pc:docMk/>
            <pc:sldMk cId="267038898" sldId="294"/>
            <ac:spMk id="7" creationId="{02F29E0C-6422-D554-31EF-AC628FF2D6A7}"/>
          </ac:spMkLst>
        </pc:spChg>
      </pc:sldChg>
      <pc:sldChg chg="addSp delSp modSp mod">
        <pc:chgData name="Mei Collins" userId="f58710cf-9b7c-4342-a50c-dd3de50b0186" providerId="ADAL" clId="{88F4AFD4-2C25-4DEF-9F9C-BAA17FCF84EF}" dt="2023-03-03T23:02:12.227" v="1996" actId="20577"/>
        <pc:sldMkLst>
          <pc:docMk/>
          <pc:sldMk cId="2476229808" sldId="295"/>
        </pc:sldMkLst>
        <pc:spChg chg="del">
          <ac:chgData name="Mei Collins" userId="f58710cf-9b7c-4342-a50c-dd3de50b0186" providerId="ADAL" clId="{88F4AFD4-2C25-4DEF-9F9C-BAA17FCF84EF}" dt="2023-03-03T23:00:42.638" v="1887" actId="478"/>
          <ac:spMkLst>
            <pc:docMk/>
            <pc:sldMk cId="2476229808" sldId="295"/>
            <ac:spMk id="2" creationId="{A127E244-579D-7546-736D-6B0A64ED422B}"/>
          </ac:spMkLst>
        </pc:spChg>
        <pc:spChg chg="add del mod">
          <ac:chgData name="Mei Collins" userId="f58710cf-9b7c-4342-a50c-dd3de50b0186" providerId="ADAL" clId="{88F4AFD4-2C25-4DEF-9F9C-BAA17FCF84EF}" dt="2023-03-03T23:02:04.828" v="1967" actId="478"/>
          <ac:spMkLst>
            <pc:docMk/>
            <pc:sldMk cId="2476229808" sldId="295"/>
            <ac:spMk id="6" creationId="{C6A8CF9D-4069-02B0-6FE5-71E47B6AA20D}"/>
          </ac:spMkLst>
        </pc:spChg>
        <pc:spChg chg="add mod">
          <ac:chgData name="Mei Collins" userId="f58710cf-9b7c-4342-a50c-dd3de50b0186" providerId="ADAL" clId="{88F4AFD4-2C25-4DEF-9F9C-BAA17FCF84EF}" dt="2023-03-03T23:02:12.227" v="1996" actId="20577"/>
          <ac:spMkLst>
            <pc:docMk/>
            <pc:sldMk cId="2476229808" sldId="295"/>
            <ac:spMk id="7" creationId="{43C83B8F-CF01-0888-F5F6-F0F0C0817679}"/>
          </ac:spMkLst>
        </pc:spChg>
      </pc:sldChg>
    </pc:docChg>
  </pc:docChgLst>
  <pc:docChgLst>
    <pc:chgData name="mccauley.kayla@epa.gov" userId="S::urn:spo:guest#mccauley.kayla@epa.gov::" providerId="AD" clId="Web-{4313D974-29F2-955C-063C-31E337F92EB4}"/>
    <pc:docChg chg="mod">
      <pc:chgData name="mccauley.kayla@epa.gov" userId="S::urn:spo:guest#mccauley.kayla@epa.gov::" providerId="AD" clId="Web-{4313D974-29F2-955C-063C-31E337F92EB4}" dt="2022-12-09T21:57:15.986" v="2"/>
      <pc:docMkLst>
        <pc:docMk/>
      </pc:docMkLst>
      <pc:sldChg chg="addCm">
        <pc:chgData name="mccauley.kayla@epa.gov" userId="S::urn:spo:guest#mccauley.kayla@epa.gov::" providerId="AD" clId="Web-{4313D974-29F2-955C-063C-31E337F92EB4}" dt="2022-12-09T21:56:21.079" v="1"/>
        <pc:sldMkLst>
          <pc:docMk/>
          <pc:sldMk cId="2436136070" sldId="277"/>
        </pc:sldMkLst>
      </pc:sldChg>
      <pc:sldChg chg="addCm">
        <pc:chgData name="mccauley.kayla@epa.gov" userId="S::urn:spo:guest#mccauley.kayla@epa.gov::" providerId="AD" clId="Web-{4313D974-29F2-955C-063C-31E337F92EB4}" dt="2022-12-09T21:57:15.986" v="2"/>
        <pc:sldMkLst>
          <pc:docMk/>
          <pc:sldMk cId="790931386" sldId="279"/>
        </pc:sldMkLst>
      </pc:sldChg>
    </pc:docChg>
  </pc:docChgLst>
  <pc:docChgLst>
    <pc:chgData name="Stefani Penn" userId="9b956f7d-0477-4013-81cd-17ea40c6cdf9" providerId="ADAL" clId="{48985467-F5B0-4D10-B84B-EF5CE82A541F}"/>
    <pc:docChg chg="modSld">
      <pc:chgData name="Stefani Penn" userId="9b956f7d-0477-4013-81cd-17ea40c6cdf9" providerId="ADAL" clId="{48985467-F5B0-4D10-B84B-EF5CE82A541F}" dt="2023-03-17T21:32:12.336" v="186"/>
      <pc:docMkLst>
        <pc:docMk/>
      </pc:docMkLst>
      <pc:sldChg chg="addSp modSp mod modCm">
        <pc:chgData name="Stefani Penn" userId="9b956f7d-0477-4013-81cd-17ea40c6cdf9" providerId="ADAL" clId="{48985467-F5B0-4D10-B84B-EF5CE82A541F}" dt="2023-03-17T21:32:12.336" v="186"/>
        <pc:sldMkLst>
          <pc:docMk/>
          <pc:sldMk cId="2436136070" sldId="277"/>
        </pc:sldMkLst>
        <pc:spChg chg="add mod">
          <ac:chgData name="Stefani Penn" userId="9b956f7d-0477-4013-81cd-17ea40c6cdf9" providerId="ADAL" clId="{48985467-F5B0-4D10-B84B-EF5CE82A541F}" dt="2023-03-17T21:32:10.231" v="185" actId="1076"/>
          <ac:spMkLst>
            <pc:docMk/>
            <pc:sldMk cId="2436136070" sldId="277"/>
            <ac:spMk id="3" creationId="{6FED4505-D751-36B2-5142-1A5063D62196}"/>
          </ac:spMkLst>
        </pc:spChg>
        <pc:picChg chg="mod">
          <ac:chgData name="Stefani Penn" userId="9b956f7d-0477-4013-81cd-17ea40c6cdf9" providerId="ADAL" clId="{48985467-F5B0-4D10-B84B-EF5CE82A541F}" dt="2023-03-17T21:31:23.335" v="57" actId="962"/>
          <ac:picMkLst>
            <pc:docMk/>
            <pc:sldMk cId="2436136070" sldId="277"/>
            <ac:picMk id="6" creationId="{C411C035-6EFC-28AD-AE1D-BFC69F07540A}"/>
          </ac:picMkLst>
        </pc:picChg>
        <pc:picChg chg="mod">
          <ac:chgData name="Stefani Penn" userId="9b956f7d-0477-4013-81cd-17ea40c6cdf9" providerId="ADAL" clId="{48985467-F5B0-4D10-B84B-EF5CE82A541F}" dt="2023-03-17T21:31:33.970" v="123" actId="962"/>
          <ac:picMkLst>
            <pc:docMk/>
            <pc:sldMk cId="2436136070" sldId="277"/>
            <ac:picMk id="7" creationId="{A6CB0BFF-3EE4-20AC-6323-0902269BF0B9}"/>
          </ac:picMkLst>
        </pc:picChg>
      </pc:sldChg>
    </pc:docChg>
  </pc:docChgLst>
  <pc:docChgLst>
    <pc:chgData name="Mei Collins" userId="f58710cf-9b7c-4342-a50c-dd3de50b0186" providerId="ADAL" clId="{E3CAEF45-6D47-436C-A333-0511BDC2DC9F}"/>
    <pc:docChg chg="undo custSel addSld delSld modSld modSection">
      <pc:chgData name="Mei Collins" userId="f58710cf-9b7c-4342-a50c-dd3de50b0186" providerId="ADAL" clId="{E3CAEF45-6D47-436C-A333-0511BDC2DC9F}" dt="2022-08-30T03:36:24.011" v="1038" actId="403"/>
      <pc:docMkLst>
        <pc:docMk/>
      </pc:docMkLst>
      <pc:sldChg chg="modSp mod">
        <pc:chgData name="Mei Collins" userId="f58710cf-9b7c-4342-a50c-dd3de50b0186" providerId="ADAL" clId="{E3CAEF45-6D47-436C-A333-0511BDC2DC9F}" dt="2022-08-30T03:35:11.005" v="1021" actId="403"/>
        <pc:sldMkLst>
          <pc:docMk/>
          <pc:sldMk cId="2015222705" sldId="257"/>
        </pc:sldMkLst>
        <pc:spChg chg="mod">
          <ac:chgData name="Mei Collins" userId="f58710cf-9b7c-4342-a50c-dd3de50b0186" providerId="ADAL" clId="{E3CAEF45-6D47-436C-A333-0511BDC2DC9F}" dt="2022-08-30T03:35:11.005" v="1021" actId="403"/>
          <ac:spMkLst>
            <pc:docMk/>
            <pc:sldMk cId="2015222705" sldId="257"/>
            <ac:spMk id="3" creationId="{44A529D0-168F-80A0-709A-A7023D631DFF}"/>
          </ac:spMkLst>
        </pc:spChg>
      </pc:sldChg>
      <pc:sldChg chg="modSp mod">
        <pc:chgData name="Mei Collins" userId="f58710cf-9b7c-4342-a50c-dd3de50b0186" providerId="ADAL" clId="{E3CAEF45-6D47-436C-A333-0511BDC2DC9F}" dt="2022-08-30T02:42:58.094" v="33" actId="20577"/>
        <pc:sldMkLst>
          <pc:docMk/>
          <pc:sldMk cId="1088742732" sldId="269"/>
        </pc:sldMkLst>
        <pc:spChg chg="mod">
          <ac:chgData name="Mei Collins" userId="f58710cf-9b7c-4342-a50c-dd3de50b0186" providerId="ADAL" clId="{E3CAEF45-6D47-436C-A333-0511BDC2DC9F}" dt="2022-08-30T02:42:58.094" v="33" actId="20577"/>
          <ac:spMkLst>
            <pc:docMk/>
            <pc:sldMk cId="1088742732" sldId="269"/>
            <ac:spMk id="3" creationId="{E9C1A3B5-F6B9-E973-FB16-0FADDEE448F2}"/>
          </ac:spMkLst>
        </pc:spChg>
      </pc:sldChg>
      <pc:sldChg chg="modSp mod">
        <pc:chgData name="Mei Collins" userId="f58710cf-9b7c-4342-a50c-dd3de50b0186" providerId="ADAL" clId="{E3CAEF45-6D47-436C-A333-0511BDC2DC9F}" dt="2022-08-30T02:59:04.679" v="127" actId="255"/>
        <pc:sldMkLst>
          <pc:docMk/>
          <pc:sldMk cId="2836773808" sldId="270"/>
        </pc:sldMkLst>
        <pc:spChg chg="mod">
          <ac:chgData name="Mei Collins" userId="f58710cf-9b7c-4342-a50c-dd3de50b0186" providerId="ADAL" clId="{E3CAEF45-6D47-436C-A333-0511BDC2DC9F}" dt="2022-08-30T02:59:04.679" v="127" actId="255"/>
          <ac:spMkLst>
            <pc:docMk/>
            <pc:sldMk cId="2836773808" sldId="270"/>
            <ac:spMk id="3" creationId="{738C31C5-15CD-4062-1CF8-9EE7D3CE1E0C}"/>
          </ac:spMkLst>
        </pc:spChg>
      </pc:sldChg>
      <pc:sldChg chg="modSp del mod">
        <pc:chgData name="Mei Collins" userId="f58710cf-9b7c-4342-a50c-dd3de50b0186" providerId="ADAL" clId="{E3CAEF45-6D47-436C-A333-0511BDC2DC9F}" dt="2022-08-30T02:44:00.088" v="38" actId="47"/>
        <pc:sldMkLst>
          <pc:docMk/>
          <pc:sldMk cId="2556551544" sldId="271"/>
        </pc:sldMkLst>
        <pc:spChg chg="mod">
          <ac:chgData name="Mei Collins" userId="f58710cf-9b7c-4342-a50c-dd3de50b0186" providerId="ADAL" clId="{E3CAEF45-6D47-436C-A333-0511BDC2DC9F}" dt="2022-08-30T02:43:15.286" v="37" actId="20577"/>
          <ac:spMkLst>
            <pc:docMk/>
            <pc:sldMk cId="2556551544" sldId="271"/>
            <ac:spMk id="3" creationId="{F153513E-8CEE-924A-6F00-75533EF5BC43}"/>
          </ac:spMkLst>
        </pc:spChg>
      </pc:sldChg>
      <pc:sldChg chg="modCm">
        <pc:chgData name="Mei Collins" userId="f58710cf-9b7c-4342-a50c-dd3de50b0186" providerId="ADAL" clId="{E3CAEF45-6D47-436C-A333-0511BDC2DC9F}" dt="2022-08-30T02:56:30.577" v="123"/>
        <pc:sldMkLst>
          <pc:docMk/>
          <pc:sldMk cId="1744352131" sldId="275"/>
        </pc:sldMkLst>
      </pc:sldChg>
      <pc:sldChg chg="modSp mod">
        <pc:chgData name="Mei Collins" userId="f58710cf-9b7c-4342-a50c-dd3de50b0186" providerId="ADAL" clId="{E3CAEF45-6D47-436C-A333-0511BDC2DC9F}" dt="2022-08-30T02:56:49.869" v="124" actId="255"/>
        <pc:sldMkLst>
          <pc:docMk/>
          <pc:sldMk cId="1234872710" sldId="276"/>
        </pc:sldMkLst>
        <pc:spChg chg="mod">
          <ac:chgData name="Mei Collins" userId="f58710cf-9b7c-4342-a50c-dd3de50b0186" providerId="ADAL" clId="{E3CAEF45-6D47-436C-A333-0511BDC2DC9F}" dt="2022-08-30T02:56:49.869" v="124" actId="255"/>
          <ac:spMkLst>
            <pc:docMk/>
            <pc:sldMk cId="1234872710" sldId="276"/>
            <ac:spMk id="3" creationId="{28624681-51C9-8040-D7B5-4EF4D6DE2DD8}"/>
          </ac:spMkLst>
        </pc:spChg>
      </pc:sldChg>
      <pc:sldChg chg="modSp mod">
        <pc:chgData name="Mei Collins" userId="f58710cf-9b7c-4342-a50c-dd3de50b0186" providerId="ADAL" clId="{E3CAEF45-6D47-436C-A333-0511BDC2DC9F}" dt="2022-08-30T03:00:55.489" v="162" actId="20577"/>
        <pc:sldMkLst>
          <pc:docMk/>
          <pc:sldMk cId="1969191403" sldId="278"/>
        </pc:sldMkLst>
        <pc:spChg chg="mod">
          <ac:chgData name="Mei Collins" userId="f58710cf-9b7c-4342-a50c-dd3de50b0186" providerId="ADAL" clId="{E3CAEF45-6D47-436C-A333-0511BDC2DC9F}" dt="2022-08-30T03:00:55.489" v="162" actId="20577"/>
          <ac:spMkLst>
            <pc:docMk/>
            <pc:sldMk cId="1969191403" sldId="278"/>
            <ac:spMk id="3" creationId="{553F54AF-754B-F88F-9090-F1431F1DE407}"/>
          </ac:spMkLst>
        </pc:spChg>
      </pc:sldChg>
      <pc:sldChg chg="modSp mod modCm">
        <pc:chgData name="Mei Collins" userId="f58710cf-9b7c-4342-a50c-dd3de50b0186" providerId="ADAL" clId="{E3CAEF45-6D47-436C-A333-0511BDC2DC9F}" dt="2022-08-30T03:26:58.363" v="866"/>
        <pc:sldMkLst>
          <pc:docMk/>
          <pc:sldMk cId="1581357372" sldId="283"/>
        </pc:sldMkLst>
        <pc:spChg chg="mod">
          <ac:chgData name="Mei Collins" userId="f58710cf-9b7c-4342-a50c-dd3de50b0186" providerId="ADAL" clId="{E3CAEF45-6D47-436C-A333-0511BDC2DC9F}" dt="2022-08-30T03:15:25.162" v="166" actId="20577"/>
          <ac:spMkLst>
            <pc:docMk/>
            <pc:sldMk cId="1581357372" sldId="283"/>
            <ac:spMk id="3" creationId="{11B5A93A-0888-D366-0E68-BE7D646A0D9F}"/>
          </ac:spMkLst>
        </pc:spChg>
      </pc:sldChg>
      <pc:sldChg chg="modSp mod modNotesTx">
        <pc:chgData name="Mei Collins" userId="f58710cf-9b7c-4342-a50c-dd3de50b0186" providerId="ADAL" clId="{E3CAEF45-6D47-436C-A333-0511BDC2DC9F}" dt="2022-08-30T03:22:16.471" v="756" actId="14100"/>
        <pc:sldMkLst>
          <pc:docMk/>
          <pc:sldMk cId="1629733074" sldId="284"/>
        </pc:sldMkLst>
        <pc:spChg chg="mod">
          <ac:chgData name="Mei Collins" userId="f58710cf-9b7c-4342-a50c-dd3de50b0186" providerId="ADAL" clId="{E3CAEF45-6D47-436C-A333-0511BDC2DC9F}" dt="2022-08-30T03:22:16.471" v="756" actId="14100"/>
          <ac:spMkLst>
            <pc:docMk/>
            <pc:sldMk cId="1629733074" sldId="284"/>
            <ac:spMk id="3" creationId="{BCB38317-4C69-1DD6-0769-7F8A4D65582B}"/>
          </ac:spMkLst>
        </pc:spChg>
      </pc:sldChg>
      <pc:sldChg chg="modSp mod modNotesTx">
        <pc:chgData name="Mei Collins" userId="f58710cf-9b7c-4342-a50c-dd3de50b0186" providerId="ADAL" clId="{E3CAEF45-6D47-436C-A333-0511BDC2DC9F}" dt="2022-08-30T03:28:14.511" v="1020" actId="403"/>
        <pc:sldMkLst>
          <pc:docMk/>
          <pc:sldMk cId="2965356251" sldId="286"/>
        </pc:sldMkLst>
        <pc:spChg chg="mod">
          <ac:chgData name="Mei Collins" userId="f58710cf-9b7c-4342-a50c-dd3de50b0186" providerId="ADAL" clId="{E3CAEF45-6D47-436C-A333-0511BDC2DC9F}" dt="2022-08-30T03:28:14.511" v="1020" actId="403"/>
          <ac:spMkLst>
            <pc:docMk/>
            <pc:sldMk cId="2965356251" sldId="286"/>
            <ac:spMk id="3" creationId="{BCB38317-4C69-1DD6-0769-7F8A4D65582B}"/>
          </ac:spMkLst>
        </pc:spChg>
      </pc:sldChg>
      <pc:sldChg chg="modSp mod">
        <pc:chgData name="Mei Collins" userId="f58710cf-9b7c-4342-a50c-dd3de50b0186" providerId="ADAL" clId="{E3CAEF45-6D47-436C-A333-0511BDC2DC9F}" dt="2022-08-30T02:44:10.107" v="66" actId="20577"/>
        <pc:sldMkLst>
          <pc:docMk/>
          <pc:sldMk cId="349009083" sldId="289"/>
        </pc:sldMkLst>
        <pc:spChg chg="mod">
          <ac:chgData name="Mei Collins" userId="f58710cf-9b7c-4342-a50c-dd3de50b0186" providerId="ADAL" clId="{E3CAEF45-6D47-436C-A333-0511BDC2DC9F}" dt="2022-08-30T02:44:10.107" v="66" actId="20577"/>
          <ac:spMkLst>
            <pc:docMk/>
            <pc:sldMk cId="349009083" sldId="289"/>
            <ac:spMk id="2" creationId="{392E66BE-DF16-E0DA-1E7F-3B66DCF3E9B2}"/>
          </ac:spMkLst>
        </pc:spChg>
      </pc:sldChg>
      <pc:sldChg chg="addSp delSp modSp new mod modClrScheme chgLayout">
        <pc:chgData name="Mei Collins" userId="f58710cf-9b7c-4342-a50c-dd3de50b0186" providerId="ADAL" clId="{E3CAEF45-6D47-436C-A333-0511BDC2DC9F}" dt="2022-08-30T03:21:36.524" v="718" actId="1036"/>
        <pc:sldMkLst>
          <pc:docMk/>
          <pc:sldMk cId="1449613912" sldId="290"/>
        </pc:sldMkLst>
        <pc:spChg chg="del mod ord">
          <ac:chgData name="Mei Collins" userId="f58710cf-9b7c-4342-a50c-dd3de50b0186" providerId="ADAL" clId="{E3CAEF45-6D47-436C-A333-0511BDC2DC9F}" dt="2022-08-30T03:20:53.441" v="629" actId="700"/>
          <ac:spMkLst>
            <pc:docMk/>
            <pc:sldMk cId="1449613912" sldId="290"/>
            <ac:spMk id="2" creationId="{F0AFD079-3008-60D7-3FD7-B912570D2A72}"/>
          </ac:spMkLst>
        </pc:spChg>
        <pc:spChg chg="del mod ord">
          <ac:chgData name="Mei Collins" userId="f58710cf-9b7c-4342-a50c-dd3de50b0186" providerId="ADAL" clId="{E3CAEF45-6D47-436C-A333-0511BDC2DC9F}" dt="2022-08-30T03:20:53.441" v="629" actId="700"/>
          <ac:spMkLst>
            <pc:docMk/>
            <pc:sldMk cId="1449613912" sldId="290"/>
            <ac:spMk id="3" creationId="{10999B1A-FE6F-EAEC-78ED-4BB22145E5CD}"/>
          </ac:spMkLst>
        </pc:spChg>
        <pc:spChg chg="mod ord">
          <ac:chgData name="Mei Collins" userId="f58710cf-9b7c-4342-a50c-dd3de50b0186" providerId="ADAL" clId="{E3CAEF45-6D47-436C-A333-0511BDC2DC9F}" dt="2022-08-30T03:20:53.441" v="629" actId="700"/>
          <ac:spMkLst>
            <pc:docMk/>
            <pc:sldMk cId="1449613912" sldId="290"/>
            <ac:spMk id="4" creationId="{5B9B0E79-4856-EA79-C120-64E42C6ADA03}"/>
          </ac:spMkLst>
        </pc:spChg>
        <pc:spChg chg="add mod ord">
          <ac:chgData name="Mei Collins" userId="f58710cf-9b7c-4342-a50c-dd3de50b0186" providerId="ADAL" clId="{E3CAEF45-6D47-436C-A333-0511BDC2DC9F}" dt="2022-08-30T03:21:36.524" v="718" actId="1036"/>
          <ac:spMkLst>
            <pc:docMk/>
            <pc:sldMk cId="1449613912" sldId="290"/>
            <ac:spMk id="5" creationId="{93783F1D-E8D5-216B-8483-B8576C63E802}"/>
          </ac:spMkLst>
        </pc:spChg>
        <pc:spChg chg="add del mod ord">
          <ac:chgData name="Mei Collins" userId="f58710cf-9b7c-4342-a50c-dd3de50b0186" providerId="ADAL" clId="{E3CAEF45-6D47-436C-A333-0511BDC2DC9F}" dt="2022-08-30T03:21:21.007" v="699" actId="478"/>
          <ac:spMkLst>
            <pc:docMk/>
            <pc:sldMk cId="1449613912" sldId="290"/>
            <ac:spMk id="6" creationId="{AA245885-DC83-023C-CE3D-6C32D0D501F1}"/>
          </ac:spMkLst>
        </pc:spChg>
      </pc:sldChg>
      <pc:sldChg chg="modSp new del mod">
        <pc:chgData name="Mei Collins" userId="f58710cf-9b7c-4342-a50c-dd3de50b0186" providerId="ADAL" clId="{E3CAEF45-6D47-436C-A333-0511BDC2DC9F}" dt="2022-08-30T02:54:44.182" v="122" actId="47"/>
        <pc:sldMkLst>
          <pc:docMk/>
          <pc:sldMk cId="2297560224" sldId="290"/>
        </pc:sldMkLst>
        <pc:spChg chg="mod">
          <ac:chgData name="Mei Collins" userId="f58710cf-9b7c-4342-a50c-dd3de50b0186" providerId="ADAL" clId="{E3CAEF45-6D47-436C-A333-0511BDC2DC9F}" dt="2022-08-30T02:54:35.694" v="121" actId="20577"/>
          <ac:spMkLst>
            <pc:docMk/>
            <pc:sldMk cId="2297560224" sldId="290"/>
            <ac:spMk id="2" creationId="{CCB85963-289C-3B82-E764-9370A59BAA34}"/>
          </ac:spMkLst>
        </pc:spChg>
      </pc:sldChg>
      <pc:sldChg chg="modSp add mod">
        <pc:chgData name="Mei Collins" userId="f58710cf-9b7c-4342-a50c-dd3de50b0186" providerId="ADAL" clId="{E3CAEF45-6D47-436C-A333-0511BDC2DC9F}" dt="2022-08-30T03:25:30.268" v="865" actId="1035"/>
        <pc:sldMkLst>
          <pc:docMk/>
          <pc:sldMk cId="2806087106" sldId="291"/>
        </pc:sldMkLst>
        <pc:spChg chg="mod">
          <ac:chgData name="Mei Collins" userId="f58710cf-9b7c-4342-a50c-dd3de50b0186" providerId="ADAL" clId="{E3CAEF45-6D47-436C-A333-0511BDC2DC9F}" dt="2022-08-30T03:25:30.268" v="865" actId="1035"/>
          <ac:spMkLst>
            <pc:docMk/>
            <pc:sldMk cId="2806087106" sldId="291"/>
            <ac:spMk id="5" creationId="{93783F1D-E8D5-216B-8483-B8576C63E802}"/>
          </ac:spMkLst>
        </pc:spChg>
      </pc:sldChg>
      <pc:sldChg chg="new del">
        <pc:chgData name="Mei Collins" userId="f58710cf-9b7c-4342-a50c-dd3de50b0186" providerId="ADAL" clId="{E3CAEF45-6D47-436C-A333-0511BDC2DC9F}" dt="2022-08-30T03:23:28.450" v="758" actId="47"/>
        <pc:sldMkLst>
          <pc:docMk/>
          <pc:sldMk cId="3492187264" sldId="291"/>
        </pc:sldMkLst>
      </pc:sldChg>
      <pc:sldChg chg="addSp delSp modSp add mod">
        <pc:chgData name="Mei Collins" userId="f58710cf-9b7c-4342-a50c-dd3de50b0186" providerId="ADAL" clId="{E3CAEF45-6D47-436C-A333-0511BDC2DC9F}" dt="2022-08-30T03:35:33.228" v="1026" actId="403"/>
        <pc:sldMkLst>
          <pc:docMk/>
          <pc:sldMk cId="3660251035" sldId="292"/>
        </pc:sldMkLst>
        <pc:spChg chg="del">
          <ac:chgData name="Mei Collins" userId="f58710cf-9b7c-4342-a50c-dd3de50b0186" providerId="ADAL" clId="{E3CAEF45-6D47-436C-A333-0511BDC2DC9F}" dt="2022-08-30T03:35:24.230" v="1023" actId="478"/>
          <ac:spMkLst>
            <pc:docMk/>
            <pc:sldMk cId="3660251035" sldId="292"/>
            <ac:spMk id="2" creationId="{A127E244-579D-7546-736D-6B0A64ED422B}"/>
          </ac:spMkLst>
        </pc:spChg>
        <pc:spChg chg="mod">
          <ac:chgData name="Mei Collins" userId="f58710cf-9b7c-4342-a50c-dd3de50b0186" providerId="ADAL" clId="{E3CAEF45-6D47-436C-A333-0511BDC2DC9F}" dt="2022-08-30T03:35:33.228" v="1026" actId="403"/>
          <ac:spMkLst>
            <pc:docMk/>
            <pc:sldMk cId="3660251035" sldId="292"/>
            <ac:spMk id="3" creationId="{44A529D0-168F-80A0-709A-A7023D631DFF}"/>
          </ac:spMkLst>
        </pc:spChg>
        <pc:spChg chg="add mod">
          <ac:chgData name="Mei Collins" userId="f58710cf-9b7c-4342-a50c-dd3de50b0186" providerId="ADAL" clId="{E3CAEF45-6D47-436C-A333-0511BDC2DC9F}" dt="2022-08-30T03:35:24.230" v="1023" actId="478"/>
          <ac:spMkLst>
            <pc:docMk/>
            <pc:sldMk cId="3660251035" sldId="292"/>
            <ac:spMk id="6" creationId="{95ECB811-A705-F20D-684D-B18097E64223}"/>
          </ac:spMkLst>
        </pc:spChg>
      </pc:sldChg>
      <pc:sldChg chg="modSp add mod">
        <pc:chgData name="Mei Collins" userId="f58710cf-9b7c-4342-a50c-dd3de50b0186" providerId="ADAL" clId="{E3CAEF45-6D47-436C-A333-0511BDC2DC9F}" dt="2022-08-30T03:35:48.670" v="1030" actId="403"/>
        <pc:sldMkLst>
          <pc:docMk/>
          <pc:sldMk cId="2225733862" sldId="293"/>
        </pc:sldMkLst>
        <pc:spChg chg="mod">
          <ac:chgData name="Mei Collins" userId="f58710cf-9b7c-4342-a50c-dd3de50b0186" providerId="ADAL" clId="{E3CAEF45-6D47-436C-A333-0511BDC2DC9F}" dt="2022-08-30T03:35:48.670" v="1030" actId="403"/>
          <ac:spMkLst>
            <pc:docMk/>
            <pc:sldMk cId="2225733862" sldId="293"/>
            <ac:spMk id="3" creationId="{44A529D0-168F-80A0-709A-A7023D631DFF}"/>
          </ac:spMkLst>
        </pc:spChg>
      </pc:sldChg>
      <pc:sldChg chg="modSp add mod">
        <pc:chgData name="Mei Collins" userId="f58710cf-9b7c-4342-a50c-dd3de50b0186" providerId="ADAL" clId="{E3CAEF45-6D47-436C-A333-0511BDC2DC9F}" dt="2022-08-30T03:36:11.913" v="1034" actId="403"/>
        <pc:sldMkLst>
          <pc:docMk/>
          <pc:sldMk cId="267038898" sldId="294"/>
        </pc:sldMkLst>
        <pc:spChg chg="mod">
          <ac:chgData name="Mei Collins" userId="f58710cf-9b7c-4342-a50c-dd3de50b0186" providerId="ADAL" clId="{E3CAEF45-6D47-436C-A333-0511BDC2DC9F}" dt="2022-08-30T03:36:11.913" v="1034" actId="403"/>
          <ac:spMkLst>
            <pc:docMk/>
            <pc:sldMk cId="267038898" sldId="294"/>
            <ac:spMk id="3" creationId="{44A529D0-168F-80A0-709A-A7023D631DFF}"/>
          </ac:spMkLst>
        </pc:spChg>
      </pc:sldChg>
      <pc:sldChg chg="modSp add mod">
        <pc:chgData name="Mei Collins" userId="f58710cf-9b7c-4342-a50c-dd3de50b0186" providerId="ADAL" clId="{E3CAEF45-6D47-436C-A333-0511BDC2DC9F}" dt="2022-08-30T03:36:24.011" v="1038" actId="403"/>
        <pc:sldMkLst>
          <pc:docMk/>
          <pc:sldMk cId="2476229808" sldId="295"/>
        </pc:sldMkLst>
        <pc:spChg chg="mod">
          <ac:chgData name="Mei Collins" userId="f58710cf-9b7c-4342-a50c-dd3de50b0186" providerId="ADAL" clId="{E3CAEF45-6D47-436C-A333-0511BDC2DC9F}" dt="2022-08-30T03:36:24.011" v="1038" actId="403"/>
          <ac:spMkLst>
            <pc:docMk/>
            <pc:sldMk cId="2476229808" sldId="295"/>
            <ac:spMk id="3" creationId="{44A529D0-168F-80A0-709A-A7023D631DFF}"/>
          </ac:spMkLst>
        </pc:spChg>
      </pc:sldChg>
    </pc:docChg>
  </pc:docChgLst>
  <pc:docChgLst>
    <pc:chgData name="Stefani Penn" userId="9b956f7d-0477-4013-81cd-17ea40c6cdf9" providerId="ADAL" clId="{F9BD99AF-1E23-43E2-9F6A-15AEED0A47AE}"/>
    <pc:docChg chg="delSld modSld modSection">
      <pc:chgData name="Stefani Penn" userId="9b956f7d-0477-4013-81cd-17ea40c6cdf9" providerId="ADAL" clId="{F9BD99AF-1E23-43E2-9F6A-15AEED0A47AE}" dt="2022-09-08T01:22:13.364" v="20" actId="47"/>
      <pc:docMkLst>
        <pc:docMk/>
      </pc:docMkLst>
      <pc:sldChg chg="modSp mod">
        <pc:chgData name="Stefani Penn" userId="9b956f7d-0477-4013-81cd-17ea40c6cdf9" providerId="ADAL" clId="{F9BD99AF-1E23-43E2-9F6A-15AEED0A47AE}" dt="2022-09-08T01:17:36.080" v="9" actId="20577"/>
        <pc:sldMkLst>
          <pc:docMk/>
          <pc:sldMk cId="1088742732" sldId="269"/>
        </pc:sldMkLst>
        <pc:spChg chg="mod">
          <ac:chgData name="Stefani Penn" userId="9b956f7d-0477-4013-81cd-17ea40c6cdf9" providerId="ADAL" clId="{F9BD99AF-1E23-43E2-9F6A-15AEED0A47AE}" dt="2022-09-08T01:17:31.645" v="8" actId="20577"/>
          <ac:spMkLst>
            <pc:docMk/>
            <pc:sldMk cId="1088742732" sldId="269"/>
            <ac:spMk id="2" creationId="{DE2CED02-4E07-F579-F6DC-1356B6261E22}"/>
          </ac:spMkLst>
        </pc:spChg>
        <pc:spChg chg="mod">
          <ac:chgData name="Stefani Penn" userId="9b956f7d-0477-4013-81cd-17ea40c6cdf9" providerId="ADAL" clId="{F9BD99AF-1E23-43E2-9F6A-15AEED0A47AE}" dt="2022-09-08T01:17:36.080" v="9" actId="20577"/>
          <ac:spMkLst>
            <pc:docMk/>
            <pc:sldMk cId="1088742732" sldId="269"/>
            <ac:spMk id="3" creationId="{E9C1A3B5-F6B9-E973-FB16-0FADDEE448F2}"/>
          </ac:spMkLst>
        </pc:spChg>
      </pc:sldChg>
      <pc:sldChg chg="modSp mod addCm delCm">
        <pc:chgData name="Stefani Penn" userId="9b956f7d-0477-4013-81cd-17ea40c6cdf9" providerId="ADAL" clId="{F9BD99AF-1E23-43E2-9F6A-15AEED0A47AE}" dt="2022-09-08T01:22:03.568" v="19" actId="20577"/>
        <pc:sldMkLst>
          <pc:docMk/>
          <pc:sldMk cId="2836773808" sldId="270"/>
        </pc:sldMkLst>
        <pc:spChg chg="mod">
          <ac:chgData name="Stefani Penn" userId="9b956f7d-0477-4013-81cd-17ea40c6cdf9" providerId="ADAL" clId="{F9BD99AF-1E23-43E2-9F6A-15AEED0A47AE}" dt="2022-09-08T01:22:03.568" v="19" actId="20577"/>
          <ac:spMkLst>
            <pc:docMk/>
            <pc:sldMk cId="2836773808" sldId="270"/>
            <ac:spMk id="3" creationId="{738C31C5-15CD-4062-1CF8-9EE7D3CE1E0C}"/>
          </ac:spMkLst>
        </pc:spChg>
      </pc:sldChg>
      <pc:sldChg chg="addCm modCm">
        <pc:chgData name="Stefani Penn" userId="9b956f7d-0477-4013-81cd-17ea40c6cdf9" providerId="ADAL" clId="{F9BD99AF-1E23-43E2-9F6A-15AEED0A47AE}" dt="2022-09-08T01:19:48.158" v="16"/>
        <pc:sldMkLst>
          <pc:docMk/>
          <pc:sldMk cId="1744352131" sldId="275"/>
        </pc:sldMkLst>
      </pc:sldChg>
      <pc:sldChg chg="del">
        <pc:chgData name="Stefani Penn" userId="9b956f7d-0477-4013-81cd-17ea40c6cdf9" providerId="ADAL" clId="{F9BD99AF-1E23-43E2-9F6A-15AEED0A47AE}" dt="2022-09-08T01:22:13.364" v="20" actId="47"/>
        <pc:sldMkLst>
          <pc:docMk/>
          <pc:sldMk cId="1969191403" sldId="278"/>
        </pc:sldMkLst>
      </pc:sldChg>
      <pc:sldChg chg="del modCm">
        <pc:chgData name="Stefani Penn" userId="9b956f7d-0477-4013-81cd-17ea40c6cdf9" providerId="ADAL" clId="{F9BD99AF-1E23-43E2-9F6A-15AEED0A47AE}" dt="2022-09-08T01:20:20.397" v="17" actId="47"/>
        <pc:sldMkLst>
          <pc:docMk/>
          <pc:sldMk cId="3239247434" sldId="281"/>
        </pc:sldMkLst>
      </pc:sldChg>
      <pc:sldChg chg="addCm">
        <pc:chgData name="Stefani Penn" userId="9b956f7d-0477-4013-81cd-17ea40c6cdf9" providerId="ADAL" clId="{F9BD99AF-1E23-43E2-9F6A-15AEED0A47AE}" dt="2022-09-08T01:19:17.383" v="15"/>
        <pc:sldMkLst>
          <pc:docMk/>
          <pc:sldMk cId="3184369022" sldId="282"/>
        </pc:sldMkLst>
      </pc:sldChg>
      <pc:sldChg chg="addCm">
        <pc:chgData name="Stefani Penn" userId="9b956f7d-0477-4013-81cd-17ea40c6cdf9" providerId="ADAL" clId="{F9BD99AF-1E23-43E2-9F6A-15AEED0A47AE}" dt="2022-08-29T00:41:27.067" v="3"/>
        <pc:sldMkLst>
          <pc:docMk/>
          <pc:sldMk cId="1581357372" sldId="283"/>
        </pc:sldMkLst>
      </pc:sldChg>
      <pc:sldChg chg="addCm delCm">
        <pc:chgData name="Stefani Penn" userId="9b956f7d-0477-4013-81cd-17ea40c6cdf9" providerId="ADAL" clId="{F9BD99AF-1E23-43E2-9F6A-15AEED0A47AE}" dt="2022-08-29T00:40:46.161" v="2"/>
        <pc:sldMkLst>
          <pc:docMk/>
          <pc:sldMk cId="1629733074" sldId="284"/>
        </pc:sldMkLst>
      </pc:sldChg>
      <pc:sldChg chg="modSp mod">
        <pc:chgData name="Stefani Penn" userId="9b956f7d-0477-4013-81cd-17ea40c6cdf9" providerId="ADAL" clId="{F9BD99AF-1E23-43E2-9F6A-15AEED0A47AE}" dt="2022-09-08T01:17:52.172" v="14" actId="20577"/>
        <pc:sldMkLst>
          <pc:docMk/>
          <pc:sldMk cId="349009083" sldId="289"/>
        </pc:sldMkLst>
        <pc:spChg chg="mod">
          <ac:chgData name="Stefani Penn" userId="9b956f7d-0477-4013-81cd-17ea40c6cdf9" providerId="ADAL" clId="{F9BD99AF-1E23-43E2-9F6A-15AEED0A47AE}" dt="2022-09-08T01:17:52.172" v="14" actId="20577"/>
          <ac:spMkLst>
            <pc:docMk/>
            <pc:sldMk cId="349009083" sldId="289"/>
            <ac:spMk id="2" creationId="{392E66BE-DF16-E0DA-1E7F-3B66DCF3E9B2}"/>
          </ac:spMkLst>
        </pc:spChg>
      </pc:sldChg>
    </pc:docChg>
  </pc:docChgLst>
  <pc:docChgLst>
    <pc:chgData name="Landis, Elizabeth" userId="S::landis.elizabeth_epa.gov#ext#@indecon.com::f25b3125-03f0-4050-8071-b7a6fea9cfd6" providerId="AD" clId="Web-{6BC3333D-5449-4635-32CA-AC44B127F839}"/>
    <pc:docChg chg="mod">
      <pc:chgData name="Landis, Elizabeth" userId="S::landis.elizabeth_epa.gov#ext#@indecon.com::f25b3125-03f0-4050-8071-b7a6fea9cfd6" providerId="AD" clId="Web-{6BC3333D-5449-4635-32CA-AC44B127F839}" dt="2022-12-09T03:21:38.747" v="1"/>
      <pc:docMkLst>
        <pc:docMk/>
      </pc:docMkLst>
      <pc:sldChg chg="modCm">
        <pc:chgData name="Landis, Elizabeth" userId="S::landis.elizabeth_epa.gov#ext#@indecon.com::f25b3125-03f0-4050-8071-b7a6fea9cfd6" providerId="AD" clId="Web-{6BC3333D-5449-4635-32CA-AC44B127F839}" dt="2022-12-09T03:21:38.747" v="1"/>
        <pc:sldMkLst>
          <pc:docMk/>
          <pc:sldMk cId="3207061758" sldId="288"/>
        </pc:sldMkLst>
      </pc:sldChg>
    </pc:docChg>
  </pc:docChgLst>
  <pc:docChgLst>
    <pc:chgData name="Mei Collins" userId="f58710cf-9b7c-4342-a50c-dd3de50b0186" providerId="ADAL" clId="{2A2A61B1-13E0-45C5-8829-00AAEC1263FF}"/>
    <pc:docChg chg="undo custSel addSld modSld">
      <pc:chgData name="Mei Collins" userId="f58710cf-9b7c-4342-a50c-dd3de50b0186" providerId="ADAL" clId="{2A2A61B1-13E0-45C5-8829-00AAEC1263FF}" dt="2022-12-28T17:30:57.967" v="454"/>
      <pc:docMkLst>
        <pc:docMk/>
      </pc:docMkLst>
      <pc:sldChg chg="addSp modSp mod modCm modNotesTx">
        <pc:chgData name="Mei Collins" userId="f58710cf-9b7c-4342-a50c-dd3de50b0186" providerId="ADAL" clId="{2A2A61B1-13E0-45C5-8829-00AAEC1263FF}" dt="2022-12-28T00:14:19.768" v="453" actId="20577"/>
        <pc:sldMkLst>
          <pc:docMk/>
          <pc:sldMk cId="790931386" sldId="279"/>
        </pc:sldMkLst>
        <pc:spChg chg="add mod">
          <ac:chgData name="Mei Collins" userId="f58710cf-9b7c-4342-a50c-dd3de50b0186" providerId="ADAL" clId="{2A2A61B1-13E0-45C5-8829-00AAEC1263FF}" dt="2022-12-28T00:14:19.768" v="453" actId="20577"/>
          <ac:spMkLst>
            <pc:docMk/>
            <pc:sldMk cId="790931386" sldId="279"/>
            <ac:spMk id="3" creationId="{7ACF03EB-940B-BD04-4F6C-9103B31C0366}"/>
          </ac:spMkLst>
        </pc:spChg>
      </pc:sldChg>
      <pc:sldChg chg="modSp mod modCm">
        <pc:chgData name="Mei Collins" userId="f58710cf-9b7c-4342-a50c-dd3de50b0186" providerId="ADAL" clId="{2A2A61B1-13E0-45C5-8829-00AAEC1263FF}" dt="2022-12-28T00:13:18.271" v="420"/>
        <pc:sldMkLst>
          <pc:docMk/>
          <pc:sldMk cId="3751714586" sldId="280"/>
        </pc:sldMkLst>
        <pc:spChg chg="mod">
          <ac:chgData name="Mei Collins" userId="f58710cf-9b7c-4342-a50c-dd3de50b0186" providerId="ADAL" clId="{2A2A61B1-13E0-45C5-8829-00AAEC1263FF}" dt="2022-12-28T00:13:14.587" v="419" actId="1076"/>
          <ac:spMkLst>
            <pc:docMk/>
            <pc:sldMk cId="3751714586" sldId="280"/>
            <ac:spMk id="7" creationId="{73B8FB67-70A4-E125-FA73-4B54983DF914}"/>
          </ac:spMkLst>
        </pc:spChg>
      </pc:sldChg>
      <pc:sldChg chg="modSp mod modCm">
        <pc:chgData name="Mei Collins" userId="f58710cf-9b7c-4342-a50c-dd3de50b0186" providerId="ADAL" clId="{2A2A61B1-13E0-45C5-8829-00AAEC1263FF}" dt="2022-12-28T00:14:01.292" v="427"/>
        <pc:sldMkLst>
          <pc:docMk/>
          <pc:sldMk cId="3207061758" sldId="288"/>
        </pc:sldMkLst>
        <pc:spChg chg="mod">
          <ac:chgData name="Mei Collins" userId="f58710cf-9b7c-4342-a50c-dd3de50b0186" providerId="ADAL" clId="{2A2A61B1-13E0-45C5-8829-00AAEC1263FF}" dt="2022-12-28T00:13:56.831" v="426" actId="20577"/>
          <ac:spMkLst>
            <pc:docMk/>
            <pc:sldMk cId="3207061758" sldId="288"/>
            <ac:spMk id="3" creationId="{41085280-0460-BE9F-6884-A384E1707DC8}"/>
          </ac:spMkLst>
        </pc:spChg>
      </pc:sldChg>
      <pc:sldChg chg="add">
        <pc:chgData name="Mei Collins" userId="f58710cf-9b7c-4342-a50c-dd3de50b0186" providerId="ADAL" clId="{2A2A61B1-13E0-45C5-8829-00AAEC1263FF}" dt="2022-12-28T17:30:57.967" v="454"/>
        <pc:sldMkLst>
          <pc:docMk/>
          <pc:sldMk cId="51279317" sldId="1099"/>
        </pc:sldMkLst>
      </pc:sldChg>
    </pc:docChg>
  </pc:docChgLst>
  <pc:docChgLst>
    <pc:chgData name="Mei Collins" userId="f58710cf-9b7c-4342-a50c-dd3de50b0186" providerId="ADAL" clId="{5FC18FF4-4C94-4A60-80E8-C446064088D0}"/>
    <pc:docChg chg="">
      <pc:chgData name="Mei Collins" userId="f58710cf-9b7c-4342-a50c-dd3de50b0186" providerId="ADAL" clId="{5FC18FF4-4C94-4A60-80E8-C446064088D0}" dt="2023-07-18T17:45:28.585" v="3"/>
      <pc:docMkLst>
        <pc:docMk/>
      </pc:docMkLst>
      <pc:sldChg chg="delCm">
        <pc:chgData name="Mei Collins" userId="f58710cf-9b7c-4342-a50c-dd3de50b0186" providerId="ADAL" clId="{5FC18FF4-4C94-4A60-80E8-C446064088D0}" dt="2023-07-18T17:45:05.932" v="0"/>
        <pc:sldMkLst>
          <pc:docMk/>
          <pc:sldMk cId="2436136070" sldId="277"/>
        </pc:sldMkLst>
        <pc:extLst>
          <p:ext xmlns:p="http://schemas.openxmlformats.org/presentationml/2006/main" uri="{D6D511B9-2390-475A-947B-AFAB55BFBCF1}">
            <pc226:cmChg xmlns:pc226="http://schemas.microsoft.com/office/powerpoint/2022/06/main/command" chg="del">
              <pc226:chgData name="Mei Collins" userId="f58710cf-9b7c-4342-a50c-dd3de50b0186" providerId="ADAL" clId="{5FC18FF4-4C94-4A60-80E8-C446064088D0}" dt="2023-07-18T17:45:05.932" v="0"/>
              <pc2:cmMkLst xmlns:pc2="http://schemas.microsoft.com/office/powerpoint/2019/9/main/command">
                <pc:docMk/>
                <pc:sldMk cId="2436136070" sldId="277"/>
                <pc2:cmMk id="{4B43FE0D-A0E1-4C36-B3B0-C4917CD0C4FD}"/>
              </pc2:cmMkLst>
            </pc226:cmChg>
          </p:ext>
        </pc:extLst>
      </pc:sldChg>
      <pc:sldChg chg="delCm">
        <pc:chgData name="Mei Collins" userId="f58710cf-9b7c-4342-a50c-dd3de50b0186" providerId="ADAL" clId="{5FC18FF4-4C94-4A60-80E8-C446064088D0}" dt="2023-07-18T17:45:15.568" v="1"/>
        <pc:sldMkLst>
          <pc:docMk/>
          <pc:sldMk cId="790931386" sldId="279"/>
        </pc:sldMkLst>
        <pc:extLst>
          <p:ext xmlns:p="http://schemas.openxmlformats.org/presentationml/2006/main" uri="{D6D511B9-2390-475A-947B-AFAB55BFBCF1}">
            <pc226:cmChg xmlns:pc226="http://schemas.microsoft.com/office/powerpoint/2022/06/main/command" chg="del">
              <pc226:chgData name="Mei Collins" userId="f58710cf-9b7c-4342-a50c-dd3de50b0186" providerId="ADAL" clId="{5FC18FF4-4C94-4A60-80E8-C446064088D0}" dt="2023-07-18T17:45:15.568" v="1"/>
              <pc2:cmMkLst xmlns:pc2="http://schemas.microsoft.com/office/powerpoint/2019/9/main/command">
                <pc:docMk/>
                <pc:sldMk cId="790931386" sldId="279"/>
                <pc2:cmMk id="{DCAEFFD6-FCE3-4402-8362-C6F3DD3F3850}"/>
              </pc2:cmMkLst>
            </pc226:cmChg>
          </p:ext>
        </pc:extLst>
      </pc:sldChg>
      <pc:sldChg chg="delCm">
        <pc:chgData name="Mei Collins" userId="f58710cf-9b7c-4342-a50c-dd3de50b0186" providerId="ADAL" clId="{5FC18FF4-4C94-4A60-80E8-C446064088D0}" dt="2023-07-18T17:45:19.327" v="2"/>
        <pc:sldMkLst>
          <pc:docMk/>
          <pc:sldMk cId="3751714586" sldId="280"/>
        </pc:sldMkLst>
        <pc:extLst>
          <p:ext xmlns:p="http://schemas.openxmlformats.org/presentationml/2006/main" uri="{D6D511B9-2390-475A-947B-AFAB55BFBCF1}">
            <pc226:cmChg xmlns:pc226="http://schemas.microsoft.com/office/powerpoint/2022/06/main/command" chg="del">
              <pc226:chgData name="Mei Collins" userId="f58710cf-9b7c-4342-a50c-dd3de50b0186" providerId="ADAL" clId="{5FC18FF4-4C94-4A60-80E8-C446064088D0}" dt="2023-07-18T17:45:19.327" v="2"/>
              <pc2:cmMkLst xmlns:pc2="http://schemas.microsoft.com/office/powerpoint/2019/9/main/command">
                <pc:docMk/>
                <pc:sldMk cId="3751714586" sldId="280"/>
                <pc2:cmMk id="{C0242F2F-AA72-4B69-A5A3-BA20A5969698}"/>
              </pc2:cmMkLst>
            </pc226:cmChg>
          </p:ext>
        </pc:extLst>
      </pc:sldChg>
      <pc:sldChg chg="delCm">
        <pc:chgData name="Mei Collins" userId="f58710cf-9b7c-4342-a50c-dd3de50b0186" providerId="ADAL" clId="{5FC18FF4-4C94-4A60-80E8-C446064088D0}" dt="2023-07-18T17:45:28.585" v="3"/>
        <pc:sldMkLst>
          <pc:docMk/>
          <pc:sldMk cId="3207061758" sldId="288"/>
        </pc:sldMkLst>
        <pc:extLst>
          <p:ext xmlns:p="http://schemas.openxmlformats.org/presentationml/2006/main" uri="{D6D511B9-2390-475A-947B-AFAB55BFBCF1}">
            <pc226:cmChg xmlns:pc226="http://schemas.microsoft.com/office/powerpoint/2022/06/main/command" chg="del">
              <pc226:chgData name="Mei Collins" userId="f58710cf-9b7c-4342-a50c-dd3de50b0186" providerId="ADAL" clId="{5FC18FF4-4C94-4A60-80E8-C446064088D0}" dt="2023-07-18T17:45:28.585" v="3"/>
              <pc2:cmMkLst xmlns:pc2="http://schemas.microsoft.com/office/powerpoint/2019/9/main/command">
                <pc:docMk/>
                <pc:sldMk cId="3207061758" sldId="288"/>
                <pc2:cmMk id="{A32CD62F-3542-49AF-8A63-F8ED7BDA1EDD}"/>
              </pc2:cmMkLst>
            </pc226:cmChg>
          </p:ext>
        </pc:extLst>
      </pc:sldChg>
    </pc:docChg>
  </pc:docChgLst>
  <pc:docChgLst>
    <pc:chgData name="Mei Collins" userId="f58710cf-9b7c-4342-a50c-dd3de50b0186" providerId="ADAL" clId="{5DFC83B0-381C-4485-8D7C-05CC38FCB480}"/>
    <pc:docChg chg="undo custSel addSld delSld modSld modSection">
      <pc:chgData name="Mei Collins" userId="f58710cf-9b7c-4342-a50c-dd3de50b0186" providerId="ADAL" clId="{5DFC83B0-381C-4485-8D7C-05CC38FCB480}" dt="2022-09-27T21:39:47.871" v="44"/>
      <pc:docMkLst>
        <pc:docMk/>
      </pc:docMkLst>
      <pc:sldChg chg="delCm">
        <pc:chgData name="Mei Collins" userId="f58710cf-9b7c-4342-a50c-dd3de50b0186" providerId="ADAL" clId="{5DFC83B0-381C-4485-8D7C-05CC38FCB480}" dt="2022-09-27T21:39:12.008" v="38"/>
        <pc:sldMkLst>
          <pc:docMk/>
          <pc:sldMk cId="3463063590" sldId="268"/>
        </pc:sldMkLst>
      </pc:sldChg>
      <pc:sldChg chg="modSp mod">
        <pc:chgData name="Mei Collins" userId="f58710cf-9b7c-4342-a50c-dd3de50b0186" providerId="ADAL" clId="{5DFC83B0-381C-4485-8D7C-05CC38FCB480}" dt="2022-09-27T21:39:29.535" v="42" actId="14100"/>
        <pc:sldMkLst>
          <pc:docMk/>
          <pc:sldMk cId="4150791648" sldId="273"/>
        </pc:sldMkLst>
        <pc:spChg chg="mod">
          <ac:chgData name="Mei Collins" userId="f58710cf-9b7c-4342-a50c-dd3de50b0186" providerId="ADAL" clId="{5DFC83B0-381C-4485-8D7C-05CC38FCB480}" dt="2022-09-27T21:39:29.535" v="42" actId="14100"/>
          <ac:spMkLst>
            <pc:docMk/>
            <pc:sldMk cId="4150791648" sldId="273"/>
            <ac:spMk id="2" creationId="{0C4E702A-DD04-B5F0-AD8D-1491A12FB072}"/>
          </ac:spMkLst>
        </pc:spChg>
      </pc:sldChg>
      <pc:sldChg chg="addSp modSp mod delCm modCm">
        <pc:chgData name="Mei Collins" userId="f58710cf-9b7c-4342-a50c-dd3de50b0186" providerId="ADAL" clId="{5DFC83B0-381C-4485-8D7C-05CC38FCB480}" dt="2022-09-27T21:39:47.871" v="44"/>
        <pc:sldMkLst>
          <pc:docMk/>
          <pc:sldMk cId="1744352131" sldId="275"/>
        </pc:sldMkLst>
        <pc:spChg chg="add mod">
          <ac:chgData name="Mei Collins" userId="f58710cf-9b7c-4342-a50c-dd3de50b0186" providerId="ADAL" clId="{5DFC83B0-381C-4485-8D7C-05CC38FCB480}" dt="2022-09-27T03:04:00.048" v="32" actId="1076"/>
          <ac:spMkLst>
            <pc:docMk/>
            <pc:sldMk cId="1744352131" sldId="275"/>
            <ac:spMk id="3" creationId="{2185F167-1AA9-60DF-ECA7-151A38CFEEF7}"/>
          </ac:spMkLst>
        </pc:spChg>
      </pc:sldChg>
      <pc:sldChg chg="modSp mod">
        <pc:chgData name="Mei Collins" userId="f58710cf-9b7c-4342-a50c-dd3de50b0186" providerId="ADAL" clId="{5DFC83B0-381C-4485-8D7C-05CC38FCB480}" dt="2022-09-27T21:39:35.606" v="43" actId="14100"/>
        <pc:sldMkLst>
          <pc:docMk/>
          <pc:sldMk cId="3184369022" sldId="282"/>
        </pc:sldMkLst>
        <pc:spChg chg="mod">
          <ac:chgData name="Mei Collins" userId="f58710cf-9b7c-4342-a50c-dd3de50b0186" providerId="ADAL" clId="{5DFC83B0-381C-4485-8D7C-05CC38FCB480}" dt="2022-09-27T21:39:35.606" v="43" actId="14100"/>
          <ac:spMkLst>
            <pc:docMk/>
            <pc:sldMk cId="3184369022" sldId="282"/>
            <ac:spMk id="2" creationId="{30164C66-29F6-8462-07D2-1000EC731CB3}"/>
          </ac:spMkLst>
        </pc:spChg>
      </pc:sldChg>
      <pc:sldChg chg="del">
        <pc:chgData name="Mei Collins" userId="f58710cf-9b7c-4342-a50c-dd3de50b0186" providerId="ADAL" clId="{5DFC83B0-381C-4485-8D7C-05CC38FCB480}" dt="2022-09-27T03:04:23.329" v="34" actId="47"/>
        <pc:sldMkLst>
          <pc:docMk/>
          <pc:sldMk cId="1581357372" sldId="283"/>
        </pc:sldMkLst>
      </pc:sldChg>
      <pc:sldChg chg="addSp delSp mod">
        <pc:chgData name="Mei Collins" userId="f58710cf-9b7c-4342-a50c-dd3de50b0186" providerId="ADAL" clId="{5DFC83B0-381C-4485-8D7C-05CC38FCB480}" dt="2022-09-27T03:04:33.038" v="36" actId="22"/>
        <pc:sldMkLst>
          <pc:docMk/>
          <pc:sldMk cId="3207061758" sldId="288"/>
        </pc:sldMkLst>
        <pc:spChg chg="add del">
          <ac:chgData name="Mei Collins" userId="f58710cf-9b7c-4342-a50c-dd3de50b0186" providerId="ADAL" clId="{5DFC83B0-381C-4485-8D7C-05CC38FCB480}" dt="2022-09-27T03:04:33.038" v="36" actId="22"/>
          <ac:spMkLst>
            <pc:docMk/>
            <pc:sldMk cId="3207061758" sldId="288"/>
            <ac:spMk id="6" creationId="{3D02DFA4-9A22-49ED-8DC5-BAD4219F5E0F}"/>
          </ac:spMkLst>
        </pc:spChg>
      </pc:sldChg>
      <pc:sldChg chg="add">
        <pc:chgData name="Mei Collins" userId="f58710cf-9b7c-4342-a50c-dd3de50b0186" providerId="ADAL" clId="{5DFC83B0-381C-4485-8D7C-05CC38FCB480}" dt="2022-09-27T03:04:51.400" v="37"/>
        <pc:sldMkLst>
          <pc:docMk/>
          <pc:sldMk cId="2631447854" sldId="1098"/>
        </pc:sldMkLst>
      </pc:sldChg>
    </pc:docChg>
  </pc:docChgLst>
  <pc:docChgLst>
    <pc:chgData name="Henry Roman" userId="28722cf9-7dac-4dc0-9220-e312c8ae96af" providerId="ADAL" clId="{ADC20263-1999-4C2D-878D-57EAD8A81677}"/>
    <pc:docChg chg="">
      <pc:chgData name="Henry Roman" userId="28722cf9-7dac-4dc0-9220-e312c8ae96af" providerId="ADAL" clId="{ADC20263-1999-4C2D-878D-57EAD8A81677}" dt="2022-09-27T20:01:43.967" v="0"/>
      <pc:docMkLst>
        <pc:docMk/>
      </pc:docMkLst>
      <pc:sldChg chg="modCm">
        <pc:chgData name="Henry Roman" userId="28722cf9-7dac-4dc0-9220-e312c8ae96af" providerId="ADAL" clId="{ADC20263-1999-4C2D-878D-57EAD8A81677}" dt="2022-09-27T20:01:43.967" v="0"/>
        <pc:sldMkLst>
          <pc:docMk/>
          <pc:sldMk cId="3463063590" sldId="268"/>
        </pc:sldMkLst>
      </pc:sldChg>
    </pc:docChg>
  </pc:docChgLst>
  <pc:docChgLst>
    <pc:chgData name="Mei Collins" userId="f58710cf-9b7c-4342-a50c-dd3de50b0186" providerId="ADAL" clId="{02A86B30-F0A1-43A3-A7F1-F4EB87817F6F}"/>
    <pc:docChg chg="custSel delSld modSld modSection">
      <pc:chgData name="Mei Collins" userId="f58710cf-9b7c-4342-a50c-dd3de50b0186" providerId="ADAL" clId="{02A86B30-F0A1-43A3-A7F1-F4EB87817F6F}" dt="2022-09-23T15:59:11.958" v="196"/>
      <pc:docMkLst>
        <pc:docMk/>
      </pc:docMkLst>
      <pc:sldChg chg="modSp mod modCm">
        <pc:chgData name="Mei Collins" userId="f58710cf-9b7c-4342-a50c-dd3de50b0186" providerId="ADAL" clId="{02A86B30-F0A1-43A3-A7F1-F4EB87817F6F}" dt="2022-09-23T15:59:11.958" v="196"/>
        <pc:sldMkLst>
          <pc:docMk/>
          <pc:sldMk cId="3463063590" sldId="268"/>
        </pc:sldMkLst>
        <pc:spChg chg="mod">
          <ac:chgData name="Mei Collins" userId="f58710cf-9b7c-4342-a50c-dd3de50b0186" providerId="ADAL" clId="{02A86B30-F0A1-43A3-A7F1-F4EB87817F6F}" dt="2022-09-23T15:39:22.541" v="82" actId="1038"/>
          <ac:spMkLst>
            <pc:docMk/>
            <pc:sldMk cId="3463063590" sldId="268"/>
            <ac:spMk id="2" creationId="{80F8BE1D-A40A-7359-B861-E27F39AF2947}"/>
          </ac:spMkLst>
        </pc:spChg>
      </pc:sldChg>
      <pc:sldChg chg="modSp mod">
        <pc:chgData name="Mei Collins" userId="f58710cf-9b7c-4342-a50c-dd3de50b0186" providerId="ADAL" clId="{02A86B30-F0A1-43A3-A7F1-F4EB87817F6F}" dt="2022-09-23T15:42:04.555" v="130" actId="20577"/>
        <pc:sldMkLst>
          <pc:docMk/>
          <pc:sldMk cId="1088742732" sldId="269"/>
        </pc:sldMkLst>
        <pc:spChg chg="mod">
          <ac:chgData name="Mei Collins" userId="f58710cf-9b7c-4342-a50c-dd3de50b0186" providerId="ADAL" clId="{02A86B30-F0A1-43A3-A7F1-F4EB87817F6F}" dt="2022-09-23T15:42:04.555" v="130" actId="20577"/>
          <ac:spMkLst>
            <pc:docMk/>
            <pc:sldMk cId="1088742732" sldId="269"/>
            <ac:spMk id="3" creationId="{E9C1A3B5-F6B9-E973-FB16-0FADDEE448F2}"/>
          </ac:spMkLst>
        </pc:spChg>
      </pc:sldChg>
      <pc:sldChg chg="modSp mod">
        <pc:chgData name="Mei Collins" userId="f58710cf-9b7c-4342-a50c-dd3de50b0186" providerId="ADAL" clId="{02A86B30-F0A1-43A3-A7F1-F4EB87817F6F}" dt="2022-09-23T15:54:48.274" v="191" actId="207"/>
        <pc:sldMkLst>
          <pc:docMk/>
          <pc:sldMk cId="2836773808" sldId="270"/>
        </pc:sldMkLst>
        <pc:spChg chg="mod">
          <ac:chgData name="Mei Collins" userId="f58710cf-9b7c-4342-a50c-dd3de50b0186" providerId="ADAL" clId="{02A86B30-F0A1-43A3-A7F1-F4EB87817F6F}" dt="2022-09-23T15:54:48.274" v="191" actId="207"/>
          <ac:spMkLst>
            <pc:docMk/>
            <pc:sldMk cId="2836773808" sldId="270"/>
            <ac:spMk id="3" creationId="{738C31C5-15CD-4062-1CF8-9EE7D3CE1E0C}"/>
          </ac:spMkLst>
        </pc:spChg>
      </pc:sldChg>
      <pc:sldChg chg="modCm">
        <pc:chgData name="Mei Collins" userId="f58710cf-9b7c-4342-a50c-dd3de50b0186" providerId="ADAL" clId="{02A86B30-F0A1-43A3-A7F1-F4EB87817F6F}" dt="2022-09-23T15:54:37.969" v="190"/>
        <pc:sldMkLst>
          <pc:docMk/>
          <pc:sldMk cId="1744352131" sldId="275"/>
        </pc:sldMkLst>
      </pc:sldChg>
      <pc:sldChg chg="modSp mod delCm modCm">
        <pc:chgData name="Mei Collins" userId="f58710cf-9b7c-4342-a50c-dd3de50b0186" providerId="ADAL" clId="{02A86B30-F0A1-43A3-A7F1-F4EB87817F6F}" dt="2022-09-23T15:43:11.723" v="189" actId="1035"/>
        <pc:sldMkLst>
          <pc:docMk/>
          <pc:sldMk cId="3184369022" sldId="282"/>
        </pc:sldMkLst>
        <pc:spChg chg="mod">
          <ac:chgData name="Mei Collins" userId="f58710cf-9b7c-4342-a50c-dd3de50b0186" providerId="ADAL" clId="{02A86B30-F0A1-43A3-A7F1-F4EB87817F6F}" dt="2022-09-23T15:42:54.798" v="164" actId="207"/>
          <ac:spMkLst>
            <pc:docMk/>
            <pc:sldMk cId="3184369022" sldId="282"/>
            <ac:spMk id="2" creationId="{30164C66-29F6-8462-07D2-1000EC731CB3}"/>
          </ac:spMkLst>
        </pc:spChg>
        <pc:spChg chg="mod">
          <ac:chgData name="Mei Collins" userId="f58710cf-9b7c-4342-a50c-dd3de50b0186" providerId="ADAL" clId="{02A86B30-F0A1-43A3-A7F1-F4EB87817F6F}" dt="2022-09-23T15:43:01.076" v="165" actId="207"/>
          <ac:spMkLst>
            <pc:docMk/>
            <pc:sldMk cId="3184369022" sldId="282"/>
            <ac:spMk id="3" creationId="{5471F0D0-EA17-4A20-B867-01B0D90B2885}"/>
          </ac:spMkLst>
        </pc:spChg>
        <pc:picChg chg="mod">
          <ac:chgData name="Mei Collins" userId="f58710cf-9b7c-4342-a50c-dd3de50b0186" providerId="ADAL" clId="{02A86B30-F0A1-43A3-A7F1-F4EB87817F6F}" dt="2022-09-23T15:43:11.723" v="189" actId="1035"/>
          <ac:picMkLst>
            <pc:docMk/>
            <pc:sldMk cId="3184369022" sldId="282"/>
            <ac:picMk id="5" creationId="{8F5F6E9B-42EC-7C4E-14B7-51010F0876E5}"/>
          </ac:picMkLst>
        </pc:picChg>
      </pc:sldChg>
      <pc:sldChg chg="modCm">
        <pc:chgData name="Mei Collins" userId="f58710cf-9b7c-4342-a50c-dd3de50b0186" providerId="ADAL" clId="{02A86B30-F0A1-43A3-A7F1-F4EB87817F6F}" dt="2022-09-23T15:56:44.746" v="195"/>
        <pc:sldMkLst>
          <pc:docMk/>
          <pc:sldMk cId="1581357372" sldId="283"/>
        </pc:sldMkLst>
      </pc:sldChg>
      <pc:sldChg chg="del">
        <pc:chgData name="Mei Collins" userId="f58710cf-9b7c-4342-a50c-dd3de50b0186" providerId="ADAL" clId="{02A86B30-F0A1-43A3-A7F1-F4EB87817F6F}" dt="2022-09-23T15:55:21.635" v="192" actId="47"/>
        <pc:sldMkLst>
          <pc:docMk/>
          <pc:sldMk cId="1629733074" sldId="284"/>
        </pc:sldMkLst>
      </pc:sldChg>
      <pc:sldChg chg="del">
        <pc:chgData name="Mei Collins" userId="f58710cf-9b7c-4342-a50c-dd3de50b0186" providerId="ADAL" clId="{02A86B30-F0A1-43A3-A7F1-F4EB87817F6F}" dt="2022-09-23T15:55:23.411" v="193" actId="47"/>
        <pc:sldMkLst>
          <pc:docMk/>
          <pc:sldMk cId="3946824220" sldId="285"/>
        </pc:sldMkLst>
      </pc:sldChg>
      <pc:sldChg chg="modSp mod">
        <pc:chgData name="Mei Collins" userId="f58710cf-9b7c-4342-a50c-dd3de50b0186" providerId="ADAL" clId="{02A86B30-F0A1-43A3-A7F1-F4EB87817F6F}" dt="2022-09-23T15:40:16.511" v="91" actId="20577"/>
        <pc:sldMkLst>
          <pc:docMk/>
          <pc:sldMk cId="349009083" sldId="289"/>
        </pc:sldMkLst>
        <pc:spChg chg="mod">
          <ac:chgData name="Mei Collins" userId="f58710cf-9b7c-4342-a50c-dd3de50b0186" providerId="ADAL" clId="{02A86B30-F0A1-43A3-A7F1-F4EB87817F6F}" dt="2022-09-23T15:40:16.511" v="91" actId="20577"/>
          <ac:spMkLst>
            <pc:docMk/>
            <pc:sldMk cId="349009083" sldId="289"/>
            <ac:spMk id="3" creationId="{647F5EA2-4D72-AACF-F1A2-6A1F0BDA0093}"/>
          </ac:spMkLst>
        </pc:spChg>
      </pc:sldChg>
      <pc:sldChg chg="del">
        <pc:chgData name="Mei Collins" userId="f58710cf-9b7c-4342-a50c-dd3de50b0186" providerId="ADAL" clId="{02A86B30-F0A1-43A3-A7F1-F4EB87817F6F}" dt="2022-09-23T15:55:28.206" v="194" actId="47"/>
        <pc:sldMkLst>
          <pc:docMk/>
          <pc:sldMk cId="1449613912" sldId="290"/>
        </pc:sldMkLst>
      </pc:sldChg>
    </pc:docChg>
  </pc:docChgLst>
  <pc:docChgLst>
    <pc:chgData name="Mei Collins" userId="f58710cf-9b7c-4342-a50c-dd3de50b0186" providerId="ADAL" clId="{E6666805-B053-4280-8C72-68721581CCB9}"/>
    <pc:docChg chg="undo custSel addSld delSld modSld sldOrd addSection delSection modSection">
      <pc:chgData name="Mei Collins" userId="f58710cf-9b7c-4342-a50c-dd3de50b0186" providerId="ADAL" clId="{E6666805-B053-4280-8C72-68721581CCB9}" dt="2022-08-26T17:08:25.976" v="1891" actId="20577"/>
      <pc:docMkLst>
        <pc:docMk/>
      </pc:docMkLst>
      <pc:sldChg chg="modSp add mod">
        <pc:chgData name="Mei Collins" userId="f58710cf-9b7c-4342-a50c-dd3de50b0186" providerId="ADAL" clId="{E6666805-B053-4280-8C72-68721581CCB9}" dt="2022-08-26T17:08:25.976" v="1891" actId="20577"/>
        <pc:sldMkLst>
          <pc:docMk/>
          <pc:sldMk cId="2015222705" sldId="257"/>
        </pc:sldMkLst>
        <pc:spChg chg="mod">
          <ac:chgData name="Mei Collins" userId="f58710cf-9b7c-4342-a50c-dd3de50b0186" providerId="ADAL" clId="{E6666805-B053-4280-8C72-68721581CCB9}" dt="2022-08-26T17:08:25.976" v="1891" actId="20577"/>
          <ac:spMkLst>
            <pc:docMk/>
            <pc:sldMk cId="2015222705" sldId="257"/>
            <ac:spMk id="3" creationId="{44A529D0-168F-80A0-709A-A7023D631DFF}"/>
          </ac:spMkLst>
        </pc:spChg>
      </pc:sldChg>
      <pc:sldChg chg="modSp mod">
        <pc:chgData name="Mei Collins" userId="f58710cf-9b7c-4342-a50c-dd3de50b0186" providerId="ADAL" clId="{E6666805-B053-4280-8C72-68721581CCB9}" dt="2022-08-26T15:55:05.231" v="97" actId="20577"/>
        <pc:sldMkLst>
          <pc:docMk/>
          <pc:sldMk cId="3463063590" sldId="268"/>
        </pc:sldMkLst>
        <pc:spChg chg="mod">
          <ac:chgData name="Mei Collins" userId="f58710cf-9b7c-4342-a50c-dd3de50b0186" providerId="ADAL" clId="{E6666805-B053-4280-8C72-68721581CCB9}" dt="2022-08-26T15:55:05.231" v="97" actId="20577"/>
          <ac:spMkLst>
            <pc:docMk/>
            <pc:sldMk cId="3463063590" sldId="268"/>
            <ac:spMk id="2" creationId="{80F8BE1D-A40A-7359-B861-E27F39AF2947}"/>
          </ac:spMkLst>
        </pc:spChg>
      </pc:sldChg>
      <pc:sldChg chg="modSp mod">
        <pc:chgData name="Mei Collins" userId="f58710cf-9b7c-4342-a50c-dd3de50b0186" providerId="ADAL" clId="{E6666805-B053-4280-8C72-68721581CCB9}" dt="2022-08-26T17:03:50.171" v="1762" actId="1076"/>
        <pc:sldMkLst>
          <pc:docMk/>
          <pc:sldMk cId="1088742732" sldId="269"/>
        </pc:sldMkLst>
        <pc:spChg chg="mod">
          <ac:chgData name="Mei Collins" userId="f58710cf-9b7c-4342-a50c-dd3de50b0186" providerId="ADAL" clId="{E6666805-B053-4280-8C72-68721581CCB9}" dt="2022-08-26T16:06:54.286" v="153" actId="20577"/>
          <ac:spMkLst>
            <pc:docMk/>
            <pc:sldMk cId="1088742732" sldId="269"/>
            <ac:spMk id="2" creationId="{DE2CED02-4E07-F579-F6DC-1356B6261E22}"/>
          </ac:spMkLst>
        </pc:spChg>
        <pc:spChg chg="mod">
          <ac:chgData name="Mei Collins" userId="f58710cf-9b7c-4342-a50c-dd3de50b0186" providerId="ADAL" clId="{E6666805-B053-4280-8C72-68721581CCB9}" dt="2022-08-26T17:03:50.171" v="1762" actId="1076"/>
          <ac:spMkLst>
            <pc:docMk/>
            <pc:sldMk cId="1088742732" sldId="269"/>
            <ac:spMk id="3" creationId="{E9C1A3B5-F6B9-E973-FB16-0FADDEE448F2}"/>
          </ac:spMkLst>
        </pc:spChg>
      </pc:sldChg>
      <pc:sldChg chg="modSp mod ord">
        <pc:chgData name="Mei Collins" userId="f58710cf-9b7c-4342-a50c-dd3de50b0186" providerId="ADAL" clId="{E6666805-B053-4280-8C72-68721581CCB9}" dt="2022-08-26T16:38:02.844" v="1089" actId="403"/>
        <pc:sldMkLst>
          <pc:docMk/>
          <pc:sldMk cId="2836773808" sldId="270"/>
        </pc:sldMkLst>
        <pc:spChg chg="mod">
          <ac:chgData name="Mei Collins" userId="f58710cf-9b7c-4342-a50c-dd3de50b0186" providerId="ADAL" clId="{E6666805-B053-4280-8C72-68721581CCB9}" dt="2022-08-26T16:37:37.857" v="1085" actId="20577"/>
          <ac:spMkLst>
            <pc:docMk/>
            <pc:sldMk cId="2836773808" sldId="270"/>
            <ac:spMk id="2" creationId="{05D3DC73-634B-72AE-DE41-F801F81286B3}"/>
          </ac:spMkLst>
        </pc:spChg>
        <pc:spChg chg="mod">
          <ac:chgData name="Mei Collins" userId="f58710cf-9b7c-4342-a50c-dd3de50b0186" providerId="ADAL" clId="{E6666805-B053-4280-8C72-68721581CCB9}" dt="2022-08-26T16:38:02.844" v="1089" actId="403"/>
          <ac:spMkLst>
            <pc:docMk/>
            <pc:sldMk cId="2836773808" sldId="270"/>
            <ac:spMk id="3" creationId="{738C31C5-15CD-4062-1CF8-9EE7D3CE1E0C}"/>
          </ac:spMkLst>
        </pc:spChg>
      </pc:sldChg>
      <pc:sldChg chg="modSp new mod">
        <pc:chgData name="Mei Collins" userId="f58710cf-9b7c-4342-a50c-dd3de50b0186" providerId="ADAL" clId="{E6666805-B053-4280-8C72-68721581CCB9}" dt="2022-08-26T16:08:33.066" v="459" actId="14100"/>
        <pc:sldMkLst>
          <pc:docMk/>
          <pc:sldMk cId="2556551544" sldId="271"/>
        </pc:sldMkLst>
        <pc:spChg chg="mod">
          <ac:chgData name="Mei Collins" userId="f58710cf-9b7c-4342-a50c-dd3de50b0186" providerId="ADAL" clId="{E6666805-B053-4280-8C72-68721581CCB9}" dt="2022-08-26T16:08:06.909" v="454" actId="20577"/>
          <ac:spMkLst>
            <pc:docMk/>
            <pc:sldMk cId="2556551544" sldId="271"/>
            <ac:spMk id="2" creationId="{0C4E702A-DD04-B5F0-AD8D-1491A12FB072}"/>
          </ac:spMkLst>
        </pc:spChg>
        <pc:spChg chg="mod">
          <ac:chgData name="Mei Collins" userId="f58710cf-9b7c-4342-a50c-dd3de50b0186" providerId="ADAL" clId="{E6666805-B053-4280-8C72-68721581CCB9}" dt="2022-08-26T16:08:33.066" v="459" actId="14100"/>
          <ac:spMkLst>
            <pc:docMk/>
            <pc:sldMk cId="2556551544" sldId="271"/>
            <ac:spMk id="3" creationId="{F153513E-8CEE-924A-6F00-75533EF5BC43}"/>
          </ac:spMkLst>
        </pc:spChg>
      </pc:sldChg>
      <pc:sldChg chg="addSp delSp modSp add mod ord">
        <pc:chgData name="Mei Collins" userId="f58710cf-9b7c-4342-a50c-dd3de50b0186" providerId="ADAL" clId="{E6666805-B053-4280-8C72-68721581CCB9}" dt="2022-08-26T16:15:11.711" v="575" actId="1582"/>
        <pc:sldMkLst>
          <pc:docMk/>
          <pc:sldMk cId="2637105479" sldId="272"/>
        </pc:sldMkLst>
        <pc:spChg chg="mod">
          <ac:chgData name="Mei Collins" userId="f58710cf-9b7c-4342-a50c-dd3de50b0186" providerId="ADAL" clId="{E6666805-B053-4280-8C72-68721581CCB9}" dt="2022-08-26T16:13:38.497" v="557" actId="20577"/>
          <ac:spMkLst>
            <pc:docMk/>
            <pc:sldMk cId="2637105479" sldId="272"/>
            <ac:spMk id="2" creationId="{0C4E702A-DD04-B5F0-AD8D-1491A12FB072}"/>
          </ac:spMkLst>
        </pc:spChg>
        <pc:spChg chg="del">
          <ac:chgData name="Mei Collins" userId="f58710cf-9b7c-4342-a50c-dd3de50b0186" providerId="ADAL" clId="{E6666805-B053-4280-8C72-68721581CCB9}" dt="2022-08-26T16:14:02.419" v="558" actId="478"/>
          <ac:spMkLst>
            <pc:docMk/>
            <pc:sldMk cId="2637105479" sldId="272"/>
            <ac:spMk id="3" creationId="{F153513E-8CEE-924A-6F00-75533EF5BC43}"/>
          </ac:spMkLst>
        </pc:spChg>
        <pc:spChg chg="add mod">
          <ac:chgData name="Mei Collins" userId="f58710cf-9b7c-4342-a50c-dd3de50b0186" providerId="ADAL" clId="{E6666805-B053-4280-8C72-68721581CCB9}" dt="2022-08-26T16:14:26.802" v="566" actId="1076"/>
          <ac:spMkLst>
            <pc:docMk/>
            <pc:sldMk cId="2637105479" sldId="272"/>
            <ac:spMk id="6" creationId="{6CEAA2B1-2CE9-D771-4825-A966E2B33CE9}"/>
          </ac:spMkLst>
        </pc:spChg>
        <pc:picChg chg="add mod">
          <ac:chgData name="Mei Collins" userId="f58710cf-9b7c-4342-a50c-dd3de50b0186" providerId="ADAL" clId="{E6666805-B053-4280-8C72-68721581CCB9}" dt="2022-08-26T16:14:05.923" v="560" actId="1076"/>
          <ac:picMkLst>
            <pc:docMk/>
            <pc:sldMk cId="2637105479" sldId="272"/>
            <ac:picMk id="5" creationId="{347D6C4D-A135-AFC6-2151-F902513E431B}"/>
          </ac:picMkLst>
        </pc:picChg>
        <pc:cxnChg chg="add mod">
          <ac:chgData name="Mei Collins" userId="f58710cf-9b7c-4342-a50c-dd3de50b0186" providerId="ADAL" clId="{E6666805-B053-4280-8C72-68721581CCB9}" dt="2022-08-26T16:15:05.336" v="574" actId="1582"/>
          <ac:cxnSpMkLst>
            <pc:docMk/>
            <pc:sldMk cId="2637105479" sldId="272"/>
            <ac:cxnSpMk id="7" creationId="{461D46BE-CAD8-1FD4-4CB1-8FBF207AF9E0}"/>
          </ac:cxnSpMkLst>
        </pc:cxnChg>
        <pc:cxnChg chg="add mod">
          <ac:chgData name="Mei Collins" userId="f58710cf-9b7c-4342-a50c-dd3de50b0186" providerId="ADAL" clId="{E6666805-B053-4280-8C72-68721581CCB9}" dt="2022-08-26T16:15:11.711" v="575" actId="1582"/>
          <ac:cxnSpMkLst>
            <pc:docMk/>
            <pc:sldMk cId="2637105479" sldId="272"/>
            <ac:cxnSpMk id="9" creationId="{DC451F95-8992-27EC-B508-B99C5EC83936}"/>
          </ac:cxnSpMkLst>
        </pc:cxnChg>
      </pc:sldChg>
      <pc:sldChg chg="addSp delSp modSp add mod modNotesTx">
        <pc:chgData name="Mei Collins" userId="f58710cf-9b7c-4342-a50c-dd3de50b0186" providerId="ADAL" clId="{E6666805-B053-4280-8C72-68721581CCB9}" dt="2022-08-26T16:19:44.441" v="697" actId="1076"/>
        <pc:sldMkLst>
          <pc:docMk/>
          <pc:sldMk cId="4150791648" sldId="273"/>
        </pc:sldMkLst>
        <pc:spChg chg="mod">
          <ac:chgData name="Mei Collins" userId="f58710cf-9b7c-4342-a50c-dd3de50b0186" providerId="ADAL" clId="{E6666805-B053-4280-8C72-68721581CCB9}" dt="2022-08-26T16:15:37.587" v="631" actId="20577"/>
          <ac:spMkLst>
            <pc:docMk/>
            <pc:sldMk cId="4150791648" sldId="273"/>
            <ac:spMk id="2" creationId="{0C4E702A-DD04-B5F0-AD8D-1491A12FB072}"/>
          </ac:spMkLst>
        </pc:spChg>
        <pc:spChg chg="del">
          <ac:chgData name="Mei Collins" userId="f58710cf-9b7c-4342-a50c-dd3de50b0186" providerId="ADAL" clId="{E6666805-B053-4280-8C72-68721581CCB9}" dt="2022-08-26T16:15:50.827" v="632" actId="478"/>
          <ac:spMkLst>
            <pc:docMk/>
            <pc:sldMk cId="4150791648" sldId="273"/>
            <ac:spMk id="3" creationId="{F153513E-8CEE-924A-6F00-75533EF5BC43}"/>
          </ac:spMkLst>
        </pc:spChg>
        <pc:spChg chg="add mod">
          <ac:chgData name="Mei Collins" userId="f58710cf-9b7c-4342-a50c-dd3de50b0186" providerId="ADAL" clId="{E6666805-B053-4280-8C72-68721581CCB9}" dt="2022-08-26T16:19:13.067" v="678" actId="1076"/>
          <ac:spMkLst>
            <pc:docMk/>
            <pc:sldMk cId="4150791648" sldId="273"/>
            <ac:spMk id="6" creationId="{1D2A451A-1DEF-92F4-481E-27CB28B688A1}"/>
          </ac:spMkLst>
        </pc:spChg>
        <pc:picChg chg="add del mod">
          <ac:chgData name="Mei Collins" userId="f58710cf-9b7c-4342-a50c-dd3de50b0186" providerId="ADAL" clId="{E6666805-B053-4280-8C72-68721581CCB9}" dt="2022-08-26T16:19:31.709" v="679" actId="478"/>
          <ac:picMkLst>
            <pc:docMk/>
            <pc:sldMk cId="4150791648" sldId="273"/>
            <ac:picMk id="5" creationId="{8CCF4135-B4DA-F81B-4657-9C90D05181F8}"/>
          </ac:picMkLst>
        </pc:picChg>
        <pc:picChg chg="add mod">
          <ac:chgData name="Mei Collins" userId="f58710cf-9b7c-4342-a50c-dd3de50b0186" providerId="ADAL" clId="{E6666805-B053-4280-8C72-68721581CCB9}" dt="2022-08-26T16:19:44.441" v="697" actId="1076"/>
          <ac:picMkLst>
            <pc:docMk/>
            <pc:sldMk cId="4150791648" sldId="273"/>
            <ac:picMk id="8" creationId="{4B5B57E9-428D-3364-DB09-1249551D07DC}"/>
          </ac:picMkLst>
        </pc:picChg>
      </pc:sldChg>
      <pc:sldChg chg="modSp new mod ord">
        <pc:chgData name="Mei Collins" userId="f58710cf-9b7c-4342-a50c-dd3de50b0186" providerId="ADAL" clId="{E6666805-B053-4280-8C72-68721581CCB9}" dt="2022-08-26T16:33:10.602" v="1053" actId="20578"/>
        <pc:sldMkLst>
          <pc:docMk/>
          <pc:sldMk cId="2036002579" sldId="274"/>
        </pc:sldMkLst>
        <pc:spChg chg="mod">
          <ac:chgData name="Mei Collins" userId="f58710cf-9b7c-4342-a50c-dd3de50b0186" providerId="ADAL" clId="{E6666805-B053-4280-8C72-68721581CCB9}" dt="2022-08-26T16:22:39.025" v="748" actId="20577"/>
          <ac:spMkLst>
            <pc:docMk/>
            <pc:sldMk cId="2036002579" sldId="274"/>
            <ac:spMk id="2" creationId="{6CFC14CD-FF57-9A89-3661-5EB0F3A3F653}"/>
          </ac:spMkLst>
        </pc:spChg>
        <pc:spChg chg="mod">
          <ac:chgData name="Mei Collins" userId="f58710cf-9b7c-4342-a50c-dd3de50b0186" providerId="ADAL" clId="{E6666805-B053-4280-8C72-68721581CCB9}" dt="2022-08-26T16:27:02.269" v="812" actId="404"/>
          <ac:spMkLst>
            <pc:docMk/>
            <pc:sldMk cId="2036002579" sldId="274"/>
            <ac:spMk id="3" creationId="{28624681-51C9-8040-D7B5-4EF4D6DE2DD8}"/>
          </ac:spMkLst>
        </pc:spChg>
      </pc:sldChg>
      <pc:sldChg chg="addSp delSp modSp add mod ord">
        <pc:chgData name="Mei Collins" userId="f58710cf-9b7c-4342-a50c-dd3de50b0186" providerId="ADAL" clId="{E6666805-B053-4280-8C72-68721581CCB9}" dt="2022-08-26T16:33:10.602" v="1053" actId="20578"/>
        <pc:sldMkLst>
          <pc:docMk/>
          <pc:sldMk cId="1744352131" sldId="275"/>
        </pc:sldMkLst>
        <pc:spChg chg="mod">
          <ac:chgData name="Mei Collins" userId="f58710cf-9b7c-4342-a50c-dd3de50b0186" providerId="ADAL" clId="{E6666805-B053-4280-8C72-68721581CCB9}" dt="2022-08-26T16:28:48.160" v="906" actId="1035"/>
          <ac:spMkLst>
            <pc:docMk/>
            <pc:sldMk cId="1744352131" sldId="275"/>
            <ac:spMk id="2" creationId="{6CFC14CD-FF57-9A89-3661-5EB0F3A3F653}"/>
          </ac:spMkLst>
        </pc:spChg>
        <pc:spChg chg="del">
          <ac:chgData name="Mei Collins" userId="f58710cf-9b7c-4342-a50c-dd3de50b0186" providerId="ADAL" clId="{E6666805-B053-4280-8C72-68721581CCB9}" dt="2022-08-26T16:28:29.911" v="898" actId="478"/>
          <ac:spMkLst>
            <pc:docMk/>
            <pc:sldMk cId="1744352131" sldId="275"/>
            <ac:spMk id="3" creationId="{28624681-51C9-8040-D7B5-4EF4D6DE2DD8}"/>
          </ac:spMkLst>
        </pc:spChg>
        <pc:graphicFrameChg chg="add mod">
          <ac:chgData name="Mei Collins" userId="f58710cf-9b7c-4342-a50c-dd3de50b0186" providerId="ADAL" clId="{E6666805-B053-4280-8C72-68721581CCB9}" dt="2022-08-26T16:28:36.646" v="900" actId="1076"/>
          <ac:graphicFrameMkLst>
            <pc:docMk/>
            <pc:sldMk cId="1744352131" sldId="275"/>
            <ac:graphicFrameMk id="5" creationId="{DFAFB660-FDB7-33FE-BC09-581FF6BBD1E5}"/>
          </ac:graphicFrameMkLst>
        </pc:graphicFrameChg>
      </pc:sldChg>
      <pc:sldChg chg="modSp add mod ord">
        <pc:chgData name="Mei Collins" userId="f58710cf-9b7c-4342-a50c-dd3de50b0186" providerId="ADAL" clId="{E6666805-B053-4280-8C72-68721581CCB9}" dt="2022-08-26T16:33:10.602" v="1053" actId="20578"/>
        <pc:sldMkLst>
          <pc:docMk/>
          <pc:sldMk cId="1234872710" sldId="276"/>
        </pc:sldMkLst>
        <pc:spChg chg="mod">
          <ac:chgData name="Mei Collins" userId="f58710cf-9b7c-4342-a50c-dd3de50b0186" providerId="ADAL" clId="{E6666805-B053-4280-8C72-68721581CCB9}" dt="2022-08-26T16:29:40.354" v="943" actId="20577"/>
          <ac:spMkLst>
            <pc:docMk/>
            <pc:sldMk cId="1234872710" sldId="276"/>
            <ac:spMk id="2" creationId="{6CFC14CD-FF57-9A89-3661-5EB0F3A3F653}"/>
          </ac:spMkLst>
        </pc:spChg>
        <pc:spChg chg="mod">
          <ac:chgData name="Mei Collins" userId="f58710cf-9b7c-4342-a50c-dd3de50b0186" providerId="ADAL" clId="{E6666805-B053-4280-8C72-68721581CCB9}" dt="2022-08-26T16:30:23.852" v="963" actId="14100"/>
          <ac:spMkLst>
            <pc:docMk/>
            <pc:sldMk cId="1234872710" sldId="276"/>
            <ac:spMk id="3" creationId="{28624681-51C9-8040-D7B5-4EF4D6DE2DD8}"/>
          </ac:spMkLst>
        </pc:spChg>
      </pc:sldChg>
      <pc:sldChg chg="addSp delSp modSp add mod ord">
        <pc:chgData name="Mei Collins" userId="f58710cf-9b7c-4342-a50c-dd3de50b0186" providerId="ADAL" clId="{E6666805-B053-4280-8C72-68721581CCB9}" dt="2022-08-26T16:33:10.602" v="1053" actId="20578"/>
        <pc:sldMkLst>
          <pc:docMk/>
          <pc:sldMk cId="2436136070" sldId="277"/>
        </pc:sldMkLst>
        <pc:spChg chg="mod">
          <ac:chgData name="Mei Collins" userId="f58710cf-9b7c-4342-a50c-dd3de50b0186" providerId="ADAL" clId="{E6666805-B053-4280-8C72-68721581CCB9}" dt="2022-08-26T16:31:05.638" v="1027" actId="20577"/>
          <ac:spMkLst>
            <pc:docMk/>
            <pc:sldMk cId="2436136070" sldId="277"/>
            <ac:spMk id="2" creationId="{6CFC14CD-FF57-9A89-3661-5EB0F3A3F653}"/>
          </ac:spMkLst>
        </pc:spChg>
        <pc:spChg chg="del">
          <ac:chgData name="Mei Collins" userId="f58710cf-9b7c-4342-a50c-dd3de50b0186" providerId="ADAL" clId="{E6666805-B053-4280-8C72-68721581CCB9}" dt="2022-08-26T16:31:19.721" v="1028" actId="478"/>
          <ac:spMkLst>
            <pc:docMk/>
            <pc:sldMk cId="2436136070" sldId="277"/>
            <ac:spMk id="3" creationId="{28624681-51C9-8040-D7B5-4EF4D6DE2DD8}"/>
          </ac:spMkLst>
        </pc:spChg>
        <pc:graphicFrameChg chg="add mod modGraphic">
          <ac:chgData name="Mei Collins" userId="f58710cf-9b7c-4342-a50c-dd3de50b0186" providerId="ADAL" clId="{E6666805-B053-4280-8C72-68721581CCB9}" dt="2022-08-26T16:32:03.147" v="1041" actId="1076"/>
          <ac:graphicFrameMkLst>
            <pc:docMk/>
            <pc:sldMk cId="2436136070" sldId="277"/>
            <ac:graphicFrameMk id="5" creationId="{36BA6242-080D-BFC8-CC16-6B7670E21162}"/>
          </ac:graphicFrameMkLst>
        </pc:graphicFrameChg>
        <pc:picChg chg="add mod">
          <ac:chgData name="Mei Collins" userId="f58710cf-9b7c-4342-a50c-dd3de50b0186" providerId="ADAL" clId="{E6666805-B053-4280-8C72-68721581CCB9}" dt="2022-08-26T16:32:05.216" v="1042" actId="1076"/>
          <ac:picMkLst>
            <pc:docMk/>
            <pc:sldMk cId="2436136070" sldId="277"/>
            <ac:picMk id="6" creationId="{C411C035-6EFC-28AD-AE1D-BFC69F07540A}"/>
          </ac:picMkLst>
        </pc:picChg>
        <pc:picChg chg="add mod">
          <ac:chgData name="Mei Collins" userId="f58710cf-9b7c-4342-a50c-dd3de50b0186" providerId="ADAL" clId="{E6666805-B053-4280-8C72-68721581CCB9}" dt="2022-08-26T16:32:17.298" v="1045" actId="14100"/>
          <ac:picMkLst>
            <pc:docMk/>
            <pc:sldMk cId="2436136070" sldId="277"/>
            <ac:picMk id="7" creationId="{A6CB0BFF-3EE4-20AC-6323-0902269BF0B9}"/>
          </ac:picMkLst>
        </pc:picChg>
      </pc:sldChg>
      <pc:sldChg chg="modSp new mod">
        <pc:chgData name="Mei Collins" userId="f58710cf-9b7c-4342-a50c-dd3de50b0186" providerId="ADAL" clId="{E6666805-B053-4280-8C72-68721581CCB9}" dt="2022-08-26T16:38:41.720" v="1121" actId="14100"/>
        <pc:sldMkLst>
          <pc:docMk/>
          <pc:sldMk cId="1969191403" sldId="278"/>
        </pc:sldMkLst>
        <pc:spChg chg="mod">
          <ac:chgData name="Mei Collins" userId="f58710cf-9b7c-4342-a50c-dd3de50b0186" providerId="ADAL" clId="{E6666805-B053-4280-8C72-68721581CCB9}" dt="2022-08-26T16:38:32.751" v="1118" actId="20577"/>
          <ac:spMkLst>
            <pc:docMk/>
            <pc:sldMk cId="1969191403" sldId="278"/>
            <ac:spMk id="2" creationId="{2580FBF7-4B16-9DC3-422D-0676ED998DEC}"/>
          </ac:spMkLst>
        </pc:spChg>
        <pc:spChg chg="mod">
          <ac:chgData name="Mei Collins" userId="f58710cf-9b7c-4342-a50c-dd3de50b0186" providerId="ADAL" clId="{E6666805-B053-4280-8C72-68721581CCB9}" dt="2022-08-26T16:38:41.720" v="1121" actId="14100"/>
          <ac:spMkLst>
            <pc:docMk/>
            <pc:sldMk cId="1969191403" sldId="278"/>
            <ac:spMk id="3" creationId="{553F54AF-754B-F88F-9090-F1431F1DE407}"/>
          </ac:spMkLst>
        </pc:spChg>
      </pc:sldChg>
      <pc:sldChg chg="add del">
        <pc:chgData name="Mei Collins" userId="f58710cf-9b7c-4342-a50c-dd3de50b0186" providerId="ADAL" clId="{E6666805-B053-4280-8C72-68721581CCB9}" dt="2022-08-26T16:32:32.944" v="1046" actId="47"/>
        <pc:sldMkLst>
          <pc:docMk/>
          <pc:sldMk cId="3727006373" sldId="278"/>
        </pc:sldMkLst>
      </pc:sldChg>
      <pc:sldChg chg="add del">
        <pc:chgData name="Mei Collins" userId="f58710cf-9b7c-4342-a50c-dd3de50b0186" providerId="ADAL" clId="{E6666805-B053-4280-8C72-68721581CCB9}" dt="2022-08-26T16:32:33.710" v="1047" actId="47"/>
        <pc:sldMkLst>
          <pc:docMk/>
          <pc:sldMk cId="87321230" sldId="279"/>
        </pc:sldMkLst>
      </pc:sldChg>
      <pc:sldChg chg="addSp delSp modSp new mod">
        <pc:chgData name="Mei Collins" userId="f58710cf-9b7c-4342-a50c-dd3de50b0186" providerId="ADAL" clId="{E6666805-B053-4280-8C72-68721581CCB9}" dt="2022-08-26T16:42:44.769" v="1193" actId="20577"/>
        <pc:sldMkLst>
          <pc:docMk/>
          <pc:sldMk cId="790931386" sldId="279"/>
        </pc:sldMkLst>
        <pc:spChg chg="mod">
          <ac:chgData name="Mei Collins" userId="f58710cf-9b7c-4342-a50c-dd3de50b0186" providerId="ADAL" clId="{E6666805-B053-4280-8C72-68721581CCB9}" dt="2022-08-26T16:42:44.769" v="1193" actId="20577"/>
          <ac:spMkLst>
            <pc:docMk/>
            <pc:sldMk cId="790931386" sldId="279"/>
            <ac:spMk id="2" creationId="{16EC23A5-6A0F-07E4-A3B3-9918BEB476C5}"/>
          </ac:spMkLst>
        </pc:spChg>
        <pc:spChg chg="del">
          <ac:chgData name="Mei Collins" userId="f58710cf-9b7c-4342-a50c-dd3de50b0186" providerId="ADAL" clId="{E6666805-B053-4280-8C72-68721581CCB9}" dt="2022-08-26T16:40:51.425" v="1167" actId="478"/>
          <ac:spMkLst>
            <pc:docMk/>
            <pc:sldMk cId="790931386" sldId="279"/>
            <ac:spMk id="3" creationId="{4FA524F3-CC66-DAD4-A4F3-16933A08367F}"/>
          </ac:spMkLst>
        </pc:spChg>
        <pc:picChg chg="add mod">
          <ac:chgData name="Mei Collins" userId="f58710cf-9b7c-4342-a50c-dd3de50b0186" providerId="ADAL" clId="{E6666805-B053-4280-8C72-68721581CCB9}" dt="2022-08-26T16:41:22.722" v="1182" actId="1076"/>
          <ac:picMkLst>
            <pc:docMk/>
            <pc:sldMk cId="790931386" sldId="279"/>
            <ac:picMk id="5" creationId="{6582B2EE-AACD-7D57-8569-A48A0009C3A7}"/>
          </ac:picMkLst>
        </pc:picChg>
        <pc:picChg chg="add mod">
          <ac:chgData name="Mei Collins" userId="f58710cf-9b7c-4342-a50c-dd3de50b0186" providerId="ADAL" clId="{E6666805-B053-4280-8C72-68721581CCB9}" dt="2022-08-26T16:41:21.380" v="1181" actId="1076"/>
          <ac:picMkLst>
            <pc:docMk/>
            <pc:sldMk cId="790931386" sldId="279"/>
            <ac:picMk id="6" creationId="{3516917B-D166-0F9C-F84D-0A29A18EAF2F}"/>
          </ac:picMkLst>
        </pc:picChg>
        <pc:picChg chg="add del mod">
          <ac:chgData name="Mei Collins" userId="f58710cf-9b7c-4342-a50c-dd3de50b0186" providerId="ADAL" clId="{E6666805-B053-4280-8C72-68721581CCB9}" dt="2022-08-26T16:42:39.105" v="1186" actId="478"/>
          <ac:picMkLst>
            <pc:docMk/>
            <pc:sldMk cId="790931386" sldId="279"/>
            <ac:picMk id="7" creationId="{127465C9-C5C4-AC82-CD73-94866C85A2B6}"/>
          </ac:picMkLst>
        </pc:picChg>
      </pc:sldChg>
      <pc:sldChg chg="addSp delSp modSp new mod">
        <pc:chgData name="Mei Collins" userId="f58710cf-9b7c-4342-a50c-dd3de50b0186" providerId="ADAL" clId="{E6666805-B053-4280-8C72-68721581CCB9}" dt="2022-08-26T16:44:04.240" v="1261" actId="1076"/>
        <pc:sldMkLst>
          <pc:docMk/>
          <pc:sldMk cId="3751714586" sldId="280"/>
        </pc:sldMkLst>
        <pc:spChg chg="mod">
          <ac:chgData name="Mei Collins" userId="f58710cf-9b7c-4342-a50c-dd3de50b0186" providerId="ADAL" clId="{E6666805-B053-4280-8C72-68721581CCB9}" dt="2022-08-26T16:43:12.933" v="1249" actId="20577"/>
          <ac:spMkLst>
            <pc:docMk/>
            <pc:sldMk cId="3751714586" sldId="280"/>
            <ac:spMk id="2" creationId="{87C9EFF5-E051-CD15-1164-1C3C3B7D3387}"/>
          </ac:spMkLst>
        </pc:spChg>
        <pc:spChg chg="del">
          <ac:chgData name="Mei Collins" userId="f58710cf-9b7c-4342-a50c-dd3de50b0186" providerId="ADAL" clId="{E6666805-B053-4280-8C72-68721581CCB9}" dt="2022-08-26T16:43:24.188" v="1250" actId="478"/>
          <ac:spMkLst>
            <pc:docMk/>
            <pc:sldMk cId="3751714586" sldId="280"/>
            <ac:spMk id="3" creationId="{F1598584-D100-1D81-42BC-B2D3C663C2F7}"/>
          </ac:spMkLst>
        </pc:spChg>
        <pc:spChg chg="add mod">
          <ac:chgData name="Mei Collins" userId="f58710cf-9b7c-4342-a50c-dd3de50b0186" providerId="ADAL" clId="{E6666805-B053-4280-8C72-68721581CCB9}" dt="2022-08-26T16:44:04.240" v="1261" actId="1076"/>
          <ac:spMkLst>
            <pc:docMk/>
            <pc:sldMk cId="3751714586" sldId="280"/>
            <ac:spMk id="7" creationId="{73B8FB67-70A4-E125-FA73-4B54983DF914}"/>
          </ac:spMkLst>
        </pc:spChg>
        <pc:graphicFrameChg chg="add mod">
          <ac:chgData name="Mei Collins" userId="f58710cf-9b7c-4342-a50c-dd3de50b0186" providerId="ADAL" clId="{E6666805-B053-4280-8C72-68721581CCB9}" dt="2022-08-26T16:43:27.650" v="1252" actId="1076"/>
          <ac:graphicFrameMkLst>
            <pc:docMk/>
            <pc:sldMk cId="3751714586" sldId="280"/>
            <ac:graphicFrameMk id="5" creationId="{18F504BE-3A66-314A-D3E5-DFD22FAFBD19}"/>
          </ac:graphicFrameMkLst>
        </pc:graphicFrameChg>
        <pc:picChg chg="add mod">
          <ac:chgData name="Mei Collins" userId="f58710cf-9b7c-4342-a50c-dd3de50b0186" providerId="ADAL" clId="{E6666805-B053-4280-8C72-68721581CCB9}" dt="2022-08-26T16:43:35.738" v="1254" actId="1076"/>
          <ac:picMkLst>
            <pc:docMk/>
            <pc:sldMk cId="3751714586" sldId="280"/>
            <ac:picMk id="6" creationId="{1EECCE9C-1183-68FE-72CE-70A7413A0F43}"/>
          </ac:picMkLst>
        </pc:picChg>
      </pc:sldChg>
      <pc:sldChg chg="addSp delSp modSp new mod addCm">
        <pc:chgData name="Mei Collins" userId="f58710cf-9b7c-4342-a50c-dd3de50b0186" providerId="ADAL" clId="{E6666805-B053-4280-8C72-68721581CCB9}" dt="2022-08-26T16:49:37.579" v="1315"/>
        <pc:sldMkLst>
          <pc:docMk/>
          <pc:sldMk cId="3239247434" sldId="281"/>
        </pc:sldMkLst>
        <pc:spChg chg="mod">
          <ac:chgData name="Mei Collins" userId="f58710cf-9b7c-4342-a50c-dd3de50b0186" providerId="ADAL" clId="{E6666805-B053-4280-8C72-68721581CCB9}" dt="2022-08-26T16:44:34.977" v="1305" actId="20577"/>
          <ac:spMkLst>
            <pc:docMk/>
            <pc:sldMk cId="3239247434" sldId="281"/>
            <ac:spMk id="2" creationId="{ED2A35DF-4E23-2E22-F4C4-6C0BD4ED5391}"/>
          </ac:spMkLst>
        </pc:spChg>
        <pc:spChg chg="del">
          <ac:chgData name="Mei Collins" userId="f58710cf-9b7c-4342-a50c-dd3de50b0186" providerId="ADAL" clId="{E6666805-B053-4280-8C72-68721581CCB9}" dt="2022-08-26T16:44:45.891" v="1306" actId="478"/>
          <ac:spMkLst>
            <pc:docMk/>
            <pc:sldMk cId="3239247434" sldId="281"/>
            <ac:spMk id="3" creationId="{7B97F5DD-555A-BA58-D57B-DC525752CC07}"/>
          </ac:spMkLst>
        </pc:spChg>
        <pc:graphicFrameChg chg="add mod modGraphic">
          <ac:chgData name="Mei Collins" userId="f58710cf-9b7c-4342-a50c-dd3de50b0186" providerId="ADAL" clId="{E6666805-B053-4280-8C72-68721581CCB9}" dt="2022-08-26T16:45:18.064" v="1314" actId="1076"/>
          <ac:graphicFrameMkLst>
            <pc:docMk/>
            <pc:sldMk cId="3239247434" sldId="281"/>
            <ac:graphicFrameMk id="5" creationId="{BB9CF6FA-9493-CD0F-08C3-639AC6A6D37D}"/>
          </ac:graphicFrameMkLst>
        </pc:graphicFrameChg>
      </pc:sldChg>
      <pc:sldChg chg="addSp modSp new mod">
        <pc:chgData name="Mei Collins" userId="f58710cf-9b7c-4342-a50c-dd3de50b0186" providerId="ADAL" clId="{E6666805-B053-4280-8C72-68721581CCB9}" dt="2022-08-26T16:51:31.003" v="1471" actId="1076"/>
        <pc:sldMkLst>
          <pc:docMk/>
          <pc:sldMk cId="3184369022" sldId="282"/>
        </pc:sldMkLst>
        <pc:spChg chg="mod">
          <ac:chgData name="Mei Collins" userId="f58710cf-9b7c-4342-a50c-dd3de50b0186" providerId="ADAL" clId="{E6666805-B053-4280-8C72-68721581CCB9}" dt="2022-08-26T16:50:18.583" v="1423" actId="20577"/>
          <ac:spMkLst>
            <pc:docMk/>
            <pc:sldMk cId="3184369022" sldId="282"/>
            <ac:spMk id="2" creationId="{30164C66-29F6-8462-07D2-1000EC731CB3}"/>
          </ac:spMkLst>
        </pc:spChg>
        <pc:spChg chg="mod">
          <ac:chgData name="Mei Collins" userId="f58710cf-9b7c-4342-a50c-dd3de50b0186" providerId="ADAL" clId="{E6666805-B053-4280-8C72-68721581CCB9}" dt="2022-08-26T16:51:26.788" v="1470" actId="1076"/>
          <ac:spMkLst>
            <pc:docMk/>
            <pc:sldMk cId="3184369022" sldId="282"/>
            <ac:spMk id="3" creationId="{5471F0D0-EA17-4A20-B867-01B0D90B2885}"/>
          </ac:spMkLst>
        </pc:spChg>
        <pc:picChg chg="add mod">
          <ac:chgData name="Mei Collins" userId="f58710cf-9b7c-4342-a50c-dd3de50b0186" providerId="ADAL" clId="{E6666805-B053-4280-8C72-68721581CCB9}" dt="2022-08-26T16:51:31.003" v="1471" actId="1076"/>
          <ac:picMkLst>
            <pc:docMk/>
            <pc:sldMk cId="3184369022" sldId="282"/>
            <ac:picMk id="5" creationId="{8F5F6E9B-42EC-7C4E-14B7-51010F0876E5}"/>
          </ac:picMkLst>
        </pc:picChg>
      </pc:sldChg>
      <pc:sldChg chg="modSp new mod">
        <pc:chgData name="Mei Collins" userId="f58710cf-9b7c-4342-a50c-dd3de50b0186" providerId="ADAL" clId="{E6666805-B053-4280-8C72-68721581CCB9}" dt="2022-08-26T16:56:44.722" v="1534" actId="20577"/>
        <pc:sldMkLst>
          <pc:docMk/>
          <pc:sldMk cId="1581357372" sldId="283"/>
        </pc:sldMkLst>
        <pc:spChg chg="mod">
          <ac:chgData name="Mei Collins" userId="f58710cf-9b7c-4342-a50c-dd3de50b0186" providerId="ADAL" clId="{E6666805-B053-4280-8C72-68721581CCB9}" dt="2022-08-26T16:54:43.925" v="1513" actId="20577"/>
          <ac:spMkLst>
            <pc:docMk/>
            <pc:sldMk cId="1581357372" sldId="283"/>
            <ac:spMk id="2" creationId="{E10D101B-F20C-486E-E01A-09B8FE5F1080}"/>
          </ac:spMkLst>
        </pc:spChg>
        <pc:spChg chg="mod">
          <ac:chgData name="Mei Collins" userId="f58710cf-9b7c-4342-a50c-dd3de50b0186" providerId="ADAL" clId="{E6666805-B053-4280-8C72-68721581CCB9}" dt="2022-08-26T16:56:44.722" v="1534" actId="20577"/>
          <ac:spMkLst>
            <pc:docMk/>
            <pc:sldMk cId="1581357372" sldId="283"/>
            <ac:spMk id="3" creationId="{11B5A93A-0888-D366-0E68-BE7D646A0D9F}"/>
          </ac:spMkLst>
        </pc:spChg>
      </pc:sldChg>
      <pc:sldChg chg="modSp new mod">
        <pc:chgData name="Mei Collins" userId="f58710cf-9b7c-4342-a50c-dd3de50b0186" providerId="ADAL" clId="{E6666805-B053-4280-8C72-68721581CCB9}" dt="2022-08-26T16:57:06.361" v="1553"/>
        <pc:sldMkLst>
          <pc:docMk/>
          <pc:sldMk cId="1629733074" sldId="284"/>
        </pc:sldMkLst>
        <pc:spChg chg="mod">
          <ac:chgData name="Mei Collins" userId="f58710cf-9b7c-4342-a50c-dd3de50b0186" providerId="ADAL" clId="{E6666805-B053-4280-8C72-68721581CCB9}" dt="2022-08-26T16:57:00.609" v="1552" actId="20577"/>
          <ac:spMkLst>
            <pc:docMk/>
            <pc:sldMk cId="1629733074" sldId="284"/>
            <ac:spMk id="2" creationId="{C5BF211E-A446-53FD-8A72-D732711D5EB5}"/>
          </ac:spMkLst>
        </pc:spChg>
        <pc:spChg chg="mod">
          <ac:chgData name="Mei Collins" userId="f58710cf-9b7c-4342-a50c-dd3de50b0186" providerId="ADAL" clId="{E6666805-B053-4280-8C72-68721581CCB9}" dt="2022-08-26T16:57:06.361" v="1553"/>
          <ac:spMkLst>
            <pc:docMk/>
            <pc:sldMk cId="1629733074" sldId="284"/>
            <ac:spMk id="3" creationId="{BCB38317-4C69-1DD6-0769-7F8A4D65582B}"/>
          </ac:spMkLst>
        </pc:spChg>
      </pc:sldChg>
      <pc:sldChg chg="modSp add mod">
        <pc:chgData name="Mei Collins" userId="f58710cf-9b7c-4342-a50c-dd3de50b0186" providerId="ADAL" clId="{E6666805-B053-4280-8C72-68721581CCB9}" dt="2022-08-26T16:57:37.195" v="1590" actId="14100"/>
        <pc:sldMkLst>
          <pc:docMk/>
          <pc:sldMk cId="3946824220" sldId="285"/>
        </pc:sldMkLst>
        <pc:spChg chg="mod">
          <ac:chgData name="Mei Collins" userId="f58710cf-9b7c-4342-a50c-dd3de50b0186" providerId="ADAL" clId="{E6666805-B053-4280-8C72-68721581CCB9}" dt="2022-08-26T16:57:20.274" v="1579" actId="20577"/>
          <ac:spMkLst>
            <pc:docMk/>
            <pc:sldMk cId="3946824220" sldId="285"/>
            <ac:spMk id="2" creationId="{C5BF211E-A446-53FD-8A72-D732711D5EB5}"/>
          </ac:spMkLst>
        </pc:spChg>
        <pc:spChg chg="mod">
          <ac:chgData name="Mei Collins" userId="f58710cf-9b7c-4342-a50c-dd3de50b0186" providerId="ADAL" clId="{E6666805-B053-4280-8C72-68721581CCB9}" dt="2022-08-26T16:57:37.195" v="1590" actId="14100"/>
          <ac:spMkLst>
            <pc:docMk/>
            <pc:sldMk cId="3946824220" sldId="285"/>
            <ac:spMk id="3" creationId="{BCB38317-4C69-1DD6-0769-7F8A4D65582B}"/>
          </ac:spMkLst>
        </pc:spChg>
      </pc:sldChg>
      <pc:sldChg chg="modSp add mod">
        <pc:chgData name="Mei Collins" userId="f58710cf-9b7c-4342-a50c-dd3de50b0186" providerId="ADAL" clId="{E6666805-B053-4280-8C72-68721581CCB9}" dt="2022-08-26T16:58:34.025" v="1619" actId="403"/>
        <pc:sldMkLst>
          <pc:docMk/>
          <pc:sldMk cId="2965356251" sldId="286"/>
        </pc:sldMkLst>
        <pc:spChg chg="mod">
          <ac:chgData name="Mei Collins" userId="f58710cf-9b7c-4342-a50c-dd3de50b0186" providerId="ADAL" clId="{E6666805-B053-4280-8C72-68721581CCB9}" dt="2022-08-26T16:58:10.351" v="1611" actId="20577"/>
          <ac:spMkLst>
            <pc:docMk/>
            <pc:sldMk cId="2965356251" sldId="286"/>
            <ac:spMk id="2" creationId="{C5BF211E-A446-53FD-8A72-D732711D5EB5}"/>
          </ac:spMkLst>
        </pc:spChg>
        <pc:spChg chg="mod">
          <ac:chgData name="Mei Collins" userId="f58710cf-9b7c-4342-a50c-dd3de50b0186" providerId="ADAL" clId="{E6666805-B053-4280-8C72-68721581CCB9}" dt="2022-08-26T16:58:34.025" v="1619" actId="403"/>
          <ac:spMkLst>
            <pc:docMk/>
            <pc:sldMk cId="2965356251" sldId="286"/>
            <ac:spMk id="3" creationId="{BCB38317-4C69-1DD6-0769-7F8A4D65582B}"/>
          </ac:spMkLst>
        </pc:spChg>
      </pc:sldChg>
      <pc:sldChg chg="addSp delSp modSp add mod">
        <pc:chgData name="Mei Collins" userId="f58710cf-9b7c-4342-a50c-dd3de50b0186" providerId="ADAL" clId="{E6666805-B053-4280-8C72-68721581CCB9}" dt="2022-08-26T17:02:53.860" v="1745" actId="1076"/>
        <pc:sldMkLst>
          <pc:docMk/>
          <pc:sldMk cId="284110315" sldId="287"/>
        </pc:sldMkLst>
        <pc:spChg chg="mod">
          <ac:chgData name="Mei Collins" userId="f58710cf-9b7c-4342-a50c-dd3de50b0186" providerId="ADAL" clId="{E6666805-B053-4280-8C72-68721581CCB9}" dt="2022-08-26T17:00:14.065" v="1676" actId="20577"/>
          <ac:spMkLst>
            <pc:docMk/>
            <pc:sldMk cId="284110315" sldId="287"/>
            <ac:spMk id="2" creationId="{C5BF211E-A446-53FD-8A72-D732711D5EB5}"/>
          </ac:spMkLst>
        </pc:spChg>
        <pc:spChg chg="del">
          <ac:chgData name="Mei Collins" userId="f58710cf-9b7c-4342-a50c-dd3de50b0186" providerId="ADAL" clId="{E6666805-B053-4280-8C72-68721581CCB9}" dt="2022-08-26T17:00:31.622" v="1677" actId="478"/>
          <ac:spMkLst>
            <pc:docMk/>
            <pc:sldMk cId="284110315" sldId="287"/>
            <ac:spMk id="3" creationId="{BCB38317-4C69-1DD6-0769-7F8A4D65582B}"/>
          </ac:spMkLst>
        </pc:spChg>
        <pc:spChg chg="add mod">
          <ac:chgData name="Mei Collins" userId="f58710cf-9b7c-4342-a50c-dd3de50b0186" providerId="ADAL" clId="{E6666805-B053-4280-8C72-68721581CCB9}" dt="2022-08-26T17:00:55.814" v="1697" actId="1035"/>
          <ac:spMkLst>
            <pc:docMk/>
            <pc:sldMk cId="284110315" sldId="287"/>
            <ac:spMk id="7" creationId="{089B2010-5AC6-BCA9-47E5-E5B3D54FDE94}"/>
          </ac:spMkLst>
        </pc:spChg>
        <pc:spChg chg="add mod">
          <ac:chgData name="Mei Collins" userId="f58710cf-9b7c-4342-a50c-dd3de50b0186" providerId="ADAL" clId="{E6666805-B053-4280-8C72-68721581CCB9}" dt="2022-08-26T17:00:55.814" v="1697" actId="1035"/>
          <ac:spMkLst>
            <pc:docMk/>
            <pc:sldMk cId="284110315" sldId="287"/>
            <ac:spMk id="8" creationId="{9055A0EA-B44A-420D-6417-5042358D9519}"/>
          </ac:spMkLst>
        </pc:spChg>
        <pc:spChg chg="add del mod">
          <ac:chgData name="Mei Collins" userId="f58710cf-9b7c-4342-a50c-dd3de50b0186" providerId="ADAL" clId="{E6666805-B053-4280-8C72-68721581CCB9}" dt="2022-08-26T17:02:21.790" v="1700"/>
          <ac:spMkLst>
            <pc:docMk/>
            <pc:sldMk cId="284110315" sldId="287"/>
            <ac:spMk id="9" creationId="{FC6A9E7B-8804-6657-56B5-C70978CF2EA4}"/>
          </ac:spMkLst>
        </pc:spChg>
        <pc:spChg chg="add mod">
          <ac:chgData name="Mei Collins" userId="f58710cf-9b7c-4342-a50c-dd3de50b0186" providerId="ADAL" clId="{E6666805-B053-4280-8C72-68721581CCB9}" dt="2022-08-26T17:02:53.860" v="1745" actId="1076"/>
          <ac:spMkLst>
            <pc:docMk/>
            <pc:sldMk cId="284110315" sldId="287"/>
            <ac:spMk id="10" creationId="{EF22583D-69C9-7F31-A284-D4BE0EB6E115}"/>
          </ac:spMkLst>
        </pc:spChg>
        <pc:picChg chg="add mod">
          <ac:chgData name="Mei Collins" userId="f58710cf-9b7c-4342-a50c-dd3de50b0186" providerId="ADAL" clId="{E6666805-B053-4280-8C72-68721581CCB9}" dt="2022-08-26T17:00:55.814" v="1697" actId="1035"/>
          <ac:picMkLst>
            <pc:docMk/>
            <pc:sldMk cId="284110315" sldId="287"/>
            <ac:picMk id="5" creationId="{EB96BB28-12C0-CE03-1074-3CA032931669}"/>
          </ac:picMkLst>
        </pc:picChg>
        <pc:picChg chg="add mod">
          <ac:chgData name="Mei Collins" userId="f58710cf-9b7c-4342-a50c-dd3de50b0186" providerId="ADAL" clId="{E6666805-B053-4280-8C72-68721581CCB9}" dt="2022-08-26T17:00:55.814" v="1697" actId="1035"/>
          <ac:picMkLst>
            <pc:docMk/>
            <pc:sldMk cId="284110315" sldId="287"/>
            <ac:picMk id="6" creationId="{BCE32A3D-5A4D-C2C1-4697-DB7E0C39626B}"/>
          </ac:picMkLst>
        </pc:picChg>
      </pc:sldChg>
      <pc:sldChg chg="modSp new mod">
        <pc:chgData name="Mei Collins" userId="f58710cf-9b7c-4342-a50c-dd3de50b0186" providerId="ADAL" clId="{E6666805-B053-4280-8C72-68721581CCB9}" dt="2022-08-26T17:03:26.632" v="1761" actId="27636"/>
        <pc:sldMkLst>
          <pc:docMk/>
          <pc:sldMk cId="3207061758" sldId="288"/>
        </pc:sldMkLst>
        <pc:spChg chg="mod">
          <ac:chgData name="Mei Collins" userId="f58710cf-9b7c-4342-a50c-dd3de50b0186" providerId="ADAL" clId="{E6666805-B053-4280-8C72-68721581CCB9}" dt="2022-08-26T17:03:12.160" v="1755" actId="20577"/>
          <ac:spMkLst>
            <pc:docMk/>
            <pc:sldMk cId="3207061758" sldId="288"/>
            <ac:spMk id="2" creationId="{D82967B2-BB0D-2941-5374-1DC21C557327}"/>
          </ac:spMkLst>
        </pc:spChg>
        <pc:spChg chg="mod">
          <ac:chgData name="Mei Collins" userId="f58710cf-9b7c-4342-a50c-dd3de50b0186" providerId="ADAL" clId="{E6666805-B053-4280-8C72-68721581CCB9}" dt="2022-08-26T17:03:26.632" v="1761" actId="27636"/>
          <ac:spMkLst>
            <pc:docMk/>
            <pc:sldMk cId="3207061758" sldId="288"/>
            <ac:spMk id="3" creationId="{41085280-0460-BE9F-6884-A384E1707DC8}"/>
          </ac:spMkLst>
        </pc:spChg>
      </pc:sldChg>
      <pc:sldChg chg="modSp new mod">
        <pc:chgData name="Mei Collins" userId="f58710cf-9b7c-4342-a50c-dd3de50b0186" providerId="ADAL" clId="{E6666805-B053-4280-8C72-68721581CCB9}" dt="2022-08-26T17:07:06.122" v="1789" actId="20577"/>
        <pc:sldMkLst>
          <pc:docMk/>
          <pc:sldMk cId="349009083" sldId="289"/>
        </pc:sldMkLst>
        <pc:spChg chg="mod">
          <ac:chgData name="Mei Collins" userId="f58710cf-9b7c-4342-a50c-dd3de50b0186" providerId="ADAL" clId="{E6666805-B053-4280-8C72-68721581CCB9}" dt="2022-08-26T17:05:32.951" v="1775" actId="20577"/>
          <ac:spMkLst>
            <pc:docMk/>
            <pc:sldMk cId="349009083" sldId="289"/>
            <ac:spMk id="2" creationId="{392E66BE-DF16-E0DA-1E7F-3B66DCF3E9B2}"/>
          </ac:spMkLst>
        </pc:spChg>
        <pc:spChg chg="mod">
          <ac:chgData name="Mei Collins" userId="f58710cf-9b7c-4342-a50c-dd3de50b0186" providerId="ADAL" clId="{E6666805-B053-4280-8C72-68721581CCB9}" dt="2022-08-26T17:07:06.122" v="1789" actId="20577"/>
          <ac:spMkLst>
            <pc:docMk/>
            <pc:sldMk cId="349009083" sldId="289"/>
            <ac:spMk id="3" creationId="{647F5EA2-4D72-AACF-F1A2-6A1F0BDA0093}"/>
          </ac:spMkLst>
        </pc:spChg>
      </pc:sldChg>
      <pc:sldChg chg="modSp add del mod">
        <pc:chgData name="Mei Collins" userId="f58710cf-9b7c-4342-a50c-dd3de50b0186" providerId="ADAL" clId="{E6666805-B053-4280-8C72-68721581CCB9}" dt="2022-08-26T16:15:16.462" v="576" actId="47"/>
        <pc:sldMkLst>
          <pc:docMk/>
          <pc:sldMk cId="2206183969" sldId="289"/>
        </pc:sldMkLst>
        <pc:spChg chg="mod">
          <ac:chgData name="Mei Collins" userId="f58710cf-9b7c-4342-a50c-dd3de50b0186" providerId="ADAL" clId="{E6666805-B053-4280-8C72-68721581CCB9}" dt="2022-08-26T16:12:38.753" v="461" actId="27636"/>
          <ac:spMkLst>
            <pc:docMk/>
            <pc:sldMk cId="2206183969" sldId="289"/>
            <ac:spMk id="3" creationId="{00000000-0000-0000-0000-000000000000}"/>
          </ac:spMkLst>
        </pc:spChg>
      </pc:sldChg>
    </pc:docChg>
  </pc:docChgLst>
  <pc:docChgLst>
    <pc:chgData name="marshall.layne@epa.gov" userId="S::urn:spo:guest#marshall.layne@epa.gov::" providerId="AD" clId="Web-{47177A77-3B4C-90BA-D393-896F00D07D91}"/>
    <pc:docChg chg="modSld">
      <pc:chgData name="marshall.layne@epa.gov" userId="S::urn:spo:guest#marshall.layne@epa.gov::" providerId="AD" clId="Web-{47177A77-3B4C-90BA-D393-896F00D07D91}" dt="2023-01-26T15:37:20.832" v="35" actId="20577"/>
      <pc:docMkLst>
        <pc:docMk/>
      </pc:docMkLst>
      <pc:sldChg chg="modSp">
        <pc:chgData name="marshall.layne@epa.gov" userId="S::urn:spo:guest#marshall.layne@epa.gov::" providerId="AD" clId="Web-{47177A77-3B4C-90BA-D393-896F00D07D91}" dt="2023-01-26T15:34:31.921" v="1" actId="1076"/>
        <pc:sldMkLst>
          <pc:docMk/>
          <pc:sldMk cId="790931386" sldId="279"/>
        </pc:sldMkLst>
        <pc:spChg chg="mod">
          <ac:chgData name="marshall.layne@epa.gov" userId="S::urn:spo:guest#marshall.layne@epa.gov::" providerId="AD" clId="Web-{47177A77-3B4C-90BA-D393-896F00D07D91}" dt="2023-01-26T15:34:31.921" v="1" actId="1076"/>
          <ac:spMkLst>
            <pc:docMk/>
            <pc:sldMk cId="790931386" sldId="279"/>
            <ac:spMk id="3" creationId="{7ACF03EB-940B-BD04-4F6C-9103B31C0366}"/>
          </ac:spMkLst>
        </pc:spChg>
      </pc:sldChg>
      <pc:sldChg chg="modSp">
        <pc:chgData name="marshall.layne@epa.gov" userId="S::urn:spo:guest#marshall.layne@epa.gov::" providerId="AD" clId="Web-{47177A77-3B4C-90BA-D393-896F00D07D91}" dt="2023-01-26T15:35:21.766" v="22" actId="1076"/>
        <pc:sldMkLst>
          <pc:docMk/>
          <pc:sldMk cId="3751714586" sldId="280"/>
        </pc:sldMkLst>
        <pc:spChg chg="mod">
          <ac:chgData name="marshall.layne@epa.gov" userId="S::urn:spo:guest#marshall.layne@epa.gov::" providerId="AD" clId="Web-{47177A77-3B4C-90BA-D393-896F00D07D91}" dt="2023-01-26T15:34:40.140" v="2" actId="20577"/>
          <ac:spMkLst>
            <pc:docMk/>
            <pc:sldMk cId="3751714586" sldId="280"/>
            <ac:spMk id="7" creationId="{73B8FB67-70A4-E125-FA73-4B54983DF914}"/>
          </ac:spMkLst>
        </pc:spChg>
        <pc:graphicFrameChg chg="mod modGraphic">
          <ac:chgData name="marshall.layne@epa.gov" userId="S::urn:spo:guest#marshall.layne@epa.gov::" providerId="AD" clId="Web-{47177A77-3B4C-90BA-D393-896F00D07D91}" dt="2023-01-26T15:35:09.516" v="20" actId="1076"/>
          <ac:graphicFrameMkLst>
            <pc:docMk/>
            <pc:sldMk cId="3751714586" sldId="280"/>
            <ac:graphicFrameMk id="5" creationId="{18F504BE-3A66-314A-D3E5-DFD22FAFBD19}"/>
          </ac:graphicFrameMkLst>
        </pc:graphicFrameChg>
        <pc:picChg chg="mod">
          <ac:chgData name="marshall.layne@epa.gov" userId="S::urn:spo:guest#marshall.layne@epa.gov::" providerId="AD" clId="Web-{47177A77-3B4C-90BA-D393-896F00D07D91}" dt="2023-01-26T15:35:21.766" v="22" actId="1076"/>
          <ac:picMkLst>
            <pc:docMk/>
            <pc:sldMk cId="3751714586" sldId="280"/>
            <ac:picMk id="6" creationId="{1EECCE9C-1183-68FE-72CE-70A7413A0F43}"/>
          </ac:picMkLst>
        </pc:picChg>
      </pc:sldChg>
      <pc:sldChg chg="modSp">
        <pc:chgData name="marshall.layne@epa.gov" userId="S::urn:spo:guest#marshall.layne@epa.gov::" providerId="AD" clId="Web-{47177A77-3B4C-90BA-D393-896F00D07D91}" dt="2023-01-26T15:36:32.049" v="26" actId="1076"/>
        <pc:sldMkLst>
          <pc:docMk/>
          <pc:sldMk cId="284110315" sldId="287"/>
        </pc:sldMkLst>
        <pc:spChg chg="mod">
          <ac:chgData name="marshall.layne@epa.gov" userId="S::urn:spo:guest#marshall.layne@epa.gov::" providerId="AD" clId="Web-{47177A77-3B4C-90BA-D393-896F00D07D91}" dt="2023-01-26T15:36:22.690" v="24" actId="1076"/>
          <ac:spMkLst>
            <pc:docMk/>
            <pc:sldMk cId="284110315" sldId="287"/>
            <ac:spMk id="7" creationId="{089B2010-5AC6-BCA9-47E5-E5B3D54FDE94}"/>
          </ac:spMkLst>
        </pc:spChg>
        <pc:spChg chg="mod">
          <ac:chgData name="marshall.layne@epa.gov" userId="S::urn:spo:guest#marshall.layne@epa.gov::" providerId="AD" clId="Web-{47177A77-3B4C-90BA-D393-896F00D07D91}" dt="2023-01-26T15:36:32.049" v="26" actId="1076"/>
          <ac:spMkLst>
            <pc:docMk/>
            <pc:sldMk cId="284110315" sldId="287"/>
            <ac:spMk id="8" creationId="{9055A0EA-B44A-420D-6417-5042358D9519}"/>
          </ac:spMkLst>
        </pc:spChg>
        <pc:picChg chg="mod">
          <ac:chgData name="marshall.layne@epa.gov" userId="S::urn:spo:guest#marshall.layne@epa.gov::" providerId="AD" clId="Web-{47177A77-3B4C-90BA-D393-896F00D07D91}" dt="2023-01-26T15:36:10.080" v="23" actId="14100"/>
          <ac:picMkLst>
            <pc:docMk/>
            <pc:sldMk cId="284110315" sldId="287"/>
            <ac:picMk id="5" creationId="{EB96BB28-12C0-CE03-1074-3CA032931669}"/>
          </ac:picMkLst>
        </pc:picChg>
      </pc:sldChg>
      <pc:sldChg chg="modSp">
        <pc:chgData name="marshall.layne@epa.gov" userId="S::urn:spo:guest#marshall.layne@epa.gov::" providerId="AD" clId="Web-{47177A77-3B4C-90BA-D393-896F00D07D91}" dt="2023-01-26T15:37:20.832" v="35" actId="20577"/>
        <pc:sldMkLst>
          <pc:docMk/>
          <pc:sldMk cId="3207061758" sldId="288"/>
        </pc:sldMkLst>
        <pc:spChg chg="mod">
          <ac:chgData name="marshall.layne@epa.gov" userId="S::urn:spo:guest#marshall.layne@epa.gov::" providerId="AD" clId="Web-{47177A77-3B4C-90BA-D393-896F00D07D91}" dt="2023-01-26T15:37:20.832" v="35" actId="20577"/>
          <ac:spMkLst>
            <pc:docMk/>
            <pc:sldMk cId="3207061758" sldId="288"/>
            <ac:spMk id="3" creationId="{41085280-0460-BE9F-6884-A384E1707DC8}"/>
          </ac:spMkLst>
        </pc:spChg>
      </pc:sldChg>
    </pc:docChg>
  </pc:docChgLst>
  <pc:docChgLst>
    <pc:chgData name="Henry Roman" userId="28722cf9-7dac-4dc0-9220-e312c8ae96af" providerId="ADAL" clId="{BE5F9B57-D808-2444-9794-EC78BF8732FF}"/>
    <pc:docChg chg="modSld">
      <pc:chgData name="Henry Roman" userId="28722cf9-7dac-4dc0-9220-e312c8ae96af" providerId="ADAL" clId="{BE5F9B57-D808-2444-9794-EC78BF8732FF}" dt="2022-09-22T20:12:03.013" v="64"/>
      <pc:docMkLst>
        <pc:docMk/>
      </pc:docMkLst>
      <pc:sldChg chg="addCm">
        <pc:chgData name="Henry Roman" userId="28722cf9-7dac-4dc0-9220-e312c8ae96af" providerId="ADAL" clId="{BE5F9B57-D808-2444-9794-EC78BF8732FF}" dt="2022-09-22T20:12:03.013" v="64"/>
        <pc:sldMkLst>
          <pc:docMk/>
          <pc:sldMk cId="3463063590" sldId="268"/>
        </pc:sldMkLst>
      </pc:sldChg>
      <pc:sldChg chg="modSp mod">
        <pc:chgData name="Henry Roman" userId="28722cf9-7dac-4dc0-9220-e312c8ae96af" providerId="ADAL" clId="{BE5F9B57-D808-2444-9794-EC78BF8732FF}" dt="2022-09-22T20:05:33" v="62" actId="20577"/>
        <pc:sldMkLst>
          <pc:docMk/>
          <pc:sldMk cId="2836773808" sldId="270"/>
        </pc:sldMkLst>
        <pc:spChg chg="mod">
          <ac:chgData name="Henry Roman" userId="28722cf9-7dac-4dc0-9220-e312c8ae96af" providerId="ADAL" clId="{BE5F9B57-D808-2444-9794-EC78BF8732FF}" dt="2022-09-22T20:05:33" v="62" actId="20577"/>
          <ac:spMkLst>
            <pc:docMk/>
            <pc:sldMk cId="2836773808" sldId="270"/>
            <ac:spMk id="3" creationId="{738C31C5-15CD-4062-1CF8-9EE7D3CE1E0C}"/>
          </ac:spMkLst>
        </pc:spChg>
      </pc:sldChg>
      <pc:sldChg chg="modCm">
        <pc:chgData name="Henry Roman" userId="28722cf9-7dac-4dc0-9220-e312c8ae96af" providerId="ADAL" clId="{BE5F9B57-D808-2444-9794-EC78BF8732FF}" dt="2022-09-22T20:05:02.119" v="54"/>
        <pc:sldMkLst>
          <pc:docMk/>
          <pc:sldMk cId="1744352131" sldId="275"/>
        </pc:sldMkLst>
      </pc:sldChg>
      <pc:sldChg chg="modSp mod">
        <pc:chgData name="Henry Roman" userId="28722cf9-7dac-4dc0-9220-e312c8ae96af" providerId="ADAL" clId="{BE5F9B57-D808-2444-9794-EC78BF8732FF}" dt="2022-09-22T20:02:03.916" v="53" actId="20577"/>
        <pc:sldMkLst>
          <pc:docMk/>
          <pc:sldMk cId="3184369022" sldId="282"/>
        </pc:sldMkLst>
        <pc:spChg chg="mod">
          <ac:chgData name="Henry Roman" userId="28722cf9-7dac-4dc0-9220-e312c8ae96af" providerId="ADAL" clId="{BE5F9B57-D808-2444-9794-EC78BF8732FF}" dt="2022-09-22T20:02:03.916" v="53" actId="20577"/>
          <ac:spMkLst>
            <pc:docMk/>
            <pc:sldMk cId="3184369022" sldId="282"/>
            <ac:spMk id="2" creationId="{30164C66-29F6-8462-07D2-1000EC731CB3}"/>
          </ac:spMkLst>
        </pc:spChg>
        <pc:spChg chg="mod">
          <ac:chgData name="Henry Roman" userId="28722cf9-7dac-4dc0-9220-e312c8ae96af" providerId="ADAL" clId="{BE5F9B57-D808-2444-9794-EC78BF8732FF}" dt="2022-09-22T20:01:45.204" v="31" actId="20577"/>
          <ac:spMkLst>
            <pc:docMk/>
            <pc:sldMk cId="3184369022" sldId="282"/>
            <ac:spMk id="3" creationId="{5471F0D0-EA17-4A20-B867-01B0D90B2885}"/>
          </ac:spMkLst>
        </pc:spChg>
      </pc:sldChg>
      <pc:sldChg chg="addCm">
        <pc:chgData name="Henry Roman" userId="28722cf9-7dac-4dc0-9220-e312c8ae96af" providerId="ADAL" clId="{BE5F9B57-D808-2444-9794-EC78BF8732FF}" dt="2022-09-22T20:07:45.880" v="63"/>
        <pc:sldMkLst>
          <pc:docMk/>
          <pc:sldMk cId="1449613912" sldId="290"/>
        </pc:sldMkLst>
      </pc:sldChg>
    </pc:docChg>
  </pc:docChgLst>
  <pc:docChgLst>
    <pc:chgData name="Mei Collins" userId="S::mcollins@indecon.com::f58710cf-9b7c-4342-a50c-dd3de50b0186" providerId="AD" clId="Web-{DEC8E470-E756-EAC0-CCAA-687829F79612}"/>
    <pc:docChg chg="mod">
      <pc:chgData name="Mei Collins" userId="S::mcollins@indecon.com::f58710cf-9b7c-4342-a50c-dd3de50b0186" providerId="AD" clId="Web-{DEC8E470-E756-EAC0-CCAA-687829F79612}" dt="2022-09-01T23:40:45.419" v="2"/>
      <pc:docMkLst>
        <pc:docMk/>
      </pc:docMkLst>
      <pc:sldChg chg="modCm">
        <pc:chgData name="Mei Collins" userId="S::mcollins@indecon.com::f58710cf-9b7c-4342-a50c-dd3de50b0186" providerId="AD" clId="Web-{DEC8E470-E756-EAC0-CCAA-687829F79612}" dt="2022-09-01T23:40:45.419" v="2"/>
        <pc:sldMkLst>
          <pc:docMk/>
          <pc:sldMk cId="2836773808" sldId="270"/>
        </pc:sldMkLst>
      </pc:sldChg>
      <pc:sldChg chg="modCm">
        <pc:chgData name="Mei Collins" userId="S::mcollins@indecon.com::f58710cf-9b7c-4342-a50c-dd3de50b0186" providerId="AD" clId="Web-{DEC8E470-E756-EAC0-CCAA-687829F79612}" dt="2022-09-01T23:38:45.442" v="1"/>
        <pc:sldMkLst>
          <pc:docMk/>
          <pc:sldMk cId="3239247434" sldId="281"/>
        </pc:sldMkLst>
      </pc:sldChg>
    </pc:docChg>
  </pc:docChgLst>
  <pc:docChgLst>
    <pc:chgData name="Mei Collins" userId="S::mcollins@indecon.com::f58710cf-9b7c-4342-a50c-dd3de50b0186" providerId="AD" clId="Web-{7D10271A-E281-068F-0EF4-C1F8A0D45981}"/>
    <pc:docChg chg="modSld">
      <pc:chgData name="Mei Collins" userId="S::mcollins@indecon.com::f58710cf-9b7c-4342-a50c-dd3de50b0186" providerId="AD" clId="Web-{7D10271A-E281-068F-0EF4-C1F8A0D45981}" dt="2022-08-30T15:45:57.875" v="1" actId="20577"/>
      <pc:docMkLst>
        <pc:docMk/>
      </pc:docMkLst>
      <pc:sldChg chg="modSp">
        <pc:chgData name="Mei Collins" userId="S::mcollins@indecon.com::f58710cf-9b7c-4342-a50c-dd3de50b0186" providerId="AD" clId="Web-{7D10271A-E281-068F-0EF4-C1F8A0D45981}" dt="2022-08-30T15:45:57.875" v="1" actId="20577"/>
        <pc:sldMkLst>
          <pc:docMk/>
          <pc:sldMk cId="1969191403" sldId="278"/>
        </pc:sldMkLst>
        <pc:spChg chg="mod">
          <ac:chgData name="Mei Collins" userId="S::mcollins@indecon.com::f58710cf-9b7c-4342-a50c-dd3de50b0186" providerId="AD" clId="Web-{7D10271A-E281-068F-0EF4-C1F8A0D45981}" dt="2022-08-30T15:45:57.875" v="1" actId="20577"/>
          <ac:spMkLst>
            <pc:docMk/>
            <pc:sldMk cId="1969191403" sldId="278"/>
            <ac:spMk id="3" creationId="{553F54AF-754B-F88F-9090-F1431F1DE407}"/>
          </ac:spMkLst>
        </pc:spChg>
      </pc:sldChg>
    </pc:docChg>
  </pc:docChgLst>
  <pc:docChgLst>
    <pc:chgData name="wheeler.carrie@epa.gov" userId="S::urn:spo:guest#wheeler.carrie@epa.gov::" providerId="AD" clId="Web-{20C64309-92C5-6B32-B50F-3F350EBE6FE8}"/>
    <pc:docChg chg="">
      <pc:chgData name="wheeler.carrie@epa.gov" userId="S::urn:spo:guest#wheeler.carrie@epa.gov::" providerId="AD" clId="Web-{20C64309-92C5-6B32-B50F-3F350EBE6FE8}" dt="2022-12-07T15:58:17.796" v="0"/>
      <pc:docMkLst>
        <pc:docMk/>
      </pc:docMkLst>
      <pc:sldChg chg="addCm">
        <pc:chgData name="wheeler.carrie@epa.gov" userId="S::urn:spo:guest#wheeler.carrie@epa.gov::" providerId="AD" clId="Web-{20C64309-92C5-6B32-B50F-3F350EBE6FE8}" dt="2022-12-07T15:58:17.796" v="0"/>
        <pc:sldMkLst>
          <pc:docMk/>
          <pc:sldMk cId="3751714586" sldId="280"/>
        </pc:sldMkLst>
      </pc:sldChg>
    </pc:docChg>
  </pc:docChgLst>
  <pc:docChgLst>
    <pc:chgData name="Stefani Penn" userId="9b956f7d-0477-4013-81cd-17ea40c6cdf9" providerId="ADAL" clId="{85E601B9-4E93-4BF5-9455-2F4A213453E3}"/>
    <pc:docChg chg="">
      <pc:chgData name="Stefani Penn" userId="9b956f7d-0477-4013-81cd-17ea40c6cdf9" providerId="ADAL" clId="{85E601B9-4E93-4BF5-9455-2F4A213453E3}" dt="2022-09-26T21:08:34.892" v="1"/>
      <pc:docMkLst>
        <pc:docMk/>
      </pc:docMkLst>
      <pc:sldChg chg="modCm">
        <pc:chgData name="Stefani Penn" userId="9b956f7d-0477-4013-81cd-17ea40c6cdf9" providerId="ADAL" clId="{85E601B9-4E93-4BF5-9455-2F4A213453E3}" dt="2022-09-26T21:08:23.200" v="0"/>
        <pc:sldMkLst>
          <pc:docMk/>
          <pc:sldMk cId="1744352131" sldId="275"/>
        </pc:sldMkLst>
      </pc:sldChg>
      <pc:sldChg chg="modCm">
        <pc:chgData name="Stefani Penn" userId="9b956f7d-0477-4013-81cd-17ea40c6cdf9" providerId="ADAL" clId="{85E601B9-4E93-4BF5-9455-2F4A213453E3}" dt="2022-09-26T21:08:34.892" v="1"/>
        <pc:sldMkLst>
          <pc:docMk/>
          <pc:sldMk cId="1581357372" sldId="283"/>
        </pc:sldMkLst>
      </pc:sldChg>
    </pc:docChg>
  </pc:docChgLst>
  <pc:docChgLst>
    <pc:chgData name="wheeler.carrie@epa.gov" userId="S::urn:spo:guest#wheeler.carrie@epa.gov::" providerId="AD" clId="Web-{4CA04EA5-0817-BA73-13DF-6E2B2F9F080E}"/>
    <pc:docChg chg="mod modSld">
      <pc:chgData name="wheeler.carrie@epa.gov" userId="S::urn:spo:guest#wheeler.carrie@epa.gov::" providerId="AD" clId="Web-{4CA04EA5-0817-BA73-13DF-6E2B2F9F080E}" dt="2022-12-07T15:57:01.745" v="103" actId="20577"/>
      <pc:docMkLst>
        <pc:docMk/>
      </pc:docMkLst>
      <pc:sldChg chg="modSp addCm delCm">
        <pc:chgData name="wheeler.carrie@epa.gov" userId="S::urn:spo:guest#wheeler.carrie@epa.gov::" providerId="AD" clId="Web-{4CA04EA5-0817-BA73-13DF-6E2B2F9F080E}" dt="2022-12-07T15:57:01.745" v="103" actId="20577"/>
        <pc:sldMkLst>
          <pc:docMk/>
          <pc:sldMk cId="3751714586" sldId="280"/>
        </pc:sldMkLst>
        <pc:spChg chg="mod">
          <ac:chgData name="wheeler.carrie@epa.gov" userId="S::urn:spo:guest#wheeler.carrie@epa.gov::" providerId="AD" clId="Web-{4CA04EA5-0817-BA73-13DF-6E2B2F9F080E}" dt="2022-12-07T15:57:01.745" v="103" actId="20577"/>
          <ac:spMkLst>
            <pc:docMk/>
            <pc:sldMk cId="3751714586" sldId="280"/>
            <ac:spMk id="7" creationId="{73B8FB67-70A4-E125-FA73-4B54983DF914}"/>
          </ac:spMkLst>
        </pc:spChg>
      </pc:sldChg>
      <pc:sldChg chg="addSp delSp modSp addCm delCm">
        <pc:chgData name="wheeler.carrie@epa.gov" userId="S::urn:spo:guest#wheeler.carrie@epa.gov::" providerId="AD" clId="Web-{4CA04EA5-0817-BA73-13DF-6E2B2F9F080E}" dt="2022-12-07T15:39:49.228" v="6"/>
        <pc:sldMkLst>
          <pc:docMk/>
          <pc:sldMk cId="3207061758" sldId="288"/>
        </pc:sldMkLst>
        <pc:spChg chg="add del mod">
          <ac:chgData name="wheeler.carrie@epa.gov" userId="S::urn:spo:guest#wheeler.carrie@epa.gov::" providerId="AD" clId="Web-{4CA04EA5-0817-BA73-13DF-6E2B2F9F080E}" dt="2022-12-07T15:36:10.518" v="4"/>
          <ac:spMkLst>
            <pc:docMk/>
            <pc:sldMk cId="3207061758" sldId="288"/>
            <ac:spMk id="5" creationId="{10F1FFFD-B9F3-18F4-3FA9-7F4B72A59D7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D818D7-DF4E-4C59-9BBA-548250DAC33A}" type="datetimeFigureOut">
              <a:rPr lang="en-US" smtClean="0"/>
              <a:t>7/18/2023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00A82-9926-4DBA-8BA5-A22EEB8ACF8E}" type="slidenum">
              <a:rPr lang="en-US" smtClean="0"/>
              <a:t>‹#›</a:t>
            </a:fld>
            <a:endParaRPr lang="en-US"/>
          </a:p>
        </p:txBody>
      </p:sp>
    </p:spTree>
    <p:extLst>
      <p:ext uri="{BB962C8B-B14F-4D97-AF65-F5344CB8AC3E}">
        <p14:creationId xmlns:p14="http://schemas.microsoft.com/office/powerpoint/2010/main" val="28423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6</a:t>
            </a:fld>
            <a:endParaRPr lang="en-US"/>
          </a:p>
        </p:txBody>
      </p:sp>
    </p:spTree>
    <p:extLst>
      <p:ext uri="{BB962C8B-B14F-4D97-AF65-F5344CB8AC3E}">
        <p14:creationId xmlns:p14="http://schemas.microsoft.com/office/powerpoint/2010/main" val="1916153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Electric utility emissions</a:t>
            </a:r>
            <a:r>
              <a:rPr lang="en-US" baseline="0"/>
              <a:t> reductions were large, but costs were lower because of emissions trading plan.</a:t>
            </a:r>
          </a:p>
          <a:p>
            <a:endParaRPr lang="en-US" baseline="0"/>
          </a:p>
          <a:p>
            <a:r>
              <a:rPr lang="en-US" baseline="0"/>
              <a:t>Vehicles regulation is more decentralized – hence more expensive – but that is not a general result.</a:t>
            </a:r>
          </a:p>
          <a:p>
            <a:endParaRPr lang="en-US" baseline="0"/>
          </a:p>
          <a:p>
            <a:r>
              <a:rPr lang="en-US" baseline="0"/>
              <a:t>NAAQS controls are those implemented after all the national level rules are fully implemented – so they are almost by definition the most costly per ton of emissions controlled.</a:t>
            </a:r>
            <a:endParaRPr lang="en-US"/>
          </a:p>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8</a:t>
            </a:fld>
            <a:endParaRPr lang="en-US"/>
          </a:p>
        </p:txBody>
      </p:sp>
    </p:spTree>
    <p:extLst>
      <p:ext uri="{BB962C8B-B14F-4D97-AF65-F5344CB8AC3E}">
        <p14:creationId xmlns:p14="http://schemas.microsoft.com/office/powerpoint/2010/main" val="23703142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C900A82-9926-4DBA-8BA5-A22EEB8ACF8E}" type="slidenum">
              <a:rPr lang="en-US" smtClean="0"/>
              <a:t>14</a:t>
            </a:fld>
            <a:endParaRPr lang="en-US"/>
          </a:p>
        </p:txBody>
      </p:sp>
    </p:spTree>
    <p:extLst>
      <p:ext uri="{BB962C8B-B14F-4D97-AF65-F5344CB8AC3E}">
        <p14:creationId xmlns:p14="http://schemas.microsoft.com/office/powerpoint/2010/main" val="3337869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LEAP tool is used for energy policy analysis and climate change mitigation assessment. It was developed by the Stockholm Environment Institute. LEAP is a scenario-based modeling tool that can account from greenhouse gas emission sources and sinks, as well as local and regional air pollutants. </a:t>
            </a:r>
          </a:p>
        </p:txBody>
      </p:sp>
      <p:sp>
        <p:nvSpPr>
          <p:cNvPr id="4" name="Slide Number Placeholder 3"/>
          <p:cNvSpPr>
            <a:spLocks noGrp="1"/>
          </p:cNvSpPr>
          <p:nvPr>
            <p:ph type="sldNum" sz="quarter" idx="5"/>
          </p:nvPr>
        </p:nvSpPr>
        <p:spPr/>
        <p:txBody>
          <a:bodyPr/>
          <a:lstStyle/>
          <a:p>
            <a:fld id="{9C900A82-9926-4DBA-8BA5-A22EEB8ACF8E}" type="slidenum">
              <a:rPr lang="en-US" smtClean="0"/>
              <a:t>17</a:t>
            </a:fld>
            <a:endParaRPr lang="en-US"/>
          </a:p>
        </p:txBody>
      </p:sp>
    </p:spTree>
    <p:extLst>
      <p:ext uri="{BB962C8B-B14F-4D97-AF65-F5344CB8AC3E}">
        <p14:creationId xmlns:p14="http://schemas.microsoft.com/office/powerpoint/2010/main" val="2423779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20</a:t>
            </a:fld>
            <a:endParaRPr lang="en-US"/>
          </a:p>
        </p:txBody>
      </p:sp>
    </p:spTree>
    <p:extLst>
      <p:ext uri="{BB962C8B-B14F-4D97-AF65-F5344CB8AC3E}">
        <p14:creationId xmlns:p14="http://schemas.microsoft.com/office/powerpoint/2010/main" val="1183494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Like taxes, direct costs can change behavior – so the ultimate cost to the economy might be different than the sum of the direct costs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So direct costs can lead to changes in employment, GDP, prices, and other economic metrics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Example: A tax placed on gasoline can have economic ramifications beyond the increased costs to individuals; individuals may then decide to stay at home more often to save money, reducing GDP</a:t>
            </a:r>
          </a:p>
          <a:p>
            <a:endParaRPr lang="en-US"/>
          </a:p>
        </p:txBody>
      </p:sp>
      <p:sp>
        <p:nvSpPr>
          <p:cNvPr id="4" name="Slide Number Placeholder 3"/>
          <p:cNvSpPr>
            <a:spLocks noGrp="1"/>
          </p:cNvSpPr>
          <p:nvPr>
            <p:ph type="sldNum" sz="quarter" idx="5"/>
          </p:nvPr>
        </p:nvSpPr>
        <p:spPr/>
        <p:txBody>
          <a:bodyPr/>
          <a:lstStyle/>
          <a:p>
            <a:fld id="{9C900A82-9926-4DBA-8BA5-A22EEB8ACF8E}" type="slidenum">
              <a:rPr lang="en-US" smtClean="0"/>
              <a:t>21</a:t>
            </a:fld>
            <a:endParaRPr lang="en-US"/>
          </a:p>
        </p:txBody>
      </p:sp>
    </p:spTree>
    <p:extLst>
      <p:ext uri="{BB962C8B-B14F-4D97-AF65-F5344CB8AC3E}">
        <p14:creationId xmlns:p14="http://schemas.microsoft.com/office/powerpoint/2010/main" val="14967938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9" name="Isosceles Triangle 18"/>
          <p:cNvSpPr/>
          <p:nvPr/>
        </p:nvSpPr>
        <p:spPr>
          <a:xfrm rot="10800000">
            <a:off x="0" y="0"/>
            <a:ext cx="842596" cy="5666154"/>
          </a:xfrm>
          <a:prstGeom prst="triangle">
            <a:avLst>
              <a:gd name="adj" fmla="val 100000"/>
            </a:avLst>
          </a:prstGeom>
          <a:solidFill>
            <a:schemeClr val="accent2">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804584"/>
            <a:ext cx="7766936" cy="1646302"/>
          </a:xfrm>
        </p:spPr>
        <p:txBody>
          <a:bodyPr anchor="b">
            <a:noAutofit/>
          </a:bodyPr>
          <a:lstStyle>
            <a:lvl1pPr algn="r">
              <a:defRPr sz="5400">
                <a:solidFill>
                  <a:schemeClr val="accent1"/>
                </a:solidFill>
                <a:latin typeface="Tw Cen MT" panose="020B0602020104020603" pitchFamily="34" charset="0"/>
              </a:defRPr>
            </a:lvl1pPr>
          </a:lstStyle>
          <a:p>
            <a:r>
              <a:rPr lang="en-US"/>
              <a:t>Click to edit Master title style</a:t>
            </a:r>
          </a:p>
        </p:txBody>
      </p:sp>
      <p:sp>
        <p:nvSpPr>
          <p:cNvPr id="3" name="Subtitle 2"/>
          <p:cNvSpPr>
            <a:spLocks noGrp="1"/>
          </p:cNvSpPr>
          <p:nvPr>
            <p:ph type="subTitle" idx="1" hasCustomPrompt="1"/>
          </p:nvPr>
        </p:nvSpPr>
        <p:spPr>
          <a:xfrm>
            <a:off x="1507067" y="4450883"/>
            <a:ext cx="7766936" cy="1096899"/>
          </a:xfrm>
        </p:spPr>
        <p:txBody>
          <a:bodyPr anchor="t"/>
          <a:lstStyle>
            <a:lvl1pPr marL="0" indent="0" algn="r">
              <a:buNone/>
              <a:defRPr>
                <a:solidFill>
                  <a:schemeClr val="tx1">
                    <a:lumMod val="50000"/>
                    <a:lumOff val="50000"/>
                  </a:schemeClr>
                </a:solidFill>
                <a:latin typeface="Tw Cen MT" panose="020B06020201040206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 / Date</a:t>
            </a:r>
          </a:p>
        </p:txBody>
      </p:sp>
      <p:sp>
        <p:nvSpPr>
          <p:cNvPr id="4" name="Date Placeholder 3"/>
          <p:cNvSpPr>
            <a:spLocks noGrp="1"/>
          </p:cNvSpPr>
          <p:nvPr>
            <p:ph type="dt" sz="half" idx="10"/>
          </p:nvPr>
        </p:nvSpPr>
        <p:spPr/>
        <p:txBody>
          <a:bodyPr/>
          <a:lstStyle/>
          <a:p>
            <a:fld id="{2C839CFE-B170-4BF1-A866-6FE085A2BE8E}"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pic>
        <p:nvPicPr>
          <p:cNvPr id="8" name="Picture 7">
            <a:extLst>
              <a:ext uri="{FF2B5EF4-FFF2-40B4-BE49-F238E27FC236}">
                <a16:creationId xmlns:a16="http://schemas.microsoft.com/office/drawing/2014/main" id="{54086E77-248B-C69E-F172-2FAD7DBC8F08}"/>
              </a:ext>
            </a:extLst>
          </p:cNvPr>
          <p:cNvPicPr>
            <a:picLocks noChangeAspect="1"/>
          </p:cNvPicPr>
          <p:nvPr/>
        </p:nvPicPr>
        <p:blipFill>
          <a:blip r:embed="rId2"/>
          <a:stretch>
            <a:fillRect/>
          </a:stretch>
        </p:blipFill>
        <p:spPr>
          <a:xfrm>
            <a:off x="4066831" y="343959"/>
            <a:ext cx="2647407" cy="2361538"/>
          </a:xfrm>
          <a:prstGeom prst="rect">
            <a:avLst/>
          </a:prstGeom>
        </p:spPr>
      </p:pic>
      <p:grpSp>
        <p:nvGrpSpPr>
          <p:cNvPr id="9" name="Group 8">
            <a:extLst>
              <a:ext uri="{FF2B5EF4-FFF2-40B4-BE49-F238E27FC236}">
                <a16:creationId xmlns:a16="http://schemas.microsoft.com/office/drawing/2014/main" id="{84E4F4A6-A00A-092F-767E-077644084DE2}"/>
              </a:ext>
            </a:extLst>
          </p:cNvPr>
          <p:cNvGrpSpPr/>
          <p:nvPr userDrawn="1"/>
        </p:nvGrpSpPr>
        <p:grpSpPr>
          <a:xfrm>
            <a:off x="10622528" y="-8878"/>
            <a:ext cx="1569472" cy="6866878"/>
            <a:chOff x="10622528" y="-8878"/>
            <a:chExt cx="1569472" cy="6866878"/>
          </a:xfrm>
        </p:grpSpPr>
        <p:sp>
          <p:nvSpPr>
            <p:cNvPr id="22" name="Rectangle 51">
              <a:extLst>
                <a:ext uri="{FF2B5EF4-FFF2-40B4-BE49-F238E27FC236}">
                  <a16:creationId xmlns:a16="http://schemas.microsoft.com/office/drawing/2014/main" id="{C6B997B5-51B1-7667-9FA9-C2A0B1EE9428}"/>
                </a:ext>
              </a:extLst>
            </p:cNvPr>
            <p:cNvSpPr/>
            <p:nvPr userDrawn="1"/>
          </p:nvSpPr>
          <p:spPr>
            <a:xfrm rot="5400000">
              <a:off x="8036142" y="2702142"/>
              <a:ext cx="6866878" cy="1444838"/>
            </a:xfrm>
            <a:custGeom>
              <a:avLst/>
              <a:gdLst>
                <a:gd name="connsiteX0" fmla="*/ 0 w 7312660"/>
                <a:gd name="connsiteY0" fmla="*/ 0 h 1215390"/>
                <a:gd name="connsiteX1" fmla="*/ 7312660 w 7312660"/>
                <a:gd name="connsiteY1" fmla="*/ 0 h 1215390"/>
                <a:gd name="connsiteX2" fmla="*/ 7312660 w 7312660"/>
                <a:gd name="connsiteY2" fmla="*/ 1215390 h 1215390"/>
                <a:gd name="connsiteX3" fmla="*/ 0 w 7312660"/>
                <a:gd name="connsiteY3" fmla="*/ 1215390 h 1215390"/>
                <a:gd name="connsiteX4" fmla="*/ 0 w 7312660"/>
                <a:gd name="connsiteY4" fmla="*/ 0 h 1215390"/>
                <a:gd name="connsiteX0" fmla="*/ 0 w 7312660"/>
                <a:gd name="connsiteY0" fmla="*/ 0 h 1215390"/>
                <a:gd name="connsiteX1" fmla="*/ 7312660 w 7312660"/>
                <a:gd name="connsiteY1" fmla="*/ 0 h 1215390"/>
                <a:gd name="connsiteX2" fmla="*/ 7312660 w 7312660"/>
                <a:gd name="connsiteY2" fmla="*/ 1215390 h 1215390"/>
                <a:gd name="connsiteX3" fmla="*/ 3667125 w 7312660"/>
                <a:gd name="connsiteY3" fmla="*/ 120967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215390 h 1215390"/>
                <a:gd name="connsiteX3" fmla="*/ 3619500 w 7312660"/>
                <a:gd name="connsiteY3" fmla="*/ 73342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129665 h 1215390"/>
                <a:gd name="connsiteX3" fmla="*/ 3619500 w 7312660"/>
                <a:gd name="connsiteY3" fmla="*/ 733425 h 1215390"/>
                <a:gd name="connsiteX4" fmla="*/ 0 w 7312660"/>
                <a:gd name="connsiteY4" fmla="*/ 1215390 h 1215390"/>
                <a:gd name="connsiteX5" fmla="*/ 0 w 7312660"/>
                <a:gd name="connsiteY5" fmla="*/ 0 h 1215390"/>
                <a:gd name="connsiteX0" fmla="*/ 9525 w 7322185"/>
                <a:gd name="connsiteY0" fmla="*/ 0 h 1129665"/>
                <a:gd name="connsiteX1" fmla="*/ 7322185 w 7322185"/>
                <a:gd name="connsiteY1" fmla="*/ 0 h 1129665"/>
                <a:gd name="connsiteX2" fmla="*/ 7322185 w 7322185"/>
                <a:gd name="connsiteY2" fmla="*/ 1129665 h 1129665"/>
                <a:gd name="connsiteX3" fmla="*/ 3629025 w 7322185"/>
                <a:gd name="connsiteY3" fmla="*/ 733425 h 1129665"/>
                <a:gd name="connsiteX4" fmla="*/ 0 w 7322185"/>
                <a:gd name="connsiteY4" fmla="*/ 1091565 h 1129665"/>
                <a:gd name="connsiteX5" fmla="*/ 9525 w 7322185"/>
                <a:gd name="connsiteY5" fmla="*/ 0 h 1129665"/>
                <a:gd name="connsiteX0" fmla="*/ 0 w 7312660"/>
                <a:gd name="connsiteY0" fmla="*/ 0 h 1129665"/>
                <a:gd name="connsiteX1" fmla="*/ 7312660 w 7312660"/>
                <a:gd name="connsiteY1" fmla="*/ 0 h 1129665"/>
                <a:gd name="connsiteX2" fmla="*/ 7312660 w 7312660"/>
                <a:gd name="connsiteY2" fmla="*/ 1129665 h 1129665"/>
                <a:gd name="connsiteX3" fmla="*/ 3619500 w 7312660"/>
                <a:gd name="connsiteY3" fmla="*/ 733425 h 1129665"/>
                <a:gd name="connsiteX4" fmla="*/ 0 w 7312660"/>
                <a:gd name="connsiteY4" fmla="*/ 1091565 h 1129665"/>
                <a:gd name="connsiteX5" fmla="*/ 0 w 7312660"/>
                <a:gd name="connsiteY5" fmla="*/ 0 h 1129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2660" h="1129665">
                  <a:moveTo>
                    <a:pt x="0" y="0"/>
                  </a:moveTo>
                  <a:lnTo>
                    <a:pt x="7312660" y="0"/>
                  </a:lnTo>
                  <a:lnTo>
                    <a:pt x="7312660" y="1129665"/>
                  </a:lnTo>
                  <a:lnTo>
                    <a:pt x="3619500" y="733425"/>
                  </a:lnTo>
                  <a:lnTo>
                    <a:pt x="0" y="1091565"/>
                  </a:lnTo>
                  <a:lnTo>
                    <a:pt x="0" y="0"/>
                  </a:lnTo>
                  <a:close/>
                </a:path>
              </a:pathLst>
            </a:custGeom>
            <a:solidFill>
              <a:srgbClr val="008085"/>
            </a:solid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sp>
          <p:nvSpPr>
            <p:cNvPr id="23" name="Rectangle 22">
              <a:extLst>
                <a:ext uri="{FF2B5EF4-FFF2-40B4-BE49-F238E27FC236}">
                  <a16:creationId xmlns:a16="http://schemas.microsoft.com/office/drawing/2014/main" id="{5CF6376C-2686-9A7A-20B1-DD2F22D334CD}"/>
                </a:ext>
                <a:ext uri="{C183D7F6-B498-43B3-948B-1728B52AA6E4}">
                  <adec:decorative xmlns:adec="http://schemas.microsoft.com/office/drawing/2017/decorative" val="1"/>
                </a:ext>
              </a:extLst>
            </p:cNvPr>
            <p:cNvSpPr/>
            <p:nvPr userDrawn="1"/>
          </p:nvSpPr>
          <p:spPr>
            <a:xfrm rot="5400000">
              <a:off x="7970954" y="2651946"/>
              <a:ext cx="6857628" cy="1554480"/>
            </a:xfrm>
            <a:prstGeom prst="rect">
              <a:avLst/>
            </a:prstGeom>
            <a:blipFill>
              <a:blip r:embed="rId3"/>
              <a:stretch>
                <a:fillRect r="-7574"/>
              </a:stretch>
            </a:blip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99147"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10899146"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412466-5A1A-4305-A2A1-61792091ACAE}"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10645148"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8" y="3632199"/>
            <a:ext cx="10210343" cy="473075"/>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4" y="4470400"/>
            <a:ext cx="1083733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A2EDB7-2A9A-41B8-A526-61E92EB3480E}"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2C8C16-EAB7-4657-A011-BBC82C5F2394}"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12BF341-D7A9-4226-8B4D-2ABD479984D5}"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CF63C7-40CF-4600-90FC-9E854FC56C17}"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E03922-60B2-4DBC-972C-994FFE5B0AB4}"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6F77353-91EB-4BC3-AB05-C0D9916896CF}"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F5741EE-1234-49DD-BAFB-E6E8F9E08275}"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96AE1C-58B5-4112-800C-72E57CF6D998}" type="datetime1">
              <a:rPr lang="en-US" smtClean="0"/>
              <a:t>7/18/2023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540472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52674" y="2160589"/>
            <a:ext cx="5223808"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73E3C72-4FE7-44DC-90DA-678AF85B15B9}" type="datetime1">
              <a:rPr lang="en-US" smtClean="0"/>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561485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5614859"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61219" y="2160983"/>
            <a:ext cx="501526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61220" y="2737245"/>
            <a:ext cx="5015261"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EEEF1A-384C-4134-90F2-119283506987}" type="datetime1">
              <a:rPr lang="en-US" smtClean="0"/>
              <a:t>7/18/2023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1089914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E545CC1C-6A17-43E1-96DD-B507929ADBDC}" type="datetime1">
              <a:rPr lang="en-US" smtClean="0"/>
              <a:t>7/18/2023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24542-74C2-4B89-B4C1-E6A721A89170}" type="datetime1">
              <a:rPr lang="en-US" smtClean="0"/>
              <a:t>7/18/2023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7A5331-E643-4A19-855D-2391FFEDA0D8}" type="datetime1">
              <a:rPr lang="en-US" smtClean="0"/>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7127F4-89F8-447B-9E6A-51B31B9CC6E1}" type="datetime1">
              <a:rPr lang="en-US" smtClean="0"/>
              <a:t>7/18/2023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7334" y="609600"/>
            <a:ext cx="1089914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1089914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10589" y="6057891"/>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ED87DCD-2267-4220-AC52-C8734F086A33}" type="datetime1">
              <a:rPr lang="en-US" smtClean="0"/>
              <a:t>7/18/2023</a:t>
            </a:fld>
            <a:endParaRPr lang="en-US"/>
          </a:p>
        </p:txBody>
      </p:sp>
      <p:sp>
        <p:nvSpPr>
          <p:cNvPr id="5" name="Footer Placeholder 4"/>
          <p:cNvSpPr>
            <a:spLocks noGrp="1"/>
          </p:cNvSpPr>
          <p:nvPr>
            <p:ph type="ftr" sz="quarter" idx="3"/>
          </p:nvPr>
        </p:nvSpPr>
        <p:spPr>
          <a:xfrm>
            <a:off x="677334" y="6041362"/>
            <a:ext cx="876264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15" name="Isosceles Triangle 14">
            <a:extLst>
              <a:ext uri="{FF2B5EF4-FFF2-40B4-BE49-F238E27FC236}">
                <a16:creationId xmlns:a16="http://schemas.microsoft.com/office/drawing/2014/main" id="{17302D6B-7064-A0F0-DC4E-FDE2E871E5B9}"/>
              </a:ext>
            </a:extLst>
          </p:cNvPr>
          <p:cNvSpPr/>
          <p:nvPr userDrawn="1"/>
        </p:nvSpPr>
        <p:spPr>
          <a:xfrm rot="10800000" flipV="1">
            <a:off x="-14579" y="3915052"/>
            <a:ext cx="842596" cy="2942948"/>
          </a:xfrm>
          <a:prstGeom prst="triangle">
            <a:avLst>
              <a:gd name="adj" fmla="val 100000"/>
            </a:avLst>
          </a:prstGeom>
          <a:solidFill>
            <a:schemeClr val="accent2">
              <a:lumMod val="75000"/>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893143" y="6055927"/>
            <a:ext cx="683339" cy="365125"/>
          </a:xfrm>
          <a:prstGeom prst="rect">
            <a:avLst/>
          </a:prstGeom>
        </p:spPr>
        <p:txBody>
          <a:bodyPr vert="horz" lIns="91440" tIns="45720" rIns="91440" bIns="45720" rtlCol="0" anchor="ctr"/>
          <a:lstStyle>
            <a:lvl1pPr algn="r">
              <a:defRPr sz="900" baseline="0">
                <a:solidFill>
                  <a:schemeClr val="bg1"/>
                </a:solidFill>
              </a:defRPr>
            </a:lvl1pPr>
          </a:lstStyle>
          <a:p>
            <a:fld id="{D57F1E4F-1CFF-5643-939E-217C01CDF565}" type="slidenum">
              <a:rPr lang="en-US" smtClean="0"/>
              <a:pPr/>
              <a:t>‹#›</a:t>
            </a:fld>
            <a:endParaRPr lang="en-US"/>
          </a:p>
        </p:txBody>
      </p:sp>
      <p:grpSp>
        <p:nvGrpSpPr>
          <p:cNvPr id="16" name="Group 15">
            <a:extLst>
              <a:ext uri="{FF2B5EF4-FFF2-40B4-BE49-F238E27FC236}">
                <a16:creationId xmlns:a16="http://schemas.microsoft.com/office/drawing/2014/main" id="{A27B7164-E6EE-997F-8606-6F2C7CBA1C56}"/>
              </a:ext>
            </a:extLst>
          </p:cNvPr>
          <p:cNvGrpSpPr/>
          <p:nvPr userDrawn="1"/>
        </p:nvGrpSpPr>
        <p:grpSpPr>
          <a:xfrm>
            <a:off x="10622528" y="-8878"/>
            <a:ext cx="1569472" cy="6866878"/>
            <a:chOff x="10622528" y="-8878"/>
            <a:chExt cx="1569472" cy="6866878"/>
          </a:xfrm>
        </p:grpSpPr>
        <p:sp>
          <p:nvSpPr>
            <p:cNvPr id="17" name="Rectangle 51">
              <a:extLst>
                <a:ext uri="{FF2B5EF4-FFF2-40B4-BE49-F238E27FC236}">
                  <a16:creationId xmlns:a16="http://schemas.microsoft.com/office/drawing/2014/main" id="{24075D5C-FE63-5101-1BAB-48E396DB0909}"/>
                </a:ext>
              </a:extLst>
            </p:cNvPr>
            <p:cNvSpPr/>
            <p:nvPr userDrawn="1"/>
          </p:nvSpPr>
          <p:spPr>
            <a:xfrm rot="5400000">
              <a:off x="8036142" y="2702142"/>
              <a:ext cx="6866878" cy="1444838"/>
            </a:xfrm>
            <a:custGeom>
              <a:avLst/>
              <a:gdLst>
                <a:gd name="connsiteX0" fmla="*/ 0 w 7312660"/>
                <a:gd name="connsiteY0" fmla="*/ 0 h 1215390"/>
                <a:gd name="connsiteX1" fmla="*/ 7312660 w 7312660"/>
                <a:gd name="connsiteY1" fmla="*/ 0 h 1215390"/>
                <a:gd name="connsiteX2" fmla="*/ 7312660 w 7312660"/>
                <a:gd name="connsiteY2" fmla="*/ 1215390 h 1215390"/>
                <a:gd name="connsiteX3" fmla="*/ 0 w 7312660"/>
                <a:gd name="connsiteY3" fmla="*/ 1215390 h 1215390"/>
                <a:gd name="connsiteX4" fmla="*/ 0 w 7312660"/>
                <a:gd name="connsiteY4" fmla="*/ 0 h 1215390"/>
                <a:gd name="connsiteX0" fmla="*/ 0 w 7312660"/>
                <a:gd name="connsiteY0" fmla="*/ 0 h 1215390"/>
                <a:gd name="connsiteX1" fmla="*/ 7312660 w 7312660"/>
                <a:gd name="connsiteY1" fmla="*/ 0 h 1215390"/>
                <a:gd name="connsiteX2" fmla="*/ 7312660 w 7312660"/>
                <a:gd name="connsiteY2" fmla="*/ 1215390 h 1215390"/>
                <a:gd name="connsiteX3" fmla="*/ 3667125 w 7312660"/>
                <a:gd name="connsiteY3" fmla="*/ 120967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215390 h 1215390"/>
                <a:gd name="connsiteX3" fmla="*/ 3619500 w 7312660"/>
                <a:gd name="connsiteY3" fmla="*/ 733425 h 1215390"/>
                <a:gd name="connsiteX4" fmla="*/ 0 w 7312660"/>
                <a:gd name="connsiteY4" fmla="*/ 1215390 h 1215390"/>
                <a:gd name="connsiteX5" fmla="*/ 0 w 7312660"/>
                <a:gd name="connsiteY5" fmla="*/ 0 h 1215390"/>
                <a:gd name="connsiteX0" fmla="*/ 0 w 7312660"/>
                <a:gd name="connsiteY0" fmla="*/ 0 h 1215390"/>
                <a:gd name="connsiteX1" fmla="*/ 7312660 w 7312660"/>
                <a:gd name="connsiteY1" fmla="*/ 0 h 1215390"/>
                <a:gd name="connsiteX2" fmla="*/ 7312660 w 7312660"/>
                <a:gd name="connsiteY2" fmla="*/ 1129665 h 1215390"/>
                <a:gd name="connsiteX3" fmla="*/ 3619500 w 7312660"/>
                <a:gd name="connsiteY3" fmla="*/ 733425 h 1215390"/>
                <a:gd name="connsiteX4" fmla="*/ 0 w 7312660"/>
                <a:gd name="connsiteY4" fmla="*/ 1215390 h 1215390"/>
                <a:gd name="connsiteX5" fmla="*/ 0 w 7312660"/>
                <a:gd name="connsiteY5" fmla="*/ 0 h 1215390"/>
                <a:gd name="connsiteX0" fmla="*/ 9525 w 7322185"/>
                <a:gd name="connsiteY0" fmla="*/ 0 h 1129665"/>
                <a:gd name="connsiteX1" fmla="*/ 7322185 w 7322185"/>
                <a:gd name="connsiteY1" fmla="*/ 0 h 1129665"/>
                <a:gd name="connsiteX2" fmla="*/ 7322185 w 7322185"/>
                <a:gd name="connsiteY2" fmla="*/ 1129665 h 1129665"/>
                <a:gd name="connsiteX3" fmla="*/ 3629025 w 7322185"/>
                <a:gd name="connsiteY3" fmla="*/ 733425 h 1129665"/>
                <a:gd name="connsiteX4" fmla="*/ 0 w 7322185"/>
                <a:gd name="connsiteY4" fmla="*/ 1091565 h 1129665"/>
                <a:gd name="connsiteX5" fmla="*/ 9525 w 7322185"/>
                <a:gd name="connsiteY5" fmla="*/ 0 h 1129665"/>
                <a:gd name="connsiteX0" fmla="*/ 0 w 7312660"/>
                <a:gd name="connsiteY0" fmla="*/ 0 h 1129665"/>
                <a:gd name="connsiteX1" fmla="*/ 7312660 w 7312660"/>
                <a:gd name="connsiteY1" fmla="*/ 0 h 1129665"/>
                <a:gd name="connsiteX2" fmla="*/ 7312660 w 7312660"/>
                <a:gd name="connsiteY2" fmla="*/ 1129665 h 1129665"/>
                <a:gd name="connsiteX3" fmla="*/ 3619500 w 7312660"/>
                <a:gd name="connsiteY3" fmla="*/ 733425 h 1129665"/>
                <a:gd name="connsiteX4" fmla="*/ 0 w 7312660"/>
                <a:gd name="connsiteY4" fmla="*/ 1091565 h 1129665"/>
                <a:gd name="connsiteX5" fmla="*/ 0 w 7312660"/>
                <a:gd name="connsiteY5" fmla="*/ 0 h 11296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312660" h="1129665">
                  <a:moveTo>
                    <a:pt x="0" y="0"/>
                  </a:moveTo>
                  <a:lnTo>
                    <a:pt x="7312660" y="0"/>
                  </a:lnTo>
                  <a:lnTo>
                    <a:pt x="7312660" y="1129665"/>
                  </a:lnTo>
                  <a:lnTo>
                    <a:pt x="3619500" y="733425"/>
                  </a:lnTo>
                  <a:lnTo>
                    <a:pt x="0" y="1091565"/>
                  </a:lnTo>
                  <a:lnTo>
                    <a:pt x="0" y="0"/>
                  </a:lnTo>
                  <a:close/>
                </a:path>
              </a:pathLst>
            </a:custGeom>
            <a:solidFill>
              <a:srgbClr val="008085"/>
            </a:solid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sp>
          <p:nvSpPr>
            <p:cNvPr id="18" name="Rectangle 17">
              <a:extLst>
                <a:ext uri="{FF2B5EF4-FFF2-40B4-BE49-F238E27FC236}">
                  <a16:creationId xmlns:a16="http://schemas.microsoft.com/office/drawing/2014/main" id="{6957777C-D173-891C-7708-A55B9AEEA651}"/>
                </a:ext>
                <a:ext uri="{C183D7F6-B498-43B3-948B-1728B52AA6E4}">
                  <adec:decorative xmlns:adec="http://schemas.microsoft.com/office/drawing/2017/decorative" val="1"/>
                </a:ext>
              </a:extLst>
            </p:cNvPr>
            <p:cNvSpPr/>
            <p:nvPr userDrawn="1"/>
          </p:nvSpPr>
          <p:spPr>
            <a:xfrm rot="5400000">
              <a:off x="7970954" y="2651946"/>
              <a:ext cx="6857628" cy="1554480"/>
            </a:xfrm>
            <a:prstGeom prst="rect">
              <a:avLst/>
            </a:prstGeom>
            <a:blipFill>
              <a:blip r:embed="rId18"/>
              <a:stretch>
                <a:fillRect r="-7574"/>
              </a:stretch>
            </a:blipFill>
            <a:ln w="15875"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Tw Cen MT" panose="020B0602020104020603"/>
                <a:ea typeface="+mn-ea"/>
                <a:cs typeface="+mn-cs"/>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leap.sei.org/" TargetMode="External"/><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3" Type="http://schemas.openxmlformats.org/officeDocument/2006/relationships/hyperlink" Target="https://wedocs.unep.org/20.500.11822/8028" TargetMode="Externa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epa.gov/economic-and-cost-analysis-air-pollution-regulations/cost-reports-and-guidance-air-pollution#cost manual" TargetMode="External"/><Relationship Id="rId2" Type="http://schemas.openxmlformats.org/officeDocument/2006/relationships/hyperlink" Target="https://www.epa.gov/economic-and-cost-analysis-air-pollution-regulations" TargetMode="External"/><Relationship Id="rId1" Type="http://schemas.openxmlformats.org/officeDocument/2006/relationships/slideLayout" Target="../slideLayouts/slideLayout2.xml"/><Relationship Id="rId5" Type="http://schemas.openxmlformats.org/officeDocument/2006/relationships/hyperlink" Target="http://www.epa.gov/sab/pdf/council-07-002.pdf." TargetMode="External"/><Relationship Id="rId4" Type="http://schemas.openxmlformats.org/officeDocument/2006/relationships/hyperlink" Target="https://leap.sei.org/"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E7EC-27FA-799B-3751-C507B15A5C4B}"/>
              </a:ext>
            </a:extLst>
          </p:cNvPr>
          <p:cNvSpPr>
            <a:spLocks noGrp="1"/>
          </p:cNvSpPr>
          <p:nvPr>
            <p:ph type="title"/>
          </p:nvPr>
        </p:nvSpPr>
        <p:spPr/>
        <p:txBody>
          <a:bodyPr/>
          <a:lstStyle/>
          <a:p>
            <a:r>
              <a:rPr lang="en-US" dirty="0">
                <a:highlight>
                  <a:srgbClr val="FFFF00"/>
                </a:highlight>
              </a:rPr>
              <a:t>DELETE THIS SLIDE PRIOR TO PRESENTATION</a:t>
            </a:r>
          </a:p>
        </p:txBody>
      </p:sp>
      <p:sp>
        <p:nvSpPr>
          <p:cNvPr id="3" name="Content Placeholder 2">
            <a:extLst>
              <a:ext uri="{FF2B5EF4-FFF2-40B4-BE49-F238E27FC236}">
                <a16:creationId xmlns:a16="http://schemas.microsoft.com/office/drawing/2014/main" id="{8546A0ED-C84E-854C-BCA8-3261A22765FD}"/>
              </a:ext>
            </a:extLst>
          </p:cNvPr>
          <p:cNvSpPr>
            <a:spLocks noGrp="1"/>
          </p:cNvSpPr>
          <p:nvPr>
            <p:ph idx="1"/>
          </p:nvPr>
        </p:nvSpPr>
        <p:spPr>
          <a:xfrm>
            <a:off x="677334" y="2160589"/>
            <a:ext cx="10215809" cy="3880773"/>
          </a:xfrm>
        </p:spPr>
        <p:txBody>
          <a:bodyPr/>
          <a:lstStyle/>
          <a:p>
            <a:pPr marL="0" indent="0">
              <a:buNone/>
            </a:pPr>
            <a:r>
              <a:rPr lang="en-US" dirty="0"/>
              <a:t>This PowerPoint serves as a template presentation which introduces topics related to air quality and is part of a suite of presentations provided by the EPA for the Megacities program.</a:t>
            </a:r>
          </a:p>
          <a:p>
            <a:pPr marL="0" indent="0">
              <a:buNone/>
            </a:pPr>
            <a:endParaRPr lang="en-US" dirty="0"/>
          </a:p>
          <a:p>
            <a:pPr marL="0" indent="0">
              <a:buNone/>
            </a:pPr>
            <a:r>
              <a:rPr lang="en-US" dirty="0"/>
              <a:t>See speaker notes for an additional description of slide content. Slides should be edited or added to as necessary for your particular needs. Slides with highlighted yellow text require the addition of specific context and information for your city. </a:t>
            </a:r>
          </a:p>
        </p:txBody>
      </p:sp>
      <p:sp>
        <p:nvSpPr>
          <p:cNvPr id="4" name="Slide Number Placeholder 3">
            <a:extLst>
              <a:ext uri="{FF2B5EF4-FFF2-40B4-BE49-F238E27FC236}">
                <a16:creationId xmlns:a16="http://schemas.microsoft.com/office/drawing/2014/main" id="{1683FAA1-ED39-6970-CD7E-D69498C67716}"/>
              </a:ext>
            </a:extLst>
          </p:cNvPr>
          <p:cNvSpPr>
            <a:spLocks noGrp="1"/>
          </p:cNvSpPr>
          <p:nvPr>
            <p:ph type="sldNum" sz="quarter" idx="12"/>
          </p:nvPr>
        </p:nvSpPr>
        <p:spPr/>
        <p:txBody>
          <a:bodyPr/>
          <a:lstStyle/>
          <a:p>
            <a:fld id="{D57F1E4F-1CFF-5643-939E-217C01CDF565}" type="slidenum">
              <a:rPr lang="en-US" smtClean="0"/>
              <a:pPr/>
              <a:t>1</a:t>
            </a:fld>
            <a:endParaRPr lang="en-US"/>
          </a:p>
        </p:txBody>
      </p:sp>
    </p:spTree>
    <p:extLst>
      <p:ext uri="{BB962C8B-B14F-4D97-AF65-F5344CB8AC3E}">
        <p14:creationId xmlns:p14="http://schemas.microsoft.com/office/powerpoint/2010/main" val="51279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529D0-168F-80A0-709A-A7023D631DFF}"/>
              </a:ext>
            </a:extLst>
          </p:cNvPr>
          <p:cNvSpPr>
            <a:spLocks noGrp="1"/>
          </p:cNvSpPr>
          <p:nvPr>
            <p:ph idx="1"/>
          </p:nvPr>
        </p:nvSpPr>
        <p:spPr>
          <a:xfrm>
            <a:off x="4654295" y="979928"/>
            <a:ext cx="4619706" cy="5224724"/>
          </a:xfrm>
        </p:spPr>
        <p:txBody>
          <a:bodyPr anchor="ctr">
            <a:normAutofit/>
          </a:bodyPr>
          <a:lstStyle/>
          <a:p>
            <a:r>
              <a:rPr lang="en-US" sz="2400"/>
              <a:t>1. Introduction</a:t>
            </a:r>
          </a:p>
          <a:p>
            <a:r>
              <a:rPr lang="en-US" sz="3200" b="1"/>
              <a:t>2. Cost Estimates</a:t>
            </a:r>
          </a:p>
          <a:p>
            <a:r>
              <a:rPr lang="en-US" sz="2400"/>
              <a:t>3. Sources and Tools</a:t>
            </a:r>
          </a:p>
          <a:p>
            <a:r>
              <a:rPr lang="en-US" sz="2400"/>
              <a:t>4. Advanced Topics</a:t>
            </a:r>
          </a:p>
        </p:txBody>
      </p:sp>
      <p:sp>
        <p:nvSpPr>
          <p:cNvPr id="4" name="Slide Number Placeholder 3">
            <a:extLst>
              <a:ext uri="{FF2B5EF4-FFF2-40B4-BE49-F238E27FC236}">
                <a16:creationId xmlns:a16="http://schemas.microsoft.com/office/drawing/2014/main" id="{DE4ADCDB-ABD0-7094-66D6-817F86963E21}"/>
              </a:ext>
            </a:extLst>
          </p:cNvPr>
          <p:cNvSpPr>
            <a:spLocks noGrp="1"/>
          </p:cNvSpPr>
          <p:nvPr>
            <p:ph type="sldNum" sz="quarter" idx="12"/>
          </p:nvPr>
        </p:nvSpPr>
        <p:spPr/>
        <p:txBody>
          <a:bodyPr/>
          <a:lstStyle/>
          <a:p>
            <a:fld id="{D57F1E4F-1CFF-5643-939E-217C01CDF565}" type="slidenum">
              <a:rPr lang="en-US" smtClean="0"/>
              <a:pPr/>
              <a:t>10</a:t>
            </a:fld>
            <a:endParaRPr lang="en-US"/>
          </a:p>
        </p:txBody>
      </p:sp>
      <p:sp>
        <p:nvSpPr>
          <p:cNvPr id="7" name="Title 6">
            <a:extLst>
              <a:ext uri="{FF2B5EF4-FFF2-40B4-BE49-F238E27FC236}">
                <a16:creationId xmlns:a16="http://schemas.microsoft.com/office/drawing/2014/main" id="{E90A9B1B-A36C-A39E-178A-A1A662A3D030}"/>
              </a:ext>
            </a:extLst>
          </p:cNvPr>
          <p:cNvSpPr>
            <a:spLocks noGrp="1"/>
          </p:cNvSpPr>
          <p:nvPr>
            <p:ph type="title"/>
          </p:nvPr>
        </p:nvSpPr>
        <p:spPr>
          <a:xfrm>
            <a:off x="677334" y="-1320800"/>
            <a:ext cx="10899148" cy="1320800"/>
          </a:xfrm>
        </p:spPr>
        <p:txBody>
          <a:bodyPr vert="horz" lIns="91440" tIns="45720" rIns="91440" bIns="45720" rtlCol="0" anchor="b">
            <a:normAutofit/>
          </a:bodyPr>
          <a:lstStyle/>
          <a:p>
            <a:r>
              <a:rPr lang="en-US" dirty="0"/>
              <a:t>Section 2: Cost Estimates</a:t>
            </a:r>
          </a:p>
        </p:txBody>
      </p:sp>
    </p:spTree>
    <p:extLst>
      <p:ext uri="{BB962C8B-B14F-4D97-AF65-F5344CB8AC3E}">
        <p14:creationId xmlns:p14="http://schemas.microsoft.com/office/powerpoint/2010/main" val="2225733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C14CD-FF57-9A89-3661-5EB0F3A3F653}"/>
              </a:ext>
            </a:extLst>
          </p:cNvPr>
          <p:cNvSpPr>
            <a:spLocks noGrp="1"/>
          </p:cNvSpPr>
          <p:nvPr>
            <p:ph type="title"/>
          </p:nvPr>
        </p:nvSpPr>
        <p:spPr/>
        <p:txBody>
          <a:bodyPr/>
          <a:lstStyle/>
          <a:p>
            <a:r>
              <a:rPr lang="en-US"/>
              <a:t>Cost Estimates for Point and Area Sources</a:t>
            </a:r>
          </a:p>
        </p:txBody>
      </p:sp>
      <p:sp>
        <p:nvSpPr>
          <p:cNvPr id="3" name="Content Placeholder 2">
            <a:extLst>
              <a:ext uri="{FF2B5EF4-FFF2-40B4-BE49-F238E27FC236}">
                <a16:creationId xmlns:a16="http://schemas.microsoft.com/office/drawing/2014/main" id="{28624681-51C9-8040-D7B5-4EF4D6DE2DD8}"/>
              </a:ext>
            </a:extLst>
          </p:cNvPr>
          <p:cNvSpPr>
            <a:spLocks noGrp="1"/>
          </p:cNvSpPr>
          <p:nvPr>
            <p:ph idx="1"/>
          </p:nvPr>
        </p:nvSpPr>
        <p:spPr>
          <a:xfrm>
            <a:off x="677334" y="1728789"/>
            <a:ext cx="10215809" cy="4519611"/>
          </a:xfrm>
        </p:spPr>
        <p:txBody>
          <a:bodyPr>
            <a:normAutofit/>
          </a:bodyPr>
          <a:lstStyle/>
          <a:p>
            <a:pPr marL="342900" lvl="1" indent="-342900"/>
            <a:r>
              <a:rPr lang="en-US" sz="2400"/>
              <a:t>Generally reported as:</a:t>
            </a:r>
          </a:p>
          <a:p>
            <a:pPr marL="742950" lvl="2" indent="-342900"/>
            <a:r>
              <a:rPr lang="en-US" sz="2000"/>
              <a:t>Costs per unit associated with a specific control measure</a:t>
            </a:r>
          </a:p>
          <a:p>
            <a:pPr marL="742950" lvl="2" indent="-342900"/>
            <a:r>
              <a:rPr lang="en-US" sz="2000"/>
              <a:t>Cost per ton of pollutant emission reduced</a:t>
            </a:r>
          </a:p>
          <a:p>
            <a:pPr marL="342900" lvl="1" indent="-342900"/>
            <a:r>
              <a:rPr lang="en-US" sz="2400"/>
              <a:t>Estimates based on:</a:t>
            </a:r>
          </a:p>
          <a:p>
            <a:pPr marL="742950" lvl="2" indent="-342900"/>
            <a:r>
              <a:rPr lang="en-US" sz="2000"/>
              <a:t>Purchased equipment costs</a:t>
            </a:r>
          </a:p>
          <a:p>
            <a:pPr marL="742950" lvl="2" indent="-342900"/>
            <a:r>
              <a:rPr lang="en-US" sz="2000"/>
              <a:t>Direct installation costs</a:t>
            </a:r>
          </a:p>
          <a:p>
            <a:pPr marL="742950" lvl="2" indent="-342900"/>
            <a:r>
              <a:rPr lang="en-US" sz="2000"/>
              <a:t>Costs for site preparation and buildings</a:t>
            </a:r>
          </a:p>
          <a:p>
            <a:pPr marL="742950" lvl="2" indent="-342900"/>
            <a:r>
              <a:rPr lang="en-US" sz="2000"/>
              <a:t>Indirect installation costs (e.g., engineering costs, contractor fees)</a:t>
            </a:r>
          </a:p>
        </p:txBody>
      </p:sp>
      <p:sp>
        <p:nvSpPr>
          <p:cNvPr id="4" name="Slide Number Placeholder 3">
            <a:extLst>
              <a:ext uri="{FF2B5EF4-FFF2-40B4-BE49-F238E27FC236}">
                <a16:creationId xmlns:a16="http://schemas.microsoft.com/office/drawing/2014/main" id="{880E8ECE-5544-CB10-11FC-5CAEAACA1F3C}"/>
              </a:ext>
            </a:extLst>
          </p:cNvPr>
          <p:cNvSpPr>
            <a:spLocks noGrp="1"/>
          </p:cNvSpPr>
          <p:nvPr>
            <p:ph type="sldNum" sz="quarter" idx="12"/>
          </p:nvPr>
        </p:nvSpPr>
        <p:spPr/>
        <p:txBody>
          <a:bodyPr/>
          <a:lstStyle/>
          <a:p>
            <a:fld id="{D57F1E4F-1CFF-5643-939E-217C01CDF565}" type="slidenum">
              <a:rPr lang="en-US" smtClean="0"/>
              <a:pPr/>
              <a:t>11</a:t>
            </a:fld>
            <a:endParaRPr lang="en-US"/>
          </a:p>
        </p:txBody>
      </p:sp>
    </p:spTree>
    <p:extLst>
      <p:ext uri="{BB962C8B-B14F-4D97-AF65-F5344CB8AC3E}">
        <p14:creationId xmlns:p14="http://schemas.microsoft.com/office/powerpoint/2010/main" val="2036002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C14CD-FF57-9A89-3661-5EB0F3A3F653}"/>
              </a:ext>
            </a:extLst>
          </p:cNvPr>
          <p:cNvSpPr>
            <a:spLocks noGrp="1"/>
          </p:cNvSpPr>
          <p:nvPr>
            <p:ph type="title"/>
          </p:nvPr>
        </p:nvSpPr>
        <p:spPr>
          <a:xfrm>
            <a:off x="677334" y="520700"/>
            <a:ext cx="10899148" cy="1320800"/>
          </a:xfrm>
        </p:spPr>
        <p:txBody>
          <a:bodyPr/>
          <a:lstStyle/>
          <a:p>
            <a:r>
              <a:rPr lang="en-US"/>
              <a:t>Pollutant Reduction Measures and Costs in LEAP Model: Bangladesh </a:t>
            </a:r>
          </a:p>
        </p:txBody>
      </p:sp>
      <p:graphicFrame>
        <p:nvGraphicFramePr>
          <p:cNvPr id="5" name="Content Placeholder 2">
            <a:extLst>
              <a:ext uri="{FF2B5EF4-FFF2-40B4-BE49-F238E27FC236}">
                <a16:creationId xmlns:a16="http://schemas.microsoft.com/office/drawing/2014/main" id="{DFAFB660-FDB7-33FE-BC09-581FF6BBD1E5}"/>
              </a:ext>
            </a:extLst>
          </p:cNvPr>
          <p:cNvGraphicFramePr>
            <a:graphicFrameLocks noGrp="1"/>
          </p:cNvGraphicFramePr>
          <p:nvPr>
            <p:ph idx="1"/>
            <p:extLst>
              <p:ext uri="{D42A27DB-BD31-4B8C-83A1-F6EECF244321}">
                <p14:modId xmlns:p14="http://schemas.microsoft.com/office/powerpoint/2010/main" val="543997458"/>
              </p:ext>
            </p:extLst>
          </p:nvPr>
        </p:nvGraphicFramePr>
        <p:xfrm>
          <a:off x="1638300" y="1930400"/>
          <a:ext cx="8563708" cy="4618736"/>
        </p:xfrm>
        <a:graphic>
          <a:graphicData uri="http://schemas.openxmlformats.org/drawingml/2006/table">
            <a:tbl>
              <a:tblPr firstRow="1" firstCol="1" bandRow="1">
                <a:tableStyleId>{7E9639D4-E3E2-4D34-9284-5A2195B3D0D7}</a:tableStyleId>
              </a:tblPr>
              <a:tblGrid>
                <a:gridCol w="1107328">
                  <a:extLst>
                    <a:ext uri="{9D8B030D-6E8A-4147-A177-3AD203B41FA5}">
                      <a16:colId xmlns:a16="http://schemas.microsoft.com/office/drawing/2014/main" val="916288030"/>
                    </a:ext>
                  </a:extLst>
                </a:gridCol>
                <a:gridCol w="2264116">
                  <a:extLst>
                    <a:ext uri="{9D8B030D-6E8A-4147-A177-3AD203B41FA5}">
                      <a16:colId xmlns:a16="http://schemas.microsoft.com/office/drawing/2014/main" val="1282953672"/>
                    </a:ext>
                  </a:extLst>
                </a:gridCol>
                <a:gridCol w="2582851">
                  <a:extLst>
                    <a:ext uri="{9D8B030D-6E8A-4147-A177-3AD203B41FA5}">
                      <a16:colId xmlns:a16="http://schemas.microsoft.com/office/drawing/2014/main" val="1695897199"/>
                    </a:ext>
                  </a:extLst>
                </a:gridCol>
                <a:gridCol w="2609413">
                  <a:extLst>
                    <a:ext uri="{9D8B030D-6E8A-4147-A177-3AD203B41FA5}">
                      <a16:colId xmlns:a16="http://schemas.microsoft.com/office/drawing/2014/main" val="4089381550"/>
                    </a:ext>
                  </a:extLst>
                </a:gridCol>
              </a:tblGrid>
              <a:tr h="141271">
                <a:tc>
                  <a:txBody>
                    <a:bodyPr/>
                    <a:lstStyle/>
                    <a:p>
                      <a:pPr>
                        <a:lnSpc>
                          <a:spcPct val="107000"/>
                        </a:lnSpc>
                        <a:spcAft>
                          <a:spcPts val="0"/>
                        </a:spcAft>
                      </a:pPr>
                      <a:r>
                        <a:rPr lang="en-GB" sz="1200">
                          <a:effectLst/>
                        </a:rPr>
                        <a:t>Source Sector</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Measure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Target: Policy Scenario 1</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Target: Policy Scenario 2</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extLst>
                  <a:ext uri="{0D108BD9-81ED-4DB2-BD59-A6C34878D82A}">
                    <a16:rowId xmlns:a16="http://schemas.microsoft.com/office/drawing/2014/main" val="3824724156"/>
                  </a:ext>
                </a:extLst>
              </a:tr>
              <a:tr h="423814">
                <a:tc>
                  <a:txBody>
                    <a:bodyPr/>
                    <a:lstStyle/>
                    <a:p>
                      <a:pPr>
                        <a:lnSpc>
                          <a:spcPct val="107000"/>
                        </a:lnSpc>
                        <a:spcAft>
                          <a:spcPts val="0"/>
                        </a:spcAft>
                      </a:pPr>
                      <a:r>
                        <a:rPr lang="en-GB" sz="1200">
                          <a:effectLst/>
                        </a:rPr>
                        <a:t>Residential</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Replacing traditional biomass cookstoves with improved biomass cookstoves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100% replacement of traditional stoves with improved stoves by 2030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extLst>
                  <a:ext uri="{0D108BD9-81ED-4DB2-BD59-A6C34878D82A}">
                    <a16:rowId xmlns:a16="http://schemas.microsoft.com/office/drawing/2014/main" val="943787120"/>
                  </a:ext>
                </a:extLst>
              </a:tr>
              <a:tr h="847628">
                <a:tc>
                  <a:txBody>
                    <a:bodyPr/>
                    <a:lstStyle/>
                    <a:p>
                      <a:pPr>
                        <a:lnSpc>
                          <a:spcPct val="107000"/>
                        </a:lnSpc>
                        <a:spcAft>
                          <a:spcPts val="0"/>
                        </a:spcAft>
                      </a:pPr>
                      <a:r>
                        <a:rPr lang="en-GB" sz="1200">
                          <a:effectLst/>
                        </a:rPr>
                        <a:t>Waste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Reduce open burning of waste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Eliminate open burning of MSW by 2050 by either constructing landfills to accommodate solid waste or treating solid waste through composting/recycling/anaerobic digestion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extLst>
                  <a:ext uri="{0D108BD9-81ED-4DB2-BD59-A6C34878D82A}">
                    <a16:rowId xmlns:a16="http://schemas.microsoft.com/office/drawing/2014/main" val="3885103858"/>
                  </a:ext>
                </a:extLst>
              </a:tr>
              <a:tr h="282543">
                <a:tc>
                  <a:txBody>
                    <a:bodyPr/>
                    <a:lstStyle/>
                    <a:p>
                      <a:pPr>
                        <a:lnSpc>
                          <a:spcPct val="107000"/>
                        </a:lnSpc>
                        <a:spcAft>
                          <a:spcPts val="0"/>
                        </a:spcAft>
                      </a:pPr>
                      <a:r>
                        <a:rPr lang="en-GB" sz="1200">
                          <a:effectLst/>
                        </a:rPr>
                        <a:t>Industry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Replace traditional brick kilns with improved brick kilns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100% conversion of traditional kilns to improved kilns by 2030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extLst>
                  <a:ext uri="{0D108BD9-81ED-4DB2-BD59-A6C34878D82A}">
                    <a16:rowId xmlns:a16="http://schemas.microsoft.com/office/drawing/2014/main" val="3523817472"/>
                  </a:ext>
                </a:extLst>
              </a:tr>
              <a:tr h="423814">
                <a:tc>
                  <a:txBody>
                    <a:bodyPr/>
                    <a:lstStyle/>
                    <a:p>
                      <a:pPr>
                        <a:lnSpc>
                          <a:spcPct val="107000"/>
                        </a:lnSpc>
                        <a:spcAft>
                          <a:spcPts val="0"/>
                        </a:spcAft>
                      </a:pPr>
                      <a:r>
                        <a:rPr lang="en-GB" sz="1200">
                          <a:effectLst/>
                        </a:rPr>
                        <a:t>Industry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Replace traditional rice parboiling units with improved units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100% replacement by 2050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extLst>
                  <a:ext uri="{0D108BD9-81ED-4DB2-BD59-A6C34878D82A}">
                    <a16:rowId xmlns:a16="http://schemas.microsoft.com/office/drawing/2014/main" val="2999126214"/>
                  </a:ext>
                </a:extLst>
              </a:tr>
              <a:tr h="282543">
                <a:tc>
                  <a:txBody>
                    <a:bodyPr/>
                    <a:lstStyle/>
                    <a:p>
                      <a:pPr>
                        <a:lnSpc>
                          <a:spcPct val="107000"/>
                        </a:lnSpc>
                        <a:spcAft>
                          <a:spcPts val="0"/>
                        </a:spcAft>
                      </a:pPr>
                      <a:r>
                        <a:rPr lang="en-GB" sz="1200">
                          <a:effectLst/>
                        </a:rPr>
                        <a:t>Agriculture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Reduce crop residue burning in fields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100% reduction of open crop burning by 2050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extLst>
                  <a:ext uri="{0D108BD9-81ED-4DB2-BD59-A6C34878D82A}">
                    <a16:rowId xmlns:a16="http://schemas.microsoft.com/office/drawing/2014/main" val="3376430775"/>
                  </a:ext>
                </a:extLst>
              </a:tr>
              <a:tr h="565085">
                <a:tc>
                  <a:txBody>
                    <a:bodyPr/>
                    <a:lstStyle/>
                    <a:p>
                      <a:pPr>
                        <a:lnSpc>
                          <a:spcPct val="107000"/>
                        </a:lnSpc>
                        <a:spcAft>
                          <a:spcPts val="0"/>
                        </a:spcAft>
                      </a:pPr>
                      <a:r>
                        <a:rPr lang="en-GB" sz="1200">
                          <a:effectLst/>
                        </a:rPr>
                        <a:t>Agriculture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Intermittent wetting and drying for rice cultivation</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20% more land area used for rice cultivation adopts AWD technology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100% conversion of continuously flooded rice to AWD technology by 2050</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extLst>
                  <a:ext uri="{0D108BD9-81ED-4DB2-BD59-A6C34878D82A}">
                    <a16:rowId xmlns:a16="http://schemas.microsoft.com/office/drawing/2014/main" val="10006"/>
                  </a:ext>
                </a:extLst>
              </a:tr>
              <a:tr h="565085">
                <a:tc>
                  <a:txBody>
                    <a:bodyPr/>
                    <a:lstStyle/>
                    <a:p>
                      <a:pPr>
                        <a:lnSpc>
                          <a:spcPct val="107000"/>
                        </a:lnSpc>
                        <a:spcAft>
                          <a:spcPts val="0"/>
                        </a:spcAft>
                      </a:pPr>
                      <a:r>
                        <a:rPr lang="en-GB" sz="1200">
                          <a:effectLst/>
                        </a:rPr>
                        <a:t>Transport</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Eliminate high emitting vehicles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a:effectLst/>
                        </a:rPr>
                        <a:t>100% conversion of gasoline vehicles to CNG by 2050</a:t>
                      </a:r>
                    </a:p>
                    <a:p>
                      <a:pPr>
                        <a:lnSpc>
                          <a:spcPct val="107000"/>
                        </a:lnSpc>
                        <a:spcAft>
                          <a:spcPts val="0"/>
                        </a:spcAft>
                      </a:pPr>
                      <a:r>
                        <a:rPr lang="en-GB" sz="1200">
                          <a:effectLst/>
                        </a:rPr>
                        <a:t> </a:t>
                      </a:r>
                    </a:p>
                    <a:p>
                      <a:pPr>
                        <a:lnSpc>
                          <a:spcPct val="107000"/>
                        </a:lnSpc>
                        <a:spcAft>
                          <a:spcPts val="0"/>
                        </a:spcAft>
                      </a:pPr>
                      <a:r>
                        <a:rPr lang="en-GB" sz="1200">
                          <a:effectLst/>
                        </a:rPr>
                        <a:t>Phase out Pre-Euro diesel vehicles </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tc>
                  <a:txBody>
                    <a:bodyPr/>
                    <a:lstStyle/>
                    <a:p>
                      <a:pPr>
                        <a:lnSpc>
                          <a:spcPct val="107000"/>
                        </a:lnSpc>
                        <a:spcAft>
                          <a:spcPts val="0"/>
                        </a:spcAft>
                      </a:pPr>
                      <a:r>
                        <a:rPr lang="en-GB" sz="1200" dirty="0">
                          <a:effectLst/>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559" marR="27559" marT="0" marB="0"/>
                </a:tc>
                <a:extLst>
                  <a:ext uri="{0D108BD9-81ED-4DB2-BD59-A6C34878D82A}">
                    <a16:rowId xmlns:a16="http://schemas.microsoft.com/office/drawing/2014/main" val="968508792"/>
                  </a:ext>
                </a:extLst>
              </a:tr>
            </a:tbl>
          </a:graphicData>
        </a:graphic>
      </p:graphicFrame>
      <p:sp>
        <p:nvSpPr>
          <p:cNvPr id="3" name="TextBox 2">
            <a:extLst>
              <a:ext uri="{FF2B5EF4-FFF2-40B4-BE49-F238E27FC236}">
                <a16:creationId xmlns:a16="http://schemas.microsoft.com/office/drawing/2014/main" id="{2185F167-1AA9-60DF-ECA7-151A38CFEEF7}"/>
              </a:ext>
            </a:extLst>
          </p:cNvPr>
          <p:cNvSpPr txBox="1"/>
          <p:nvPr/>
        </p:nvSpPr>
        <p:spPr>
          <a:xfrm>
            <a:off x="9088916" y="6616002"/>
            <a:ext cx="2577947" cy="276999"/>
          </a:xfrm>
          <a:prstGeom prst="rect">
            <a:avLst/>
          </a:prstGeom>
          <a:noFill/>
        </p:spPr>
        <p:txBody>
          <a:bodyPr wrap="square" rtlCol="0">
            <a:spAutoFit/>
          </a:bodyPr>
          <a:lstStyle/>
          <a:p>
            <a:r>
              <a:rPr lang="en-US" sz="1200" err="1"/>
              <a:t>Kuylenstierna</a:t>
            </a:r>
            <a:r>
              <a:rPr lang="en-US" sz="1200"/>
              <a:t> et al., 2020</a:t>
            </a:r>
          </a:p>
        </p:txBody>
      </p:sp>
      <p:sp>
        <p:nvSpPr>
          <p:cNvPr id="4" name="Slide Number Placeholder 3">
            <a:extLst>
              <a:ext uri="{FF2B5EF4-FFF2-40B4-BE49-F238E27FC236}">
                <a16:creationId xmlns:a16="http://schemas.microsoft.com/office/drawing/2014/main" id="{880E8ECE-5544-CB10-11FC-5CAEAACA1F3C}"/>
              </a:ext>
            </a:extLst>
          </p:cNvPr>
          <p:cNvSpPr>
            <a:spLocks noGrp="1"/>
          </p:cNvSpPr>
          <p:nvPr>
            <p:ph type="sldNum" sz="quarter" idx="12"/>
          </p:nvPr>
        </p:nvSpPr>
        <p:spPr/>
        <p:txBody>
          <a:bodyPr/>
          <a:lstStyle/>
          <a:p>
            <a:fld id="{D57F1E4F-1CFF-5643-939E-217C01CDF565}" type="slidenum">
              <a:rPr lang="en-US" smtClean="0"/>
              <a:pPr/>
              <a:t>12</a:t>
            </a:fld>
            <a:endParaRPr lang="en-US"/>
          </a:p>
        </p:txBody>
      </p:sp>
    </p:spTree>
    <p:extLst>
      <p:ext uri="{BB962C8B-B14F-4D97-AF65-F5344CB8AC3E}">
        <p14:creationId xmlns:p14="http://schemas.microsoft.com/office/powerpoint/2010/main" val="1744352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C14CD-FF57-9A89-3661-5EB0F3A3F653}"/>
              </a:ext>
            </a:extLst>
          </p:cNvPr>
          <p:cNvSpPr>
            <a:spLocks noGrp="1"/>
          </p:cNvSpPr>
          <p:nvPr>
            <p:ph type="title"/>
          </p:nvPr>
        </p:nvSpPr>
        <p:spPr/>
        <p:txBody>
          <a:bodyPr/>
          <a:lstStyle/>
          <a:p>
            <a:r>
              <a:rPr lang="en-US"/>
              <a:t>Cost Estimates for Mobile Sources</a:t>
            </a:r>
          </a:p>
        </p:txBody>
      </p:sp>
      <p:sp>
        <p:nvSpPr>
          <p:cNvPr id="3" name="Content Placeholder 2">
            <a:extLst>
              <a:ext uri="{FF2B5EF4-FFF2-40B4-BE49-F238E27FC236}">
                <a16:creationId xmlns:a16="http://schemas.microsoft.com/office/drawing/2014/main" id="{28624681-51C9-8040-D7B5-4EF4D6DE2DD8}"/>
              </a:ext>
            </a:extLst>
          </p:cNvPr>
          <p:cNvSpPr>
            <a:spLocks noGrp="1"/>
          </p:cNvSpPr>
          <p:nvPr>
            <p:ph idx="1"/>
          </p:nvPr>
        </p:nvSpPr>
        <p:spPr>
          <a:xfrm>
            <a:off x="677334" y="1676401"/>
            <a:ext cx="10215809" cy="4364962"/>
          </a:xfrm>
        </p:spPr>
        <p:txBody>
          <a:bodyPr/>
          <a:lstStyle/>
          <a:p>
            <a:pPr marL="171450" lvl="1"/>
            <a:r>
              <a:rPr lang="en-US" sz="2400"/>
              <a:t>Generally reported as:</a:t>
            </a:r>
          </a:p>
          <a:p>
            <a:pPr marL="571500" lvl="2"/>
            <a:r>
              <a:rPr lang="en-US" sz="2100"/>
              <a:t>Costs per unit associated with a specific control measure</a:t>
            </a:r>
          </a:p>
          <a:p>
            <a:pPr marL="571500" lvl="2"/>
            <a:r>
              <a:rPr lang="en-US" sz="2100"/>
              <a:t>Cost per ton of pollutant emission reduced</a:t>
            </a:r>
          </a:p>
          <a:p>
            <a:pPr marL="571500" lvl="2"/>
            <a:r>
              <a:rPr lang="en-US" sz="2100"/>
              <a:t>Cost per gallon for fuel standards</a:t>
            </a:r>
          </a:p>
          <a:p>
            <a:pPr marL="171450" lvl="1"/>
            <a:r>
              <a:rPr lang="en-US" sz="2400"/>
              <a:t>Unit costs associated with tailpipe controls, operating refinements, evaporative emissions controls, or engine modifications that usually apply only to new vehicles</a:t>
            </a:r>
          </a:p>
          <a:p>
            <a:pPr marL="171450" lvl="1"/>
            <a:r>
              <a:rPr lang="en-US" sz="2400"/>
              <a:t>Costs associated with fuel requirements take effect across entire fleet</a:t>
            </a:r>
          </a:p>
          <a:p>
            <a:endParaRPr lang="en-US"/>
          </a:p>
        </p:txBody>
      </p:sp>
      <p:sp>
        <p:nvSpPr>
          <p:cNvPr id="4" name="Slide Number Placeholder 3">
            <a:extLst>
              <a:ext uri="{FF2B5EF4-FFF2-40B4-BE49-F238E27FC236}">
                <a16:creationId xmlns:a16="http://schemas.microsoft.com/office/drawing/2014/main" id="{880E8ECE-5544-CB10-11FC-5CAEAACA1F3C}"/>
              </a:ext>
            </a:extLst>
          </p:cNvPr>
          <p:cNvSpPr>
            <a:spLocks noGrp="1"/>
          </p:cNvSpPr>
          <p:nvPr>
            <p:ph type="sldNum" sz="quarter" idx="12"/>
          </p:nvPr>
        </p:nvSpPr>
        <p:spPr/>
        <p:txBody>
          <a:bodyPr/>
          <a:lstStyle/>
          <a:p>
            <a:fld id="{D57F1E4F-1CFF-5643-939E-217C01CDF565}" type="slidenum">
              <a:rPr lang="en-US" smtClean="0"/>
              <a:pPr/>
              <a:t>13</a:t>
            </a:fld>
            <a:endParaRPr lang="en-US"/>
          </a:p>
        </p:txBody>
      </p:sp>
    </p:spTree>
    <p:extLst>
      <p:ext uri="{BB962C8B-B14F-4D97-AF65-F5344CB8AC3E}">
        <p14:creationId xmlns:p14="http://schemas.microsoft.com/office/powerpoint/2010/main" val="1234872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FC14CD-FF57-9A89-3661-5EB0F3A3F653}"/>
              </a:ext>
            </a:extLst>
          </p:cNvPr>
          <p:cNvSpPr>
            <a:spLocks noGrp="1"/>
          </p:cNvSpPr>
          <p:nvPr>
            <p:ph type="title"/>
          </p:nvPr>
        </p:nvSpPr>
        <p:spPr/>
        <p:txBody>
          <a:bodyPr/>
          <a:lstStyle/>
          <a:p>
            <a:r>
              <a:rPr lang="en-US"/>
              <a:t>Example: Cost Estimates for Santiago Megacity Analysis</a:t>
            </a:r>
          </a:p>
        </p:txBody>
      </p:sp>
      <p:graphicFrame>
        <p:nvGraphicFramePr>
          <p:cNvPr id="5" name="Table 4">
            <a:extLst>
              <a:ext uri="{FF2B5EF4-FFF2-40B4-BE49-F238E27FC236}">
                <a16:creationId xmlns:a16="http://schemas.microsoft.com/office/drawing/2014/main" id="{36BA6242-080D-BFC8-CC16-6B7670E21162}"/>
              </a:ext>
            </a:extLst>
          </p:cNvPr>
          <p:cNvGraphicFramePr>
            <a:graphicFrameLocks noGrp="1"/>
          </p:cNvGraphicFramePr>
          <p:nvPr>
            <p:extLst>
              <p:ext uri="{D42A27DB-BD31-4B8C-83A1-F6EECF244321}">
                <p14:modId xmlns:p14="http://schemas.microsoft.com/office/powerpoint/2010/main" val="102735919"/>
              </p:ext>
            </p:extLst>
          </p:nvPr>
        </p:nvGraphicFramePr>
        <p:xfrm>
          <a:off x="863600" y="2209801"/>
          <a:ext cx="7073902" cy="3568533"/>
        </p:xfrm>
        <a:graphic>
          <a:graphicData uri="http://schemas.openxmlformats.org/drawingml/2006/table">
            <a:tbl>
              <a:tblPr firstRow="1" firstCol="1" bandRow="1"/>
              <a:tblGrid>
                <a:gridCol w="1930918">
                  <a:extLst>
                    <a:ext uri="{9D8B030D-6E8A-4147-A177-3AD203B41FA5}">
                      <a16:colId xmlns:a16="http://schemas.microsoft.com/office/drawing/2014/main" val="20000"/>
                    </a:ext>
                  </a:extLst>
                </a:gridCol>
                <a:gridCol w="1285392">
                  <a:extLst>
                    <a:ext uri="{9D8B030D-6E8A-4147-A177-3AD203B41FA5}">
                      <a16:colId xmlns:a16="http://schemas.microsoft.com/office/drawing/2014/main" val="20001"/>
                    </a:ext>
                  </a:extLst>
                </a:gridCol>
                <a:gridCol w="1285392">
                  <a:extLst>
                    <a:ext uri="{9D8B030D-6E8A-4147-A177-3AD203B41FA5}">
                      <a16:colId xmlns:a16="http://schemas.microsoft.com/office/drawing/2014/main" val="20002"/>
                    </a:ext>
                  </a:extLst>
                </a:gridCol>
                <a:gridCol w="1285392">
                  <a:extLst>
                    <a:ext uri="{9D8B030D-6E8A-4147-A177-3AD203B41FA5}">
                      <a16:colId xmlns:a16="http://schemas.microsoft.com/office/drawing/2014/main" val="20003"/>
                    </a:ext>
                  </a:extLst>
                </a:gridCol>
                <a:gridCol w="1286808">
                  <a:extLst>
                    <a:ext uri="{9D8B030D-6E8A-4147-A177-3AD203B41FA5}">
                      <a16:colId xmlns:a16="http://schemas.microsoft.com/office/drawing/2014/main" val="20004"/>
                    </a:ext>
                  </a:extLst>
                </a:gridCol>
              </a:tblGrid>
              <a:tr h="1068326">
                <a:tc>
                  <a:txBody>
                    <a:bodyPr/>
                    <a:lstStyle/>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Emissions Standard</a:t>
                      </a:r>
                    </a:p>
                  </a:txBody>
                  <a:tcPr marL="73025" marR="73025" marT="0"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EBF9"/>
                    </a:solidFill>
                  </a:tcPr>
                </a:tc>
                <a:tc>
                  <a:txBody>
                    <a:bodyPr/>
                    <a:lstStyle/>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LIGHT DUTY gasoline vEHICLES</a:t>
                      </a:r>
                    </a:p>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(icct 2012)</a:t>
                      </a:r>
                    </a:p>
                  </a:txBody>
                  <a:tcPr marL="73025" marR="73025" marT="0"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EBF9"/>
                    </a:solidFill>
                  </a:tcPr>
                </a:tc>
                <a:tc>
                  <a:txBody>
                    <a:bodyPr/>
                    <a:lstStyle/>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LIGHT</a:t>
                      </a:r>
                      <a:r>
                        <a:rPr lang="en-US" sz="1200" b="1" cap="all" baseline="0">
                          <a:solidFill>
                            <a:srgbClr val="003366"/>
                          </a:solidFill>
                          <a:effectLst/>
                          <a:latin typeface="Trebuchet MS"/>
                          <a:ea typeface="Times"/>
                          <a:cs typeface="Times New Roman"/>
                        </a:rPr>
                        <a:t> </a:t>
                      </a:r>
                      <a:r>
                        <a:rPr lang="en-US" sz="1200" b="1" cap="all">
                          <a:solidFill>
                            <a:srgbClr val="003366"/>
                          </a:solidFill>
                          <a:effectLst/>
                          <a:latin typeface="Trebuchet MS"/>
                          <a:ea typeface="Times"/>
                          <a:cs typeface="Times New Roman"/>
                        </a:rPr>
                        <a:t>DUTY Diesel Vehicles</a:t>
                      </a:r>
                    </a:p>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(ICCT 2012)</a:t>
                      </a:r>
                    </a:p>
                  </a:txBody>
                  <a:tcPr marL="73025" marR="73025" marT="0"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EBF9"/>
                    </a:solidFill>
                  </a:tcPr>
                </a:tc>
                <a:tc>
                  <a:txBody>
                    <a:bodyPr/>
                    <a:lstStyle/>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Heavy Duty vEHICLES</a:t>
                      </a:r>
                    </a:p>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a:t>
                      </a:r>
                      <a:r>
                        <a:rPr lang="en-US" sz="1200" b="1" cap="all" err="1">
                          <a:solidFill>
                            <a:srgbClr val="003366"/>
                          </a:solidFill>
                          <a:effectLst/>
                          <a:latin typeface="Trebuchet MS"/>
                          <a:ea typeface="Times"/>
                          <a:cs typeface="Times New Roman"/>
                        </a:rPr>
                        <a:t>ICct</a:t>
                      </a:r>
                      <a:r>
                        <a:rPr lang="en-US" sz="1200" b="1" cap="all">
                          <a:solidFill>
                            <a:srgbClr val="003366"/>
                          </a:solidFill>
                          <a:effectLst/>
                          <a:latin typeface="Trebuchet MS"/>
                          <a:ea typeface="Times"/>
                          <a:cs typeface="Times New Roman"/>
                        </a:rPr>
                        <a:t> 2016)</a:t>
                      </a:r>
                    </a:p>
                  </a:txBody>
                  <a:tcPr marL="73025" marR="73025" marT="0"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EBF9"/>
                    </a:solidFill>
                  </a:tcPr>
                </a:tc>
                <a:tc>
                  <a:txBody>
                    <a:bodyPr/>
                    <a:lstStyle/>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motorcycleS</a:t>
                      </a:r>
                    </a:p>
                    <a:p>
                      <a:pPr marL="0" marR="0" algn="ctr">
                        <a:lnSpc>
                          <a:spcPts val="1450"/>
                        </a:lnSpc>
                        <a:spcBef>
                          <a:spcPts val="600"/>
                        </a:spcBef>
                        <a:spcAft>
                          <a:spcPts val="600"/>
                        </a:spcAft>
                      </a:pPr>
                      <a:r>
                        <a:rPr lang="en-US" sz="1200" b="1" cap="all">
                          <a:solidFill>
                            <a:srgbClr val="003366"/>
                          </a:solidFill>
                          <a:effectLst/>
                          <a:latin typeface="Trebuchet MS"/>
                          <a:ea typeface="Times"/>
                          <a:cs typeface="Times New Roman"/>
                        </a:rPr>
                        <a:t>(</a:t>
                      </a:r>
                      <a:r>
                        <a:rPr lang="en-US" sz="1200" b="1" cap="all" err="1">
                          <a:solidFill>
                            <a:srgbClr val="003366"/>
                          </a:solidFill>
                          <a:effectLst/>
                          <a:latin typeface="Trebuchet MS"/>
                          <a:ea typeface="Times"/>
                          <a:cs typeface="Times New Roman"/>
                        </a:rPr>
                        <a:t>lat</a:t>
                      </a:r>
                      <a:r>
                        <a:rPr lang="en-US" sz="1200" b="1" cap="all">
                          <a:solidFill>
                            <a:srgbClr val="003366"/>
                          </a:solidFill>
                          <a:effectLst/>
                          <a:latin typeface="Trebuchet MS"/>
                          <a:ea typeface="Times"/>
                          <a:cs typeface="Times New Roman"/>
                        </a:rPr>
                        <a:t> 2005)</a:t>
                      </a:r>
                    </a:p>
                  </a:txBody>
                  <a:tcPr marL="73025" marR="73025" marT="0" marB="0" anchor="b">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DEBF9"/>
                    </a:solidFill>
                  </a:tcPr>
                </a:tc>
                <a:extLst>
                  <a:ext uri="{0D108BD9-81ED-4DB2-BD59-A6C34878D82A}">
                    <a16:rowId xmlns:a16="http://schemas.microsoft.com/office/drawing/2014/main" val="10000"/>
                  </a:ext>
                </a:extLst>
              </a:tr>
              <a:tr h="274712">
                <a:tc>
                  <a:txBody>
                    <a:bodyPr/>
                    <a:lstStyle/>
                    <a:p>
                      <a:pPr marL="0" marR="0">
                        <a:spcBef>
                          <a:spcPts val="100"/>
                        </a:spcBef>
                        <a:spcAft>
                          <a:spcPts val="100"/>
                        </a:spcAft>
                      </a:pPr>
                      <a:r>
                        <a:rPr lang="es-CL" sz="1200">
                          <a:effectLst/>
                          <a:latin typeface="Trebuchet MS"/>
                          <a:ea typeface="Times"/>
                          <a:cs typeface="Times New Roman"/>
                        </a:rPr>
                        <a:t>No Standard </a:t>
                      </a:r>
                      <a:r>
                        <a:rPr lang="es-CL" sz="1200">
                          <a:effectLst/>
                          <a:latin typeface="Calibri"/>
                          <a:ea typeface="Times"/>
                          <a:cs typeface="Times New Roman"/>
                        </a:rPr>
                        <a:t>→</a:t>
                      </a:r>
                      <a:r>
                        <a:rPr lang="es-CL" sz="1200">
                          <a:effectLst/>
                          <a:latin typeface="Trebuchet MS"/>
                          <a:ea typeface="Times"/>
                          <a:cs typeface="Times New Roman"/>
                        </a:rPr>
                        <a:t> EURO I</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$156</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$62</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$469*</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$31**</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1"/>
                  </a:ext>
                </a:extLst>
              </a:tr>
              <a:tr h="274712">
                <a:tc>
                  <a:txBody>
                    <a:bodyPr/>
                    <a:lstStyle/>
                    <a:p>
                      <a:pPr marL="0" marR="0">
                        <a:spcBef>
                          <a:spcPts val="100"/>
                        </a:spcBef>
                        <a:spcAft>
                          <a:spcPts val="100"/>
                        </a:spcAft>
                      </a:pPr>
                      <a:r>
                        <a:rPr lang="es-CL" sz="1200">
                          <a:effectLst/>
                          <a:latin typeface="Trebuchet MS"/>
                          <a:ea typeface="Times"/>
                          <a:cs typeface="Times New Roman"/>
                        </a:rPr>
                        <a:t>EURO I </a:t>
                      </a:r>
                      <a:r>
                        <a:rPr lang="es-CL" sz="1200">
                          <a:effectLst/>
                          <a:latin typeface="Calibri"/>
                          <a:ea typeface="Times"/>
                          <a:cs typeface="Times New Roman"/>
                        </a:rPr>
                        <a:t>→</a:t>
                      </a:r>
                      <a:r>
                        <a:rPr lang="es-CL" sz="1200">
                          <a:effectLst/>
                          <a:latin typeface="Trebuchet MS"/>
                          <a:ea typeface="Times"/>
                          <a:cs typeface="Times New Roman"/>
                        </a:rPr>
                        <a:t> EURO II</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$69</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$92</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$469*</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$100**</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2"/>
                  </a:ext>
                </a:extLst>
              </a:tr>
              <a:tr h="287249">
                <a:tc>
                  <a:txBody>
                    <a:bodyPr/>
                    <a:lstStyle/>
                    <a:p>
                      <a:pPr marL="0" marR="0">
                        <a:spcBef>
                          <a:spcPts val="100"/>
                        </a:spcBef>
                        <a:spcAft>
                          <a:spcPts val="100"/>
                        </a:spcAft>
                      </a:pPr>
                      <a:r>
                        <a:rPr lang="es-CL" sz="1200">
                          <a:effectLst/>
                          <a:latin typeface="Trebuchet MS"/>
                          <a:ea typeface="Times"/>
                          <a:cs typeface="Times New Roman"/>
                        </a:rPr>
                        <a:t>EURO II </a:t>
                      </a:r>
                      <a:r>
                        <a:rPr lang="es-CL" sz="1200">
                          <a:effectLst/>
                          <a:latin typeface="Calibri"/>
                          <a:ea typeface="Times"/>
                          <a:cs typeface="Times New Roman"/>
                        </a:rPr>
                        <a:t>→</a:t>
                      </a:r>
                      <a:r>
                        <a:rPr lang="es-CL" sz="1200">
                          <a:effectLst/>
                          <a:latin typeface="Trebuchet MS"/>
                          <a:ea typeface="Times"/>
                          <a:cs typeface="Times New Roman"/>
                        </a:rPr>
                        <a:t> EURO III</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$134</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$371</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$469</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$141**</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3"/>
                  </a:ext>
                </a:extLst>
              </a:tr>
              <a:tr h="274712">
                <a:tc>
                  <a:txBody>
                    <a:bodyPr/>
                    <a:lstStyle/>
                    <a:p>
                      <a:pPr marL="0" marR="0">
                        <a:spcBef>
                          <a:spcPts val="100"/>
                        </a:spcBef>
                        <a:spcAft>
                          <a:spcPts val="100"/>
                        </a:spcAft>
                      </a:pPr>
                      <a:r>
                        <a:rPr lang="es-CL" sz="1200">
                          <a:effectLst/>
                          <a:latin typeface="Trebuchet MS"/>
                          <a:ea typeface="Times"/>
                          <a:cs typeface="Times New Roman"/>
                        </a:rPr>
                        <a:t>EURO III </a:t>
                      </a:r>
                      <a:r>
                        <a:rPr lang="es-CL" sz="1200">
                          <a:effectLst/>
                          <a:latin typeface="Calibri"/>
                          <a:ea typeface="Times"/>
                          <a:cs typeface="Times New Roman"/>
                        </a:rPr>
                        <a:t>→</a:t>
                      </a:r>
                      <a:r>
                        <a:rPr lang="es-CL" sz="1200">
                          <a:effectLst/>
                          <a:latin typeface="Trebuchet MS"/>
                          <a:ea typeface="Times"/>
                          <a:cs typeface="Times New Roman"/>
                        </a:rPr>
                        <a:t> EURO IV</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$28</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$160</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$4,151</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4"/>
                  </a:ext>
                </a:extLst>
              </a:tr>
              <a:tr h="274712">
                <a:tc>
                  <a:txBody>
                    <a:bodyPr/>
                    <a:lstStyle/>
                    <a:p>
                      <a:pPr marL="0" marR="0">
                        <a:spcBef>
                          <a:spcPts val="100"/>
                        </a:spcBef>
                        <a:spcAft>
                          <a:spcPts val="100"/>
                        </a:spcAft>
                      </a:pPr>
                      <a:r>
                        <a:rPr lang="es-CL" sz="1200">
                          <a:effectLst/>
                          <a:latin typeface="Trebuchet MS"/>
                          <a:ea typeface="Times"/>
                          <a:cs typeface="Times New Roman"/>
                        </a:rPr>
                        <a:t>EURO IV </a:t>
                      </a:r>
                      <a:r>
                        <a:rPr lang="es-CL" sz="1200">
                          <a:effectLst/>
                          <a:latin typeface="Calibri"/>
                          <a:ea typeface="Times"/>
                          <a:cs typeface="Times New Roman"/>
                        </a:rPr>
                        <a:t>→</a:t>
                      </a:r>
                      <a:r>
                        <a:rPr lang="es-CL" sz="1200">
                          <a:effectLst/>
                          <a:latin typeface="Trebuchet MS"/>
                          <a:ea typeface="Times"/>
                          <a:cs typeface="Times New Roman"/>
                        </a:rPr>
                        <a:t> EURO V</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$11</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$337</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$506</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5"/>
                  </a:ext>
                </a:extLst>
              </a:tr>
              <a:tr h="274712">
                <a:tc>
                  <a:txBody>
                    <a:bodyPr/>
                    <a:lstStyle/>
                    <a:p>
                      <a:pPr marL="0" marR="0">
                        <a:spcBef>
                          <a:spcPts val="100"/>
                        </a:spcBef>
                        <a:spcAft>
                          <a:spcPts val="100"/>
                        </a:spcAft>
                      </a:pPr>
                      <a:r>
                        <a:rPr lang="es-CL" sz="1200">
                          <a:effectLst/>
                          <a:latin typeface="Trebuchet MS"/>
                          <a:ea typeface="Times"/>
                          <a:cs typeface="Times New Roman"/>
                        </a:rPr>
                        <a:t>EURO V </a:t>
                      </a:r>
                      <a:r>
                        <a:rPr lang="es-CL" sz="1200">
                          <a:effectLst/>
                          <a:latin typeface="Calibri"/>
                          <a:ea typeface="Times"/>
                          <a:cs typeface="Times New Roman"/>
                        </a:rPr>
                        <a:t>→</a:t>
                      </a:r>
                      <a:r>
                        <a:rPr lang="es-CL" sz="1200">
                          <a:effectLst/>
                          <a:latin typeface="Trebuchet MS"/>
                          <a:ea typeface="Times"/>
                          <a:cs typeface="Times New Roman"/>
                        </a:rPr>
                        <a:t> EURO VI</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$518</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$2,510</a:t>
                      </a:r>
                      <a:endParaRPr lang="en-US" sz="1200">
                        <a:effectLst/>
                        <a:latin typeface="Trebuchet MS"/>
                        <a:ea typeface="Times"/>
                        <a:cs typeface="Times New Roman"/>
                      </a:endParaRP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algn="r">
                        <a:spcBef>
                          <a:spcPts val="100"/>
                        </a:spcBef>
                        <a:spcAft>
                          <a:spcPts val="100"/>
                        </a:spcAft>
                      </a:pPr>
                      <a:r>
                        <a:rPr lang="en-US" sz="1200">
                          <a:solidFill>
                            <a:srgbClr val="000000"/>
                          </a:solidFill>
                          <a:effectLst/>
                          <a:latin typeface="Trebuchet MS"/>
                          <a:ea typeface="Times New Roman"/>
                          <a:cs typeface="Times New Roman"/>
                        </a:rPr>
                        <a:t>-</a:t>
                      </a:r>
                      <a:endParaRPr lang="en-US" sz="1200">
                        <a:effectLst/>
                        <a:latin typeface="Trebuchet MS"/>
                        <a:ea typeface="Times"/>
                        <a:cs typeface="Times New Roman"/>
                      </a:endParaRPr>
                    </a:p>
                  </a:txBody>
                  <a:tcPr marL="73025" marR="73025" marT="0" marB="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10006"/>
                  </a:ext>
                </a:extLst>
              </a:tr>
              <a:tr h="839398">
                <a:tc gridSpan="5">
                  <a:txBody>
                    <a:bodyPr/>
                    <a:lstStyle/>
                    <a:p>
                      <a:pPr marL="54610" marR="0" indent="-54610">
                        <a:lnSpc>
                          <a:spcPts val="1100"/>
                        </a:lnSpc>
                        <a:spcBef>
                          <a:spcPts val="0"/>
                        </a:spcBef>
                        <a:spcAft>
                          <a:spcPts val="0"/>
                        </a:spcAft>
                      </a:pPr>
                      <a:endParaRPr lang="en-US" sz="1000" dirty="0">
                        <a:effectLst/>
                        <a:latin typeface="Trebuchet MS"/>
                        <a:ea typeface="Times"/>
                        <a:cs typeface="Times New Roman"/>
                      </a:endParaRPr>
                    </a:p>
                    <a:p>
                      <a:pPr marL="54610" marR="0" indent="-54610">
                        <a:lnSpc>
                          <a:spcPts val="1100"/>
                        </a:lnSpc>
                        <a:spcBef>
                          <a:spcPts val="0"/>
                        </a:spcBef>
                        <a:spcAft>
                          <a:spcPts val="0"/>
                        </a:spcAft>
                      </a:pPr>
                      <a:r>
                        <a:rPr lang="en-US" sz="1000" dirty="0">
                          <a:effectLst/>
                          <a:latin typeface="Trebuchet MS"/>
                          <a:ea typeface="Times"/>
                          <a:cs typeface="Times New Roman"/>
                        </a:rPr>
                        <a:t>Notes: All costs are summarized in 2016 USD. Values converted using 2016 Purchasing Power Parity values and country-specific inflation. LD = Light Duty. HD = Heavy Duty. * Incremental costs to comply with EURO I and EURO II standards for heavy duty vehicles are assumed to be equal to the incremental cost of reaching EURO III. ** Incremental costs from LAT (2005) are assumed to be equal to the midpoint of the ranges provided by the authors.</a:t>
                      </a:r>
                    </a:p>
                  </a:txBody>
                  <a:tcPr marL="73025" marR="73025" marT="0" marB="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00206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7"/>
                  </a:ext>
                </a:extLst>
              </a:tr>
            </a:tbl>
          </a:graphicData>
        </a:graphic>
      </p:graphicFrame>
      <p:pic>
        <p:nvPicPr>
          <p:cNvPr id="6" name="Picture 2" descr="EPA staff participating in vehicle emissions testing">
            <a:extLst>
              <a:ext uri="{FF2B5EF4-FFF2-40B4-BE49-F238E27FC236}">
                <a16:creationId xmlns:a16="http://schemas.microsoft.com/office/drawing/2014/main" id="{C411C035-6EFC-28AD-AE1D-BFC69F07540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61525" y="1895475"/>
            <a:ext cx="251460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EPA staff participating in motorcycle emissions testing">
            <a:extLst>
              <a:ext uri="{FF2B5EF4-FFF2-40B4-BE49-F238E27FC236}">
                <a16:creationId xmlns:a16="http://schemas.microsoft.com/office/drawing/2014/main" id="{A6CB0BFF-3EE4-20AC-6323-0902269BF0B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61524" y="4227126"/>
            <a:ext cx="2514599" cy="1885949"/>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880E8ECE-5544-CB10-11FC-5CAEAACA1F3C}"/>
              </a:ext>
            </a:extLst>
          </p:cNvPr>
          <p:cNvSpPr>
            <a:spLocks noGrp="1"/>
          </p:cNvSpPr>
          <p:nvPr>
            <p:ph type="sldNum" sz="quarter" idx="12"/>
          </p:nvPr>
        </p:nvSpPr>
        <p:spPr/>
        <p:txBody>
          <a:bodyPr/>
          <a:lstStyle/>
          <a:p>
            <a:fld id="{D57F1E4F-1CFF-5643-939E-217C01CDF565}" type="slidenum">
              <a:rPr lang="en-US" smtClean="0"/>
              <a:pPr/>
              <a:t>14</a:t>
            </a:fld>
            <a:endParaRPr lang="en-US"/>
          </a:p>
        </p:txBody>
      </p:sp>
      <p:sp>
        <p:nvSpPr>
          <p:cNvPr id="3" name="TextBox 2">
            <a:extLst>
              <a:ext uri="{FF2B5EF4-FFF2-40B4-BE49-F238E27FC236}">
                <a16:creationId xmlns:a16="http://schemas.microsoft.com/office/drawing/2014/main" id="{6FED4505-D751-36B2-5142-1A5063D62196}"/>
              </a:ext>
            </a:extLst>
          </p:cNvPr>
          <p:cNvSpPr txBox="1"/>
          <p:nvPr/>
        </p:nvSpPr>
        <p:spPr>
          <a:xfrm>
            <a:off x="8279171" y="6117450"/>
            <a:ext cx="2955641" cy="646331"/>
          </a:xfrm>
          <a:prstGeom prst="rect">
            <a:avLst/>
          </a:prstGeom>
          <a:noFill/>
        </p:spPr>
        <p:txBody>
          <a:bodyPr wrap="square" rtlCol="0">
            <a:spAutoFit/>
          </a:bodyPr>
          <a:lstStyle/>
          <a:p>
            <a:r>
              <a:rPr lang="en-US" dirty="0"/>
              <a:t>EPA staff participating in emissions testing</a:t>
            </a:r>
          </a:p>
        </p:txBody>
      </p:sp>
    </p:spTree>
    <p:extLst>
      <p:ext uri="{BB962C8B-B14F-4D97-AF65-F5344CB8AC3E}">
        <p14:creationId xmlns:p14="http://schemas.microsoft.com/office/powerpoint/2010/main" val="2436136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529D0-168F-80A0-709A-A7023D631DFF}"/>
              </a:ext>
            </a:extLst>
          </p:cNvPr>
          <p:cNvSpPr>
            <a:spLocks noGrp="1"/>
          </p:cNvSpPr>
          <p:nvPr>
            <p:ph idx="1"/>
          </p:nvPr>
        </p:nvSpPr>
        <p:spPr>
          <a:xfrm>
            <a:off x="4654295" y="979928"/>
            <a:ext cx="4619706" cy="5224724"/>
          </a:xfrm>
        </p:spPr>
        <p:txBody>
          <a:bodyPr anchor="ctr">
            <a:normAutofit/>
          </a:bodyPr>
          <a:lstStyle/>
          <a:p>
            <a:r>
              <a:rPr lang="en-US" sz="2400"/>
              <a:t>1. Introduction</a:t>
            </a:r>
          </a:p>
          <a:p>
            <a:r>
              <a:rPr lang="en-US" sz="2400"/>
              <a:t>2. Cost Estimates</a:t>
            </a:r>
          </a:p>
          <a:p>
            <a:r>
              <a:rPr lang="en-US" sz="3200" b="1"/>
              <a:t>3. Sources and Tools</a:t>
            </a:r>
          </a:p>
          <a:p>
            <a:r>
              <a:rPr lang="en-US" sz="2400"/>
              <a:t>4. Advanced Topics</a:t>
            </a:r>
          </a:p>
        </p:txBody>
      </p:sp>
      <p:sp>
        <p:nvSpPr>
          <p:cNvPr id="4" name="Slide Number Placeholder 3">
            <a:extLst>
              <a:ext uri="{FF2B5EF4-FFF2-40B4-BE49-F238E27FC236}">
                <a16:creationId xmlns:a16="http://schemas.microsoft.com/office/drawing/2014/main" id="{DE4ADCDB-ABD0-7094-66D6-817F86963E21}"/>
              </a:ext>
            </a:extLst>
          </p:cNvPr>
          <p:cNvSpPr>
            <a:spLocks noGrp="1"/>
          </p:cNvSpPr>
          <p:nvPr>
            <p:ph type="sldNum" sz="quarter" idx="12"/>
          </p:nvPr>
        </p:nvSpPr>
        <p:spPr/>
        <p:txBody>
          <a:bodyPr/>
          <a:lstStyle/>
          <a:p>
            <a:fld id="{D57F1E4F-1CFF-5643-939E-217C01CDF565}" type="slidenum">
              <a:rPr lang="en-US" smtClean="0"/>
              <a:pPr/>
              <a:t>15</a:t>
            </a:fld>
            <a:endParaRPr lang="en-US"/>
          </a:p>
        </p:txBody>
      </p:sp>
      <p:sp>
        <p:nvSpPr>
          <p:cNvPr id="7" name="Title 6">
            <a:extLst>
              <a:ext uri="{FF2B5EF4-FFF2-40B4-BE49-F238E27FC236}">
                <a16:creationId xmlns:a16="http://schemas.microsoft.com/office/drawing/2014/main" id="{02F29E0C-6422-D554-31EF-AC628FF2D6A7}"/>
              </a:ext>
            </a:extLst>
          </p:cNvPr>
          <p:cNvSpPr>
            <a:spLocks noGrp="1"/>
          </p:cNvSpPr>
          <p:nvPr>
            <p:ph type="title"/>
          </p:nvPr>
        </p:nvSpPr>
        <p:spPr>
          <a:xfrm>
            <a:off x="677334" y="-1320800"/>
            <a:ext cx="10899148" cy="1320800"/>
          </a:xfrm>
        </p:spPr>
        <p:txBody>
          <a:bodyPr vert="horz" lIns="91440" tIns="45720" rIns="91440" bIns="45720" rtlCol="0" anchor="b">
            <a:normAutofit/>
          </a:bodyPr>
          <a:lstStyle/>
          <a:p>
            <a:r>
              <a:rPr lang="en-US" dirty="0"/>
              <a:t>Section 3: Sources and Tools</a:t>
            </a:r>
          </a:p>
        </p:txBody>
      </p:sp>
    </p:spTree>
    <p:extLst>
      <p:ext uri="{BB962C8B-B14F-4D97-AF65-F5344CB8AC3E}">
        <p14:creationId xmlns:p14="http://schemas.microsoft.com/office/powerpoint/2010/main" val="26703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3DC73-634B-72AE-DE41-F801F81286B3}"/>
              </a:ext>
            </a:extLst>
          </p:cNvPr>
          <p:cNvSpPr>
            <a:spLocks noGrp="1"/>
          </p:cNvSpPr>
          <p:nvPr>
            <p:ph type="title"/>
          </p:nvPr>
        </p:nvSpPr>
        <p:spPr/>
        <p:txBody>
          <a:bodyPr/>
          <a:lstStyle/>
          <a:p>
            <a:r>
              <a:rPr lang="en-US"/>
              <a:t>Unit Cost Sources and Tools</a:t>
            </a:r>
          </a:p>
        </p:txBody>
      </p:sp>
      <p:sp>
        <p:nvSpPr>
          <p:cNvPr id="3" name="Content Placeholder 2">
            <a:extLst>
              <a:ext uri="{FF2B5EF4-FFF2-40B4-BE49-F238E27FC236}">
                <a16:creationId xmlns:a16="http://schemas.microsoft.com/office/drawing/2014/main" id="{738C31C5-15CD-4062-1CF8-9EE7D3CE1E0C}"/>
              </a:ext>
            </a:extLst>
          </p:cNvPr>
          <p:cNvSpPr>
            <a:spLocks noGrp="1"/>
          </p:cNvSpPr>
          <p:nvPr>
            <p:ph idx="1"/>
          </p:nvPr>
        </p:nvSpPr>
        <p:spPr>
          <a:xfrm>
            <a:off x="677334" y="1562101"/>
            <a:ext cx="10092266" cy="4479262"/>
          </a:xfrm>
        </p:spPr>
        <p:txBody>
          <a:bodyPr>
            <a:normAutofit/>
          </a:bodyPr>
          <a:lstStyle/>
          <a:p>
            <a:pPr marL="342900" lvl="1" indent="-342900"/>
            <a:r>
              <a:rPr lang="en-US" sz="2800"/>
              <a:t>USEPA’s Control Strategy Tool (</a:t>
            </a:r>
            <a:r>
              <a:rPr lang="en-US" sz="2800" err="1"/>
              <a:t>CoST</a:t>
            </a:r>
            <a:r>
              <a:rPr lang="en-US" sz="2800"/>
              <a:t>)</a:t>
            </a:r>
          </a:p>
          <a:p>
            <a:pPr marL="866775" lvl="3" indent="-342900"/>
            <a:r>
              <a:rPr lang="en-US" sz="2000"/>
              <a:t>Models emissions reductions and costs associated with control strategies applied to point, area, and mobile sources</a:t>
            </a:r>
          </a:p>
          <a:p>
            <a:pPr marL="866775" lvl="3" indent="-342900"/>
            <a:r>
              <a:rPr lang="en-US" sz="2000"/>
              <a:t>Contains the Control Measure Database (CMDB), which has information on control efficiencies and costs for criteria pollutants</a:t>
            </a:r>
          </a:p>
          <a:p>
            <a:pPr marL="342900" lvl="1" indent="-342900"/>
            <a:r>
              <a:rPr lang="en-US" sz="2800"/>
              <a:t>USEPA’s Control Cost Manual</a:t>
            </a:r>
          </a:p>
          <a:p>
            <a:pPr lvl="1"/>
            <a:r>
              <a:rPr lang="en-US" sz="2000"/>
              <a:t>Provides guidance for development of costs for air pollution control devices</a:t>
            </a:r>
          </a:p>
          <a:p>
            <a:pPr lvl="1"/>
            <a:r>
              <a:rPr lang="en-US" sz="2000"/>
              <a:t>Focuses on point and stationary area source pollution controls for VOCs, PM, NO</a:t>
            </a:r>
            <a:r>
              <a:rPr lang="en-US" sz="2000" baseline="-25000"/>
              <a:t>X</a:t>
            </a:r>
            <a:r>
              <a:rPr lang="en-US" sz="2000"/>
              <a:t>, and some acid gases (primarily SO</a:t>
            </a:r>
            <a:r>
              <a:rPr lang="en-US" sz="2000" baseline="-25000"/>
              <a:t>2</a:t>
            </a:r>
            <a:r>
              <a:rPr lang="en-US" sz="2000"/>
              <a:t> and HCl)</a:t>
            </a:r>
          </a:p>
          <a:p>
            <a:endParaRPr lang="en-US" sz="2000"/>
          </a:p>
        </p:txBody>
      </p:sp>
      <p:sp>
        <p:nvSpPr>
          <p:cNvPr id="5" name="Slide Number Placeholder 3">
            <a:extLst>
              <a:ext uri="{FF2B5EF4-FFF2-40B4-BE49-F238E27FC236}">
                <a16:creationId xmlns:a16="http://schemas.microsoft.com/office/drawing/2014/main" id="{4E3FCF7E-0D97-262D-24E6-2FCF933397F7}"/>
              </a:ext>
            </a:extLst>
          </p:cNvPr>
          <p:cNvSpPr>
            <a:spLocks noGrp="1"/>
          </p:cNvSpPr>
          <p:nvPr>
            <p:ph type="sldNum" sz="quarter" idx="12"/>
          </p:nvPr>
        </p:nvSpPr>
        <p:spPr>
          <a:xfrm>
            <a:off x="11234812" y="6271551"/>
            <a:ext cx="683339" cy="365125"/>
          </a:xfrm>
        </p:spPr>
        <p:txBody>
          <a:bodyPr/>
          <a:lstStyle/>
          <a:p>
            <a:fld id="{D57F1E4F-1CFF-5643-939E-217C01CDF565}" type="slidenum">
              <a:rPr lang="en-US" sz="1000" smtClean="0"/>
              <a:pPr/>
              <a:t>16</a:t>
            </a:fld>
            <a:endParaRPr lang="en-US" sz="1000"/>
          </a:p>
        </p:txBody>
      </p:sp>
    </p:spTree>
    <p:extLst>
      <p:ext uri="{BB962C8B-B14F-4D97-AF65-F5344CB8AC3E}">
        <p14:creationId xmlns:p14="http://schemas.microsoft.com/office/powerpoint/2010/main" val="2836773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C23A5-6A0F-07E4-A3B3-9918BEB476C5}"/>
              </a:ext>
            </a:extLst>
          </p:cNvPr>
          <p:cNvSpPr>
            <a:spLocks noGrp="1"/>
          </p:cNvSpPr>
          <p:nvPr>
            <p:ph type="title"/>
          </p:nvPr>
        </p:nvSpPr>
        <p:spPr/>
        <p:txBody>
          <a:bodyPr/>
          <a:lstStyle/>
          <a:p>
            <a:r>
              <a:rPr lang="en-US"/>
              <a:t>Long-Range Energy Alternatives Planning Tool (LEAP)</a:t>
            </a:r>
          </a:p>
        </p:txBody>
      </p:sp>
      <p:pic>
        <p:nvPicPr>
          <p:cNvPr id="5" name="Picture 2" descr="SEI's LEAP Modeling Software ">
            <a:extLst>
              <a:ext uri="{FF2B5EF4-FFF2-40B4-BE49-F238E27FC236}">
                <a16:creationId xmlns:a16="http://schemas.microsoft.com/office/drawing/2014/main" id="{6582B2EE-AACD-7D57-8569-A48A0009C3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7334" y="2234990"/>
            <a:ext cx="4970823" cy="325262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Interface of LEAP tool">
            <a:extLst>
              <a:ext uri="{FF2B5EF4-FFF2-40B4-BE49-F238E27FC236}">
                <a16:creationId xmlns:a16="http://schemas.microsoft.com/office/drawing/2014/main" id="{3516917B-D166-0F9C-F84D-0A29A18EAF2F}"/>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3" r="42874"/>
          <a:stretch/>
        </p:blipFill>
        <p:spPr bwMode="auto">
          <a:xfrm>
            <a:off x="5974508" y="1877149"/>
            <a:ext cx="4918635" cy="361046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ACF03EB-940B-BD04-4F6C-9103B31C0366}"/>
              </a:ext>
            </a:extLst>
          </p:cNvPr>
          <p:cNvSpPr txBox="1"/>
          <p:nvPr/>
        </p:nvSpPr>
        <p:spPr>
          <a:xfrm>
            <a:off x="8731104" y="6494311"/>
            <a:ext cx="5381469" cy="369332"/>
          </a:xfrm>
          <a:prstGeom prst="rect">
            <a:avLst/>
          </a:prstGeom>
          <a:noFill/>
        </p:spPr>
        <p:txBody>
          <a:bodyPr wrap="square" lIns="91440" tIns="45720" rIns="91440" bIns="45720" rtlCol="0" anchor="t">
            <a:spAutoFit/>
          </a:bodyPr>
          <a:lstStyle/>
          <a:p>
            <a:r>
              <a:rPr lang="en-US" dirty="0">
                <a:hlinkClick r:id="rId5"/>
              </a:rPr>
              <a:t>https://leap.sei.org/</a:t>
            </a:r>
            <a:r>
              <a:rPr lang="en-US" dirty="0"/>
              <a:t> </a:t>
            </a:r>
          </a:p>
        </p:txBody>
      </p:sp>
      <p:sp>
        <p:nvSpPr>
          <p:cNvPr id="4" name="Slide Number Placeholder 3">
            <a:extLst>
              <a:ext uri="{FF2B5EF4-FFF2-40B4-BE49-F238E27FC236}">
                <a16:creationId xmlns:a16="http://schemas.microsoft.com/office/drawing/2014/main" id="{7CC04F03-F02B-BD9B-4D91-E9ECC48E3AF9}"/>
              </a:ext>
            </a:extLst>
          </p:cNvPr>
          <p:cNvSpPr>
            <a:spLocks noGrp="1"/>
          </p:cNvSpPr>
          <p:nvPr>
            <p:ph type="sldNum" sz="quarter" idx="12"/>
          </p:nvPr>
        </p:nvSpPr>
        <p:spPr/>
        <p:txBody>
          <a:bodyPr/>
          <a:lstStyle/>
          <a:p>
            <a:fld id="{D57F1E4F-1CFF-5643-939E-217C01CDF565}" type="slidenum">
              <a:rPr lang="en-US" smtClean="0"/>
              <a:pPr/>
              <a:t>17</a:t>
            </a:fld>
            <a:endParaRPr lang="en-US"/>
          </a:p>
        </p:txBody>
      </p:sp>
    </p:spTree>
    <p:extLst>
      <p:ext uri="{BB962C8B-B14F-4D97-AF65-F5344CB8AC3E}">
        <p14:creationId xmlns:p14="http://schemas.microsoft.com/office/powerpoint/2010/main" val="790931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9EFF5-E051-CD15-1164-1C3C3B7D3387}"/>
              </a:ext>
            </a:extLst>
          </p:cNvPr>
          <p:cNvSpPr>
            <a:spLocks noGrp="1"/>
          </p:cNvSpPr>
          <p:nvPr>
            <p:ph type="title"/>
          </p:nvPr>
        </p:nvSpPr>
        <p:spPr/>
        <p:txBody>
          <a:bodyPr/>
          <a:lstStyle/>
          <a:p>
            <a:r>
              <a:rPr lang="en-US"/>
              <a:t>Black Carbon Mitigation Measures Considered in LEAP</a:t>
            </a:r>
          </a:p>
        </p:txBody>
      </p:sp>
      <p:graphicFrame>
        <p:nvGraphicFramePr>
          <p:cNvPr id="5" name="Content Placeholder 3">
            <a:extLst>
              <a:ext uri="{FF2B5EF4-FFF2-40B4-BE49-F238E27FC236}">
                <a16:creationId xmlns:a16="http://schemas.microsoft.com/office/drawing/2014/main" id="{18F504BE-3A66-314A-D3E5-DFD22FAFBD19}"/>
              </a:ext>
            </a:extLst>
          </p:cNvPr>
          <p:cNvGraphicFramePr>
            <a:graphicFrameLocks/>
          </p:cNvGraphicFramePr>
          <p:nvPr>
            <p:extLst>
              <p:ext uri="{D42A27DB-BD31-4B8C-83A1-F6EECF244321}">
                <p14:modId xmlns:p14="http://schemas.microsoft.com/office/powerpoint/2010/main" val="1953353832"/>
              </p:ext>
            </p:extLst>
          </p:nvPr>
        </p:nvGraphicFramePr>
        <p:xfrm>
          <a:off x="585369" y="2244123"/>
          <a:ext cx="6905850" cy="3184197"/>
        </p:xfrm>
        <a:graphic>
          <a:graphicData uri="http://schemas.openxmlformats.org/drawingml/2006/table">
            <a:tbl>
              <a:tblPr firstRow="1" bandRow="1">
                <a:tableStyleId>{5C22544A-7EE6-4342-B048-85BDC9FD1C3A}</a:tableStyleId>
              </a:tblPr>
              <a:tblGrid>
                <a:gridCol w="6905850">
                  <a:extLst>
                    <a:ext uri="{9D8B030D-6E8A-4147-A177-3AD203B41FA5}">
                      <a16:colId xmlns:a16="http://schemas.microsoft.com/office/drawing/2014/main" val="20000"/>
                    </a:ext>
                  </a:extLst>
                </a:gridCol>
              </a:tblGrid>
              <a:tr h="46989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mn-lt"/>
                          <a:ea typeface="+mn-ea"/>
                          <a:cs typeface="+mn-cs"/>
                        </a:rPr>
                        <a:t>Measure to reduce radiative forcing from short-lived substances</a:t>
                      </a:r>
                    </a:p>
                  </a:txBody>
                  <a:tcPr/>
                </a:tc>
                <a:extLst>
                  <a:ext uri="{0D108BD9-81ED-4DB2-BD59-A6C34878D82A}">
                    <a16:rowId xmlns:a16="http://schemas.microsoft.com/office/drawing/2014/main" val="10000"/>
                  </a:ext>
                </a:extLst>
              </a:tr>
              <a:tr h="598043">
                <a:tc>
                  <a:txBody>
                    <a:bodyPr/>
                    <a:lstStyle/>
                    <a:p>
                      <a:r>
                        <a:rPr lang="en-US" sz="1600" b="0" i="0" u="none" strike="noStrike" kern="1200" baseline="0" dirty="0">
                          <a:solidFill>
                            <a:schemeClr val="dk1"/>
                          </a:solidFill>
                          <a:latin typeface="+mn-lt"/>
                          <a:ea typeface="+mn-ea"/>
                          <a:cs typeface="+mn-cs"/>
                        </a:rPr>
                        <a:t>Diesel particle filters as part of a Euro 6/VI package for road and off-road diesel vehicles</a:t>
                      </a:r>
                      <a:endParaRPr lang="en-US" sz="1600"/>
                    </a:p>
                  </a:txBody>
                  <a:tcPr/>
                </a:tc>
                <a:extLst>
                  <a:ext uri="{0D108BD9-81ED-4DB2-BD59-A6C34878D82A}">
                    <a16:rowId xmlns:a16="http://schemas.microsoft.com/office/drawing/2014/main" val="10001"/>
                  </a:ext>
                </a:extLst>
              </a:tr>
              <a:tr h="363097">
                <a:tc>
                  <a:txBody>
                    <a:bodyPr/>
                    <a:lstStyle/>
                    <a:p>
                      <a:r>
                        <a:rPr lang="en-US" sz="1600" b="0" i="0" u="none" strike="noStrike" kern="1200" baseline="0" dirty="0">
                          <a:solidFill>
                            <a:schemeClr val="dk1"/>
                          </a:solidFill>
                          <a:latin typeface="+mn-lt"/>
                          <a:ea typeface="+mn-ea"/>
                          <a:cs typeface="+mn-cs"/>
                        </a:rPr>
                        <a:t>Replacing coal by coal briquettes in cooking and heating stoves</a:t>
                      </a:r>
                      <a:endParaRPr lang="en-US" sz="1600"/>
                    </a:p>
                  </a:txBody>
                  <a:tcPr/>
                </a:tc>
                <a:extLst>
                  <a:ext uri="{0D108BD9-81ED-4DB2-BD59-A6C34878D82A}">
                    <a16:rowId xmlns:a16="http://schemas.microsoft.com/office/drawing/2014/main" val="10002"/>
                  </a:ext>
                </a:extLst>
              </a:tr>
              <a:tr h="405814">
                <a:tc>
                  <a:txBody>
                    <a:bodyPr/>
                    <a:lstStyle/>
                    <a:p>
                      <a:r>
                        <a:rPr lang="en-US" sz="1600" b="0" i="0" u="none" strike="noStrike" kern="1200" baseline="0" dirty="0">
                          <a:solidFill>
                            <a:schemeClr val="dk1"/>
                          </a:solidFill>
                          <a:latin typeface="+mn-lt"/>
                          <a:ea typeface="+mn-ea"/>
                          <a:cs typeface="+mn-cs"/>
                        </a:rPr>
                        <a:t>Introduction of clean-burning biomass stoves for cooking and heating</a:t>
                      </a:r>
                      <a:endParaRPr lang="en-US" sz="1600"/>
                    </a:p>
                  </a:txBody>
                  <a:tcPr/>
                </a:tc>
                <a:extLst>
                  <a:ext uri="{0D108BD9-81ED-4DB2-BD59-A6C34878D82A}">
                    <a16:rowId xmlns:a16="http://schemas.microsoft.com/office/drawing/2014/main" val="10003"/>
                  </a:ext>
                </a:extLst>
              </a:tr>
              <a:tr h="363097">
                <a:tc>
                  <a:txBody>
                    <a:bodyPr/>
                    <a:lstStyle/>
                    <a:p>
                      <a:r>
                        <a:rPr lang="en-US" sz="1600" b="0" i="0" u="none" strike="noStrike" kern="1200" baseline="0" dirty="0">
                          <a:solidFill>
                            <a:schemeClr val="dk1"/>
                          </a:solidFill>
                          <a:latin typeface="+mn-lt"/>
                          <a:ea typeface="+mn-ea"/>
                          <a:cs typeface="+mn-cs"/>
                        </a:rPr>
                        <a:t>Replacing traditional brick kilns with vertical shaft kilns and Hoffman kilns</a:t>
                      </a:r>
                      <a:endParaRPr lang="en-US" sz="1600"/>
                    </a:p>
                  </a:txBody>
                  <a:tcPr/>
                </a:tc>
                <a:extLst>
                  <a:ext uri="{0D108BD9-81ED-4DB2-BD59-A6C34878D82A}">
                    <a16:rowId xmlns:a16="http://schemas.microsoft.com/office/drawing/2014/main" val="10004"/>
                  </a:ext>
                </a:extLst>
              </a:tr>
              <a:tr h="598043">
                <a:tc>
                  <a:txBody>
                    <a:bodyPr/>
                    <a:lstStyle/>
                    <a:p>
                      <a:r>
                        <a:rPr lang="en-US" sz="1600" b="0" i="0" u="none" strike="noStrike" kern="1200" baseline="0" dirty="0">
                          <a:solidFill>
                            <a:schemeClr val="dk1"/>
                          </a:solidFill>
                          <a:latin typeface="+mn-lt"/>
                          <a:ea typeface="+mn-ea"/>
                          <a:cs typeface="+mn-cs"/>
                        </a:rPr>
                        <a:t>Substitution of clean-burning cook stoves using modern fuels for traditional biomass cook stoves</a:t>
                      </a:r>
                      <a:endParaRPr lang="en-US" sz="1600" dirty="0"/>
                    </a:p>
                  </a:txBody>
                  <a:tcPr/>
                </a:tc>
                <a:extLst>
                  <a:ext uri="{0D108BD9-81ED-4DB2-BD59-A6C34878D82A}">
                    <a16:rowId xmlns:a16="http://schemas.microsoft.com/office/drawing/2014/main" val="10005"/>
                  </a:ext>
                </a:extLst>
              </a:tr>
            </a:tbl>
          </a:graphicData>
        </a:graphic>
      </p:graphicFrame>
      <p:pic>
        <p:nvPicPr>
          <p:cNvPr id="6" name="Picture 2" descr="Report cover of the Integrated Assessment of Black Carbon and Tropospheric Ozone from UNEP">
            <a:extLst>
              <a:ext uri="{FF2B5EF4-FFF2-40B4-BE49-F238E27FC236}">
                <a16:creationId xmlns:a16="http://schemas.microsoft.com/office/drawing/2014/main" id="{1EECCE9C-1183-68FE-72CE-70A7413A0F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7435" y="1718281"/>
            <a:ext cx="3159039" cy="399784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3B8FB67-70A4-E125-FA73-4B54983DF914}"/>
              </a:ext>
            </a:extLst>
          </p:cNvPr>
          <p:cNvSpPr txBox="1"/>
          <p:nvPr/>
        </p:nvSpPr>
        <p:spPr>
          <a:xfrm>
            <a:off x="7895748" y="6581001"/>
            <a:ext cx="5762846" cy="276999"/>
          </a:xfrm>
          <a:prstGeom prst="rect">
            <a:avLst/>
          </a:prstGeom>
          <a:noFill/>
        </p:spPr>
        <p:txBody>
          <a:bodyPr wrap="square" lIns="91440" tIns="45720" rIns="91440" bIns="45720" rtlCol="0" anchor="t">
            <a:spAutoFit/>
          </a:bodyPr>
          <a:lstStyle/>
          <a:p>
            <a:r>
              <a:rPr lang="en-US" sz="1200" dirty="0">
                <a:effectLst/>
                <a:latin typeface="Segoe UI"/>
                <a:cs typeface="Segoe UI"/>
                <a:hlinkClick r:id="rId3"/>
              </a:rPr>
              <a:t>https://wedocs.unep.org/20.500.11822/8028</a:t>
            </a:r>
            <a:r>
              <a:rPr lang="en-US" sz="1200" dirty="0">
                <a:latin typeface="Segoe UI"/>
                <a:cs typeface="Segoe UI"/>
              </a:rPr>
              <a:t> </a:t>
            </a:r>
            <a:endParaRPr lang="en-US" sz="1200" dirty="0"/>
          </a:p>
        </p:txBody>
      </p:sp>
      <p:sp>
        <p:nvSpPr>
          <p:cNvPr id="4" name="Slide Number Placeholder 3">
            <a:extLst>
              <a:ext uri="{FF2B5EF4-FFF2-40B4-BE49-F238E27FC236}">
                <a16:creationId xmlns:a16="http://schemas.microsoft.com/office/drawing/2014/main" id="{361D6E1E-E5E7-6145-2A11-9A66456AD0D4}"/>
              </a:ext>
            </a:extLst>
          </p:cNvPr>
          <p:cNvSpPr>
            <a:spLocks noGrp="1"/>
          </p:cNvSpPr>
          <p:nvPr>
            <p:ph type="sldNum" sz="quarter" idx="12"/>
          </p:nvPr>
        </p:nvSpPr>
        <p:spPr/>
        <p:txBody>
          <a:bodyPr/>
          <a:lstStyle/>
          <a:p>
            <a:fld id="{D57F1E4F-1CFF-5643-939E-217C01CDF565}" type="slidenum">
              <a:rPr lang="en-US" smtClean="0"/>
              <a:pPr/>
              <a:t>18</a:t>
            </a:fld>
            <a:endParaRPr lang="en-US"/>
          </a:p>
        </p:txBody>
      </p:sp>
    </p:spTree>
    <p:extLst>
      <p:ext uri="{BB962C8B-B14F-4D97-AF65-F5344CB8AC3E}">
        <p14:creationId xmlns:p14="http://schemas.microsoft.com/office/powerpoint/2010/main" val="3751714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529D0-168F-80A0-709A-A7023D631DFF}"/>
              </a:ext>
            </a:extLst>
          </p:cNvPr>
          <p:cNvSpPr>
            <a:spLocks noGrp="1"/>
          </p:cNvSpPr>
          <p:nvPr>
            <p:ph idx="1"/>
          </p:nvPr>
        </p:nvSpPr>
        <p:spPr>
          <a:xfrm>
            <a:off x="4654295" y="979928"/>
            <a:ext cx="4619706" cy="5224724"/>
          </a:xfrm>
        </p:spPr>
        <p:txBody>
          <a:bodyPr anchor="ctr">
            <a:normAutofit/>
          </a:bodyPr>
          <a:lstStyle/>
          <a:p>
            <a:r>
              <a:rPr lang="en-US" sz="2400" dirty="0"/>
              <a:t>1. Introduction</a:t>
            </a:r>
          </a:p>
          <a:p>
            <a:r>
              <a:rPr lang="en-US" sz="2400" dirty="0"/>
              <a:t>2. Cost Estimates</a:t>
            </a:r>
          </a:p>
          <a:p>
            <a:r>
              <a:rPr lang="en-US" sz="2400" dirty="0"/>
              <a:t>3. Sources and Tools</a:t>
            </a:r>
          </a:p>
          <a:p>
            <a:r>
              <a:rPr lang="en-US" sz="3200" b="1" dirty="0"/>
              <a:t>4. Advanced Topics</a:t>
            </a:r>
          </a:p>
        </p:txBody>
      </p:sp>
      <p:sp>
        <p:nvSpPr>
          <p:cNvPr id="4" name="Slide Number Placeholder 3">
            <a:extLst>
              <a:ext uri="{FF2B5EF4-FFF2-40B4-BE49-F238E27FC236}">
                <a16:creationId xmlns:a16="http://schemas.microsoft.com/office/drawing/2014/main" id="{DE4ADCDB-ABD0-7094-66D6-817F86963E21}"/>
              </a:ext>
            </a:extLst>
          </p:cNvPr>
          <p:cNvSpPr>
            <a:spLocks noGrp="1"/>
          </p:cNvSpPr>
          <p:nvPr>
            <p:ph type="sldNum" sz="quarter" idx="12"/>
          </p:nvPr>
        </p:nvSpPr>
        <p:spPr/>
        <p:txBody>
          <a:bodyPr/>
          <a:lstStyle/>
          <a:p>
            <a:fld id="{D57F1E4F-1CFF-5643-939E-217C01CDF565}" type="slidenum">
              <a:rPr lang="en-US" smtClean="0"/>
              <a:pPr/>
              <a:t>19</a:t>
            </a:fld>
            <a:endParaRPr lang="en-US"/>
          </a:p>
        </p:txBody>
      </p:sp>
      <p:sp>
        <p:nvSpPr>
          <p:cNvPr id="7" name="Title 6">
            <a:extLst>
              <a:ext uri="{FF2B5EF4-FFF2-40B4-BE49-F238E27FC236}">
                <a16:creationId xmlns:a16="http://schemas.microsoft.com/office/drawing/2014/main" id="{43C83B8F-CF01-0888-F5F6-F0F0C0817679}"/>
              </a:ext>
            </a:extLst>
          </p:cNvPr>
          <p:cNvSpPr>
            <a:spLocks noGrp="1"/>
          </p:cNvSpPr>
          <p:nvPr>
            <p:ph type="title"/>
          </p:nvPr>
        </p:nvSpPr>
        <p:spPr>
          <a:xfrm>
            <a:off x="677334" y="-1320800"/>
            <a:ext cx="10899148" cy="1320800"/>
          </a:xfrm>
        </p:spPr>
        <p:txBody>
          <a:bodyPr vert="horz" lIns="91440" tIns="45720" rIns="91440" bIns="45720" rtlCol="0" anchor="b">
            <a:normAutofit/>
          </a:bodyPr>
          <a:lstStyle/>
          <a:p>
            <a:r>
              <a:rPr lang="en-US" dirty="0"/>
              <a:t>Section 4: Advanced Topics</a:t>
            </a:r>
          </a:p>
        </p:txBody>
      </p:sp>
    </p:spTree>
    <p:extLst>
      <p:ext uri="{BB962C8B-B14F-4D97-AF65-F5344CB8AC3E}">
        <p14:creationId xmlns:p14="http://schemas.microsoft.com/office/powerpoint/2010/main" val="247622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8BE1D-A40A-7359-B861-E27F39AF2947}"/>
              </a:ext>
            </a:extLst>
          </p:cNvPr>
          <p:cNvSpPr>
            <a:spLocks noGrp="1"/>
          </p:cNvSpPr>
          <p:nvPr>
            <p:ph type="ctrTitle"/>
          </p:nvPr>
        </p:nvSpPr>
        <p:spPr>
          <a:xfrm>
            <a:off x="719526" y="2804584"/>
            <a:ext cx="9968459" cy="1646302"/>
          </a:xfrm>
        </p:spPr>
        <p:txBody>
          <a:bodyPr/>
          <a:lstStyle/>
          <a:p>
            <a:pPr algn="ctr"/>
            <a:r>
              <a:rPr lang="en-US"/>
              <a:t>Estimating Costs of Emissions Controls and Mitigation Strategies</a:t>
            </a:r>
          </a:p>
        </p:txBody>
      </p:sp>
    </p:spTree>
    <p:extLst>
      <p:ext uri="{BB962C8B-B14F-4D97-AF65-F5344CB8AC3E}">
        <p14:creationId xmlns:p14="http://schemas.microsoft.com/office/powerpoint/2010/main" val="34630635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783F1D-E8D5-216B-8483-B8576C63E802}"/>
              </a:ext>
            </a:extLst>
          </p:cNvPr>
          <p:cNvSpPr>
            <a:spLocks noGrp="1"/>
          </p:cNvSpPr>
          <p:nvPr>
            <p:ph type="title"/>
          </p:nvPr>
        </p:nvSpPr>
        <p:spPr>
          <a:xfrm>
            <a:off x="1298067" y="2321157"/>
            <a:ext cx="9828537" cy="1826581"/>
          </a:xfrm>
        </p:spPr>
        <p:txBody>
          <a:bodyPr/>
          <a:lstStyle/>
          <a:p>
            <a:r>
              <a:rPr lang="en-US"/>
              <a:t>Costs (and benefits) can extend beyond direct impacts of the policy.</a:t>
            </a:r>
          </a:p>
        </p:txBody>
      </p:sp>
      <p:sp>
        <p:nvSpPr>
          <p:cNvPr id="4" name="Slide Number Placeholder 3">
            <a:extLst>
              <a:ext uri="{FF2B5EF4-FFF2-40B4-BE49-F238E27FC236}">
                <a16:creationId xmlns:a16="http://schemas.microsoft.com/office/drawing/2014/main" id="{5B9B0E79-4856-EA79-C120-64E42C6ADA03}"/>
              </a:ext>
            </a:extLst>
          </p:cNvPr>
          <p:cNvSpPr>
            <a:spLocks noGrp="1"/>
          </p:cNvSpPr>
          <p:nvPr>
            <p:ph type="sldNum" sz="quarter" idx="12"/>
          </p:nvPr>
        </p:nvSpPr>
        <p:spPr/>
        <p:txBody>
          <a:bodyPr/>
          <a:lstStyle/>
          <a:p>
            <a:fld id="{D57F1E4F-1CFF-5643-939E-217C01CDF565}" type="slidenum">
              <a:rPr lang="en-US" smtClean="0"/>
              <a:pPr/>
              <a:t>20</a:t>
            </a:fld>
            <a:endParaRPr lang="en-US"/>
          </a:p>
        </p:txBody>
      </p:sp>
    </p:spTree>
    <p:extLst>
      <p:ext uri="{BB962C8B-B14F-4D97-AF65-F5344CB8AC3E}">
        <p14:creationId xmlns:p14="http://schemas.microsoft.com/office/powerpoint/2010/main" val="2806087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F211E-A446-53FD-8A72-D732711D5EB5}"/>
              </a:ext>
            </a:extLst>
          </p:cNvPr>
          <p:cNvSpPr>
            <a:spLocks noGrp="1"/>
          </p:cNvSpPr>
          <p:nvPr>
            <p:ph type="title"/>
          </p:nvPr>
        </p:nvSpPr>
        <p:spPr/>
        <p:txBody>
          <a:bodyPr/>
          <a:lstStyle/>
          <a:p>
            <a:r>
              <a:rPr lang="en-US"/>
              <a:t>Economy-Wide Effects</a:t>
            </a:r>
          </a:p>
        </p:txBody>
      </p:sp>
      <p:sp>
        <p:nvSpPr>
          <p:cNvPr id="3" name="Content Placeholder 2">
            <a:extLst>
              <a:ext uri="{FF2B5EF4-FFF2-40B4-BE49-F238E27FC236}">
                <a16:creationId xmlns:a16="http://schemas.microsoft.com/office/drawing/2014/main" id="{BCB38317-4C69-1DD6-0769-7F8A4D65582B}"/>
              </a:ext>
            </a:extLst>
          </p:cNvPr>
          <p:cNvSpPr>
            <a:spLocks noGrp="1"/>
          </p:cNvSpPr>
          <p:nvPr>
            <p:ph idx="1"/>
          </p:nvPr>
        </p:nvSpPr>
        <p:spPr>
          <a:xfrm>
            <a:off x="677334" y="1803401"/>
            <a:ext cx="10215809" cy="4237962"/>
          </a:xfrm>
        </p:spPr>
        <p:txBody>
          <a:bodyPr>
            <a:normAutofit/>
          </a:bodyPr>
          <a:lstStyle/>
          <a:p>
            <a:r>
              <a:rPr lang="en-US" sz="2800"/>
              <a:t>Direct costs: costs first incurred by the industry, resident, or entity required to control air pollutant emissions</a:t>
            </a:r>
          </a:p>
          <a:p>
            <a:r>
              <a:rPr lang="en-US" sz="2800"/>
              <a:t>Direct costs can change behavior as well, such as changes in employment, GDP, prices, and other economic metrics</a:t>
            </a:r>
          </a:p>
          <a:p>
            <a:r>
              <a:rPr lang="en-US" sz="2800"/>
              <a:t>A complex macro-model can be used to estimate these “secondary” effects of direct costs</a:t>
            </a:r>
          </a:p>
        </p:txBody>
      </p:sp>
      <p:sp>
        <p:nvSpPr>
          <p:cNvPr id="4" name="Slide Number Placeholder 3">
            <a:extLst>
              <a:ext uri="{FF2B5EF4-FFF2-40B4-BE49-F238E27FC236}">
                <a16:creationId xmlns:a16="http://schemas.microsoft.com/office/drawing/2014/main" id="{18E2F833-0064-D09C-707C-779FC9288E92}"/>
              </a:ext>
            </a:extLst>
          </p:cNvPr>
          <p:cNvSpPr>
            <a:spLocks noGrp="1"/>
          </p:cNvSpPr>
          <p:nvPr>
            <p:ph type="sldNum" sz="quarter" idx="12"/>
          </p:nvPr>
        </p:nvSpPr>
        <p:spPr/>
        <p:txBody>
          <a:bodyPr/>
          <a:lstStyle/>
          <a:p>
            <a:fld id="{D57F1E4F-1CFF-5643-939E-217C01CDF565}" type="slidenum">
              <a:rPr lang="en-US" smtClean="0"/>
              <a:pPr/>
              <a:t>21</a:t>
            </a:fld>
            <a:endParaRPr lang="en-US"/>
          </a:p>
        </p:txBody>
      </p:sp>
    </p:spTree>
    <p:extLst>
      <p:ext uri="{BB962C8B-B14F-4D97-AF65-F5344CB8AC3E}">
        <p14:creationId xmlns:p14="http://schemas.microsoft.com/office/powerpoint/2010/main" val="2965356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F211E-A446-53FD-8A72-D732711D5EB5}"/>
              </a:ext>
            </a:extLst>
          </p:cNvPr>
          <p:cNvSpPr>
            <a:spLocks noGrp="1"/>
          </p:cNvSpPr>
          <p:nvPr>
            <p:ph type="title"/>
          </p:nvPr>
        </p:nvSpPr>
        <p:spPr/>
        <p:txBody>
          <a:bodyPr/>
          <a:lstStyle/>
          <a:p>
            <a:r>
              <a:rPr lang="en-US"/>
              <a:t>Considering Costs and Benefits in Economy-Wide Modeling</a:t>
            </a:r>
          </a:p>
        </p:txBody>
      </p:sp>
      <p:pic>
        <p:nvPicPr>
          <p:cNvPr id="5" name="Picture 2" descr="Bar graph displaying differences in &quot;cost-only&quot; model projections of GDP and economic welfare from the Clean Air Act">
            <a:extLst>
              <a:ext uri="{FF2B5EF4-FFF2-40B4-BE49-F238E27FC236}">
                <a16:creationId xmlns:a16="http://schemas.microsoft.com/office/drawing/2014/main" id="{EB96BB28-12C0-CE03-1074-3CA0329316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399" y="2057400"/>
            <a:ext cx="3859179" cy="4027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a:extLst>
              <a:ext uri="{FF2B5EF4-FFF2-40B4-BE49-F238E27FC236}">
                <a16:creationId xmlns:a16="http://schemas.microsoft.com/office/drawing/2014/main" id="{089B2010-5AC6-BCA9-47E5-E5B3D54FDE94}"/>
              </a:ext>
            </a:extLst>
          </p:cNvPr>
          <p:cNvSpPr txBox="1"/>
          <p:nvPr/>
        </p:nvSpPr>
        <p:spPr>
          <a:xfrm>
            <a:off x="1641090" y="5892800"/>
            <a:ext cx="4066029" cy="369332"/>
          </a:xfrm>
          <a:prstGeom prst="rect">
            <a:avLst/>
          </a:prstGeom>
          <a:noFill/>
        </p:spPr>
        <p:txBody>
          <a:bodyPr wrap="square" rtlCol="0">
            <a:spAutoFit/>
          </a:bodyPr>
          <a:lstStyle/>
          <a:p>
            <a:r>
              <a:rPr lang="en-US"/>
              <a:t>Costs alone: GDP and welfare decline</a:t>
            </a:r>
          </a:p>
        </p:txBody>
      </p:sp>
      <p:pic>
        <p:nvPicPr>
          <p:cNvPr id="6" name="Picture 4" descr="Differences in &quot;Labor Force-Adjusted&quot; model projections of GDP and economic welfare from the Clean Air Act">
            <a:extLst>
              <a:ext uri="{FF2B5EF4-FFF2-40B4-BE49-F238E27FC236}">
                <a16:creationId xmlns:a16="http://schemas.microsoft.com/office/drawing/2014/main" id="{BCE32A3D-5A4D-C2C1-4697-DB7E0C39626B}"/>
              </a:ext>
            </a:extLst>
          </p:cNvPr>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96000" y="2121030"/>
            <a:ext cx="3962400" cy="37191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a:extLst>
              <a:ext uri="{FF2B5EF4-FFF2-40B4-BE49-F238E27FC236}">
                <a16:creationId xmlns:a16="http://schemas.microsoft.com/office/drawing/2014/main" id="{9055A0EA-B44A-420D-6417-5042358D9519}"/>
              </a:ext>
            </a:extLst>
          </p:cNvPr>
          <p:cNvSpPr txBox="1"/>
          <p:nvPr/>
        </p:nvSpPr>
        <p:spPr>
          <a:xfrm>
            <a:off x="6090744" y="5856069"/>
            <a:ext cx="4066028" cy="646331"/>
          </a:xfrm>
          <a:prstGeom prst="rect">
            <a:avLst/>
          </a:prstGeom>
          <a:noFill/>
        </p:spPr>
        <p:txBody>
          <a:bodyPr wrap="square" rtlCol="0">
            <a:spAutoFit/>
          </a:bodyPr>
          <a:lstStyle/>
          <a:p>
            <a:r>
              <a:rPr lang="en-US" dirty="0"/>
              <a:t>Costs and benefits together: GDP and welfare increase</a:t>
            </a:r>
          </a:p>
        </p:txBody>
      </p:sp>
      <p:sp>
        <p:nvSpPr>
          <p:cNvPr id="10" name="TextBox 9">
            <a:extLst>
              <a:ext uri="{FF2B5EF4-FFF2-40B4-BE49-F238E27FC236}">
                <a16:creationId xmlns:a16="http://schemas.microsoft.com/office/drawing/2014/main" id="{EF22583D-69C9-7F31-A284-D4BE0EB6E115}"/>
              </a:ext>
            </a:extLst>
          </p:cNvPr>
          <p:cNvSpPr txBox="1"/>
          <p:nvPr/>
        </p:nvSpPr>
        <p:spPr>
          <a:xfrm>
            <a:off x="4559300" y="6581001"/>
            <a:ext cx="7937500" cy="276999"/>
          </a:xfrm>
          <a:prstGeom prst="rect">
            <a:avLst/>
          </a:prstGeom>
          <a:noFill/>
        </p:spPr>
        <p:txBody>
          <a:bodyPr wrap="square" rtlCol="0">
            <a:spAutoFit/>
          </a:bodyPr>
          <a:lstStyle/>
          <a:p>
            <a:r>
              <a:rPr lang="en-US" sz="1200"/>
              <a:t>EPA, The Benefits and Costs of the Clean Air Act from 1990 to 2020: Summary Report (2011)</a:t>
            </a:r>
          </a:p>
        </p:txBody>
      </p:sp>
      <p:sp>
        <p:nvSpPr>
          <p:cNvPr id="4" name="Slide Number Placeholder 3">
            <a:extLst>
              <a:ext uri="{FF2B5EF4-FFF2-40B4-BE49-F238E27FC236}">
                <a16:creationId xmlns:a16="http://schemas.microsoft.com/office/drawing/2014/main" id="{18E2F833-0064-D09C-707C-779FC9288E92}"/>
              </a:ext>
            </a:extLst>
          </p:cNvPr>
          <p:cNvSpPr>
            <a:spLocks noGrp="1"/>
          </p:cNvSpPr>
          <p:nvPr>
            <p:ph type="sldNum" sz="quarter" idx="12"/>
          </p:nvPr>
        </p:nvSpPr>
        <p:spPr/>
        <p:txBody>
          <a:bodyPr/>
          <a:lstStyle/>
          <a:p>
            <a:fld id="{D57F1E4F-1CFF-5643-939E-217C01CDF565}" type="slidenum">
              <a:rPr lang="en-US" smtClean="0"/>
              <a:pPr/>
              <a:t>22</a:t>
            </a:fld>
            <a:endParaRPr lang="en-US"/>
          </a:p>
        </p:txBody>
      </p:sp>
    </p:spTree>
    <p:extLst>
      <p:ext uri="{BB962C8B-B14F-4D97-AF65-F5344CB8AC3E}">
        <p14:creationId xmlns:p14="http://schemas.microsoft.com/office/powerpoint/2010/main" val="2841103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967B2-BB0D-2941-5374-1DC21C557327}"/>
              </a:ext>
            </a:extLst>
          </p:cNvPr>
          <p:cNvSpPr>
            <a:spLocks noGrp="1"/>
          </p:cNvSpPr>
          <p:nvPr>
            <p:ph type="title"/>
          </p:nvPr>
        </p:nvSpPr>
        <p:spPr/>
        <p:txBody>
          <a:bodyPr/>
          <a:lstStyle/>
          <a:p>
            <a:r>
              <a:rPr lang="en-US"/>
              <a:t>Resources</a:t>
            </a:r>
          </a:p>
        </p:txBody>
      </p:sp>
      <p:sp>
        <p:nvSpPr>
          <p:cNvPr id="3" name="Content Placeholder 2">
            <a:extLst>
              <a:ext uri="{FF2B5EF4-FFF2-40B4-BE49-F238E27FC236}">
                <a16:creationId xmlns:a16="http://schemas.microsoft.com/office/drawing/2014/main" id="{41085280-0460-BE9F-6884-A384E1707DC8}"/>
              </a:ext>
            </a:extLst>
          </p:cNvPr>
          <p:cNvSpPr>
            <a:spLocks noGrp="1"/>
          </p:cNvSpPr>
          <p:nvPr>
            <p:ph idx="1"/>
          </p:nvPr>
        </p:nvSpPr>
        <p:spPr>
          <a:xfrm>
            <a:off x="677334" y="1435101"/>
            <a:ext cx="9825566" cy="4606262"/>
          </a:xfrm>
        </p:spPr>
        <p:txBody>
          <a:bodyPr vert="horz" lIns="91440" tIns="45720" rIns="91440" bIns="45720" rtlCol="0" anchor="t">
            <a:normAutofit fontScale="92500"/>
          </a:bodyPr>
          <a:lstStyle/>
          <a:p>
            <a:pPr lvl="1"/>
            <a:r>
              <a:rPr lang="en-US" sz="2000" dirty="0" err="1"/>
              <a:t>CoST</a:t>
            </a:r>
            <a:r>
              <a:rPr lang="en-US" sz="2000" dirty="0"/>
              <a:t> – </a:t>
            </a:r>
            <a:r>
              <a:rPr lang="en-US" sz="2000" dirty="0">
                <a:hlinkClick r:id="rId2"/>
              </a:rPr>
              <a:t>https://www.epa.gov/economic-and-cost-analysis-air-pollution-regulations</a:t>
            </a:r>
            <a:r>
              <a:rPr lang="en-US" sz="2000" dirty="0"/>
              <a:t> </a:t>
            </a:r>
          </a:p>
          <a:p>
            <a:pPr lvl="1"/>
            <a:r>
              <a:rPr lang="en-US" sz="2000" dirty="0"/>
              <a:t>USEPA’s Control Cost Manual – </a:t>
            </a:r>
            <a:r>
              <a:rPr lang="en-US" sz="2000" dirty="0">
                <a:hlinkClick r:id="rId3"/>
              </a:rPr>
              <a:t>https://www.epa.gov/economic-and-cost-analysis-air-pollution-regulations/cost-reports-and-guidance-air-pollution#cost manual</a:t>
            </a:r>
            <a:r>
              <a:rPr lang="en-US" sz="2000" dirty="0"/>
              <a:t> </a:t>
            </a:r>
          </a:p>
          <a:p>
            <a:pPr lvl="1"/>
            <a:r>
              <a:rPr lang="en-US" sz="2000" dirty="0"/>
              <a:t>LEAP - </a:t>
            </a:r>
            <a:r>
              <a:rPr lang="en-US" sz="2000" dirty="0">
                <a:hlinkClick r:id="rId4"/>
              </a:rPr>
              <a:t>https://leap.sei.org/</a:t>
            </a:r>
            <a:endParaRPr lang="en-US" sz="2000" dirty="0"/>
          </a:p>
          <a:p>
            <a:pPr lvl="1"/>
            <a:r>
              <a:rPr lang="en-US" sz="2000" dirty="0"/>
              <a:t>Learning Effect Papers</a:t>
            </a:r>
          </a:p>
          <a:p>
            <a:pPr lvl="2"/>
            <a:r>
              <a:rPr lang="en-US" sz="2000" dirty="0"/>
              <a:t>Edward S. Rubin, Sonia Yeh, David A. Hounshell, and Margaret Taylor. "Experience curves for power plan emission control technologies," International Journal of Energy Technology and Policy, Vol. 2, Nos. 1/2, 2004.</a:t>
            </a:r>
          </a:p>
          <a:p>
            <a:pPr lvl="2"/>
            <a:r>
              <a:rPr lang="en-US" sz="2000" dirty="0"/>
              <a:t>EPA, Science Advisory Board, Advisory Council for Clean Air Compliance Analysis, "Benefits and Costs of Clean Air Act – Direct Costs and Uncertainty Analysis", EPA-SAB-COUNCIL-ADV-07-002, Advisory Letter, June 8, 2007. Available at </a:t>
            </a:r>
            <a:r>
              <a:rPr lang="en-US" sz="2000" dirty="0">
                <a:hlinkClick r:id="rId5"/>
              </a:rPr>
              <a:t>http://www.epa.gov/sab/pdf/council-07-002.pdf.</a:t>
            </a:r>
            <a:endParaRPr lang="en-US" sz="2000" dirty="0"/>
          </a:p>
          <a:p>
            <a:pPr lvl="1" fontAlgn="auto">
              <a:spcAft>
                <a:spcPts val="0"/>
              </a:spcAft>
            </a:pPr>
            <a:endParaRPr lang="en-US" sz="3200" b="1" dirty="0"/>
          </a:p>
          <a:p>
            <a:pPr fontAlgn="auto">
              <a:spcAft>
                <a:spcPts val="0"/>
              </a:spcAft>
            </a:pPr>
            <a:endParaRPr lang="en-US" sz="2400" dirty="0">
              <a:solidFill>
                <a:srgbClr val="717171"/>
              </a:solidFill>
            </a:endParaRPr>
          </a:p>
          <a:p>
            <a:endParaRPr lang="en-US" sz="2400" dirty="0"/>
          </a:p>
        </p:txBody>
      </p:sp>
      <p:sp>
        <p:nvSpPr>
          <p:cNvPr id="4" name="Slide Number Placeholder 3">
            <a:extLst>
              <a:ext uri="{FF2B5EF4-FFF2-40B4-BE49-F238E27FC236}">
                <a16:creationId xmlns:a16="http://schemas.microsoft.com/office/drawing/2014/main" id="{64DED83A-C40E-2857-A6F7-C07329B4A5AD}"/>
              </a:ext>
            </a:extLst>
          </p:cNvPr>
          <p:cNvSpPr>
            <a:spLocks noGrp="1"/>
          </p:cNvSpPr>
          <p:nvPr>
            <p:ph type="sldNum" sz="quarter" idx="12"/>
          </p:nvPr>
        </p:nvSpPr>
        <p:spPr/>
        <p:txBody>
          <a:bodyPr/>
          <a:lstStyle/>
          <a:p>
            <a:fld id="{D57F1E4F-1CFF-5643-939E-217C01CDF565}" type="slidenum">
              <a:rPr lang="en-US" smtClean="0"/>
              <a:pPr/>
              <a:t>23</a:t>
            </a:fld>
            <a:endParaRPr lang="en-US"/>
          </a:p>
        </p:txBody>
      </p:sp>
    </p:spTree>
    <p:extLst>
      <p:ext uri="{BB962C8B-B14F-4D97-AF65-F5344CB8AC3E}">
        <p14:creationId xmlns:p14="http://schemas.microsoft.com/office/powerpoint/2010/main" val="32070617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C14F162-0135-3252-C79A-36B35279AB3B}"/>
              </a:ext>
            </a:extLst>
          </p:cNvPr>
          <p:cNvSpPr>
            <a:spLocks noGrp="1"/>
          </p:cNvSpPr>
          <p:nvPr>
            <p:ph type="title"/>
          </p:nvPr>
        </p:nvSpPr>
        <p:spPr>
          <a:xfrm>
            <a:off x="646426" y="1727200"/>
            <a:ext cx="10899147" cy="3403600"/>
          </a:xfrm>
        </p:spPr>
        <p:txBody>
          <a:bodyPr/>
          <a:lstStyle/>
          <a:p>
            <a:pPr algn="ctr"/>
            <a:r>
              <a:rPr lang="en-US"/>
              <a:t>Thank you!</a:t>
            </a:r>
          </a:p>
        </p:txBody>
      </p:sp>
      <p:sp>
        <p:nvSpPr>
          <p:cNvPr id="4" name="Slide Number Placeholder 3">
            <a:extLst>
              <a:ext uri="{FF2B5EF4-FFF2-40B4-BE49-F238E27FC236}">
                <a16:creationId xmlns:a16="http://schemas.microsoft.com/office/drawing/2014/main" id="{EED4C9F2-5EBA-7806-97BA-2337A7BA7859}"/>
              </a:ext>
            </a:extLst>
          </p:cNvPr>
          <p:cNvSpPr>
            <a:spLocks noGrp="1"/>
          </p:cNvSpPr>
          <p:nvPr>
            <p:ph type="sldNum" sz="quarter" idx="12"/>
          </p:nvPr>
        </p:nvSpPr>
        <p:spPr/>
        <p:txBody>
          <a:bodyPr/>
          <a:lstStyle/>
          <a:p>
            <a:fld id="{D57F1E4F-1CFF-5643-939E-217C01CDF565}" type="slidenum">
              <a:rPr lang="en-US" smtClean="0"/>
              <a:pPr/>
              <a:t>24</a:t>
            </a:fld>
            <a:endParaRPr lang="en-US"/>
          </a:p>
        </p:txBody>
      </p:sp>
    </p:spTree>
    <p:extLst>
      <p:ext uri="{BB962C8B-B14F-4D97-AF65-F5344CB8AC3E}">
        <p14:creationId xmlns:p14="http://schemas.microsoft.com/office/powerpoint/2010/main" val="2631447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7E244-579D-7546-736D-6B0A64ED422B}"/>
              </a:ext>
            </a:extLst>
          </p:cNvPr>
          <p:cNvSpPr>
            <a:spLocks noGrp="1"/>
          </p:cNvSpPr>
          <p:nvPr>
            <p:ph type="title"/>
          </p:nvPr>
        </p:nvSpPr>
        <p:spPr>
          <a:xfrm>
            <a:off x="643467" y="816638"/>
            <a:ext cx="3367359" cy="5224724"/>
          </a:xfrm>
        </p:spPr>
        <p:txBody>
          <a:bodyPr anchor="ctr">
            <a:normAutofit/>
          </a:bodyPr>
          <a:lstStyle/>
          <a:p>
            <a:r>
              <a:rPr lang="en-US"/>
              <a:t>Overview</a:t>
            </a:r>
          </a:p>
        </p:txBody>
      </p:sp>
      <p:sp>
        <p:nvSpPr>
          <p:cNvPr id="3" name="Content Placeholder 2">
            <a:extLst>
              <a:ext uri="{FF2B5EF4-FFF2-40B4-BE49-F238E27FC236}">
                <a16:creationId xmlns:a16="http://schemas.microsoft.com/office/drawing/2014/main" id="{44A529D0-168F-80A0-709A-A7023D631DFF}"/>
              </a:ext>
            </a:extLst>
          </p:cNvPr>
          <p:cNvSpPr>
            <a:spLocks noGrp="1"/>
          </p:cNvSpPr>
          <p:nvPr>
            <p:ph idx="1"/>
          </p:nvPr>
        </p:nvSpPr>
        <p:spPr>
          <a:xfrm>
            <a:off x="4654295" y="979928"/>
            <a:ext cx="4619706" cy="5224724"/>
          </a:xfrm>
        </p:spPr>
        <p:txBody>
          <a:bodyPr anchor="ctr">
            <a:normAutofit/>
          </a:bodyPr>
          <a:lstStyle/>
          <a:p>
            <a:r>
              <a:rPr lang="en-US" sz="2400"/>
              <a:t>1. Introduction</a:t>
            </a:r>
          </a:p>
          <a:p>
            <a:r>
              <a:rPr lang="en-US" sz="2400"/>
              <a:t>2. Cost Estimates</a:t>
            </a:r>
          </a:p>
          <a:p>
            <a:r>
              <a:rPr lang="en-US" sz="2400"/>
              <a:t>3. Sources and Tools</a:t>
            </a:r>
          </a:p>
          <a:p>
            <a:r>
              <a:rPr lang="en-US" sz="2400"/>
              <a:t>4. Advanced Topics</a:t>
            </a:r>
          </a:p>
        </p:txBody>
      </p:sp>
      <p:sp>
        <p:nvSpPr>
          <p:cNvPr id="4" name="Slide Number Placeholder 3">
            <a:extLst>
              <a:ext uri="{FF2B5EF4-FFF2-40B4-BE49-F238E27FC236}">
                <a16:creationId xmlns:a16="http://schemas.microsoft.com/office/drawing/2014/main" id="{DE4ADCDB-ABD0-7094-66D6-817F86963E21}"/>
              </a:ext>
            </a:extLst>
          </p:cNvPr>
          <p:cNvSpPr>
            <a:spLocks noGrp="1"/>
          </p:cNvSpPr>
          <p:nvPr>
            <p:ph type="sldNum" sz="quarter" idx="12"/>
          </p:nvPr>
        </p:nvSpPr>
        <p:spPr/>
        <p:txBody>
          <a:bodyPr/>
          <a:lstStyle/>
          <a:p>
            <a:fld id="{D57F1E4F-1CFF-5643-939E-217C01CDF565}" type="slidenum">
              <a:rPr lang="en-US" smtClean="0"/>
              <a:pPr/>
              <a:t>3</a:t>
            </a:fld>
            <a:endParaRPr lang="en-US"/>
          </a:p>
        </p:txBody>
      </p:sp>
    </p:spTree>
    <p:extLst>
      <p:ext uri="{BB962C8B-B14F-4D97-AF65-F5344CB8AC3E}">
        <p14:creationId xmlns:p14="http://schemas.microsoft.com/office/powerpoint/2010/main" val="2015222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B3EC4-C9A0-E26E-2844-A76CE620DC91}"/>
              </a:ext>
            </a:extLst>
          </p:cNvPr>
          <p:cNvSpPr>
            <a:spLocks noGrp="1"/>
          </p:cNvSpPr>
          <p:nvPr>
            <p:ph type="title"/>
          </p:nvPr>
        </p:nvSpPr>
        <p:spPr>
          <a:xfrm>
            <a:off x="677334" y="-1320800"/>
            <a:ext cx="10899148" cy="1320800"/>
          </a:xfrm>
        </p:spPr>
        <p:txBody>
          <a:bodyPr vert="horz" lIns="91440" tIns="45720" rIns="91440" bIns="45720" rtlCol="0" anchor="b">
            <a:normAutofit/>
          </a:bodyPr>
          <a:lstStyle/>
          <a:p>
            <a:r>
              <a:rPr lang="en-US" dirty="0"/>
              <a:t>Section 1: Introduction</a:t>
            </a:r>
          </a:p>
        </p:txBody>
      </p:sp>
      <p:sp>
        <p:nvSpPr>
          <p:cNvPr id="3" name="Content Placeholder 2">
            <a:extLst>
              <a:ext uri="{FF2B5EF4-FFF2-40B4-BE49-F238E27FC236}">
                <a16:creationId xmlns:a16="http://schemas.microsoft.com/office/drawing/2014/main" id="{44A529D0-168F-80A0-709A-A7023D631DFF}"/>
              </a:ext>
            </a:extLst>
          </p:cNvPr>
          <p:cNvSpPr>
            <a:spLocks noGrp="1"/>
          </p:cNvSpPr>
          <p:nvPr>
            <p:ph idx="1"/>
          </p:nvPr>
        </p:nvSpPr>
        <p:spPr>
          <a:xfrm>
            <a:off x="4654295" y="979928"/>
            <a:ext cx="4619706" cy="5224724"/>
          </a:xfrm>
        </p:spPr>
        <p:txBody>
          <a:bodyPr anchor="ctr">
            <a:normAutofit/>
          </a:bodyPr>
          <a:lstStyle/>
          <a:p>
            <a:r>
              <a:rPr lang="en-US" sz="3200" b="1"/>
              <a:t>1. Introduction</a:t>
            </a:r>
          </a:p>
          <a:p>
            <a:r>
              <a:rPr lang="en-US" sz="2400"/>
              <a:t>2. Cost Estimates</a:t>
            </a:r>
          </a:p>
          <a:p>
            <a:r>
              <a:rPr lang="en-US" sz="2400"/>
              <a:t>3. Sources and Tools</a:t>
            </a:r>
          </a:p>
          <a:p>
            <a:r>
              <a:rPr lang="en-US" sz="2400"/>
              <a:t>4. Advanced Topics</a:t>
            </a:r>
          </a:p>
        </p:txBody>
      </p:sp>
      <p:sp>
        <p:nvSpPr>
          <p:cNvPr id="4" name="Slide Number Placeholder 3">
            <a:extLst>
              <a:ext uri="{FF2B5EF4-FFF2-40B4-BE49-F238E27FC236}">
                <a16:creationId xmlns:a16="http://schemas.microsoft.com/office/drawing/2014/main" id="{DE4ADCDB-ABD0-7094-66D6-817F86963E21}"/>
              </a:ext>
            </a:extLst>
          </p:cNvPr>
          <p:cNvSpPr>
            <a:spLocks noGrp="1"/>
          </p:cNvSpPr>
          <p:nvPr>
            <p:ph type="sldNum" sz="quarter" idx="12"/>
          </p:nvPr>
        </p:nvSpPr>
        <p:spPr/>
        <p:txBody>
          <a:bodyPr/>
          <a:lstStyle/>
          <a:p>
            <a:fld id="{D57F1E4F-1CFF-5643-939E-217C01CDF565}" type="slidenum">
              <a:rPr lang="en-US" smtClean="0"/>
              <a:pPr/>
              <a:t>4</a:t>
            </a:fld>
            <a:endParaRPr lang="en-US"/>
          </a:p>
        </p:txBody>
      </p:sp>
    </p:spTree>
    <p:extLst>
      <p:ext uri="{BB962C8B-B14F-4D97-AF65-F5344CB8AC3E}">
        <p14:creationId xmlns:p14="http://schemas.microsoft.com/office/powerpoint/2010/main" val="3660251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E66BE-DF16-E0DA-1E7F-3B66DCF3E9B2}"/>
              </a:ext>
            </a:extLst>
          </p:cNvPr>
          <p:cNvSpPr>
            <a:spLocks noGrp="1"/>
          </p:cNvSpPr>
          <p:nvPr>
            <p:ph type="title"/>
          </p:nvPr>
        </p:nvSpPr>
        <p:spPr/>
        <p:txBody>
          <a:bodyPr/>
          <a:lstStyle/>
          <a:p>
            <a:r>
              <a:rPr lang="en-US"/>
              <a:t>Why conduct cost analysis?</a:t>
            </a:r>
          </a:p>
        </p:txBody>
      </p:sp>
      <p:sp>
        <p:nvSpPr>
          <p:cNvPr id="3" name="Content Placeholder 2">
            <a:extLst>
              <a:ext uri="{FF2B5EF4-FFF2-40B4-BE49-F238E27FC236}">
                <a16:creationId xmlns:a16="http://schemas.microsoft.com/office/drawing/2014/main" id="{647F5EA2-4D72-AACF-F1A2-6A1F0BDA0093}"/>
              </a:ext>
            </a:extLst>
          </p:cNvPr>
          <p:cNvSpPr>
            <a:spLocks noGrp="1"/>
          </p:cNvSpPr>
          <p:nvPr>
            <p:ph idx="1"/>
          </p:nvPr>
        </p:nvSpPr>
        <p:spPr>
          <a:xfrm>
            <a:off x="677334" y="1727200"/>
            <a:ext cx="10899148" cy="4314163"/>
          </a:xfrm>
        </p:spPr>
        <p:txBody>
          <a:bodyPr>
            <a:normAutofit lnSpcReduction="10000"/>
          </a:bodyPr>
          <a:lstStyle/>
          <a:p>
            <a:pPr marL="173038" lvl="1" indent="-173038"/>
            <a:r>
              <a:rPr lang="en-US" sz="2800"/>
              <a:t> To make informed air quality policy decisions, information on control strategies and their associated costs are necessary</a:t>
            </a:r>
          </a:p>
          <a:p>
            <a:pPr marL="173038" lvl="1" indent="-173038"/>
            <a:r>
              <a:rPr lang="en-US" sz="2800"/>
              <a:t> Many sector- and technology-specific costs exist</a:t>
            </a:r>
          </a:p>
          <a:p>
            <a:pPr marL="515938" lvl="2" indent="-173038"/>
            <a:r>
              <a:rPr lang="en-US" sz="2500"/>
              <a:t> Unit costs</a:t>
            </a:r>
          </a:p>
          <a:p>
            <a:pPr marL="515938" lvl="2" indent="-173038"/>
            <a:r>
              <a:rPr lang="en-US" sz="2500"/>
              <a:t> Costs based on optimization models</a:t>
            </a:r>
          </a:p>
          <a:p>
            <a:pPr marL="173038" lvl="1" indent="-173038"/>
            <a:r>
              <a:rPr lang="en-US" sz="2800"/>
              <a:t> Note that technology adoption may interact with cost in the longer-term</a:t>
            </a:r>
          </a:p>
          <a:p>
            <a:pPr marL="515938" lvl="2" indent="-173038"/>
            <a:r>
              <a:rPr lang="en-US" sz="2500"/>
              <a:t> Learning effect</a:t>
            </a:r>
          </a:p>
          <a:p>
            <a:pPr marL="515938" lvl="2" indent="-173038"/>
            <a:r>
              <a:rPr lang="en-US" sz="2500"/>
              <a:t> Technological change</a:t>
            </a:r>
          </a:p>
          <a:p>
            <a:endParaRPr lang="en-US"/>
          </a:p>
        </p:txBody>
      </p:sp>
      <p:sp>
        <p:nvSpPr>
          <p:cNvPr id="4" name="Slide Number Placeholder 3">
            <a:extLst>
              <a:ext uri="{FF2B5EF4-FFF2-40B4-BE49-F238E27FC236}">
                <a16:creationId xmlns:a16="http://schemas.microsoft.com/office/drawing/2014/main" id="{AF9088CB-8AF4-7CBC-3596-6D6B8FA3EA22}"/>
              </a:ext>
            </a:extLst>
          </p:cNvPr>
          <p:cNvSpPr>
            <a:spLocks noGrp="1"/>
          </p:cNvSpPr>
          <p:nvPr>
            <p:ph type="sldNum" sz="quarter" idx="12"/>
          </p:nvPr>
        </p:nvSpPr>
        <p:spPr/>
        <p:txBody>
          <a:bodyPr/>
          <a:lstStyle/>
          <a:p>
            <a:fld id="{D57F1E4F-1CFF-5643-939E-217C01CDF565}" type="slidenum">
              <a:rPr lang="en-US" smtClean="0"/>
              <a:pPr/>
              <a:t>5</a:t>
            </a:fld>
            <a:endParaRPr lang="en-US"/>
          </a:p>
        </p:txBody>
      </p:sp>
    </p:spTree>
    <p:extLst>
      <p:ext uri="{BB962C8B-B14F-4D97-AF65-F5344CB8AC3E}">
        <p14:creationId xmlns:p14="http://schemas.microsoft.com/office/powerpoint/2010/main" val="349009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CED02-4E07-F579-F6DC-1356B6261E22}"/>
              </a:ext>
            </a:extLst>
          </p:cNvPr>
          <p:cNvSpPr>
            <a:spLocks noGrp="1"/>
          </p:cNvSpPr>
          <p:nvPr>
            <p:ph type="title"/>
          </p:nvPr>
        </p:nvSpPr>
        <p:spPr/>
        <p:txBody>
          <a:bodyPr/>
          <a:lstStyle/>
          <a:p>
            <a:r>
              <a:rPr lang="en-US"/>
              <a:t>Costs are connected to emissions sources</a:t>
            </a:r>
          </a:p>
        </p:txBody>
      </p:sp>
      <p:sp>
        <p:nvSpPr>
          <p:cNvPr id="3" name="Content Placeholder 2">
            <a:extLst>
              <a:ext uri="{FF2B5EF4-FFF2-40B4-BE49-F238E27FC236}">
                <a16:creationId xmlns:a16="http://schemas.microsoft.com/office/drawing/2014/main" id="{E9C1A3B5-F6B9-E973-FB16-0FADDEE448F2}"/>
              </a:ext>
            </a:extLst>
          </p:cNvPr>
          <p:cNvSpPr>
            <a:spLocks noGrp="1"/>
          </p:cNvSpPr>
          <p:nvPr>
            <p:ph idx="1"/>
          </p:nvPr>
        </p:nvSpPr>
        <p:spPr>
          <a:xfrm>
            <a:off x="646426" y="1741489"/>
            <a:ext cx="10899148" cy="3880773"/>
          </a:xfrm>
        </p:spPr>
        <p:txBody>
          <a:bodyPr>
            <a:normAutofit/>
          </a:bodyPr>
          <a:lstStyle/>
          <a:p>
            <a:r>
              <a:rPr lang="en-US" sz="2800"/>
              <a:t>Emissions sources can include: </a:t>
            </a:r>
          </a:p>
          <a:p>
            <a:pPr lvl="1"/>
            <a:r>
              <a:rPr lang="en-US" sz="2400"/>
              <a:t>Mobile sources, e.g., trucks, cars, trains</a:t>
            </a:r>
          </a:p>
          <a:p>
            <a:pPr lvl="1"/>
            <a:r>
              <a:rPr lang="en-US" sz="2400"/>
              <a:t>Point sources, e.g., industry and factories</a:t>
            </a:r>
          </a:p>
          <a:p>
            <a:pPr lvl="1"/>
            <a:r>
              <a:rPr lang="en-US" sz="2400"/>
              <a:t>Indoor air pollution from fuel burning</a:t>
            </a:r>
          </a:p>
          <a:p>
            <a:pPr lvl="1"/>
            <a:r>
              <a:rPr lang="en-US" sz="2400"/>
              <a:t>Unpaved road dust</a:t>
            </a:r>
          </a:p>
          <a:p>
            <a:r>
              <a:rPr lang="en-US" sz="2800"/>
              <a:t>The Megacities Partnership focuses on ambient air pollution</a:t>
            </a:r>
          </a:p>
        </p:txBody>
      </p:sp>
      <p:sp>
        <p:nvSpPr>
          <p:cNvPr id="5" name="Slide Number Placeholder 3">
            <a:extLst>
              <a:ext uri="{FF2B5EF4-FFF2-40B4-BE49-F238E27FC236}">
                <a16:creationId xmlns:a16="http://schemas.microsoft.com/office/drawing/2014/main" id="{20CE60B5-7903-357F-362E-1F5F3C1D314E}"/>
              </a:ext>
            </a:extLst>
          </p:cNvPr>
          <p:cNvSpPr>
            <a:spLocks noGrp="1"/>
          </p:cNvSpPr>
          <p:nvPr>
            <p:ph type="sldNum" sz="quarter" idx="12"/>
          </p:nvPr>
        </p:nvSpPr>
        <p:spPr>
          <a:xfrm>
            <a:off x="11234812" y="6271551"/>
            <a:ext cx="683339" cy="365125"/>
          </a:xfrm>
        </p:spPr>
        <p:txBody>
          <a:bodyPr/>
          <a:lstStyle/>
          <a:p>
            <a:fld id="{D57F1E4F-1CFF-5643-939E-217C01CDF565}" type="slidenum">
              <a:rPr lang="en-US" sz="1000" smtClean="0"/>
              <a:pPr/>
              <a:t>6</a:t>
            </a:fld>
            <a:endParaRPr lang="en-US" sz="1000"/>
          </a:p>
        </p:txBody>
      </p:sp>
    </p:spTree>
    <p:extLst>
      <p:ext uri="{BB962C8B-B14F-4D97-AF65-F5344CB8AC3E}">
        <p14:creationId xmlns:p14="http://schemas.microsoft.com/office/powerpoint/2010/main" val="1088742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E702A-DD04-B5F0-AD8D-1491A12FB072}"/>
              </a:ext>
            </a:extLst>
          </p:cNvPr>
          <p:cNvSpPr>
            <a:spLocks noGrp="1"/>
          </p:cNvSpPr>
          <p:nvPr>
            <p:ph type="title"/>
          </p:nvPr>
        </p:nvSpPr>
        <p:spPr/>
        <p:txBody>
          <a:bodyPr/>
          <a:lstStyle/>
          <a:p>
            <a:r>
              <a:rPr lang="en-US" dirty="0"/>
              <a:t>Benefit-Cost Assessment for Air Pollution</a:t>
            </a:r>
          </a:p>
        </p:txBody>
      </p:sp>
      <p:sp>
        <p:nvSpPr>
          <p:cNvPr id="6" name="Content Placeholder 3">
            <a:extLst>
              <a:ext uri="{FF2B5EF4-FFF2-40B4-BE49-F238E27FC236}">
                <a16:creationId xmlns:a16="http://schemas.microsoft.com/office/drawing/2014/main" id="{6CEAA2B1-2CE9-D771-4825-A966E2B33CE9}"/>
              </a:ext>
            </a:extLst>
          </p:cNvPr>
          <p:cNvSpPr>
            <a:spLocks noGrp="1"/>
          </p:cNvSpPr>
          <p:nvPr>
            <p:ph sz="half" idx="1"/>
          </p:nvPr>
        </p:nvSpPr>
        <p:spPr>
          <a:xfrm>
            <a:off x="677334" y="1788727"/>
            <a:ext cx="4811518" cy="4114800"/>
          </a:xfrm>
        </p:spPr>
        <p:txBody>
          <a:bodyPr>
            <a:normAutofit/>
          </a:bodyPr>
          <a:lstStyle/>
          <a:p>
            <a:r>
              <a:rPr lang="en-US" sz="2400"/>
              <a:t>Direct costs are estimated in parallel with emissions estimates</a:t>
            </a:r>
          </a:p>
          <a:p>
            <a:endParaRPr lang="en-US" sz="2400"/>
          </a:p>
          <a:p>
            <a:r>
              <a:rPr lang="en-US" sz="2400"/>
              <a:t>Cost can then be compared with “monetized” benefits of air pollution control</a:t>
            </a:r>
          </a:p>
        </p:txBody>
      </p:sp>
      <p:pic>
        <p:nvPicPr>
          <p:cNvPr id="5" name="Picture 2" descr="Process for benefit-cost comparison, starting with scenario development and sector modeling. ">
            <a:extLst>
              <a:ext uri="{FF2B5EF4-FFF2-40B4-BE49-F238E27FC236}">
                <a16:creationId xmlns:a16="http://schemas.microsoft.com/office/drawing/2014/main" id="{347D6C4D-A135-AFC6-2151-F902513E43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39220" y="1636327"/>
            <a:ext cx="3990975"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a:extLst>
              <a:ext uri="{FF2B5EF4-FFF2-40B4-BE49-F238E27FC236}">
                <a16:creationId xmlns:a16="http://schemas.microsoft.com/office/drawing/2014/main" id="{7EB1C54B-DB01-2F54-1872-57ECFF34C012}"/>
              </a:ext>
            </a:extLst>
          </p:cNvPr>
          <p:cNvSpPr>
            <a:spLocks noGrp="1"/>
          </p:cNvSpPr>
          <p:nvPr>
            <p:ph type="sldNum" sz="quarter" idx="12"/>
          </p:nvPr>
        </p:nvSpPr>
        <p:spPr/>
        <p:txBody>
          <a:bodyPr/>
          <a:lstStyle/>
          <a:p>
            <a:fld id="{D57F1E4F-1CFF-5643-939E-217C01CDF565}" type="slidenum">
              <a:rPr lang="en-US" smtClean="0"/>
              <a:pPr/>
              <a:t>7</a:t>
            </a:fld>
            <a:endParaRPr lang="en-US"/>
          </a:p>
        </p:txBody>
      </p:sp>
      <p:cxnSp>
        <p:nvCxnSpPr>
          <p:cNvPr id="7" name="Straight Arrow Connector 6">
            <a:extLst>
              <a:ext uri="{FF2B5EF4-FFF2-40B4-BE49-F238E27FC236}">
                <a16:creationId xmlns:a16="http://schemas.microsoft.com/office/drawing/2014/main" id="{461D46BE-CAD8-1FD4-4CB1-8FBF207AF9E0}"/>
              </a:ext>
              <a:ext uri="{C183D7F6-B498-43B3-948B-1728B52AA6E4}">
                <adec:decorative xmlns:adec="http://schemas.microsoft.com/office/drawing/2017/decorative" val="1"/>
              </a:ext>
            </a:extLst>
          </p:cNvPr>
          <p:cNvCxnSpPr/>
          <p:nvPr/>
        </p:nvCxnSpPr>
        <p:spPr bwMode="auto">
          <a:xfrm>
            <a:off x="4983814" y="2499927"/>
            <a:ext cx="3785613" cy="750049"/>
          </a:xfrm>
          <a:prstGeom prst="straightConnector1">
            <a:avLst/>
          </a:prstGeom>
          <a:solidFill>
            <a:schemeClr val="accent1"/>
          </a:solidFill>
          <a:ln w="190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Arrow Connector 8">
            <a:extLst>
              <a:ext uri="{FF2B5EF4-FFF2-40B4-BE49-F238E27FC236}">
                <a16:creationId xmlns:a16="http://schemas.microsoft.com/office/drawing/2014/main" id="{DC451F95-8992-27EC-B508-B99C5EC83936}"/>
              </a:ext>
              <a:ext uri="{C183D7F6-B498-43B3-948B-1728B52AA6E4}">
                <adec:decorative xmlns:adec="http://schemas.microsoft.com/office/drawing/2017/decorative" val="1"/>
              </a:ext>
            </a:extLst>
          </p:cNvPr>
          <p:cNvCxnSpPr/>
          <p:nvPr/>
        </p:nvCxnSpPr>
        <p:spPr bwMode="auto">
          <a:xfrm>
            <a:off x="4650652" y="4612073"/>
            <a:ext cx="2433194" cy="918394"/>
          </a:xfrm>
          <a:prstGeom prst="straightConnector1">
            <a:avLst/>
          </a:prstGeom>
          <a:solidFill>
            <a:schemeClr val="accent1"/>
          </a:solidFill>
          <a:ln w="190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3710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E702A-DD04-B5F0-AD8D-1491A12FB072}"/>
              </a:ext>
            </a:extLst>
          </p:cNvPr>
          <p:cNvSpPr>
            <a:spLocks noGrp="1"/>
          </p:cNvSpPr>
          <p:nvPr>
            <p:ph type="title"/>
          </p:nvPr>
        </p:nvSpPr>
        <p:spPr>
          <a:xfrm>
            <a:off x="677334" y="609600"/>
            <a:ext cx="9832758" cy="1320800"/>
          </a:xfrm>
        </p:spPr>
        <p:txBody>
          <a:bodyPr/>
          <a:lstStyle/>
          <a:p>
            <a:r>
              <a:rPr lang="en-US"/>
              <a:t>Example Results: Direct Costs of U.S. Clean Air Act</a:t>
            </a:r>
          </a:p>
        </p:txBody>
      </p:sp>
      <p:pic>
        <p:nvPicPr>
          <p:cNvPr id="8" name="Picture 7" descr="Bar graph of direct costs of the U.S. Clean Air Act.">
            <a:extLst>
              <a:ext uri="{FF2B5EF4-FFF2-40B4-BE49-F238E27FC236}">
                <a16:creationId xmlns:a16="http://schemas.microsoft.com/office/drawing/2014/main" id="{4B5B57E9-428D-3364-DB09-1249551D07DC}"/>
              </a:ext>
            </a:extLst>
          </p:cNvPr>
          <p:cNvPicPr>
            <a:picLocks noChangeAspect="1"/>
          </p:cNvPicPr>
          <p:nvPr/>
        </p:nvPicPr>
        <p:blipFill>
          <a:blip r:embed="rId3"/>
          <a:stretch>
            <a:fillRect/>
          </a:stretch>
        </p:blipFill>
        <p:spPr>
          <a:xfrm>
            <a:off x="3871871" y="1555946"/>
            <a:ext cx="4448257" cy="4874436"/>
          </a:xfrm>
          <a:prstGeom prst="rect">
            <a:avLst/>
          </a:prstGeom>
        </p:spPr>
      </p:pic>
      <p:sp>
        <p:nvSpPr>
          <p:cNvPr id="6" name="TextBox 5">
            <a:extLst>
              <a:ext uri="{FF2B5EF4-FFF2-40B4-BE49-F238E27FC236}">
                <a16:creationId xmlns:a16="http://schemas.microsoft.com/office/drawing/2014/main" id="{1D2A451A-1DEF-92F4-481E-27CB28B688A1}"/>
              </a:ext>
            </a:extLst>
          </p:cNvPr>
          <p:cNvSpPr txBox="1"/>
          <p:nvPr/>
        </p:nvSpPr>
        <p:spPr>
          <a:xfrm>
            <a:off x="4533900" y="6581001"/>
            <a:ext cx="7251700" cy="276999"/>
          </a:xfrm>
          <a:prstGeom prst="rect">
            <a:avLst/>
          </a:prstGeom>
          <a:noFill/>
        </p:spPr>
        <p:txBody>
          <a:bodyPr wrap="square" rtlCol="0">
            <a:spAutoFit/>
          </a:bodyPr>
          <a:lstStyle/>
          <a:p>
            <a:r>
              <a:rPr lang="en-US" sz="1200"/>
              <a:t>EPA, The Benefits and Costs of the Clean Air Act from 1990 to 2020: Summary Report. (2011)</a:t>
            </a:r>
          </a:p>
        </p:txBody>
      </p:sp>
      <p:sp>
        <p:nvSpPr>
          <p:cNvPr id="4" name="Slide Number Placeholder 3">
            <a:extLst>
              <a:ext uri="{FF2B5EF4-FFF2-40B4-BE49-F238E27FC236}">
                <a16:creationId xmlns:a16="http://schemas.microsoft.com/office/drawing/2014/main" id="{7EB1C54B-DB01-2F54-1872-57ECFF34C012}"/>
              </a:ext>
            </a:extLst>
          </p:cNvPr>
          <p:cNvSpPr>
            <a:spLocks noGrp="1"/>
          </p:cNvSpPr>
          <p:nvPr>
            <p:ph type="sldNum" sz="quarter" idx="12"/>
          </p:nvPr>
        </p:nvSpPr>
        <p:spPr/>
        <p:txBody>
          <a:bodyPr/>
          <a:lstStyle/>
          <a:p>
            <a:fld id="{D57F1E4F-1CFF-5643-939E-217C01CDF565}" type="slidenum">
              <a:rPr lang="en-US" smtClean="0"/>
              <a:pPr/>
              <a:t>8</a:t>
            </a:fld>
            <a:endParaRPr lang="en-US"/>
          </a:p>
        </p:txBody>
      </p:sp>
    </p:spTree>
    <p:extLst>
      <p:ext uri="{BB962C8B-B14F-4D97-AF65-F5344CB8AC3E}">
        <p14:creationId xmlns:p14="http://schemas.microsoft.com/office/powerpoint/2010/main" val="4150791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64C66-29F6-8462-07D2-1000EC731CB3}"/>
              </a:ext>
            </a:extLst>
          </p:cNvPr>
          <p:cNvSpPr>
            <a:spLocks noGrp="1"/>
          </p:cNvSpPr>
          <p:nvPr>
            <p:ph type="title"/>
          </p:nvPr>
        </p:nvSpPr>
        <p:spPr>
          <a:xfrm>
            <a:off x="677334" y="609600"/>
            <a:ext cx="10504786" cy="1320800"/>
          </a:xfrm>
        </p:spPr>
        <p:txBody>
          <a:bodyPr/>
          <a:lstStyle/>
          <a:p>
            <a:r>
              <a:rPr lang="en-US"/>
              <a:t>Example: Santiago Megacity Retrospective Benefit-Cost Analysis</a:t>
            </a:r>
          </a:p>
        </p:txBody>
      </p:sp>
      <p:sp>
        <p:nvSpPr>
          <p:cNvPr id="3" name="Content Placeholder 2">
            <a:extLst>
              <a:ext uri="{FF2B5EF4-FFF2-40B4-BE49-F238E27FC236}">
                <a16:creationId xmlns:a16="http://schemas.microsoft.com/office/drawing/2014/main" id="{5471F0D0-EA17-4A20-B867-01B0D90B2885}"/>
              </a:ext>
            </a:extLst>
          </p:cNvPr>
          <p:cNvSpPr>
            <a:spLocks noGrp="1"/>
          </p:cNvSpPr>
          <p:nvPr>
            <p:ph idx="1"/>
          </p:nvPr>
        </p:nvSpPr>
        <p:spPr>
          <a:xfrm>
            <a:off x="677334" y="2044041"/>
            <a:ext cx="10899148" cy="620711"/>
          </a:xfrm>
        </p:spPr>
        <p:txBody>
          <a:bodyPr/>
          <a:lstStyle/>
          <a:p>
            <a:r>
              <a:rPr lang="en-US"/>
              <a:t>Sector-specific implementation costs, 1990-2020</a:t>
            </a:r>
          </a:p>
        </p:txBody>
      </p:sp>
      <p:pic>
        <p:nvPicPr>
          <p:cNvPr id="5" name="Picture 2" descr="Bar graph of sector-specific implementation costs between 1990 and 2020 in Santiago">
            <a:extLst>
              <a:ext uri="{FF2B5EF4-FFF2-40B4-BE49-F238E27FC236}">
                <a16:creationId xmlns:a16="http://schemas.microsoft.com/office/drawing/2014/main" id="{8F5F6E9B-42EC-7C4E-14B7-51010F0876E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7339" b="-7339"/>
          <a:stretch/>
        </p:blipFill>
        <p:spPr bwMode="auto">
          <a:xfrm>
            <a:off x="3035617" y="2657063"/>
            <a:ext cx="6182582" cy="39201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a:extLst>
              <a:ext uri="{FF2B5EF4-FFF2-40B4-BE49-F238E27FC236}">
                <a16:creationId xmlns:a16="http://schemas.microsoft.com/office/drawing/2014/main" id="{B9A1009D-8137-1334-36FF-7FB3BFF3BF6E}"/>
              </a:ext>
            </a:extLst>
          </p:cNvPr>
          <p:cNvSpPr>
            <a:spLocks noGrp="1"/>
          </p:cNvSpPr>
          <p:nvPr>
            <p:ph type="sldNum" sz="quarter" idx="12"/>
          </p:nvPr>
        </p:nvSpPr>
        <p:spPr/>
        <p:txBody>
          <a:bodyPr/>
          <a:lstStyle/>
          <a:p>
            <a:fld id="{D57F1E4F-1CFF-5643-939E-217C01CDF565}" type="slidenum">
              <a:rPr lang="en-US" smtClean="0"/>
              <a:pPr/>
              <a:t>9</a:t>
            </a:fld>
            <a:endParaRPr lang="en-US"/>
          </a:p>
        </p:txBody>
      </p:sp>
    </p:spTree>
    <p:extLst>
      <p:ext uri="{BB962C8B-B14F-4D97-AF65-F5344CB8AC3E}">
        <p14:creationId xmlns:p14="http://schemas.microsoft.com/office/powerpoint/2010/main" val="3184369022"/>
      </p:ext>
    </p:extLst>
  </p:cSld>
  <p:clrMapOvr>
    <a:masterClrMapping/>
  </p:clrMapOvr>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9AEF1282-A6E9-4912-8AB9-8ED69BF7097D}">
  <ds:schemaRefs>
    <ds:schemaRef ds:uri="http://schemas.microsoft.com/sharepoint/v3/contenttype/forms"/>
  </ds:schemaRefs>
</ds:datastoreItem>
</file>

<file path=customXml/itemProps2.xml><?xml version="1.0" encoding="utf-8"?>
<ds:datastoreItem xmlns:ds="http://schemas.openxmlformats.org/officeDocument/2006/customXml" ds:itemID="{83E04B51-1D33-4F14-BBD7-79D7D27E2EE4}">
  <ds:schemaRefs>
    <ds:schemaRef ds:uri="16c05727-aa75-4e4a-9b5f-8a80a1165891"/>
    <ds:schemaRef ds:uri="71af3243-3dd4-4a8d-8c0d-dd76da1f02a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C24F515-356D-4532-BE08-F6D7771916F0}">
  <ds:schemaRefs>
    <ds:schemaRef ds:uri="http://schemas.microsoft.com/office/2006/documentManagement/types"/>
    <ds:schemaRef ds:uri="http://schemas.openxmlformats.org/package/2006/metadata/core-properties"/>
    <ds:schemaRef ds:uri="16c05727-aa75-4e4a-9b5f-8a80a1165891"/>
    <ds:schemaRef ds:uri="http://purl.org/dc/dcmitype/"/>
    <ds:schemaRef ds:uri="http://schemas.microsoft.com/office/infopath/2007/PartnerControls"/>
    <ds:schemaRef ds:uri="http://purl.org/dc/elements/1.1/"/>
    <ds:schemaRef ds:uri="http://schemas.microsoft.com/office/2006/metadata/properties"/>
    <ds:schemaRef ds:uri="71af3243-3dd4-4a8d-8c0d-dd76da1f02a5"/>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Facet design</Template>
  <TotalTime>23</TotalTime>
  <Words>1571</Words>
  <Application>Microsoft Office PowerPoint</Application>
  <PresentationFormat>Widescreen</PresentationFormat>
  <Paragraphs>223</Paragraphs>
  <Slides>24</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Segoe UI</vt:lpstr>
      <vt:lpstr>Trebuchet MS</vt:lpstr>
      <vt:lpstr>Tw Cen MT</vt:lpstr>
      <vt:lpstr>Wingdings 3</vt:lpstr>
      <vt:lpstr>Facet</vt:lpstr>
      <vt:lpstr>DELETE THIS SLIDE PRIOR TO PRESENTATION</vt:lpstr>
      <vt:lpstr>Estimating Costs of Emissions Controls and Mitigation Strategies</vt:lpstr>
      <vt:lpstr>Overview</vt:lpstr>
      <vt:lpstr>Section 1: Introduction</vt:lpstr>
      <vt:lpstr>Why conduct cost analysis?</vt:lpstr>
      <vt:lpstr>Costs are connected to emissions sources</vt:lpstr>
      <vt:lpstr>Benefit-Cost Assessment for Air Pollution</vt:lpstr>
      <vt:lpstr>Example Results: Direct Costs of U.S. Clean Air Act</vt:lpstr>
      <vt:lpstr>Example: Santiago Megacity Retrospective Benefit-Cost Analysis</vt:lpstr>
      <vt:lpstr>Section 2: Cost Estimates</vt:lpstr>
      <vt:lpstr>Cost Estimates for Point and Area Sources</vt:lpstr>
      <vt:lpstr>Pollutant Reduction Measures and Costs in LEAP Model: Bangladesh </vt:lpstr>
      <vt:lpstr>Cost Estimates for Mobile Sources</vt:lpstr>
      <vt:lpstr>Example: Cost Estimates for Santiago Megacity Analysis</vt:lpstr>
      <vt:lpstr>Section 3: Sources and Tools</vt:lpstr>
      <vt:lpstr>Unit Cost Sources and Tools</vt:lpstr>
      <vt:lpstr>Long-Range Energy Alternatives Planning Tool (LEAP)</vt:lpstr>
      <vt:lpstr>Black Carbon Mitigation Measures Considered in LEAP</vt:lpstr>
      <vt:lpstr>Section 4: Advanced Topics</vt:lpstr>
      <vt:lpstr>Costs (and benefits) can extend beyond direct impacts of the policy.</vt:lpstr>
      <vt:lpstr>Economy-Wide Effects</vt:lpstr>
      <vt:lpstr>Considering Costs and Benefits in Economy-Wide Modeling</vt:lpstr>
      <vt:lpstr>Resources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Cella</dc:creator>
  <cp:lastModifiedBy>Mei Collins</cp:lastModifiedBy>
  <cp:revision>21</cp:revision>
  <dcterms:created xsi:type="dcterms:W3CDTF">2022-07-05T23:25:00Z</dcterms:created>
  <dcterms:modified xsi:type="dcterms:W3CDTF">2023-07-18T17:45:32Z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