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fntdata" ContentType="application/x-fontdata"/>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notesSlides/notesSlide2.xml" ContentType="application/vnd.openxmlformats-officedocument.presentationml.notesSlide+xml"/>
  <Override PartName="/ppt/slideLayouts/slideLayout40.xml" ContentType="application/vnd.openxmlformats-officedocument.presentationml.slideLayout+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3.xml" ContentType="application/vnd.openxmlformats-officedocument.presentationml.notesSlid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slideMasters/slideMaster1.xml" ContentType="application/vnd.openxmlformats-officedocument.presentationml.slideMaster+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customXml/itemProps2.xml" ContentType="application/vnd.openxmlformats-officedocument.customXmlProperties+xml"/>
  <Override PartName="/customXml/itemProps3.xml" ContentType="application/vnd.openxmlformats-officedocument.customXmlPropertie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1.xml" ContentType="application/vnd.openxmlformats-officedocument.customXml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22" r:id="rId4"/>
  </p:sldMasterIdLst>
  <p:notesMasterIdLst>
    <p:notesMasterId r:id="rId17"/>
  </p:notesMasterIdLst>
  <p:handoutMasterIdLst>
    <p:handoutMasterId r:id="rId18"/>
  </p:handoutMasterIdLst>
  <p:sldIdLst>
    <p:sldId id="1873" r:id="rId5"/>
    <p:sldId id="1104" r:id="rId6"/>
    <p:sldId id="1847" r:id="rId7"/>
    <p:sldId id="1874" r:id="rId8"/>
    <p:sldId id="1876" r:id="rId9"/>
    <p:sldId id="1875" r:id="rId10"/>
    <p:sldId id="1789" r:id="rId11"/>
    <p:sldId id="1877" r:id="rId12"/>
    <p:sldId id="1879" r:id="rId13"/>
    <p:sldId id="1878" r:id="rId14"/>
    <p:sldId id="1880" r:id="rId15"/>
    <p:sldId id="1680" r:id="rId16"/>
  </p:sldIdLst>
  <p:sldSz cx="12192000" cy="6858000"/>
  <p:notesSz cx="6858000" cy="9144000"/>
  <p:embeddedFontLst>
    <p:embeddedFont>
      <p:font typeface="Calibri" panose="020F0502020204030204" pitchFamily="34" charset="0"/>
      <p:regular r:id="rId19"/>
      <p:bold r:id="rId20"/>
      <p:italic r:id="rId21"/>
      <p:boldItalic r:id="rId22"/>
    </p:embeddedFont>
    <p:embeddedFont>
      <p:font typeface="Lora" panose="00000500000000000000" pitchFamily="2" charset="0"/>
      <p:regular r:id="rId23"/>
      <p:bold r:id="rId24"/>
      <p:italic r:id="rId25"/>
      <p:boldItalic r:id="rId26"/>
    </p:embeddedFont>
    <p:embeddedFont>
      <p:font typeface="Montserrat" panose="00000500000000000000" pitchFamily="2" charset="0"/>
      <p:regular r:id="rId27"/>
      <p:bold r:id="rId28"/>
      <p:italic r:id="rId29"/>
      <p:boldItalic r:id="rId30"/>
    </p:embeddedFont>
    <p:embeddedFont>
      <p:font typeface="Montserrat ExtraLight" panose="00000300000000000000" pitchFamily="2" charset="0"/>
      <p:regular r:id="rId31"/>
      <p:italic r:id="rId32"/>
    </p:embeddedFont>
    <p:embeddedFont>
      <p:font typeface="Montserrat SemiBold" panose="00000700000000000000" pitchFamily="2" charset="0"/>
      <p:bold r:id="rId33"/>
      <p:boldItalic r:id="rId34"/>
    </p:embeddedFont>
    <p:embeddedFont>
      <p:font typeface="Open Sans" panose="020B0606030504020204" pitchFamily="34" charset="0"/>
      <p:regular r:id="rId35"/>
      <p:bold r:id="rId36"/>
      <p:italic r:id="rId37"/>
      <p:boldItalic r:id="rId38"/>
    </p:embeddedFont>
    <p:embeddedFont>
      <p:font typeface="Open Sans Light" panose="020B0306030504020204" pitchFamily="34" charset="0"/>
      <p:regular r:id="rId39"/>
      <p:italic r:id="rId4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slie Richardson" initials="LR" lastIdx="1" clrIdx="0">
    <p:extLst>
      <p:ext uri="{19B8F6BF-5375-455C-9EA6-DF929625EA0E}">
        <p15:presenceInfo xmlns:p15="http://schemas.microsoft.com/office/powerpoint/2012/main" userId="S::lrichardson@capecodcommission.org::50460522-38ed-4f46-972e-780eeb2f8aa3" providerId="AD"/>
      </p:ext>
    </p:extLst>
  </p:cmAuthor>
  <p:cmAuthor id="2" name="Danielle Donahue" initials="DD" lastIdx="1" clrIdx="1">
    <p:extLst>
      <p:ext uri="{19B8F6BF-5375-455C-9EA6-DF929625EA0E}">
        <p15:presenceInfo xmlns:p15="http://schemas.microsoft.com/office/powerpoint/2012/main" userId="Danielle Donahu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7F1F5"/>
    <a:srgbClr val="E2EDF2"/>
    <a:srgbClr val="CEE2EA"/>
    <a:srgbClr val="A9CDDB"/>
    <a:srgbClr val="7CB3C9"/>
    <a:srgbClr val="A04E9C"/>
    <a:srgbClr val="C372AD"/>
    <a:srgbClr val="5FC052"/>
    <a:srgbClr val="7EC5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84CA75C-2405-4DC7-8093-5C8B44B2C1FD}" v="1562" dt="2023-06-09T17:36:39.27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680" autoAdjust="0"/>
    <p:restoredTop sz="95481" autoAdjust="0"/>
  </p:normalViewPr>
  <p:slideViewPr>
    <p:cSldViewPr snapToGrid="0">
      <p:cViewPr varScale="1">
        <p:scale>
          <a:sx n="69" d="100"/>
          <a:sy n="69" d="100"/>
        </p:scale>
        <p:origin x="39" y="459"/>
      </p:cViewPr>
      <p:guideLst>
        <p:guide orient="horz" pos="2184"/>
        <p:guide pos="3840"/>
      </p:guideLst>
    </p:cSldViewPr>
  </p:slideViewPr>
  <p:notesTextViewPr>
    <p:cViewPr>
      <p:scale>
        <a:sx n="66" d="100"/>
        <a:sy n="66" d="100"/>
      </p:scale>
      <p:origin x="0" y="0"/>
    </p:cViewPr>
  </p:notesTextViewPr>
  <p:notesViewPr>
    <p:cSldViewPr snapToGrid="0">
      <p:cViewPr varScale="1">
        <p:scale>
          <a:sx n="84" d="100"/>
          <a:sy n="84" d="100"/>
        </p:scale>
        <p:origin x="2976"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handoutMaster" Target="handoutMasters/handoutMaster1.xml"/><Relationship Id="rId26" Type="http://schemas.openxmlformats.org/officeDocument/2006/relationships/font" Target="fonts/font8.fntdata"/><Relationship Id="rId39" Type="http://schemas.openxmlformats.org/officeDocument/2006/relationships/font" Target="fonts/font21.fntdata"/><Relationship Id="rId21" Type="http://schemas.openxmlformats.org/officeDocument/2006/relationships/font" Target="fonts/font3.fntdata"/><Relationship Id="rId34" Type="http://schemas.openxmlformats.org/officeDocument/2006/relationships/font" Target="fonts/font16.fntdata"/><Relationship Id="rId42" Type="http://schemas.openxmlformats.org/officeDocument/2006/relationships/presProps" Target="presProps.xml"/><Relationship Id="rId47" Type="http://schemas.openxmlformats.org/officeDocument/2006/relationships/customXml" Target="../customXml/item4.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font" Target="fonts/font11.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font" Target="fonts/font19.fntdata"/><Relationship Id="rId40" Type="http://schemas.openxmlformats.org/officeDocument/2006/relationships/font" Target="fonts/font22.fntdata"/><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font" Target="fonts/font18.fntdata"/><Relationship Id="rId10" Type="http://schemas.openxmlformats.org/officeDocument/2006/relationships/slide" Target="slides/slide6.xml"/><Relationship Id="rId19" Type="http://schemas.openxmlformats.org/officeDocument/2006/relationships/font" Target="fonts/font1.fntdata"/><Relationship Id="rId31" Type="http://schemas.openxmlformats.org/officeDocument/2006/relationships/font" Target="fonts/font13.fntdata"/><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font" Target="fonts/font17.fntdata"/><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font" Target="fonts/font20.fntdata"/><Relationship Id="rId46" Type="http://schemas.microsoft.com/office/2015/10/relationships/revisionInfo" Target="revisionInfo.xml"/><Relationship Id="rId20" Type="http://schemas.openxmlformats.org/officeDocument/2006/relationships/font" Target="fonts/font2.fntdata"/><Relationship Id="rId41"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FB4608F6-C725-4234-BF79-D9C05A9F442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199B457-B9F9-458B-88B1-EA14F14375DD}" type="datetimeFigureOut">
              <a:rPr lang="en-US" smtClean="0"/>
              <a:t>6/9/2023</a:t>
            </a:fld>
            <a:endParaRPr lang="en-US"/>
          </a:p>
        </p:txBody>
      </p:sp>
      <p:sp>
        <p:nvSpPr>
          <p:cNvPr id="4" name="Footer Placeholder 3">
            <a:extLst>
              <a:ext uri="{FF2B5EF4-FFF2-40B4-BE49-F238E27FC236}">
                <a16:creationId xmlns:a16="http://schemas.microsoft.com/office/drawing/2014/main" id="{06FB3908-283B-4BF7-BB10-87D276055E2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6858B23-6F44-436D-A0CF-A7B02B1B3CE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4642EBA-6E20-4450-A64C-5A7BA551AFAF}" type="slidenum">
              <a:rPr lang="en-US" smtClean="0"/>
              <a:t>‹#›</a:t>
            </a:fld>
            <a:endParaRPr lang="en-US"/>
          </a:p>
        </p:txBody>
      </p:sp>
    </p:spTree>
    <p:extLst>
      <p:ext uri="{BB962C8B-B14F-4D97-AF65-F5344CB8AC3E}">
        <p14:creationId xmlns:p14="http://schemas.microsoft.com/office/powerpoint/2010/main" val="13841029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277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2770"/>
          </a:xfrm>
          <a:prstGeom prst="rect">
            <a:avLst/>
          </a:prstGeom>
        </p:spPr>
        <p:txBody>
          <a:bodyPr vert="horz" lIns="93177" tIns="46589" rIns="93177" bIns="46589" rtlCol="0"/>
          <a:lstStyle>
            <a:lvl1pPr algn="r">
              <a:defRPr sz="1200"/>
            </a:lvl1pPr>
          </a:lstStyle>
          <a:p>
            <a:fld id="{08A6526F-4B23-40DB-8F99-E11FEA2076CD}" type="datetimeFigureOut">
              <a:rPr lang="en-US" smtClean="0"/>
              <a:pPr/>
              <a:t>6/9/2023</a:t>
            </a:fld>
            <a:endParaRPr lang="en-US"/>
          </a:p>
        </p:txBody>
      </p:sp>
      <p:sp>
        <p:nvSpPr>
          <p:cNvPr id="4" name="Slide Image Placeholder 3"/>
          <p:cNvSpPr>
            <a:spLocks noGrp="1" noRot="1" noChangeAspect="1"/>
          </p:cNvSpPr>
          <p:nvPr>
            <p:ph type="sldImg" idx="2"/>
          </p:nvPr>
        </p:nvSpPr>
        <p:spPr>
          <a:xfrm>
            <a:off x="738188" y="1152525"/>
            <a:ext cx="5534025" cy="3113088"/>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38749"/>
            <a:ext cx="5608320" cy="3631704"/>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60607"/>
            <a:ext cx="3037840" cy="462769"/>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60607"/>
            <a:ext cx="3037840" cy="462769"/>
          </a:xfrm>
          <a:prstGeom prst="rect">
            <a:avLst/>
          </a:prstGeom>
        </p:spPr>
        <p:txBody>
          <a:bodyPr vert="horz" lIns="93177" tIns="46589" rIns="93177" bIns="46589" rtlCol="0" anchor="b"/>
          <a:lstStyle>
            <a:lvl1pPr algn="r">
              <a:defRPr sz="1200"/>
            </a:lvl1pPr>
          </a:lstStyle>
          <a:p>
            <a:fld id="{138F6C72-0A63-4755-921B-F7AC75457BCE}" type="slidenum">
              <a:rPr lang="en-US" smtClean="0"/>
              <a:pPr/>
              <a:t>‹#›</a:t>
            </a:fld>
            <a:endParaRPr lang="en-US"/>
          </a:p>
        </p:txBody>
      </p:sp>
    </p:spTree>
    <p:extLst>
      <p:ext uri="{BB962C8B-B14F-4D97-AF65-F5344CB8AC3E}">
        <p14:creationId xmlns:p14="http://schemas.microsoft.com/office/powerpoint/2010/main" val="2965709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B82E1E-A836-435F-B4F4-997A766F4235}" type="slidenum">
              <a:rPr lang="en-US" smtClean="0"/>
              <a:t>4</a:t>
            </a:fld>
            <a:endParaRPr lang="en-US"/>
          </a:p>
        </p:txBody>
      </p:sp>
    </p:spTree>
    <p:extLst>
      <p:ext uri="{BB962C8B-B14F-4D97-AF65-F5344CB8AC3E}">
        <p14:creationId xmlns:p14="http://schemas.microsoft.com/office/powerpoint/2010/main" val="2318809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B82E1E-A836-435F-B4F4-997A766F4235}" type="slidenum">
              <a:rPr lang="en-US" smtClean="0"/>
              <a:t>5</a:t>
            </a:fld>
            <a:endParaRPr lang="en-US"/>
          </a:p>
        </p:txBody>
      </p:sp>
    </p:spTree>
    <p:extLst>
      <p:ext uri="{BB962C8B-B14F-4D97-AF65-F5344CB8AC3E}">
        <p14:creationId xmlns:p14="http://schemas.microsoft.com/office/powerpoint/2010/main" val="34546628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B82E1E-A836-435F-B4F4-997A766F4235}" type="slidenum">
              <a:rPr lang="en-US" smtClean="0"/>
              <a:t>6</a:t>
            </a:fld>
            <a:endParaRPr lang="en-US"/>
          </a:p>
        </p:txBody>
      </p:sp>
    </p:spTree>
    <p:extLst>
      <p:ext uri="{BB962C8B-B14F-4D97-AF65-F5344CB8AC3E}">
        <p14:creationId xmlns:p14="http://schemas.microsoft.com/office/powerpoint/2010/main" val="11396883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B82E1E-A836-435F-B4F4-997A766F4235}" type="slidenum">
              <a:rPr lang="en-US" smtClean="0"/>
              <a:t>7</a:t>
            </a:fld>
            <a:endParaRPr lang="en-US"/>
          </a:p>
        </p:txBody>
      </p:sp>
    </p:spTree>
    <p:extLst>
      <p:ext uri="{BB962C8B-B14F-4D97-AF65-F5344CB8AC3E}">
        <p14:creationId xmlns:p14="http://schemas.microsoft.com/office/powerpoint/2010/main" val="3966680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8F6C72-0A63-4755-921B-F7AC75457BCE}" type="slidenum">
              <a:rPr lang="en-US" smtClean="0"/>
              <a:pPr/>
              <a:t>8</a:t>
            </a:fld>
            <a:endParaRPr lang="en-US"/>
          </a:p>
        </p:txBody>
      </p:sp>
    </p:spTree>
    <p:extLst>
      <p:ext uri="{BB962C8B-B14F-4D97-AF65-F5344CB8AC3E}">
        <p14:creationId xmlns:p14="http://schemas.microsoft.com/office/powerpoint/2010/main" val="16539621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8F6C72-0A63-4755-921B-F7AC75457BCE}" type="slidenum">
              <a:rPr lang="en-US" smtClean="0"/>
              <a:pPr/>
              <a:t>10</a:t>
            </a:fld>
            <a:endParaRPr lang="en-US"/>
          </a:p>
        </p:txBody>
      </p:sp>
    </p:spTree>
    <p:extLst>
      <p:ext uri="{BB962C8B-B14F-4D97-AF65-F5344CB8AC3E}">
        <p14:creationId xmlns:p14="http://schemas.microsoft.com/office/powerpoint/2010/main" val="30252476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2A25C0-92E8-4B6B-9091-DB247F14D81A}"/>
              </a:ext>
            </a:extLst>
          </p:cNvPr>
          <p:cNvSpPr/>
          <p:nvPr userDrawn="1"/>
        </p:nvSpPr>
        <p:spPr>
          <a:xfrm>
            <a:off x="1614010" y="1491302"/>
            <a:ext cx="8963981" cy="3459885"/>
          </a:xfrm>
          <a:prstGeom prst="rect">
            <a:avLst/>
          </a:prstGeom>
          <a:solidFill>
            <a:srgbClr val="193446">
              <a:alpha val="7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2538" rtl="0"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553F8C6-A4C2-4057-8171-BDA90B9A1214}"/>
              </a:ext>
            </a:extLst>
          </p:cNvPr>
          <p:cNvSpPr>
            <a:spLocks noGrp="1"/>
          </p:cNvSpPr>
          <p:nvPr>
            <p:ph type="ctrTitle" hasCustomPrompt="1"/>
          </p:nvPr>
        </p:nvSpPr>
        <p:spPr>
          <a:xfrm>
            <a:off x="1752600" y="688217"/>
            <a:ext cx="8686800" cy="2504510"/>
          </a:xfrm>
        </p:spPr>
        <p:txBody>
          <a:bodyPr anchor="b">
            <a:normAutofit/>
          </a:bodyPr>
          <a:lstStyle>
            <a:lvl1pPr algn="ctr">
              <a:lnSpc>
                <a:spcPct val="100000"/>
              </a:lnSpc>
              <a:defRPr sz="4800" spc="0" baseline="0">
                <a:solidFill>
                  <a:schemeClr val="bg1"/>
                </a:solidFill>
                <a:latin typeface="Montserrat ExtraLight" panose="00000300000000000000" pitchFamily="50" charset="0"/>
                <a:ea typeface="Open Sans" panose="020B0606030504020204" pitchFamily="34" charset="0"/>
                <a:cs typeface="Open Sans" panose="020B0606030504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569AFAE5-61A2-41CE-A5D8-C37720060934}"/>
              </a:ext>
            </a:extLst>
          </p:cNvPr>
          <p:cNvSpPr>
            <a:spLocks noGrp="1"/>
          </p:cNvSpPr>
          <p:nvPr>
            <p:ph type="subTitle" idx="1" hasCustomPrompt="1"/>
          </p:nvPr>
        </p:nvSpPr>
        <p:spPr>
          <a:xfrm>
            <a:off x="1752600" y="3794760"/>
            <a:ext cx="8686800" cy="1582916"/>
          </a:xfrm>
        </p:spPr>
        <p:txBody>
          <a:bodyPr>
            <a:normAutofit/>
          </a:bodyPr>
          <a:lstStyle>
            <a:lvl1pPr marL="0" indent="0" algn="ctr">
              <a:lnSpc>
                <a:spcPct val="120000"/>
              </a:lnSpc>
              <a:buNone/>
              <a:defRPr sz="1800" b="1" spc="600" baseline="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1" name="Picture 10">
            <a:extLst>
              <a:ext uri="{FF2B5EF4-FFF2-40B4-BE49-F238E27FC236}">
                <a16:creationId xmlns:a16="http://schemas.microsoft.com/office/drawing/2014/main" id="{8610DCF4-4C4A-4741-8FBE-A3B7919447D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37078" y="5478097"/>
            <a:ext cx="702223" cy="914400"/>
          </a:xfrm>
          <a:prstGeom prst="rect">
            <a:avLst/>
          </a:prstGeom>
        </p:spPr>
      </p:pic>
      <p:sp>
        <p:nvSpPr>
          <p:cNvPr id="16" name="Text Placeholder 15">
            <a:extLst>
              <a:ext uri="{FF2B5EF4-FFF2-40B4-BE49-F238E27FC236}">
                <a16:creationId xmlns:a16="http://schemas.microsoft.com/office/drawing/2014/main" id="{1DD64E5D-2ED3-4960-ADCF-F0458279D10B}"/>
              </a:ext>
            </a:extLst>
          </p:cNvPr>
          <p:cNvSpPr>
            <a:spLocks noGrp="1"/>
          </p:cNvSpPr>
          <p:nvPr>
            <p:ph type="body" sz="quarter" idx="15" hasCustomPrompt="1"/>
          </p:nvPr>
        </p:nvSpPr>
        <p:spPr>
          <a:xfrm>
            <a:off x="914400" y="5943600"/>
            <a:ext cx="10058400" cy="457200"/>
          </a:xfrm>
        </p:spPr>
        <p:txBody>
          <a:bodyPr>
            <a:normAutofit/>
          </a:bodyPr>
          <a:lstStyle>
            <a:lvl1pPr marL="0" indent="0" algn="ctr">
              <a:buNone/>
              <a:defRPr sz="1400" spc="600">
                <a:solidFill>
                  <a:schemeClr val="bg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DATE | LOCATION</a:t>
            </a:r>
          </a:p>
        </p:txBody>
      </p:sp>
      <p:cxnSp>
        <p:nvCxnSpPr>
          <p:cNvPr id="19" name="Straight Connector 18">
            <a:extLst>
              <a:ext uri="{FF2B5EF4-FFF2-40B4-BE49-F238E27FC236}">
                <a16:creationId xmlns:a16="http://schemas.microsoft.com/office/drawing/2014/main" id="{B5E5CFD7-CC6E-4EF9-AF41-1B3B35970E2F}"/>
              </a:ext>
            </a:extLst>
          </p:cNvPr>
          <p:cNvCxnSpPr/>
          <p:nvPr userDrawn="1"/>
        </p:nvCxnSpPr>
        <p:spPr>
          <a:xfrm>
            <a:off x="3810000" y="3514381"/>
            <a:ext cx="4572000" cy="0"/>
          </a:xfrm>
          <a:prstGeom prst="line">
            <a:avLst/>
          </a:prstGeom>
          <a:ln w="444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09929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3_Alternate Section Header">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A953325A-3252-4F44-9166-3635725689ED}"/>
              </a:ext>
            </a:extLst>
          </p:cNvPr>
          <p:cNvCxnSpPr>
            <a:cxnSpLocks/>
          </p:cNvCxnSpPr>
          <p:nvPr userDrawn="1"/>
        </p:nvCxnSpPr>
        <p:spPr>
          <a:xfrm>
            <a:off x="4632960" y="4892040"/>
            <a:ext cx="2926080"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1D54AAA-6D1D-4BFC-89C5-E30ABF5459C7}"/>
              </a:ext>
            </a:extLst>
          </p:cNvPr>
          <p:cNvSpPr>
            <a:spLocks noGrp="1"/>
          </p:cNvSpPr>
          <p:nvPr>
            <p:ph type="title"/>
          </p:nvPr>
        </p:nvSpPr>
        <p:spPr>
          <a:xfrm>
            <a:off x="1542549" y="2578608"/>
            <a:ext cx="9106902" cy="2042014"/>
          </a:xfrm>
        </p:spPr>
        <p:txBody>
          <a:bodyPr anchor="b">
            <a:normAutofit/>
          </a:bodyPr>
          <a:lstStyle>
            <a:lvl1pPr algn="ctr">
              <a:defRPr sz="3600">
                <a:solidFill>
                  <a:schemeClr val="tx2"/>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C399FB64-2188-40ED-8166-957ED2541B31}"/>
              </a:ext>
            </a:extLst>
          </p:cNvPr>
          <p:cNvSpPr>
            <a:spLocks noGrp="1"/>
          </p:cNvSpPr>
          <p:nvPr>
            <p:ph type="body" idx="1"/>
          </p:nvPr>
        </p:nvSpPr>
        <p:spPr>
          <a:xfrm>
            <a:off x="1542549" y="5171708"/>
            <a:ext cx="9106902" cy="941388"/>
          </a:xfrm>
        </p:spPr>
        <p:txBody>
          <a:bodyPr>
            <a:normAutofit/>
          </a:bodyPr>
          <a:lstStyle>
            <a:lvl1pPr marL="0" indent="0" algn="ctr">
              <a:buNone/>
              <a:defRPr sz="20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3628199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076FA-325A-41CD-812E-E41689BE7598}"/>
              </a:ext>
            </a:extLst>
          </p:cNvPr>
          <p:cNvSpPr>
            <a:spLocks noGrp="1"/>
          </p:cNvSpPr>
          <p:nvPr>
            <p:ph type="title" hasCustomPrompt="1"/>
          </p:nvPr>
        </p:nvSpPr>
        <p:spPr>
          <a:xfrm>
            <a:off x="619125" y="117476"/>
            <a:ext cx="10953750" cy="1169988"/>
          </a:xfrm>
        </p:spPr>
        <p:txBody>
          <a:bodyPr anchor="b">
            <a:normAutofit/>
          </a:bodyPr>
          <a:lstStyle>
            <a:lvl1pPr algn="ctr">
              <a:defRPr sz="3600" spc="0">
                <a:solidFill>
                  <a:schemeClr val="tx2"/>
                </a:solidFill>
                <a:latin typeface="+mj-lt"/>
              </a:defRPr>
            </a:lvl1pPr>
          </a:lstStyle>
          <a:p>
            <a:r>
              <a:rPr lang="en-US" dirty="0"/>
              <a:t>Click To Edit Master Title Style</a:t>
            </a:r>
          </a:p>
        </p:txBody>
      </p:sp>
      <p:sp>
        <p:nvSpPr>
          <p:cNvPr id="3" name="Content Placeholder 2">
            <a:extLst>
              <a:ext uri="{FF2B5EF4-FFF2-40B4-BE49-F238E27FC236}">
                <a16:creationId xmlns:a16="http://schemas.microsoft.com/office/drawing/2014/main" id="{6D17C441-05E0-4CD9-ACB4-8ED89A58326F}"/>
              </a:ext>
            </a:extLst>
          </p:cNvPr>
          <p:cNvSpPr>
            <a:spLocks noGrp="1"/>
          </p:cNvSpPr>
          <p:nvPr>
            <p:ph idx="1"/>
          </p:nvPr>
        </p:nvSpPr>
        <p:spPr/>
        <p:txBody>
          <a:bodyPr/>
          <a:lstStyle>
            <a:lvl1pPr>
              <a:lnSpc>
                <a:spcPct val="100000"/>
              </a:lnSpc>
              <a:defRPr sz="2400">
                <a:solidFill>
                  <a:schemeClr val="tx2"/>
                </a:solidFill>
              </a:defRPr>
            </a:lvl1pPr>
            <a:lvl2pPr>
              <a:lnSpc>
                <a:spcPct val="100000"/>
              </a:lnSpc>
              <a:defRPr>
                <a:solidFill>
                  <a:schemeClr val="tx2"/>
                </a:solidFill>
              </a:defRPr>
            </a:lvl2pPr>
            <a:lvl3pPr>
              <a:lnSpc>
                <a:spcPct val="100000"/>
              </a:lnSpc>
              <a:defRPr>
                <a:solidFill>
                  <a:schemeClr val="tx2"/>
                </a:solidFill>
              </a:defRPr>
            </a:lvl3pPr>
            <a:lvl4pPr>
              <a:lnSpc>
                <a:spcPct val="100000"/>
              </a:lnSpc>
              <a:defRPr>
                <a:solidFill>
                  <a:schemeClr val="tx2"/>
                </a:solidFill>
              </a:defRPr>
            </a:lvl4pPr>
            <a:lvl5pPr>
              <a:lnSpc>
                <a:spcPct val="100000"/>
              </a:lnSpc>
              <a:defRPr>
                <a:solidFill>
                  <a:schemeClr val="tx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0B94078-ACAB-424B-B9F4-A81954B2DCA5}"/>
              </a:ext>
            </a:extLst>
          </p:cNvPr>
          <p:cNvSpPr>
            <a:spLocks noGrp="1"/>
          </p:cNvSpPr>
          <p:nvPr>
            <p:ph type="dt" sz="half" idx="10"/>
          </p:nvPr>
        </p:nvSpPr>
        <p:spPr/>
        <p:txBody>
          <a:bodyPr/>
          <a:lstStyle/>
          <a:p>
            <a:fld id="{304E8381-1220-45D7-A508-9B3EA5354895}" type="datetimeFigureOut">
              <a:rPr lang="en-US" smtClean="0">
                <a:solidFill>
                  <a:prstClr val="black">
                    <a:tint val="75000"/>
                  </a:prstClr>
                </a:solidFill>
              </a:rPr>
              <a:pPr/>
              <a:t>6/9/2023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DBA7FBC7-43E8-4D21-AECF-967C9496E68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93230557-DCBB-4B8A-9E06-754D9376D430}"/>
              </a:ext>
            </a:extLst>
          </p:cNvPr>
          <p:cNvSpPr>
            <a:spLocks noGrp="1"/>
          </p:cNvSpPr>
          <p:nvPr>
            <p:ph type="sldNum" sz="quarter" idx="12"/>
          </p:nvPr>
        </p:nvSpPr>
        <p:spPr/>
        <p:txBody>
          <a:bodyPr/>
          <a:lstStyle/>
          <a:p>
            <a:fld id="{0BAD3989-C0BA-4AE9-8F57-274CC2690C0D}" type="slidenum">
              <a:rPr lang="en-US" smtClean="0">
                <a:solidFill>
                  <a:prstClr val="black">
                    <a:tint val="75000"/>
                  </a:prstClr>
                </a:solidFill>
              </a:rPr>
              <a:pPr/>
              <a:t>‹#›</a:t>
            </a:fld>
            <a:endParaRPr lang="en-US">
              <a:solidFill>
                <a:prstClr val="black">
                  <a:tint val="75000"/>
                </a:prstClr>
              </a:solidFill>
            </a:endParaRPr>
          </a:p>
        </p:txBody>
      </p:sp>
      <p:cxnSp>
        <p:nvCxnSpPr>
          <p:cNvPr id="8" name="Straight Connector 7">
            <a:extLst>
              <a:ext uri="{FF2B5EF4-FFF2-40B4-BE49-F238E27FC236}">
                <a16:creationId xmlns:a16="http://schemas.microsoft.com/office/drawing/2014/main" id="{E3B71A08-BD0D-407F-BF8F-DE65D53B47D6}"/>
              </a:ext>
            </a:extLst>
          </p:cNvPr>
          <p:cNvCxnSpPr/>
          <p:nvPr userDrawn="1"/>
        </p:nvCxnSpPr>
        <p:spPr>
          <a:xfrm>
            <a:off x="2438400" y="1466850"/>
            <a:ext cx="7315200"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70532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076FA-325A-41CD-812E-E41689BE7598}"/>
              </a:ext>
            </a:extLst>
          </p:cNvPr>
          <p:cNvSpPr>
            <a:spLocks noGrp="1"/>
          </p:cNvSpPr>
          <p:nvPr>
            <p:ph type="title" hasCustomPrompt="1"/>
          </p:nvPr>
        </p:nvSpPr>
        <p:spPr>
          <a:xfrm>
            <a:off x="619125" y="117476"/>
            <a:ext cx="10953750" cy="1169988"/>
          </a:xfrm>
        </p:spPr>
        <p:txBody>
          <a:bodyPr anchor="b">
            <a:normAutofit/>
          </a:bodyPr>
          <a:lstStyle>
            <a:lvl1pPr algn="ctr">
              <a:tabLst>
                <a:tab pos="1320800" algn="l"/>
              </a:tabLst>
              <a:defRPr sz="4400" spc="0">
                <a:solidFill>
                  <a:schemeClr val="tx2"/>
                </a:solidFill>
                <a:latin typeface="+mj-lt"/>
              </a:defRPr>
            </a:lvl1pPr>
          </a:lstStyle>
          <a:p>
            <a:r>
              <a:rPr lang="en-US" dirty="0"/>
              <a:t>Click To Edit Master Title Style</a:t>
            </a:r>
          </a:p>
        </p:txBody>
      </p:sp>
      <p:sp>
        <p:nvSpPr>
          <p:cNvPr id="3" name="Content Placeholder 2">
            <a:extLst>
              <a:ext uri="{FF2B5EF4-FFF2-40B4-BE49-F238E27FC236}">
                <a16:creationId xmlns:a16="http://schemas.microsoft.com/office/drawing/2014/main" id="{6D17C441-05E0-4CD9-ACB4-8ED89A58326F}"/>
              </a:ext>
            </a:extLst>
          </p:cNvPr>
          <p:cNvSpPr>
            <a:spLocks noGrp="1"/>
          </p:cNvSpPr>
          <p:nvPr>
            <p:ph idx="1"/>
          </p:nvPr>
        </p:nvSpPr>
        <p:spPr/>
        <p:txBody>
          <a:bodyPr/>
          <a:lstStyle>
            <a:lvl1pPr>
              <a:lnSpc>
                <a:spcPct val="100000"/>
              </a:lnSpc>
              <a:defRPr sz="2400">
                <a:solidFill>
                  <a:schemeClr val="tx2"/>
                </a:solidFill>
              </a:defRPr>
            </a:lvl1pPr>
            <a:lvl2pPr>
              <a:lnSpc>
                <a:spcPct val="100000"/>
              </a:lnSpc>
              <a:defRPr>
                <a:solidFill>
                  <a:schemeClr val="tx2"/>
                </a:solidFill>
              </a:defRPr>
            </a:lvl2pPr>
            <a:lvl3pPr>
              <a:lnSpc>
                <a:spcPct val="100000"/>
              </a:lnSpc>
              <a:defRPr>
                <a:solidFill>
                  <a:schemeClr val="tx2"/>
                </a:solidFill>
              </a:defRPr>
            </a:lvl3pPr>
            <a:lvl4pPr>
              <a:lnSpc>
                <a:spcPct val="100000"/>
              </a:lnSpc>
              <a:defRPr>
                <a:solidFill>
                  <a:schemeClr val="tx2"/>
                </a:solidFill>
              </a:defRPr>
            </a:lvl4pPr>
            <a:lvl5pPr>
              <a:lnSpc>
                <a:spcPct val="100000"/>
              </a:lnSpc>
              <a:defRPr>
                <a:solidFill>
                  <a:schemeClr val="tx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0B94078-ACAB-424B-B9F4-A81954B2DCA5}"/>
              </a:ext>
            </a:extLst>
          </p:cNvPr>
          <p:cNvSpPr>
            <a:spLocks noGrp="1"/>
          </p:cNvSpPr>
          <p:nvPr>
            <p:ph type="dt" sz="half" idx="10"/>
          </p:nvPr>
        </p:nvSpPr>
        <p:spPr/>
        <p:txBody>
          <a:bodyPr/>
          <a:lstStyle/>
          <a:p>
            <a:fld id="{304E8381-1220-45D7-A508-9B3EA5354895}" type="datetimeFigureOut">
              <a:rPr lang="en-US" smtClean="0">
                <a:solidFill>
                  <a:prstClr val="black">
                    <a:tint val="75000"/>
                  </a:prstClr>
                </a:solidFill>
              </a:rPr>
              <a:pPr/>
              <a:t>6/9/2023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DBA7FBC7-43E8-4D21-AECF-967C9496E68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93230557-DCBB-4B8A-9E06-754D9376D430}"/>
              </a:ext>
            </a:extLst>
          </p:cNvPr>
          <p:cNvSpPr>
            <a:spLocks noGrp="1"/>
          </p:cNvSpPr>
          <p:nvPr>
            <p:ph type="sldNum" sz="quarter" idx="12"/>
          </p:nvPr>
        </p:nvSpPr>
        <p:spPr/>
        <p:txBody>
          <a:bodyPr/>
          <a:lstStyle/>
          <a:p>
            <a:fld id="{0BAD3989-C0BA-4AE9-8F57-274CC2690C0D}" type="slidenum">
              <a:rPr lang="en-US" smtClean="0">
                <a:solidFill>
                  <a:prstClr val="black">
                    <a:tint val="75000"/>
                  </a:prstClr>
                </a:solidFill>
              </a:rPr>
              <a:pPr/>
              <a:t>‹#›</a:t>
            </a:fld>
            <a:endParaRPr lang="en-US">
              <a:solidFill>
                <a:prstClr val="black">
                  <a:tint val="75000"/>
                </a:prstClr>
              </a:solidFill>
            </a:endParaRPr>
          </a:p>
        </p:txBody>
      </p:sp>
      <p:cxnSp>
        <p:nvCxnSpPr>
          <p:cNvPr id="8" name="Straight Connector 7">
            <a:extLst>
              <a:ext uri="{FF2B5EF4-FFF2-40B4-BE49-F238E27FC236}">
                <a16:creationId xmlns:a16="http://schemas.microsoft.com/office/drawing/2014/main" id="{E3B71A08-BD0D-407F-BF8F-DE65D53B47D6}"/>
              </a:ext>
            </a:extLst>
          </p:cNvPr>
          <p:cNvCxnSpPr/>
          <p:nvPr userDrawn="1"/>
        </p:nvCxnSpPr>
        <p:spPr>
          <a:xfrm>
            <a:off x="5090160" y="1463040"/>
            <a:ext cx="2011680" cy="0"/>
          </a:xfrm>
          <a:prstGeom prst="line">
            <a:avLst/>
          </a:prstGeom>
          <a:ln w="444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67424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BC6C34E-6644-4FBF-BC72-85756A3CDC23}"/>
              </a:ext>
            </a:extLst>
          </p:cNvPr>
          <p:cNvSpPr/>
          <p:nvPr/>
        </p:nvSpPr>
        <p:spPr>
          <a:xfrm>
            <a:off x="0" y="-1"/>
            <a:ext cx="12192000" cy="15544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E9E1A8D3-A3FB-4876-9E92-6D4C7664C265}"/>
              </a:ext>
            </a:extLst>
          </p:cNvPr>
          <p:cNvCxnSpPr>
            <a:cxnSpLocks/>
          </p:cNvCxnSpPr>
          <p:nvPr/>
        </p:nvCxnSpPr>
        <p:spPr>
          <a:xfrm>
            <a:off x="450630" y="447345"/>
            <a:ext cx="1828800"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C5C076FA-325A-41CD-812E-E41689BE7598}"/>
              </a:ext>
            </a:extLst>
          </p:cNvPr>
          <p:cNvSpPr>
            <a:spLocks noGrp="1"/>
          </p:cNvSpPr>
          <p:nvPr userDrawn="1">
            <p:ph type="title" hasCustomPrompt="1"/>
          </p:nvPr>
        </p:nvSpPr>
        <p:spPr>
          <a:xfrm>
            <a:off x="347472" y="712994"/>
            <a:ext cx="11017250" cy="849107"/>
          </a:xfrm>
        </p:spPr>
        <p:txBody>
          <a:bodyPr anchor="t">
            <a:normAutofit/>
          </a:bodyPr>
          <a:lstStyle>
            <a:lvl1pPr algn="l">
              <a:defRPr sz="2400" b="1" spc="300">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6D17C441-05E0-4CD9-ACB4-8ED89A58326F}"/>
              </a:ext>
            </a:extLst>
          </p:cNvPr>
          <p:cNvSpPr>
            <a:spLocks noGrp="1"/>
          </p:cNvSpPr>
          <p:nvPr userDrawn="1">
            <p:ph idx="1"/>
          </p:nvPr>
        </p:nvSpPr>
        <p:spPr>
          <a:xfrm>
            <a:off x="838200" y="1825625"/>
            <a:ext cx="10515600" cy="4351338"/>
          </a:xfrm>
        </p:spPr>
        <p:txBody>
          <a:bodyPr/>
          <a:lstStyle>
            <a:lvl1pPr>
              <a:lnSpc>
                <a:spcPct val="100000"/>
              </a:lnSpc>
              <a:defRPr sz="2400">
                <a:solidFill>
                  <a:schemeClr val="tx2"/>
                </a:solidFill>
              </a:defRPr>
            </a:lvl1pPr>
            <a:lvl2pPr>
              <a:lnSpc>
                <a:spcPct val="100000"/>
              </a:lnSpc>
              <a:defRPr>
                <a:solidFill>
                  <a:schemeClr val="tx2"/>
                </a:solidFill>
              </a:defRPr>
            </a:lvl2pPr>
            <a:lvl3pPr>
              <a:lnSpc>
                <a:spcPct val="100000"/>
              </a:lnSpc>
              <a:defRPr>
                <a:solidFill>
                  <a:schemeClr val="tx2"/>
                </a:solidFill>
              </a:defRPr>
            </a:lvl3pPr>
            <a:lvl4pPr>
              <a:lnSpc>
                <a:spcPct val="100000"/>
              </a:lnSpc>
              <a:defRPr>
                <a:solidFill>
                  <a:schemeClr val="tx2"/>
                </a:solidFill>
              </a:defRPr>
            </a:lvl4pPr>
            <a:lvl5pPr>
              <a:lnSpc>
                <a:spcPct val="100000"/>
              </a:lnSpc>
              <a:defRPr>
                <a:solidFill>
                  <a:schemeClr val="tx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0B94078-ACAB-424B-B9F4-A81954B2DCA5}"/>
              </a:ext>
            </a:extLst>
          </p:cNvPr>
          <p:cNvSpPr>
            <a:spLocks noGrp="1"/>
          </p:cNvSpPr>
          <p:nvPr userDrawn="1">
            <p:ph type="dt" sz="half" idx="10"/>
          </p:nvPr>
        </p:nvSpPr>
        <p:spPr/>
        <p:txBody>
          <a:bodyPr/>
          <a:lstStyle/>
          <a:p>
            <a:fld id="{304E8381-1220-45D7-A508-9B3EA5354895}" type="datetimeFigureOut">
              <a:rPr lang="en-US" smtClean="0">
                <a:solidFill>
                  <a:prstClr val="black">
                    <a:tint val="75000"/>
                  </a:prstClr>
                </a:solidFill>
              </a:rPr>
              <a:pPr/>
              <a:t>6/9/2023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DBA7FBC7-43E8-4D21-AECF-967C9496E686}"/>
              </a:ext>
            </a:extLst>
          </p:cNvPr>
          <p:cNvSpPr>
            <a:spLocks noGrp="1"/>
          </p:cNvSpPr>
          <p:nvPr userDrawn="1">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93230557-DCBB-4B8A-9E06-754D9376D430}"/>
              </a:ext>
            </a:extLst>
          </p:cNvPr>
          <p:cNvSpPr>
            <a:spLocks noGrp="1"/>
          </p:cNvSpPr>
          <p:nvPr userDrawn="1">
            <p:ph type="sldNum" sz="quarter" idx="12"/>
          </p:nvPr>
        </p:nvSpPr>
        <p:spPr/>
        <p:txBody>
          <a:bodyPr/>
          <a:lstStyle/>
          <a:p>
            <a:fld id="{0BAD3989-C0BA-4AE9-8F57-274CC2690C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15610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idebar and Content">
    <p:spTree>
      <p:nvGrpSpPr>
        <p:cNvPr id="1" name=""/>
        <p:cNvGrpSpPr/>
        <p:nvPr/>
      </p:nvGrpSpPr>
      <p:grpSpPr>
        <a:xfrm>
          <a:off x="0" y="0"/>
          <a:ext cx="0" cy="0"/>
          <a:chOff x="0" y="0"/>
          <a:chExt cx="0" cy="0"/>
        </a:xfrm>
      </p:grpSpPr>
      <p:sp>
        <p:nvSpPr>
          <p:cNvPr id="7" name="Rectangle 6"/>
          <p:cNvSpPr/>
          <p:nvPr userDrawn="1"/>
        </p:nvSpPr>
        <p:spPr>
          <a:xfrm>
            <a:off x="0" y="0"/>
            <a:ext cx="41148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B5F976-D1ED-41BB-A844-B9AB0F253BC7}"/>
              </a:ext>
            </a:extLst>
          </p:cNvPr>
          <p:cNvSpPr>
            <a:spLocks noGrp="1"/>
          </p:cNvSpPr>
          <p:nvPr>
            <p:ph type="title" hasCustomPrompt="1"/>
          </p:nvPr>
        </p:nvSpPr>
        <p:spPr>
          <a:xfrm>
            <a:off x="336550" y="2095500"/>
            <a:ext cx="3511550" cy="3371850"/>
          </a:xfrm>
        </p:spPr>
        <p:txBody>
          <a:bodyPr anchor="t">
            <a:normAutofit/>
          </a:bodyPr>
          <a:lstStyle>
            <a:lvl1pPr algn="l">
              <a:defRPr sz="3600" spc="0">
                <a:solidFill>
                  <a:schemeClr val="tx2"/>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8622393E-820A-44DA-96F9-BFC9A96AE053}"/>
              </a:ext>
            </a:extLst>
          </p:cNvPr>
          <p:cNvSpPr>
            <a:spLocks noGrp="1"/>
          </p:cNvSpPr>
          <p:nvPr>
            <p:ph type="body" idx="1" hasCustomPrompt="1"/>
          </p:nvPr>
        </p:nvSpPr>
        <p:spPr>
          <a:xfrm>
            <a:off x="336550" y="1042492"/>
            <a:ext cx="3511550" cy="916481"/>
          </a:xfrm>
        </p:spPr>
        <p:txBody>
          <a:bodyPr anchor="t">
            <a:normAutofit/>
          </a:bodyPr>
          <a:lstStyle>
            <a:lvl1pPr marL="0" indent="0">
              <a:buNone/>
              <a:defRPr sz="2000" b="1" spc="300">
                <a:solidFill>
                  <a:schemeClr val="tx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65CFC5C0-F1BC-460B-829E-BC55D0F20DE7}"/>
              </a:ext>
            </a:extLst>
          </p:cNvPr>
          <p:cNvSpPr>
            <a:spLocks noGrp="1"/>
          </p:cNvSpPr>
          <p:nvPr>
            <p:ph type="dt" sz="half" idx="10"/>
          </p:nvPr>
        </p:nvSpPr>
        <p:spPr/>
        <p:txBody>
          <a:bodyPr/>
          <a:lstStyle/>
          <a:p>
            <a:fld id="{111FC835-FED9-4C6D-A89B-BEC4C37675A2}" type="datetimeFigureOut">
              <a:rPr lang="en-US" smtClean="0"/>
              <a:pPr/>
              <a:t>6/9/2023</a:t>
            </a:fld>
            <a:endParaRPr lang="en-US"/>
          </a:p>
        </p:txBody>
      </p:sp>
      <p:sp>
        <p:nvSpPr>
          <p:cNvPr id="5" name="Footer Placeholder 4">
            <a:extLst>
              <a:ext uri="{FF2B5EF4-FFF2-40B4-BE49-F238E27FC236}">
                <a16:creationId xmlns:a16="http://schemas.microsoft.com/office/drawing/2014/main" id="{28C0CC62-89FC-4FB1-B2AA-CEF9B95219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C35BF1-66E5-438D-8A8F-F12A24139302}"/>
              </a:ext>
            </a:extLst>
          </p:cNvPr>
          <p:cNvSpPr>
            <a:spLocks noGrp="1"/>
          </p:cNvSpPr>
          <p:nvPr>
            <p:ph type="sldNum" sz="quarter" idx="12"/>
          </p:nvPr>
        </p:nvSpPr>
        <p:spPr/>
        <p:txBody>
          <a:bodyPr/>
          <a:lstStyle/>
          <a:p>
            <a:fld id="{66D5A6D9-F27A-4C48-BE07-47A83607681D}" type="slidenum">
              <a:rPr lang="en-US" smtClean="0"/>
              <a:pPr/>
              <a:t>‹#›</a:t>
            </a:fld>
            <a:endParaRPr lang="en-US"/>
          </a:p>
        </p:txBody>
      </p:sp>
      <p:cxnSp>
        <p:nvCxnSpPr>
          <p:cNvPr id="9" name="Straight Connector 8"/>
          <p:cNvCxnSpPr/>
          <p:nvPr userDrawn="1"/>
        </p:nvCxnSpPr>
        <p:spPr>
          <a:xfrm>
            <a:off x="450630" y="790245"/>
            <a:ext cx="1828800"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Text Placeholder 9">
            <a:extLst>
              <a:ext uri="{FF2B5EF4-FFF2-40B4-BE49-F238E27FC236}">
                <a16:creationId xmlns:a16="http://schemas.microsoft.com/office/drawing/2014/main" id="{77204B2A-7ADB-4B07-86C7-40C2BB0DE0FB}"/>
              </a:ext>
            </a:extLst>
          </p:cNvPr>
          <p:cNvSpPr>
            <a:spLocks noGrp="1"/>
          </p:cNvSpPr>
          <p:nvPr>
            <p:ph type="body" sz="quarter" idx="14"/>
          </p:nvPr>
        </p:nvSpPr>
        <p:spPr>
          <a:xfrm>
            <a:off x="4451350" y="790245"/>
            <a:ext cx="7289800" cy="517240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384403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Sidebar and Content">
    <p:spTree>
      <p:nvGrpSpPr>
        <p:cNvPr id="1" name=""/>
        <p:cNvGrpSpPr/>
        <p:nvPr/>
      </p:nvGrpSpPr>
      <p:grpSpPr>
        <a:xfrm>
          <a:off x="0" y="0"/>
          <a:ext cx="0" cy="0"/>
          <a:chOff x="0" y="0"/>
          <a:chExt cx="0" cy="0"/>
        </a:xfrm>
      </p:grpSpPr>
      <p:sp>
        <p:nvSpPr>
          <p:cNvPr id="7" name="Rectangle 6"/>
          <p:cNvSpPr/>
          <p:nvPr userDrawn="1"/>
        </p:nvSpPr>
        <p:spPr>
          <a:xfrm>
            <a:off x="0" y="0"/>
            <a:ext cx="41148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B5F976-D1ED-41BB-A844-B9AB0F253BC7}"/>
              </a:ext>
            </a:extLst>
          </p:cNvPr>
          <p:cNvSpPr>
            <a:spLocks noGrp="1"/>
          </p:cNvSpPr>
          <p:nvPr>
            <p:ph type="title" hasCustomPrompt="1"/>
          </p:nvPr>
        </p:nvSpPr>
        <p:spPr>
          <a:xfrm>
            <a:off x="336550" y="2095500"/>
            <a:ext cx="3511550" cy="3371850"/>
          </a:xfrm>
        </p:spPr>
        <p:txBody>
          <a:bodyPr anchor="t">
            <a:normAutofit/>
          </a:bodyPr>
          <a:lstStyle>
            <a:lvl1pPr algn="l">
              <a:defRPr sz="3600" spc="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8622393E-820A-44DA-96F9-BFC9A96AE053}"/>
              </a:ext>
            </a:extLst>
          </p:cNvPr>
          <p:cNvSpPr>
            <a:spLocks noGrp="1"/>
          </p:cNvSpPr>
          <p:nvPr>
            <p:ph type="body" idx="1" hasCustomPrompt="1"/>
          </p:nvPr>
        </p:nvSpPr>
        <p:spPr>
          <a:xfrm>
            <a:off x="336550" y="1042492"/>
            <a:ext cx="3511550" cy="916481"/>
          </a:xfrm>
        </p:spPr>
        <p:txBody>
          <a:bodyPr anchor="t">
            <a:normAutofit/>
          </a:bodyPr>
          <a:lstStyle>
            <a:lvl1pPr marL="0" indent="0">
              <a:buNone/>
              <a:defRPr sz="2000" b="1" spc="30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65CFC5C0-F1BC-460B-829E-BC55D0F20DE7}"/>
              </a:ext>
            </a:extLst>
          </p:cNvPr>
          <p:cNvSpPr>
            <a:spLocks noGrp="1"/>
          </p:cNvSpPr>
          <p:nvPr>
            <p:ph type="dt" sz="half" idx="10"/>
          </p:nvPr>
        </p:nvSpPr>
        <p:spPr/>
        <p:txBody>
          <a:bodyPr/>
          <a:lstStyle/>
          <a:p>
            <a:fld id="{111FC835-FED9-4C6D-A89B-BEC4C37675A2}" type="datetimeFigureOut">
              <a:rPr lang="en-US" smtClean="0"/>
              <a:pPr/>
              <a:t>6/9/2023</a:t>
            </a:fld>
            <a:endParaRPr lang="en-US"/>
          </a:p>
        </p:txBody>
      </p:sp>
      <p:sp>
        <p:nvSpPr>
          <p:cNvPr id="5" name="Footer Placeholder 4">
            <a:extLst>
              <a:ext uri="{FF2B5EF4-FFF2-40B4-BE49-F238E27FC236}">
                <a16:creationId xmlns:a16="http://schemas.microsoft.com/office/drawing/2014/main" id="{28C0CC62-89FC-4FB1-B2AA-CEF9B95219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C35BF1-66E5-438D-8A8F-F12A24139302}"/>
              </a:ext>
            </a:extLst>
          </p:cNvPr>
          <p:cNvSpPr>
            <a:spLocks noGrp="1"/>
          </p:cNvSpPr>
          <p:nvPr>
            <p:ph type="sldNum" sz="quarter" idx="12"/>
          </p:nvPr>
        </p:nvSpPr>
        <p:spPr/>
        <p:txBody>
          <a:bodyPr/>
          <a:lstStyle/>
          <a:p>
            <a:fld id="{66D5A6D9-F27A-4C48-BE07-47A83607681D}" type="slidenum">
              <a:rPr lang="en-US" smtClean="0"/>
              <a:pPr/>
              <a:t>‹#›</a:t>
            </a:fld>
            <a:endParaRPr lang="en-US"/>
          </a:p>
        </p:txBody>
      </p:sp>
      <p:cxnSp>
        <p:nvCxnSpPr>
          <p:cNvPr id="9" name="Straight Connector 8"/>
          <p:cNvCxnSpPr/>
          <p:nvPr userDrawn="1"/>
        </p:nvCxnSpPr>
        <p:spPr>
          <a:xfrm>
            <a:off x="450630" y="790245"/>
            <a:ext cx="1828800"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
        <p:nvSpPr>
          <p:cNvPr id="10" name="Text Placeholder 9">
            <a:extLst>
              <a:ext uri="{FF2B5EF4-FFF2-40B4-BE49-F238E27FC236}">
                <a16:creationId xmlns:a16="http://schemas.microsoft.com/office/drawing/2014/main" id="{B3EBD3B4-C018-4C4A-92C2-9236922EA09F}"/>
              </a:ext>
            </a:extLst>
          </p:cNvPr>
          <p:cNvSpPr>
            <a:spLocks noGrp="1"/>
          </p:cNvSpPr>
          <p:nvPr>
            <p:ph type="body" sz="quarter" idx="13"/>
          </p:nvPr>
        </p:nvSpPr>
        <p:spPr>
          <a:xfrm>
            <a:off x="4451350" y="790245"/>
            <a:ext cx="7289800" cy="517240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60699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Sidebar and Content">
    <p:spTree>
      <p:nvGrpSpPr>
        <p:cNvPr id="1" name=""/>
        <p:cNvGrpSpPr/>
        <p:nvPr/>
      </p:nvGrpSpPr>
      <p:grpSpPr>
        <a:xfrm>
          <a:off x="0" y="0"/>
          <a:ext cx="0" cy="0"/>
          <a:chOff x="0" y="0"/>
          <a:chExt cx="0" cy="0"/>
        </a:xfrm>
      </p:grpSpPr>
      <p:sp>
        <p:nvSpPr>
          <p:cNvPr id="7" name="Rectangle 6"/>
          <p:cNvSpPr/>
          <p:nvPr userDrawn="1"/>
        </p:nvSpPr>
        <p:spPr>
          <a:xfrm>
            <a:off x="0" y="0"/>
            <a:ext cx="4114800" cy="6858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B5F976-D1ED-41BB-A844-B9AB0F253BC7}"/>
              </a:ext>
            </a:extLst>
          </p:cNvPr>
          <p:cNvSpPr>
            <a:spLocks noGrp="1"/>
          </p:cNvSpPr>
          <p:nvPr>
            <p:ph type="title" hasCustomPrompt="1"/>
          </p:nvPr>
        </p:nvSpPr>
        <p:spPr>
          <a:xfrm>
            <a:off x="336550" y="2095500"/>
            <a:ext cx="3511550" cy="3371850"/>
          </a:xfrm>
        </p:spPr>
        <p:txBody>
          <a:bodyPr anchor="t">
            <a:normAutofit/>
          </a:bodyPr>
          <a:lstStyle>
            <a:lvl1pPr algn="l">
              <a:defRPr sz="3600" spc="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8622393E-820A-44DA-96F9-BFC9A96AE053}"/>
              </a:ext>
            </a:extLst>
          </p:cNvPr>
          <p:cNvSpPr>
            <a:spLocks noGrp="1"/>
          </p:cNvSpPr>
          <p:nvPr>
            <p:ph type="body" idx="1" hasCustomPrompt="1"/>
          </p:nvPr>
        </p:nvSpPr>
        <p:spPr>
          <a:xfrm>
            <a:off x="336550" y="1042492"/>
            <a:ext cx="3511550" cy="916481"/>
          </a:xfrm>
        </p:spPr>
        <p:txBody>
          <a:bodyPr anchor="t">
            <a:normAutofit/>
          </a:bodyPr>
          <a:lstStyle>
            <a:lvl1pPr marL="0" indent="0">
              <a:buNone/>
              <a:defRPr sz="2000" b="1" spc="30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65CFC5C0-F1BC-460B-829E-BC55D0F20DE7}"/>
              </a:ext>
            </a:extLst>
          </p:cNvPr>
          <p:cNvSpPr>
            <a:spLocks noGrp="1"/>
          </p:cNvSpPr>
          <p:nvPr>
            <p:ph type="dt" sz="half" idx="10"/>
          </p:nvPr>
        </p:nvSpPr>
        <p:spPr/>
        <p:txBody>
          <a:bodyPr/>
          <a:lstStyle/>
          <a:p>
            <a:fld id="{111FC835-FED9-4C6D-A89B-BEC4C37675A2}" type="datetimeFigureOut">
              <a:rPr lang="en-US" smtClean="0"/>
              <a:pPr/>
              <a:t>6/9/2023</a:t>
            </a:fld>
            <a:endParaRPr lang="en-US"/>
          </a:p>
        </p:txBody>
      </p:sp>
      <p:sp>
        <p:nvSpPr>
          <p:cNvPr id="5" name="Footer Placeholder 4">
            <a:extLst>
              <a:ext uri="{FF2B5EF4-FFF2-40B4-BE49-F238E27FC236}">
                <a16:creationId xmlns:a16="http://schemas.microsoft.com/office/drawing/2014/main" id="{28C0CC62-89FC-4FB1-B2AA-CEF9B95219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C35BF1-66E5-438D-8A8F-F12A24139302}"/>
              </a:ext>
            </a:extLst>
          </p:cNvPr>
          <p:cNvSpPr>
            <a:spLocks noGrp="1"/>
          </p:cNvSpPr>
          <p:nvPr>
            <p:ph type="sldNum" sz="quarter" idx="12"/>
          </p:nvPr>
        </p:nvSpPr>
        <p:spPr/>
        <p:txBody>
          <a:bodyPr/>
          <a:lstStyle/>
          <a:p>
            <a:fld id="{66D5A6D9-F27A-4C48-BE07-47A83607681D}" type="slidenum">
              <a:rPr lang="en-US" smtClean="0"/>
              <a:pPr/>
              <a:t>‹#›</a:t>
            </a:fld>
            <a:endParaRPr lang="en-US"/>
          </a:p>
        </p:txBody>
      </p:sp>
      <p:cxnSp>
        <p:nvCxnSpPr>
          <p:cNvPr id="9" name="Straight Connector 8"/>
          <p:cNvCxnSpPr/>
          <p:nvPr userDrawn="1"/>
        </p:nvCxnSpPr>
        <p:spPr>
          <a:xfrm>
            <a:off x="450630" y="790245"/>
            <a:ext cx="182880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Text Placeholder 9">
            <a:extLst>
              <a:ext uri="{FF2B5EF4-FFF2-40B4-BE49-F238E27FC236}">
                <a16:creationId xmlns:a16="http://schemas.microsoft.com/office/drawing/2014/main" id="{B3EBD3B4-C018-4C4A-92C2-9236922EA09F}"/>
              </a:ext>
            </a:extLst>
          </p:cNvPr>
          <p:cNvSpPr>
            <a:spLocks noGrp="1"/>
          </p:cNvSpPr>
          <p:nvPr>
            <p:ph type="body" sz="quarter" idx="13"/>
          </p:nvPr>
        </p:nvSpPr>
        <p:spPr>
          <a:xfrm>
            <a:off x="4451350" y="790245"/>
            <a:ext cx="7289800" cy="517240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03033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Sidebar and Content">
    <p:spTree>
      <p:nvGrpSpPr>
        <p:cNvPr id="1" name=""/>
        <p:cNvGrpSpPr/>
        <p:nvPr/>
      </p:nvGrpSpPr>
      <p:grpSpPr>
        <a:xfrm>
          <a:off x="0" y="0"/>
          <a:ext cx="0" cy="0"/>
          <a:chOff x="0" y="0"/>
          <a:chExt cx="0" cy="0"/>
        </a:xfrm>
      </p:grpSpPr>
      <p:sp>
        <p:nvSpPr>
          <p:cNvPr id="7" name="Rectangle 6"/>
          <p:cNvSpPr/>
          <p:nvPr userDrawn="1"/>
        </p:nvSpPr>
        <p:spPr>
          <a:xfrm>
            <a:off x="0" y="0"/>
            <a:ext cx="41148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65CFC5C0-F1BC-460B-829E-BC55D0F20DE7}"/>
              </a:ext>
            </a:extLst>
          </p:cNvPr>
          <p:cNvSpPr>
            <a:spLocks noGrp="1"/>
          </p:cNvSpPr>
          <p:nvPr>
            <p:ph type="dt" sz="half" idx="10"/>
          </p:nvPr>
        </p:nvSpPr>
        <p:spPr/>
        <p:txBody>
          <a:bodyPr/>
          <a:lstStyle/>
          <a:p>
            <a:fld id="{111FC835-FED9-4C6D-A89B-BEC4C37675A2}" type="datetimeFigureOut">
              <a:rPr lang="en-US" smtClean="0"/>
              <a:pPr/>
              <a:t>6/9/2023</a:t>
            </a:fld>
            <a:endParaRPr lang="en-US"/>
          </a:p>
        </p:txBody>
      </p:sp>
      <p:sp>
        <p:nvSpPr>
          <p:cNvPr id="5" name="Footer Placeholder 4">
            <a:extLst>
              <a:ext uri="{FF2B5EF4-FFF2-40B4-BE49-F238E27FC236}">
                <a16:creationId xmlns:a16="http://schemas.microsoft.com/office/drawing/2014/main" id="{28C0CC62-89FC-4FB1-B2AA-CEF9B95219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C35BF1-66E5-438D-8A8F-F12A24139302}"/>
              </a:ext>
            </a:extLst>
          </p:cNvPr>
          <p:cNvSpPr>
            <a:spLocks noGrp="1"/>
          </p:cNvSpPr>
          <p:nvPr>
            <p:ph type="sldNum" sz="quarter" idx="12"/>
          </p:nvPr>
        </p:nvSpPr>
        <p:spPr/>
        <p:txBody>
          <a:bodyPr/>
          <a:lstStyle/>
          <a:p>
            <a:fld id="{66D5A6D9-F27A-4C48-BE07-47A83607681D}" type="slidenum">
              <a:rPr lang="en-US" smtClean="0"/>
              <a:pPr/>
              <a:t>‹#›</a:t>
            </a:fld>
            <a:endParaRPr lang="en-US"/>
          </a:p>
        </p:txBody>
      </p:sp>
      <p:sp>
        <p:nvSpPr>
          <p:cNvPr id="11" name="Text Placeholder 9">
            <a:extLst>
              <a:ext uri="{FF2B5EF4-FFF2-40B4-BE49-F238E27FC236}">
                <a16:creationId xmlns:a16="http://schemas.microsoft.com/office/drawing/2014/main" id="{77204B2A-7ADB-4B07-86C7-40C2BB0DE0FB}"/>
              </a:ext>
            </a:extLst>
          </p:cNvPr>
          <p:cNvSpPr>
            <a:spLocks noGrp="1"/>
          </p:cNvSpPr>
          <p:nvPr>
            <p:ph type="body" sz="quarter" idx="14"/>
          </p:nvPr>
        </p:nvSpPr>
        <p:spPr>
          <a:xfrm>
            <a:off x="4451350" y="790245"/>
            <a:ext cx="7289800" cy="517240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Box 14">
            <a:extLst>
              <a:ext uri="{FF2B5EF4-FFF2-40B4-BE49-F238E27FC236}">
                <a16:creationId xmlns:a16="http://schemas.microsoft.com/office/drawing/2014/main" id="{323D3F36-5083-4968-BE24-FCE4B435AA34}"/>
              </a:ext>
            </a:extLst>
          </p:cNvPr>
          <p:cNvSpPr txBox="1"/>
          <p:nvPr userDrawn="1"/>
        </p:nvSpPr>
        <p:spPr>
          <a:xfrm>
            <a:off x="-3155541" y="0"/>
            <a:ext cx="1805712" cy="5355312"/>
          </a:xfrm>
          <a:prstGeom prst="rect">
            <a:avLst/>
          </a:prstGeom>
          <a:noFill/>
        </p:spPr>
        <p:txBody>
          <a:bodyPr wrap="square" rtlCol="0">
            <a:noAutofit/>
          </a:bodyPr>
          <a:lstStyle/>
          <a:p>
            <a:r>
              <a:rPr lang="en-US" sz="1100" dirty="0"/>
              <a:t>To change the background image: </a:t>
            </a:r>
            <a:br>
              <a:rPr lang="en-US" sz="1100" dirty="0"/>
            </a:br>
            <a:endParaRPr lang="en-US" sz="1100" dirty="0"/>
          </a:p>
          <a:p>
            <a:pPr marL="285750" indent="-285750">
              <a:buFont typeface="Arial" panose="020B0604020202020204" pitchFamily="34" charset="0"/>
              <a:buChar char="•"/>
            </a:pPr>
            <a:r>
              <a:rPr lang="en-US" sz="1100" dirty="0"/>
              <a:t>Click on background image placeholder icon to </a:t>
            </a:r>
            <a:r>
              <a:rPr lang="en-US" sz="1100" b="1" dirty="0"/>
              <a:t>Change Picture</a:t>
            </a:r>
          </a:p>
          <a:p>
            <a:pPr marL="285750" indent="-285750">
              <a:buFont typeface="Arial" panose="020B0604020202020204" pitchFamily="34" charset="0"/>
              <a:buChar char="•"/>
            </a:pPr>
            <a:r>
              <a:rPr lang="en-US" sz="1100" dirty="0"/>
              <a:t>Choose your new image. </a:t>
            </a:r>
            <a:r>
              <a:rPr lang="en-US" sz="1100" b="1" dirty="0"/>
              <a:t>Done!</a:t>
            </a:r>
          </a:p>
          <a:p>
            <a:pPr marL="285750" indent="-285750">
              <a:buFont typeface="Arial" panose="020B0604020202020204" pitchFamily="34" charset="0"/>
              <a:buChar char="•"/>
            </a:pPr>
            <a:endParaRPr lang="en-US" sz="1100" b="1" dirty="0"/>
          </a:p>
          <a:p>
            <a:pPr marL="285750" indent="-285750">
              <a:buFont typeface="Arial" panose="020B0604020202020204" pitchFamily="34" charset="0"/>
              <a:buChar char="•"/>
            </a:pPr>
            <a:r>
              <a:rPr lang="en-US" sz="1100" i="1" dirty="0">
                <a:solidFill>
                  <a:srgbClr val="FF0000"/>
                </a:solidFill>
              </a:rPr>
              <a:t>There is a white gradient fade overlay that sits over the top third of the image  The image. After you place your image, stretch the overlay frame longer if you need more contrast behind your title.</a:t>
            </a:r>
          </a:p>
        </p:txBody>
      </p:sp>
      <p:sp>
        <p:nvSpPr>
          <p:cNvPr id="10" name="Picture Placeholder 9">
            <a:extLst>
              <a:ext uri="{FF2B5EF4-FFF2-40B4-BE49-F238E27FC236}">
                <a16:creationId xmlns:a16="http://schemas.microsoft.com/office/drawing/2014/main" id="{0FC6CCCF-2C2A-4216-A611-D6A9211FCE2B}"/>
              </a:ext>
            </a:extLst>
          </p:cNvPr>
          <p:cNvSpPr>
            <a:spLocks noGrp="1"/>
          </p:cNvSpPr>
          <p:nvPr>
            <p:ph type="pic" sz="quarter" idx="15"/>
          </p:nvPr>
        </p:nvSpPr>
        <p:spPr>
          <a:xfrm>
            <a:off x="0" y="-2"/>
            <a:ext cx="4114800" cy="6858001"/>
          </a:xfrm>
        </p:spPr>
        <p:txBody>
          <a:bodyPr/>
          <a:lstStyle/>
          <a:p>
            <a:endParaRPr lang="en-US" dirty="0"/>
          </a:p>
        </p:txBody>
      </p:sp>
      <p:sp>
        <p:nvSpPr>
          <p:cNvPr id="13" name="White fade overlay">
            <a:extLst>
              <a:ext uri="{FF2B5EF4-FFF2-40B4-BE49-F238E27FC236}">
                <a16:creationId xmlns:a16="http://schemas.microsoft.com/office/drawing/2014/main" id="{66817C5C-8379-4FE3-B870-A23900E225F6}"/>
              </a:ext>
            </a:extLst>
          </p:cNvPr>
          <p:cNvSpPr>
            <a:spLocks noGrp="1"/>
          </p:cNvSpPr>
          <p:nvPr>
            <p:ph type="body" sz="quarter" idx="16"/>
          </p:nvPr>
        </p:nvSpPr>
        <p:spPr>
          <a:xfrm>
            <a:off x="0" y="-1"/>
            <a:ext cx="4114800" cy="2754923"/>
          </a:xfrm>
          <a:gradFill>
            <a:gsLst>
              <a:gs pos="0">
                <a:srgbClr val="FFFFFF"/>
              </a:gs>
              <a:gs pos="100000">
                <a:srgbClr val="FFFFFF">
                  <a:alpha val="0"/>
                </a:srgbClr>
              </a:gs>
            </a:gsLst>
            <a:lin ang="5400000" scaled="1"/>
          </a:gradFill>
        </p:spPr>
        <p:txBody>
          <a:bodyPr/>
          <a:lstStyle>
            <a:lvl1pPr marL="0" indent="0">
              <a:buNone/>
              <a:defRPr>
                <a:noFill/>
              </a:defRPr>
            </a:lvl1pPr>
          </a:lstStyle>
          <a:p>
            <a:pPr lvl="0"/>
            <a:endParaRPr lang="en-US" dirty="0"/>
          </a:p>
        </p:txBody>
      </p:sp>
      <p:sp>
        <p:nvSpPr>
          <p:cNvPr id="22" name="Line 1">
            <a:extLst>
              <a:ext uri="{FF2B5EF4-FFF2-40B4-BE49-F238E27FC236}">
                <a16:creationId xmlns:a16="http://schemas.microsoft.com/office/drawing/2014/main" id="{FE443211-6379-4707-911E-76D966C150C1}"/>
              </a:ext>
            </a:extLst>
          </p:cNvPr>
          <p:cNvSpPr>
            <a:spLocks noGrp="1"/>
          </p:cNvSpPr>
          <p:nvPr>
            <p:ph type="body" sz="quarter" idx="17"/>
          </p:nvPr>
        </p:nvSpPr>
        <p:spPr>
          <a:xfrm>
            <a:off x="450630" y="744525"/>
            <a:ext cx="1828800" cy="73152"/>
          </a:xfrm>
          <a:solidFill>
            <a:schemeClr val="bg2"/>
          </a:solidFill>
        </p:spPr>
        <p:txBody>
          <a:bodyPr/>
          <a:lstStyle>
            <a:lvl1pPr marL="0" indent="0">
              <a:buNone/>
              <a:defRPr>
                <a:noFill/>
              </a:defRPr>
            </a:lvl1pPr>
          </a:lstStyle>
          <a:p>
            <a:pPr lvl="0"/>
            <a:endParaRPr lang="en-US" dirty="0"/>
          </a:p>
        </p:txBody>
      </p:sp>
      <p:sp>
        <p:nvSpPr>
          <p:cNvPr id="16" name="Title 15">
            <a:extLst>
              <a:ext uri="{FF2B5EF4-FFF2-40B4-BE49-F238E27FC236}">
                <a16:creationId xmlns:a16="http://schemas.microsoft.com/office/drawing/2014/main" id="{229CC543-C081-4268-911A-1840F3C8EF35}"/>
              </a:ext>
            </a:extLst>
          </p:cNvPr>
          <p:cNvSpPr>
            <a:spLocks noGrp="1"/>
          </p:cNvSpPr>
          <p:nvPr>
            <p:ph type="title" hasCustomPrompt="1"/>
          </p:nvPr>
        </p:nvSpPr>
        <p:spPr>
          <a:xfrm>
            <a:off x="336550" y="1042491"/>
            <a:ext cx="3511550" cy="2053348"/>
          </a:xfrm>
        </p:spPr>
        <p:txBody>
          <a:bodyPr anchor="t">
            <a:normAutofit/>
          </a:bodyPr>
          <a:lstStyle>
            <a:lvl1pPr algn="l">
              <a:defRPr sz="2000" b="1" spc="300" baseline="0"/>
            </a:lvl1pPr>
          </a:lstStyle>
          <a:p>
            <a:r>
              <a:rPr lang="en-US" dirty="0"/>
              <a:t>CLICK TO EDIT MASTER TITLE STYLE</a:t>
            </a:r>
          </a:p>
        </p:txBody>
      </p:sp>
    </p:spTree>
    <p:extLst>
      <p:ext uri="{BB962C8B-B14F-4D97-AF65-F5344CB8AC3E}">
        <p14:creationId xmlns:p14="http://schemas.microsoft.com/office/powerpoint/2010/main" val="42841034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Picture Sidebar">
    <p:spTree>
      <p:nvGrpSpPr>
        <p:cNvPr id="1" name=""/>
        <p:cNvGrpSpPr/>
        <p:nvPr/>
      </p:nvGrpSpPr>
      <p:grpSpPr>
        <a:xfrm>
          <a:off x="0" y="0"/>
          <a:ext cx="0" cy="0"/>
          <a:chOff x="0" y="0"/>
          <a:chExt cx="0" cy="0"/>
        </a:xfrm>
      </p:grpSpPr>
      <p:sp>
        <p:nvSpPr>
          <p:cNvPr id="7" name="Rectangle 6"/>
          <p:cNvSpPr/>
          <p:nvPr userDrawn="1"/>
        </p:nvSpPr>
        <p:spPr>
          <a:xfrm>
            <a:off x="0" y="0"/>
            <a:ext cx="41148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65CFC5C0-F1BC-460B-829E-BC55D0F20DE7}"/>
              </a:ext>
            </a:extLst>
          </p:cNvPr>
          <p:cNvSpPr>
            <a:spLocks noGrp="1"/>
          </p:cNvSpPr>
          <p:nvPr>
            <p:ph type="dt" sz="half" idx="10"/>
          </p:nvPr>
        </p:nvSpPr>
        <p:spPr/>
        <p:txBody>
          <a:bodyPr/>
          <a:lstStyle/>
          <a:p>
            <a:fld id="{111FC835-FED9-4C6D-A89B-BEC4C37675A2}" type="datetimeFigureOut">
              <a:rPr lang="en-US" smtClean="0"/>
              <a:pPr/>
              <a:t>6/9/2023</a:t>
            </a:fld>
            <a:endParaRPr lang="en-US"/>
          </a:p>
        </p:txBody>
      </p:sp>
      <p:sp>
        <p:nvSpPr>
          <p:cNvPr id="5" name="Footer Placeholder 4">
            <a:extLst>
              <a:ext uri="{FF2B5EF4-FFF2-40B4-BE49-F238E27FC236}">
                <a16:creationId xmlns:a16="http://schemas.microsoft.com/office/drawing/2014/main" id="{28C0CC62-89FC-4FB1-B2AA-CEF9B95219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C35BF1-66E5-438D-8A8F-F12A24139302}"/>
              </a:ext>
            </a:extLst>
          </p:cNvPr>
          <p:cNvSpPr>
            <a:spLocks noGrp="1"/>
          </p:cNvSpPr>
          <p:nvPr>
            <p:ph type="sldNum" sz="quarter" idx="12"/>
          </p:nvPr>
        </p:nvSpPr>
        <p:spPr/>
        <p:txBody>
          <a:bodyPr/>
          <a:lstStyle/>
          <a:p>
            <a:fld id="{66D5A6D9-F27A-4C48-BE07-47A83607681D}" type="slidenum">
              <a:rPr lang="en-US" smtClean="0"/>
              <a:pPr/>
              <a:t>‹#›</a:t>
            </a:fld>
            <a:endParaRPr lang="en-US"/>
          </a:p>
        </p:txBody>
      </p:sp>
      <p:sp>
        <p:nvSpPr>
          <p:cNvPr id="15" name="TextBox 14">
            <a:extLst>
              <a:ext uri="{FF2B5EF4-FFF2-40B4-BE49-F238E27FC236}">
                <a16:creationId xmlns:a16="http://schemas.microsoft.com/office/drawing/2014/main" id="{323D3F36-5083-4968-BE24-FCE4B435AA34}"/>
              </a:ext>
            </a:extLst>
          </p:cNvPr>
          <p:cNvSpPr txBox="1"/>
          <p:nvPr userDrawn="1"/>
        </p:nvSpPr>
        <p:spPr>
          <a:xfrm>
            <a:off x="-3155541" y="0"/>
            <a:ext cx="1805712" cy="5355312"/>
          </a:xfrm>
          <a:prstGeom prst="rect">
            <a:avLst/>
          </a:prstGeom>
          <a:noFill/>
        </p:spPr>
        <p:txBody>
          <a:bodyPr wrap="square" rtlCol="0">
            <a:noAutofit/>
          </a:bodyPr>
          <a:lstStyle/>
          <a:p>
            <a:r>
              <a:rPr lang="en-US" sz="1100" dirty="0"/>
              <a:t>To change the background image: </a:t>
            </a:r>
            <a:br>
              <a:rPr lang="en-US" sz="1100" dirty="0"/>
            </a:br>
            <a:endParaRPr lang="en-US" sz="1100" dirty="0"/>
          </a:p>
          <a:p>
            <a:pPr marL="285750" indent="-285750">
              <a:buFont typeface="Arial" panose="020B0604020202020204" pitchFamily="34" charset="0"/>
              <a:buChar char="•"/>
            </a:pPr>
            <a:r>
              <a:rPr lang="en-US" sz="1100" dirty="0"/>
              <a:t>Click on background image placeholder icon to </a:t>
            </a:r>
            <a:r>
              <a:rPr lang="en-US" sz="1100" b="1" dirty="0"/>
              <a:t>Change Picture</a:t>
            </a:r>
          </a:p>
          <a:p>
            <a:pPr marL="285750" indent="-285750">
              <a:buFont typeface="Arial" panose="020B0604020202020204" pitchFamily="34" charset="0"/>
              <a:buChar char="•"/>
            </a:pPr>
            <a:r>
              <a:rPr lang="en-US" sz="1100" dirty="0"/>
              <a:t>Choose your new image. </a:t>
            </a:r>
            <a:r>
              <a:rPr lang="en-US" sz="1100" b="1" dirty="0"/>
              <a:t>Done!</a:t>
            </a:r>
          </a:p>
          <a:p>
            <a:pPr marL="285750" indent="-285750">
              <a:buFont typeface="Arial" panose="020B0604020202020204" pitchFamily="34" charset="0"/>
              <a:buChar char="•"/>
            </a:pPr>
            <a:endParaRPr lang="en-US" sz="1100" b="1" dirty="0"/>
          </a:p>
          <a:p>
            <a:pPr marL="285750" indent="-285750">
              <a:buFont typeface="Arial" panose="020B0604020202020204" pitchFamily="34" charset="0"/>
              <a:buChar char="•"/>
            </a:pPr>
            <a:r>
              <a:rPr lang="en-US" sz="1100" i="1" dirty="0">
                <a:solidFill>
                  <a:srgbClr val="FF0000"/>
                </a:solidFill>
              </a:rPr>
              <a:t>There is a white gradient fade overlay that sits over the top third of the image  The image. After you place your image, stretch the overlay frame longer if you need more contrast behind your title.</a:t>
            </a:r>
          </a:p>
        </p:txBody>
      </p:sp>
      <p:sp>
        <p:nvSpPr>
          <p:cNvPr id="10" name="Picture Placeholder 9">
            <a:extLst>
              <a:ext uri="{FF2B5EF4-FFF2-40B4-BE49-F238E27FC236}">
                <a16:creationId xmlns:a16="http://schemas.microsoft.com/office/drawing/2014/main" id="{0FC6CCCF-2C2A-4216-A611-D6A9211FCE2B}"/>
              </a:ext>
            </a:extLst>
          </p:cNvPr>
          <p:cNvSpPr>
            <a:spLocks noGrp="1"/>
          </p:cNvSpPr>
          <p:nvPr>
            <p:ph type="pic" sz="quarter" idx="15"/>
          </p:nvPr>
        </p:nvSpPr>
        <p:spPr>
          <a:xfrm>
            <a:off x="0" y="-2"/>
            <a:ext cx="4114800" cy="6858001"/>
          </a:xfrm>
        </p:spPr>
        <p:txBody>
          <a:bodyPr/>
          <a:lstStyle/>
          <a:p>
            <a:endParaRPr lang="en-US" dirty="0"/>
          </a:p>
        </p:txBody>
      </p:sp>
      <p:sp>
        <p:nvSpPr>
          <p:cNvPr id="13" name="White fade overlay">
            <a:extLst>
              <a:ext uri="{FF2B5EF4-FFF2-40B4-BE49-F238E27FC236}">
                <a16:creationId xmlns:a16="http://schemas.microsoft.com/office/drawing/2014/main" id="{66817C5C-8379-4FE3-B870-A23900E225F6}"/>
              </a:ext>
            </a:extLst>
          </p:cNvPr>
          <p:cNvSpPr>
            <a:spLocks noGrp="1"/>
          </p:cNvSpPr>
          <p:nvPr>
            <p:ph type="body" sz="quarter" idx="16"/>
          </p:nvPr>
        </p:nvSpPr>
        <p:spPr>
          <a:xfrm>
            <a:off x="0" y="-1"/>
            <a:ext cx="4114800" cy="2754923"/>
          </a:xfrm>
          <a:gradFill>
            <a:gsLst>
              <a:gs pos="0">
                <a:srgbClr val="FFFFFF"/>
              </a:gs>
              <a:gs pos="100000">
                <a:srgbClr val="FFFFFF">
                  <a:alpha val="0"/>
                </a:srgbClr>
              </a:gs>
            </a:gsLst>
            <a:lin ang="5400000" scaled="1"/>
          </a:gradFill>
        </p:spPr>
        <p:txBody>
          <a:bodyPr/>
          <a:lstStyle>
            <a:lvl1pPr marL="0" indent="0">
              <a:buNone/>
              <a:defRPr>
                <a:noFill/>
              </a:defRPr>
            </a:lvl1pPr>
          </a:lstStyle>
          <a:p>
            <a:pPr lvl="0"/>
            <a:endParaRPr lang="en-US" dirty="0"/>
          </a:p>
        </p:txBody>
      </p:sp>
      <p:sp>
        <p:nvSpPr>
          <p:cNvPr id="22" name="Line 1">
            <a:extLst>
              <a:ext uri="{FF2B5EF4-FFF2-40B4-BE49-F238E27FC236}">
                <a16:creationId xmlns:a16="http://schemas.microsoft.com/office/drawing/2014/main" id="{FE443211-6379-4707-911E-76D966C150C1}"/>
              </a:ext>
            </a:extLst>
          </p:cNvPr>
          <p:cNvSpPr>
            <a:spLocks noGrp="1"/>
          </p:cNvSpPr>
          <p:nvPr>
            <p:ph type="body" sz="quarter" idx="17"/>
          </p:nvPr>
        </p:nvSpPr>
        <p:spPr>
          <a:xfrm>
            <a:off x="450630" y="744525"/>
            <a:ext cx="1828800" cy="73152"/>
          </a:xfrm>
          <a:solidFill>
            <a:schemeClr val="bg2"/>
          </a:solidFill>
        </p:spPr>
        <p:txBody>
          <a:bodyPr/>
          <a:lstStyle>
            <a:lvl1pPr marL="0" indent="0">
              <a:buNone/>
              <a:defRPr>
                <a:noFill/>
              </a:defRPr>
            </a:lvl1pPr>
          </a:lstStyle>
          <a:p>
            <a:pPr lvl="0"/>
            <a:endParaRPr lang="en-US" dirty="0"/>
          </a:p>
        </p:txBody>
      </p:sp>
      <p:sp>
        <p:nvSpPr>
          <p:cNvPr id="16" name="Title 15">
            <a:extLst>
              <a:ext uri="{FF2B5EF4-FFF2-40B4-BE49-F238E27FC236}">
                <a16:creationId xmlns:a16="http://schemas.microsoft.com/office/drawing/2014/main" id="{229CC543-C081-4268-911A-1840F3C8EF35}"/>
              </a:ext>
            </a:extLst>
          </p:cNvPr>
          <p:cNvSpPr>
            <a:spLocks noGrp="1"/>
          </p:cNvSpPr>
          <p:nvPr>
            <p:ph type="title" hasCustomPrompt="1"/>
          </p:nvPr>
        </p:nvSpPr>
        <p:spPr>
          <a:xfrm>
            <a:off x="336550" y="1042491"/>
            <a:ext cx="3511550" cy="2053348"/>
          </a:xfrm>
        </p:spPr>
        <p:txBody>
          <a:bodyPr anchor="t">
            <a:normAutofit/>
          </a:bodyPr>
          <a:lstStyle>
            <a:lvl1pPr algn="l">
              <a:defRPr sz="2000" b="1" spc="300" baseline="0"/>
            </a:lvl1pPr>
          </a:lstStyle>
          <a:p>
            <a:r>
              <a:rPr lang="en-US" dirty="0"/>
              <a:t>CLICK TO EDIT MASTER TITLE STYLE</a:t>
            </a:r>
          </a:p>
        </p:txBody>
      </p:sp>
    </p:spTree>
    <p:extLst>
      <p:ext uri="{BB962C8B-B14F-4D97-AF65-F5344CB8AC3E}">
        <p14:creationId xmlns:p14="http://schemas.microsoft.com/office/powerpoint/2010/main" val="3570285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idebar and Picture">
    <p:spTree>
      <p:nvGrpSpPr>
        <p:cNvPr id="1" name=""/>
        <p:cNvGrpSpPr/>
        <p:nvPr/>
      </p:nvGrpSpPr>
      <p:grpSpPr>
        <a:xfrm>
          <a:off x="0" y="0"/>
          <a:ext cx="0" cy="0"/>
          <a:chOff x="0" y="0"/>
          <a:chExt cx="0" cy="0"/>
        </a:xfrm>
      </p:grpSpPr>
      <p:sp>
        <p:nvSpPr>
          <p:cNvPr id="7" name="Rectangle 6"/>
          <p:cNvSpPr/>
          <p:nvPr userDrawn="1"/>
        </p:nvSpPr>
        <p:spPr>
          <a:xfrm>
            <a:off x="0" y="0"/>
            <a:ext cx="4114800" cy="68580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8622393E-820A-44DA-96F9-BFC9A96AE053}"/>
              </a:ext>
            </a:extLst>
          </p:cNvPr>
          <p:cNvSpPr>
            <a:spLocks noGrp="1"/>
          </p:cNvSpPr>
          <p:nvPr>
            <p:ph type="body" idx="1" hasCustomPrompt="1"/>
          </p:nvPr>
        </p:nvSpPr>
        <p:spPr>
          <a:xfrm>
            <a:off x="336550" y="1042492"/>
            <a:ext cx="3511550" cy="916481"/>
          </a:xfrm>
        </p:spPr>
        <p:txBody>
          <a:bodyPr anchor="t">
            <a:normAutofit/>
          </a:bodyPr>
          <a:lstStyle>
            <a:lvl1pPr marL="0" indent="0">
              <a:buNone/>
              <a:defRPr sz="2000" b="1" spc="300">
                <a:solidFill>
                  <a:schemeClr val="tx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65CFC5C0-F1BC-460B-829E-BC55D0F20DE7}"/>
              </a:ext>
            </a:extLst>
          </p:cNvPr>
          <p:cNvSpPr>
            <a:spLocks noGrp="1"/>
          </p:cNvSpPr>
          <p:nvPr>
            <p:ph type="dt" sz="half" idx="10"/>
          </p:nvPr>
        </p:nvSpPr>
        <p:spPr/>
        <p:txBody>
          <a:bodyPr/>
          <a:lstStyle/>
          <a:p>
            <a:fld id="{111FC835-FED9-4C6D-A89B-BEC4C37675A2}" type="datetimeFigureOut">
              <a:rPr lang="en-US" smtClean="0"/>
              <a:pPr/>
              <a:t>6/9/2023</a:t>
            </a:fld>
            <a:endParaRPr lang="en-US" dirty="0"/>
          </a:p>
        </p:txBody>
      </p:sp>
      <p:sp>
        <p:nvSpPr>
          <p:cNvPr id="5" name="Footer Placeholder 4">
            <a:extLst>
              <a:ext uri="{FF2B5EF4-FFF2-40B4-BE49-F238E27FC236}">
                <a16:creationId xmlns:a16="http://schemas.microsoft.com/office/drawing/2014/main" id="{28C0CC62-89FC-4FB1-B2AA-CEF9B95219E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2C35BF1-66E5-438D-8A8F-F12A24139302}"/>
              </a:ext>
            </a:extLst>
          </p:cNvPr>
          <p:cNvSpPr>
            <a:spLocks noGrp="1"/>
          </p:cNvSpPr>
          <p:nvPr>
            <p:ph type="sldNum" sz="quarter" idx="12"/>
          </p:nvPr>
        </p:nvSpPr>
        <p:spPr/>
        <p:txBody>
          <a:bodyPr/>
          <a:lstStyle/>
          <a:p>
            <a:fld id="{66D5A6D9-F27A-4C48-BE07-47A83607681D}" type="slidenum">
              <a:rPr lang="en-US" smtClean="0"/>
              <a:pPr/>
              <a:t>‹#›</a:t>
            </a:fld>
            <a:endParaRPr lang="en-US" dirty="0"/>
          </a:p>
        </p:txBody>
      </p:sp>
      <p:cxnSp>
        <p:nvCxnSpPr>
          <p:cNvPr id="9" name="Straight Connector 8"/>
          <p:cNvCxnSpPr/>
          <p:nvPr userDrawn="1"/>
        </p:nvCxnSpPr>
        <p:spPr>
          <a:xfrm>
            <a:off x="450630" y="790245"/>
            <a:ext cx="1828800"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
        <p:nvSpPr>
          <p:cNvPr id="12" name="Picture Placeholder 11">
            <a:extLst>
              <a:ext uri="{FF2B5EF4-FFF2-40B4-BE49-F238E27FC236}">
                <a16:creationId xmlns:a16="http://schemas.microsoft.com/office/drawing/2014/main" id="{45625527-1A19-4895-AE27-E3129F1D3F2D}"/>
              </a:ext>
            </a:extLst>
          </p:cNvPr>
          <p:cNvSpPr>
            <a:spLocks noGrp="1"/>
          </p:cNvSpPr>
          <p:nvPr>
            <p:ph type="pic" sz="quarter" idx="13"/>
          </p:nvPr>
        </p:nvSpPr>
        <p:spPr>
          <a:xfrm>
            <a:off x="4114800" y="0"/>
            <a:ext cx="8077200" cy="6858000"/>
          </a:xfrm>
          <a:ln>
            <a:noFill/>
          </a:ln>
        </p:spPr>
        <p:txBody>
          <a:bodyPr/>
          <a:lstStyle/>
          <a:p>
            <a:endParaRPr lang="en-US" dirty="0"/>
          </a:p>
        </p:txBody>
      </p:sp>
      <p:sp>
        <p:nvSpPr>
          <p:cNvPr id="11" name="Title 1">
            <a:extLst>
              <a:ext uri="{FF2B5EF4-FFF2-40B4-BE49-F238E27FC236}">
                <a16:creationId xmlns:a16="http://schemas.microsoft.com/office/drawing/2014/main" id="{C47A8FF8-F8B6-4338-BA0A-0D5F690FA813}"/>
              </a:ext>
            </a:extLst>
          </p:cNvPr>
          <p:cNvSpPr>
            <a:spLocks noGrp="1"/>
          </p:cNvSpPr>
          <p:nvPr>
            <p:ph type="title" hasCustomPrompt="1"/>
          </p:nvPr>
        </p:nvSpPr>
        <p:spPr>
          <a:xfrm>
            <a:off x="336550" y="2095500"/>
            <a:ext cx="3511550" cy="3371850"/>
          </a:xfrm>
        </p:spPr>
        <p:txBody>
          <a:bodyPr anchor="t">
            <a:normAutofit/>
          </a:bodyPr>
          <a:lstStyle>
            <a:lvl1pPr algn="l">
              <a:defRPr sz="3600" spc="0">
                <a:solidFill>
                  <a:schemeClr val="tx2"/>
                </a:solidFill>
              </a:defRPr>
            </a:lvl1pPr>
          </a:lstStyle>
          <a:p>
            <a:r>
              <a:rPr lang="en-US" dirty="0"/>
              <a:t>Click To Edit Master Title Style</a:t>
            </a:r>
          </a:p>
        </p:txBody>
      </p:sp>
      <p:sp>
        <p:nvSpPr>
          <p:cNvPr id="10" name="TextBox 9">
            <a:extLst>
              <a:ext uri="{FF2B5EF4-FFF2-40B4-BE49-F238E27FC236}">
                <a16:creationId xmlns:a16="http://schemas.microsoft.com/office/drawing/2014/main" id="{8C9B0270-11DD-4818-9C9D-7159E9927414}"/>
              </a:ext>
            </a:extLst>
          </p:cNvPr>
          <p:cNvSpPr txBox="1"/>
          <p:nvPr userDrawn="1"/>
        </p:nvSpPr>
        <p:spPr>
          <a:xfrm>
            <a:off x="-3155541" y="0"/>
            <a:ext cx="1805712" cy="5355312"/>
          </a:xfrm>
          <a:prstGeom prst="rect">
            <a:avLst/>
          </a:prstGeom>
          <a:noFill/>
        </p:spPr>
        <p:txBody>
          <a:bodyPr wrap="square" rtlCol="0">
            <a:noAutofit/>
          </a:bodyPr>
          <a:lstStyle/>
          <a:p>
            <a:r>
              <a:rPr lang="en-US" sz="1100" dirty="0"/>
              <a:t>To change the background image: </a:t>
            </a:r>
            <a:br>
              <a:rPr lang="en-US" sz="1100" dirty="0"/>
            </a:br>
            <a:endParaRPr lang="en-US" sz="1100" dirty="0"/>
          </a:p>
          <a:p>
            <a:pPr marL="285750" indent="-285750">
              <a:buFont typeface="Arial" panose="020B0604020202020204" pitchFamily="34" charset="0"/>
              <a:buChar char="•"/>
            </a:pPr>
            <a:r>
              <a:rPr lang="en-US" sz="1100" dirty="0"/>
              <a:t>Click on background image placeholder icon to </a:t>
            </a:r>
            <a:r>
              <a:rPr lang="en-US" sz="1100" b="1" dirty="0"/>
              <a:t>Change Picture</a:t>
            </a:r>
          </a:p>
          <a:p>
            <a:pPr marL="285750" indent="-285750">
              <a:buFont typeface="Arial" panose="020B0604020202020204" pitchFamily="34" charset="0"/>
              <a:buChar char="•"/>
            </a:pPr>
            <a:r>
              <a:rPr lang="en-US" sz="1100" dirty="0"/>
              <a:t>Choose your new image. </a:t>
            </a:r>
            <a:r>
              <a:rPr lang="en-US" sz="1100" b="1" dirty="0"/>
              <a:t>Done!</a:t>
            </a:r>
          </a:p>
        </p:txBody>
      </p:sp>
    </p:spTree>
    <p:extLst>
      <p:ext uri="{BB962C8B-B14F-4D97-AF65-F5344CB8AC3E}">
        <p14:creationId xmlns:p14="http://schemas.microsoft.com/office/powerpoint/2010/main" val="20654912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_photo-background">
    <p:bg>
      <p:bgPr>
        <a:solidFill>
          <a:schemeClr val="tx2">
            <a:alpha val="98000"/>
          </a:schemeClr>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8D092FDA-6172-40D3-AD30-85B5EF7F9519}"/>
              </a:ext>
            </a:extLst>
          </p:cNvPr>
          <p:cNvSpPr txBox="1"/>
          <p:nvPr userDrawn="1"/>
        </p:nvSpPr>
        <p:spPr>
          <a:xfrm>
            <a:off x="-3155541" y="0"/>
            <a:ext cx="1805712" cy="5355312"/>
          </a:xfrm>
          <a:prstGeom prst="rect">
            <a:avLst/>
          </a:prstGeom>
          <a:noFill/>
        </p:spPr>
        <p:txBody>
          <a:bodyPr wrap="square" rtlCol="0">
            <a:noAutofit/>
          </a:bodyPr>
          <a:lstStyle/>
          <a:p>
            <a:r>
              <a:rPr lang="en-US" sz="1100" dirty="0"/>
              <a:t>To change the background image: </a:t>
            </a:r>
            <a:br>
              <a:rPr lang="en-US" sz="1100" dirty="0"/>
            </a:br>
            <a:endParaRPr lang="en-US" sz="1100" dirty="0"/>
          </a:p>
          <a:p>
            <a:pPr marL="285750" indent="-285750">
              <a:buFont typeface="Arial" panose="020B0604020202020204" pitchFamily="34" charset="0"/>
              <a:buChar char="•"/>
            </a:pPr>
            <a:r>
              <a:rPr lang="en-US" sz="1100" dirty="0"/>
              <a:t>Click on background image placeholder icon to </a:t>
            </a:r>
            <a:r>
              <a:rPr lang="en-US" sz="1100" b="1" dirty="0"/>
              <a:t>Change Picture</a:t>
            </a:r>
          </a:p>
          <a:p>
            <a:pPr marL="285750" indent="-285750">
              <a:buFont typeface="Arial" panose="020B0604020202020204" pitchFamily="34" charset="0"/>
              <a:buChar char="•"/>
            </a:pPr>
            <a:r>
              <a:rPr lang="en-US" sz="1100" dirty="0"/>
              <a:t>Choose your new image</a:t>
            </a:r>
          </a:p>
          <a:p>
            <a:pPr marL="285750" indent="-285750">
              <a:buFont typeface="Arial" panose="020B0604020202020204" pitchFamily="34" charset="0"/>
              <a:buChar char="•"/>
            </a:pPr>
            <a:r>
              <a:rPr lang="en-US" sz="1100" dirty="0"/>
              <a:t>Right click on image and select </a:t>
            </a:r>
            <a:r>
              <a:rPr lang="en-US" sz="1100" b="1" dirty="0"/>
              <a:t>send to back. Done!</a:t>
            </a:r>
          </a:p>
          <a:p>
            <a:pPr marL="285750" indent="-285750">
              <a:buFont typeface="Arial" panose="020B0604020202020204" pitchFamily="34" charset="0"/>
              <a:buChar char="•"/>
            </a:pPr>
            <a:endParaRPr lang="en-US" sz="1100" b="1" dirty="0"/>
          </a:p>
          <a:p>
            <a:pPr marL="285750" indent="-285750">
              <a:buFont typeface="Arial" panose="020B0604020202020204" pitchFamily="34" charset="0"/>
              <a:buChar char="•"/>
            </a:pPr>
            <a:r>
              <a:rPr lang="en-US" sz="1100" i="1" dirty="0">
                <a:solidFill>
                  <a:srgbClr val="FF0000"/>
                </a:solidFill>
              </a:rPr>
              <a:t>The image frame is on top of the text frames. You must fill and send to back or delete it to edit the text placeholders</a:t>
            </a:r>
          </a:p>
        </p:txBody>
      </p:sp>
      <p:sp>
        <p:nvSpPr>
          <p:cNvPr id="9" name="Text Placeholder 8">
            <a:extLst>
              <a:ext uri="{FF2B5EF4-FFF2-40B4-BE49-F238E27FC236}">
                <a16:creationId xmlns:a16="http://schemas.microsoft.com/office/drawing/2014/main" id="{80001608-A153-49AB-A4E7-24BC1264D07D}"/>
              </a:ext>
            </a:extLst>
          </p:cNvPr>
          <p:cNvSpPr>
            <a:spLocks noGrp="1"/>
          </p:cNvSpPr>
          <p:nvPr>
            <p:ph type="body" sz="quarter" idx="17"/>
          </p:nvPr>
        </p:nvSpPr>
        <p:spPr>
          <a:xfrm>
            <a:off x="1614010" y="1479550"/>
            <a:ext cx="8961120" cy="3479800"/>
          </a:xfrm>
          <a:solidFill>
            <a:schemeClr val="tx2">
              <a:alpha val="75000"/>
            </a:schemeClr>
          </a:solidFill>
        </p:spPr>
        <p:txBody>
          <a:bodyPr lIns="0" tIns="0" rIns="0" bIns="0">
            <a:noAutofit/>
          </a:bodyPr>
          <a:lstStyle>
            <a:lvl1pPr marL="0" indent="0">
              <a:buNone/>
              <a:defRPr>
                <a:noFill/>
              </a:defRPr>
            </a:lvl1pPr>
          </a:lstStyle>
          <a:p>
            <a:pPr lvl="0"/>
            <a:endParaRPr lang="en-US" dirty="0"/>
          </a:p>
        </p:txBody>
      </p:sp>
      <p:sp>
        <p:nvSpPr>
          <p:cNvPr id="2" name="Title 1">
            <a:extLst>
              <a:ext uri="{FF2B5EF4-FFF2-40B4-BE49-F238E27FC236}">
                <a16:creationId xmlns:a16="http://schemas.microsoft.com/office/drawing/2014/main" id="{6553F8C6-A4C2-4057-8171-BDA90B9A1214}"/>
              </a:ext>
            </a:extLst>
          </p:cNvPr>
          <p:cNvSpPr>
            <a:spLocks noGrp="1"/>
          </p:cNvSpPr>
          <p:nvPr>
            <p:ph type="ctrTitle" hasCustomPrompt="1"/>
          </p:nvPr>
        </p:nvSpPr>
        <p:spPr>
          <a:xfrm>
            <a:off x="1752600" y="1277257"/>
            <a:ext cx="8686800" cy="1915469"/>
          </a:xfrm>
        </p:spPr>
        <p:txBody>
          <a:bodyPr anchor="b">
            <a:normAutofit/>
          </a:bodyPr>
          <a:lstStyle>
            <a:lvl1pPr algn="ctr">
              <a:lnSpc>
                <a:spcPct val="100000"/>
              </a:lnSpc>
              <a:defRPr sz="4800" spc="0" baseline="0">
                <a:solidFill>
                  <a:schemeClr val="bg1"/>
                </a:solidFill>
                <a:latin typeface="Montserrat ExtraLight" panose="00000300000000000000" pitchFamily="50" charset="0"/>
                <a:ea typeface="Open Sans" panose="020B0606030504020204" pitchFamily="34" charset="0"/>
                <a:cs typeface="Open Sans" panose="020B0606030504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569AFAE5-61A2-41CE-A5D8-C37720060934}"/>
              </a:ext>
            </a:extLst>
          </p:cNvPr>
          <p:cNvSpPr>
            <a:spLocks noGrp="1"/>
          </p:cNvSpPr>
          <p:nvPr>
            <p:ph type="subTitle" idx="1" hasCustomPrompt="1"/>
          </p:nvPr>
        </p:nvSpPr>
        <p:spPr>
          <a:xfrm>
            <a:off x="1752600" y="3794760"/>
            <a:ext cx="8686800" cy="1366879"/>
          </a:xfrm>
        </p:spPr>
        <p:txBody>
          <a:bodyPr>
            <a:normAutofit/>
          </a:bodyPr>
          <a:lstStyle>
            <a:lvl1pPr marL="0" indent="0" algn="ctr">
              <a:lnSpc>
                <a:spcPct val="120000"/>
              </a:lnSpc>
              <a:buNone/>
              <a:defRPr sz="1800" b="1" spc="600" baseline="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1" name="Picture 10" hidden="1">
            <a:extLst>
              <a:ext uri="{FF2B5EF4-FFF2-40B4-BE49-F238E27FC236}">
                <a16:creationId xmlns:a16="http://schemas.microsoft.com/office/drawing/2014/main" id="{8610DCF4-4C4A-4741-8FBE-A3B7919447D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18520" y="5486400"/>
            <a:ext cx="702223" cy="914400"/>
          </a:xfrm>
          <a:prstGeom prst="rect">
            <a:avLst/>
          </a:prstGeom>
        </p:spPr>
      </p:pic>
      <p:sp>
        <p:nvSpPr>
          <p:cNvPr id="16" name="Text Placeholder 15">
            <a:extLst>
              <a:ext uri="{FF2B5EF4-FFF2-40B4-BE49-F238E27FC236}">
                <a16:creationId xmlns:a16="http://schemas.microsoft.com/office/drawing/2014/main" id="{1DD64E5D-2ED3-4960-ADCF-F0458279D10B}"/>
              </a:ext>
            </a:extLst>
          </p:cNvPr>
          <p:cNvSpPr>
            <a:spLocks noGrp="1"/>
          </p:cNvSpPr>
          <p:nvPr>
            <p:ph type="body" sz="quarter" idx="15" hasCustomPrompt="1"/>
          </p:nvPr>
        </p:nvSpPr>
        <p:spPr>
          <a:xfrm>
            <a:off x="914400" y="5943600"/>
            <a:ext cx="10058400" cy="457200"/>
          </a:xfrm>
        </p:spPr>
        <p:txBody>
          <a:bodyPr>
            <a:normAutofit/>
          </a:bodyPr>
          <a:lstStyle>
            <a:lvl1pPr marL="0" indent="0" algn="ctr">
              <a:buNone/>
              <a:defRPr sz="1400" spc="600">
                <a:solidFill>
                  <a:schemeClr val="bg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DATE | LOCATION</a:t>
            </a:r>
          </a:p>
        </p:txBody>
      </p:sp>
      <p:sp>
        <p:nvSpPr>
          <p:cNvPr id="14" name="Line 1">
            <a:extLst>
              <a:ext uri="{FF2B5EF4-FFF2-40B4-BE49-F238E27FC236}">
                <a16:creationId xmlns:a16="http://schemas.microsoft.com/office/drawing/2014/main" id="{EE548959-6354-4B65-B777-80584794F49E}"/>
              </a:ext>
            </a:extLst>
          </p:cNvPr>
          <p:cNvSpPr>
            <a:spLocks noGrp="1"/>
          </p:cNvSpPr>
          <p:nvPr>
            <p:ph type="body" sz="quarter" idx="11"/>
          </p:nvPr>
        </p:nvSpPr>
        <p:spPr>
          <a:xfrm>
            <a:off x="3810000" y="3492156"/>
            <a:ext cx="4572000" cy="45720"/>
          </a:xfrm>
          <a:solidFill>
            <a:schemeClr val="accent2"/>
          </a:solidFill>
        </p:spPr>
        <p:txBody>
          <a:bodyPr lIns="0" tIns="0" rIns="0" bIns="0">
            <a:noAutofit/>
          </a:bodyPr>
          <a:lstStyle>
            <a:lvl1pPr marL="0" indent="0">
              <a:buNone/>
              <a:defRPr>
                <a:noFill/>
              </a:defRPr>
            </a:lvl1pPr>
          </a:lstStyle>
          <a:p>
            <a:pPr lvl="0"/>
            <a:endParaRPr lang="en-US" dirty="0"/>
          </a:p>
        </p:txBody>
      </p:sp>
      <p:sp>
        <p:nvSpPr>
          <p:cNvPr id="18" name="Text Placeholder 17">
            <a:extLst>
              <a:ext uri="{FF2B5EF4-FFF2-40B4-BE49-F238E27FC236}">
                <a16:creationId xmlns:a16="http://schemas.microsoft.com/office/drawing/2014/main" id="{D78CDC63-6AC4-4C01-A26B-9E3F24363A7B}"/>
              </a:ext>
            </a:extLst>
          </p:cNvPr>
          <p:cNvSpPr>
            <a:spLocks noGrp="1" noChangeAspect="1"/>
          </p:cNvSpPr>
          <p:nvPr>
            <p:ph type="body" sz="quarter" idx="19"/>
          </p:nvPr>
        </p:nvSpPr>
        <p:spPr>
          <a:xfrm>
            <a:off x="11016655" y="5486400"/>
            <a:ext cx="704088" cy="914400"/>
          </a:xfrm>
          <a:blipFill>
            <a:blip r:embed="rId3"/>
            <a:stretch>
              <a:fillRect/>
            </a:stretch>
          </a:blipFill>
        </p:spPr>
        <p:txBody>
          <a:bodyPr/>
          <a:lstStyle>
            <a:lvl1pPr marL="0" indent="0">
              <a:buNone/>
              <a:defRPr>
                <a:noFill/>
              </a:defRPr>
            </a:lvl1pPr>
          </a:lstStyle>
          <a:p>
            <a:pPr lvl="0"/>
            <a:endParaRPr lang="en-US" dirty="0"/>
          </a:p>
        </p:txBody>
      </p:sp>
      <p:sp>
        <p:nvSpPr>
          <p:cNvPr id="6" name="Picture Placeholder 5">
            <a:extLst>
              <a:ext uri="{FF2B5EF4-FFF2-40B4-BE49-F238E27FC236}">
                <a16:creationId xmlns:a16="http://schemas.microsoft.com/office/drawing/2014/main" id="{479FE65C-2FF9-4332-A602-FBD0E5626B47}"/>
              </a:ext>
            </a:extLst>
          </p:cNvPr>
          <p:cNvSpPr>
            <a:spLocks noGrp="1"/>
          </p:cNvSpPr>
          <p:nvPr>
            <p:ph type="pic" sz="quarter" idx="16"/>
          </p:nvPr>
        </p:nvSpPr>
        <p:spPr>
          <a:xfrm>
            <a:off x="0" y="0"/>
            <a:ext cx="12192000" cy="6858000"/>
          </a:xfrm>
        </p:spPr>
        <p:txBody>
          <a:bodyPr/>
          <a:lstStyle/>
          <a:p>
            <a:endParaRPr lang="en-US"/>
          </a:p>
        </p:txBody>
      </p:sp>
    </p:spTree>
    <p:extLst>
      <p:ext uri="{BB962C8B-B14F-4D97-AF65-F5344CB8AC3E}">
        <p14:creationId xmlns:p14="http://schemas.microsoft.com/office/powerpoint/2010/main" val="1727706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Sidebar and Picture">
    <p:spTree>
      <p:nvGrpSpPr>
        <p:cNvPr id="1" name=""/>
        <p:cNvGrpSpPr/>
        <p:nvPr/>
      </p:nvGrpSpPr>
      <p:grpSpPr>
        <a:xfrm>
          <a:off x="0" y="0"/>
          <a:ext cx="0" cy="0"/>
          <a:chOff x="0" y="0"/>
          <a:chExt cx="0" cy="0"/>
        </a:xfrm>
      </p:grpSpPr>
      <p:sp>
        <p:nvSpPr>
          <p:cNvPr id="7" name="Rectangle 6"/>
          <p:cNvSpPr/>
          <p:nvPr userDrawn="1"/>
        </p:nvSpPr>
        <p:spPr>
          <a:xfrm>
            <a:off x="0" y="0"/>
            <a:ext cx="41148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8622393E-820A-44DA-96F9-BFC9A96AE053}"/>
              </a:ext>
            </a:extLst>
          </p:cNvPr>
          <p:cNvSpPr>
            <a:spLocks noGrp="1"/>
          </p:cNvSpPr>
          <p:nvPr>
            <p:ph type="body" idx="1" hasCustomPrompt="1"/>
          </p:nvPr>
        </p:nvSpPr>
        <p:spPr>
          <a:xfrm>
            <a:off x="336550" y="1042492"/>
            <a:ext cx="3511550" cy="916481"/>
          </a:xfrm>
        </p:spPr>
        <p:txBody>
          <a:bodyPr anchor="t">
            <a:normAutofit/>
          </a:bodyPr>
          <a:lstStyle>
            <a:lvl1pPr marL="0" indent="0">
              <a:buNone/>
              <a:defRPr sz="2000" b="1" spc="30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65CFC5C0-F1BC-460B-829E-BC55D0F20DE7}"/>
              </a:ext>
            </a:extLst>
          </p:cNvPr>
          <p:cNvSpPr>
            <a:spLocks noGrp="1"/>
          </p:cNvSpPr>
          <p:nvPr>
            <p:ph type="dt" sz="half" idx="10"/>
          </p:nvPr>
        </p:nvSpPr>
        <p:spPr/>
        <p:txBody>
          <a:bodyPr/>
          <a:lstStyle/>
          <a:p>
            <a:fld id="{111FC835-FED9-4C6D-A89B-BEC4C37675A2}" type="datetimeFigureOut">
              <a:rPr lang="en-US" smtClean="0"/>
              <a:pPr/>
              <a:t>6/9/2023</a:t>
            </a:fld>
            <a:endParaRPr lang="en-US" dirty="0"/>
          </a:p>
        </p:txBody>
      </p:sp>
      <p:sp>
        <p:nvSpPr>
          <p:cNvPr id="5" name="Footer Placeholder 4">
            <a:extLst>
              <a:ext uri="{FF2B5EF4-FFF2-40B4-BE49-F238E27FC236}">
                <a16:creationId xmlns:a16="http://schemas.microsoft.com/office/drawing/2014/main" id="{28C0CC62-89FC-4FB1-B2AA-CEF9B95219E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2C35BF1-66E5-438D-8A8F-F12A24139302}"/>
              </a:ext>
            </a:extLst>
          </p:cNvPr>
          <p:cNvSpPr>
            <a:spLocks noGrp="1"/>
          </p:cNvSpPr>
          <p:nvPr>
            <p:ph type="sldNum" sz="quarter" idx="12"/>
          </p:nvPr>
        </p:nvSpPr>
        <p:spPr/>
        <p:txBody>
          <a:bodyPr/>
          <a:lstStyle/>
          <a:p>
            <a:fld id="{66D5A6D9-F27A-4C48-BE07-47A83607681D}" type="slidenum">
              <a:rPr lang="en-US" smtClean="0"/>
              <a:pPr/>
              <a:t>‹#›</a:t>
            </a:fld>
            <a:endParaRPr lang="en-US" dirty="0"/>
          </a:p>
        </p:txBody>
      </p:sp>
      <p:cxnSp>
        <p:nvCxnSpPr>
          <p:cNvPr id="9" name="Straight Connector 8"/>
          <p:cNvCxnSpPr/>
          <p:nvPr userDrawn="1"/>
        </p:nvCxnSpPr>
        <p:spPr>
          <a:xfrm>
            <a:off x="450630" y="790245"/>
            <a:ext cx="1828800"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
        <p:nvSpPr>
          <p:cNvPr id="12" name="Picture Placeholder 11">
            <a:extLst>
              <a:ext uri="{FF2B5EF4-FFF2-40B4-BE49-F238E27FC236}">
                <a16:creationId xmlns:a16="http://schemas.microsoft.com/office/drawing/2014/main" id="{45625527-1A19-4895-AE27-E3129F1D3F2D}"/>
              </a:ext>
            </a:extLst>
          </p:cNvPr>
          <p:cNvSpPr>
            <a:spLocks noGrp="1"/>
          </p:cNvSpPr>
          <p:nvPr>
            <p:ph type="pic" sz="quarter" idx="13"/>
          </p:nvPr>
        </p:nvSpPr>
        <p:spPr>
          <a:xfrm>
            <a:off x="4114800" y="0"/>
            <a:ext cx="8077200" cy="6858000"/>
          </a:xfrm>
          <a:ln>
            <a:noFill/>
          </a:ln>
        </p:spPr>
        <p:txBody>
          <a:bodyPr/>
          <a:lstStyle/>
          <a:p>
            <a:endParaRPr lang="en-US" dirty="0"/>
          </a:p>
        </p:txBody>
      </p:sp>
      <p:sp>
        <p:nvSpPr>
          <p:cNvPr id="11" name="Title 1">
            <a:extLst>
              <a:ext uri="{FF2B5EF4-FFF2-40B4-BE49-F238E27FC236}">
                <a16:creationId xmlns:a16="http://schemas.microsoft.com/office/drawing/2014/main" id="{C47A8FF8-F8B6-4338-BA0A-0D5F690FA813}"/>
              </a:ext>
            </a:extLst>
          </p:cNvPr>
          <p:cNvSpPr>
            <a:spLocks noGrp="1"/>
          </p:cNvSpPr>
          <p:nvPr>
            <p:ph type="title" hasCustomPrompt="1"/>
          </p:nvPr>
        </p:nvSpPr>
        <p:spPr>
          <a:xfrm>
            <a:off x="336550" y="2095500"/>
            <a:ext cx="3511550" cy="3371850"/>
          </a:xfrm>
        </p:spPr>
        <p:txBody>
          <a:bodyPr anchor="t">
            <a:normAutofit/>
          </a:bodyPr>
          <a:lstStyle>
            <a:lvl1pPr algn="l">
              <a:defRPr sz="3600" spc="0">
                <a:solidFill>
                  <a:schemeClr val="bg1"/>
                </a:solidFill>
              </a:defRPr>
            </a:lvl1pPr>
          </a:lstStyle>
          <a:p>
            <a:r>
              <a:rPr lang="en-US" dirty="0"/>
              <a:t>Click To Edit Master Title Style</a:t>
            </a:r>
          </a:p>
        </p:txBody>
      </p:sp>
      <p:sp>
        <p:nvSpPr>
          <p:cNvPr id="10" name="TextBox 9">
            <a:extLst>
              <a:ext uri="{FF2B5EF4-FFF2-40B4-BE49-F238E27FC236}">
                <a16:creationId xmlns:a16="http://schemas.microsoft.com/office/drawing/2014/main" id="{8C9B0270-11DD-4818-9C9D-7159E9927414}"/>
              </a:ext>
            </a:extLst>
          </p:cNvPr>
          <p:cNvSpPr txBox="1"/>
          <p:nvPr userDrawn="1"/>
        </p:nvSpPr>
        <p:spPr>
          <a:xfrm>
            <a:off x="-3155541" y="0"/>
            <a:ext cx="1805712" cy="5355312"/>
          </a:xfrm>
          <a:prstGeom prst="rect">
            <a:avLst/>
          </a:prstGeom>
          <a:noFill/>
        </p:spPr>
        <p:txBody>
          <a:bodyPr wrap="square" rtlCol="0">
            <a:noAutofit/>
          </a:bodyPr>
          <a:lstStyle/>
          <a:p>
            <a:r>
              <a:rPr lang="en-US" sz="1100" dirty="0"/>
              <a:t>To change the background image: </a:t>
            </a:r>
            <a:br>
              <a:rPr lang="en-US" sz="1100" dirty="0"/>
            </a:br>
            <a:endParaRPr lang="en-US" sz="1100" dirty="0"/>
          </a:p>
          <a:p>
            <a:pPr marL="285750" indent="-285750">
              <a:buFont typeface="Arial" panose="020B0604020202020204" pitchFamily="34" charset="0"/>
              <a:buChar char="•"/>
            </a:pPr>
            <a:r>
              <a:rPr lang="en-US" sz="1100" dirty="0"/>
              <a:t>Click on background image placeholder icon to </a:t>
            </a:r>
            <a:r>
              <a:rPr lang="en-US" sz="1100" b="1" dirty="0"/>
              <a:t>Change Picture</a:t>
            </a:r>
          </a:p>
          <a:p>
            <a:pPr marL="285750" indent="-285750">
              <a:buFont typeface="Arial" panose="020B0604020202020204" pitchFamily="34" charset="0"/>
              <a:buChar char="•"/>
            </a:pPr>
            <a:r>
              <a:rPr lang="en-US" sz="1100" dirty="0"/>
              <a:t>Choose your new image. </a:t>
            </a:r>
            <a:r>
              <a:rPr lang="en-US" sz="1100" b="1" dirty="0"/>
              <a:t>Done!</a:t>
            </a:r>
          </a:p>
        </p:txBody>
      </p:sp>
    </p:spTree>
    <p:extLst>
      <p:ext uri="{BB962C8B-B14F-4D97-AF65-F5344CB8AC3E}">
        <p14:creationId xmlns:p14="http://schemas.microsoft.com/office/powerpoint/2010/main" val="21743180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Sidebar and Picture">
    <p:spTree>
      <p:nvGrpSpPr>
        <p:cNvPr id="1" name=""/>
        <p:cNvGrpSpPr/>
        <p:nvPr/>
      </p:nvGrpSpPr>
      <p:grpSpPr>
        <a:xfrm>
          <a:off x="0" y="0"/>
          <a:ext cx="0" cy="0"/>
          <a:chOff x="0" y="0"/>
          <a:chExt cx="0" cy="0"/>
        </a:xfrm>
      </p:grpSpPr>
      <p:sp>
        <p:nvSpPr>
          <p:cNvPr id="7" name="Rectangle 6"/>
          <p:cNvSpPr/>
          <p:nvPr userDrawn="1"/>
        </p:nvSpPr>
        <p:spPr>
          <a:xfrm>
            <a:off x="0" y="0"/>
            <a:ext cx="4114800" cy="6858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8622393E-820A-44DA-96F9-BFC9A96AE053}"/>
              </a:ext>
            </a:extLst>
          </p:cNvPr>
          <p:cNvSpPr>
            <a:spLocks noGrp="1"/>
          </p:cNvSpPr>
          <p:nvPr>
            <p:ph type="body" idx="1" hasCustomPrompt="1"/>
          </p:nvPr>
        </p:nvSpPr>
        <p:spPr>
          <a:xfrm>
            <a:off x="336550" y="1042492"/>
            <a:ext cx="3511550" cy="916481"/>
          </a:xfrm>
        </p:spPr>
        <p:txBody>
          <a:bodyPr anchor="t">
            <a:normAutofit/>
          </a:bodyPr>
          <a:lstStyle>
            <a:lvl1pPr marL="0" indent="0">
              <a:buNone/>
              <a:defRPr sz="2000" b="1" spc="30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65CFC5C0-F1BC-460B-829E-BC55D0F20DE7}"/>
              </a:ext>
            </a:extLst>
          </p:cNvPr>
          <p:cNvSpPr>
            <a:spLocks noGrp="1"/>
          </p:cNvSpPr>
          <p:nvPr>
            <p:ph type="dt" sz="half" idx="10"/>
          </p:nvPr>
        </p:nvSpPr>
        <p:spPr/>
        <p:txBody>
          <a:bodyPr/>
          <a:lstStyle/>
          <a:p>
            <a:fld id="{111FC835-FED9-4C6D-A89B-BEC4C37675A2}" type="datetimeFigureOut">
              <a:rPr lang="en-US" smtClean="0"/>
              <a:pPr/>
              <a:t>6/9/2023</a:t>
            </a:fld>
            <a:endParaRPr lang="en-US" dirty="0"/>
          </a:p>
        </p:txBody>
      </p:sp>
      <p:sp>
        <p:nvSpPr>
          <p:cNvPr id="5" name="Footer Placeholder 4">
            <a:extLst>
              <a:ext uri="{FF2B5EF4-FFF2-40B4-BE49-F238E27FC236}">
                <a16:creationId xmlns:a16="http://schemas.microsoft.com/office/drawing/2014/main" id="{28C0CC62-89FC-4FB1-B2AA-CEF9B95219E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2C35BF1-66E5-438D-8A8F-F12A24139302}"/>
              </a:ext>
            </a:extLst>
          </p:cNvPr>
          <p:cNvSpPr>
            <a:spLocks noGrp="1"/>
          </p:cNvSpPr>
          <p:nvPr>
            <p:ph type="sldNum" sz="quarter" idx="12"/>
          </p:nvPr>
        </p:nvSpPr>
        <p:spPr/>
        <p:txBody>
          <a:bodyPr/>
          <a:lstStyle/>
          <a:p>
            <a:fld id="{66D5A6D9-F27A-4C48-BE07-47A83607681D}" type="slidenum">
              <a:rPr lang="en-US" smtClean="0"/>
              <a:pPr/>
              <a:t>‹#›</a:t>
            </a:fld>
            <a:endParaRPr lang="en-US" dirty="0"/>
          </a:p>
        </p:txBody>
      </p:sp>
      <p:cxnSp>
        <p:nvCxnSpPr>
          <p:cNvPr id="9" name="Straight Connector 8"/>
          <p:cNvCxnSpPr/>
          <p:nvPr userDrawn="1"/>
        </p:nvCxnSpPr>
        <p:spPr>
          <a:xfrm>
            <a:off x="450630" y="790245"/>
            <a:ext cx="182880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Picture Placeholder 11">
            <a:extLst>
              <a:ext uri="{FF2B5EF4-FFF2-40B4-BE49-F238E27FC236}">
                <a16:creationId xmlns:a16="http://schemas.microsoft.com/office/drawing/2014/main" id="{45625527-1A19-4895-AE27-E3129F1D3F2D}"/>
              </a:ext>
            </a:extLst>
          </p:cNvPr>
          <p:cNvSpPr>
            <a:spLocks noGrp="1"/>
          </p:cNvSpPr>
          <p:nvPr>
            <p:ph type="pic" sz="quarter" idx="13"/>
          </p:nvPr>
        </p:nvSpPr>
        <p:spPr>
          <a:xfrm>
            <a:off x="4114800" y="0"/>
            <a:ext cx="8077200" cy="6858000"/>
          </a:xfrm>
          <a:ln>
            <a:noFill/>
          </a:ln>
        </p:spPr>
        <p:txBody>
          <a:bodyPr/>
          <a:lstStyle/>
          <a:p>
            <a:endParaRPr lang="en-US" dirty="0"/>
          </a:p>
        </p:txBody>
      </p:sp>
      <p:sp>
        <p:nvSpPr>
          <p:cNvPr id="11" name="Title 1">
            <a:extLst>
              <a:ext uri="{FF2B5EF4-FFF2-40B4-BE49-F238E27FC236}">
                <a16:creationId xmlns:a16="http://schemas.microsoft.com/office/drawing/2014/main" id="{C47A8FF8-F8B6-4338-BA0A-0D5F690FA813}"/>
              </a:ext>
            </a:extLst>
          </p:cNvPr>
          <p:cNvSpPr>
            <a:spLocks noGrp="1"/>
          </p:cNvSpPr>
          <p:nvPr>
            <p:ph type="title" hasCustomPrompt="1"/>
          </p:nvPr>
        </p:nvSpPr>
        <p:spPr>
          <a:xfrm>
            <a:off x="336550" y="2095500"/>
            <a:ext cx="3511550" cy="3371850"/>
          </a:xfrm>
        </p:spPr>
        <p:txBody>
          <a:bodyPr anchor="t">
            <a:normAutofit/>
          </a:bodyPr>
          <a:lstStyle>
            <a:lvl1pPr algn="l">
              <a:defRPr sz="3600" spc="0">
                <a:solidFill>
                  <a:schemeClr val="bg1"/>
                </a:solidFill>
              </a:defRPr>
            </a:lvl1pPr>
          </a:lstStyle>
          <a:p>
            <a:r>
              <a:rPr lang="en-US" dirty="0"/>
              <a:t>Click To Edit Master Title Style</a:t>
            </a:r>
          </a:p>
        </p:txBody>
      </p:sp>
      <p:sp>
        <p:nvSpPr>
          <p:cNvPr id="10" name="TextBox 9">
            <a:extLst>
              <a:ext uri="{FF2B5EF4-FFF2-40B4-BE49-F238E27FC236}">
                <a16:creationId xmlns:a16="http://schemas.microsoft.com/office/drawing/2014/main" id="{8C9B0270-11DD-4818-9C9D-7159E9927414}"/>
              </a:ext>
            </a:extLst>
          </p:cNvPr>
          <p:cNvSpPr txBox="1"/>
          <p:nvPr userDrawn="1"/>
        </p:nvSpPr>
        <p:spPr>
          <a:xfrm>
            <a:off x="-3155541" y="0"/>
            <a:ext cx="1805712" cy="5355312"/>
          </a:xfrm>
          <a:prstGeom prst="rect">
            <a:avLst/>
          </a:prstGeom>
          <a:noFill/>
        </p:spPr>
        <p:txBody>
          <a:bodyPr wrap="square" rtlCol="0">
            <a:noAutofit/>
          </a:bodyPr>
          <a:lstStyle/>
          <a:p>
            <a:r>
              <a:rPr lang="en-US" sz="1100" dirty="0"/>
              <a:t>To change the background image: </a:t>
            </a:r>
            <a:br>
              <a:rPr lang="en-US" sz="1100" dirty="0"/>
            </a:br>
            <a:endParaRPr lang="en-US" sz="1100" dirty="0"/>
          </a:p>
          <a:p>
            <a:pPr marL="285750" indent="-285750">
              <a:buFont typeface="Arial" panose="020B0604020202020204" pitchFamily="34" charset="0"/>
              <a:buChar char="•"/>
            </a:pPr>
            <a:r>
              <a:rPr lang="en-US" sz="1100" dirty="0"/>
              <a:t>Click on background image placeholder icon to </a:t>
            </a:r>
            <a:r>
              <a:rPr lang="en-US" sz="1100" b="1" dirty="0"/>
              <a:t>Change Picture</a:t>
            </a:r>
          </a:p>
          <a:p>
            <a:pPr marL="285750" indent="-285750">
              <a:buFont typeface="Arial" panose="020B0604020202020204" pitchFamily="34" charset="0"/>
              <a:buChar char="•"/>
            </a:pPr>
            <a:r>
              <a:rPr lang="en-US" sz="1100" dirty="0"/>
              <a:t>Choose your new image. </a:t>
            </a:r>
            <a:r>
              <a:rPr lang="en-US" sz="1100" b="1" dirty="0"/>
              <a:t>Done!</a:t>
            </a:r>
          </a:p>
        </p:txBody>
      </p:sp>
    </p:spTree>
    <p:extLst>
      <p:ext uri="{BB962C8B-B14F-4D97-AF65-F5344CB8AC3E}">
        <p14:creationId xmlns:p14="http://schemas.microsoft.com/office/powerpoint/2010/main" val="32902122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idebar and Picture Content">
    <p:spTree>
      <p:nvGrpSpPr>
        <p:cNvPr id="1" name=""/>
        <p:cNvGrpSpPr/>
        <p:nvPr/>
      </p:nvGrpSpPr>
      <p:grpSpPr>
        <a:xfrm>
          <a:off x="0" y="0"/>
          <a:ext cx="0" cy="0"/>
          <a:chOff x="0" y="0"/>
          <a:chExt cx="0" cy="0"/>
        </a:xfrm>
      </p:grpSpPr>
      <p:sp>
        <p:nvSpPr>
          <p:cNvPr id="7" name="Rectangle 6"/>
          <p:cNvSpPr/>
          <p:nvPr userDrawn="1"/>
        </p:nvSpPr>
        <p:spPr>
          <a:xfrm>
            <a:off x="0" y="0"/>
            <a:ext cx="41148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B5F976-D1ED-41BB-A844-B9AB0F253BC7}"/>
              </a:ext>
            </a:extLst>
          </p:cNvPr>
          <p:cNvSpPr>
            <a:spLocks noGrp="1"/>
          </p:cNvSpPr>
          <p:nvPr>
            <p:ph type="title" hasCustomPrompt="1"/>
          </p:nvPr>
        </p:nvSpPr>
        <p:spPr>
          <a:xfrm>
            <a:off x="336550" y="2095500"/>
            <a:ext cx="3511550" cy="3371850"/>
          </a:xfrm>
        </p:spPr>
        <p:txBody>
          <a:bodyPr anchor="t">
            <a:normAutofit/>
          </a:bodyPr>
          <a:lstStyle>
            <a:lvl1pPr algn="l">
              <a:defRPr sz="3600" spc="0">
                <a:solidFill>
                  <a:schemeClr val="tx2"/>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8622393E-820A-44DA-96F9-BFC9A96AE053}"/>
              </a:ext>
            </a:extLst>
          </p:cNvPr>
          <p:cNvSpPr>
            <a:spLocks noGrp="1"/>
          </p:cNvSpPr>
          <p:nvPr>
            <p:ph type="body" idx="1" hasCustomPrompt="1"/>
          </p:nvPr>
        </p:nvSpPr>
        <p:spPr>
          <a:xfrm>
            <a:off x="336550" y="1042492"/>
            <a:ext cx="3511550" cy="916481"/>
          </a:xfrm>
        </p:spPr>
        <p:txBody>
          <a:bodyPr anchor="t">
            <a:normAutofit/>
          </a:bodyPr>
          <a:lstStyle>
            <a:lvl1pPr marL="0" indent="0">
              <a:buNone/>
              <a:defRPr sz="2000" b="1" spc="300">
                <a:solidFill>
                  <a:schemeClr val="tx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65CFC5C0-F1BC-460B-829E-BC55D0F20DE7}"/>
              </a:ext>
            </a:extLst>
          </p:cNvPr>
          <p:cNvSpPr>
            <a:spLocks noGrp="1"/>
          </p:cNvSpPr>
          <p:nvPr>
            <p:ph type="dt" sz="half" idx="10"/>
          </p:nvPr>
        </p:nvSpPr>
        <p:spPr/>
        <p:txBody>
          <a:bodyPr/>
          <a:lstStyle/>
          <a:p>
            <a:fld id="{111FC835-FED9-4C6D-A89B-BEC4C37675A2}" type="datetimeFigureOut">
              <a:rPr lang="en-US" smtClean="0"/>
              <a:pPr/>
              <a:t>6/9/2023</a:t>
            </a:fld>
            <a:endParaRPr lang="en-US"/>
          </a:p>
        </p:txBody>
      </p:sp>
      <p:sp>
        <p:nvSpPr>
          <p:cNvPr id="5" name="Footer Placeholder 4">
            <a:extLst>
              <a:ext uri="{FF2B5EF4-FFF2-40B4-BE49-F238E27FC236}">
                <a16:creationId xmlns:a16="http://schemas.microsoft.com/office/drawing/2014/main" id="{28C0CC62-89FC-4FB1-B2AA-CEF9B95219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C35BF1-66E5-438D-8A8F-F12A24139302}"/>
              </a:ext>
            </a:extLst>
          </p:cNvPr>
          <p:cNvSpPr>
            <a:spLocks noGrp="1"/>
          </p:cNvSpPr>
          <p:nvPr>
            <p:ph type="sldNum" sz="quarter" idx="12"/>
          </p:nvPr>
        </p:nvSpPr>
        <p:spPr/>
        <p:txBody>
          <a:bodyPr/>
          <a:lstStyle/>
          <a:p>
            <a:fld id="{66D5A6D9-F27A-4C48-BE07-47A83607681D}" type="slidenum">
              <a:rPr lang="en-US" smtClean="0"/>
              <a:pPr/>
              <a:t>‹#›</a:t>
            </a:fld>
            <a:endParaRPr lang="en-US"/>
          </a:p>
        </p:txBody>
      </p:sp>
      <p:cxnSp>
        <p:nvCxnSpPr>
          <p:cNvPr id="9" name="Straight Connector 8"/>
          <p:cNvCxnSpPr/>
          <p:nvPr userDrawn="1"/>
        </p:nvCxnSpPr>
        <p:spPr>
          <a:xfrm>
            <a:off x="450630" y="790245"/>
            <a:ext cx="1828800"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Text Placeholder 9">
            <a:extLst>
              <a:ext uri="{FF2B5EF4-FFF2-40B4-BE49-F238E27FC236}">
                <a16:creationId xmlns:a16="http://schemas.microsoft.com/office/drawing/2014/main" id="{77204B2A-7ADB-4B07-86C7-40C2BB0DE0FB}"/>
              </a:ext>
            </a:extLst>
          </p:cNvPr>
          <p:cNvSpPr>
            <a:spLocks noGrp="1"/>
          </p:cNvSpPr>
          <p:nvPr>
            <p:ph type="body" sz="quarter" idx="14"/>
          </p:nvPr>
        </p:nvSpPr>
        <p:spPr>
          <a:xfrm>
            <a:off x="4905034" y="790245"/>
            <a:ext cx="6493683" cy="5277519"/>
          </a:xfrm>
          <a:solidFill>
            <a:schemeClr val="bg1">
              <a:alpha val="75000"/>
            </a:schemeClr>
          </a:solidFill>
        </p:spPr>
        <p:txBody>
          <a:bodyPr lIns="457200" tIns="548640" rIns="457200" bIns="457200">
            <a:normAutofit/>
          </a:bodyPr>
          <a:lstStyle>
            <a:lvl1pPr marL="228600" marR="0" indent="-228600" algn="l" defTabSz="914400" rtl="0" eaLnBrk="1" fontAlgn="auto" latinLnBrk="0" hangingPunct="1">
              <a:lnSpc>
                <a:spcPct val="90000"/>
              </a:lnSpc>
              <a:spcBef>
                <a:spcPts val="1800"/>
              </a:spcBef>
              <a:spcAft>
                <a:spcPts val="0"/>
              </a:spcAft>
              <a:buClr>
                <a:schemeClr val="bg2"/>
              </a:buClr>
              <a:buSzTx/>
              <a:buFont typeface="Wingdings" panose="05000000000000000000" pitchFamily="2" charset="2"/>
              <a:buChar char="§"/>
              <a:tabLst/>
              <a:defRPr sz="2400" b="1">
                <a:solidFill>
                  <a:schemeClr val="tx2"/>
                </a:solidFill>
                <a:latin typeface="+mj-lt"/>
              </a:defRPr>
            </a:lvl1pPr>
            <a:lvl2pPr>
              <a:spcBef>
                <a:spcPts val="1800"/>
              </a:spcBef>
              <a:defRPr sz="2400" b="1">
                <a:solidFill>
                  <a:schemeClr val="tx2"/>
                </a:solidFill>
                <a:latin typeface="+mj-lt"/>
              </a:defRPr>
            </a:lvl2pPr>
            <a:lvl3pPr>
              <a:defRPr sz="2400" b="1">
                <a:latin typeface="+mj-lt"/>
              </a:defRPr>
            </a:lvl3pPr>
            <a:lvl4pPr>
              <a:defRPr sz="2400" b="1">
                <a:latin typeface="+mj-lt"/>
              </a:defRPr>
            </a:lvl4pPr>
            <a:lvl5pPr>
              <a:defRPr sz="2400" b="1">
                <a:latin typeface="+mj-lt"/>
              </a:defRPr>
            </a:lvl5pPr>
          </a:lstStyle>
          <a:p>
            <a:pPr lvl="0"/>
            <a:r>
              <a:rPr lang="en-US" dirty="0"/>
              <a:t>Click to edit Master text styles</a:t>
            </a:r>
          </a:p>
          <a:p>
            <a:pPr marL="685800" marR="0" lvl="1" indent="-228600" algn="l" defTabSz="914400" rtl="0" eaLnBrk="1" fontAlgn="auto" latinLnBrk="0" hangingPunct="1">
              <a:lnSpc>
                <a:spcPct val="90000"/>
              </a:lnSpc>
              <a:spcBef>
                <a:spcPts val="1000"/>
              </a:spcBef>
              <a:spcAft>
                <a:spcPts val="0"/>
              </a:spcAft>
              <a:buClr>
                <a:schemeClr val="bg2"/>
              </a:buClr>
              <a:buSzTx/>
              <a:buFont typeface="Wingdings" panose="05000000000000000000" pitchFamily="2" charset="2"/>
              <a:buChar char="§"/>
              <a:tabLst/>
              <a:defRPr/>
            </a:pPr>
            <a:r>
              <a:rPr lang="en-US" dirty="0"/>
              <a:t>Click to edit Master text styles</a:t>
            </a:r>
          </a:p>
        </p:txBody>
      </p:sp>
      <p:sp>
        <p:nvSpPr>
          <p:cNvPr id="12" name="Picture Placeholder 11">
            <a:extLst>
              <a:ext uri="{FF2B5EF4-FFF2-40B4-BE49-F238E27FC236}">
                <a16:creationId xmlns:a16="http://schemas.microsoft.com/office/drawing/2014/main" id="{45625527-1A19-4895-AE27-E3129F1D3F2D}"/>
              </a:ext>
            </a:extLst>
          </p:cNvPr>
          <p:cNvSpPr>
            <a:spLocks noGrp="1"/>
          </p:cNvSpPr>
          <p:nvPr>
            <p:ph type="pic" sz="quarter" idx="13"/>
          </p:nvPr>
        </p:nvSpPr>
        <p:spPr>
          <a:xfrm>
            <a:off x="4117848" y="0"/>
            <a:ext cx="8074152" cy="6858000"/>
          </a:xfrm>
          <a:ln>
            <a:noFill/>
          </a:ln>
        </p:spPr>
        <p:txBody>
          <a:bodyPr/>
          <a:lstStyle/>
          <a:p>
            <a:endParaRPr lang="en-US" dirty="0"/>
          </a:p>
        </p:txBody>
      </p:sp>
      <p:cxnSp>
        <p:nvCxnSpPr>
          <p:cNvPr id="14" name="Straight Arrow Connector 13">
            <a:extLst>
              <a:ext uri="{FF2B5EF4-FFF2-40B4-BE49-F238E27FC236}">
                <a16:creationId xmlns:a16="http://schemas.microsoft.com/office/drawing/2014/main" id="{C8A30B1B-6D99-4707-9216-16F92B50E5A0}"/>
              </a:ext>
            </a:extLst>
          </p:cNvPr>
          <p:cNvCxnSpPr>
            <a:cxnSpLocks/>
          </p:cNvCxnSpPr>
          <p:nvPr userDrawn="1"/>
        </p:nvCxnSpPr>
        <p:spPr>
          <a:xfrm>
            <a:off x="-741569" y="174171"/>
            <a:ext cx="457200" cy="0"/>
          </a:xfrm>
          <a:prstGeom prst="straightConnector1">
            <a:avLst/>
          </a:prstGeom>
          <a:ln w="50800">
            <a:solidFill>
              <a:schemeClr val="accent2"/>
            </a:solidFill>
            <a:tailEnd type="triangle" w="lg" len="med"/>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323D3F36-5083-4968-BE24-FCE4B435AA34}"/>
              </a:ext>
            </a:extLst>
          </p:cNvPr>
          <p:cNvSpPr txBox="1"/>
          <p:nvPr userDrawn="1"/>
        </p:nvSpPr>
        <p:spPr>
          <a:xfrm>
            <a:off x="-3155541" y="0"/>
            <a:ext cx="1805712" cy="5355312"/>
          </a:xfrm>
          <a:prstGeom prst="rect">
            <a:avLst/>
          </a:prstGeom>
          <a:noFill/>
        </p:spPr>
        <p:txBody>
          <a:bodyPr wrap="square" rtlCol="0">
            <a:noAutofit/>
          </a:bodyPr>
          <a:lstStyle/>
          <a:p>
            <a:r>
              <a:rPr lang="en-US" sz="1100" dirty="0"/>
              <a:t>To change the background image: </a:t>
            </a:r>
            <a:br>
              <a:rPr lang="en-US" sz="1100" dirty="0"/>
            </a:br>
            <a:endParaRPr lang="en-US" sz="1100" dirty="0"/>
          </a:p>
          <a:p>
            <a:pPr marL="285750" indent="-285750">
              <a:buFont typeface="Arial" panose="020B0604020202020204" pitchFamily="34" charset="0"/>
              <a:buChar char="•"/>
            </a:pPr>
            <a:r>
              <a:rPr lang="en-US" sz="1100" dirty="0"/>
              <a:t>Click on background image placeholder icon to </a:t>
            </a:r>
            <a:r>
              <a:rPr lang="en-US" sz="1100" b="1" dirty="0"/>
              <a:t>Change Picture</a:t>
            </a:r>
          </a:p>
          <a:p>
            <a:pPr marL="285750" indent="-285750">
              <a:buFont typeface="Arial" panose="020B0604020202020204" pitchFamily="34" charset="0"/>
              <a:buChar char="•"/>
            </a:pPr>
            <a:r>
              <a:rPr lang="en-US" sz="1100" dirty="0"/>
              <a:t>Choose your new image</a:t>
            </a:r>
          </a:p>
          <a:p>
            <a:pPr marL="285750" indent="-285750">
              <a:buFont typeface="Arial" panose="020B0604020202020204" pitchFamily="34" charset="0"/>
              <a:buChar char="•"/>
            </a:pPr>
            <a:r>
              <a:rPr lang="en-US" sz="1100" dirty="0"/>
              <a:t>Right click on image and select </a:t>
            </a:r>
            <a:r>
              <a:rPr lang="en-US" sz="1100" b="1" dirty="0"/>
              <a:t>send to back. Done!</a:t>
            </a:r>
          </a:p>
          <a:p>
            <a:pPr marL="285750" indent="-285750">
              <a:buFont typeface="Arial" panose="020B0604020202020204" pitchFamily="34" charset="0"/>
              <a:buChar char="•"/>
            </a:pPr>
            <a:endParaRPr lang="en-US" sz="1100" b="1" dirty="0"/>
          </a:p>
          <a:p>
            <a:pPr marL="285750" indent="-285750">
              <a:buFont typeface="Arial" panose="020B0604020202020204" pitchFamily="34" charset="0"/>
              <a:buChar char="•"/>
            </a:pPr>
            <a:r>
              <a:rPr lang="en-US" sz="1100" i="1" dirty="0">
                <a:solidFill>
                  <a:srgbClr val="FF0000"/>
                </a:solidFill>
              </a:rPr>
              <a:t>The image frame is on top of the text frame. You must fill and send to back or delete it to edit the text placeholder</a:t>
            </a:r>
          </a:p>
        </p:txBody>
      </p:sp>
    </p:spTree>
    <p:extLst>
      <p:ext uri="{BB962C8B-B14F-4D97-AF65-F5344CB8AC3E}">
        <p14:creationId xmlns:p14="http://schemas.microsoft.com/office/powerpoint/2010/main" val="15878728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Sidebar and Picture Content">
    <p:spTree>
      <p:nvGrpSpPr>
        <p:cNvPr id="1" name=""/>
        <p:cNvGrpSpPr/>
        <p:nvPr/>
      </p:nvGrpSpPr>
      <p:grpSpPr>
        <a:xfrm>
          <a:off x="0" y="0"/>
          <a:ext cx="0" cy="0"/>
          <a:chOff x="0" y="0"/>
          <a:chExt cx="0" cy="0"/>
        </a:xfrm>
      </p:grpSpPr>
      <p:sp>
        <p:nvSpPr>
          <p:cNvPr id="7" name="Rectangle 6"/>
          <p:cNvSpPr/>
          <p:nvPr userDrawn="1"/>
        </p:nvSpPr>
        <p:spPr>
          <a:xfrm>
            <a:off x="0" y="0"/>
            <a:ext cx="41148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B5F976-D1ED-41BB-A844-B9AB0F253BC7}"/>
              </a:ext>
            </a:extLst>
          </p:cNvPr>
          <p:cNvSpPr>
            <a:spLocks noGrp="1"/>
          </p:cNvSpPr>
          <p:nvPr>
            <p:ph type="title" hasCustomPrompt="1"/>
          </p:nvPr>
        </p:nvSpPr>
        <p:spPr>
          <a:xfrm>
            <a:off x="336550" y="2095500"/>
            <a:ext cx="3511550" cy="3371850"/>
          </a:xfrm>
        </p:spPr>
        <p:txBody>
          <a:bodyPr anchor="t">
            <a:normAutofit/>
          </a:bodyPr>
          <a:lstStyle>
            <a:lvl1pPr algn="l">
              <a:defRPr sz="3600" spc="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8622393E-820A-44DA-96F9-BFC9A96AE053}"/>
              </a:ext>
            </a:extLst>
          </p:cNvPr>
          <p:cNvSpPr>
            <a:spLocks noGrp="1"/>
          </p:cNvSpPr>
          <p:nvPr>
            <p:ph type="body" idx="1" hasCustomPrompt="1"/>
          </p:nvPr>
        </p:nvSpPr>
        <p:spPr>
          <a:xfrm>
            <a:off x="336550" y="1042492"/>
            <a:ext cx="3511550" cy="916481"/>
          </a:xfrm>
        </p:spPr>
        <p:txBody>
          <a:bodyPr anchor="t">
            <a:normAutofit/>
          </a:bodyPr>
          <a:lstStyle>
            <a:lvl1pPr marL="0" indent="0">
              <a:buNone/>
              <a:defRPr sz="2000" b="1" spc="30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65CFC5C0-F1BC-460B-829E-BC55D0F20DE7}"/>
              </a:ext>
            </a:extLst>
          </p:cNvPr>
          <p:cNvSpPr>
            <a:spLocks noGrp="1"/>
          </p:cNvSpPr>
          <p:nvPr>
            <p:ph type="dt" sz="half" idx="10"/>
          </p:nvPr>
        </p:nvSpPr>
        <p:spPr/>
        <p:txBody>
          <a:bodyPr/>
          <a:lstStyle/>
          <a:p>
            <a:fld id="{111FC835-FED9-4C6D-A89B-BEC4C37675A2}" type="datetimeFigureOut">
              <a:rPr lang="en-US" smtClean="0"/>
              <a:pPr/>
              <a:t>6/9/2023</a:t>
            </a:fld>
            <a:endParaRPr lang="en-US"/>
          </a:p>
        </p:txBody>
      </p:sp>
      <p:sp>
        <p:nvSpPr>
          <p:cNvPr id="5" name="Footer Placeholder 4">
            <a:extLst>
              <a:ext uri="{FF2B5EF4-FFF2-40B4-BE49-F238E27FC236}">
                <a16:creationId xmlns:a16="http://schemas.microsoft.com/office/drawing/2014/main" id="{28C0CC62-89FC-4FB1-B2AA-CEF9B95219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C35BF1-66E5-438D-8A8F-F12A24139302}"/>
              </a:ext>
            </a:extLst>
          </p:cNvPr>
          <p:cNvSpPr>
            <a:spLocks noGrp="1"/>
          </p:cNvSpPr>
          <p:nvPr>
            <p:ph type="sldNum" sz="quarter" idx="12"/>
          </p:nvPr>
        </p:nvSpPr>
        <p:spPr/>
        <p:txBody>
          <a:bodyPr/>
          <a:lstStyle/>
          <a:p>
            <a:fld id="{66D5A6D9-F27A-4C48-BE07-47A83607681D}" type="slidenum">
              <a:rPr lang="en-US" smtClean="0"/>
              <a:pPr/>
              <a:t>‹#›</a:t>
            </a:fld>
            <a:endParaRPr lang="en-US"/>
          </a:p>
        </p:txBody>
      </p:sp>
      <p:cxnSp>
        <p:nvCxnSpPr>
          <p:cNvPr id="9" name="Straight Connector 8"/>
          <p:cNvCxnSpPr/>
          <p:nvPr userDrawn="1"/>
        </p:nvCxnSpPr>
        <p:spPr>
          <a:xfrm>
            <a:off x="450630" y="790245"/>
            <a:ext cx="1828800"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Text Placeholder 9">
            <a:extLst>
              <a:ext uri="{FF2B5EF4-FFF2-40B4-BE49-F238E27FC236}">
                <a16:creationId xmlns:a16="http://schemas.microsoft.com/office/drawing/2014/main" id="{77204B2A-7ADB-4B07-86C7-40C2BB0DE0FB}"/>
              </a:ext>
            </a:extLst>
          </p:cNvPr>
          <p:cNvSpPr>
            <a:spLocks noGrp="1"/>
          </p:cNvSpPr>
          <p:nvPr>
            <p:ph type="body" sz="quarter" idx="14"/>
          </p:nvPr>
        </p:nvSpPr>
        <p:spPr>
          <a:xfrm>
            <a:off x="4905034" y="790245"/>
            <a:ext cx="6493683" cy="5277519"/>
          </a:xfrm>
          <a:solidFill>
            <a:schemeClr val="bg1">
              <a:alpha val="75000"/>
            </a:schemeClr>
          </a:solidFill>
        </p:spPr>
        <p:txBody>
          <a:bodyPr lIns="457200" tIns="548640" rIns="457200" bIns="457200">
            <a:normAutofit/>
          </a:bodyPr>
          <a:lstStyle>
            <a:lvl1pPr marL="228600" marR="0" indent="-228600" algn="l" defTabSz="914400" rtl="0" eaLnBrk="1" fontAlgn="auto" latinLnBrk="0" hangingPunct="1">
              <a:lnSpc>
                <a:spcPct val="90000"/>
              </a:lnSpc>
              <a:spcBef>
                <a:spcPts val="1800"/>
              </a:spcBef>
              <a:spcAft>
                <a:spcPts val="0"/>
              </a:spcAft>
              <a:buClr>
                <a:schemeClr val="bg2"/>
              </a:buClr>
              <a:buSzTx/>
              <a:buFont typeface="Wingdings" panose="05000000000000000000" pitchFamily="2" charset="2"/>
              <a:buChar char="§"/>
              <a:tabLst/>
              <a:defRPr sz="2400" b="1">
                <a:solidFill>
                  <a:schemeClr val="tx2"/>
                </a:solidFill>
                <a:latin typeface="+mj-lt"/>
              </a:defRPr>
            </a:lvl1pPr>
            <a:lvl2pPr>
              <a:spcBef>
                <a:spcPts val="1800"/>
              </a:spcBef>
              <a:defRPr sz="2400" b="1">
                <a:solidFill>
                  <a:schemeClr val="tx2"/>
                </a:solidFill>
                <a:latin typeface="+mj-lt"/>
              </a:defRPr>
            </a:lvl2pPr>
            <a:lvl3pPr>
              <a:defRPr sz="2400" b="1">
                <a:latin typeface="+mj-lt"/>
              </a:defRPr>
            </a:lvl3pPr>
            <a:lvl4pPr>
              <a:defRPr sz="2400" b="1">
                <a:latin typeface="+mj-lt"/>
              </a:defRPr>
            </a:lvl4pPr>
            <a:lvl5pPr>
              <a:defRPr sz="2400" b="1">
                <a:latin typeface="+mj-lt"/>
              </a:defRPr>
            </a:lvl5pPr>
          </a:lstStyle>
          <a:p>
            <a:pPr lvl="0"/>
            <a:r>
              <a:rPr lang="en-US" dirty="0"/>
              <a:t>Click to edit Master text styles</a:t>
            </a:r>
          </a:p>
          <a:p>
            <a:pPr marL="685800" marR="0" lvl="1" indent="-228600" algn="l" defTabSz="914400" rtl="0" eaLnBrk="1" fontAlgn="auto" latinLnBrk="0" hangingPunct="1">
              <a:lnSpc>
                <a:spcPct val="90000"/>
              </a:lnSpc>
              <a:spcBef>
                <a:spcPts val="1000"/>
              </a:spcBef>
              <a:spcAft>
                <a:spcPts val="0"/>
              </a:spcAft>
              <a:buClr>
                <a:schemeClr val="bg2"/>
              </a:buClr>
              <a:buSzTx/>
              <a:buFont typeface="Wingdings" panose="05000000000000000000" pitchFamily="2" charset="2"/>
              <a:buChar char="§"/>
              <a:tabLst/>
              <a:defRPr/>
            </a:pPr>
            <a:r>
              <a:rPr lang="en-US" dirty="0"/>
              <a:t>Click to edit Master text styles</a:t>
            </a:r>
          </a:p>
        </p:txBody>
      </p:sp>
      <p:sp>
        <p:nvSpPr>
          <p:cNvPr id="12" name="Picture Placeholder 11">
            <a:extLst>
              <a:ext uri="{FF2B5EF4-FFF2-40B4-BE49-F238E27FC236}">
                <a16:creationId xmlns:a16="http://schemas.microsoft.com/office/drawing/2014/main" id="{45625527-1A19-4895-AE27-E3129F1D3F2D}"/>
              </a:ext>
            </a:extLst>
          </p:cNvPr>
          <p:cNvSpPr>
            <a:spLocks noGrp="1"/>
          </p:cNvSpPr>
          <p:nvPr>
            <p:ph type="pic" sz="quarter" idx="13"/>
          </p:nvPr>
        </p:nvSpPr>
        <p:spPr>
          <a:xfrm>
            <a:off x="4117848" y="0"/>
            <a:ext cx="8074152" cy="6858000"/>
          </a:xfrm>
          <a:ln>
            <a:noFill/>
          </a:ln>
        </p:spPr>
        <p:txBody>
          <a:bodyPr/>
          <a:lstStyle/>
          <a:p>
            <a:endParaRPr lang="en-US" dirty="0"/>
          </a:p>
        </p:txBody>
      </p:sp>
      <p:cxnSp>
        <p:nvCxnSpPr>
          <p:cNvPr id="14" name="Straight Arrow Connector 13">
            <a:extLst>
              <a:ext uri="{FF2B5EF4-FFF2-40B4-BE49-F238E27FC236}">
                <a16:creationId xmlns:a16="http://schemas.microsoft.com/office/drawing/2014/main" id="{C8A30B1B-6D99-4707-9216-16F92B50E5A0}"/>
              </a:ext>
            </a:extLst>
          </p:cNvPr>
          <p:cNvCxnSpPr>
            <a:cxnSpLocks/>
          </p:cNvCxnSpPr>
          <p:nvPr userDrawn="1"/>
        </p:nvCxnSpPr>
        <p:spPr>
          <a:xfrm>
            <a:off x="-741569" y="174171"/>
            <a:ext cx="457200" cy="0"/>
          </a:xfrm>
          <a:prstGeom prst="straightConnector1">
            <a:avLst/>
          </a:prstGeom>
          <a:ln w="50800">
            <a:solidFill>
              <a:schemeClr val="accent2"/>
            </a:solidFill>
            <a:tailEnd type="triangle" w="lg" len="med"/>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323D3F36-5083-4968-BE24-FCE4B435AA34}"/>
              </a:ext>
            </a:extLst>
          </p:cNvPr>
          <p:cNvSpPr txBox="1"/>
          <p:nvPr userDrawn="1"/>
        </p:nvSpPr>
        <p:spPr>
          <a:xfrm>
            <a:off x="-3155541" y="0"/>
            <a:ext cx="1805712" cy="5355312"/>
          </a:xfrm>
          <a:prstGeom prst="rect">
            <a:avLst/>
          </a:prstGeom>
          <a:noFill/>
        </p:spPr>
        <p:txBody>
          <a:bodyPr wrap="square" rtlCol="0">
            <a:noAutofit/>
          </a:bodyPr>
          <a:lstStyle/>
          <a:p>
            <a:r>
              <a:rPr lang="en-US" sz="1100" dirty="0"/>
              <a:t>To change the background image: </a:t>
            </a:r>
            <a:br>
              <a:rPr lang="en-US" sz="1100" dirty="0"/>
            </a:br>
            <a:endParaRPr lang="en-US" sz="1100" dirty="0"/>
          </a:p>
          <a:p>
            <a:pPr marL="285750" indent="-285750">
              <a:buFont typeface="Arial" panose="020B0604020202020204" pitchFamily="34" charset="0"/>
              <a:buChar char="•"/>
            </a:pPr>
            <a:r>
              <a:rPr lang="en-US" sz="1100" dirty="0"/>
              <a:t>Click on background image placeholder icon to </a:t>
            </a:r>
            <a:r>
              <a:rPr lang="en-US" sz="1100" b="1" dirty="0"/>
              <a:t>Change Picture</a:t>
            </a:r>
          </a:p>
          <a:p>
            <a:pPr marL="285750" indent="-285750">
              <a:buFont typeface="Arial" panose="020B0604020202020204" pitchFamily="34" charset="0"/>
              <a:buChar char="•"/>
            </a:pPr>
            <a:r>
              <a:rPr lang="en-US" sz="1100" dirty="0"/>
              <a:t>Choose your new image</a:t>
            </a:r>
          </a:p>
          <a:p>
            <a:pPr marL="285750" indent="-285750">
              <a:buFont typeface="Arial" panose="020B0604020202020204" pitchFamily="34" charset="0"/>
              <a:buChar char="•"/>
            </a:pPr>
            <a:r>
              <a:rPr lang="en-US" sz="1100" dirty="0"/>
              <a:t>Right click on image and select </a:t>
            </a:r>
            <a:r>
              <a:rPr lang="en-US" sz="1100" b="1" dirty="0"/>
              <a:t>send to back. Done!</a:t>
            </a:r>
          </a:p>
          <a:p>
            <a:pPr marL="285750" indent="-285750">
              <a:buFont typeface="Arial" panose="020B0604020202020204" pitchFamily="34" charset="0"/>
              <a:buChar char="•"/>
            </a:pPr>
            <a:endParaRPr lang="en-US" sz="1100" b="1" dirty="0"/>
          </a:p>
          <a:p>
            <a:pPr marL="285750" indent="-285750">
              <a:buFont typeface="Arial" panose="020B0604020202020204" pitchFamily="34" charset="0"/>
              <a:buChar char="•"/>
            </a:pPr>
            <a:r>
              <a:rPr lang="en-US" sz="1100" i="1" dirty="0">
                <a:solidFill>
                  <a:srgbClr val="FF0000"/>
                </a:solidFill>
              </a:rPr>
              <a:t>The image frame is on top of the text frame. You must fill and send to back or delete it to edit the text placeholder</a:t>
            </a:r>
          </a:p>
        </p:txBody>
      </p:sp>
    </p:spTree>
    <p:extLst>
      <p:ext uri="{BB962C8B-B14F-4D97-AF65-F5344CB8AC3E}">
        <p14:creationId xmlns:p14="http://schemas.microsoft.com/office/powerpoint/2010/main" val="6824575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Sidebar and Picture Content">
    <p:spTree>
      <p:nvGrpSpPr>
        <p:cNvPr id="1" name=""/>
        <p:cNvGrpSpPr/>
        <p:nvPr/>
      </p:nvGrpSpPr>
      <p:grpSpPr>
        <a:xfrm>
          <a:off x="0" y="0"/>
          <a:ext cx="0" cy="0"/>
          <a:chOff x="0" y="0"/>
          <a:chExt cx="0" cy="0"/>
        </a:xfrm>
      </p:grpSpPr>
      <p:sp>
        <p:nvSpPr>
          <p:cNvPr id="7" name="Rectangle 6"/>
          <p:cNvSpPr/>
          <p:nvPr userDrawn="1"/>
        </p:nvSpPr>
        <p:spPr>
          <a:xfrm>
            <a:off x="0" y="0"/>
            <a:ext cx="4114800" cy="6858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B5F976-D1ED-41BB-A844-B9AB0F253BC7}"/>
              </a:ext>
            </a:extLst>
          </p:cNvPr>
          <p:cNvSpPr>
            <a:spLocks noGrp="1"/>
          </p:cNvSpPr>
          <p:nvPr>
            <p:ph type="title" hasCustomPrompt="1"/>
          </p:nvPr>
        </p:nvSpPr>
        <p:spPr>
          <a:xfrm>
            <a:off x="336550" y="2095500"/>
            <a:ext cx="3511550" cy="3371850"/>
          </a:xfrm>
        </p:spPr>
        <p:txBody>
          <a:bodyPr anchor="t">
            <a:normAutofit/>
          </a:bodyPr>
          <a:lstStyle>
            <a:lvl1pPr algn="l">
              <a:defRPr sz="3600" spc="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8622393E-820A-44DA-96F9-BFC9A96AE053}"/>
              </a:ext>
            </a:extLst>
          </p:cNvPr>
          <p:cNvSpPr>
            <a:spLocks noGrp="1"/>
          </p:cNvSpPr>
          <p:nvPr>
            <p:ph type="body" idx="1" hasCustomPrompt="1"/>
          </p:nvPr>
        </p:nvSpPr>
        <p:spPr>
          <a:xfrm>
            <a:off x="336550" y="1042492"/>
            <a:ext cx="3511550" cy="916481"/>
          </a:xfrm>
        </p:spPr>
        <p:txBody>
          <a:bodyPr anchor="t">
            <a:normAutofit/>
          </a:bodyPr>
          <a:lstStyle>
            <a:lvl1pPr marL="0" indent="0">
              <a:buNone/>
              <a:defRPr sz="2000" b="1" spc="30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65CFC5C0-F1BC-460B-829E-BC55D0F20DE7}"/>
              </a:ext>
            </a:extLst>
          </p:cNvPr>
          <p:cNvSpPr>
            <a:spLocks noGrp="1"/>
          </p:cNvSpPr>
          <p:nvPr>
            <p:ph type="dt" sz="half" idx="10"/>
          </p:nvPr>
        </p:nvSpPr>
        <p:spPr/>
        <p:txBody>
          <a:bodyPr/>
          <a:lstStyle/>
          <a:p>
            <a:fld id="{111FC835-FED9-4C6D-A89B-BEC4C37675A2}" type="datetimeFigureOut">
              <a:rPr lang="en-US" smtClean="0"/>
              <a:pPr/>
              <a:t>6/9/2023</a:t>
            </a:fld>
            <a:endParaRPr lang="en-US"/>
          </a:p>
        </p:txBody>
      </p:sp>
      <p:sp>
        <p:nvSpPr>
          <p:cNvPr id="5" name="Footer Placeholder 4">
            <a:extLst>
              <a:ext uri="{FF2B5EF4-FFF2-40B4-BE49-F238E27FC236}">
                <a16:creationId xmlns:a16="http://schemas.microsoft.com/office/drawing/2014/main" id="{28C0CC62-89FC-4FB1-B2AA-CEF9B95219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C35BF1-66E5-438D-8A8F-F12A24139302}"/>
              </a:ext>
            </a:extLst>
          </p:cNvPr>
          <p:cNvSpPr>
            <a:spLocks noGrp="1"/>
          </p:cNvSpPr>
          <p:nvPr>
            <p:ph type="sldNum" sz="quarter" idx="12"/>
          </p:nvPr>
        </p:nvSpPr>
        <p:spPr/>
        <p:txBody>
          <a:bodyPr/>
          <a:lstStyle/>
          <a:p>
            <a:fld id="{66D5A6D9-F27A-4C48-BE07-47A83607681D}" type="slidenum">
              <a:rPr lang="en-US" smtClean="0"/>
              <a:pPr/>
              <a:t>‹#›</a:t>
            </a:fld>
            <a:endParaRPr lang="en-US"/>
          </a:p>
        </p:txBody>
      </p:sp>
      <p:cxnSp>
        <p:nvCxnSpPr>
          <p:cNvPr id="9" name="Straight Connector 8"/>
          <p:cNvCxnSpPr/>
          <p:nvPr userDrawn="1"/>
        </p:nvCxnSpPr>
        <p:spPr>
          <a:xfrm>
            <a:off x="450630" y="790245"/>
            <a:ext cx="182880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Text Placeholder 9">
            <a:extLst>
              <a:ext uri="{FF2B5EF4-FFF2-40B4-BE49-F238E27FC236}">
                <a16:creationId xmlns:a16="http://schemas.microsoft.com/office/drawing/2014/main" id="{77204B2A-7ADB-4B07-86C7-40C2BB0DE0FB}"/>
              </a:ext>
            </a:extLst>
          </p:cNvPr>
          <p:cNvSpPr>
            <a:spLocks noGrp="1"/>
          </p:cNvSpPr>
          <p:nvPr>
            <p:ph type="body" sz="quarter" idx="14"/>
          </p:nvPr>
        </p:nvSpPr>
        <p:spPr>
          <a:xfrm>
            <a:off x="4905034" y="790245"/>
            <a:ext cx="6493683" cy="5277519"/>
          </a:xfrm>
          <a:solidFill>
            <a:schemeClr val="bg1">
              <a:alpha val="75000"/>
            </a:schemeClr>
          </a:solidFill>
        </p:spPr>
        <p:txBody>
          <a:bodyPr lIns="457200" tIns="548640" rIns="457200" bIns="457200">
            <a:normAutofit/>
          </a:bodyPr>
          <a:lstStyle>
            <a:lvl1pPr marL="228600" marR="0" indent="-228600" algn="l" defTabSz="914400" rtl="0" eaLnBrk="1" fontAlgn="auto" latinLnBrk="0" hangingPunct="1">
              <a:lnSpc>
                <a:spcPct val="90000"/>
              </a:lnSpc>
              <a:spcBef>
                <a:spcPts val="1800"/>
              </a:spcBef>
              <a:spcAft>
                <a:spcPts val="0"/>
              </a:spcAft>
              <a:buClr>
                <a:schemeClr val="bg2"/>
              </a:buClr>
              <a:buSzTx/>
              <a:buFont typeface="Wingdings" panose="05000000000000000000" pitchFamily="2" charset="2"/>
              <a:buChar char="§"/>
              <a:tabLst/>
              <a:defRPr sz="2400" b="1">
                <a:solidFill>
                  <a:schemeClr val="tx2"/>
                </a:solidFill>
                <a:latin typeface="+mj-lt"/>
              </a:defRPr>
            </a:lvl1pPr>
            <a:lvl2pPr>
              <a:spcBef>
                <a:spcPts val="1800"/>
              </a:spcBef>
              <a:defRPr sz="2400" b="1">
                <a:solidFill>
                  <a:schemeClr val="tx2"/>
                </a:solidFill>
                <a:latin typeface="+mj-lt"/>
              </a:defRPr>
            </a:lvl2pPr>
            <a:lvl3pPr>
              <a:defRPr sz="2400" b="1">
                <a:latin typeface="+mj-lt"/>
              </a:defRPr>
            </a:lvl3pPr>
            <a:lvl4pPr>
              <a:defRPr sz="2400" b="1">
                <a:latin typeface="+mj-lt"/>
              </a:defRPr>
            </a:lvl4pPr>
            <a:lvl5pPr>
              <a:defRPr sz="2400" b="1">
                <a:latin typeface="+mj-lt"/>
              </a:defRPr>
            </a:lvl5pPr>
          </a:lstStyle>
          <a:p>
            <a:pPr lvl="0"/>
            <a:r>
              <a:rPr lang="en-US" dirty="0"/>
              <a:t>Click to edit Master text styles</a:t>
            </a:r>
          </a:p>
          <a:p>
            <a:pPr marL="685800" marR="0" lvl="1" indent="-228600" algn="l" defTabSz="914400" rtl="0" eaLnBrk="1" fontAlgn="auto" latinLnBrk="0" hangingPunct="1">
              <a:lnSpc>
                <a:spcPct val="90000"/>
              </a:lnSpc>
              <a:spcBef>
                <a:spcPts val="1000"/>
              </a:spcBef>
              <a:spcAft>
                <a:spcPts val="0"/>
              </a:spcAft>
              <a:buClr>
                <a:schemeClr val="bg2"/>
              </a:buClr>
              <a:buSzTx/>
              <a:buFont typeface="Wingdings" panose="05000000000000000000" pitchFamily="2" charset="2"/>
              <a:buChar char="§"/>
              <a:tabLst/>
              <a:defRPr/>
            </a:pPr>
            <a:r>
              <a:rPr lang="en-US" dirty="0"/>
              <a:t>Click to edit Master text styles</a:t>
            </a:r>
          </a:p>
        </p:txBody>
      </p:sp>
      <p:sp>
        <p:nvSpPr>
          <p:cNvPr id="12" name="Picture Placeholder 11">
            <a:extLst>
              <a:ext uri="{FF2B5EF4-FFF2-40B4-BE49-F238E27FC236}">
                <a16:creationId xmlns:a16="http://schemas.microsoft.com/office/drawing/2014/main" id="{45625527-1A19-4895-AE27-E3129F1D3F2D}"/>
              </a:ext>
            </a:extLst>
          </p:cNvPr>
          <p:cNvSpPr>
            <a:spLocks noGrp="1"/>
          </p:cNvSpPr>
          <p:nvPr>
            <p:ph type="pic" sz="quarter" idx="13"/>
          </p:nvPr>
        </p:nvSpPr>
        <p:spPr>
          <a:xfrm>
            <a:off x="4117848" y="0"/>
            <a:ext cx="8074152" cy="6858000"/>
          </a:xfrm>
          <a:ln>
            <a:noFill/>
          </a:ln>
        </p:spPr>
        <p:txBody>
          <a:bodyPr/>
          <a:lstStyle/>
          <a:p>
            <a:endParaRPr lang="en-US" dirty="0"/>
          </a:p>
        </p:txBody>
      </p:sp>
      <p:cxnSp>
        <p:nvCxnSpPr>
          <p:cNvPr id="14" name="Straight Arrow Connector 13">
            <a:extLst>
              <a:ext uri="{FF2B5EF4-FFF2-40B4-BE49-F238E27FC236}">
                <a16:creationId xmlns:a16="http://schemas.microsoft.com/office/drawing/2014/main" id="{C8A30B1B-6D99-4707-9216-16F92B50E5A0}"/>
              </a:ext>
            </a:extLst>
          </p:cNvPr>
          <p:cNvCxnSpPr>
            <a:cxnSpLocks/>
          </p:cNvCxnSpPr>
          <p:nvPr userDrawn="1"/>
        </p:nvCxnSpPr>
        <p:spPr>
          <a:xfrm>
            <a:off x="-741569" y="174171"/>
            <a:ext cx="457200" cy="0"/>
          </a:xfrm>
          <a:prstGeom prst="straightConnector1">
            <a:avLst/>
          </a:prstGeom>
          <a:ln w="50800">
            <a:solidFill>
              <a:schemeClr val="accent2"/>
            </a:solidFill>
            <a:tailEnd type="triangle" w="lg" len="med"/>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323D3F36-5083-4968-BE24-FCE4B435AA34}"/>
              </a:ext>
            </a:extLst>
          </p:cNvPr>
          <p:cNvSpPr txBox="1"/>
          <p:nvPr userDrawn="1"/>
        </p:nvSpPr>
        <p:spPr>
          <a:xfrm>
            <a:off x="-3155541" y="0"/>
            <a:ext cx="1805712" cy="5355312"/>
          </a:xfrm>
          <a:prstGeom prst="rect">
            <a:avLst/>
          </a:prstGeom>
          <a:noFill/>
        </p:spPr>
        <p:txBody>
          <a:bodyPr wrap="square" rtlCol="0">
            <a:noAutofit/>
          </a:bodyPr>
          <a:lstStyle/>
          <a:p>
            <a:r>
              <a:rPr lang="en-US" sz="1100" dirty="0"/>
              <a:t>To change the background image: </a:t>
            </a:r>
            <a:br>
              <a:rPr lang="en-US" sz="1100" dirty="0"/>
            </a:br>
            <a:endParaRPr lang="en-US" sz="1100" dirty="0"/>
          </a:p>
          <a:p>
            <a:pPr marL="285750" indent="-285750">
              <a:buFont typeface="Arial" panose="020B0604020202020204" pitchFamily="34" charset="0"/>
              <a:buChar char="•"/>
            </a:pPr>
            <a:r>
              <a:rPr lang="en-US" sz="1100" dirty="0"/>
              <a:t>Click on background image placeholder icon to </a:t>
            </a:r>
            <a:r>
              <a:rPr lang="en-US" sz="1100" b="1" dirty="0"/>
              <a:t>Change Picture</a:t>
            </a:r>
          </a:p>
          <a:p>
            <a:pPr marL="285750" indent="-285750">
              <a:buFont typeface="Arial" panose="020B0604020202020204" pitchFamily="34" charset="0"/>
              <a:buChar char="•"/>
            </a:pPr>
            <a:r>
              <a:rPr lang="en-US" sz="1100" dirty="0"/>
              <a:t>Choose your new image</a:t>
            </a:r>
          </a:p>
          <a:p>
            <a:pPr marL="285750" indent="-285750">
              <a:buFont typeface="Arial" panose="020B0604020202020204" pitchFamily="34" charset="0"/>
              <a:buChar char="•"/>
            </a:pPr>
            <a:r>
              <a:rPr lang="en-US" sz="1100" dirty="0"/>
              <a:t>Right click on image and select </a:t>
            </a:r>
            <a:r>
              <a:rPr lang="en-US" sz="1100" b="1" dirty="0"/>
              <a:t>send to back. Done!</a:t>
            </a:r>
          </a:p>
          <a:p>
            <a:pPr marL="285750" indent="-285750">
              <a:buFont typeface="Arial" panose="020B0604020202020204" pitchFamily="34" charset="0"/>
              <a:buChar char="•"/>
            </a:pPr>
            <a:endParaRPr lang="en-US" sz="1100" b="1" dirty="0"/>
          </a:p>
          <a:p>
            <a:pPr marL="285750" indent="-285750">
              <a:buFont typeface="Arial" panose="020B0604020202020204" pitchFamily="34" charset="0"/>
              <a:buChar char="•"/>
            </a:pPr>
            <a:r>
              <a:rPr lang="en-US" sz="1100" i="1" dirty="0">
                <a:solidFill>
                  <a:srgbClr val="FF0000"/>
                </a:solidFill>
              </a:rPr>
              <a:t>The image frame is on top of the text frame. You must fill and send to back or delete it to edit the text placeholder</a:t>
            </a:r>
          </a:p>
        </p:txBody>
      </p:sp>
    </p:spTree>
    <p:extLst>
      <p:ext uri="{BB962C8B-B14F-4D97-AF65-F5344CB8AC3E}">
        <p14:creationId xmlns:p14="http://schemas.microsoft.com/office/powerpoint/2010/main" val="11073810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4C9287E-D84A-448D-AD45-7BCAFD051E15}"/>
              </a:ext>
            </a:extLst>
          </p:cNvPr>
          <p:cNvSpPr>
            <a:spLocks noGrp="1"/>
          </p:cNvSpPr>
          <p:nvPr>
            <p:ph type="dt" sz="half" idx="10"/>
          </p:nvPr>
        </p:nvSpPr>
        <p:spPr/>
        <p:txBody>
          <a:bodyPr/>
          <a:lstStyle/>
          <a:p>
            <a:fld id="{304E8381-1220-45D7-A508-9B3EA5354895}" type="datetimeFigureOut">
              <a:rPr lang="en-US" smtClean="0">
                <a:solidFill>
                  <a:prstClr val="black">
                    <a:tint val="75000"/>
                  </a:prstClr>
                </a:solidFill>
              </a:rPr>
              <a:pPr/>
              <a:t>6/9/2023</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2DB926B5-83DA-4656-BB4F-6CAE7F22AF74}"/>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BA61BF1A-28DD-4ED6-9400-B139D672F52B}"/>
              </a:ext>
            </a:extLst>
          </p:cNvPr>
          <p:cNvSpPr>
            <a:spLocks noGrp="1"/>
          </p:cNvSpPr>
          <p:nvPr>
            <p:ph type="sldNum" sz="quarter" idx="12"/>
          </p:nvPr>
        </p:nvSpPr>
        <p:spPr/>
        <p:txBody>
          <a:bodyPr/>
          <a:lstStyle/>
          <a:p>
            <a:fld id="{0BAD3989-C0BA-4AE9-8F57-274CC2690C0D}" type="slidenum">
              <a:rPr lang="en-US" smtClean="0">
                <a:solidFill>
                  <a:prstClr val="black">
                    <a:tint val="75000"/>
                  </a:prstClr>
                </a:solidFill>
              </a:rPr>
              <a:pPr/>
              <a:t>‹#›</a:t>
            </a:fld>
            <a:endParaRPr lang="en-US">
              <a:solidFill>
                <a:prstClr val="black">
                  <a:tint val="75000"/>
                </a:prstClr>
              </a:solidFill>
            </a:endParaRPr>
          </a:p>
        </p:txBody>
      </p:sp>
      <p:sp>
        <p:nvSpPr>
          <p:cNvPr id="7" name="Title 1">
            <a:extLst>
              <a:ext uri="{FF2B5EF4-FFF2-40B4-BE49-F238E27FC236}">
                <a16:creationId xmlns:a16="http://schemas.microsoft.com/office/drawing/2014/main" id="{1C3009EA-A9B4-4B34-A301-ABF43446C012}"/>
              </a:ext>
            </a:extLst>
          </p:cNvPr>
          <p:cNvSpPr>
            <a:spLocks noGrp="1"/>
          </p:cNvSpPr>
          <p:nvPr>
            <p:ph type="title" hasCustomPrompt="1"/>
          </p:nvPr>
        </p:nvSpPr>
        <p:spPr>
          <a:xfrm>
            <a:off x="619125" y="117476"/>
            <a:ext cx="10953750" cy="1169988"/>
          </a:xfrm>
        </p:spPr>
        <p:txBody>
          <a:bodyPr anchor="b">
            <a:normAutofit/>
          </a:bodyPr>
          <a:lstStyle>
            <a:lvl1pPr algn="ctr">
              <a:defRPr sz="4400" spc="0">
                <a:solidFill>
                  <a:schemeClr val="tx2"/>
                </a:solidFill>
                <a:latin typeface="+mj-lt"/>
              </a:defRPr>
            </a:lvl1pPr>
          </a:lstStyle>
          <a:p>
            <a:r>
              <a:rPr lang="en-US" dirty="0"/>
              <a:t>Click To Edit Master Title Style</a:t>
            </a:r>
          </a:p>
        </p:txBody>
      </p:sp>
      <p:cxnSp>
        <p:nvCxnSpPr>
          <p:cNvPr id="8" name="Straight Connector 7">
            <a:extLst>
              <a:ext uri="{FF2B5EF4-FFF2-40B4-BE49-F238E27FC236}">
                <a16:creationId xmlns:a16="http://schemas.microsoft.com/office/drawing/2014/main" id="{7E6813C0-D9D8-431C-9899-A9BC0BA0DE45}"/>
              </a:ext>
            </a:extLst>
          </p:cNvPr>
          <p:cNvCxnSpPr/>
          <p:nvPr userDrawn="1"/>
        </p:nvCxnSpPr>
        <p:spPr>
          <a:xfrm>
            <a:off x="2438400" y="1466850"/>
            <a:ext cx="7315200"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47049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4C9287E-D84A-448D-AD45-7BCAFD051E15}"/>
              </a:ext>
            </a:extLst>
          </p:cNvPr>
          <p:cNvSpPr>
            <a:spLocks noGrp="1"/>
          </p:cNvSpPr>
          <p:nvPr>
            <p:ph type="dt" sz="half" idx="10"/>
          </p:nvPr>
        </p:nvSpPr>
        <p:spPr/>
        <p:txBody>
          <a:bodyPr/>
          <a:lstStyle/>
          <a:p>
            <a:fld id="{304E8381-1220-45D7-A508-9B3EA5354895}" type="datetimeFigureOut">
              <a:rPr lang="en-US" smtClean="0">
                <a:solidFill>
                  <a:prstClr val="black">
                    <a:tint val="75000"/>
                  </a:prstClr>
                </a:solidFill>
              </a:rPr>
              <a:pPr/>
              <a:t>6/9/2023</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2DB926B5-83DA-4656-BB4F-6CAE7F22AF74}"/>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BA61BF1A-28DD-4ED6-9400-B139D672F52B}"/>
              </a:ext>
            </a:extLst>
          </p:cNvPr>
          <p:cNvSpPr>
            <a:spLocks noGrp="1"/>
          </p:cNvSpPr>
          <p:nvPr>
            <p:ph type="sldNum" sz="quarter" idx="12"/>
          </p:nvPr>
        </p:nvSpPr>
        <p:spPr/>
        <p:txBody>
          <a:bodyPr/>
          <a:lstStyle/>
          <a:p>
            <a:fld id="{0BAD3989-C0BA-4AE9-8F57-274CC2690C0D}" type="slidenum">
              <a:rPr lang="en-US" smtClean="0">
                <a:solidFill>
                  <a:prstClr val="black">
                    <a:tint val="75000"/>
                  </a:prstClr>
                </a:solidFill>
              </a:rPr>
              <a:pPr/>
              <a:t>‹#›</a:t>
            </a:fld>
            <a:endParaRPr lang="en-US">
              <a:solidFill>
                <a:prstClr val="black">
                  <a:tint val="75000"/>
                </a:prstClr>
              </a:solidFill>
            </a:endParaRPr>
          </a:p>
        </p:txBody>
      </p:sp>
      <p:sp>
        <p:nvSpPr>
          <p:cNvPr id="7" name="Title 1">
            <a:extLst>
              <a:ext uri="{FF2B5EF4-FFF2-40B4-BE49-F238E27FC236}">
                <a16:creationId xmlns:a16="http://schemas.microsoft.com/office/drawing/2014/main" id="{1C3009EA-A9B4-4B34-A301-ABF43446C012}"/>
              </a:ext>
            </a:extLst>
          </p:cNvPr>
          <p:cNvSpPr>
            <a:spLocks noGrp="1"/>
          </p:cNvSpPr>
          <p:nvPr>
            <p:ph type="title" hasCustomPrompt="1"/>
          </p:nvPr>
        </p:nvSpPr>
        <p:spPr>
          <a:xfrm>
            <a:off x="619125" y="117476"/>
            <a:ext cx="10953750" cy="1169988"/>
          </a:xfrm>
        </p:spPr>
        <p:txBody>
          <a:bodyPr anchor="b">
            <a:normAutofit/>
          </a:bodyPr>
          <a:lstStyle>
            <a:lvl1pPr algn="ctr">
              <a:defRPr sz="4400" spc="0">
                <a:solidFill>
                  <a:schemeClr val="tx2"/>
                </a:solidFill>
                <a:latin typeface="+mj-lt"/>
              </a:defRPr>
            </a:lvl1pPr>
          </a:lstStyle>
          <a:p>
            <a:r>
              <a:rPr lang="en-US" dirty="0"/>
              <a:t>Click To Edit Master Title Style</a:t>
            </a:r>
          </a:p>
        </p:txBody>
      </p:sp>
      <p:cxnSp>
        <p:nvCxnSpPr>
          <p:cNvPr id="9" name="Straight Connector 8">
            <a:extLst>
              <a:ext uri="{FF2B5EF4-FFF2-40B4-BE49-F238E27FC236}">
                <a16:creationId xmlns:a16="http://schemas.microsoft.com/office/drawing/2014/main" id="{77B0021E-E224-4737-BAD7-ECBA6D6E813D}"/>
              </a:ext>
            </a:extLst>
          </p:cNvPr>
          <p:cNvCxnSpPr/>
          <p:nvPr userDrawn="1"/>
        </p:nvCxnSpPr>
        <p:spPr>
          <a:xfrm>
            <a:off x="5090160" y="1463040"/>
            <a:ext cx="2011680" cy="0"/>
          </a:xfrm>
          <a:prstGeom prst="line">
            <a:avLst/>
          </a:prstGeom>
          <a:ln w="444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04341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F795DA3-75FC-4EE6-ABDB-F8822B7C7679}"/>
              </a:ext>
            </a:extLst>
          </p:cNvPr>
          <p:cNvSpPr/>
          <p:nvPr userDrawn="1"/>
        </p:nvSpPr>
        <p:spPr>
          <a:xfrm>
            <a:off x="0" y="0"/>
            <a:ext cx="12192000" cy="15544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9EE42AA6-3F87-4BDD-9190-C5E11FBCAA75}"/>
              </a:ext>
            </a:extLst>
          </p:cNvPr>
          <p:cNvCxnSpPr>
            <a:cxnSpLocks/>
          </p:cNvCxnSpPr>
          <p:nvPr userDrawn="1"/>
        </p:nvCxnSpPr>
        <p:spPr>
          <a:xfrm>
            <a:off x="450630" y="447345"/>
            <a:ext cx="1828800"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120E56A-2BDE-4EEC-8ECC-05E78EDD6612}"/>
              </a:ext>
            </a:extLst>
          </p:cNvPr>
          <p:cNvSpPr>
            <a:spLocks noGrp="1"/>
          </p:cNvSpPr>
          <p:nvPr>
            <p:ph type="title" hasCustomPrompt="1"/>
          </p:nvPr>
        </p:nvSpPr>
        <p:spPr>
          <a:xfrm>
            <a:off x="348455" y="712994"/>
            <a:ext cx="11187235" cy="849107"/>
          </a:xfrm>
        </p:spPr>
        <p:txBody>
          <a:bodyPr anchor="t">
            <a:normAutofit/>
          </a:bodyPr>
          <a:lstStyle>
            <a:lvl1pPr algn="l">
              <a:defRPr sz="2400" b="1" spc="300">
                <a:solidFill>
                  <a:schemeClr val="bg1"/>
                </a:solidFill>
              </a:defRPr>
            </a:lvl1pPr>
          </a:lstStyle>
          <a:p>
            <a:r>
              <a:rPr lang="en-US" dirty="0"/>
              <a:t>CLICK TO EDIT MASTER TITLE STYLE</a:t>
            </a:r>
          </a:p>
        </p:txBody>
      </p:sp>
      <p:sp>
        <p:nvSpPr>
          <p:cNvPr id="3" name="Date Placeholder 2">
            <a:extLst>
              <a:ext uri="{FF2B5EF4-FFF2-40B4-BE49-F238E27FC236}">
                <a16:creationId xmlns:a16="http://schemas.microsoft.com/office/drawing/2014/main" id="{84C9287E-D84A-448D-AD45-7BCAFD051E15}"/>
              </a:ext>
            </a:extLst>
          </p:cNvPr>
          <p:cNvSpPr>
            <a:spLocks noGrp="1"/>
          </p:cNvSpPr>
          <p:nvPr>
            <p:ph type="dt" sz="half" idx="10"/>
          </p:nvPr>
        </p:nvSpPr>
        <p:spPr/>
        <p:txBody>
          <a:bodyPr/>
          <a:lstStyle/>
          <a:p>
            <a:fld id="{304E8381-1220-45D7-A508-9B3EA5354895}" type="datetimeFigureOut">
              <a:rPr lang="en-US" smtClean="0">
                <a:solidFill>
                  <a:prstClr val="black">
                    <a:tint val="75000"/>
                  </a:prstClr>
                </a:solidFill>
              </a:rPr>
              <a:pPr/>
              <a:t>6/9/2023</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2DB926B5-83DA-4656-BB4F-6CAE7F22AF74}"/>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BA61BF1A-28DD-4ED6-9400-B139D672F52B}"/>
              </a:ext>
            </a:extLst>
          </p:cNvPr>
          <p:cNvSpPr>
            <a:spLocks noGrp="1"/>
          </p:cNvSpPr>
          <p:nvPr>
            <p:ph type="sldNum" sz="quarter" idx="12"/>
          </p:nvPr>
        </p:nvSpPr>
        <p:spPr/>
        <p:txBody>
          <a:bodyPr/>
          <a:lstStyle/>
          <a:p>
            <a:fld id="{0BAD3989-C0BA-4AE9-8F57-274CC2690C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942706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E1B454-E2E6-4A79-A0FC-F75399558984}"/>
              </a:ext>
            </a:extLst>
          </p:cNvPr>
          <p:cNvSpPr>
            <a:spLocks noGrp="1"/>
          </p:cNvSpPr>
          <p:nvPr>
            <p:ph type="dt" sz="half" idx="10"/>
          </p:nvPr>
        </p:nvSpPr>
        <p:spPr/>
        <p:txBody>
          <a:bodyPr/>
          <a:lstStyle/>
          <a:p>
            <a:fld id="{304E8381-1220-45D7-A508-9B3EA5354895}" type="datetimeFigureOut">
              <a:rPr lang="en-US" smtClean="0">
                <a:solidFill>
                  <a:prstClr val="black">
                    <a:tint val="75000"/>
                  </a:prstClr>
                </a:solidFill>
              </a:rPr>
              <a:pPr/>
              <a:t>6/9/2023</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FDC2C33A-B4D8-4AF8-B4B8-46D6846C87A8}"/>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D6B98AB4-FED9-4D04-9A6F-A29994157F11}"/>
              </a:ext>
            </a:extLst>
          </p:cNvPr>
          <p:cNvSpPr>
            <a:spLocks noGrp="1"/>
          </p:cNvSpPr>
          <p:nvPr>
            <p:ph type="sldNum" sz="quarter" idx="12"/>
          </p:nvPr>
        </p:nvSpPr>
        <p:spPr/>
        <p:txBody>
          <a:bodyPr/>
          <a:lstStyle/>
          <a:p>
            <a:fld id="{0BAD3989-C0BA-4AE9-8F57-274CC2690C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31903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2_Blank">
    <p:bg>
      <p:bgPr>
        <a:solidFill>
          <a:schemeClr val="tx2"/>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E1B454-E2E6-4A79-A0FC-F75399558984}"/>
              </a:ext>
            </a:extLst>
          </p:cNvPr>
          <p:cNvSpPr>
            <a:spLocks noGrp="1"/>
          </p:cNvSpPr>
          <p:nvPr>
            <p:ph type="dt" sz="half" idx="10"/>
          </p:nvPr>
        </p:nvSpPr>
        <p:spPr/>
        <p:txBody>
          <a:bodyPr/>
          <a:lstStyle/>
          <a:p>
            <a:fld id="{304E8381-1220-45D7-A508-9B3EA5354895}" type="datetimeFigureOut">
              <a:rPr lang="en-US" smtClean="0">
                <a:solidFill>
                  <a:prstClr val="black">
                    <a:tint val="75000"/>
                  </a:prstClr>
                </a:solidFill>
              </a:rPr>
              <a:pPr/>
              <a:t>6/9/2023</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FDC2C33A-B4D8-4AF8-B4B8-46D6846C87A8}"/>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D6B98AB4-FED9-4D04-9A6F-A29994157F11}"/>
              </a:ext>
            </a:extLst>
          </p:cNvPr>
          <p:cNvSpPr>
            <a:spLocks noGrp="1"/>
          </p:cNvSpPr>
          <p:nvPr>
            <p:ph type="sldNum" sz="quarter" idx="12"/>
          </p:nvPr>
        </p:nvSpPr>
        <p:spPr/>
        <p:txBody>
          <a:bodyPr/>
          <a:lstStyle/>
          <a:p>
            <a:fld id="{0BAD3989-C0BA-4AE9-8F57-274CC2690C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1070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3F8C6-A4C2-4057-8171-BDA90B9A1214}"/>
              </a:ext>
            </a:extLst>
          </p:cNvPr>
          <p:cNvSpPr>
            <a:spLocks noGrp="1"/>
          </p:cNvSpPr>
          <p:nvPr>
            <p:ph type="ctrTitle" hasCustomPrompt="1"/>
          </p:nvPr>
        </p:nvSpPr>
        <p:spPr>
          <a:xfrm>
            <a:off x="1752600" y="685800"/>
            <a:ext cx="8686800" cy="2504510"/>
          </a:xfrm>
        </p:spPr>
        <p:txBody>
          <a:bodyPr anchor="b">
            <a:normAutofit/>
          </a:bodyPr>
          <a:lstStyle>
            <a:lvl1pPr algn="ctr">
              <a:lnSpc>
                <a:spcPct val="100000"/>
              </a:lnSpc>
              <a:defRPr sz="4800" spc="0" baseline="0">
                <a:solidFill>
                  <a:schemeClr val="tx2"/>
                </a:solidFill>
                <a:latin typeface="Montserrat ExtraLight" panose="00000300000000000000" pitchFamily="50" charset="0"/>
                <a:ea typeface="Open Sans" panose="020B0606030504020204" pitchFamily="34" charset="0"/>
                <a:cs typeface="Open Sans" panose="020B0606030504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569AFAE5-61A2-41CE-A5D8-C37720060934}"/>
              </a:ext>
            </a:extLst>
          </p:cNvPr>
          <p:cNvSpPr>
            <a:spLocks noGrp="1"/>
          </p:cNvSpPr>
          <p:nvPr>
            <p:ph type="subTitle" idx="1" hasCustomPrompt="1"/>
          </p:nvPr>
        </p:nvSpPr>
        <p:spPr>
          <a:xfrm>
            <a:off x="1752600" y="3794799"/>
            <a:ext cx="8686800" cy="1582916"/>
          </a:xfrm>
        </p:spPr>
        <p:txBody>
          <a:bodyPr>
            <a:normAutofit/>
          </a:bodyPr>
          <a:lstStyle>
            <a:lvl1pPr marL="0" indent="0" algn="ctr">
              <a:lnSpc>
                <a:spcPct val="120000"/>
              </a:lnSpc>
              <a:buNone/>
              <a:defRPr sz="1800" b="1" spc="600" baseline="0">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18" name="Straight Connector 17">
            <a:extLst>
              <a:ext uri="{FF2B5EF4-FFF2-40B4-BE49-F238E27FC236}">
                <a16:creationId xmlns:a16="http://schemas.microsoft.com/office/drawing/2014/main" id="{2D210BBA-0B92-4916-81A3-5E939F00CE0C}"/>
              </a:ext>
            </a:extLst>
          </p:cNvPr>
          <p:cNvCxnSpPr/>
          <p:nvPr userDrawn="1"/>
        </p:nvCxnSpPr>
        <p:spPr>
          <a:xfrm>
            <a:off x="3810000" y="3511296"/>
            <a:ext cx="4572000" cy="0"/>
          </a:xfrm>
          <a:prstGeom prst="line">
            <a:avLst/>
          </a:prstGeom>
          <a:ln w="444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27DCEC63-9282-42F9-A794-DAA26CCAF07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018520" y="5486400"/>
            <a:ext cx="701542" cy="913512"/>
          </a:xfrm>
          <a:prstGeom prst="rect">
            <a:avLst/>
          </a:prstGeom>
        </p:spPr>
      </p:pic>
      <p:sp>
        <p:nvSpPr>
          <p:cNvPr id="9" name="Text Placeholder 8">
            <a:extLst>
              <a:ext uri="{FF2B5EF4-FFF2-40B4-BE49-F238E27FC236}">
                <a16:creationId xmlns:a16="http://schemas.microsoft.com/office/drawing/2014/main" id="{EB80B59E-3A72-4627-ACBF-26701025A73B}"/>
              </a:ext>
            </a:extLst>
          </p:cNvPr>
          <p:cNvSpPr>
            <a:spLocks noGrp="1"/>
          </p:cNvSpPr>
          <p:nvPr>
            <p:ph type="body" sz="quarter" idx="13" hasCustomPrompt="1"/>
          </p:nvPr>
        </p:nvSpPr>
        <p:spPr>
          <a:xfrm>
            <a:off x="914400" y="5943600"/>
            <a:ext cx="10058400" cy="457200"/>
          </a:xfrm>
        </p:spPr>
        <p:txBody>
          <a:bodyPr>
            <a:normAutofit/>
          </a:bodyPr>
          <a:lstStyle>
            <a:lvl1pPr marL="0" indent="0" algn="ctr">
              <a:buNone/>
              <a:defRPr sz="1400" spc="600">
                <a:solidFill>
                  <a:schemeClr val="tx2"/>
                </a:solidFill>
                <a:latin typeface="+mj-lt"/>
              </a:defRPr>
            </a:lvl1pPr>
          </a:lstStyle>
          <a:p>
            <a:pPr lvl="0"/>
            <a:r>
              <a:rPr lang="en-US" dirty="0"/>
              <a:t>CLICK TO EDIT DATE  |  LOCATION</a:t>
            </a:r>
          </a:p>
        </p:txBody>
      </p:sp>
    </p:spTree>
    <p:extLst>
      <p:ext uri="{BB962C8B-B14F-4D97-AF65-F5344CB8AC3E}">
        <p14:creationId xmlns:p14="http://schemas.microsoft.com/office/powerpoint/2010/main" val="18714326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CF92FE-1EDE-4BCE-B581-6ADA73BCF5E4}"/>
              </a:ext>
            </a:extLst>
          </p:cNvPr>
          <p:cNvSpPr>
            <a:spLocks noGrp="1"/>
          </p:cNvSpPr>
          <p:nvPr>
            <p:ph sz="half" idx="1"/>
          </p:nvPr>
        </p:nvSpPr>
        <p:spPr>
          <a:xfrm>
            <a:off x="838200" y="1825625"/>
            <a:ext cx="5181600" cy="4351338"/>
          </a:xfrm>
        </p:spPr>
        <p:txBody>
          <a:bodyPr/>
          <a:lstStyle>
            <a:lvl1pPr marL="0" indent="0">
              <a:buNone/>
              <a:defRPr b="1"/>
            </a:lvl1pPr>
            <a:lvl2pPr>
              <a:defRPr>
                <a:latin typeface="Open Sans Light" panose="020B0306030504020204" pitchFamily="34" charset="0"/>
                <a:ea typeface="Open Sans Light" panose="020B0306030504020204" pitchFamily="34" charset="0"/>
                <a:cs typeface="Open Sans Light" panose="020B0306030504020204" pitchFamily="34" charset="0"/>
              </a:defRPr>
            </a:lvl2pPr>
            <a:lvl3pPr>
              <a:defRPr>
                <a:latin typeface="Open Sans Light" panose="020B0306030504020204" pitchFamily="34" charset="0"/>
                <a:ea typeface="Open Sans Light" panose="020B0306030504020204" pitchFamily="34" charset="0"/>
                <a:cs typeface="Open Sans Light" panose="020B0306030504020204" pitchFamily="34" charset="0"/>
              </a:defRPr>
            </a:lvl3pPr>
            <a:lvl4pPr>
              <a:defRPr>
                <a:latin typeface="Open Sans Light" panose="020B0306030504020204" pitchFamily="34" charset="0"/>
                <a:ea typeface="Open Sans Light" panose="020B0306030504020204" pitchFamily="34" charset="0"/>
                <a:cs typeface="Open Sans Light" panose="020B0306030504020204" pitchFamily="34" charset="0"/>
              </a:defRPr>
            </a:lvl4pPr>
            <a:lvl5pPr>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35AD0921-8732-4036-934E-0F1D0B1C5093}"/>
              </a:ext>
            </a:extLst>
          </p:cNvPr>
          <p:cNvSpPr>
            <a:spLocks noGrp="1"/>
          </p:cNvSpPr>
          <p:nvPr>
            <p:ph sz="half" idx="2"/>
          </p:nvPr>
        </p:nvSpPr>
        <p:spPr>
          <a:xfrm>
            <a:off x="6172200" y="1825625"/>
            <a:ext cx="5181600" cy="4351338"/>
          </a:xfrm>
        </p:spPr>
        <p:txBody>
          <a:bodyPr/>
          <a:lstStyle>
            <a:lvl1pPr marL="0" indent="0">
              <a:buNone/>
              <a:defRPr b="1"/>
            </a:lvl1pPr>
            <a:lvl2pPr>
              <a:defRPr>
                <a:latin typeface="Open Sans Light" panose="020B0306030504020204" pitchFamily="34" charset="0"/>
                <a:ea typeface="Open Sans Light" panose="020B0306030504020204" pitchFamily="34" charset="0"/>
                <a:cs typeface="Open Sans Light" panose="020B0306030504020204" pitchFamily="34" charset="0"/>
              </a:defRPr>
            </a:lvl2pPr>
            <a:lvl3pPr>
              <a:defRPr>
                <a:latin typeface="Open Sans Light" panose="020B0306030504020204" pitchFamily="34" charset="0"/>
                <a:ea typeface="Open Sans Light" panose="020B0306030504020204" pitchFamily="34" charset="0"/>
                <a:cs typeface="Open Sans Light" panose="020B0306030504020204" pitchFamily="34" charset="0"/>
              </a:defRPr>
            </a:lvl3pPr>
            <a:lvl4pPr>
              <a:defRPr>
                <a:latin typeface="Open Sans Light" panose="020B0306030504020204" pitchFamily="34" charset="0"/>
                <a:ea typeface="Open Sans Light" panose="020B0306030504020204" pitchFamily="34" charset="0"/>
                <a:cs typeface="Open Sans Light" panose="020B0306030504020204" pitchFamily="34" charset="0"/>
              </a:defRPr>
            </a:lvl4pPr>
            <a:lvl5pPr>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60C1F374-72B9-49BE-A25F-28A5C47E4458}"/>
              </a:ext>
            </a:extLst>
          </p:cNvPr>
          <p:cNvSpPr>
            <a:spLocks noGrp="1"/>
          </p:cNvSpPr>
          <p:nvPr>
            <p:ph type="dt" sz="half" idx="10"/>
          </p:nvPr>
        </p:nvSpPr>
        <p:spPr/>
        <p:txBody>
          <a:bodyPr/>
          <a:lstStyle/>
          <a:p>
            <a:fld id="{304E8381-1220-45D7-A508-9B3EA5354895}" type="datetimeFigureOut">
              <a:rPr lang="en-US" smtClean="0">
                <a:solidFill>
                  <a:prstClr val="black">
                    <a:tint val="75000"/>
                  </a:prstClr>
                </a:solidFill>
              </a:rPr>
              <a:pPr/>
              <a:t>6/9/2023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850367F5-E6D4-4915-A72F-EDC0B6766BB9}"/>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37DD78A7-1921-4BAE-93D1-FCE49C07BA7E}"/>
              </a:ext>
            </a:extLst>
          </p:cNvPr>
          <p:cNvSpPr>
            <a:spLocks noGrp="1"/>
          </p:cNvSpPr>
          <p:nvPr>
            <p:ph type="sldNum" sz="quarter" idx="12"/>
          </p:nvPr>
        </p:nvSpPr>
        <p:spPr/>
        <p:txBody>
          <a:bodyPr/>
          <a:lstStyle/>
          <a:p>
            <a:fld id="{0BAD3989-C0BA-4AE9-8F57-274CC2690C0D}" type="slidenum">
              <a:rPr lang="en-US" smtClean="0">
                <a:solidFill>
                  <a:prstClr val="black">
                    <a:tint val="75000"/>
                  </a:prstClr>
                </a:solidFill>
              </a:rPr>
              <a:pPr/>
              <a:t>‹#›</a:t>
            </a:fld>
            <a:endParaRPr lang="en-US">
              <a:solidFill>
                <a:prstClr val="black">
                  <a:tint val="75000"/>
                </a:prstClr>
              </a:solidFill>
            </a:endParaRPr>
          </a:p>
        </p:txBody>
      </p:sp>
      <p:sp>
        <p:nvSpPr>
          <p:cNvPr id="9" name="Title 1">
            <a:extLst>
              <a:ext uri="{FF2B5EF4-FFF2-40B4-BE49-F238E27FC236}">
                <a16:creationId xmlns:a16="http://schemas.microsoft.com/office/drawing/2014/main" id="{A46BB225-311B-45AA-987A-553884E436DC}"/>
              </a:ext>
            </a:extLst>
          </p:cNvPr>
          <p:cNvSpPr>
            <a:spLocks noGrp="1"/>
          </p:cNvSpPr>
          <p:nvPr>
            <p:ph type="title" hasCustomPrompt="1"/>
          </p:nvPr>
        </p:nvSpPr>
        <p:spPr>
          <a:xfrm>
            <a:off x="619125" y="117476"/>
            <a:ext cx="10953750" cy="1169988"/>
          </a:xfrm>
        </p:spPr>
        <p:txBody>
          <a:bodyPr anchor="b">
            <a:normAutofit/>
          </a:bodyPr>
          <a:lstStyle>
            <a:lvl1pPr algn="ctr">
              <a:tabLst>
                <a:tab pos="1320800" algn="l"/>
              </a:tabLst>
              <a:defRPr sz="4400" spc="0">
                <a:solidFill>
                  <a:schemeClr val="tx2"/>
                </a:solidFill>
                <a:latin typeface="+mj-lt"/>
              </a:defRPr>
            </a:lvl1pPr>
          </a:lstStyle>
          <a:p>
            <a:r>
              <a:rPr lang="en-US" dirty="0"/>
              <a:t>Click To Edit Master Title Style</a:t>
            </a:r>
          </a:p>
        </p:txBody>
      </p:sp>
      <p:cxnSp>
        <p:nvCxnSpPr>
          <p:cNvPr id="11" name="Straight Connector 10">
            <a:extLst>
              <a:ext uri="{FF2B5EF4-FFF2-40B4-BE49-F238E27FC236}">
                <a16:creationId xmlns:a16="http://schemas.microsoft.com/office/drawing/2014/main" id="{B8460F0D-B414-4819-8243-A617FC311B65}"/>
              </a:ext>
            </a:extLst>
          </p:cNvPr>
          <p:cNvCxnSpPr/>
          <p:nvPr userDrawn="1"/>
        </p:nvCxnSpPr>
        <p:spPr>
          <a:xfrm>
            <a:off x="2438400" y="1466850"/>
            <a:ext cx="7315200"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64214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CF92FE-1EDE-4BCE-B581-6ADA73BCF5E4}"/>
              </a:ext>
            </a:extLst>
          </p:cNvPr>
          <p:cNvSpPr>
            <a:spLocks noGrp="1"/>
          </p:cNvSpPr>
          <p:nvPr>
            <p:ph sz="half" idx="1"/>
          </p:nvPr>
        </p:nvSpPr>
        <p:spPr>
          <a:xfrm>
            <a:off x="838200" y="1825625"/>
            <a:ext cx="5181600" cy="4351338"/>
          </a:xfrm>
        </p:spPr>
        <p:txBody>
          <a:bodyPr/>
          <a:lstStyle>
            <a:lvl1pPr marL="0" indent="0">
              <a:buNone/>
              <a:defRPr b="1"/>
            </a:lvl1pPr>
            <a:lvl2pPr>
              <a:defRPr>
                <a:latin typeface="Open Sans Light" panose="020B0306030504020204" pitchFamily="34" charset="0"/>
                <a:ea typeface="Open Sans Light" panose="020B0306030504020204" pitchFamily="34" charset="0"/>
                <a:cs typeface="Open Sans Light" panose="020B0306030504020204" pitchFamily="34" charset="0"/>
              </a:defRPr>
            </a:lvl2pPr>
            <a:lvl3pPr>
              <a:defRPr>
                <a:latin typeface="Open Sans Light" panose="020B0306030504020204" pitchFamily="34" charset="0"/>
                <a:ea typeface="Open Sans Light" panose="020B0306030504020204" pitchFamily="34" charset="0"/>
                <a:cs typeface="Open Sans Light" panose="020B0306030504020204" pitchFamily="34" charset="0"/>
              </a:defRPr>
            </a:lvl3pPr>
            <a:lvl4pPr>
              <a:defRPr>
                <a:latin typeface="Open Sans Light" panose="020B0306030504020204" pitchFamily="34" charset="0"/>
                <a:ea typeface="Open Sans Light" panose="020B0306030504020204" pitchFamily="34" charset="0"/>
                <a:cs typeface="Open Sans Light" panose="020B0306030504020204" pitchFamily="34" charset="0"/>
              </a:defRPr>
            </a:lvl4pPr>
            <a:lvl5pPr>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35AD0921-8732-4036-934E-0F1D0B1C5093}"/>
              </a:ext>
            </a:extLst>
          </p:cNvPr>
          <p:cNvSpPr>
            <a:spLocks noGrp="1"/>
          </p:cNvSpPr>
          <p:nvPr>
            <p:ph sz="half" idx="2"/>
          </p:nvPr>
        </p:nvSpPr>
        <p:spPr>
          <a:xfrm>
            <a:off x="6172200" y="1825625"/>
            <a:ext cx="5181600" cy="4351338"/>
          </a:xfrm>
        </p:spPr>
        <p:txBody>
          <a:bodyPr/>
          <a:lstStyle>
            <a:lvl1pPr marL="0" indent="0">
              <a:buNone/>
              <a:defRPr b="1"/>
            </a:lvl1pPr>
            <a:lvl2pPr>
              <a:defRPr>
                <a:latin typeface="Open Sans Light" panose="020B0306030504020204" pitchFamily="34" charset="0"/>
                <a:ea typeface="Open Sans Light" panose="020B0306030504020204" pitchFamily="34" charset="0"/>
                <a:cs typeface="Open Sans Light" panose="020B0306030504020204" pitchFamily="34" charset="0"/>
              </a:defRPr>
            </a:lvl2pPr>
            <a:lvl3pPr>
              <a:defRPr>
                <a:latin typeface="Open Sans Light" panose="020B0306030504020204" pitchFamily="34" charset="0"/>
                <a:ea typeface="Open Sans Light" panose="020B0306030504020204" pitchFamily="34" charset="0"/>
                <a:cs typeface="Open Sans Light" panose="020B0306030504020204" pitchFamily="34" charset="0"/>
              </a:defRPr>
            </a:lvl3pPr>
            <a:lvl4pPr>
              <a:defRPr>
                <a:latin typeface="Open Sans Light" panose="020B0306030504020204" pitchFamily="34" charset="0"/>
                <a:ea typeface="Open Sans Light" panose="020B0306030504020204" pitchFamily="34" charset="0"/>
                <a:cs typeface="Open Sans Light" panose="020B0306030504020204" pitchFamily="34" charset="0"/>
              </a:defRPr>
            </a:lvl4pPr>
            <a:lvl5pPr>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60C1F374-72B9-49BE-A25F-28A5C47E4458}"/>
              </a:ext>
            </a:extLst>
          </p:cNvPr>
          <p:cNvSpPr>
            <a:spLocks noGrp="1"/>
          </p:cNvSpPr>
          <p:nvPr>
            <p:ph type="dt" sz="half" idx="10"/>
          </p:nvPr>
        </p:nvSpPr>
        <p:spPr/>
        <p:txBody>
          <a:bodyPr/>
          <a:lstStyle/>
          <a:p>
            <a:fld id="{304E8381-1220-45D7-A508-9B3EA5354895}" type="datetimeFigureOut">
              <a:rPr lang="en-US" smtClean="0">
                <a:solidFill>
                  <a:prstClr val="black">
                    <a:tint val="75000"/>
                  </a:prstClr>
                </a:solidFill>
              </a:rPr>
              <a:pPr/>
              <a:t>6/9/2023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850367F5-E6D4-4915-A72F-EDC0B6766BB9}"/>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37DD78A7-1921-4BAE-93D1-FCE49C07BA7E}"/>
              </a:ext>
            </a:extLst>
          </p:cNvPr>
          <p:cNvSpPr>
            <a:spLocks noGrp="1"/>
          </p:cNvSpPr>
          <p:nvPr>
            <p:ph type="sldNum" sz="quarter" idx="12"/>
          </p:nvPr>
        </p:nvSpPr>
        <p:spPr/>
        <p:txBody>
          <a:bodyPr/>
          <a:lstStyle/>
          <a:p>
            <a:fld id="{0BAD3989-C0BA-4AE9-8F57-274CC2690C0D}" type="slidenum">
              <a:rPr lang="en-US" smtClean="0">
                <a:solidFill>
                  <a:prstClr val="black">
                    <a:tint val="75000"/>
                  </a:prstClr>
                </a:solidFill>
              </a:rPr>
              <a:pPr/>
              <a:t>‹#›</a:t>
            </a:fld>
            <a:endParaRPr lang="en-US">
              <a:solidFill>
                <a:prstClr val="black">
                  <a:tint val="75000"/>
                </a:prstClr>
              </a:solidFill>
            </a:endParaRPr>
          </a:p>
        </p:txBody>
      </p:sp>
      <p:sp>
        <p:nvSpPr>
          <p:cNvPr id="9" name="Title 1">
            <a:extLst>
              <a:ext uri="{FF2B5EF4-FFF2-40B4-BE49-F238E27FC236}">
                <a16:creationId xmlns:a16="http://schemas.microsoft.com/office/drawing/2014/main" id="{A46BB225-311B-45AA-987A-553884E436DC}"/>
              </a:ext>
            </a:extLst>
          </p:cNvPr>
          <p:cNvSpPr>
            <a:spLocks noGrp="1"/>
          </p:cNvSpPr>
          <p:nvPr>
            <p:ph type="title" hasCustomPrompt="1"/>
          </p:nvPr>
        </p:nvSpPr>
        <p:spPr>
          <a:xfrm>
            <a:off x="619125" y="117476"/>
            <a:ext cx="10953750" cy="1169988"/>
          </a:xfrm>
        </p:spPr>
        <p:txBody>
          <a:bodyPr anchor="b">
            <a:normAutofit/>
          </a:bodyPr>
          <a:lstStyle>
            <a:lvl1pPr algn="ctr">
              <a:tabLst>
                <a:tab pos="1320800" algn="l"/>
              </a:tabLst>
              <a:defRPr sz="4400" spc="0">
                <a:solidFill>
                  <a:schemeClr val="tx2"/>
                </a:solidFill>
                <a:latin typeface="+mj-lt"/>
              </a:defRPr>
            </a:lvl1pPr>
          </a:lstStyle>
          <a:p>
            <a:r>
              <a:rPr lang="en-US" dirty="0"/>
              <a:t>Click To Edit Master Title Style</a:t>
            </a:r>
          </a:p>
        </p:txBody>
      </p:sp>
      <p:cxnSp>
        <p:nvCxnSpPr>
          <p:cNvPr id="10" name="Straight Connector 9">
            <a:extLst>
              <a:ext uri="{FF2B5EF4-FFF2-40B4-BE49-F238E27FC236}">
                <a16:creationId xmlns:a16="http://schemas.microsoft.com/office/drawing/2014/main" id="{BBDC128C-A332-4229-8AF2-8C2322298BFB}"/>
              </a:ext>
            </a:extLst>
          </p:cNvPr>
          <p:cNvCxnSpPr/>
          <p:nvPr userDrawn="1"/>
        </p:nvCxnSpPr>
        <p:spPr>
          <a:xfrm>
            <a:off x="5090160" y="1463040"/>
            <a:ext cx="2011680" cy="0"/>
          </a:xfrm>
          <a:prstGeom prst="line">
            <a:avLst/>
          </a:prstGeom>
          <a:ln w="444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98782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B31256-9B81-4713-A891-DA7ADE94547B}"/>
              </a:ext>
            </a:extLst>
          </p:cNvPr>
          <p:cNvSpPr/>
          <p:nvPr userDrawn="1"/>
        </p:nvSpPr>
        <p:spPr>
          <a:xfrm>
            <a:off x="6263644" y="1892300"/>
            <a:ext cx="5760720" cy="4965699"/>
          </a:xfrm>
          <a:prstGeom prst="rect">
            <a:avLst/>
          </a:prstGeom>
          <a:solidFill>
            <a:srgbClr val="E2ED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E10CD08-4945-4F31-8BA1-E5C571174BFF}"/>
              </a:ext>
            </a:extLst>
          </p:cNvPr>
          <p:cNvSpPr/>
          <p:nvPr userDrawn="1"/>
        </p:nvSpPr>
        <p:spPr>
          <a:xfrm>
            <a:off x="167636" y="1892300"/>
            <a:ext cx="5760720" cy="4965699"/>
          </a:xfrm>
          <a:prstGeom prst="rect">
            <a:avLst/>
          </a:prstGeom>
          <a:solidFill>
            <a:srgbClr val="E2ED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F795DA3-75FC-4EE6-ABDB-F8822B7C7679}"/>
              </a:ext>
            </a:extLst>
          </p:cNvPr>
          <p:cNvSpPr/>
          <p:nvPr userDrawn="1"/>
        </p:nvSpPr>
        <p:spPr>
          <a:xfrm>
            <a:off x="0" y="0"/>
            <a:ext cx="12192000" cy="15544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9EE42AA6-3F87-4BDD-9190-C5E11FBCAA75}"/>
              </a:ext>
            </a:extLst>
          </p:cNvPr>
          <p:cNvCxnSpPr>
            <a:cxnSpLocks/>
          </p:cNvCxnSpPr>
          <p:nvPr userDrawn="1"/>
        </p:nvCxnSpPr>
        <p:spPr>
          <a:xfrm>
            <a:off x="450630" y="447345"/>
            <a:ext cx="1828800"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120E56A-2BDE-4EEC-8ECC-05E78EDD6612}"/>
              </a:ext>
            </a:extLst>
          </p:cNvPr>
          <p:cNvSpPr>
            <a:spLocks noGrp="1"/>
          </p:cNvSpPr>
          <p:nvPr>
            <p:ph type="title" hasCustomPrompt="1"/>
          </p:nvPr>
        </p:nvSpPr>
        <p:spPr>
          <a:xfrm>
            <a:off x="347472" y="712994"/>
            <a:ext cx="11187235" cy="849107"/>
          </a:xfrm>
        </p:spPr>
        <p:txBody>
          <a:bodyPr anchor="t">
            <a:normAutofit/>
          </a:bodyPr>
          <a:lstStyle>
            <a:lvl1pPr algn="l">
              <a:defRPr sz="2400" b="1" spc="300">
                <a:solidFill>
                  <a:schemeClr val="bg1"/>
                </a:solidFill>
              </a:defRPr>
            </a:lvl1pPr>
          </a:lstStyle>
          <a:p>
            <a:r>
              <a:rPr lang="en-US" dirty="0"/>
              <a:t>CLICK TO EDIT MASTER TITLE STYLE</a:t>
            </a:r>
          </a:p>
        </p:txBody>
      </p:sp>
      <p:sp>
        <p:nvSpPr>
          <p:cNvPr id="3" name="Date Placeholder 2">
            <a:extLst>
              <a:ext uri="{FF2B5EF4-FFF2-40B4-BE49-F238E27FC236}">
                <a16:creationId xmlns:a16="http://schemas.microsoft.com/office/drawing/2014/main" id="{84C9287E-D84A-448D-AD45-7BCAFD051E15}"/>
              </a:ext>
            </a:extLst>
          </p:cNvPr>
          <p:cNvSpPr>
            <a:spLocks noGrp="1"/>
          </p:cNvSpPr>
          <p:nvPr>
            <p:ph type="dt" sz="half" idx="10"/>
          </p:nvPr>
        </p:nvSpPr>
        <p:spPr/>
        <p:txBody>
          <a:bodyPr/>
          <a:lstStyle/>
          <a:p>
            <a:fld id="{304E8381-1220-45D7-A508-9B3EA5354895}" type="datetimeFigureOut">
              <a:rPr lang="en-US" smtClean="0">
                <a:solidFill>
                  <a:prstClr val="black">
                    <a:tint val="75000"/>
                  </a:prstClr>
                </a:solidFill>
              </a:rPr>
              <a:pPr/>
              <a:t>6/9/2023</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2DB926B5-83DA-4656-BB4F-6CAE7F22AF74}"/>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BA61BF1A-28DD-4ED6-9400-B139D672F52B}"/>
              </a:ext>
            </a:extLst>
          </p:cNvPr>
          <p:cNvSpPr>
            <a:spLocks noGrp="1"/>
          </p:cNvSpPr>
          <p:nvPr>
            <p:ph type="sldNum" sz="quarter" idx="12"/>
          </p:nvPr>
        </p:nvSpPr>
        <p:spPr/>
        <p:txBody>
          <a:bodyPr/>
          <a:lstStyle/>
          <a:p>
            <a:fld id="{0BAD3989-C0BA-4AE9-8F57-274CC2690C0D}" type="slidenum">
              <a:rPr lang="en-US" smtClean="0">
                <a:solidFill>
                  <a:prstClr val="black">
                    <a:tint val="75000"/>
                  </a:prstClr>
                </a:solidFill>
              </a:rPr>
              <a:pPr/>
              <a:t>‹#›</a:t>
            </a:fld>
            <a:endParaRPr lang="en-US">
              <a:solidFill>
                <a:prstClr val="black">
                  <a:tint val="75000"/>
                </a:prstClr>
              </a:solidFill>
            </a:endParaRPr>
          </a:p>
        </p:txBody>
      </p:sp>
      <p:sp>
        <p:nvSpPr>
          <p:cNvPr id="7" name="Content Placeholder 6">
            <a:extLst>
              <a:ext uri="{FF2B5EF4-FFF2-40B4-BE49-F238E27FC236}">
                <a16:creationId xmlns:a16="http://schemas.microsoft.com/office/drawing/2014/main" id="{C889C3C3-B8F8-40AB-A6F4-6520B2591D7C}"/>
              </a:ext>
            </a:extLst>
          </p:cNvPr>
          <p:cNvSpPr>
            <a:spLocks noGrp="1"/>
          </p:cNvSpPr>
          <p:nvPr>
            <p:ph sz="quarter" idx="13"/>
          </p:nvPr>
        </p:nvSpPr>
        <p:spPr>
          <a:xfrm>
            <a:off x="487676" y="2266950"/>
            <a:ext cx="5120640" cy="4114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13">
            <a:extLst>
              <a:ext uri="{FF2B5EF4-FFF2-40B4-BE49-F238E27FC236}">
                <a16:creationId xmlns:a16="http://schemas.microsoft.com/office/drawing/2014/main" id="{87BA19BE-C512-4966-8F21-F8968E9950C4}"/>
              </a:ext>
            </a:extLst>
          </p:cNvPr>
          <p:cNvSpPr>
            <a:spLocks noGrp="1"/>
          </p:cNvSpPr>
          <p:nvPr>
            <p:ph sz="quarter" idx="14"/>
          </p:nvPr>
        </p:nvSpPr>
        <p:spPr>
          <a:xfrm>
            <a:off x="6583684" y="2274888"/>
            <a:ext cx="5120640" cy="4114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823066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2945408-A878-49B1-97BB-711D4DEAE9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4D13B31-3CD8-439E-B5F4-5086A792162D}"/>
              </a:ext>
            </a:extLst>
          </p:cNvPr>
          <p:cNvSpPr>
            <a:spLocks noGrp="1"/>
          </p:cNvSpPr>
          <p:nvPr>
            <p:ph sz="half" idx="2"/>
          </p:nvPr>
        </p:nvSpPr>
        <p:spPr>
          <a:xfrm>
            <a:off x="839788" y="2505075"/>
            <a:ext cx="5157787" cy="3684588"/>
          </a:xfrm>
        </p:spPr>
        <p:txBody>
          <a:bodyPr/>
          <a:lstStyle>
            <a:lvl1pPr>
              <a:defRPr>
                <a:latin typeface="Open Sans Light" panose="020B0306030504020204" pitchFamily="34" charset="0"/>
                <a:ea typeface="Open Sans Light" panose="020B0306030504020204" pitchFamily="34" charset="0"/>
                <a:cs typeface="Open Sans Light" panose="020B0306030504020204" pitchFamily="34" charset="0"/>
              </a:defRPr>
            </a:lvl1pPr>
            <a:lvl2pPr>
              <a:defRPr>
                <a:latin typeface="Open Sans Light" panose="020B0306030504020204" pitchFamily="34" charset="0"/>
                <a:ea typeface="Open Sans Light" panose="020B0306030504020204" pitchFamily="34" charset="0"/>
                <a:cs typeface="Open Sans Light" panose="020B0306030504020204" pitchFamily="34" charset="0"/>
              </a:defRPr>
            </a:lvl2pPr>
            <a:lvl3pPr>
              <a:defRPr>
                <a:latin typeface="Open Sans Light" panose="020B0306030504020204" pitchFamily="34" charset="0"/>
                <a:ea typeface="Open Sans Light" panose="020B0306030504020204" pitchFamily="34" charset="0"/>
                <a:cs typeface="Open Sans Light" panose="020B0306030504020204" pitchFamily="34" charset="0"/>
              </a:defRPr>
            </a:lvl3pPr>
            <a:lvl4pPr>
              <a:defRPr>
                <a:latin typeface="Open Sans Light" panose="020B0306030504020204" pitchFamily="34" charset="0"/>
                <a:ea typeface="Open Sans Light" panose="020B0306030504020204" pitchFamily="34" charset="0"/>
                <a:cs typeface="Open Sans Light" panose="020B0306030504020204" pitchFamily="34" charset="0"/>
              </a:defRPr>
            </a:lvl4pPr>
            <a:lvl5pPr>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F67FE717-3F1C-4733-883C-16D976E057A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6E59F24-DF67-4073-9CE4-6A867FE7E8B8}"/>
              </a:ext>
            </a:extLst>
          </p:cNvPr>
          <p:cNvSpPr>
            <a:spLocks noGrp="1"/>
          </p:cNvSpPr>
          <p:nvPr>
            <p:ph sz="quarter" idx="4"/>
          </p:nvPr>
        </p:nvSpPr>
        <p:spPr>
          <a:xfrm>
            <a:off x="6172200" y="2505075"/>
            <a:ext cx="5183188" cy="3684588"/>
          </a:xfrm>
        </p:spPr>
        <p:txBody>
          <a:bodyPr/>
          <a:lstStyle>
            <a:lvl1pPr>
              <a:defRPr>
                <a:latin typeface="Open Sans Light" panose="020B0306030504020204" pitchFamily="34" charset="0"/>
                <a:ea typeface="Open Sans Light" panose="020B0306030504020204" pitchFamily="34" charset="0"/>
                <a:cs typeface="Open Sans Light" panose="020B0306030504020204" pitchFamily="34" charset="0"/>
              </a:defRPr>
            </a:lvl1pPr>
            <a:lvl2pPr>
              <a:defRPr>
                <a:latin typeface="Open Sans Light" panose="020B0306030504020204" pitchFamily="34" charset="0"/>
                <a:ea typeface="Open Sans Light" panose="020B0306030504020204" pitchFamily="34" charset="0"/>
                <a:cs typeface="Open Sans Light" panose="020B0306030504020204" pitchFamily="34" charset="0"/>
              </a:defRPr>
            </a:lvl2pPr>
            <a:lvl3pPr>
              <a:defRPr>
                <a:latin typeface="Open Sans Light" panose="020B0306030504020204" pitchFamily="34" charset="0"/>
                <a:ea typeface="Open Sans Light" panose="020B0306030504020204" pitchFamily="34" charset="0"/>
                <a:cs typeface="Open Sans Light" panose="020B0306030504020204" pitchFamily="34" charset="0"/>
              </a:defRPr>
            </a:lvl3pPr>
            <a:lvl4pPr>
              <a:defRPr>
                <a:latin typeface="Open Sans Light" panose="020B0306030504020204" pitchFamily="34" charset="0"/>
                <a:ea typeface="Open Sans Light" panose="020B0306030504020204" pitchFamily="34" charset="0"/>
                <a:cs typeface="Open Sans Light" panose="020B0306030504020204" pitchFamily="34" charset="0"/>
              </a:defRPr>
            </a:lvl4pPr>
            <a:lvl5pPr>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84E6244-71A7-4351-9492-1AF39ED4130D}"/>
              </a:ext>
            </a:extLst>
          </p:cNvPr>
          <p:cNvSpPr>
            <a:spLocks noGrp="1"/>
          </p:cNvSpPr>
          <p:nvPr>
            <p:ph type="dt" sz="half" idx="10"/>
          </p:nvPr>
        </p:nvSpPr>
        <p:spPr/>
        <p:txBody>
          <a:bodyPr/>
          <a:lstStyle/>
          <a:p>
            <a:fld id="{304E8381-1220-45D7-A508-9B3EA5354895}" type="datetimeFigureOut">
              <a:rPr lang="en-US" smtClean="0">
                <a:solidFill>
                  <a:prstClr val="black">
                    <a:tint val="75000"/>
                  </a:prstClr>
                </a:solidFill>
              </a:rPr>
              <a:pPr/>
              <a:t>6/9/2023</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8BA46809-A13A-4F7B-8F89-C2C2F0F58AEA}"/>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4731831E-9C17-4311-A9A7-FCDF1F896E00}"/>
              </a:ext>
            </a:extLst>
          </p:cNvPr>
          <p:cNvSpPr>
            <a:spLocks noGrp="1"/>
          </p:cNvSpPr>
          <p:nvPr>
            <p:ph type="sldNum" sz="quarter" idx="12"/>
          </p:nvPr>
        </p:nvSpPr>
        <p:spPr/>
        <p:txBody>
          <a:bodyPr/>
          <a:lstStyle/>
          <a:p>
            <a:fld id="{0BAD3989-C0BA-4AE9-8F57-274CC2690C0D}" type="slidenum">
              <a:rPr lang="en-US" smtClean="0">
                <a:solidFill>
                  <a:prstClr val="black">
                    <a:tint val="75000"/>
                  </a:prstClr>
                </a:solidFill>
              </a:rPr>
              <a:pPr/>
              <a:t>‹#›</a:t>
            </a:fld>
            <a:endParaRPr lang="en-US">
              <a:solidFill>
                <a:prstClr val="black">
                  <a:tint val="75000"/>
                </a:prstClr>
              </a:solidFill>
            </a:endParaRPr>
          </a:p>
        </p:txBody>
      </p:sp>
      <p:sp>
        <p:nvSpPr>
          <p:cNvPr id="10" name="Title 1">
            <a:extLst>
              <a:ext uri="{FF2B5EF4-FFF2-40B4-BE49-F238E27FC236}">
                <a16:creationId xmlns:a16="http://schemas.microsoft.com/office/drawing/2014/main" id="{CB3EA5F1-9911-40A1-8301-3885353B46E5}"/>
              </a:ext>
            </a:extLst>
          </p:cNvPr>
          <p:cNvSpPr>
            <a:spLocks noGrp="1"/>
          </p:cNvSpPr>
          <p:nvPr>
            <p:ph type="title" hasCustomPrompt="1"/>
          </p:nvPr>
        </p:nvSpPr>
        <p:spPr>
          <a:xfrm>
            <a:off x="619125" y="117476"/>
            <a:ext cx="10953750" cy="1169988"/>
          </a:xfrm>
        </p:spPr>
        <p:txBody>
          <a:bodyPr anchor="b">
            <a:normAutofit/>
          </a:bodyPr>
          <a:lstStyle>
            <a:lvl1pPr algn="ctr">
              <a:tabLst>
                <a:tab pos="1320800" algn="l"/>
              </a:tabLst>
              <a:defRPr sz="4400" spc="0">
                <a:solidFill>
                  <a:schemeClr val="tx2"/>
                </a:solidFill>
                <a:latin typeface="+mj-lt"/>
              </a:defRPr>
            </a:lvl1pPr>
          </a:lstStyle>
          <a:p>
            <a:r>
              <a:rPr lang="en-US" dirty="0"/>
              <a:t>Click To Edit Master Title Style</a:t>
            </a:r>
          </a:p>
        </p:txBody>
      </p:sp>
      <p:cxnSp>
        <p:nvCxnSpPr>
          <p:cNvPr id="12" name="Straight Connector 11">
            <a:extLst>
              <a:ext uri="{FF2B5EF4-FFF2-40B4-BE49-F238E27FC236}">
                <a16:creationId xmlns:a16="http://schemas.microsoft.com/office/drawing/2014/main" id="{80CAC7CF-65DB-4EEA-B850-2B39A04881B5}"/>
              </a:ext>
            </a:extLst>
          </p:cNvPr>
          <p:cNvCxnSpPr/>
          <p:nvPr userDrawn="1"/>
        </p:nvCxnSpPr>
        <p:spPr>
          <a:xfrm>
            <a:off x="2438400" y="1466850"/>
            <a:ext cx="7315200"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5104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2945408-A878-49B1-97BB-711D4DEAE9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4D13B31-3CD8-439E-B5F4-5086A792162D}"/>
              </a:ext>
            </a:extLst>
          </p:cNvPr>
          <p:cNvSpPr>
            <a:spLocks noGrp="1"/>
          </p:cNvSpPr>
          <p:nvPr>
            <p:ph sz="half" idx="2"/>
          </p:nvPr>
        </p:nvSpPr>
        <p:spPr>
          <a:xfrm>
            <a:off x="839788" y="2505075"/>
            <a:ext cx="5157787" cy="3684588"/>
          </a:xfrm>
        </p:spPr>
        <p:txBody>
          <a:bodyPr/>
          <a:lstStyle>
            <a:lvl1pPr>
              <a:defRPr>
                <a:latin typeface="Open Sans Light" panose="020B0306030504020204" pitchFamily="34" charset="0"/>
                <a:ea typeface="Open Sans Light" panose="020B0306030504020204" pitchFamily="34" charset="0"/>
                <a:cs typeface="Open Sans Light" panose="020B0306030504020204" pitchFamily="34" charset="0"/>
              </a:defRPr>
            </a:lvl1pPr>
            <a:lvl2pPr>
              <a:defRPr>
                <a:latin typeface="Open Sans Light" panose="020B0306030504020204" pitchFamily="34" charset="0"/>
                <a:ea typeface="Open Sans Light" panose="020B0306030504020204" pitchFamily="34" charset="0"/>
                <a:cs typeface="Open Sans Light" panose="020B0306030504020204" pitchFamily="34" charset="0"/>
              </a:defRPr>
            </a:lvl2pPr>
            <a:lvl3pPr>
              <a:defRPr>
                <a:latin typeface="Open Sans Light" panose="020B0306030504020204" pitchFamily="34" charset="0"/>
                <a:ea typeface="Open Sans Light" panose="020B0306030504020204" pitchFamily="34" charset="0"/>
                <a:cs typeface="Open Sans Light" panose="020B0306030504020204" pitchFamily="34" charset="0"/>
              </a:defRPr>
            </a:lvl3pPr>
            <a:lvl4pPr>
              <a:defRPr>
                <a:latin typeface="Open Sans Light" panose="020B0306030504020204" pitchFamily="34" charset="0"/>
                <a:ea typeface="Open Sans Light" panose="020B0306030504020204" pitchFamily="34" charset="0"/>
                <a:cs typeface="Open Sans Light" panose="020B0306030504020204" pitchFamily="34" charset="0"/>
              </a:defRPr>
            </a:lvl4pPr>
            <a:lvl5pPr>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F67FE717-3F1C-4733-883C-16D976E057A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6E59F24-DF67-4073-9CE4-6A867FE7E8B8}"/>
              </a:ext>
            </a:extLst>
          </p:cNvPr>
          <p:cNvSpPr>
            <a:spLocks noGrp="1"/>
          </p:cNvSpPr>
          <p:nvPr>
            <p:ph sz="quarter" idx="4"/>
          </p:nvPr>
        </p:nvSpPr>
        <p:spPr>
          <a:xfrm>
            <a:off x="6172200" y="2505075"/>
            <a:ext cx="5183188" cy="3684588"/>
          </a:xfrm>
        </p:spPr>
        <p:txBody>
          <a:bodyPr/>
          <a:lstStyle>
            <a:lvl1pPr>
              <a:defRPr>
                <a:latin typeface="Open Sans Light" panose="020B0306030504020204" pitchFamily="34" charset="0"/>
                <a:ea typeface="Open Sans Light" panose="020B0306030504020204" pitchFamily="34" charset="0"/>
                <a:cs typeface="Open Sans Light" panose="020B0306030504020204" pitchFamily="34" charset="0"/>
              </a:defRPr>
            </a:lvl1pPr>
            <a:lvl2pPr>
              <a:defRPr>
                <a:latin typeface="Open Sans Light" panose="020B0306030504020204" pitchFamily="34" charset="0"/>
                <a:ea typeface="Open Sans Light" panose="020B0306030504020204" pitchFamily="34" charset="0"/>
                <a:cs typeface="Open Sans Light" panose="020B0306030504020204" pitchFamily="34" charset="0"/>
              </a:defRPr>
            </a:lvl2pPr>
            <a:lvl3pPr>
              <a:defRPr>
                <a:latin typeface="Open Sans Light" panose="020B0306030504020204" pitchFamily="34" charset="0"/>
                <a:ea typeface="Open Sans Light" panose="020B0306030504020204" pitchFamily="34" charset="0"/>
                <a:cs typeface="Open Sans Light" panose="020B0306030504020204" pitchFamily="34" charset="0"/>
              </a:defRPr>
            </a:lvl3pPr>
            <a:lvl4pPr>
              <a:defRPr>
                <a:latin typeface="Open Sans Light" panose="020B0306030504020204" pitchFamily="34" charset="0"/>
                <a:ea typeface="Open Sans Light" panose="020B0306030504020204" pitchFamily="34" charset="0"/>
                <a:cs typeface="Open Sans Light" panose="020B0306030504020204" pitchFamily="34" charset="0"/>
              </a:defRPr>
            </a:lvl4pPr>
            <a:lvl5pPr>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84E6244-71A7-4351-9492-1AF39ED4130D}"/>
              </a:ext>
            </a:extLst>
          </p:cNvPr>
          <p:cNvSpPr>
            <a:spLocks noGrp="1"/>
          </p:cNvSpPr>
          <p:nvPr>
            <p:ph type="dt" sz="half" idx="10"/>
          </p:nvPr>
        </p:nvSpPr>
        <p:spPr/>
        <p:txBody>
          <a:bodyPr/>
          <a:lstStyle/>
          <a:p>
            <a:fld id="{304E8381-1220-45D7-A508-9B3EA5354895}" type="datetimeFigureOut">
              <a:rPr lang="en-US" smtClean="0">
                <a:solidFill>
                  <a:prstClr val="black">
                    <a:tint val="75000"/>
                  </a:prstClr>
                </a:solidFill>
              </a:rPr>
              <a:pPr/>
              <a:t>6/9/2023</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8BA46809-A13A-4F7B-8F89-C2C2F0F58AEA}"/>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4731831E-9C17-4311-A9A7-FCDF1F896E00}"/>
              </a:ext>
            </a:extLst>
          </p:cNvPr>
          <p:cNvSpPr>
            <a:spLocks noGrp="1"/>
          </p:cNvSpPr>
          <p:nvPr>
            <p:ph type="sldNum" sz="quarter" idx="12"/>
          </p:nvPr>
        </p:nvSpPr>
        <p:spPr/>
        <p:txBody>
          <a:bodyPr/>
          <a:lstStyle/>
          <a:p>
            <a:fld id="{0BAD3989-C0BA-4AE9-8F57-274CC2690C0D}" type="slidenum">
              <a:rPr lang="en-US" smtClean="0">
                <a:solidFill>
                  <a:prstClr val="black">
                    <a:tint val="75000"/>
                  </a:prstClr>
                </a:solidFill>
              </a:rPr>
              <a:pPr/>
              <a:t>‹#›</a:t>
            </a:fld>
            <a:endParaRPr lang="en-US">
              <a:solidFill>
                <a:prstClr val="black">
                  <a:tint val="75000"/>
                </a:prstClr>
              </a:solidFill>
            </a:endParaRPr>
          </a:p>
        </p:txBody>
      </p:sp>
      <p:sp>
        <p:nvSpPr>
          <p:cNvPr id="10" name="Title 1">
            <a:extLst>
              <a:ext uri="{FF2B5EF4-FFF2-40B4-BE49-F238E27FC236}">
                <a16:creationId xmlns:a16="http://schemas.microsoft.com/office/drawing/2014/main" id="{CB3EA5F1-9911-40A1-8301-3885353B46E5}"/>
              </a:ext>
            </a:extLst>
          </p:cNvPr>
          <p:cNvSpPr>
            <a:spLocks noGrp="1"/>
          </p:cNvSpPr>
          <p:nvPr>
            <p:ph type="title" hasCustomPrompt="1"/>
          </p:nvPr>
        </p:nvSpPr>
        <p:spPr>
          <a:xfrm>
            <a:off x="619125" y="117476"/>
            <a:ext cx="10953750" cy="1169988"/>
          </a:xfrm>
        </p:spPr>
        <p:txBody>
          <a:bodyPr anchor="b">
            <a:normAutofit/>
          </a:bodyPr>
          <a:lstStyle>
            <a:lvl1pPr algn="ctr">
              <a:tabLst>
                <a:tab pos="1320800" algn="l"/>
              </a:tabLst>
              <a:defRPr sz="4400" spc="0">
                <a:solidFill>
                  <a:schemeClr val="tx2"/>
                </a:solidFill>
                <a:latin typeface="+mj-lt"/>
              </a:defRPr>
            </a:lvl1pPr>
          </a:lstStyle>
          <a:p>
            <a:r>
              <a:rPr lang="en-US" dirty="0"/>
              <a:t>Click To Edit Master Title Style</a:t>
            </a:r>
          </a:p>
        </p:txBody>
      </p:sp>
      <p:cxnSp>
        <p:nvCxnSpPr>
          <p:cNvPr id="11" name="Straight Connector 10">
            <a:extLst>
              <a:ext uri="{FF2B5EF4-FFF2-40B4-BE49-F238E27FC236}">
                <a16:creationId xmlns:a16="http://schemas.microsoft.com/office/drawing/2014/main" id="{4E88AD2F-933F-41C5-8C1F-294A9A9ECA95}"/>
              </a:ext>
            </a:extLst>
          </p:cNvPr>
          <p:cNvCxnSpPr/>
          <p:nvPr userDrawn="1"/>
        </p:nvCxnSpPr>
        <p:spPr>
          <a:xfrm>
            <a:off x="5090160" y="1463040"/>
            <a:ext cx="2011680" cy="0"/>
          </a:xfrm>
          <a:prstGeom prst="line">
            <a:avLst/>
          </a:prstGeom>
          <a:ln w="444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703966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plit Text and Imag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4C9287E-D84A-448D-AD45-7BCAFD051E15}"/>
              </a:ext>
            </a:extLst>
          </p:cNvPr>
          <p:cNvSpPr>
            <a:spLocks noGrp="1"/>
          </p:cNvSpPr>
          <p:nvPr>
            <p:ph type="dt" sz="half" idx="10"/>
          </p:nvPr>
        </p:nvSpPr>
        <p:spPr/>
        <p:txBody>
          <a:bodyPr/>
          <a:lstStyle/>
          <a:p>
            <a:fld id="{304E8381-1220-45D7-A508-9B3EA5354895}" type="datetimeFigureOut">
              <a:rPr lang="en-US" smtClean="0">
                <a:solidFill>
                  <a:prstClr val="black">
                    <a:tint val="75000"/>
                  </a:prstClr>
                </a:solidFill>
              </a:rPr>
              <a:pPr/>
              <a:t>6/9/2023</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2DB926B5-83DA-4656-BB4F-6CAE7F22AF74}"/>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BA61BF1A-28DD-4ED6-9400-B139D672F52B}"/>
              </a:ext>
            </a:extLst>
          </p:cNvPr>
          <p:cNvSpPr>
            <a:spLocks noGrp="1"/>
          </p:cNvSpPr>
          <p:nvPr>
            <p:ph type="sldNum" sz="quarter" idx="12"/>
          </p:nvPr>
        </p:nvSpPr>
        <p:spPr/>
        <p:txBody>
          <a:bodyPr/>
          <a:lstStyle/>
          <a:p>
            <a:fld id="{0BAD3989-C0BA-4AE9-8F57-274CC2690C0D}" type="slidenum">
              <a:rPr lang="en-US" smtClean="0">
                <a:solidFill>
                  <a:prstClr val="black">
                    <a:tint val="75000"/>
                  </a:prstClr>
                </a:solidFill>
              </a:rPr>
              <a:pPr/>
              <a:t>‹#›</a:t>
            </a:fld>
            <a:endParaRPr lang="en-US">
              <a:solidFill>
                <a:prstClr val="black">
                  <a:tint val="75000"/>
                </a:prstClr>
              </a:solidFill>
            </a:endParaRPr>
          </a:p>
        </p:txBody>
      </p:sp>
      <p:sp>
        <p:nvSpPr>
          <p:cNvPr id="7" name="Title 1">
            <a:extLst>
              <a:ext uri="{FF2B5EF4-FFF2-40B4-BE49-F238E27FC236}">
                <a16:creationId xmlns:a16="http://schemas.microsoft.com/office/drawing/2014/main" id="{1C3009EA-A9B4-4B34-A301-ABF43446C012}"/>
              </a:ext>
            </a:extLst>
          </p:cNvPr>
          <p:cNvSpPr>
            <a:spLocks noGrp="1"/>
          </p:cNvSpPr>
          <p:nvPr>
            <p:ph type="title" hasCustomPrompt="1"/>
          </p:nvPr>
        </p:nvSpPr>
        <p:spPr>
          <a:xfrm>
            <a:off x="475131" y="117476"/>
            <a:ext cx="5182720" cy="1169988"/>
          </a:xfrm>
        </p:spPr>
        <p:txBody>
          <a:bodyPr anchor="b">
            <a:normAutofit/>
          </a:bodyPr>
          <a:lstStyle>
            <a:lvl1pPr algn="ctr">
              <a:defRPr sz="3600" spc="0">
                <a:solidFill>
                  <a:schemeClr val="tx2"/>
                </a:solidFill>
                <a:latin typeface="+mj-lt"/>
              </a:defRPr>
            </a:lvl1pPr>
          </a:lstStyle>
          <a:p>
            <a:r>
              <a:rPr lang="en-US" dirty="0"/>
              <a:t>Click To Edit Master Title Style</a:t>
            </a:r>
          </a:p>
        </p:txBody>
      </p:sp>
      <p:cxnSp>
        <p:nvCxnSpPr>
          <p:cNvPr id="9" name="Straight Connector 8">
            <a:extLst>
              <a:ext uri="{FF2B5EF4-FFF2-40B4-BE49-F238E27FC236}">
                <a16:creationId xmlns:a16="http://schemas.microsoft.com/office/drawing/2014/main" id="{77B0021E-E224-4737-BAD7-ECBA6D6E813D}"/>
              </a:ext>
            </a:extLst>
          </p:cNvPr>
          <p:cNvCxnSpPr>
            <a:cxnSpLocks/>
          </p:cNvCxnSpPr>
          <p:nvPr userDrawn="1"/>
        </p:nvCxnSpPr>
        <p:spPr>
          <a:xfrm>
            <a:off x="2065726" y="1463040"/>
            <a:ext cx="2011680" cy="0"/>
          </a:xfrm>
          <a:prstGeom prst="line">
            <a:avLst/>
          </a:prstGeom>
          <a:ln w="44450">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Picture Placeholder 5">
            <a:extLst>
              <a:ext uri="{FF2B5EF4-FFF2-40B4-BE49-F238E27FC236}">
                <a16:creationId xmlns:a16="http://schemas.microsoft.com/office/drawing/2014/main" id="{DB443C0E-3B09-45A9-9751-939C0431287C}"/>
              </a:ext>
            </a:extLst>
          </p:cNvPr>
          <p:cNvSpPr>
            <a:spLocks noGrp="1"/>
          </p:cNvSpPr>
          <p:nvPr>
            <p:ph type="pic" sz="quarter" idx="13"/>
          </p:nvPr>
        </p:nvSpPr>
        <p:spPr>
          <a:xfrm>
            <a:off x="6115050" y="0"/>
            <a:ext cx="6076950" cy="6858000"/>
          </a:xfrm>
        </p:spPr>
        <p:txBody>
          <a:bodyPr/>
          <a:lstStyle/>
          <a:p>
            <a:endParaRPr lang="en-US"/>
          </a:p>
        </p:txBody>
      </p:sp>
      <p:sp>
        <p:nvSpPr>
          <p:cNvPr id="16" name="Text Placeholder 15">
            <a:extLst>
              <a:ext uri="{FF2B5EF4-FFF2-40B4-BE49-F238E27FC236}">
                <a16:creationId xmlns:a16="http://schemas.microsoft.com/office/drawing/2014/main" id="{3A9EDAAB-6217-4483-9316-B11CD9351C12}"/>
              </a:ext>
            </a:extLst>
          </p:cNvPr>
          <p:cNvSpPr>
            <a:spLocks noGrp="1"/>
          </p:cNvSpPr>
          <p:nvPr>
            <p:ph type="body" sz="quarter" idx="15"/>
          </p:nvPr>
        </p:nvSpPr>
        <p:spPr>
          <a:xfrm>
            <a:off x="474663" y="1816328"/>
            <a:ext cx="5183187" cy="44529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a:extLst>
              <a:ext uri="{FF2B5EF4-FFF2-40B4-BE49-F238E27FC236}">
                <a16:creationId xmlns:a16="http://schemas.microsoft.com/office/drawing/2014/main" id="{AA30F40F-94E2-46FF-AC12-B3057D30C2C1}"/>
              </a:ext>
            </a:extLst>
          </p:cNvPr>
          <p:cNvSpPr txBox="1"/>
          <p:nvPr userDrawn="1"/>
        </p:nvSpPr>
        <p:spPr>
          <a:xfrm>
            <a:off x="-3155541" y="0"/>
            <a:ext cx="1805712" cy="5355312"/>
          </a:xfrm>
          <a:prstGeom prst="rect">
            <a:avLst/>
          </a:prstGeom>
          <a:noFill/>
        </p:spPr>
        <p:txBody>
          <a:bodyPr wrap="square" rtlCol="0">
            <a:noAutofit/>
          </a:bodyPr>
          <a:lstStyle/>
          <a:p>
            <a:r>
              <a:rPr lang="en-US" sz="1100" dirty="0"/>
              <a:t>To change the background image: </a:t>
            </a:r>
            <a:br>
              <a:rPr lang="en-US" sz="1100" dirty="0"/>
            </a:br>
            <a:endParaRPr lang="en-US" sz="1100" dirty="0"/>
          </a:p>
          <a:p>
            <a:pPr marL="285750" indent="-285750">
              <a:buFont typeface="Arial" panose="020B0604020202020204" pitchFamily="34" charset="0"/>
              <a:buChar char="•"/>
            </a:pPr>
            <a:r>
              <a:rPr lang="en-US" sz="1100" dirty="0"/>
              <a:t>Click on background image placeholder icon to </a:t>
            </a:r>
            <a:r>
              <a:rPr lang="en-US" sz="1100" b="1" dirty="0"/>
              <a:t>Change Picture</a:t>
            </a:r>
          </a:p>
          <a:p>
            <a:pPr marL="285750" indent="-285750">
              <a:buFont typeface="Arial" panose="020B0604020202020204" pitchFamily="34" charset="0"/>
              <a:buChar char="•"/>
            </a:pPr>
            <a:r>
              <a:rPr lang="en-US" sz="1100" dirty="0"/>
              <a:t>Choose your new image. </a:t>
            </a:r>
            <a:r>
              <a:rPr lang="en-US" sz="1100" b="1" dirty="0"/>
              <a:t>Done!</a:t>
            </a:r>
          </a:p>
        </p:txBody>
      </p:sp>
    </p:spTree>
    <p:extLst>
      <p:ext uri="{BB962C8B-B14F-4D97-AF65-F5344CB8AC3E}">
        <p14:creationId xmlns:p14="http://schemas.microsoft.com/office/powerpoint/2010/main" val="25525612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Split Text and Imag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4C9287E-D84A-448D-AD45-7BCAFD051E15}"/>
              </a:ext>
            </a:extLst>
          </p:cNvPr>
          <p:cNvSpPr>
            <a:spLocks noGrp="1"/>
          </p:cNvSpPr>
          <p:nvPr>
            <p:ph type="dt" sz="half" idx="10"/>
          </p:nvPr>
        </p:nvSpPr>
        <p:spPr/>
        <p:txBody>
          <a:bodyPr/>
          <a:lstStyle/>
          <a:p>
            <a:fld id="{304E8381-1220-45D7-A508-9B3EA5354895}" type="datetimeFigureOut">
              <a:rPr lang="en-US" smtClean="0">
                <a:solidFill>
                  <a:prstClr val="black">
                    <a:tint val="75000"/>
                  </a:prstClr>
                </a:solidFill>
              </a:rPr>
              <a:pPr/>
              <a:t>6/9/2023</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2DB926B5-83DA-4656-BB4F-6CAE7F22AF74}"/>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BA61BF1A-28DD-4ED6-9400-B139D672F52B}"/>
              </a:ext>
            </a:extLst>
          </p:cNvPr>
          <p:cNvSpPr>
            <a:spLocks noGrp="1"/>
          </p:cNvSpPr>
          <p:nvPr>
            <p:ph type="sldNum" sz="quarter" idx="12"/>
          </p:nvPr>
        </p:nvSpPr>
        <p:spPr/>
        <p:txBody>
          <a:bodyPr/>
          <a:lstStyle/>
          <a:p>
            <a:fld id="{0BAD3989-C0BA-4AE9-8F57-274CC2690C0D}" type="slidenum">
              <a:rPr lang="en-US" smtClean="0">
                <a:solidFill>
                  <a:prstClr val="black">
                    <a:tint val="75000"/>
                  </a:prstClr>
                </a:solidFill>
              </a:rPr>
              <a:pPr/>
              <a:t>‹#›</a:t>
            </a:fld>
            <a:endParaRPr lang="en-US">
              <a:solidFill>
                <a:prstClr val="black">
                  <a:tint val="75000"/>
                </a:prstClr>
              </a:solidFill>
            </a:endParaRPr>
          </a:p>
        </p:txBody>
      </p:sp>
      <p:sp>
        <p:nvSpPr>
          <p:cNvPr id="7" name="Title 1">
            <a:extLst>
              <a:ext uri="{FF2B5EF4-FFF2-40B4-BE49-F238E27FC236}">
                <a16:creationId xmlns:a16="http://schemas.microsoft.com/office/drawing/2014/main" id="{1C3009EA-A9B4-4B34-A301-ABF43446C012}"/>
              </a:ext>
            </a:extLst>
          </p:cNvPr>
          <p:cNvSpPr>
            <a:spLocks noGrp="1"/>
          </p:cNvSpPr>
          <p:nvPr>
            <p:ph type="title" hasCustomPrompt="1"/>
          </p:nvPr>
        </p:nvSpPr>
        <p:spPr>
          <a:xfrm>
            <a:off x="6556618" y="117476"/>
            <a:ext cx="5182720" cy="1169988"/>
          </a:xfrm>
        </p:spPr>
        <p:txBody>
          <a:bodyPr anchor="b">
            <a:normAutofit/>
          </a:bodyPr>
          <a:lstStyle>
            <a:lvl1pPr algn="ctr">
              <a:defRPr sz="3600" spc="0">
                <a:solidFill>
                  <a:schemeClr val="tx2"/>
                </a:solidFill>
                <a:latin typeface="+mj-lt"/>
              </a:defRPr>
            </a:lvl1pPr>
          </a:lstStyle>
          <a:p>
            <a:r>
              <a:rPr lang="en-US" dirty="0"/>
              <a:t>Click To Edit Master Title Style</a:t>
            </a:r>
          </a:p>
        </p:txBody>
      </p:sp>
      <p:cxnSp>
        <p:nvCxnSpPr>
          <p:cNvPr id="9" name="Straight Connector 8">
            <a:extLst>
              <a:ext uri="{FF2B5EF4-FFF2-40B4-BE49-F238E27FC236}">
                <a16:creationId xmlns:a16="http://schemas.microsoft.com/office/drawing/2014/main" id="{77B0021E-E224-4737-BAD7-ECBA6D6E813D}"/>
              </a:ext>
            </a:extLst>
          </p:cNvPr>
          <p:cNvCxnSpPr>
            <a:cxnSpLocks/>
          </p:cNvCxnSpPr>
          <p:nvPr userDrawn="1"/>
        </p:nvCxnSpPr>
        <p:spPr>
          <a:xfrm>
            <a:off x="8147213" y="1463040"/>
            <a:ext cx="2011680" cy="0"/>
          </a:xfrm>
          <a:prstGeom prst="line">
            <a:avLst/>
          </a:prstGeom>
          <a:ln w="44450">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Picture Placeholder 5">
            <a:extLst>
              <a:ext uri="{FF2B5EF4-FFF2-40B4-BE49-F238E27FC236}">
                <a16:creationId xmlns:a16="http://schemas.microsoft.com/office/drawing/2014/main" id="{DB443C0E-3B09-45A9-9751-939C0431287C}"/>
              </a:ext>
            </a:extLst>
          </p:cNvPr>
          <p:cNvSpPr>
            <a:spLocks noGrp="1"/>
          </p:cNvSpPr>
          <p:nvPr>
            <p:ph type="pic" sz="quarter" idx="13"/>
          </p:nvPr>
        </p:nvSpPr>
        <p:spPr>
          <a:xfrm>
            <a:off x="0" y="0"/>
            <a:ext cx="6076950" cy="6858000"/>
          </a:xfrm>
        </p:spPr>
        <p:txBody>
          <a:bodyPr/>
          <a:lstStyle/>
          <a:p>
            <a:endParaRPr lang="en-US"/>
          </a:p>
        </p:txBody>
      </p:sp>
      <p:sp>
        <p:nvSpPr>
          <p:cNvPr id="16" name="Text Placeholder 15">
            <a:extLst>
              <a:ext uri="{FF2B5EF4-FFF2-40B4-BE49-F238E27FC236}">
                <a16:creationId xmlns:a16="http://schemas.microsoft.com/office/drawing/2014/main" id="{3A9EDAAB-6217-4483-9316-B11CD9351C12}"/>
              </a:ext>
            </a:extLst>
          </p:cNvPr>
          <p:cNvSpPr>
            <a:spLocks noGrp="1"/>
          </p:cNvSpPr>
          <p:nvPr>
            <p:ph type="body" sz="quarter" idx="15"/>
          </p:nvPr>
        </p:nvSpPr>
        <p:spPr>
          <a:xfrm>
            <a:off x="6556150" y="1816328"/>
            <a:ext cx="5183187" cy="44529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a:extLst>
              <a:ext uri="{FF2B5EF4-FFF2-40B4-BE49-F238E27FC236}">
                <a16:creationId xmlns:a16="http://schemas.microsoft.com/office/drawing/2014/main" id="{5D914D30-7647-4365-AB71-757C440094D5}"/>
              </a:ext>
            </a:extLst>
          </p:cNvPr>
          <p:cNvSpPr txBox="1"/>
          <p:nvPr userDrawn="1"/>
        </p:nvSpPr>
        <p:spPr>
          <a:xfrm>
            <a:off x="-3155541" y="0"/>
            <a:ext cx="1805712" cy="5355312"/>
          </a:xfrm>
          <a:prstGeom prst="rect">
            <a:avLst/>
          </a:prstGeom>
          <a:noFill/>
        </p:spPr>
        <p:txBody>
          <a:bodyPr wrap="square" rtlCol="0">
            <a:noAutofit/>
          </a:bodyPr>
          <a:lstStyle/>
          <a:p>
            <a:r>
              <a:rPr lang="en-US" sz="1100" dirty="0"/>
              <a:t>To change the background image: </a:t>
            </a:r>
            <a:br>
              <a:rPr lang="en-US" sz="1100" dirty="0"/>
            </a:br>
            <a:endParaRPr lang="en-US" sz="1100" dirty="0"/>
          </a:p>
          <a:p>
            <a:pPr marL="285750" indent="-285750">
              <a:buFont typeface="Arial" panose="020B0604020202020204" pitchFamily="34" charset="0"/>
              <a:buChar char="•"/>
            </a:pPr>
            <a:r>
              <a:rPr lang="en-US" sz="1100" dirty="0"/>
              <a:t>Click on background image placeholder icon to </a:t>
            </a:r>
            <a:r>
              <a:rPr lang="en-US" sz="1100" b="1" dirty="0"/>
              <a:t>Change Picture</a:t>
            </a:r>
          </a:p>
          <a:p>
            <a:pPr marL="285750" indent="-285750">
              <a:buFont typeface="Arial" panose="020B0604020202020204" pitchFamily="34" charset="0"/>
              <a:buChar char="•"/>
            </a:pPr>
            <a:r>
              <a:rPr lang="en-US" sz="1100" dirty="0"/>
              <a:t>Choose your new image. </a:t>
            </a:r>
            <a:r>
              <a:rPr lang="en-US" sz="1100" b="1" dirty="0"/>
              <a:t>Done!</a:t>
            </a:r>
          </a:p>
        </p:txBody>
      </p:sp>
    </p:spTree>
    <p:extLst>
      <p:ext uri="{BB962C8B-B14F-4D97-AF65-F5344CB8AC3E}">
        <p14:creationId xmlns:p14="http://schemas.microsoft.com/office/powerpoint/2010/main" val="78151389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Split Text and Imag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4C9287E-D84A-448D-AD45-7BCAFD051E15}"/>
              </a:ext>
            </a:extLst>
          </p:cNvPr>
          <p:cNvSpPr>
            <a:spLocks noGrp="1"/>
          </p:cNvSpPr>
          <p:nvPr>
            <p:ph type="dt" sz="half" idx="10"/>
          </p:nvPr>
        </p:nvSpPr>
        <p:spPr/>
        <p:txBody>
          <a:bodyPr/>
          <a:lstStyle/>
          <a:p>
            <a:fld id="{304E8381-1220-45D7-A508-9B3EA5354895}" type="datetimeFigureOut">
              <a:rPr lang="en-US" smtClean="0">
                <a:solidFill>
                  <a:prstClr val="black">
                    <a:tint val="75000"/>
                  </a:prstClr>
                </a:solidFill>
              </a:rPr>
              <a:pPr/>
              <a:t>6/9/2023</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2DB926B5-83DA-4656-BB4F-6CAE7F22AF74}"/>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BA61BF1A-28DD-4ED6-9400-B139D672F52B}"/>
              </a:ext>
            </a:extLst>
          </p:cNvPr>
          <p:cNvSpPr>
            <a:spLocks noGrp="1"/>
          </p:cNvSpPr>
          <p:nvPr>
            <p:ph type="sldNum" sz="quarter" idx="12"/>
          </p:nvPr>
        </p:nvSpPr>
        <p:spPr/>
        <p:txBody>
          <a:bodyPr/>
          <a:lstStyle/>
          <a:p>
            <a:fld id="{0BAD3989-C0BA-4AE9-8F57-274CC2690C0D}" type="slidenum">
              <a:rPr lang="en-US" smtClean="0">
                <a:solidFill>
                  <a:prstClr val="black">
                    <a:tint val="75000"/>
                  </a:prstClr>
                </a:solidFill>
              </a:rPr>
              <a:pPr/>
              <a:t>‹#›</a:t>
            </a:fld>
            <a:endParaRPr lang="en-US">
              <a:solidFill>
                <a:prstClr val="black">
                  <a:tint val="75000"/>
                </a:prstClr>
              </a:solidFill>
            </a:endParaRPr>
          </a:p>
        </p:txBody>
      </p:sp>
      <p:sp>
        <p:nvSpPr>
          <p:cNvPr id="7" name="Title 1">
            <a:extLst>
              <a:ext uri="{FF2B5EF4-FFF2-40B4-BE49-F238E27FC236}">
                <a16:creationId xmlns:a16="http://schemas.microsoft.com/office/drawing/2014/main" id="{1C3009EA-A9B4-4B34-A301-ABF43446C012}"/>
              </a:ext>
            </a:extLst>
          </p:cNvPr>
          <p:cNvSpPr>
            <a:spLocks noGrp="1"/>
          </p:cNvSpPr>
          <p:nvPr>
            <p:ph type="title" hasCustomPrompt="1"/>
          </p:nvPr>
        </p:nvSpPr>
        <p:spPr>
          <a:xfrm>
            <a:off x="475131" y="117476"/>
            <a:ext cx="5182720" cy="1169988"/>
          </a:xfrm>
        </p:spPr>
        <p:txBody>
          <a:bodyPr anchor="b">
            <a:normAutofit/>
          </a:bodyPr>
          <a:lstStyle>
            <a:lvl1pPr algn="ctr">
              <a:defRPr sz="3600" spc="0">
                <a:solidFill>
                  <a:schemeClr val="tx2"/>
                </a:solidFill>
                <a:latin typeface="+mj-lt"/>
              </a:defRPr>
            </a:lvl1pPr>
          </a:lstStyle>
          <a:p>
            <a:r>
              <a:rPr lang="en-US" dirty="0"/>
              <a:t>Click To Edit Master Title Style</a:t>
            </a:r>
          </a:p>
        </p:txBody>
      </p:sp>
      <p:cxnSp>
        <p:nvCxnSpPr>
          <p:cNvPr id="9" name="Straight Connector 8">
            <a:extLst>
              <a:ext uri="{FF2B5EF4-FFF2-40B4-BE49-F238E27FC236}">
                <a16:creationId xmlns:a16="http://schemas.microsoft.com/office/drawing/2014/main" id="{77B0021E-E224-4737-BAD7-ECBA6D6E813D}"/>
              </a:ext>
            </a:extLst>
          </p:cNvPr>
          <p:cNvCxnSpPr>
            <a:cxnSpLocks/>
          </p:cNvCxnSpPr>
          <p:nvPr userDrawn="1"/>
        </p:nvCxnSpPr>
        <p:spPr>
          <a:xfrm>
            <a:off x="2065726" y="1463040"/>
            <a:ext cx="2011680"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
        <p:nvSpPr>
          <p:cNvPr id="6" name="Picture Placeholder 5">
            <a:extLst>
              <a:ext uri="{FF2B5EF4-FFF2-40B4-BE49-F238E27FC236}">
                <a16:creationId xmlns:a16="http://schemas.microsoft.com/office/drawing/2014/main" id="{DB443C0E-3B09-45A9-9751-939C0431287C}"/>
              </a:ext>
            </a:extLst>
          </p:cNvPr>
          <p:cNvSpPr>
            <a:spLocks noGrp="1"/>
          </p:cNvSpPr>
          <p:nvPr>
            <p:ph type="pic" sz="quarter" idx="13"/>
          </p:nvPr>
        </p:nvSpPr>
        <p:spPr>
          <a:xfrm>
            <a:off x="6115050" y="0"/>
            <a:ext cx="6076950" cy="6858000"/>
          </a:xfrm>
        </p:spPr>
        <p:txBody>
          <a:bodyPr/>
          <a:lstStyle/>
          <a:p>
            <a:endParaRPr lang="en-US"/>
          </a:p>
        </p:txBody>
      </p:sp>
      <p:sp>
        <p:nvSpPr>
          <p:cNvPr id="16" name="Text Placeholder 15">
            <a:extLst>
              <a:ext uri="{FF2B5EF4-FFF2-40B4-BE49-F238E27FC236}">
                <a16:creationId xmlns:a16="http://schemas.microsoft.com/office/drawing/2014/main" id="{3A9EDAAB-6217-4483-9316-B11CD9351C12}"/>
              </a:ext>
            </a:extLst>
          </p:cNvPr>
          <p:cNvSpPr>
            <a:spLocks noGrp="1"/>
          </p:cNvSpPr>
          <p:nvPr>
            <p:ph type="body" sz="quarter" idx="15"/>
          </p:nvPr>
        </p:nvSpPr>
        <p:spPr>
          <a:xfrm>
            <a:off x="474663" y="1816328"/>
            <a:ext cx="5183187" cy="44529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a:extLst>
              <a:ext uri="{FF2B5EF4-FFF2-40B4-BE49-F238E27FC236}">
                <a16:creationId xmlns:a16="http://schemas.microsoft.com/office/drawing/2014/main" id="{AA30F40F-94E2-46FF-AC12-B3057D30C2C1}"/>
              </a:ext>
            </a:extLst>
          </p:cNvPr>
          <p:cNvSpPr txBox="1"/>
          <p:nvPr userDrawn="1"/>
        </p:nvSpPr>
        <p:spPr>
          <a:xfrm>
            <a:off x="-3155541" y="0"/>
            <a:ext cx="1805712" cy="5355312"/>
          </a:xfrm>
          <a:prstGeom prst="rect">
            <a:avLst/>
          </a:prstGeom>
          <a:noFill/>
        </p:spPr>
        <p:txBody>
          <a:bodyPr wrap="square" rtlCol="0">
            <a:noAutofit/>
          </a:bodyPr>
          <a:lstStyle/>
          <a:p>
            <a:r>
              <a:rPr lang="en-US" sz="1100" dirty="0"/>
              <a:t>To change the background image: </a:t>
            </a:r>
            <a:br>
              <a:rPr lang="en-US" sz="1100" dirty="0"/>
            </a:br>
            <a:endParaRPr lang="en-US" sz="1100" dirty="0"/>
          </a:p>
          <a:p>
            <a:pPr marL="285750" indent="-285750">
              <a:buFont typeface="Arial" panose="020B0604020202020204" pitchFamily="34" charset="0"/>
              <a:buChar char="•"/>
            </a:pPr>
            <a:r>
              <a:rPr lang="en-US" sz="1100" dirty="0"/>
              <a:t>Click on background image placeholder icon to </a:t>
            </a:r>
            <a:r>
              <a:rPr lang="en-US" sz="1100" b="1" dirty="0"/>
              <a:t>Change Picture</a:t>
            </a:r>
          </a:p>
          <a:p>
            <a:pPr marL="285750" indent="-285750">
              <a:buFont typeface="Arial" panose="020B0604020202020204" pitchFamily="34" charset="0"/>
              <a:buChar char="•"/>
            </a:pPr>
            <a:r>
              <a:rPr lang="en-US" sz="1100" dirty="0"/>
              <a:t>Choose your new image. </a:t>
            </a:r>
            <a:r>
              <a:rPr lang="en-US" sz="1100" b="1" dirty="0"/>
              <a:t>Done!</a:t>
            </a:r>
          </a:p>
        </p:txBody>
      </p:sp>
    </p:spTree>
    <p:extLst>
      <p:ext uri="{BB962C8B-B14F-4D97-AF65-F5344CB8AC3E}">
        <p14:creationId xmlns:p14="http://schemas.microsoft.com/office/powerpoint/2010/main" val="22195538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_Split Text and Imag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4C9287E-D84A-448D-AD45-7BCAFD051E15}"/>
              </a:ext>
            </a:extLst>
          </p:cNvPr>
          <p:cNvSpPr>
            <a:spLocks noGrp="1"/>
          </p:cNvSpPr>
          <p:nvPr>
            <p:ph type="dt" sz="half" idx="10"/>
          </p:nvPr>
        </p:nvSpPr>
        <p:spPr/>
        <p:txBody>
          <a:bodyPr/>
          <a:lstStyle/>
          <a:p>
            <a:fld id="{304E8381-1220-45D7-A508-9B3EA5354895}" type="datetimeFigureOut">
              <a:rPr lang="en-US" smtClean="0">
                <a:solidFill>
                  <a:prstClr val="black">
                    <a:tint val="75000"/>
                  </a:prstClr>
                </a:solidFill>
              </a:rPr>
              <a:pPr/>
              <a:t>6/9/2023</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2DB926B5-83DA-4656-BB4F-6CAE7F22AF74}"/>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BA61BF1A-28DD-4ED6-9400-B139D672F52B}"/>
              </a:ext>
            </a:extLst>
          </p:cNvPr>
          <p:cNvSpPr>
            <a:spLocks noGrp="1"/>
          </p:cNvSpPr>
          <p:nvPr>
            <p:ph type="sldNum" sz="quarter" idx="12"/>
          </p:nvPr>
        </p:nvSpPr>
        <p:spPr/>
        <p:txBody>
          <a:bodyPr/>
          <a:lstStyle/>
          <a:p>
            <a:fld id="{0BAD3989-C0BA-4AE9-8F57-274CC2690C0D}" type="slidenum">
              <a:rPr lang="en-US" smtClean="0">
                <a:solidFill>
                  <a:prstClr val="black">
                    <a:tint val="75000"/>
                  </a:prstClr>
                </a:solidFill>
              </a:rPr>
              <a:pPr/>
              <a:t>‹#›</a:t>
            </a:fld>
            <a:endParaRPr lang="en-US">
              <a:solidFill>
                <a:prstClr val="black">
                  <a:tint val="75000"/>
                </a:prstClr>
              </a:solidFill>
            </a:endParaRPr>
          </a:p>
        </p:txBody>
      </p:sp>
      <p:sp>
        <p:nvSpPr>
          <p:cNvPr id="7" name="Title 1">
            <a:extLst>
              <a:ext uri="{FF2B5EF4-FFF2-40B4-BE49-F238E27FC236}">
                <a16:creationId xmlns:a16="http://schemas.microsoft.com/office/drawing/2014/main" id="{1C3009EA-A9B4-4B34-A301-ABF43446C012}"/>
              </a:ext>
            </a:extLst>
          </p:cNvPr>
          <p:cNvSpPr>
            <a:spLocks noGrp="1"/>
          </p:cNvSpPr>
          <p:nvPr>
            <p:ph type="title" hasCustomPrompt="1"/>
          </p:nvPr>
        </p:nvSpPr>
        <p:spPr>
          <a:xfrm>
            <a:off x="6556618" y="117476"/>
            <a:ext cx="5182720" cy="1169988"/>
          </a:xfrm>
        </p:spPr>
        <p:txBody>
          <a:bodyPr anchor="b">
            <a:normAutofit/>
          </a:bodyPr>
          <a:lstStyle>
            <a:lvl1pPr algn="ctr">
              <a:defRPr sz="3600" spc="0">
                <a:solidFill>
                  <a:schemeClr val="tx2"/>
                </a:solidFill>
                <a:latin typeface="+mj-lt"/>
              </a:defRPr>
            </a:lvl1pPr>
          </a:lstStyle>
          <a:p>
            <a:r>
              <a:rPr lang="en-US" dirty="0"/>
              <a:t>Click To Edit Master Title Style</a:t>
            </a:r>
          </a:p>
        </p:txBody>
      </p:sp>
      <p:cxnSp>
        <p:nvCxnSpPr>
          <p:cNvPr id="9" name="Straight Connector 8">
            <a:extLst>
              <a:ext uri="{FF2B5EF4-FFF2-40B4-BE49-F238E27FC236}">
                <a16:creationId xmlns:a16="http://schemas.microsoft.com/office/drawing/2014/main" id="{77B0021E-E224-4737-BAD7-ECBA6D6E813D}"/>
              </a:ext>
            </a:extLst>
          </p:cNvPr>
          <p:cNvCxnSpPr>
            <a:cxnSpLocks/>
          </p:cNvCxnSpPr>
          <p:nvPr userDrawn="1"/>
        </p:nvCxnSpPr>
        <p:spPr>
          <a:xfrm>
            <a:off x="8147213" y="1463040"/>
            <a:ext cx="2011680"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
        <p:nvSpPr>
          <p:cNvPr id="6" name="Picture Placeholder 5">
            <a:extLst>
              <a:ext uri="{FF2B5EF4-FFF2-40B4-BE49-F238E27FC236}">
                <a16:creationId xmlns:a16="http://schemas.microsoft.com/office/drawing/2014/main" id="{DB443C0E-3B09-45A9-9751-939C0431287C}"/>
              </a:ext>
            </a:extLst>
          </p:cNvPr>
          <p:cNvSpPr>
            <a:spLocks noGrp="1"/>
          </p:cNvSpPr>
          <p:nvPr>
            <p:ph type="pic" sz="quarter" idx="13"/>
          </p:nvPr>
        </p:nvSpPr>
        <p:spPr>
          <a:xfrm>
            <a:off x="0" y="0"/>
            <a:ext cx="6076950" cy="6858000"/>
          </a:xfrm>
        </p:spPr>
        <p:txBody>
          <a:bodyPr/>
          <a:lstStyle/>
          <a:p>
            <a:endParaRPr lang="en-US"/>
          </a:p>
        </p:txBody>
      </p:sp>
      <p:sp>
        <p:nvSpPr>
          <p:cNvPr id="16" name="Text Placeholder 15">
            <a:extLst>
              <a:ext uri="{FF2B5EF4-FFF2-40B4-BE49-F238E27FC236}">
                <a16:creationId xmlns:a16="http://schemas.microsoft.com/office/drawing/2014/main" id="{3A9EDAAB-6217-4483-9316-B11CD9351C12}"/>
              </a:ext>
            </a:extLst>
          </p:cNvPr>
          <p:cNvSpPr>
            <a:spLocks noGrp="1"/>
          </p:cNvSpPr>
          <p:nvPr>
            <p:ph type="body" sz="quarter" idx="15"/>
          </p:nvPr>
        </p:nvSpPr>
        <p:spPr>
          <a:xfrm>
            <a:off x="6556150" y="1816328"/>
            <a:ext cx="5183187" cy="44529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a:extLst>
              <a:ext uri="{FF2B5EF4-FFF2-40B4-BE49-F238E27FC236}">
                <a16:creationId xmlns:a16="http://schemas.microsoft.com/office/drawing/2014/main" id="{5D914D30-7647-4365-AB71-757C440094D5}"/>
              </a:ext>
            </a:extLst>
          </p:cNvPr>
          <p:cNvSpPr txBox="1"/>
          <p:nvPr userDrawn="1"/>
        </p:nvSpPr>
        <p:spPr>
          <a:xfrm>
            <a:off x="-3155541" y="0"/>
            <a:ext cx="1805712" cy="5355312"/>
          </a:xfrm>
          <a:prstGeom prst="rect">
            <a:avLst/>
          </a:prstGeom>
          <a:noFill/>
        </p:spPr>
        <p:txBody>
          <a:bodyPr wrap="square" rtlCol="0">
            <a:noAutofit/>
          </a:bodyPr>
          <a:lstStyle/>
          <a:p>
            <a:r>
              <a:rPr lang="en-US" sz="1100" dirty="0"/>
              <a:t>To change the background image: </a:t>
            </a:r>
            <a:br>
              <a:rPr lang="en-US" sz="1100" dirty="0"/>
            </a:br>
            <a:endParaRPr lang="en-US" sz="1100" dirty="0"/>
          </a:p>
          <a:p>
            <a:pPr marL="285750" indent="-285750">
              <a:buFont typeface="Arial" panose="020B0604020202020204" pitchFamily="34" charset="0"/>
              <a:buChar char="•"/>
            </a:pPr>
            <a:r>
              <a:rPr lang="en-US" sz="1100" dirty="0"/>
              <a:t>Click on background image placeholder icon to </a:t>
            </a:r>
            <a:r>
              <a:rPr lang="en-US" sz="1100" b="1" dirty="0"/>
              <a:t>Change Picture</a:t>
            </a:r>
          </a:p>
          <a:p>
            <a:pPr marL="285750" indent="-285750">
              <a:buFont typeface="Arial" panose="020B0604020202020204" pitchFamily="34" charset="0"/>
              <a:buChar char="•"/>
            </a:pPr>
            <a:r>
              <a:rPr lang="en-US" sz="1100" dirty="0"/>
              <a:t>Choose your new image. </a:t>
            </a:r>
            <a:r>
              <a:rPr lang="en-US" sz="1100" b="1" dirty="0"/>
              <a:t>Done!</a:t>
            </a:r>
          </a:p>
        </p:txBody>
      </p:sp>
    </p:spTree>
    <p:extLst>
      <p:ext uri="{BB962C8B-B14F-4D97-AF65-F5344CB8AC3E}">
        <p14:creationId xmlns:p14="http://schemas.microsoft.com/office/powerpoint/2010/main" val="14249490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Quote and Imag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E1B454-E2E6-4A79-A0FC-F75399558984}"/>
              </a:ext>
            </a:extLst>
          </p:cNvPr>
          <p:cNvSpPr>
            <a:spLocks noGrp="1"/>
          </p:cNvSpPr>
          <p:nvPr>
            <p:ph type="dt" sz="half" idx="10"/>
          </p:nvPr>
        </p:nvSpPr>
        <p:spPr/>
        <p:txBody>
          <a:bodyPr/>
          <a:lstStyle/>
          <a:p>
            <a:fld id="{304E8381-1220-45D7-A508-9B3EA5354895}" type="datetimeFigureOut">
              <a:rPr lang="en-US" smtClean="0">
                <a:solidFill>
                  <a:prstClr val="black">
                    <a:tint val="75000"/>
                  </a:prstClr>
                </a:solidFill>
              </a:rPr>
              <a:pPr/>
              <a:t>6/9/2023</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FDC2C33A-B4D8-4AF8-B4B8-46D6846C87A8}"/>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D6B98AB4-FED9-4D04-9A6F-A29994157F11}"/>
              </a:ext>
            </a:extLst>
          </p:cNvPr>
          <p:cNvSpPr>
            <a:spLocks noGrp="1"/>
          </p:cNvSpPr>
          <p:nvPr>
            <p:ph type="sldNum" sz="quarter" idx="12"/>
          </p:nvPr>
        </p:nvSpPr>
        <p:spPr/>
        <p:txBody>
          <a:bodyPr/>
          <a:lstStyle/>
          <a:p>
            <a:fld id="{0BAD3989-C0BA-4AE9-8F57-274CC2690C0D}" type="slidenum">
              <a:rPr lang="en-US" smtClean="0">
                <a:solidFill>
                  <a:prstClr val="black">
                    <a:tint val="75000"/>
                  </a:prstClr>
                </a:solidFill>
              </a:rPr>
              <a:pPr/>
              <a:t>‹#›</a:t>
            </a:fld>
            <a:endParaRPr lang="en-US">
              <a:solidFill>
                <a:prstClr val="black">
                  <a:tint val="75000"/>
                </a:prstClr>
              </a:solidFill>
            </a:endParaRPr>
          </a:p>
        </p:txBody>
      </p:sp>
      <p:sp>
        <p:nvSpPr>
          <p:cNvPr id="7" name="Picture Placeholder 6">
            <a:extLst>
              <a:ext uri="{FF2B5EF4-FFF2-40B4-BE49-F238E27FC236}">
                <a16:creationId xmlns:a16="http://schemas.microsoft.com/office/drawing/2014/main" id="{0B53907B-E45B-4A87-91AC-D20E6E4118CC}"/>
              </a:ext>
            </a:extLst>
          </p:cNvPr>
          <p:cNvSpPr>
            <a:spLocks noGrp="1"/>
          </p:cNvSpPr>
          <p:nvPr>
            <p:ph type="pic" sz="quarter" idx="13"/>
          </p:nvPr>
        </p:nvSpPr>
        <p:spPr>
          <a:xfrm>
            <a:off x="0" y="0"/>
            <a:ext cx="4891088" cy="6858000"/>
          </a:xfrm>
          <a:solidFill>
            <a:schemeClr val="accent1"/>
          </a:solidFill>
        </p:spPr>
        <p:txBody>
          <a:bodyPr/>
          <a:lstStyle/>
          <a:p>
            <a:endParaRPr lang="en-US"/>
          </a:p>
        </p:txBody>
      </p:sp>
      <p:cxnSp>
        <p:nvCxnSpPr>
          <p:cNvPr id="10" name="Straight Connector 9">
            <a:extLst>
              <a:ext uri="{FF2B5EF4-FFF2-40B4-BE49-F238E27FC236}">
                <a16:creationId xmlns:a16="http://schemas.microsoft.com/office/drawing/2014/main" id="{25CCEA66-E0BF-42D6-B7E0-89A3FAAB9E57}"/>
              </a:ext>
            </a:extLst>
          </p:cNvPr>
          <p:cNvCxnSpPr>
            <a:cxnSpLocks/>
          </p:cNvCxnSpPr>
          <p:nvPr userDrawn="1"/>
        </p:nvCxnSpPr>
        <p:spPr>
          <a:xfrm>
            <a:off x="5634498" y="1540681"/>
            <a:ext cx="5577840"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E2F5287-6E6C-4815-BE30-3949E1BCD94D}"/>
              </a:ext>
            </a:extLst>
          </p:cNvPr>
          <p:cNvCxnSpPr>
            <a:cxnSpLocks/>
          </p:cNvCxnSpPr>
          <p:nvPr userDrawn="1"/>
        </p:nvCxnSpPr>
        <p:spPr>
          <a:xfrm>
            <a:off x="5634498" y="5352353"/>
            <a:ext cx="5577840"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E009A992-FC75-487A-A54B-F3AF838BA92E}"/>
              </a:ext>
            </a:extLst>
          </p:cNvPr>
          <p:cNvSpPr>
            <a:spLocks noGrp="1"/>
          </p:cNvSpPr>
          <p:nvPr>
            <p:ph type="body" sz="quarter" idx="14" hasCustomPrompt="1"/>
          </p:nvPr>
        </p:nvSpPr>
        <p:spPr>
          <a:xfrm>
            <a:off x="5634498" y="1629510"/>
            <a:ext cx="5577840" cy="3598981"/>
          </a:xfrm>
          <a:solidFill>
            <a:schemeClr val="bg1"/>
          </a:solidFill>
          <a:ln w="76200">
            <a:noFill/>
            <a:miter lim="800000"/>
            <a:extLst>
              <a:ext uri="{C807C97D-BFC1-408E-A445-0C87EB9F89A2}">
                <ask:lineSketchStyleProps xmlns:ask="http://schemas.microsoft.com/office/drawing/2018/sketchyshapes" sd="1219033472">
                  <a:custGeom>
                    <a:avLst/>
                    <a:gdLst>
                      <a:gd name="connsiteX0" fmla="*/ 0 w 5577840"/>
                      <a:gd name="connsiteY0" fmla="*/ 0 h 1378848"/>
                      <a:gd name="connsiteX1" fmla="*/ 613562 w 5577840"/>
                      <a:gd name="connsiteY1" fmla="*/ 0 h 1378848"/>
                      <a:gd name="connsiteX2" fmla="*/ 1004011 w 5577840"/>
                      <a:gd name="connsiteY2" fmla="*/ 0 h 1378848"/>
                      <a:gd name="connsiteX3" fmla="*/ 1506017 w 5577840"/>
                      <a:gd name="connsiteY3" fmla="*/ 0 h 1378848"/>
                      <a:gd name="connsiteX4" fmla="*/ 2175358 w 5577840"/>
                      <a:gd name="connsiteY4" fmla="*/ 0 h 1378848"/>
                      <a:gd name="connsiteX5" fmla="*/ 2733142 w 5577840"/>
                      <a:gd name="connsiteY5" fmla="*/ 0 h 1378848"/>
                      <a:gd name="connsiteX6" fmla="*/ 3346704 w 5577840"/>
                      <a:gd name="connsiteY6" fmla="*/ 0 h 1378848"/>
                      <a:gd name="connsiteX7" fmla="*/ 3848710 w 5577840"/>
                      <a:gd name="connsiteY7" fmla="*/ 0 h 1378848"/>
                      <a:gd name="connsiteX8" fmla="*/ 4406494 w 5577840"/>
                      <a:gd name="connsiteY8" fmla="*/ 0 h 1378848"/>
                      <a:gd name="connsiteX9" fmla="*/ 5075834 w 5577840"/>
                      <a:gd name="connsiteY9" fmla="*/ 0 h 1378848"/>
                      <a:gd name="connsiteX10" fmla="*/ 5577840 w 5577840"/>
                      <a:gd name="connsiteY10" fmla="*/ 0 h 1378848"/>
                      <a:gd name="connsiteX11" fmla="*/ 5577840 w 5577840"/>
                      <a:gd name="connsiteY11" fmla="*/ 473404 h 1378848"/>
                      <a:gd name="connsiteX12" fmla="*/ 5577840 w 5577840"/>
                      <a:gd name="connsiteY12" fmla="*/ 905444 h 1378848"/>
                      <a:gd name="connsiteX13" fmla="*/ 5577840 w 5577840"/>
                      <a:gd name="connsiteY13" fmla="*/ 1378848 h 1378848"/>
                      <a:gd name="connsiteX14" fmla="*/ 5020056 w 5577840"/>
                      <a:gd name="connsiteY14" fmla="*/ 1378848 h 1378848"/>
                      <a:gd name="connsiteX15" fmla="*/ 4462272 w 5577840"/>
                      <a:gd name="connsiteY15" fmla="*/ 1378848 h 1378848"/>
                      <a:gd name="connsiteX16" fmla="*/ 4016045 w 5577840"/>
                      <a:gd name="connsiteY16" fmla="*/ 1378848 h 1378848"/>
                      <a:gd name="connsiteX17" fmla="*/ 3458261 w 5577840"/>
                      <a:gd name="connsiteY17" fmla="*/ 1378848 h 1378848"/>
                      <a:gd name="connsiteX18" fmla="*/ 2900477 w 5577840"/>
                      <a:gd name="connsiteY18" fmla="*/ 1378848 h 1378848"/>
                      <a:gd name="connsiteX19" fmla="*/ 2342693 w 5577840"/>
                      <a:gd name="connsiteY19" fmla="*/ 1378848 h 1378848"/>
                      <a:gd name="connsiteX20" fmla="*/ 1784909 w 5577840"/>
                      <a:gd name="connsiteY20" fmla="*/ 1378848 h 1378848"/>
                      <a:gd name="connsiteX21" fmla="*/ 1282903 w 5577840"/>
                      <a:gd name="connsiteY21" fmla="*/ 1378848 h 1378848"/>
                      <a:gd name="connsiteX22" fmla="*/ 669341 w 5577840"/>
                      <a:gd name="connsiteY22" fmla="*/ 1378848 h 1378848"/>
                      <a:gd name="connsiteX23" fmla="*/ 0 w 5577840"/>
                      <a:gd name="connsiteY23" fmla="*/ 1378848 h 1378848"/>
                      <a:gd name="connsiteX24" fmla="*/ 0 w 5577840"/>
                      <a:gd name="connsiteY24" fmla="*/ 891655 h 1378848"/>
                      <a:gd name="connsiteX25" fmla="*/ 0 w 5577840"/>
                      <a:gd name="connsiteY25" fmla="*/ 418251 h 1378848"/>
                      <a:gd name="connsiteX26" fmla="*/ 0 w 5577840"/>
                      <a:gd name="connsiteY26" fmla="*/ 0 h 1378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577840" h="1378848" fill="none" extrusionOk="0">
                        <a:moveTo>
                          <a:pt x="0" y="0"/>
                        </a:moveTo>
                        <a:cubicBezTo>
                          <a:pt x="271793" y="-30820"/>
                          <a:pt x="456098" y="49656"/>
                          <a:pt x="613562" y="0"/>
                        </a:cubicBezTo>
                        <a:cubicBezTo>
                          <a:pt x="771026" y="-49656"/>
                          <a:pt x="842195" y="42122"/>
                          <a:pt x="1004011" y="0"/>
                        </a:cubicBezTo>
                        <a:cubicBezTo>
                          <a:pt x="1165827" y="-42122"/>
                          <a:pt x="1289014" y="4129"/>
                          <a:pt x="1506017" y="0"/>
                        </a:cubicBezTo>
                        <a:cubicBezTo>
                          <a:pt x="1723020" y="-4129"/>
                          <a:pt x="2028486" y="73950"/>
                          <a:pt x="2175358" y="0"/>
                        </a:cubicBezTo>
                        <a:cubicBezTo>
                          <a:pt x="2322230" y="-73950"/>
                          <a:pt x="2483667" y="32711"/>
                          <a:pt x="2733142" y="0"/>
                        </a:cubicBezTo>
                        <a:cubicBezTo>
                          <a:pt x="2982617" y="-32711"/>
                          <a:pt x="3039930" y="40671"/>
                          <a:pt x="3346704" y="0"/>
                        </a:cubicBezTo>
                        <a:cubicBezTo>
                          <a:pt x="3653478" y="-40671"/>
                          <a:pt x="3603528" y="49628"/>
                          <a:pt x="3848710" y="0"/>
                        </a:cubicBezTo>
                        <a:cubicBezTo>
                          <a:pt x="4093892" y="-49628"/>
                          <a:pt x="4224301" y="52921"/>
                          <a:pt x="4406494" y="0"/>
                        </a:cubicBezTo>
                        <a:cubicBezTo>
                          <a:pt x="4588687" y="-52921"/>
                          <a:pt x="4741685" y="8002"/>
                          <a:pt x="5075834" y="0"/>
                        </a:cubicBezTo>
                        <a:cubicBezTo>
                          <a:pt x="5409983" y="-8002"/>
                          <a:pt x="5335028" y="45285"/>
                          <a:pt x="5577840" y="0"/>
                        </a:cubicBezTo>
                        <a:cubicBezTo>
                          <a:pt x="5628755" y="208345"/>
                          <a:pt x="5547819" y="355108"/>
                          <a:pt x="5577840" y="473404"/>
                        </a:cubicBezTo>
                        <a:cubicBezTo>
                          <a:pt x="5607861" y="591700"/>
                          <a:pt x="5543276" y="809642"/>
                          <a:pt x="5577840" y="905444"/>
                        </a:cubicBezTo>
                        <a:cubicBezTo>
                          <a:pt x="5612404" y="1001246"/>
                          <a:pt x="5556061" y="1159280"/>
                          <a:pt x="5577840" y="1378848"/>
                        </a:cubicBezTo>
                        <a:cubicBezTo>
                          <a:pt x="5440170" y="1410432"/>
                          <a:pt x="5255216" y="1371480"/>
                          <a:pt x="5020056" y="1378848"/>
                        </a:cubicBezTo>
                        <a:cubicBezTo>
                          <a:pt x="4784896" y="1386216"/>
                          <a:pt x="4631296" y="1320132"/>
                          <a:pt x="4462272" y="1378848"/>
                        </a:cubicBezTo>
                        <a:cubicBezTo>
                          <a:pt x="4293248" y="1437564"/>
                          <a:pt x="4232293" y="1371624"/>
                          <a:pt x="4016045" y="1378848"/>
                        </a:cubicBezTo>
                        <a:cubicBezTo>
                          <a:pt x="3799797" y="1386072"/>
                          <a:pt x="3686603" y="1324700"/>
                          <a:pt x="3458261" y="1378848"/>
                        </a:cubicBezTo>
                        <a:cubicBezTo>
                          <a:pt x="3229919" y="1432996"/>
                          <a:pt x="3019402" y="1324023"/>
                          <a:pt x="2900477" y="1378848"/>
                        </a:cubicBezTo>
                        <a:cubicBezTo>
                          <a:pt x="2781552" y="1433673"/>
                          <a:pt x="2601608" y="1320981"/>
                          <a:pt x="2342693" y="1378848"/>
                        </a:cubicBezTo>
                        <a:cubicBezTo>
                          <a:pt x="2083778" y="1436715"/>
                          <a:pt x="1990860" y="1378840"/>
                          <a:pt x="1784909" y="1378848"/>
                        </a:cubicBezTo>
                        <a:cubicBezTo>
                          <a:pt x="1578958" y="1378856"/>
                          <a:pt x="1400244" y="1364284"/>
                          <a:pt x="1282903" y="1378848"/>
                        </a:cubicBezTo>
                        <a:cubicBezTo>
                          <a:pt x="1165562" y="1393412"/>
                          <a:pt x="943335" y="1334871"/>
                          <a:pt x="669341" y="1378848"/>
                        </a:cubicBezTo>
                        <a:cubicBezTo>
                          <a:pt x="395347" y="1422825"/>
                          <a:pt x="332356" y="1322143"/>
                          <a:pt x="0" y="1378848"/>
                        </a:cubicBezTo>
                        <a:cubicBezTo>
                          <a:pt x="-43165" y="1204200"/>
                          <a:pt x="54314" y="1096555"/>
                          <a:pt x="0" y="891655"/>
                        </a:cubicBezTo>
                        <a:cubicBezTo>
                          <a:pt x="-54314" y="686755"/>
                          <a:pt x="18974" y="632751"/>
                          <a:pt x="0" y="418251"/>
                        </a:cubicBezTo>
                        <a:cubicBezTo>
                          <a:pt x="-18974" y="203751"/>
                          <a:pt x="20455" y="158974"/>
                          <a:pt x="0" y="0"/>
                        </a:cubicBezTo>
                        <a:close/>
                      </a:path>
                      <a:path w="5577840" h="1378848" stroke="0" extrusionOk="0">
                        <a:moveTo>
                          <a:pt x="0" y="0"/>
                        </a:moveTo>
                        <a:cubicBezTo>
                          <a:pt x="104848" y="-40489"/>
                          <a:pt x="369929" y="16833"/>
                          <a:pt x="502006" y="0"/>
                        </a:cubicBezTo>
                        <a:cubicBezTo>
                          <a:pt x="634083" y="-16833"/>
                          <a:pt x="718833" y="7439"/>
                          <a:pt x="892454" y="0"/>
                        </a:cubicBezTo>
                        <a:cubicBezTo>
                          <a:pt x="1066075" y="-7439"/>
                          <a:pt x="1419772" y="36095"/>
                          <a:pt x="1561795" y="0"/>
                        </a:cubicBezTo>
                        <a:cubicBezTo>
                          <a:pt x="1703818" y="-36095"/>
                          <a:pt x="1949909" y="27206"/>
                          <a:pt x="2063801" y="0"/>
                        </a:cubicBezTo>
                        <a:cubicBezTo>
                          <a:pt x="2177693" y="-27206"/>
                          <a:pt x="2456771" y="52277"/>
                          <a:pt x="2565806" y="0"/>
                        </a:cubicBezTo>
                        <a:cubicBezTo>
                          <a:pt x="2674841" y="-52277"/>
                          <a:pt x="3096557" y="18299"/>
                          <a:pt x="3235147" y="0"/>
                        </a:cubicBezTo>
                        <a:cubicBezTo>
                          <a:pt x="3373737" y="-18299"/>
                          <a:pt x="3540535" y="24438"/>
                          <a:pt x="3681374" y="0"/>
                        </a:cubicBezTo>
                        <a:cubicBezTo>
                          <a:pt x="3822213" y="-24438"/>
                          <a:pt x="4053034" y="9324"/>
                          <a:pt x="4350715" y="0"/>
                        </a:cubicBezTo>
                        <a:cubicBezTo>
                          <a:pt x="4648396" y="-9324"/>
                          <a:pt x="4768512" y="28783"/>
                          <a:pt x="5020056" y="0"/>
                        </a:cubicBezTo>
                        <a:cubicBezTo>
                          <a:pt x="5271600" y="-28783"/>
                          <a:pt x="5438308" y="46660"/>
                          <a:pt x="5577840" y="0"/>
                        </a:cubicBezTo>
                        <a:cubicBezTo>
                          <a:pt x="5585091" y="161051"/>
                          <a:pt x="5559640" y="374504"/>
                          <a:pt x="5577840" y="487193"/>
                        </a:cubicBezTo>
                        <a:cubicBezTo>
                          <a:pt x="5596040" y="599882"/>
                          <a:pt x="5568915" y="732693"/>
                          <a:pt x="5577840" y="960597"/>
                        </a:cubicBezTo>
                        <a:cubicBezTo>
                          <a:pt x="5586765" y="1188501"/>
                          <a:pt x="5536406" y="1171360"/>
                          <a:pt x="5577840" y="1378848"/>
                        </a:cubicBezTo>
                        <a:cubicBezTo>
                          <a:pt x="5393391" y="1437304"/>
                          <a:pt x="5281128" y="1377728"/>
                          <a:pt x="5020056" y="1378848"/>
                        </a:cubicBezTo>
                        <a:cubicBezTo>
                          <a:pt x="4758984" y="1379968"/>
                          <a:pt x="4663198" y="1338971"/>
                          <a:pt x="4573829" y="1378848"/>
                        </a:cubicBezTo>
                        <a:cubicBezTo>
                          <a:pt x="4484460" y="1418725"/>
                          <a:pt x="4285581" y="1352028"/>
                          <a:pt x="4016045" y="1378848"/>
                        </a:cubicBezTo>
                        <a:cubicBezTo>
                          <a:pt x="3746509" y="1405668"/>
                          <a:pt x="3625749" y="1340150"/>
                          <a:pt x="3346704" y="1378848"/>
                        </a:cubicBezTo>
                        <a:cubicBezTo>
                          <a:pt x="3067659" y="1417546"/>
                          <a:pt x="3022678" y="1358123"/>
                          <a:pt x="2788920" y="1378848"/>
                        </a:cubicBezTo>
                        <a:cubicBezTo>
                          <a:pt x="2555162" y="1399573"/>
                          <a:pt x="2512064" y="1361149"/>
                          <a:pt x="2398471" y="1378848"/>
                        </a:cubicBezTo>
                        <a:cubicBezTo>
                          <a:pt x="2284878" y="1396547"/>
                          <a:pt x="2066835" y="1325600"/>
                          <a:pt x="1952244" y="1378848"/>
                        </a:cubicBezTo>
                        <a:cubicBezTo>
                          <a:pt x="1837653" y="1432096"/>
                          <a:pt x="1617080" y="1374070"/>
                          <a:pt x="1282903" y="1378848"/>
                        </a:cubicBezTo>
                        <a:cubicBezTo>
                          <a:pt x="948726" y="1383626"/>
                          <a:pt x="867172" y="1323338"/>
                          <a:pt x="725119" y="1378848"/>
                        </a:cubicBezTo>
                        <a:cubicBezTo>
                          <a:pt x="583066" y="1434358"/>
                          <a:pt x="210698" y="1335573"/>
                          <a:pt x="0" y="1378848"/>
                        </a:cubicBezTo>
                        <a:cubicBezTo>
                          <a:pt x="-20914" y="1218184"/>
                          <a:pt x="27509" y="1086790"/>
                          <a:pt x="0" y="919232"/>
                        </a:cubicBezTo>
                        <a:cubicBezTo>
                          <a:pt x="-27509" y="751674"/>
                          <a:pt x="5673" y="600547"/>
                          <a:pt x="0" y="500981"/>
                        </a:cubicBezTo>
                        <a:cubicBezTo>
                          <a:pt x="-5673" y="401415"/>
                          <a:pt x="30203" y="223473"/>
                          <a:pt x="0" y="0"/>
                        </a:cubicBezTo>
                        <a:close/>
                      </a:path>
                    </a:pathLst>
                  </a:custGeom>
                  <ask:type>
                    <ask:lineSketchNone/>
                  </ask:type>
                </ask:lineSketchStyleProps>
              </a:ext>
            </a:extLst>
          </a:ln>
        </p:spPr>
        <p:txBody>
          <a:bodyPr lIns="274320" tIns="274320" rIns="274320" bIns="274320" anchor="ctr">
            <a:normAutofit/>
          </a:bodyPr>
          <a:lstStyle>
            <a:lvl1pPr marL="0" indent="0">
              <a:lnSpc>
                <a:spcPct val="120000"/>
              </a:lnSpc>
              <a:buNone/>
              <a:defRPr sz="2400" i="1">
                <a:solidFill>
                  <a:schemeClr val="tx2"/>
                </a:solidFill>
                <a:latin typeface="Lora" panose="00000500000000000000" pitchFamily="2" charset="0"/>
              </a:defRPr>
            </a:lvl1pPr>
            <a:lvl2pPr marL="457200" indent="0">
              <a:buNone/>
              <a:defRPr i="1">
                <a:solidFill>
                  <a:schemeClr val="tx2"/>
                </a:solidFill>
                <a:latin typeface="Lora" panose="00000500000000000000" pitchFamily="2" charset="0"/>
              </a:defRPr>
            </a:lvl2pPr>
            <a:lvl3pPr marL="914400" indent="0">
              <a:buNone/>
              <a:defRPr i="1">
                <a:solidFill>
                  <a:schemeClr val="tx2"/>
                </a:solidFill>
                <a:latin typeface="Lora" panose="00000500000000000000" pitchFamily="2" charset="0"/>
              </a:defRPr>
            </a:lvl3pPr>
            <a:lvl4pPr marL="1371600" indent="0">
              <a:buNone/>
              <a:defRPr i="1">
                <a:solidFill>
                  <a:schemeClr val="tx2"/>
                </a:solidFill>
                <a:latin typeface="Lora" panose="00000500000000000000" pitchFamily="2" charset="0"/>
              </a:defRPr>
            </a:lvl4pPr>
            <a:lvl5pPr marL="1828800" indent="0">
              <a:buNone/>
              <a:defRPr i="1">
                <a:solidFill>
                  <a:schemeClr val="tx2"/>
                </a:solidFill>
                <a:latin typeface="Lora" panose="00000500000000000000" pitchFamily="2" charset="0"/>
              </a:defRPr>
            </a:lvl5pPr>
          </a:lstStyle>
          <a:p>
            <a:pPr lvl="0"/>
            <a:r>
              <a:rPr lang="en-US" dirty="0"/>
              <a:t>Click to edit Master text styles- add quoted text here and an image in the side panel…</a:t>
            </a:r>
          </a:p>
        </p:txBody>
      </p:sp>
      <p:sp>
        <p:nvSpPr>
          <p:cNvPr id="9" name="TextBox 8">
            <a:extLst>
              <a:ext uri="{FF2B5EF4-FFF2-40B4-BE49-F238E27FC236}">
                <a16:creationId xmlns:a16="http://schemas.microsoft.com/office/drawing/2014/main" id="{67870A5C-AADF-411C-88F5-987486A349CA}"/>
              </a:ext>
            </a:extLst>
          </p:cNvPr>
          <p:cNvSpPr txBox="1"/>
          <p:nvPr userDrawn="1"/>
        </p:nvSpPr>
        <p:spPr>
          <a:xfrm>
            <a:off x="-3155541" y="0"/>
            <a:ext cx="1805712" cy="5355312"/>
          </a:xfrm>
          <a:prstGeom prst="rect">
            <a:avLst/>
          </a:prstGeom>
          <a:noFill/>
        </p:spPr>
        <p:txBody>
          <a:bodyPr wrap="square" rtlCol="0">
            <a:noAutofit/>
          </a:bodyPr>
          <a:lstStyle/>
          <a:p>
            <a:r>
              <a:rPr lang="en-US" sz="1100" dirty="0"/>
              <a:t>To change the background image: </a:t>
            </a:r>
            <a:br>
              <a:rPr lang="en-US" sz="1100" dirty="0"/>
            </a:br>
            <a:endParaRPr lang="en-US" sz="1100" dirty="0"/>
          </a:p>
          <a:p>
            <a:pPr marL="285750" indent="-285750">
              <a:buFont typeface="Arial" panose="020B0604020202020204" pitchFamily="34" charset="0"/>
              <a:buChar char="•"/>
            </a:pPr>
            <a:r>
              <a:rPr lang="en-US" sz="1100" dirty="0"/>
              <a:t>Click on background image placeholder icon to </a:t>
            </a:r>
            <a:r>
              <a:rPr lang="en-US" sz="1100" b="1" dirty="0"/>
              <a:t>Change Picture</a:t>
            </a:r>
          </a:p>
          <a:p>
            <a:pPr marL="285750" indent="-285750">
              <a:buFont typeface="Arial" panose="020B0604020202020204" pitchFamily="34" charset="0"/>
              <a:buChar char="•"/>
            </a:pPr>
            <a:r>
              <a:rPr lang="en-US" sz="1100" dirty="0"/>
              <a:t>Choose your new image. </a:t>
            </a:r>
            <a:r>
              <a:rPr lang="en-US" sz="1100" b="1" dirty="0"/>
              <a:t>Done!</a:t>
            </a:r>
          </a:p>
        </p:txBody>
      </p:sp>
    </p:spTree>
    <p:extLst>
      <p:ext uri="{BB962C8B-B14F-4D97-AF65-F5344CB8AC3E}">
        <p14:creationId xmlns:p14="http://schemas.microsoft.com/office/powerpoint/2010/main" val="3896770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3F8C6-A4C2-4057-8171-BDA90B9A1214}"/>
              </a:ext>
            </a:extLst>
          </p:cNvPr>
          <p:cNvSpPr>
            <a:spLocks noGrp="1"/>
          </p:cNvSpPr>
          <p:nvPr>
            <p:ph type="ctrTitle" hasCustomPrompt="1"/>
          </p:nvPr>
        </p:nvSpPr>
        <p:spPr>
          <a:xfrm>
            <a:off x="1752600" y="685800"/>
            <a:ext cx="8686800" cy="2504510"/>
          </a:xfrm>
        </p:spPr>
        <p:txBody>
          <a:bodyPr anchor="b">
            <a:normAutofit/>
          </a:bodyPr>
          <a:lstStyle>
            <a:lvl1pPr algn="ctr">
              <a:lnSpc>
                <a:spcPct val="100000"/>
              </a:lnSpc>
              <a:defRPr sz="4800" spc="0" baseline="0">
                <a:solidFill>
                  <a:schemeClr val="tx2"/>
                </a:solidFill>
                <a:latin typeface="+mj-lt"/>
                <a:ea typeface="Open Sans" panose="020B0606030504020204" pitchFamily="34" charset="0"/>
                <a:cs typeface="Open Sans" panose="020B0606030504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569AFAE5-61A2-41CE-A5D8-C37720060934}"/>
              </a:ext>
            </a:extLst>
          </p:cNvPr>
          <p:cNvSpPr>
            <a:spLocks noGrp="1"/>
          </p:cNvSpPr>
          <p:nvPr>
            <p:ph type="subTitle" idx="1" hasCustomPrompt="1"/>
          </p:nvPr>
        </p:nvSpPr>
        <p:spPr>
          <a:xfrm>
            <a:off x="1752600" y="3794760"/>
            <a:ext cx="8686800" cy="1800930"/>
          </a:xfrm>
        </p:spPr>
        <p:txBody>
          <a:bodyPr>
            <a:normAutofit/>
          </a:bodyPr>
          <a:lstStyle>
            <a:lvl1pPr marL="0" indent="0" algn="ctr">
              <a:lnSpc>
                <a:spcPct val="100000"/>
              </a:lnSpc>
              <a:buNone/>
              <a:defRPr sz="1800" spc="600" baseline="0">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18" name="Straight Connector 17">
            <a:extLst>
              <a:ext uri="{FF2B5EF4-FFF2-40B4-BE49-F238E27FC236}">
                <a16:creationId xmlns:a16="http://schemas.microsoft.com/office/drawing/2014/main" id="{2D210BBA-0B92-4916-81A3-5E939F00CE0C}"/>
              </a:ext>
            </a:extLst>
          </p:cNvPr>
          <p:cNvCxnSpPr>
            <a:cxnSpLocks/>
          </p:cNvCxnSpPr>
          <p:nvPr userDrawn="1"/>
        </p:nvCxnSpPr>
        <p:spPr>
          <a:xfrm>
            <a:off x="2895600" y="3511296"/>
            <a:ext cx="6400800"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32B298A1-3793-4F4A-B7CF-F525A27BD2A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018520" y="5486400"/>
            <a:ext cx="701542" cy="913512"/>
          </a:xfrm>
          <a:prstGeom prst="rect">
            <a:avLst/>
          </a:prstGeom>
        </p:spPr>
      </p:pic>
      <p:sp>
        <p:nvSpPr>
          <p:cNvPr id="9" name="Text Placeholder 8">
            <a:extLst>
              <a:ext uri="{FF2B5EF4-FFF2-40B4-BE49-F238E27FC236}">
                <a16:creationId xmlns:a16="http://schemas.microsoft.com/office/drawing/2014/main" id="{0D5D05EE-AF2D-40DE-B1E9-DEBDB18F74F9}"/>
              </a:ext>
            </a:extLst>
          </p:cNvPr>
          <p:cNvSpPr>
            <a:spLocks noGrp="1"/>
          </p:cNvSpPr>
          <p:nvPr>
            <p:ph type="body" sz="quarter" idx="13" hasCustomPrompt="1"/>
          </p:nvPr>
        </p:nvSpPr>
        <p:spPr>
          <a:xfrm>
            <a:off x="914400" y="5943600"/>
            <a:ext cx="10058400" cy="457200"/>
          </a:xfrm>
        </p:spPr>
        <p:txBody>
          <a:bodyPr>
            <a:normAutofit/>
          </a:bodyPr>
          <a:lstStyle>
            <a:lvl1pPr marL="0" indent="0" algn="ctr">
              <a:buNone/>
              <a:defRPr sz="1400" spc="600">
                <a:solidFill>
                  <a:schemeClr val="tx2"/>
                </a:solidFill>
                <a:latin typeface="+mj-lt"/>
              </a:defRPr>
            </a:lvl1pPr>
          </a:lstStyle>
          <a:p>
            <a:pPr lvl="0"/>
            <a:r>
              <a:rPr lang="en-US" dirty="0"/>
              <a:t>CLICK TO EDIT DATE  |  LOCATION</a:t>
            </a:r>
          </a:p>
        </p:txBody>
      </p:sp>
    </p:spTree>
    <p:extLst>
      <p:ext uri="{BB962C8B-B14F-4D97-AF65-F5344CB8AC3E}">
        <p14:creationId xmlns:p14="http://schemas.microsoft.com/office/powerpoint/2010/main" val="6598210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hoto Background with Text">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C1A355E7-CFAA-4764-B027-7925298941EE}"/>
              </a:ext>
            </a:extLst>
          </p:cNvPr>
          <p:cNvSpPr>
            <a:spLocks noGrp="1"/>
          </p:cNvSpPr>
          <p:nvPr>
            <p:ph type="body" sz="quarter" idx="12"/>
          </p:nvPr>
        </p:nvSpPr>
        <p:spPr>
          <a:xfrm>
            <a:off x="0" y="2743200"/>
            <a:ext cx="12192000" cy="4114800"/>
          </a:xfrm>
          <a:gradFill>
            <a:gsLst>
              <a:gs pos="0">
                <a:schemeClr val="tx2">
                  <a:alpha val="0"/>
                </a:schemeClr>
              </a:gs>
              <a:gs pos="27000">
                <a:schemeClr val="tx2">
                  <a:alpha val="50000"/>
                </a:schemeClr>
              </a:gs>
              <a:gs pos="46000">
                <a:schemeClr val="tx2">
                  <a:alpha val="75000"/>
                </a:schemeClr>
              </a:gs>
              <a:gs pos="82000">
                <a:schemeClr val="tx2">
                  <a:lumMod val="90000"/>
                </a:schemeClr>
              </a:gs>
            </a:gsLst>
            <a:lin ang="5400000" scaled="1"/>
          </a:gradFill>
        </p:spPr>
        <p:txBody>
          <a:bodyPr/>
          <a:lstStyle>
            <a:lvl1pPr marL="0" indent="0">
              <a:buNone/>
              <a:defRPr>
                <a:noFill/>
              </a:defRPr>
            </a:lvl1pPr>
          </a:lstStyle>
          <a:p>
            <a:pPr lvl="0"/>
            <a:endParaRPr lang="en-US" dirty="0"/>
          </a:p>
        </p:txBody>
      </p:sp>
      <p:sp>
        <p:nvSpPr>
          <p:cNvPr id="6" name="Text Placeholder 5">
            <a:extLst>
              <a:ext uri="{FF2B5EF4-FFF2-40B4-BE49-F238E27FC236}">
                <a16:creationId xmlns:a16="http://schemas.microsoft.com/office/drawing/2014/main" id="{6DF2019C-4DD4-4AE2-8EA5-583831126491}"/>
              </a:ext>
            </a:extLst>
          </p:cNvPr>
          <p:cNvSpPr>
            <a:spLocks noGrp="1"/>
          </p:cNvSpPr>
          <p:nvPr>
            <p:ph type="body" sz="quarter" idx="10" hasCustomPrompt="1"/>
          </p:nvPr>
        </p:nvSpPr>
        <p:spPr>
          <a:xfrm>
            <a:off x="8345943" y="6089763"/>
            <a:ext cx="3511550" cy="420688"/>
          </a:xfrm>
        </p:spPr>
        <p:txBody>
          <a:bodyPr anchor="b">
            <a:noAutofit/>
          </a:bodyPr>
          <a:lstStyle>
            <a:lvl1pPr marL="0" indent="0" algn="r">
              <a:buNone/>
              <a:defRPr sz="1200" i="1">
                <a:solidFill>
                  <a:schemeClr val="accent4"/>
                </a:solidFill>
                <a:latin typeface="Lora" panose="00000500000000000000" pitchFamily="2" charset="0"/>
              </a:defRPr>
            </a:lvl1pPr>
            <a:lvl2pPr marL="457200" indent="0">
              <a:buNone/>
              <a:defRPr i="1">
                <a:latin typeface="Lora" panose="00000500000000000000" pitchFamily="2" charset="0"/>
              </a:defRPr>
            </a:lvl2pPr>
            <a:lvl3pPr marL="914400" indent="0">
              <a:buNone/>
              <a:defRPr i="1">
                <a:latin typeface="Lora" panose="00000500000000000000" pitchFamily="2" charset="0"/>
              </a:defRPr>
            </a:lvl3pPr>
            <a:lvl4pPr marL="1371600" indent="0">
              <a:buNone/>
              <a:defRPr i="1">
                <a:latin typeface="Lora" panose="00000500000000000000" pitchFamily="2" charset="0"/>
              </a:defRPr>
            </a:lvl4pPr>
            <a:lvl5pPr marL="1828800" indent="0">
              <a:buNone/>
              <a:defRPr i="1">
                <a:latin typeface="Lora" panose="00000500000000000000" pitchFamily="2" charset="0"/>
              </a:defRPr>
            </a:lvl5pPr>
          </a:lstStyle>
          <a:p>
            <a:pPr lvl="0"/>
            <a:r>
              <a:rPr lang="en-US" dirty="0"/>
              <a:t>Image Source: Click to edit Master text styles</a:t>
            </a:r>
          </a:p>
        </p:txBody>
      </p:sp>
      <p:sp>
        <p:nvSpPr>
          <p:cNvPr id="11" name="Title 10">
            <a:extLst>
              <a:ext uri="{FF2B5EF4-FFF2-40B4-BE49-F238E27FC236}">
                <a16:creationId xmlns:a16="http://schemas.microsoft.com/office/drawing/2014/main" id="{C63C7782-55A4-400E-9410-7ADD079FEC44}"/>
              </a:ext>
            </a:extLst>
          </p:cNvPr>
          <p:cNvSpPr>
            <a:spLocks noGrp="1"/>
          </p:cNvSpPr>
          <p:nvPr>
            <p:ph type="title"/>
          </p:nvPr>
        </p:nvSpPr>
        <p:spPr>
          <a:xfrm>
            <a:off x="2209800" y="3429000"/>
            <a:ext cx="7772400" cy="2543631"/>
          </a:xfrm>
        </p:spPr>
        <p:txBody>
          <a:bodyPr anchor="b">
            <a:normAutofit/>
          </a:bodyPr>
          <a:lstStyle>
            <a:lvl1pPr>
              <a:defRPr sz="4400">
                <a:solidFill>
                  <a:schemeClr val="bg1"/>
                </a:solidFill>
                <a:effectLst>
                  <a:outerShdw blurRad="38100" dist="38100" dir="2700000" algn="tl">
                    <a:srgbClr val="000000">
                      <a:alpha val="43137"/>
                    </a:srgbClr>
                  </a:outerShdw>
                </a:effectLst>
              </a:defRPr>
            </a:lvl1pPr>
          </a:lstStyle>
          <a:p>
            <a:r>
              <a:rPr lang="en-US" dirty="0"/>
              <a:t>Click to edit Master title style</a:t>
            </a:r>
          </a:p>
        </p:txBody>
      </p:sp>
      <p:sp>
        <p:nvSpPr>
          <p:cNvPr id="8" name="Picture Placeholder 7">
            <a:extLst>
              <a:ext uri="{FF2B5EF4-FFF2-40B4-BE49-F238E27FC236}">
                <a16:creationId xmlns:a16="http://schemas.microsoft.com/office/drawing/2014/main" id="{3D16AB47-B0AB-4A31-AD87-1F2747DCA939}"/>
              </a:ext>
            </a:extLst>
          </p:cNvPr>
          <p:cNvSpPr>
            <a:spLocks noGrp="1"/>
          </p:cNvSpPr>
          <p:nvPr>
            <p:ph type="pic" sz="quarter" idx="11"/>
          </p:nvPr>
        </p:nvSpPr>
        <p:spPr>
          <a:xfrm>
            <a:off x="0" y="0"/>
            <a:ext cx="12192000" cy="6858000"/>
          </a:xfrm>
        </p:spPr>
        <p:txBody>
          <a:bodyPr/>
          <a:lstStyle/>
          <a:p>
            <a:endParaRPr lang="en-US"/>
          </a:p>
        </p:txBody>
      </p:sp>
      <p:cxnSp>
        <p:nvCxnSpPr>
          <p:cNvPr id="9" name="Straight Arrow Connector 8">
            <a:extLst>
              <a:ext uri="{FF2B5EF4-FFF2-40B4-BE49-F238E27FC236}">
                <a16:creationId xmlns:a16="http://schemas.microsoft.com/office/drawing/2014/main" id="{CF94ACB5-D5DF-4770-B68A-DCFD4E82B973}"/>
              </a:ext>
            </a:extLst>
          </p:cNvPr>
          <p:cNvCxnSpPr>
            <a:cxnSpLocks/>
          </p:cNvCxnSpPr>
          <p:nvPr userDrawn="1"/>
        </p:nvCxnSpPr>
        <p:spPr>
          <a:xfrm>
            <a:off x="-741569" y="174171"/>
            <a:ext cx="457200" cy="0"/>
          </a:xfrm>
          <a:prstGeom prst="straightConnector1">
            <a:avLst/>
          </a:prstGeom>
          <a:ln w="50800">
            <a:solidFill>
              <a:schemeClr val="accent2"/>
            </a:solidFill>
            <a:tailEnd type="triangle" w="lg" len="med"/>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9DF33B1-E3D7-4558-BB2A-8486B281E5E5}"/>
              </a:ext>
            </a:extLst>
          </p:cNvPr>
          <p:cNvSpPr txBox="1"/>
          <p:nvPr userDrawn="1"/>
        </p:nvSpPr>
        <p:spPr>
          <a:xfrm>
            <a:off x="-3155541" y="0"/>
            <a:ext cx="1805712" cy="5355312"/>
          </a:xfrm>
          <a:prstGeom prst="rect">
            <a:avLst/>
          </a:prstGeom>
          <a:noFill/>
        </p:spPr>
        <p:txBody>
          <a:bodyPr wrap="square" rtlCol="0">
            <a:noAutofit/>
          </a:bodyPr>
          <a:lstStyle/>
          <a:p>
            <a:r>
              <a:rPr lang="en-US" sz="1100" dirty="0"/>
              <a:t>To change the background image: </a:t>
            </a:r>
            <a:br>
              <a:rPr lang="en-US" sz="1100" dirty="0"/>
            </a:br>
            <a:endParaRPr lang="en-US" sz="1100" dirty="0"/>
          </a:p>
          <a:p>
            <a:pPr marL="285750" indent="-285750">
              <a:buFont typeface="Arial" panose="020B0604020202020204" pitchFamily="34" charset="0"/>
              <a:buChar char="•"/>
            </a:pPr>
            <a:r>
              <a:rPr lang="en-US" sz="1100" dirty="0"/>
              <a:t>Click on background image placeholder icon to </a:t>
            </a:r>
            <a:r>
              <a:rPr lang="en-US" sz="1100" b="1" dirty="0"/>
              <a:t>Change Picture</a:t>
            </a:r>
          </a:p>
          <a:p>
            <a:pPr marL="285750" indent="-285750">
              <a:buFont typeface="Arial" panose="020B0604020202020204" pitchFamily="34" charset="0"/>
              <a:buChar char="•"/>
            </a:pPr>
            <a:r>
              <a:rPr lang="en-US" sz="1100" dirty="0"/>
              <a:t>Choose your new image</a:t>
            </a:r>
          </a:p>
          <a:p>
            <a:pPr marL="285750" indent="-285750">
              <a:buFont typeface="Arial" panose="020B0604020202020204" pitchFamily="34" charset="0"/>
              <a:buChar char="•"/>
            </a:pPr>
            <a:r>
              <a:rPr lang="en-US" sz="1100" dirty="0"/>
              <a:t>Right click on image and select </a:t>
            </a:r>
            <a:r>
              <a:rPr lang="en-US" sz="1100" b="1" dirty="0"/>
              <a:t>send to back. Done!</a:t>
            </a:r>
          </a:p>
          <a:p>
            <a:pPr marL="285750" indent="-285750">
              <a:buFont typeface="Arial" panose="020B0604020202020204" pitchFamily="34" charset="0"/>
              <a:buChar char="•"/>
            </a:pPr>
            <a:endParaRPr lang="en-US" sz="1100" b="1" dirty="0"/>
          </a:p>
          <a:p>
            <a:pPr marL="285750" indent="-285750">
              <a:buFont typeface="Arial" panose="020B0604020202020204" pitchFamily="34" charset="0"/>
              <a:buChar char="•"/>
            </a:pPr>
            <a:r>
              <a:rPr lang="en-US" sz="1100" i="1" dirty="0">
                <a:solidFill>
                  <a:srgbClr val="FF0000"/>
                </a:solidFill>
              </a:rPr>
              <a:t>The image frame is on top of the text frames. You must fill and send to back or delete it to edit the text placeholders</a:t>
            </a:r>
          </a:p>
        </p:txBody>
      </p:sp>
    </p:spTree>
    <p:extLst>
      <p:ext uri="{BB962C8B-B14F-4D97-AF65-F5344CB8AC3E}">
        <p14:creationId xmlns:p14="http://schemas.microsoft.com/office/powerpoint/2010/main" val="18907285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3BCDC3E-282C-45D4-B4A9-0F20939398DC}"/>
              </a:ext>
            </a:extLst>
          </p:cNvPr>
          <p:cNvSpPr/>
          <p:nvPr userDrawn="1"/>
        </p:nvSpPr>
        <p:spPr>
          <a:xfrm>
            <a:off x="469900" y="2543907"/>
            <a:ext cx="4624067" cy="4314091"/>
          </a:xfrm>
          <a:prstGeom prst="rect">
            <a:avLst/>
          </a:prstGeom>
          <a:solidFill>
            <a:srgbClr val="1B33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Open Sans" panose="020B0606030504020204" pitchFamily="34" charset="0"/>
              <a:ea typeface="+mn-ea"/>
              <a:cs typeface="+mn-cs"/>
            </a:endParaRPr>
          </a:p>
        </p:txBody>
      </p:sp>
      <p:cxnSp>
        <p:nvCxnSpPr>
          <p:cNvPr id="8" name="Straight Connector 7">
            <a:extLst>
              <a:ext uri="{FF2B5EF4-FFF2-40B4-BE49-F238E27FC236}">
                <a16:creationId xmlns:a16="http://schemas.microsoft.com/office/drawing/2014/main" id="{A953325A-3252-4F44-9166-3635725689ED}"/>
              </a:ext>
            </a:extLst>
          </p:cNvPr>
          <p:cNvCxnSpPr/>
          <p:nvPr userDrawn="1"/>
        </p:nvCxnSpPr>
        <p:spPr>
          <a:xfrm>
            <a:off x="873126" y="4892040"/>
            <a:ext cx="2926080" cy="0"/>
          </a:xfrm>
          <a:prstGeom prst="line">
            <a:avLst/>
          </a:prstGeom>
          <a:ln w="444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1D54AAA-6D1D-4BFC-89C5-E30ABF5459C7}"/>
              </a:ext>
            </a:extLst>
          </p:cNvPr>
          <p:cNvSpPr>
            <a:spLocks noGrp="1"/>
          </p:cNvSpPr>
          <p:nvPr>
            <p:ph type="title"/>
          </p:nvPr>
        </p:nvSpPr>
        <p:spPr>
          <a:xfrm>
            <a:off x="748030" y="2574387"/>
            <a:ext cx="4023360" cy="2042014"/>
          </a:xfrm>
        </p:spPr>
        <p:txBody>
          <a:bodyPr anchor="b">
            <a:normAutofit/>
          </a:bodyPr>
          <a:lstStyle>
            <a:lvl1pPr algn="l">
              <a:defRPr sz="360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C399FB64-2188-40ED-8166-957ED2541B31}"/>
              </a:ext>
            </a:extLst>
          </p:cNvPr>
          <p:cNvSpPr>
            <a:spLocks noGrp="1"/>
          </p:cNvSpPr>
          <p:nvPr>
            <p:ph type="body" idx="1"/>
          </p:nvPr>
        </p:nvSpPr>
        <p:spPr>
          <a:xfrm>
            <a:off x="808990" y="5171708"/>
            <a:ext cx="3931920" cy="941388"/>
          </a:xfrm>
        </p:spPr>
        <p:txBody>
          <a:bodyPr>
            <a:normAutofit/>
          </a:bodyPr>
          <a:lstStyle>
            <a:lvl1pPr marL="0" indent="0" algn="l">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3339842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extLst>
    <p:ext uri="{DCECCB84-F9BA-43D5-87BE-67443E8EF086}">
      <p15:sldGuideLst xmlns:p15="http://schemas.microsoft.com/office/powerpoint/2012/main">
        <p15:guide id="1" orient="horz" pos="2808" userDrawn="1">
          <p15:clr>
            <a:srgbClr val="FBAE40"/>
          </p15:clr>
        </p15:guide>
        <p15:guide id="2" pos="552"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Section Header_photo-background">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9A371176-6226-4AC0-9101-F1BB4F869CBA}"/>
              </a:ext>
            </a:extLst>
          </p:cNvPr>
          <p:cNvSpPr>
            <a:spLocks noGrp="1"/>
          </p:cNvSpPr>
          <p:nvPr>
            <p:ph type="pic" sz="quarter" idx="10"/>
          </p:nvPr>
        </p:nvSpPr>
        <p:spPr>
          <a:xfrm>
            <a:off x="0" y="0"/>
            <a:ext cx="12192000" cy="6858000"/>
          </a:xfrm>
        </p:spPr>
        <p:txBody>
          <a:bodyPr/>
          <a:lstStyle/>
          <a:p>
            <a:endParaRPr lang="en-US"/>
          </a:p>
        </p:txBody>
      </p:sp>
      <p:sp>
        <p:nvSpPr>
          <p:cNvPr id="2" name="Title 1">
            <a:extLst>
              <a:ext uri="{FF2B5EF4-FFF2-40B4-BE49-F238E27FC236}">
                <a16:creationId xmlns:a16="http://schemas.microsoft.com/office/drawing/2014/main" id="{F1D54AAA-6D1D-4BFC-89C5-E30ABF5459C7}"/>
              </a:ext>
            </a:extLst>
          </p:cNvPr>
          <p:cNvSpPr>
            <a:spLocks noGrp="1"/>
          </p:cNvSpPr>
          <p:nvPr>
            <p:ph type="title"/>
          </p:nvPr>
        </p:nvSpPr>
        <p:spPr>
          <a:xfrm>
            <a:off x="469900" y="2543907"/>
            <a:ext cx="4624067" cy="4314093"/>
          </a:xfrm>
          <a:solidFill>
            <a:schemeClr val="tx2">
              <a:alpha val="85000"/>
            </a:schemeClr>
          </a:solidFill>
        </p:spPr>
        <p:txBody>
          <a:bodyPr wrap="square" lIns="365760" rIns="274320" bIns="2286000" anchor="b">
            <a:normAutofit/>
          </a:bodyPr>
          <a:lstStyle>
            <a:lvl1pPr algn="l">
              <a:defRPr sz="360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C399FB64-2188-40ED-8166-957ED2541B31}"/>
              </a:ext>
            </a:extLst>
          </p:cNvPr>
          <p:cNvSpPr>
            <a:spLocks noGrp="1"/>
          </p:cNvSpPr>
          <p:nvPr>
            <p:ph type="body" idx="1"/>
          </p:nvPr>
        </p:nvSpPr>
        <p:spPr>
          <a:xfrm>
            <a:off x="807466" y="5171708"/>
            <a:ext cx="3931920" cy="941388"/>
          </a:xfrm>
        </p:spPr>
        <p:txBody>
          <a:bodyPr>
            <a:normAutofit/>
          </a:bodyPr>
          <a:lstStyle>
            <a:lvl1pPr marL="0" indent="0" algn="l">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2" name="Line 1">
            <a:extLst>
              <a:ext uri="{FF2B5EF4-FFF2-40B4-BE49-F238E27FC236}">
                <a16:creationId xmlns:a16="http://schemas.microsoft.com/office/drawing/2014/main" id="{B0E4C832-98BF-43ED-9DC5-20454FD8BAD9}"/>
              </a:ext>
            </a:extLst>
          </p:cNvPr>
          <p:cNvSpPr>
            <a:spLocks noGrp="1"/>
          </p:cNvSpPr>
          <p:nvPr>
            <p:ph type="body" sz="quarter" idx="11"/>
          </p:nvPr>
        </p:nvSpPr>
        <p:spPr>
          <a:xfrm>
            <a:off x="876300" y="4892040"/>
            <a:ext cx="2926080" cy="45720"/>
          </a:xfrm>
          <a:solidFill>
            <a:schemeClr val="accent2"/>
          </a:solidFill>
        </p:spPr>
        <p:txBody>
          <a:bodyPr lIns="0" tIns="0" rIns="0" bIns="0">
            <a:noAutofit/>
          </a:bodyPr>
          <a:lstStyle>
            <a:lvl1pPr marL="0" indent="0">
              <a:buNone/>
              <a:defRPr>
                <a:noFill/>
              </a:defRPr>
            </a:lvl1pPr>
          </a:lstStyle>
          <a:p>
            <a:pPr lvl="0"/>
            <a:endParaRPr lang="en-US" dirty="0"/>
          </a:p>
        </p:txBody>
      </p:sp>
      <p:cxnSp>
        <p:nvCxnSpPr>
          <p:cNvPr id="9" name="Straight Arrow Connector 8">
            <a:extLst>
              <a:ext uri="{FF2B5EF4-FFF2-40B4-BE49-F238E27FC236}">
                <a16:creationId xmlns:a16="http://schemas.microsoft.com/office/drawing/2014/main" id="{C3180145-7C58-4181-A097-18AD288E3DBA}"/>
              </a:ext>
            </a:extLst>
          </p:cNvPr>
          <p:cNvCxnSpPr>
            <a:cxnSpLocks/>
          </p:cNvCxnSpPr>
          <p:nvPr userDrawn="1"/>
        </p:nvCxnSpPr>
        <p:spPr>
          <a:xfrm>
            <a:off x="-741569" y="174171"/>
            <a:ext cx="457200" cy="0"/>
          </a:xfrm>
          <a:prstGeom prst="straightConnector1">
            <a:avLst/>
          </a:prstGeom>
          <a:ln w="50800">
            <a:solidFill>
              <a:schemeClr val="accent2"/>
            </a:solidFill>
            <a:tailEnd type="triangle" w="lg" len="med"/>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C60BE10C-BDDF-4E8E-94B5-8F138452F566}"/>
              </a:ext>
            </a:extLst>
          </p:cNvPr>
          <p:cNvSpPr txBox="1"/>
          <p:nvPr userDrawn="1"/>
        </p:nvSpPr>
        <p:spPr>
          <a:xfrm>
            <a:off x="-3155541" y="0"/>
            <a:ext cx="1805712" cy="5355312"/>
          </a:xfrm>
          <a:prstGeom prst="rect">
            <a:avLst/>
          </a:prstGeom>
          <a:noFill/>
        </p:spPr>
        <p:txBody>
          <a:bodyPr wrap="square" rtlCol="0">
            <a:noAutofit/>
          </a:bodyPr>
          <a:lstStyle/>
          <a:p>
            <a:r>
              <a:rPr lang="en-US" sz="1100" dirty="0"/>
              <a:t>To change the background image: </a:t>
            </a:r>
            <a:br>
              <a:rPr lang="en-US" sz="1100" dirty="0"/>
            </a:br>
            <a:endParaRPr lang="en-US" sz="1100" dirty="0"/>
          </a:p>
          <a:p>
            <a:pPr marL="285750" indent="-285750">
              <a:buFont typeface="Arial" panose="020B0604020202020204" pitchFamily="34" charset="0"/>
              <a:buChar char="•"/>
            </a:pPr>
            <a:r>
              <a:rPr lang="en-US" sz="1100" dirty="0"/>
              <a:t>Click on background image placeholder icon to </a:t>
            </a:r>
            <a:r>
              <a:rPr lang="en-US" sz="1100" b="1" dirty="0"/>
              <a:t>Change Picture</a:t>
            </a:r>
          </a:p>
          <a:p>
            <a:pPr marL="285750" indent="-285750">
              <a:buFont typeface="Arial" panose="020B0604020202020204" pitchFamily="34" charset="0"/>
              <a:buChar char="•"/>
            </a:pPr>
            <a:r>
              <a:rPr lang="en-US" sz="1100" dirty="0"/>
              <a:t>Choose your new image. </a:t>
            </a:r>
            <a:r>
              <a:rPr lang="en-US" sz="1100" b="1" dirty="0"/>
              <a:t>Done!</a:t>
            </a:r>
          </a:p>
        </p:txBody>
      </p:sp>
    </p:spTree>
    <p:extLst>
      <p:ext uri="{BB962C8B-B14F-4D97-AF65-F5344CB8AC3E}">
        <p14:creationId xmlns:p14="http://schemas.microsoft.com/office/powerpoint/2010/main" val="513720141"/>
      </p:ext>
    </p:extLst>
  </p:cSld>
  <p:clrMapOvr>
    <a:masterClrMapping/>
  </p:clrMapOvr>
  <p:extLst>
    <p:ext uri="{DCECCB84-F9BA-43D5-87BE-67443E8EF086}">
      <p15:sldGuideLst xmlns:p15="http://schemas.microsoft.com/office/powerpoint/2012/main">
        <p15:guide id="1" orient="horz" pos="2808" userDrawn="1">
          <p15:clr>
            <a:srgbClr val="FBAE40"/>
          </p15:clr>
        </p15:guide>
        <p15:guide id="2" pos="52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Alternate Section Header">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A953325A-3252-4F44-9166-3635725689ED}"/>
              </a:ext>
            </a:extLst>
          </p:cNvPr>
          <p:cNvCxnSpPr/>
          <p:nvPr userDrawn="1"/>
        </p:nvCxnSpPr>
        <p:spPr>
          <a:xfrm>
            <a:off x="838200" y="4892040"/>
            <a:ext cx="2926080" cy="0"/>
          </a:xfrm>
          <a:prstGeom prst="line">
            <a:avLst/>
          </a:prstGeom>
          <a:ln w="444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1D54AAA-6D1D-4BFC-89C5-E30ABF5459C7}"/>
              </a:ext>
            </a:extLst>
          </p:cNvPr>
          <p:cNvSpPr>
            <a:spLocks noGrp="1"/>
          </p:cNvSpPr>
          <p:nvPr>
            <p:ph type="title"/>
          </p:nvPr>
        </p:nvSpPr>
        <p:spPr>
          <a:xfrm>
            <a:off x="819151" y="2578608"/>
            <a:ext cx="9106902" cy="2042014"/>
          </a:xfrm>
        </p:spPr>
        <p:txBody>
          <a:bodyPr lIns="0" anchor="b">
            <a:normAutofit/>
          </a:bodyPr>
          <a:lstStyle>
            <a:lvl1pPr algn="l">
              <a:defRPr sz="3600">
                <a:solidFill>
                  <a:schemeClr val="tx2"/>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C399FB64-2188-40ED-8166-957ED2541B31}"/>
              </a:ext>
            </a:extLst>
          </p:cNvPr>
          <p:cNvSpPr>
            <a:spLocks noGrp="1"/>
          </p:cNvSpPr>
          <p:nvPr>
            <p:ph type="body" idx="1" hasCustomPrompt="1"/>
          </p:nvPr>
        </p:nvSpPr>
        <p:spPr>
          <a:xfrm>
            <a:off x="831850" y="5171708"/>
            <a:ext cx="9106902" cy="941388"/>
          </a:xfrm>
        </p:spPr>
        <p:txBody>
          <a:bodyPr lIns="0">
            <a:normAutofit/>
          </a:bodyPr>
          <a:lstStyle>
            <a:lvl1pPr marL="0" indent="0" algn="l">
              <a:buNone/>
              <a:defRPr sz="20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381343168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52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1_Alternate Section Header">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A953325A-3252-4F44-9166-3635725689ED}"/>
              </a:ext>
            </a:extLst>
          </p:cNvPr>
          <p:cNvCxnSpPr/>
          <p:nvPr userDrawn="1"/>
        </p:nvCxnSpPr>
        <p:spPr>
          <a:xfrm>
            <a:off x="838200" y="4892040"/>
            <a:ext cx="2926080"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1D54AAA-6D1D-4BFC-89C5-E30ABF5459C7}"/>
              </a:ext>
            </a:extLst>
          </p:cNvPr>
          <p:cNvSpPr>
            <a:spLocks noGrp="1"/>
          </p:cNvSpPr>
          <p:nvPr>
            <p:ph type="title"/>
          </p:nvPr>
        </p:nvSpPr>
        <p:spPr>
          <a:xfrm>
            <a:off x="819151" y="2578608"/>
            <a:ext cx="9106902" cy="2042014"/>
          </a:xfrm>
        </p:spPr>
        <p:txBody>
          <a:bodyPr lIns="0" anchor="b">
            <a:normAutofit/>
          </a:bodyPr>
          <a:lstStyle>
            <a:lvl1pPr algn="l">
              <a:defRPr sz="3600">
                <a:solidFill>
                  <a:schemeClr val="tx2"/>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C399FB64-2188-40ED-8166-957ED2541B31}"/>
              </a:ext>
            </a:extLst>
          </p:cNvPr>
          <p:cNvSpPr>
            <a:spLocks noGrp="1"/>
          </p:cNvSpPr>
          <p:nvPr>
            <p:ph type="body" idx="1" hasCustomPrompt="1"/>
          </p:nvPr>
        </p:nvSpPr>
        <p:spPr>
          <a:xfrm>
            <a:off x="831850" y="5171708"/>
            <a:ext cx="9106902" cy="941388"/>
          </a:xfrm>
        </p:spPr>
        <p:txBody>
          <a:bodyPr lIns="0">
            <a:normAutofit/>
          </a:bodyPr>
          <a:lstStyle>
            <a:lvl1pPr marL="0" indent="0" algn="l">
              <a:buNone/>
              <a:defRPr sz="20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1000978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2_Alternate Section Header">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A953325A-3252-4F44-9166-3635725689ED}"/>
              </a:ext>
            </a:extLst>
          </p:cNvPr>
          <p:cNvCxnSpPr>
            <a:cxnSpLocks/>
          </p:cNvCxnSpPr>
          <p:nvPr userDrawn="1"/>
        </p:nvCxnSpPr>
        <p:spPr>
          <a:xfrm>
            <a:off x="4632960" y="4892040"/>
            <a:ext cx="2926080" cy="0"/>
          </a:xfrm>
          <a:prstGeom prst="line">
            <a:avLst/>
          </a:prstGeom>
          <a:ln w="444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1D54AAA-6D1D-4BFC-89C5-E30ABF5459C7}"/>
              </a:ext>
            </a:extLst>
          </p:cNvPr>
          <p:cNvSpPr>
            <a:spLocks noGrp="1"/>
          </p:cNvSpPr>
          <p:nvPr>
            <p:ph type="title"/>
          </p:nvPr>
        </p:nvSpPr>
        <p:spPr>
          <a:xfrm>
            <a:off x="1542549" y="2578608"/>
            <a:ext cx="9106902" cy="2042014"/>
          </a:xfrm>
        </p:spPr>
        <p:txBody>
          <a:bodyPr anchor="b">
            <a:normAutofit/>
          </a:bodyPr>
          <a:lstStyle>
            <a:lvl1pPr algn="ctr">
              <a:defRPr sz="3600">
                <a:solidFill>
                  <a:schemeClr val="tx2"/>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C399FB64-2188-40ED-8166-957ED2541B31}"/>
              </a:ext>
            </a:extLst>
          </p:cNvPr>
          <p:cNvSpPr>
            <a:spLocks noGrp="1"/>
          </p:cNvSpPr>
          <p:nvPr>
            <p:ph type="body" idx="1"/>
          </p:nvPr>
        </p:nvSpPr>
        <p:spPr>
          <a:xfrm>
            <a:off x="1542549" y="5171708"/>
            <a:ext cx="9106902" cy="941388"/>
          </a:xfrm>
        </p:spPr>
        <p:txBody>
          <a:bodyPr>
            <a:normAutofit/>
          </a:bodyPr>
          <a:lstStyle>
            <a:lvl1pPr marL="0" indent="0" algn="ctr">
              <a:buNone/>
              <a:defRPr sz="20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413619827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88AC60-DEAC-4C28-8117-A0B5C30636E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4C89152-22DE-48C6-8A50-F2C0275311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11A8319-BFC5-41B7-9117-1241786343D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800">
                <a:solidFill>
                  <a:schemeClr val="tx1">
                    <a:tint val="75000"/>
                  </a:schemeClr>
                </a:solidFill>
              </a:defRPr>
            </a:lvl1pPr>
          </a:lstStyle>
          <a:p>
            <a:fld id="{304E8381-1220-45D7-A508-9B3EA5354895}" type="datetimeFigureOut">
              <a:rPr lang="en-US" smtClean="0">
                <a:solidFill>
                  <a:prstClr val="black">
                    <a:tint val="75000"/>
                  </a:prstClr>
                </a:solidFill>
              </a:rPr>
              <a:pPr/>
              <a:t>6/9/2023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2D087FBC-8620-401B-811D-32CF2AC90A0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4546BC29-23A4-4FDA-84A6-2ADA28486F2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800">
                <a:solidFill>
                  <a:schemeClr val="tx1">
                    <a:tint val="75000"/>
                  </a:schemeClr>
                </a:solidFill>
              </a:defRPr>
            </a:lvl1pPr>
          </a:lstStyle>
          <a:p>
            <a:fld id="{0BAD3989-C0BA-4AE9-8F57-274CC2690C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3657354"/>
      </p:ext>
    </p:extLst>
  </p:cSld>
  <p:clrMap bg1="lt1" tx1="dk1" bg2="lt2" tx2="dk2" accent1="accent1" accent2="accent2" accent3="accent3" accent4="accent4" accent5="accent5" accent6="accent6" hlink="hlink" folHlink="folHlink"/>
  <p:sldLayoutIdLst>
    <p:sldLayoutId id="2147483770" r:id="rId1"/>
    <p:sldLayoutId id="2147483779" r:id="rId2"/>
    <p:sldLayoutId id="2147483771" r:id="rId3"/>
    <p:sldLayoutId id="2147483725" r:id="rId4"/>
    <p:sldLayoutId id="2147483776" r:id="rId5"/>
    <p:sldLayoutId id="2147483778" r:id="rId6"/>
    <p:sldLayoutId id="2147483733" r:id="rId7"/>
    <p:sldLayoutId id="2147483777" r:id="rId8"/>
    <p:sldLayoutId id="2147483793" r:id="rId9"/>
    <p:sldLayoutId id="2147483794" r:id="rId10"/>
    <p:sldLayoutId id="2147483730" r:id="rId11"/>
    <p:sldLayoutId id="2147483773" r:id="rId12"/>
    <p:sldLayoutId id="2147483746" r:id="rId13"/>
    <p:sldLayoutId id="2147483728" r:id="rId14"/>
    <p:sldLayoutId id="2147483729" r:id="rId15"/>
    <p:sldLayoutId id="2147483790" r:id="rId16"/>
    <p:sldLayoutId id="2147483791" r:id="rId17"/>
    <p:sldLayoutId id="2147483792" r:id="rId18"/>
    <p:sldLayoutId id="2147483745" r:id="rId19"/>
    <p:sldLayoutId id="2147483795" r:id="rId20"/>
    <p:sldLayoutId id="2147483786" r:id="rId21"/>
    <p:sldLayoutId id="2147483788" r:id="rId22"/>
    <p:sldLayoutId id="2147483787" r:id="rId23"/>
    <p:sldLayoutId id="2147483789" r:id="rId24"/>
    <p:sldLayoutId id="2147483736" r:id="rId25"/>
    <p:sldLayoutId id="2147483775" r:id="rId26"/>
    <p:sldLayoutId id="2147483747" r:id="rId27"/>
    <p:sldLayoutId id="2147483737" r:id="rId28"/>
    <p:sldLayoutId id="2147483744" r:id="rId29"/>
    <p:sldLayoutId id="2147483734" r:id="rId30"/>
    <p:sldLayoutId id="2147483784" r:id="rId31"/>
    <p:sldLayoutId id="2147483783" r:id="rId32"/>
    <p:sldLayoutId id="2147483735" r:id="rId33"/>
    <p:sldLayoutId id="2147483785" r:id="rId34"/>
    <p:sldLayoutId id="2147483781" r:id="rId35"/>
    <p:sldLayoutId id="2147483782" r:id="rId36"/>
    <p:sldLayoutId id="2147483796" r:id="rId37"/>
    <p:sldLayoutId id="2147483797" r:id="rId38"/>
    <p:sldLayoutId id="2147483772" r:id="rId39"/>
    <p:sldLayoutId id="2147483780" r:id="rId40"/>
  </p:sldLayoutIdLst>
  <p:txStyles>
    <p:titleStyle>
      <a:lvl1pPr algn="ctr"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2.png"/><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svg"/><Relationship Id="rId2" Type="http://schemas.openxmlformats.org/officeDocument/2006/relationships/notesSlide" Target="../notesSlides/notesSlide1.xml"/><Relationship Id="rId1" Type="http://schemas.openxmlformats.org/officeDocument/2006/relationships/slideLayout" Target="../slideLayouts/slideLayout28.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12.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8.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8.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 Id="rId9" Type="http://schemas.openxmlformats.org/officeDocument/2006/relationships/image" Target="../media/image2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A8EA3DE-BB95-11ED-1F64-88F73965DF22}"/>
              </a:ext>
            </a:extLst>
          </p:cNvPr>
          <p:cNvSpPr>
            <a:spLocks noGrp="1"/>
          </p:cNvSpPr>
          <p:nvPr>
            <p:ph type="ctrTitle"/>
          </p:nvPr>
        </p:nvSpPr>
        <p:spPr>
          <a:xfrm>
            <a:off x="1535837" y="688217"/>
            <a:ext cx="9135121" cy="2504510"/>
          </a:xfrm>
        </p:spPr>
        <p:txBody>
          <a:bodyPr/>
          <a:lstStyle/>
          <a:p>
            <a:r>
              <a:rPr lang="en-US" dirty="0"/>
              <a:t>Understanding the SNEP Region through Existing Data</a:t>
            </a:r>
          </a:p>
        </p:txBody>
      </p:sp>
      <p:sp>
        <p:nvSpPr>
          <p:cNvPr id="7" name="Subtitle 6">
            <a:extLst>
              <a:ext uri="{FF2B5EF4-FFF2-40B4-BE49-F238E27FC236}">
                <a16:creationId xmlns:a16="http://schemas.microsoft.com/office/drawing/2014/main" id="{7CF7024C-A8D0-2FE9-BE79-2C5E117E4141}"/>
              </a:ext>
            </a:extLst>
          </p:cNvPr>
          <p:cNvSpPr>
            <a:spLocks noGrp="1"/>
          </p:cNvSpPr>
          <p:nvPr>
            <p:ph type="subTitle" idx="1"/>
          </p:nvPr>
        </p:nvSpPr>
        <p:spPr/>
        <p:txBody>
          <a:bodyPr>
            <a:normAutofit fontScale="92500" lnSpcReduction="20000"/>
          </a:bodyPr>
          <a:lstStyle/>
          <a:p>
            <a:r>
              <a:rPr lang="en-US" dirty="0"/>
              <a:t>Tim Pasakarnis</a:t>
            </a:r>
          </a:p>
          <a:p>
            <a:r>
              <a:rPr lang="en-US" dirty="0"/>
              <a:t>Water Resources Analyst</a:t>
            </a:r>
          </a:p>
          <a:p>
            <a:r>
              <a:rPr lang="en-US" dirty="0"/>
              <a:t>Cape Cod Commission</a:t>
            </a:r>
          </a:p>
          <a:p>
            <a:r>
              <a:rPr lang="en-US" dirty="0"/>
              <a:t>SNEP Monitoring Subcommittee Chair</a:t>
            </a:r>
          </a:p>
        </p:txBody>
      </p:sp>
      <p:sp>
        <p:nvSpPr>
          <p:cNvPr id="8" name="Text Placeholder 7">
            <a:extLst>
              <a:ext uri="{FF2B5EF4-FFF2-40B4-BE49-F238E27FC236}">
                <a16:creationId xmlns:a16="http://schemas.microsoft.com/office/drawing/2014/main" id="{08BDE40C-2064-9A05-2A85-D0C344AA2BF0}"/>
              </a:ext>
            </a:extLst>
          </p:cNvPr>
          <p:cNvSpPr>
            <a:spLocks noGrp="1"/>
          </p:cNvSpPr>
          <p:nvPr>
            <p:ph type="body" sz="quarter" idx="15"/>
          </p:nvPr>
        </p:nvSpPr>
        <p:spPr/>
        <p:txBody>
          <a:bodyPr/>
          <a:lstStyle/>
          <a:p>
            <a:r>
              <a:rPr lang="en-US" dirty="0"/>
              <a:t>June 13, 2023  SNEP Forum | Bristol Community College</a:t>
            </a:r>
          </a:p>
        </p:txBody>
      </p:sp>
    </p:spTree>
    <p:extLst>
      <p:ext uri="{BB962C8B-B14F-4D97-AF65-F5344CB8AC3E}">
        <p14:creationId xmlns:p14="http://schemas.microsoft.com/office/powerpoint/2010/main" val="36077546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Straight Connector 26">
            <a:extLst>
              <a:ext uri="{FF2B5EF4-FFF2-40B4-BE49-F238E27FC236}">
                <a16:creationId xmlns:a16="http://schemas.microsoft.com/office/drawing/2014/main" id="{F78BB3D0-EACE-4C23-9102-B05A6C5BC887}"/>
              </a:ext>
            </a:extLst>
          </p:cNvPr>
          <p:cNvCxnSpPr>
            <a:cxnSpLocks/>
          </p:cNvCxnSpPr>
          <p:nvPr/>
        </p:nvCxnSpPr>
        <p:spPr>
          <a:xfrm>
            <a:off x="-4391507" y="3597728"/>
            <a:ext cx="822960" cy="0"/>
          </a:xfrm>
          <a:prstGeom prst="line">
            <a:avLst/>
          </a:prstGeom>
          <a:ln w="19050">
            <a:solidFill>
              <a:schemeClr val="accent4"/>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ADA7A82-8662-4DB4-A117-5634299AC223}"/>
              </a:ext>
            </a:extLst>
          </p:cNvPr>
          <p:cNvCxnSpPr>
            <a:cxnSpLocks/>
          </p:cNvCxnSpPr>
          <p:nvPr/>
        </p:nvCxnSpPr>
        <p:spPr>
          <a:xfrm>
            <a:off x="-4391507" y="4886883"/>
            <a:ext cx="822960" cy="0"/>
          </a:xfrm>
          <a:prstGeom prst="line">
            <a:avLst/>
          </a:prstGeom>
          <a:ln w="19050">
            <a:solidFill>
              <a:schemeClr val="accent4"/>
            </a:solidFill>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C1760DCE-F1BA-43DF-8F73-6596603311D5}"/>
              </a:ext>
            </a:extLst>
          </p:cNvPr>
          <p:cNvCxnSpPr>
            <a:cxnSpLocks/>
          </p:cNvCxnSpPr>
          <p:nvPr/>
        </p:nvCxnSpPr>
        <p:spPr>
          <a:xfrm>
            <a:off x="-4391507" y="6103469"/>
            <a:ext cx="822960" cy="0"/>
          </a:xfrm>
          <a:prstGeom prst="line">
            <a:avLst/>
          </a:prstGeom>
          <a:ln w="19050">
            <a:solidFill>
              <a:schemeClr val="accent4"/>
            </a:solidFill>
            <a:prstDash val="sysDash"/>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230C6998-ED89-48EC-9961-CA6A47199E11}"/>
              </a:ext>
            </a:extLst>
          </p:cNvPr>
          <p:cNvSpPr/>
          <p:nvPr/>
        </p:nvSpPr>
        <p:spPr>
          <a:xfrm>
            <a:off x="657069" y="2193488"/>
            <a:ext cx="3485904" cy="3927816"/>
          </a:xfrm>
          <a:prstGeom prst="rect">
            <a:avLst/>
          </a:prstGeom>
          <a:solidFill>
            <a:schemeClr val="accent5"/>
          </a:solidFill>
          <a:ln w="25400">
            <a:noFill/>
          </a:ln>
        </p:spPr>
        <p:txBody>
          <a:bodyPr wrap="square" lIns="365760" tIns="274320" rIns="365760" bIns="274320" anchor="ctr">
            <a:noAutofit/>
          </a:bodyPr>
          <a:lstStyle/>
          <a:p>
            <a:r>
              <a:rPr lang="en-US" sz="2400" dirty="0">
                <a:solidFill>
                  <a:schemeClr val="bg1"/>
                </a:solidFill>
              </a:rPr>
              <a:t>What is SNEP currently doing well to improve regional data?</a:t>
            </a:r>
          </a:p>
        </p:txBody>
      </p:sp>
      <p:sp>
        <p:nvSpPr>
          <p:cNvPr id="43" name="Rectangle 42">
            <a:extLst>
              <a:ext uri="{FF2B5EF4-FFF2-40B4-BE49-F238E27FC236}">
                <a16:creationId xmlns:a16="http://schemas.microsoft.com/office/drawing/2014/main" id="{E7AD26E6-C227-478E-999A-A27282695921}"/>
              </a:ext>
            </a:extLst>
          </p:cNvPr>
          <p:cNvSpPr/>
          <p:nvPr/>
        </p:nvSpPr>
        <p:spPr>
          <a:xfrm>
            <a:off x="8748965" y="4391707"/>
            <a:ext cx="2512771" cy="1711762"/>
          </a:xfrm>
          <a:prstGeom prst="rect">
            <a:avLst/>
          </a:prstGeom>
          <a:solidFill>
            <a:schemeClr val="accent2"/>
          </a:solidFill>
          <a:ln w="25400">
            <a:noFill/>
          </a:ln>
        </p:spPr>
        <p:txBody>
          <a:bodyPr wrap="square" lIns="365760" tIns="274320" rIns="365760" bIns="274320" anchor="ctr">
            <a:noAutofit/>
          </a:bodyPr>
          <a:lstStyle/>
          <a:p>
            <a:r>
              <a:rPr lang="en-US" sz="2400" dirty="0">
                <a:solidFill>
                  <a:schemeClr val="bg1"/>
                </a:solidFill>
              </a:rPr>
              <a:t>What can SNEP improve upon?</a:t>
            </a:r>
          </a:p>
        </p:txBody>
      </p:sp>
      <p:sp>
        <p:nvSpPr>
          <p:cNvPr id="44" name="Rectangle 43">
            <a:extLst>
              <a:ext uri="{FF2B5EF4-FFF2-40B4-BE49-F238E27FC236}">
                <a16:creationId xmlns:a16="http://schemas.microsoft.com/office/drawing/2014/main" id="{4ECE7950-F2CD-44EA-B9F1-C4810B8F81B9}"/>
              </a:ext>
            </a:extLst>
          </p:cNvPr>
          <p:cNvSpPr/>
          <p:nvPr/>
        </p:nvSpPr>
        <p:spPr>
          <a:xfrm>
            <a:off x="4348414" y="2193488"/>
            <a:ext cx="6913322" cy="2031325"/>
          </a:xfrm>
          <a:prstGeom prst="rect">
            <a:avLst/>
          </a:prstGeom>
          <a:solidFill>
            <a:schemeClr val="accent1"/>
          </a:solidFill>
          <a:ln w="25400">
            <a:noFill/>
          </a:ln>
        </p:spPr>
        <p:txBody>
          <a:bodyPr wrap="square" lIns="365760" tIns="274320" rIns="365760" bIns="274320" anchor="ctr">
            <a:noAutofit/>
          </a:bodyPr>
          <a:lstStyle/>
          <a:p>
            <a:r>
              <a:rPr lang="en-US" sz="2400" dirty="0">
                <a:solidFill>
                  <a:schemeClr val="bg1"/>
                </a:solidFill>
              </a:rPr>
              <a:t>Where do you see gaps in information or data that SNEP could fill?</a:t>
            </a:r>
          </a:p>
        </p:txBody>
      </p:sp>
      <p:sp>
        <p:nvSpPr>
          <p:cNvPr id="45" name="Rectangle 44">
            <a:extLst>
              <a:ext uri="{FF2B5EF4-FFF2-40B4-BE49-F238E27FC236}">
                <a16:creationId xmlns:a16="http://schemas.microsoft.com/office/drawing/2014/main" id="{034FBA84-19C8-44B8-88B8-40AD8039716F}"/>
              </a:ext>
            </a:extLst>
          </p:cNvPr>
          <p:cNvSpPr/>
          <p:nvPr/>
        </p:nvSpPr>
        <p:spPr>
          <a:xfrm>
            <a:off x="4348414" y="4403105"/>
            <a:ext cx="4223059" cy="1700364"/>
          </a:xfrm>
          <a:prstGeom prst="rect">
            <a:avLst/>
          </a:prstGeom>
          <a:solidFill>
            <a:srgbClr val="92C0D2"/>
          </a:solidFill>
          <a:ln w="25400">
            <a:noFill/>
          </a:ln>
        </p:spPr>
        <p:txBody>
          <a:bodyPr wrap="square" lIns="365760" tIns="274320" rIns="365760" bIns="274320" anchor="ctr">
            <a:noAutofit/>
          </a:bodyPr>
          <a:lstStyle/>
          <a:p>
            <a:r>
              <a:rPr lang="en-US" sz="2400" dirty="0">
                <a:solidFill>
                  <a:schemeClr val="bg1"/>
                </a:solidFill>
              </a:rPr>
              <a:t>How can SNEP better work with you / your organization?</a:t>
            </a:r>
          </a:p>
        </p:txBody>
      </p:sp>
      <p:sp>
        <p:nvSpPr>
          <p:cNvPr id="2" name="Title 7">
            <a:extLst>
              <a:ext uri="{FF2B5EF4-FFF2-40B4-BE49-F238E27FC236}">
                <a16:creationId xmlns:a16="http://schemas.microsoft.com/office/drawing/2014/main" id="{07AB794F-31D6-404B-B53B-4CE052B026A6}"/>
              </a:ext>
            </a:extLst>
          </p:cNvPr>
          <p:cNvSpPr txBox="1">
            <a:spLocks/>
          </p:cNvSpPr>
          <p:nvPr/>
        </p:nvSpPr>
        <p:spPr>
          <a:xfrm>
            <a:off x="836178" y="869480"/>
            <a:ext cx="10953750" cy="116998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400" kern="1200" spc="0">
                <a:solidFill>
                  <a:schemeClr val="tx2"/>
                </a:solidFill>
                <a:latin typeface="+mj-lt"/>
                <a:ea typeface="+mj-ea"/>
                <a:cs typeface="+mj-cs"/>
              </a:defRPr>
            </a:lvl1pPr>
          </a:lstStyle>
          <a:p>
            <a:endParaRPr lang="en-US" dirty="0"/>
          </a:p>
        </p:txBody>
      </p:sp>
      <p:sp>
        <p:nvSpPr>
          <p:cNvPr id="4" name="Title 3">
            <a:extLst>
              <a:ext uri="{FF2B5EF4-FFF2-40B4-BE49-F238E27FC236}">
                <a16:creationId xmlns:a16="http://schemas.microsoft.com/office/drawing/2014/main" id="{3C62B72B-ACAD-927B-5215-53A5160D495A}"/>
              </a:ext>
            </a:extLst>
          </p:cNvPr>
          <p:cNvSpPr>
            <a:spLocks noGrp="1"/>
          </p:cNvSpPr>
          <p:nvPr>
            <p:ph type="title"/>
          </p:nvPr>
        </p:nvSpPr>
        <p:spPr/>
        <p:txBody>
          <a:bodyPr>
            <a:normAutofit/>
          </a:bodyPr>
          <a:lstStyle/>
          <a:p>
            <a:r>
              <a:rPr lang="en-US" dirty="0"/>
              <a:t>How can we improve?</a:t>
            </a:r>
          </a:p>
        </p:txBody>
      </p:sp>
    </p:spTree>
    <p:extLst>
      <p:ext uri="{BB962C8B-B14F-4D97-AF65-F5344CB8AC3E}">
        <p14:creationId xmlns:p14="http://schemas.microsoft.com/office/powerpoint/2010/main" val="3232192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750"/>
                                        <p:tgtEl>
                                          <p:spTgt spid="45"/>
                                        </p:tgtEl>
                                      </p:cBhvr>
                                    </p:animEffect>
                                  </p:childTnLst>
                                </p:cTn>
                              </p:par>
                              <p:par>
                                <p:cTn id="8" presetID="1" presetClass="entr" presetSubtype="0" fill="hold" grpId="0" nodeType="withEffect" nodePh="1">
                                  <p:stCondLst>
                                    <p:cond delay="0"/>
                                  </p:stCondLst>
                                  <p:endCondLst>
                                    <p:cond evt="begin" delay="0">
                                      <p:tn val="8"/>
                                    </p:cond>
                                  </p:endCondLst>
                                  <p:childTnLst>
                                    <p:set>
                                      <p:cBhvr>
                                        <p:cTn id="9" dur="1" fill="hold">
                                          <p:stCondLst>
                                            <p:cond delay="0"/>
                                          </p:stCondLst>
                                        </p:cTn>
                                        <p:tgtEl>
                                          <p:spTgt spid="2"/>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3"/>
                                        </p:tgtEl>
                                        <p:attrNameLst>
                                          <p:attrName>style.visibility</p:attrName>
                                        </p:attrNameLst>
                                      </p:cBhvr>
                                      <p:to>
                                        <p:strVal val="visible"/>
                                      </p:to>
                                    </p:set>
                                    <p:animEffect transition="in" filter="fade">
                                      <p:cBhvr>
                                        <p:cTn id="14" dur="75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5" grpId="0" animBg="1"/>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164AC-6035-FDE8-C662-AB7114AA10A6}"/>
              </a:ext>
            </a:extLst>
          </p:cNvPr>
          <p:cNvSpPr>
            <a:spLocks noGrp="1"/>
          </p:cNvSpPr>
          <p:nvPr>
            <p:ph type="title"/>
          </p:nvPr>
        </p:nvSpPr>
        <p:spPr/>
        <p:txBody>
          <a:bodyPr/>
          <a:lstStyle/>
          <a:p>
            <a:r>
              <a:rPr lang="en-US" dirty="0"/>
              <a:t>Live Notes</a:t>
            </a:r>
          </a:p>
        </p:txBody>
      </p:sp>
    </p:spTree>
    <p:extLst>
      <p:ext uri="{BB962C8B-B14F-4D97-AF65-F5344CB8AC3E}">
        <p14:creationId xmlns:p14="http://schemas.microsoft.com/office/powerpoint/2010/main" val="6819455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B608A7-2777-4F78-8FF4-88ACA3E1C8BD}"/>
              </a:ext>
            </a:extLst>
          </p:cNvPr>
          <p:cNvGrpSpPr/>
          <p:nvPr/>
        </p:nvGrpSpPr>
        <p:grpSpPr>
          <a:xfrm>
            <a:off x="0" y="0"/>
            <a:ext cx="12188952" cy="6858000"/>
            <a:chOff x="0" y="0"/>
            <a:chExt cx="12188952" cy="6858000"/>
          </a:xfrm>
        </p:grpSpPr>
        <p:pic>
          <p:nvPicPr>
            <p:cNvPr id="14" name="Picture 13">
              <a:extLst>
                <a:ext uri="{FF2B5EF4-FFF2-40B4-BE49-F238E27FC236}">
                  <a16:creationId xmlns:a16="http://schemas.microsoft.com/office/drawing/2014/main" id="{D7152C4B-24D8-46ED-A8B3-4C566F643D7E}"/>
                </a:ext>
              </a:extLst>
            </p:cNvPr>
            <p:cNvPicPr>
              <a:picLocks noChangeAspect="1"/>
            </p:cNvPicPr>
            <p:nvPr/>
          </p:nvPicPr>
          <p:blipFill rotWithShape="1">
            <a:blip r:embed="rId2">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a:ext>
              </a:extLst>
            </a:blip>
            <a:srcRect b="15339"/>
            <a:stretch/>
          </p:blipFill>
          <p:spPr>
            <a:xfrm>
              <a:off x="0" y="0"/>
              <a:ext cx="12188952" cy="6858000"/>
            </a:xfrm>
            <a:prstGeom prst="rect">
              <a:avLst/>
            </a:prstGeom>
          </p:spPr>
        </p:pic>
        <p:sp>
          <p:nvSpPr>
            <p:cNvPr id="15" name="Rectangle 14">
              <a:extLst>
                <a:ext uri="{FF2B5EF4-FFF2-40B4-BE49-F238E27FC236}">
                  <a16:creationId xmlns:a16="http://schemas.microsoft.com/office/drawing/2014/main" id="{957F1048-7816-4CA5-99D4-273180D97911}"/>
                </a:ext>
              </a:extLst>
            </p:cNvPr>
            <p:cNvSpPr/>
            <p:nvPr/>
          </p:nvSpPr>
          <p:spPr>
            <a:xfrm>
              <a:off x="0" y="0"/>
              <a:ext cx="12188952" cy="6858000"/>
            </a:xfrm>
            <a:prstGeom prst="rect">
              <a:avLst/>
            </a:prstGeom>
            <a:gradFill flip="none" rotWithShape="1">
              <a:gsLst>
                <a:gs pos="0">
                  <a:srgbClr val="44778E">
                    <a:alpha val="0"/>
                  </a:srgbClr>
                </a:gs>
                <a:gs pos="100000">
                  <a:schemeClr val="tx1">
                    <a:alpha val="5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8">
            <a:extLst>
              <a:ext uri="{FF2B5EF4-FFF2-40B4-BE49-F238E27FC236}">
                <a16:creationId xmlns:a16="http://schemas.microsoft.com/office/drawing/2014/main" id="{44A872C4-6358-4B1C-8A4E-78ADA54CEE4D}"/>
              </a:ext>
            </a:extLst>
          </p:cNvPr>
          <p:cNvSpPr/>
          <p:nvPr/>
        </p:nvSpPr>
        <p:spPr>
          <a:xfrm>
            <a:off x="614596" y="682171"/>
            <a:ext cx="10953290" cy="6175828"/>
          </a:xfrm>
          <a:prstGeom prst="rect">
            <a:avLst/>
          </a:prstGeom>
          <a:solidFill>
            <a:srgbClr val="1B334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Open Sans" panose="020B0606030504020204" pitchFamily="34" charset="0"/>
              <a:ea typeface="+mn-ea"/>
              <a:cs typeface="+mn-cs"/>
            </a:endParaRPr>
          </a:p>
        </p:txBody>
      </p:sp>
      <p:sp>
        <p:nvSpPr>
          <p:cNvPr id="8" name="Rectangle 7">
            <a:extLst>
              <a:ext uri="{FF2B5EF4-FFF2-40B4-BE49-F238E27FC236}">
                <a16:creationId xmlns:a16="http://schemas.microsoft.com/office/drawing/2014/main" id="{99E02C88-F8AF-45DB-85DE-A38553F59C8A}"/>
              </a:ext>
            </a:extLst>
          </p:cNvPr>
          <p:cNvSpPr/>
          <p:nvPr/>
        </p:nvSpPr>
        <p:spPr>
          <a:xfrm>
            <a:off x="614596" y="682170"/>
            <a:ext cx="10962808" cy="6175830"/>
          </a:xfrm>
          <a:prstGeom prst="rect">
            <a:avLst/>
          </a:prstGeom>
          <a:gradFill>
            <a:gsLst>
              <a:gs pos="0">
                <a:srgbClr val="1B3345">
                  <a:alpha val="0"/>
                </a:srgbClr>
              </a:gs>
              <a:gs pos="100000">
                <a:srgbClr val="1B3345">
                  <a:alpha val="0"/>
                </a:srgbClr>
              </a:gs>
              <a:gs pos="28000">
                <a:srgbClr val="1B3345">
                  <a:alpha val="50000"/>
                </a:srgbClr>
              </a:gs>
              <a:gs pos="75000">
                <a:srgbClr val="1B3345">
                  <a:alpha val="60000"/>
                </a:srgbClr>
              </a:gs>
              <a:gs pos="50000">
                <a:srgbClr val="1B3345">
                  <a:alpha val="70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keeping special">
            <a:extLst>
              <a:ext uri="{FF2B5EF4-FFF2-40B4-BE49-F238E27FC236}">
                <a16:creationId xmlns:a16="http://schemas.microsoft.com/office/drawing/2014/main" id="{9CC1DB78-46CD-42FC-9EC8-30512250A4D5}"/>
              </a:ext>
            </a:extLst>
          </p:cNvPr>
          <p:cNvSpPr txBox="1">
            <a:spLocks/>
          </p:cNvSpPr>
          <p:nvPr/>
        </p:nvSpPr>
        <p:spPr>
          <a:xfrm>
            <a:off x="1440167" y="2434188"/>
            <a:ext cx="9311666" cy="3694776"/>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1200"/>
              </a:spcBef>
              <a:tabLst>
                <a:tab pos="3888208" algn="l"/>
              </a:tabLst>
              <a:defRPr/>
            </a:pPr>
            <a:endParaRPr lang="en-US" sz="2800" dirty="0">
              <a:solidFill>
                <a:srgbClr val="FFFFFF"/>
              </a:solidFill>
              <a:effectLst>
                <a:outerShdw blurRad="38100" dist="38100" dir="2700000" algn="tl">
                  <a:srgbClr val="000000">
                    <a:alpha val="43137"/>
                  </a:srgbClr>
                </a:outerShdw>
              </a:effectLst>
              <a:latin typeface="Montserrat" panose="00000500000000000000" pitchFamily="50" charset="0"/>
              <a:ea typeface="Open Sans" panose="020B0606030504020204" pitchFamily="34" charset="0"/>
              <a:cs typeface="Open Sans" panose="020B0606030504020204" pitchFamily="34" charset="0"/>
            </a:endParaRPr>
          </a:p>
        </p:txBody>
      </p:sp>
      <p:sp>
        <p:nvSpPr>
          <p:cNvPr id="10" name="Title 1">
            <a:extLst>
              <a:ext uri="{FF2B5EF4-FFF2-40B4-BE49-F238E27FC236}">
                <a16:creationId xmlns:a16="http://schemas.microsoft.com/office/drawing/2014/main" id="{4C0D862C-1FB0-48BF-B8AD-D9B7F07529F3}"/>
              </a:ext>
            </a:extLst>
          </p:cNvPr>
          <p:cNvSpPr txBox="1">
            <a:spLocks/>
          </p:cNvSpPr>
          <p:nvPr/>
        </p:nvSpPr>
        <p:spPr>
          <a:xfrm>
            <a:off x="2057400" y="928106"/>
            <a:ext cx="8077200" cy="823912"/>
          </a:xfrm>
          <a:prstGeom prst="rect">
            <a:avLst/>
          </a:prstGeom>
        </p:spPr>
        <p:txBody>
          <a:bodyPr vert="horz" lIns="91440" tIns="45720" rIns="91440" bIns="45720" rtlCol="0" anchor="b">
            <a:noAutofit/>
          </a:bodyPr>
          <a:lstStyle>
            <a:lvl1pPr algn="l" defTabSz="914126" rtl="0" eaLnBrk="1" latinLnBrk="0" hangingPunct="1">
              <a:lnSpc>
                <a:spcPct val="90000"/>
              </a:lnSpc>
              <a:spcBef>
                <a:spcPct val="0"/>
              </a:spcBef>
              <a:buNone/>
              <a:defRPr sz="4399" kern="1200">
                <a:solidFill>
                  <a:schemeClr val="tx1"/>
                </a:solidFill>
                <a:latin typeface="+mj-lt"/>
                <a:ea typeface="+mj-ea"/>
                <a:cs typeface="+mj-cs"/>
              </a:defRPr>
            </a:lvl1pPr>
          </a:lstStyle>
          <a:p>
            <a:pPr algn="ctr">
              <a:lnSpc>
                <a:spcPct val="114000"/>
              </a:lnSpc>
              <a:spcBef>
                <a:spcPts val="0"/>
              </a:spcBef>
            </a:pPr>
            <a:r>
              <a:rPr lang="en-US" sz="3600" b="1" spc="600" dirty="0">
                <a:solidFill>
                  <a:schemeClr val="bg1"/>
                </a:solidFill>
                <a:ea typeface="+mn-ea"/>
                <a:cs typeface="+mn-cs"/>
              </a:rPr>
              <a:t>SUMMARY / WRAP UP</a:t>
            </a:r>
          </a:p>
        </p:txBody>
      </p:sp>
      <p:cxnSp>
        <p:nvCxnSpPr>
          <p:cNvPr id="11" name="Straight Connector 10">
            <a:extLst>
              <a:ext uri="{FF2B5EF4-FFF2-40B4-BE49-F238E27FC236}">
                <a16:creationId xmlns:a16="http://schemas.microsoft.com/office/drawing/2014/main" id="{E4791911-C2EE-4A1C-B1F2-D43C751F672C}"/>
              </a:ext>
            </a:extLst>
          </p:cNvPr>
          <p:cNvCxnSpPr>
            <a:cxnSpLocks/>
          </p:cNvCxnSpPr>
          <p:nvPr/>
        </p:nvCxnSpPr>
        <p:spPr>
          <a:xfrm>
            <a:off x="5121010" y="2030720"/>
            <a:ext cx="1949980" cy="0"/>
          </a:xfrm>
          <a:prstGeom prst="line">
            <a:avLst/>
          </a:prstGeom>
          <a:ln w="44450" cap="rnd">
            <a:solidFill>
              <a:srgbClr val="FFB61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7682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1179B175-A7C0-4700-9DB6-33F9B7B9F2EC}"/>
              </a:ext>
            </a:extLst>
          </p:cNvPr>
          <p:cNvSpPr>
            <a:spLocks noGrp="1"/>
          </p:cNvSpPr>
          <p:nvPr>
            <p:ph sz="half" idx="1"/>
          </p:nvPr>
        </p:nvSpPr>
        <p:spPr>
          <a:xfrm>
            <a:off x="789560" y="1849995"/>
            <a:ext cx="5181600" cy="4351338"/>
          </a:xfrm>
        </p:spPr>
        <p:txBody>
          <a:bodyPr>
            <a:normAutofit/>
          </a:bodyPr>
          <a:lstStyle/>
          <a:p>
            <a:pPr marL="342900" lvl="0" indent="-342900">
              <a:buFont typeface="Arial" panose="020B0604020202020204" pitchFamily="34" charset="0"/>
              <a:buChar char="•"/>
            </a:pPr>
            <a:endParaRPr lang="en-US" dirty="0"/>
          </a:p>
          <a:p>
            <a:pPr marL="342900" lvl="0" indent="-342900">
              <a:buFont typeface="Arial" panose="020B0604020202020204" pitchFamily="34" charset="0"/>
              <a:buChar char="•"/>
            </a:pPr>
            <a:endParaRPr lang="en-US" dirty="0"/>
          </a:p>
          <a:p>
            <a:pPr marL="342900" lvl="0" indent="-342900">
              <a:buFont typeface="Arial" panose="020B0604020202020204" pitchFamily="34" charset="0"/>
              <a:buChar char="•"/>
            </a:pPr>
            <a:r>
              <a:rPr lang="en-US" dirty="0"/>
              <a:t>2 states</a:t>
            </a:r>
          </a:p>
          <a:p>
            <a:pPr marL="342900" lvl="0" indent="-342900">
              <a:buFont typeface="Arial" panose="020B0604020202020204" pitchFamily="34" charset="0"/>
              <a:buChar char="•"/>
            </a:pPr>
            <a:r>
              <a:rPr lang="en-US" dirty="0"/>
              <a:t>3 major estuary basins</a:t>
            </a:r>
          </a:p>
          <a:p>
            <a:pPr marL="342900" lvl="0" indent="-342900">
              <a:buFont typeface="Arial" panose="020B0604020202020204" pitchFamily="34" charset="0"/>
              <a:buChar char="•"/>
            </a:pPr>
            <a:r>
              <a:rPr lang="en-US" dirty="0"/>
              <a:t>6 distinct ecoregions</a:t>
            </a:r>
          </a:p>
          <a:p>
            <a:pPr marL="342900" lvl="0" indent="-342900">
              <a:buFont typeface="Arial" panose="020B0604020202020204" pitchFamily="34" charset="0"/>
              <a:buChar char="•"/>
            </a:pPr>
            <a:r>
              <a:rPr lang="en-US" dirty="0"/>
              <a:t>134 municipalities</a:t>
            </a:r>
          </a:p>
          <a:p>
            <a:pPr marL="342900" lvl="0" indent="-342900">
              <a:buFont typeface="Arial" panose="020B0604020202020204" pitchFamily="34" charset="0"/>
              <a:buChar char="•"/>
            </a:pPr>
            <a:r>
              <a:rPr lang="en-US" dirty="0"/>
              <a:t>143+ stewardship groups</a:t>
            </a:r>
          </a:p>
          <a:p>
            <a:pPr marL="342900" lvl="0" indent="-342900">
              <a:buFont typeface="Arial" panose="020B0604020202020204" pitchFamily="34" charset="0"/>
              <a:buChar char="•"/>
            </a:pPr>
            <a:r>
              <a:rPr lang="en-US" dirty="0"/>
              <a:t>~300 </a:t>
            </a:r>
            <a:r>
              <a:rPr lang="en-US" dirty="0" err="1"/>
              <a:t>subwatersheds</a:t>
            </a:r>
            <a:endParaRPr lang="en-US" dirty="0"/>
          </a:p>
        </p:txBody>
      </p:sp>
      <p:pic>
        <p:nvPicPr>
          <p:cNvPr id="5" name="Content Placeholder 4">
            <a:extLst>
              <a:ext uri="{FF2B5EF4-FFF2-40B4-BE49-F238E27FC236}">
                <a16:creationId xmlns:a16="http://schemas.microsoft.com/office/drawing/2014/main" id="{EE1AD6F8-60CC-A519-3F33-0A81C1E95978}"/>
              </a:ext>
            </a:extLst>
          </p:cNvPr>
          <p:cNvPicPr>
            <a:picLocks noGrp="1" noChangeAspect="1"/>
          </p:cNvPicPr>
          <p:nvPr>
            <p:ph sz="half" idx="2"/>
          </p:nvPr>
        </p:nvPicPr>
        <p:blipFill rotWithShape="1">
          <a:blip r:embed="rId2"/>
          <a:srcRect l="6176"/>
          <a:stretch/>
        </p:blipFill>
        <p:spPr>
          <a:xfrm>
            <a:off x="5285360" y="1605132"/>
            <a:ext cx="6815634" cy="5135392"/>
          </a:xfrm>
        </p:spPr>
      </p:pic>
      <p:sp>
        <p:nvSpPr>
          <p:cNvPr id="3" name="Title 2">
            <a:extLst>
              <a:ext uri="{FF2B5EF4-FFF2-40B4-BE49-F238E27FC236}">
                <a16:creationId xmlns:a16="http://schemas.microsoft.com/office/drawing/2014/main" id="{0CF298EA-DBA5-409C-B535-BAFE4218DF54}"/>
              </a:ext>
            </a:extLst>
          </p:cNvPr>
          <p:cNvSpPr>
            <a:spLocks noGrp="1"/>
          </p:cNvSpPr>
          <p:nvPr>
            <p:ph type="title"/>
          </p:nvPr>
        </p:nvSpPr>
        <p:spPr/>
        <p:txBody>
          <a:bodyPr>
            <a:normAutofit/>
          </a:bodyPr>
          <a:lstStyle/>
          <a:p>
            <a:r>
              <a:rPr lang="en-US" sz="4400" dirty="0"/>
              <a:t>The SNEP Region</a:t>
            </a:r>
          </a:p>
        </p:txBody>
      </p:sp>
    </p:spTree>
    <p:extLst>
      <p:ext uri="{BB962C8B-B14F-4D97-AF65-F5344CB8AC3E}">
        <p14:creationId xmlns:p14="http://schemas.microsoft.com/office/powerpoint/2010/main" val="2919515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D7AD0-3E1B-452E-8F72-872BF4A45ACF}"/>
              </a:ext>
            </a:extLst>
          </p:cNvPr>
          <p:cNvSpPr>
            <a:spLocks noGrp="1"/>
          </p:cNvSpPr>
          <p:nvPr>
            <p:ph type="title"/>
          </p:nvPr>
        </p:nvSpPr>
        <p:spPr>
          <a:xfrm>
            <a:off x="334738" y="592255"/>
            <a:ext cx="11187235" cy="849107"/>
          </a:xfrm>
        </p:spPr>
        <p:txBody>
          <a:bodyPr>
            <a:normAutofit/>
          </a:bodyPr>
          <a:lstStyle/>
          <a:p>
            <a:r>
              <a:rPr lang="en-US" sz="1800" b="0" dirty="0"/>
              <a:t>SNEP Region</a:t>
            </a:r>
            <a:br>
              <a:rPr lang="en-US" sz="1800" b="0" dirty="0"/>
            </a:br>
            <a:r>
              <a:rPr lang="en-US" sz="1800" b="0" dirty="0"/>
              <a:t>Existing Data</a:t>
            </a:r>
            <a:endParaRPr lang="en-US" sz="1800" dirty="0"/>
          </a:p>
        </p:txBody>
      </p:sp>
      <p:sp>
        <p:nvSpPr>
          <p:cNvPr id="6" name="Rectangle 5">
            <a:extLst>
              <a:ext uri="{FF2B5EF4-FFF2-40B4-BE49-F238E27FC236}">
                <a16:creationId xmlns:a16="http://schemas.microsoft.com/office/drawing/2014/main" id="{8E691CA6-C1F0-49D4-A940-820CC9FE64EB}"/>
              </a:ext>
            </a:extLst>
          </p:cNvPr>
          <p:cNvSpPr/>
          <p:nvPr/>
        </p:nvSpPr>
        <p:spPr>
          <a:xfrm>
            <a:off x="167636" y="1892301"/>
            <a:ext cx="5760720" cy="4965700"/>
          </a:xfrm>
          <a:prstGeom prst="rect">
            <a:avLst/>
          </a:prstGeom>
          <a:solidFill>
            <a:srgbClr val="E7F1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CA7EB65-9D68-4DCE-859A-8633284ED516}"/>
              </a:ext>
            </a:extLst>
          </p:cNvPr>
          <p:cNvSpPr/>
          <p:nvPr/>
        </p:nvSpPr>
        <p:spPr>
          <a:xfrm>
            <a:off x="6263644" y="1892300"/>
            <a:ext cx="5760720" cy="4965699"/>
          </a:xfrm>
          <a:prstGeom prst="rect">
            <a:avLst/>
          </a:prstGeom>
          <a:solidFill>
            <a:srgbClr val="E7F1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D475866-FFE1-4A03-AFAA-6838F40FAACF}"/>
              </a:ext>
            </a:extLst>
          </p:cNvPr>
          <p:cNvSpPr/>
          <p:nvPr/>
        </p:nvSpPr>
        <p:spPr>
          <a:xfrm>
            <a:off x="6126484" y="2204249"/>
            <a:ext cx="6035040" cy="400110"/>
          </a:xfrm>
          <a:prstGeom prst="rect">
            <a:avLst/>
          </a:prstGeom>
        </p:spPr>
        <p:txBody>
          <a:bodyPr wrap="square">
            <a:spAutoFit/>
          </a:bodyPr>
          <a:lstStyle/>
          <a:p>
            <a:pPr algn="ctr">
              <a:spcAft>
                <a:spcPts val="800"/>
              </a:spcAft>
            </a:pPr>
            <a:r>
              <a:rPr lang="en-US" sz="2000" b="1" spc="300" dirty="0">
                <a:solidFill>
                  <a:schemeClr val="tx2"/>
                </a:solidFill>
                <a:latin typeface="+mj-lt"/>
                <a:ea typeface="+mj-ea"/>
                <a:cs typeface="+mj-cs"/>
              </a:rPr>
              <a:t>Initial Questions</a:t>
            </a:r>
          </a:p>
        </p:txBody>
      </p:sp>
      <p:cxnSp>
        <p:nvCxnSpPr>
          <p:cNvPr id="11" name="Straight Connector 10">
            <a:extLst>
              <a:ext uri="{FF2B5EF4-FFF2-40B4-BE49-F238E27FC236}">
                <a16:creationId xmlns:a16="http://schemas.microsoft.com/office/drawing/2014/main" id="{A9182DD8-BE88-4ECF-ADDF-9AE1406AB568}"/>
              </a:ext>
            </a:extLst>
          </p:cNvPr>
          <p:cNvCxnSpPr>
            <a:cxnSpLocks/>
          </p:cNvCxnSpPr>
          <p:nvPr/>
        </p:nvCxnSpPr>
        <p:spPr>
          <a:xfrm>
            <a:off x="8321044" y="2746005"/>
            <a:ext cx="164592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Content Placeholder 2">
            <a:extLst>
              <a:ext uri="{FF2B5EF4-FFF2-40B4-BE49-F238E27FC236}">
                <a16:creationId xmlns:a16="http://schemas.microsoft.com/office/drawing/2014/main" id="{6430B18A-A9FE-4140-BC75-B485C746B83F}"/>
              </a:ext>
            </a:extLst>
          </p:cNvPr>
          <p:cNvSpPr txBox="1">
            <a:spLocks/>
          </p:cNvSpPr>
          <p:nvPr/>
        </p:nvSpPr>
        <p:spPr>
          <a:xfrm>
            <a:off x="6629404" y="3008971"/>
            <a:ext cx="5029200" cy="357280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300"/>
              </a:spcAft>
              <a:buClr>
                <a:schemeClr val="accent1"/>
              </a:buClr>
              <a:buFont typeface="Wingdings" panose="05000000000000000000" pitchFamily="2" charset="2"/>
              <a:buChar char="§"/>
            </a:pPr>
            <a:r>
              <a:rPr lang="en-US" sz="2400" dirty="0"/>
              <a:t>What is regional monitoring?</a:t>
            </a:r>
          </a:p>
          <a:p>
            <a:pPr>
              <a:spcAft>
                <a:spcPts val="300"/>
              </a:spcAft>
              <a:buClr>
                <a:schemeClr val="accent1"/>
              </a:buClr>
              <a:buFont typeface="Wingdings" panose="05000000000000000000" pitchFamily="2" charset="2"/>
              <a:buChar char="§"/>
            </a:pPr>
            <a:r>
              <a:rPr lang="en-US" sz="2400" dirty="0"/>
              <a:t>Who is collecting data?</a:t>
            </a:r>
          </a:p>
          <a:p>
            <a:pPr>
              <a:spcAft>
                <a:spcPts val="300"/>
              </a:spcAft>
              <a:buClr>
                <a:schemeClr val="accent1"/>
              </a:buClr>
              <a:buFont typeface="Wingdings" panose="05000000000000000000" pitchFamily="2" charset="2"/>
              <a:buChar char="§"/>
            </a:pPr>
            <a:r>
              <a:rPr lang="en-US" sz="2400" dirty="0"/>
              <a:t>What types data are they collecting?</a:t>
            </a:r>
          </a:p>
          <a:p>
            <a:pPr>
              <a:spcAft>
                <a:spcPts val="300"/>
              </a:spcAft>
              <a:buClr>
                <a:schemeClr val="accent1"/>
              </a:buClr>
              <a:buFont typeface="Wingdings" panose="05000000000000000000" pitchFamily="2" charset="2"/>
              <a:buChar char="§"/>
            </a:pPr>
            <a:r>
              <a:rPr lang="en-US" sz="2400" dirty="0"/>
              <a:t>Once data is collected, where is it stored?</a:t>
            </a:r>
          </a:p>
          <a:p>
            <a:pPr>
              <a:spcAft>
                <a:spcPts val="300"/>
              </a:spcAft>
              <a:buClr>
                <a:schemeClr val="accent1"/>
              </a:buClr>
              <a:buFont typeface="Wingdings" panose="05000000000000000000" pitchFamily="2" charset="2"/>
              <a:buChar char="§"/>
            </a:pPr>
            <a:r>
              <a:rPr lang="en-US" sz="2400" dirty="0"/>
              <a:t>How / how much of this data is accessible?</a:t>
            </a:r>
          </a:p>
        </p:txBody>
      </p:sp>
      <p:sp>
        <p:nvSpPr>
          <p:cNvPr id="14" name="Title 2">
            <a:extLst>
              <a:ext uri="{FF2B5EF4-FFF2-40B4-BE49-F238E27FC236}">
                <a16:creationId xmlns:a16="http://schemas.microsoft.com/office/drawing/2014/main" id="{D7CACE3C-D960-4B9F-B208-2C95FC92D845}"/>
              </a:ext>
            </a:extLst>
          </p:cNvPr>
          <p:cNvSpPr txBox="1">
            <a:spLocks/>
          </p:cNvSpPr>
          <p:nvPr/>
        </p:nvSpPr>
        <p:spPr>
          <a:xfrm>
            <a:off x="3298822" y="554254"/>
            <a:ext cx="5594357" cy="72627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400" b="1" kern="1200" spc="300">
                <a:solidFill>
                  <a:schemeClr val="bg1"/>
                </a:solidFill>
                <a:latin typeface="+mj-lt"/>
                <a:ea typeface="+mj-ea"/>
                <a:cs typeface="+mj-cs"/>
              </a:defRPr>
            </a:lvl1pPr>
          </a:lstStyle>
          <a:p>
            <a:pPr algn="ctr"/>
            <a:r>
              <a:rPr lang="en-US" sz="3600" b="0" dirty="0"/>
              <a:t>Where we started</a:t>
            </a:r>
          </a:p>
        </p:txBody>
      </p:sp>
      <p:pic>
        <p:nvPicPr>
          <p:cNvPr id="3" name="Picture 2">
            <a:extLst>
              <a:ext uri="{FF2B5EF4-FFF2-40B4-BE49-F238E27FC236}">
                <a16:creationId xmlns:a16="http://schemas.microsoft.com/office/drawing/2014/main" id="{7C064CDA-025A-B089-D2AD-5D7D9E5B4D6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4350" t="2" r="36429" b="8704"/>
          <a:stretch/>
        </p:blipFill>
        <p:spPr>
          <a:xfrm>
            <a:off x="189500" y="1901178"/>
            <a:ext cx="5726140" cy="4965700"/>
          </a:xfrm>
          <a:prstGeom prst="rect">
            <a:avLst/>
          </a:prstGeom>
        </p:spPr>
      </p:pic>
    </p:spTree>
    <p:extLst>
      <p:ext uri="{BB962C8B-B14F-4D97-AF65-F5344CB8AC3E}">
        <p14:creationId xmlns:p14="http://schemas.microsoft.com/office/powerpoint/2010/main" val="17028622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282FEB3-C2C3-4C6E-A791-28DFD8E9D1AD}"/>
              </a:ext>
            </a:extLst>
          </p:cNvPr>
          <p:cNvSpPr/>
          <p:nvPr/>
        </p:nvSpPr>
        <p:spPr>
          <a:xfrm>
            <a:off x="0" y="1618592"/>
            <a:ext cx="6095997" cy="52394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3E63F68B-A524-45A9-AA99-CF50AC0B285F}"/>
              </a:ext>
            </a:extLst>
          </p:cNvPr>
          <p:cNvGrpSpPr/>
          <p:nvPr/>
        </p:nvGrpSpPr>
        <p:grpSpPr>
          <a:xfrm>
            <a:off x="0" y="0"/>
            <a:ext cx="12192000" cy="1562101"/>
            <a:chOff x="0" y="-2945"/>
            <a:chExt cx="12192000" cy="1562101"/>
          </a:xfrm>
        </p:grpSpPr>
        <p:sp>
          <p:nvSpPr>
            <p:cNvPr id="57" name="Rectangle 56">
              <a:extLst>
                <a:ext uri="{FF2B5EF4-FFF2-40B4-BE49-F238E27FC236}">
                  <a16:creationId xmlns:a16="http://schemas.microsoft.com/office/drawing/2014/main" id="{B6961B0C-F9A1-4E6D-A124-E59185F69374}"/>
                </a:ext>
              </a:extLst>
            </p:cNvPr>
            <p:cNvSpPr/>
            <p:nvPr/>
          </p:nvSpPr>
          <p:spPr>
            <a:xfrm>
              <a:off x="0" y="-2945"/>
              <a:ext cx="12192000" cy="15621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8" name="Straight Connector 57">
              <a:extLst>
                <a:ext uri="{FF2B5EF4-FFF2-40B4-BE49-F238E27FC236}">
                  <a16:creationId xmlns:a16="http://schemas.microsoft.com/office/drawing/2014/main" id="{64547C68-4ED5-46CA-9A35-2E49FC17E8E1}"/>
                </a:ext>
              </a:extLst>
            </p:cNvPr>
            <p:cNvCxnSpPr>
              <a:cxnSpLocks/>
            </p:cNvCxnSpPr>
            <p:nvPr/>
          </p:nvCxnSpPr>
          <p:spPr>
            <a:xfrm>
              <a:off x="450630" y="444400"/>
              <a:ext cx="1828800"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9" name="Text Placeholder 2">
              <a:extLst>
                <a:ext uri="{FF2B5EF4-FFF2-40B4-BE49-F238E27FC236}">
                  <a16:creationId xmlns:a16="http://schemas.microsoft.com/office/drawing/2014/main" id="{120076BB-EC5E-4FAD-8ABF-F90C0E3028DB}"/>
                </a:ext>
              </a:extLst>
            </p:cNvPr>
            <p:cNvSpPr txBox="1">
              <a:spLocks/>
            </p:cNvSpPr>
            <p:nvPr/>
          </p:nvSpPr>
          <p:spPr>
            <a:xfrm>
              <a:off x="336550" y="710453"/>
              <a:ext cx="10877550" cy="8103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en-US" sz="2400" b="1" spc="600" dirty="0">
                  <a:solidFill>
                    <a:prstClr val="white"/>
                  </a:solidFill>
                  <a:latin typeface="Montserrat"/>
                </a:rPr>
                <a:t>SNEP Region – Existing Data</a:t>
              </a:r>
            </a:p>
          </p:txBody>
        </p:sp>
      </p:grpSp>
      <p:sp>
        <p:nvSpPr>
          <p:cNvPr id="30" name="Rectangle 29">
            <a:extLst>
              <a:ext uri="{FF2B5EF4-FFF2-40B4-BE49-F238E27FC236}">
                <a16:creationId xmlns:a16="http://schemas.microsoft.com/office/drawing/2014/main" id="{D5CC74C8-6CBE-465A-9095-6559D2255C8C}"/>
              </a:ext>
            </a:extLst>
          </p:cNvPr>
          <p:cNvSpPr/>
          <p:nvPr/>
        </p:nvSpPr>
        <p:spPr>
          <a:xfrm>
            <a:off x="7073902" y="2049524"/>
            <a:ext cx="4140199" cy="369332"/>
          </a:xfrm>
          <a:prstGeom prst="rect">
            <a:avLst/>
          </a:prstGeom>
        </p:spPr>
        <p:txBody>
          <a:bodyPr wrap="square">
            <a:spAutoFit/>
          </a:bodyPr>
          <a:lstStyle/>
          <a:p>
            <a:pPr algn="ctr"/>
            <a:r>
              <a:rPr lang="en-US" dirty="0">
                <a:solidFill>
                  <a:schemeClr val="tx2"/>
                </a:solidFill>
                <a:latin typeface="Montserrat SemiBold" panose="00000700000000000000" pitchFamily="50" charset="0"/>
              </a:rPr>
              <a:t>Inventory, categorize, and map</a:t>
            </a:r>
          </a:p>
        </p:txBody>
      </p:sp>
      <p:sp>
        <p:nvSpPr>
          <p:cNvPr id="84" name="Rectangle 83">
            <a:extLst>
              <a:ext uri="{FF2B5EF4-FFF2-40B4-BE49-F238E27FC236}">
                <a16:creationId xmlns:a16="http://schemas.microsoft.com/office/drawing/2014/main" id="{13F6892E-8198-408D-AB13-A0AABAC69C9E}"/>
              </a:ext>
            </a:extLst>
          </p:cNvPr>
          <p:cNvSpPr/>
          <p:nvPr/>
        </p:nvSpPr>
        <p:spPr>
          <a:xfrm>
            <a:off x="380390" y="2945674"/>
            <a:ext cx="5274747" cy="738664"/>
          </a:xfrm>
          <a:prstGeom prst="rect">
            <a:avLst/>
          </a:prstGeom>
          <a:solidFill>
            <a:schemeClr val="accent1">
              <a:lumMod val="75000"/>
            </a:schemeClr>
          </a:solidFill>
        </p:spPr>
        <p:txBody>
          <a:bodyPr wrap="square" lIns="91440" tIns="228600" rIns="91440" bIns="228600">
            <a:spAutoFit/>
          </a:bodyPr>
          <a:lstStyle/>
          <a:p>
            <a:pPr marL="63500" algn="ctr">
              <a:spcAft>
                <a:spcPts val="800"/>
              </a:spcAft>
            </a:pPr>
            <a:r>
              <a:rPr lang="en-US" b="1" dirty="0">
                <a:solidFill>
                  <a:schemeClr val="bg1"/>
                </a:solidFill>
              </a:rPr>
              <a:t>SNEP STEW-MAP</a:t>
            </a:r>
            <a:endParaRPr lang="en-US" dirty="0">
              <a:solidFill>
                <a:schemeClr val="bg1"/>
              </a:solidFill>
            </a:endParaRPr>
          </a:p>
        </p:txBody>
      </p:sp>
      <p:sp>
        <p:nvSpPr>
          <p:cNvPr id="85" name="Rectangle 84">
            <a:extLst>
              <a:ext uri="{FF2B5EF4-FFF2-40B4-BE49-F238E27FC236}">
                <a16:creationId xmlns:a16="http://schemas.microsoft.com/office/drawing/2014/main" id="{DA8681CB-558F-4BAC-8ED0-CF265D2DEBF6}"/>
              </a:ext>
            </a:extLst>
          </p:cNvPr>
          <p:cNvSpPr/>
          <p:nvPr/>
        </p:nvSpPr>
        <p:spPr>
          <a:xfrm>
            <a:off x="0" y="2115349"/>
            <a:ext cx="6095993" cy="369332"/>
          </a:xfrm>
          <a:prstGeom prst="rect">
            <a:avLst/>
          </a:prstGeom>
        </p:spPr>
        <p:txBody>
          <a:bodyPr wrap="square">
            <a:spAutoFit/>
          </a:bodyPr>
          <a:lstStyle/>
          <a:p>
            <a:pPr algn="ctr">
              <a:spcAft>
                <a:spcPts val="800"/>
              </a:spcAft>
            </a:pPr>
            <a:r>
              <a:rPr lang="en-US" b="1" spc="300" dirty="0">
                <a:solidFill>
                  <a:schemeClr val="bg1"/>
                </a:solidFill>
                <a:latin typeface="+mj-lt"/>
                <a:ea typeface="+mj-ea"/>
                <a:cs typeface="+mj-cs"/>
              </a:rPr>
              <a:t>Current Efforts</a:t>
            </a:r>
          </a:p>
        </p:txBody>
      </p:sp>
      <p:sp>
        <p:nvSpPr>
          <p:cNvPr id="86" name="Rectangle 85">
            <a:extLst>
              <a:ext uri="{FF2B5EF4-FFF2-40B4-BE49-F238E27FC236}">
                <a16:creationId xmlns:a16="http://schemas.microsoft.com/office/drawing/2014/main" id="{5F251E64-BE70-4489-B769-C7F17B5FEF01}"/>
              </a:ext>
            </a:extLst>
          </p:cNvPr>
          <p:cNvSpPr/>
          <p:nvPr/>
        </p:nvSpPr>
        <p:spPr>
          <a:xfrm>
            <a:off x="380390" y="3878276"/>
            <a:ext cx="5274747" cy="738664"/>
          </a:xfrm>
          <a:prstGeom prst="rect">
            <a:avLst/>
          </a:prstGeom>
          <a:solidFill>
            <a:schemeClr val="accent1">
              <a:lumMod val="75000"/>
            </a:schemeClr>
          </a:solidFill>
        </p:spPr>
        <p:txBody>
          <a:bodyPr wrap="square" lIns="91440" tIns="228600" rIns="91440" bIns="228600">
            <a:spAutoFit/>
          </a:bodyPr>
          <a:lstStyle/>
          <a:p>
            <a:pPr marL="63500" algn="ctr">
              <a:spcAft>
                <a:spcPts val="800"/>
              </a:spcAft>
            </a:pPr>
            <a:r>
              <a:rPr lang="en-US" dirty="0">
                <a:solidFill>
                  <a:schemeClr val="bg1"/>
                </a:solidFill>
              </a:rPr>
              <a:t>Monitoring Subcommittee</a:t>
            </a:r>
          </a:p>
        </p:txBody>
      </p:sp>
      <p:sp>
        <p:nvSpPr>
          <p:cNvPr id="87" name="Rectangle 86">
            <a:extLst>
              <a:ext uri="{FF2B5EF4-FFF2-40B4-BE49-F238E27FC236}">
                <a16:creationId xmlns:a16="http://schemas.microsoft.com/office/drawing/2014/main" id="{2CC8C37A-7F08-4DA7-8E1B-75F6B9CA67B1}"/>
              </a:ext>
            </a:extLst>
          </p:cNvPr>
          <p:cNvSpPr/>
          <p:nvPr/>
        </p:nvSpPr>
        <p:spPr>
          <a:xfrm>
            <a:off x="380390" y="4810878"/>
            <a:ext cx="5274747" cy="738664"/>
          </a:xfrm>
          <a:prstGeom prst="rect">
            <a:avLst/>
          </a:prstGeom>
          <a:solidFill>
            <a:schemeClr val="accent1">
              <a:lumMod val="75000"/>
            </a:schemeClr>
          </a:solidFill>
        </p:spPr>
        <p:txBody>
          <a:bodyPr wrap="square" lIns="91440" tIns="228600" rIns="91440" bIns="228600">
            <a:spAutoFit/>
          </a:bodyPr>
          <a:lstStyle/>
          <a:p>
            <a:pPr marL="63500" algn="ctr">
              <a:spcAft>
                <a:spcPts val="800"/>
              </a:spcAft>
            </a:pPr>
            <a:r>
              <a:rPr lang="en-US" dirty="0">
                <a:solidFill>
                  <a:schemeClr val="bg1"/>
                </a:solidFill>
              </a:rPr>
              <a:t>Lessons from Regional Databases </a:t>
            </a:r>
          </a:p>
        </p:txBody>
      </p:sp>
      <p:sp>
        <p:nvSpPr>
          <p:cNvPr id="88" name="Rectangle 87">
            <a:extLst>
              <a:ext uri="{FF2B5EF4-FFF2-40B4-BE49-F238E27FC236}">
                <a16:creationId xmlns:a16="http://schemas.microsoft.com/office/drawing/2014/main" id="{01773AF4-74D5-4AC9-A0FF-0DF73621A6F5}"/>
              </a:ext>
            </a:extLst>
          </p:cNvPr>
          <p:cNvSpPr/>
          <p:nvPr/>
        </p:nvSpPr>
        <p:spPr>
          <a:xfrm>
            <a:off x="380390" y="5743481"/>
            <a:ext cx="5274747" cy="738664"/>
          </a:xfrm>
          <a:prstGeom prst="rect">
            <a:avLst/>
          </a:prstGeom>
          <a:solidFill>
            <a:schemeClr val="accent1">
              <a:lumMod val="75000"/>
            </a:schemeClr>
          </a:solidFill>
        </p:spPr>
        <p:txBody>
          <a:bodyPr wrap="square" lIns="91440" tIns="228600" rIns="91440" bIns="228600">
            <a:spAutoFit/>
          </a:bodyPr>
          <a:lstStyle/>
          <a:p>
            <a:pPr marL="63500" algn="ctr">
              <a:spcAft>
                <a:spcPts val="800"/>
              </a:spcAft>
            </a:pPr>
            <a:r>
              <a:rPr lang="en-US">
                <a:solidFill>
                  <a:schemeClr val="bg1"/>
                </a:solidFill>
              </a:rPr>
              <a:t>State of the Region Report</a:t>
            </a:r>
            <a:endParaRPr lang="en-US" dirty="0">
              <a:solidFill>
                <a:schemeClr val="bg1"/>
              </a:solidFill>
            </a:endParaRPr>
          </a:p>
        </p:txBody>
      </p:sp>
      <p:cxnSp>
        <p:nvCxnSpPr>
          <p:cNvPr id="89" name="Straight Connector 88">
            <a:extLst>
              <a:ext uri="{FF2B5EF4-FFF2-40B4-BE49-F238E27FC236}">
                <a16:creationId xmlns:a16="http://schemas.microsoft.com/office/drawing/2014/main" id="{CFAA516E-03D0-42AA-B3D6-6069594B4721}"/>
              </a:ext>
            </a:extLst>
          </p:cNvPr>
          <p:cNvCxnSpPr>
            <a:cxnSpLocks/>
          </p:cNvCxnSpPr>
          <p:nvPr/>
        </p:nvCxnSpPr>
        <p:spPr>
          <a:xfrm>
            <a:off x="2225038" y="2631705"/>
            <a:ext cx="164592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BE3E2E70-29E7-47AC-A5B4-C3A03E4C004A}"/>
              </a:ext>
            </a:extLst>
          </p:cNvPr>
          <p:cNvCxnSpPr>
            <a:cxnSpLocks/>
          </p:cNvCxnSpPr>
          <p:nvPr/>
        </p:nvCxnSpPr>
        <p:spPr>
          <a:xfrm>
            <a:off x="0" y="1590346"/>
            <a:ext cx="121920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7F3A3CC3-123D-4A74-A190-4BDD66AAD462}"/>
              </a:ext>
            </a:extLst>
          </p:cNvPr>
          <p:cNvCxnSpPr>
            <a:cxnSpLocks/>
          </p:cNvCxnSpPr>
          <p:nvPr/>
        </p:nvCxnSpPr>
        <p:spPr>
          <a:xfrm>
            <a:off x="8322715" y="2555505"/>
            <a:ext cx="164592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4EE5C25E-4C8F-709E-B460-BFF03861B782}"/>
              </a:ext>
            </a:extLst>
          </p:cNvPr>
          <p:cNvPicPr>
            <a:picLocks noChangeAspect="1"/>
          </p:cNvPicPr>
          <p:nvPr/>
        </p:nvPicPr>
        <p:blipFill>
          <a:blip r:embed="rId3"/>
          <a:stretch>
            <a:fillRect/>
          </a:stretch>
        </p:blipFill>
        <p:spPr>
          <a:xfrm>
            <a:off x="6476387" y="4217398"/>
            <a:ext cx="5313714" cy="2560320"/>
          </a:xfrm>
          <a:prstGeom prst="rect">
            <a:avLst/>
          </a:prstGeom>
        </p:spPr>
      </p:pic>
      <p:sp>
        <p:nvSpPr>
          <p:cNvPr id="5" name="TextBox 4">
            <a:extLst>
              <a:ext uri="{FF2B5EF4-FFF2-40B4-BE49-F238E27FC236}">
                <a16:creationId xmlns:a16="http://schemas.microsoft.com/office/drawing/2014/main" id="{84391A6E-B429-E8D4-4E85-DF753650E178}"/>
              </a:ext>
            </a:extLst>
          </p:cNvPr>
          <p:cNvSpPr txBox="1"/>
          <p:nvPr/>
        </p:nvSpPr>
        <p:spPr>
          <a:xfrm>
            <a:off x="6928135" y="3394520"/>
            <a:ext cx="1645920" cy="523220"/>
          </a:xfrm>
          <a:prstGeom prst="rect">
            <a:avLst/>
          </a:prstGeom>
          <a:noFill/>
        </p:spPr>
        <p:txBody>
          <a:bodyPr wrap="square" rtlCol="0">
            <a:spAutoFit/>
          </a:bodyPr>
          <a:lstStyle/>
          <a:p>
            <a:pPr algn="ctr"/>
            <a:r>
              <a:rPr lang="en-US" sz="1400" dirty="0"/>
              <a:t>Stewardship Organizations</a:t>
            </a:r>
          </a:p>
        </p:txBody>
      </p:sp>
      <p:sp>
        <p:nvSpPr>
          <p:cNvPr id="7" name="TextBox 6">
            <a:extLst>
              <a:ext uri="{FF2B5EF4-FFF2-40B4-BE49-F238E27FC236}">
                <a16:creationId xmlns:a16="http://schemas.microsoft.com/office/drawing/2014/main" id="{0FC0E34E-22E4-E688-D7C0-0990B665589E}"/>
              </a:ext>
            </a:extLst>
          </p:cNvPr>
          <p:cNvSpPr txBox="1"/>
          <p:nvPr/>
        </p:nvSpPr>
        <p:spPr>
          <a:xfrm>
            <a:off x="8654812" y="3388889"/>
            <a:ext cx="1313823" cy="523220"/>
          </a:xfrm>
          <a:prstGeom prst="rect">
            <a:avLst/>
          </a:prstGeom>
          <a:noFill/>
        </p:spPr>
        <p:txBody>
          <a:bodyPr wrap="square" rtlCol="0">
            <a:spAutoFit/>
          </a:bodyPr>
          <a:lstStyle/>
          <a:p>
            <a:pPr algn="ctr"/>
            <a:r>
              <a:rPr lang="en-US" sz="1400" dirty="0"/>
              <a:t>Stewardship Turfs</a:t>
            </a:r>
          </a:p>
        </p:txBody>
      </p:sp>
      <p:sp>
        <p:nvSpPr>
          <p:cNvPr id="8" name="TextBox 7">
            <a:extLst>
              <a:ext uri="{FF2B5EF4-FFF2-40B4-BE49-F238E27FC236}">
                <a16:creationId xmlns:a16="http://schemas.microsoft.com/office/drawing/2014/main" id="{A109726D-40C1-BA9E-52F7-4A33610BDDBD}"/>
              </a:ext>
            </a:extLst>
          </p:cNvPr>
          <p:cNvSpPr txBox="1"/>
          <p:nvPr/>
        </p:nvSpPr>
        <p:spPr>
          <a:xfrm>
            <a:off x="10049392" y="3388889"/>
            <a:ext cx="2016917" cy="523220"/>
          </a:xfrm>
          <a:prstGeom prst="rect">
            <a:avLst/>
          </a:prstGeom>
          <a:noFill/>
        </p:spPr>
        <p:txBody>
          <a:bodyPr wrap="square" rtlCol="0">
            <a:spAutoFit/>
          </a:bodyPr>
          <a:lstStyle/>
          <a:p>
            <a:pPr algn="ctr"/>
            <a:r>
              <a:rPr lang="en-US" sz="1400" dirty="0"/>
              <a:t>Organization and funding relationships</a:t>
            </a:r>
          </a:p>
        </p:txBody>
      </p:sp>
      <p:pic>
        <p:nvPicPr>
          <p:cNvPr id="13" name="Graphic 12" descr="Map with pin outline">
            <a:extLst>
              <a:ext uri="{FF2B5EF4-FFF2-40B4-BE49-F238E27FC236}">
                <a16:creationId xmlns:a16="http://schemas.microsoft.com/office/drawing/2014/main" id="{3F6CD73E-7993-3B7B-E135-BCFB4A98FD3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844677" y="2509840"/>
            <a:ext cx="914400" cy="914400"/>
          </a:xfrm>
          <a:prstGeom prst="rect">
            <a:avLst/>
          </a:prstGeom>
        </p:spPr>
      </p:pic>
      <p:pic>
        <p:nvPicPr>
          <p:cNvPr id="15" name="Graphic 14" descr="Cycle with people outline">
            <a:extLst>
              <a:ext uri="{FF2B5EF4-FFF2-40B4-BE49-F238E27FC236}">
                <a16:creationId xmlns:a16="http://schemas.microsoft.com/office/drawing/2014/main" id="{3A485DDB-9E4C-7A75-5C7B-C3E2DA2E528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571354" y="2555505"/>
            <a:ext cx="914400" cy="914400"/>
          </a:xfrm>
          <a:prstGeom prst="rect">
            <a:avLst/>
          </a:prstGeom>
        </p:spPr>
      </p:pic>
      <p:pic>
        <p:nvPicPr>
          <p:cNvPr id="17" name="Graphic 16" descr="Group brainstorm outline">
            <a:extLst>
              <a:ext uri="{FF2B5EF4-FFF2-40B4-BE49-F238E27FC236}">
                <a16:creationId xmlns:a16="http://schemas.microsoft.com/office/drawing/2014/main" id="{8400ACEC-D348-1B99-1768-54CD870D7E9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334274" y="2566011"/>
            <a:ext cx="914400" cy="914400"/>
          </a:xfrm>
          <a:prstGeom prst="rect">
            <a:avLst/>
          </a:prstGeom>
        </p:spPr>
      </p:pic>
    </p:spTree>
    <p:extLst>
      <p:ext uri="{BB962C8B-B14F-4D97-AF65-F5344CB8AC3E}">
        <p14:creationId xmlns:p14="http://schemas.microsoft.com/office/powerpoint/2010/main" val="1647143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4"/>
                                        </p:tgtEl>
                                        <p:attrNameLst>
                                          <p:attrName>style.visibility</p:attrName>
                                        </p:attrNameLst>
                                      </p:cBhvr>
                                      <p:to>
                                        <p:strVal val="visible"/>
                                      </p:to>
                                    </p:set>
                                    <p:animEffect transition="in" filter="fade">
                                      <p:cBhvr>
                                        <p:cTn id="10" dur="500"/>
                                        <p:tgtEl>
                                          <p:spTgt spid="8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5"/>
                                        </p:tgtEl>
                                        <p:attrNameLst>
                                          <p:attrName>style.visibility</p:attrName>
                                        </p:attrNameLst>
                                      </p:cBhvr>
                                      <p:to>
                                        <p:strVal val="visible"/>
                                      </p:to>
                                    </p:set>
                                    <p:animEffect transition="in" filter="fade">
                                      <p:cBhvr>
                                        <p:cTn id="13" dur="500"/>
                                        <p:tgtEl>
                                          <p:spTgt spid="8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6"/>
                                        </p:tgtEl>
                                        <p:attrNameLst>
                                          <p:attrName>style.visibility</p:attrName>
                                        </p:attrNameLst>
                                      </p:cBhvr>
                                      <p:to>
                                        <p:strVal val="visible"/>
                                      </p:to>
                                    </p:set>
                                    <p:animEffect transition="in" filter="fade">
                                      <p:cBhvr>
                                        <p:cTn id="16" dur="500"/>
                                        <p:tgtEl>
                                          <p:spTgt spid="8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7"/>
                                        </p:tgtEl>
                                        <p:attrNameLst>
                                          <p:attrName>style.visibility</p:attrName>
                                        </p:attrNameLst>
                                      </p:cBhvr>
                                      <p:to>
                                        <p:strVal val="visible"/>
                                      </p:to>
                                    </p:set>
                                    <p:animEffect transition="in" filter="fade">
                                      <p:cBhvr>
                                        <p:cTn id="19" dur="500"/>
                                        <p:tgtEl>
                                          <p:spTgt spid="8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8"/>
                                        </p:tgtEl>
                                        <p:attrNameLst>
                                          <p:attrName>style.visibility</p:attrName>
                                        </p:attrNameLst>
                                      </p:cBhvr>
                                      <p:to>
                                        <p:strVal val="visible"/>
                                      </p:to>
                                    </p:set>
                                    <p:animEffect transition="in" filter="fade">
                                      <p:cBhvr>
                                        <p:cTn id="22" dur="500"/>
                                        <p:tgtEl>
                                          <p:spTgt spid="88"/>
                                        </p:tgtEl>
                                      </p:cBhvr>
                                    </p:animEffect>
                                  </p:childTnLst>
                                </p:cTn>
                              </p:par>
                              <p:par>
                                <p:cTn id="23" presetID="10" presetClass="entr" presetSubtype="0" fill="hold" nodeType="withEffect">
                                  <p:stCondLst>
                                    <p:cond delay="0"/>
                                  </p:stCondLst>
                                  <p:childTnLst>
                                    <p:set>
                                      <p:cBhvr>
                                        <p:cTn id="24" dur="1" fill="hold">
                                          <p:stCondLst>
                                            <p:cond delay="0"/>
                                          </p:stCondLst>
                                        </p:cTn>
                                        <p:tgtEl>
                                          <p:spTgt spid="89"/>
                                        </p:tgtEl>
                                        <p:attrNameLst>
                                          <p:attrName>style.visibility</p:attrName>
                                        </p:attrNameLst>
                                      </p:cBhvr>
                                      <p:to>
                                        <p:strVal val="visible"/>
                                      </p:to>
                                    </p:set>
                                    <p:animEffect transition="in" filter="fade">
                                      <p:cBhvr>
                                        <p:cTn id="25" dur="500"/>
                                        <p:tgtEl>
                                          <p:spTgt spid="8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500"/>
                                        <p:tgtEl>
                                          <p:spTgt spid="30"/>
                                        </p:tgtEl>
                                      </p:cBhvr>
                                    </p:animEffect>
                                  </p:childTnLst>
                                </p:cTn>
                              </p:par>
                              <p:par>
                                <p:cTn id="29" presetID="10" presetClass="entr" presetSubtype="0"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500"/>
                                        <p:tgtEl>
                                          <p:spTgt spid="2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500"/>
                                        <p:tgtEl>
                                          <p:spTgt spid="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500"/>
                                        <p:tgtEl>
                                          <p:spTgt spid="8"/>
                                        </p:tgtEl>
                                      </p:cBhvr>
                                    </p:animEffect>
                                  </p:childTnLst>
                                </p:cTn>
                              </p:par>
                              <p:par>
                                <p:cTn id="41" presetID="10" presetClass="entr" presetSubtype="0" fill="hold"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childTnLst>
                                </p:cTn>
                              </p:par>
                              <p:par>
                                <p:cTn id="44" presetID="10" presetClass="entr" presetSubtype="0" fill="hold"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500"/>
                                        <p:tgtEl>
                                          <p:spTgt spid="13"/>
                                        </p:tgtEl>
                                      </p:cBhvr>
                                    </p:animEffect>
                                  </p:childTnLst>
                                </p:cTn>
                              </p:par>
                              <p:par>
                                <p:cTn id="47" presetID="10" presetClass="entr" presetSubtype="0" fill="hold" nodeType="with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500"/>
                                        <p:tgtEl>
                                          <p:spTgt spid="15"/>
                                        </p:tgtEl>
                                      </p:cBhvr>
                                    </p:animEffect>
                                  </p:childTnLst>
                                </p:cTn>
                              </p:par>
                              <p:par>
                                <p:cTn id="50" presetID="10" presetClass="entr" presetSubtype="0" fill="hold" nodeType="with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fade">
                                      <p:cBhvr>
                                        <p:cTn id="5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0" grpId="0"/>
      <p:bldP spid="84" grpId="0" animBg="1"/>
      <p:bldP spid="85" grpId="0"/>
      <p:bldP spid="86" grpId="0" animBg="1"/>
      <p:bldP spid="87" grpId="0" animBg="1"/>
      <p:bldP spid="88" grpId="0" animBg="1"/>
      <p:bldP spid="5" grpId="0"/>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282FEB3-C2C3-4C6E-A791-28DFD8E9D1AD}"/>
              </a:ext>
            </a:extLst>
          </p:cNvPr>
          <p:cNvSpPr/>
          <p:nvPr/>
        </p:nvSpPr>
        <p:spPr>
          <a:xfrm>
            <a:off x="0" y="1618592"/>
            <a:ext cx="6095997" cy="52394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A6BD8CED-F818-4957-80B6-A58E2AFECD10}"/>
              </a:ext>
            </a:extLst>
          </p:cNvPr>
          <p:cNvSpPr/>
          <p:nvPr/>
        </p:nvSpPr>
        <p:spPr>
          <a:xfrm>
            <a:off x="6308368" y="4313340"/>
            <a:ext cx="5656045" cy="2322397"/>
          </a:xfrm>
          <a:prstGeom prst="rect">
            <a:avLst/>
          </a:prstGeom>
          <a:solidFill>
            <a:srgbClr val="E7F1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3E63F68B-A524-45A9-AA99-CF50AC0B285F}"/>
              </a:ext>
            </a:extLst>
          </p:cNvPr>
          <p:cNvGrpSpPr/>
          <p:nvPr/>
        </p:nvGrpSpPr>
        <p:grpSpPr>
          <a:xfrm>
            <a:off x="0" y="0"/>
            <a:ext cx="12192000" cy="1562101"/>
            <a:chOff x="0" y="-2945"/>
            <a:chExt cx="12192000" cy="1562101"/>
          </a:xfrm>
        </p:grpSpPr>
        <p:sp>
          <p:nvSpPr>
            <p:cNvPr id="57" name="Rectangle 56">
              <a:extLst>
                <a:ext uri="{FF2B5EF4-FFF2-40B4-BE49-F238E27FC236}">
                  <a16:creationId xmlns:a16="http://schemas.microsoft.com/office/drawing/2014/main" id="{B6961B0C-F9A1-4E6D-A124-E59185F69374}"/>
                </a:ext>
              </a:extLst>
            </p:cNvPr>
            <p:cNvSpPr/>
            <p:nvPr/>
          </p:nvSpPr>
          <p:spPr>
            <a:xfrm>
              <a:off x="0" y="-2945"/>
              <a:ext cx="12192000" cy="15621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8" name="Straight Connector 57">
              <a:extLst>
                <a:ext uri="{FF2B5EF4-FFF2-40B4-BE49-F238E27FC236}">
                  <a16:creationId xmlns:a16="http://schemas.microsoft.com/office/drawing/2014/main" id="{64547C68-4ED5-46CA-9A35-2E49FC17E8E1}"/>
                </a:ext>
              </a:extLst>
            </p:cNvPr>
            <p:cNvCxnSpPr>
              <a:cxnSpLocks/>
            </p:cNvCxnSpPr>
            <p:nvPr/>
          </p:nvCxnSpPr>
          <p:spPr>
            <a:xfrm>
              <a:off x="450630" y="444400"/>
              <a:ext cx="1828800"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9" name="Text Placeholder 2">
              <a:extLst>
                <a:ext uri="{FF2B5EF4-FFF2-40B4-BE49-F238E27FC236}">
                  <a16:creationId xmlns:a16="http://schemas.microsoft.com/office/drawing/2014/main" id="{120076BB-EC5E-4FAD-8ABF-F90C0E3028DB}"/>
                </a:ext>
              </a:extLst>
            </p:cNvPr>
            <p:cNvSpPr txBox="1">
              <a:spLocks/>
            </p:cNvSpPr>
            <p:nvPr/>
          </p:nvSpPr>
          <p:spPr>
            <a:xfrm>
              <a:off x="336550" y="710453"/>
              <a:ext cx="10877550" cy="8103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en-US" sz="2400" b="1" spc="600" dirty="0">
                  <a:solidFill>
                    <a:prstClr val="white"/>
                  </a:solidFill>
                  <a:latin typeface="Montserrat"/>
                </a:rPr>
                <a:t>SNEP Region – Existing Data</a:t>
              </a:r>
            </a:p>
          </p:txBody>
        </p:sp>
      </p:grpSp>
      <p:sp>
        <p:nvSpPr>
          <p:cNvPr id="28" name="Rectangle 27">
            <a:extLst>
              <a:ext uri="{FF2B5EF4-FFF2-40B4-BE49-F238E27FC236}">
                <a16:creationId xmlns:a16="http://schemas.microsoft.com/office/drawing/2014/main" id="{8EDF9B1F-046E-45DF-9165-555DB597B4DC}"/>
              </a:ext>
            </a:extLst>
          </p:cNvPr>
          <p:cNvSpPr/>
          <p:nvPr/>
        </p:nvSpPr>
        <p:spPr>
          <a:xfrm>
            <a:off x="6324601" y="1810196"/>
            <a:ext cx="5638800" cy="2322397"/>
          </a:xfrm>
          <a:prstGeom prst="rect">
            <a:avLst/>
          </a:prstGeom>
          <a:solidFill>
            <a:srgbClr val="E7F1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D5CC74C8-6CBE-465A-9095-6559D2255C8C}"/>
              </a:ext>
            </a:extLst>
          </p:cNvPr>
          <p:cNvSpPr/>
          <p:nvPr/>
        </p:nvSpPr>
        <p:spPr>
          <a:xfrm>
            <a:off x="7235299" y="1876232"/>
            <a:ext cx="3978801" cy="646331"/>
          </a:xfrm>
          <a:prstGeom prst="rect">
            <a:avLst/>
          </a:prstGeom>
        </p:spPr>
        <p:txBody>
          <a:bodyPr wrap="square">
            <a:spAutoFit/>
          </a:bodyPr>
          <a:lstStyle/>
          <a:p>
            <a:pPr algn="ctr"/>
            <a:r>
              <a:rPr lang="en-US" dirty="0">
                <a:solidFill>
                  <a:schemeClr val="tx2"/>
                </a:solidFill>
                <a:latin typeface="Montserrat SemiBold" panose="00000700000000000000" pitchFamily="50" charset="0"/>
              </a:rPr>
              <a:t>Understanding Barriers to Uniform Data</a:t>
            </a:r>
          </a:p>
        </p:txBody>
      </p:sp>
      <p:sp>
        <p:nvSpPr>
          <p:cNvPr id="63" name="Rectangle 62">
            <a:extLst>
              <a:ext uri="{FF2B5EF4-FFF2-40B4-BE49-F238E27FC236}">
                <a16:creationId xmlns:a16="http://schemas.microsoft.com/office/drawing/2014/main" id="{AD296F7D-0453-4CA7-8592-6C4F46A63BF5}"/>
              </a:ext>
            </a:extLst>
          </p:cNvPr>
          <p:cNvSpPr/>
          <p:nvPr/>
        </p:nvSpPr>
        <p:spPr>
          <a:xfrm>
            <a:off x="6580449" y="4590780"/>
            <a:ext cx="4152899" cy="369332"/>
          </a:xfrm>
          <a:prstGeom prst="rect">
            <a:avLst/>
          </a:prstGeom>
        </p:spPr>
        <p:txBody>
          <a:bodyPr wrap="square">
            <a:spAutoFit/>
          </a:bodyPr>
          <a:lstStyle/>
          <a:p>
            <a:r>
              <a:rPr lang="en-US" spc="50" dirty="0">
                <a:solidFill>
                  <a:schemeClr val="tx2"/>
                </a:solidFill>
                <a:latin typeface="Montserrat SemiBold" panose="00000700000000000000" pitchFamily="50" charset="0"/>
              </a:rPr>
              <a:t>Adding Value to Data Sharing</a:t>
            </a:r>
          </a:p>
        </p:txBody>
      </p:sp>
      <p:sp>
        <p:nvSpPr>
          <p:cNvPr id="83" name="Rectangle 82">
            <a:extLst>
              <a:ext uri="{FF2B5EF4-FFF2-40B4-BE49-F238E27FC236}">
                <a16:creationId xmlns:a16="http://schemas.microsoft.com/office/drawing/2014/main" id="{640EFBB6-C916-44D9-ACF3-3A4D0DA63DAE}"/>
              </a:ext>
            </a:extLst>
          </p:cNvPr>
          <p:cNvSpPr/>
          <p:nvPr/>
        </p:nvSpPr>
        <p:spPr>
          <a:xfrm>
            <a:off x="6593149" y="5274243"/>
            <a:ext cx="4921188" cy="1384995"/>
          </a:xfrm>
          <a:prstGeom prst="rect">
            <a:avLst/>
          </a:prstGeom>
        </p:spPr>
        <p:txBody>
          <a:bodyPr wrap="square">
            <a:spAutoFit/>
          </a:bodyPr>
          <a:lstStyle/>
          <a:p>
            <a:pPr marL="285750" indent="-285750">
              <a:buFont typeface="Arial" panose="020B0604020202020204" pitchFamily="34" charset="0"/>
              <a:buChar char="•"/>
            </a:pPr>
            <a:r>
              <a:rPr lang="en-US" sz="1400" i="1" dirty="0">
                <a:solidFill>
                  <a:schemeClr val="tx2"/>
                </a:solidFill>
                <a:latin typeface="Lora" panose="00000500000000000000" pitchFamily="2" charset="0"/>
              </a:rPr>
              <a:t>Standardized data can make for easier regulatory reporting</a:t>
            </a:r>
          </a:p>
          <a:p>
            <a:pPr marL="285750" indent="-285750">
              <a:buFont typeface="Arial" panose="020B0604020202020204" pitchFamily="34" charset="0"/>
              <a:buChar char="•"/>
            </a:pPr>
            <a:r>
              <a:rPr lang="en-US" sz="1400" i="1" dirty="0">
                <a:solidFill>
                  <a:schemeClr val="tx2"/>
                </a:solidFill>
                <a:latin typeface="Lora" panose="00000500000000000000" pitchFamily="2" charset="0"/>
              </a:rPr>
              <a:t>Adding visualization / analysis on shared data can make it more useful</a:t>
            </a:r>
          </a:p>
          <a:p>
            <a:pPr marL="285750" indent="-285750">
              <a:buFont typeface="Arial" panose="020B0604020202020204" pitchFamily="34" charset="0"/>
              <a:buChar char="•"/>
            </a:pPr>
            <a:r>
              <a:rPr lang="en-US" sz="1400" i="1" dirty="0">
                <a:solidFill>
                  <a:schemeClr val="tx2"/>
                </a:solidFill>
                <a:latin typeface="Lora" panose="00000500000000000000" pitchFamily="2" charset="0"/>
              </a:rPr>
              <a:t>Reduced effort for long-term data exploration / analysis</a:t>
            </a:r>
          </a:p>
        </p:txBody>
      </p:sp>
      <p:sp>
        <p:nvSpPr>
          <p:cNvPr id="84" name="Rectangle 83">
            <a:extLst>
              <a:ext uri="{FF2B5EF4-FFF2-40B4-BE49-F238E27FC236}">
                <a16:creationId xmlns:a16="http://schemas.microsoft.com/office/drawing/2014/main" id="{13F6892E-8198-408D-AB13-A0AABAC69C9E}"/>
              </a:ext>
            </a:extLst>
          </p:cNvPr>
          <p:cNvSpPr/>
          <p:nvPr/>
        </p:nvSpPr>
        <p:spPr>
          <a:xfrm>
            <a:off x="380390" y="2945674"/>
            <a:ext cx="5274747" cy="738664"/>
          </a:xfrm>
          <a:prstGeom prst="rect">
            <a:avLst/>
          </a:prstGeom>
          <a:solidFill>
            <a:schemeClr val="accent1">
              <a:lumMod val="75000"/>
            </a:schemeClr>
          </a:solidFill>
        </p:spPr>
        <p:txBody>
          <a:bodyPr wrap="square" lIns="91440" tIns="228600" rIns="91440" bIns="228600">
            <a:spAutoFit/>
          </a:bodyPr>
          <a:lstStyle/>
          <a:p>
            <a:pPr marL="63500" algn="ctr">
              <a:spcAft>
                <a:spcPts val="800"/>
              </a:spcAft>
            </a:pPr>
            <a:r>
              <a:rPr lang="en-US">
                <a:solidFill>
                  <a:schemeClr val="bg1"/>
                </a:solidFill>
              </a:rPr>
              <a:t>SNEP STEW-MAP</a:t>
            </a:r>
            <a:endParaRPr lang="en-US" dirty="0">
              <a:solidFill>
                <a:schemeClr val="bg1"/>
              </a:solidFill>
            </a:endParaRPr>
          </a:p>
        </p:txBody>
      </p:sp>
      <p:sp>
        <p:nvSpPr>
          <p:cNvPr id="85" name="Rectangle 84">
            <a:extLst>
              <a:ext uri="{FF2B5EF4-FFF2-40B4-BE49-F238E27FC236}">
                <a16:creationId xmlns:a16="http://schemas.microsoft.com/office/drawing/2014/main" id="{DA8681CB-558F-4BAC-8ED0-CF265D2DEBF6}"/>
              </a:ext>
            </a:extLst>
          </p:cNvPr>
          <p:cNvSpPr/>
          <p:nvPr/>
        </p:nvSpPr>
        <p:spPr>
          <a:xfrm>
            <a:off x="0" y="2115349"/>
            <a:ext cx="6095993" cy="369332"/>
          </a:xfrm>
          <a:prstGeom prst="rect">
            <a:avLst/>
          </a:prstGeom>
        </p:spPr>
        <p:txBody>
          <a:bodyPr wrap="square">
            <a:spAutoFit/>
          </a:bodyPr>
          <a:lstStyle/>
          <a:p>
            <a:pPr algn="ctr">
              <a:spcAft>
                <a:spcPts val="800"/>
              </a:spcAft>
            </a:pPr>
            <a:r>
              <a:rPr lang="en-US" b="1" spc="300" dirty="0">
                <a:solidFill>
                  <a:schemeClr val="bg1"/>
                </a:solidFill>
                <a:latin typeface="+mj-lt"/>
                <a:ea typeface="+mj-ea"/>
                <a:cs typeface="+mj-cs"/>
              </a:rPr>
              <a:t>Current Efforts</a:t>
            </a:r>
          </a:p>
        </p:txBody>
      </p:sp>
      <p:sp>
        <p:nvSpPr>
          <p:cNvPr id="86" name="Rectangle 85">
            <a:extLst>
              <a:ext uri="{FF2B5EF4-FFF2-40B4-BE49-F238E27FC236}">
                <a16:creationId xmlns:a16="http://schemas.microsoft.com/office/drawing/2014/main" id="{5F251E64-BE70-4489-B769-C7F17B5FEF01}"/>
              </a:ext>
            </a:extLst>
          </p:cNvPr>
          <p:cNvSpPr/>
          <p:nvPr/>
        </p:nvSpPr>
        <p:spPr>
          <a:xfrm>
            <a:off x="380390" y="3878276"/>
            <a:ext cx="5274747" cy="738664"/>
          </a:xfrm>
          <a:prstGeom prst="rect">
            <a:avLst/>
          </a:prstGeom>
          <a:solidFill>
            <a:schemeClr val="accent1">
              <a:lumMod val="75000"/>
            </a:schemeClr>
          </a:solidFill>
        </p:spPr>
        <p:txBody>
          <a:bodyPr wrap="square" lIns="91440" tIns="228600" rIns="91440" bIns="228600">
            <a:spAutoFit/>
          </a:bodyPr>
          <a:lstStyle/>
          <a:p>
            <a:pPr marL="63500" algn="ctr">
              <a:spcAft>
                <a:spcPts val="800"/>
              </a:spcAft>
            </a:pPr>
            <a:r>
              <a:rPr lang="en-US" b="1" dirty="0">
                <a:solidFill>
                  <a:schemeClr val="bg1"/>
                </a:solidFill>
              </a:rPr>
              <a:t>Monitoring Subcommittee</a:t>
            </a:r>
          </a:p>
        </p:txBody>
      </p:sp>
      <p:sp>
        <p:nvSpPr>
          <p:cNvPr id="87" name="Rectangle 86">
            <a:extLst>
              <a:ext uri="{FF2B5EF4-FFF2-40B4-BE49-F238E27FC236}">
                <a16:creationId xmlns:a16="http://schemas.microsoft.com/office/drawing/2014/main" id="{2CC8C37A-7F08-4DA7-8E1B-75F6B9CA67B1}"/>
              </a:ext>
            </a:extLst>
          </p:cNvPr>
          <p:cNvSpPr/>
          <p:nvPr/>
        </p:nvSpPr>
        <p:spPr>
          <a:xfrm>
            <a:off x="380390" y="4810878"/>
            <a:ext cx="5274747" cy="738664"/>
          </a:xfrm>
          <a:prstGeom prst="rect">
            <a:avLst/>
          </a:prstGeom>
          <a:solidFill>
            <a:schemeClr val="accent1">
              <a:lumMod val="75000"/>
            </a:schemeClr>
          </a:solidFill>
        </p:spPr>
        <p:txBody>
          <a:bodyPr wrap="square" lIns="91440" tIns="228600" rIns="91440" bIns="228600">
            <a:spAutoFit/>
          </a:bodyPr>
          <a:lstStyle/>
          <a:p>
            <a:pPr marL="63500" algn="ctr">
              <a:spcAft>
                <a:spcPts val="800"/>
              </a:spcAft>
            </a:pPr>
            <a:r>
              <a:rPr lang="en-US" dirty="0">
                <a:solidFill>
                  <a:schemeClr val="bg1"/>
                </a:solidFill>
              </a:rPr>
              <a:t>Lessons from Regional Databases </a:t>
            </a:r>
          </a:p>
        </p:txBody>
      </p:sp>
      <p:sp>
        <p:nvSpPr>
          <p:cNvPr id="88" name="Rectangle 87">
            <a:extLst>
              <a:ext uri="{FF2B5EF4-FFF2-40B4-BE49-F238E27FC236}">
                <a16:creationId xmlns:a16="http://schemas.microsoft.com/office/drawing/2014/main" id="{01773AF4-74D5-4AC9-A0FF-0DF73621A6F5}"/>
              </a:ext>
            </a:extLst>
          </p:cNvPr>
          <p:cNvSpPr/>
          <p:nvPr/>
        </p:nvSpPr>
        <p:spPr>
          <a:xfrm>
            <a:off x="380390" y="5743481"/>
            <a:ext cx="5274747" cy="738664"/>
          </a:xfrm>
          <a:prstGeom prst="rect">
            <a:avLst/>
          </a:prstGeom>
          <a:solidFill>
            <a:schemeClr val="accent1">
              <a:lumMod val="75000"/>
            </a:schemeClr>
          </a:solidFill>
        </p:spPr>
        <p:txBody>
          <a:bodyPr wrap="square" lIns="91440" tIns="228600" rIns="91440" bIns="228600">
            <a:spAutoFit/>
          </a:bodyPr>
          <a:lstStyle/>
          <a:p>
            <a:pPr marL="63500" algn="ctr">
              <a:spcAft>
                <a:spcPts val="800"/>
              </a:spcAft>
            </a:pPr>
            <a:r>
              <a:rPr lang="en-US" dirty="0">
                <a:solidFill>
                  <a:schemeClr val="bg1"/>
                </a:solidFill>
              </a:rPr>
              <a:t>State of the Region Report</a:t>
            </a:r>
          </a:p>
        </p:txBody>
      </p:sp>
      <p:cxnSp>
        <p:nvCxnSpPr>
          <p:cNvPr id="89" name="Straight Connector 88">
            <a:extLst>
              <a:ext uri="{FF2B5EF4-FFF2-40B4-BE49-F238E27FC236}">
                <a16:creationId xmlns:a16="http://schemas.microsoft.com/office/drawing/2014/main" id="{CFAA516E-03D0-42AA-B3D6-6069594B4721}"/>
              </a:ext>
            </a:extLst>
          </p:cNvPr>
          <p:cNvCxnSpPr>
            <a:cxnSpLocks/>
          </p:cNvCxnSpPr>
          <p:nvPr/>
        </p:nvCxnSpPr>
        <p:spPr>
          <a:xfrm>
            <a:off x="2225038" y="2631705"/>
            <a:ext cx="164592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BE3E2E70-29E7-47AC-A5B4-C3A03E4C004A}"/>
              </a:ext>
            </a:extLst>
          </p:cNvPr>
          <p:cNvCxnSpPr>
            <a:cxnSpLocks/>
          </p:cNvCxnSpPr>
          <p:nvPr/>
        </p:nvCxnSpPr>
        <p:spPr>
          <a:xfrm>
            <a:off x="0" y="1590346"/>
            <a:ext cx="121920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2B025EE-97C1-4532-BD65-30CF2F2333A9}"/>
              </a:ext>
            </a:extLst>
          </p:cNvPr>
          <p:cNvCxnSpPr>
            <a:cxnSpLocks/>
          </p:cNvCxnSpPr>
          <p:nvPr/>
        </p:nvCxnSpPr>
        <p:spPr>
          <a:xfrm>
            <a:off x="6676795" y="5082805"/>
            <a:ext cx="164592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7F3A3CC3-123D-4A74-A190-4BDD66AAD462}"/>
              </a:ext>
            </a:extLst>
          </p:cNvPr>
          <p:cNvCxnSpPr>
            <a:cxnSpLocks/>
          </p:cNvCxnSpPr>
          <p:nvPr/>
        </p:nvCxnSpPr>
        <p:spPr>
          <a:xfrm>
            <a:off x="8322715" y="2555505"/>
            <a:ext cx="164592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B1A3116B-7AF2-D9A0-B26D-F40BF0206F69}"/>
              </a:ext>
            </a:extLst>
          </p:cNvPr>
          <p:cNvSpPr/>
          <p:nvPr/>
        </p:nvSpPr>
        <p:spPr>
          <a:xfrm>
            <a:off x="6725229" y="2923667"/>
            <a:ext cx="4837543" cy="830997"/>
          </a:xfrm>
          <a:prstGeom prst="rect">
            <a:avLst/>
          </a:prstGeom>
        </p:spPr>
        <p:txBody>
          <a:bodyPr wrap="square">
            <a:spAutoFit/>
          </a:bodyPr>
          <a:lstStyle/>
          <a:p>
            <a:pPr marL="285750" indent="-285750">
              <a:buFont typeface="Arial" panose="020B0604020202020204" pitchFamily="34" charset="0"/>
              <a:buChar char="•"/>
            </a:pPr>
            <a:r>
              <a:rPr lang="en-US" sz="1600" i="1" dirty="0">
                <a:solidFill>
                  <a:schemeClr val="tx2"/>
                </a:solidFill>
                <a:latin typeface="Lora" panose="00000500000000000000" pitchFamily="2" charset="0"/>
              </a:rPr>
              <a:t>Lack of standard format / notation</a:t>
            </a:r>
          </a:p>
          <a:p>
            <a:pPr marL="285750" indent="-285750">
              <a:buFont typeface="Arial" panose="020B0604020202020204" pitchFamily="34" charset="0"/>
              <a:buChar char="•"/>
            </a:pPr>
            <a:r>
              <a:rPr lang="en-US" sz="1600" i="1" dirty="0">
                <a:solidFill>
                  <a:schemeClr val="tx2"/>
                </a:solidFill>
                <a:latin typeface="Lora" panose="00000500000000000000" pitchFamily="2" charset="0"/>
              </a:rPr>
              <a:t>Data formats reflect organization needs / uses</a:t>
            </a:r>
          </a:p>
          <a:p>
            <a:pPr marL="285750" indent="-285750">
              <a:buFont typeface="Arial" panose="020B0604020202020204" pitchFamily="34" charset="0"/>
              <a:buChar char="•"/>
            </a:pPr>
            <a:r>
              <a:rPr lang="en-US" sz="1600" i="1" dirty="0">
                <a:solidFill>
                  <a:schemeClr val="tx2"/>
                </a:solidFill>
                <a:latin typeface="Lora" panose="00000500000000000000" pitchFamily="2" charset="0"/>
              </a:rPr>
              <a:t>Organizational momentum hard to overcome</a:t>
            </a:r>
          </a:p>
        </p:txBody>
      </p:sp>
    </p:spTree>
    <p:extLst>
      <p:ext uri="{BB962C8B-B14F-4D97-AF65-F5344CB8AC3E}">
        <p14:creationId xmlns:p14="http://schemas.microsoft.com/office/powerpoint/2010/main" val="466988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4"/>
                                        </p:tgtEl>
                                        <p:attrNameLst>
                                          <p:attrName>style.visibility</p:attrName>
                                        </p:attrNameLst>
                                      </p:cBhvr>
                                      <p:to>
                                        <p:strVal val="visible"/>
                                      </p:to>
                                    </p:set>
                                    <p:animEffect transition="in" filter="fade">
                                      <p:cBhvr>
                                        <p:cTn id="10" dur="500"/>
                                        <p:tgtEl>
                                          <p:spTgt spid="8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5"/>
                                        </p:tgtEl>
                                        <p:attrNameLst>
                                          <p:attrName>style.visibility</p:attrName>
                                        </p:attrNameLst>
                                      </p:cBhvr>
                                      <p:to>
                                        <p:strVal val="visible"/>
                                      </p:to>
                                    </p:set>
                                    <p:animEffect transition="in" filter="fade">
                                      <p:cBhvr>
                                        <p:cTn id="13" dur="500"/>
                                        <p:tgtEl>
                                          <p:spTgt spid="8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6"/>
                                        </p:tgtEl>
                                        <p:attrNameLst>
                                          <p:attrName>style.visibility</p:attrName>
                                        </p:attrNameLst>
                                      </p:cBhvr>
                                      <p:to>
                                        <p:strVal val="visible"/>
                                      </p:to>
                                    </p:set>
                                    <p:animEffect transition="in" filter="fade">
                                      <p:cBhvr>
                                        <p:cTn id="16" dur="500"/>
                                        <p:tgtEl>
                                          <p:spTgt spid="8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7"/>
                                        </p:tgtEl>
                                        <p:attrNameLst>
                                          <p:attrName>style.visibility</p:attrName>
                                        </p:attrNameLst>
                                      </p:cBhvr>
                                      <p:to>
                                        <p:strVal val="visible"/>
                                      </p:to>
                                    </p:set>
                                    <p:animEffect transition="in" filter="fade">
                                      <p:cBhvr>
                                        <p:cTn id="19" dur="500"/>
                                        <p:tgtEl>
                                          <p:spTgt spid="8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8"/>
                                        </p:tgtEl>
                                        <p:attrNameLst>
                                          <p:attrName>style.visibility</p:attrName>
                                        </p:attrNameLst>
                                      </p:cBhvr>
                                      <p:to>
                                        <p:strVal val="visible"/>
                                      </p:to>
                                    </p:set>
                                    <p:animEffect transition="in" filter="fade">
                                      <p:cBhvr>
                                        <p:cTn id="22" dur="500"/>
                                        <p:tgtEl>
                                          <p:spTgt spid="88"/>
                                        </p:tgtEl>
                                      </p:cBhvr>
                                    </p:animEffect>
                                  </p:childTnLst>
                                </p:cTn>
                              </p:par>
                              <p:par>
                                <p:cTn id="23" presetID="10" presetClass="entr" presetSubtype="0" fill="hold" nodeType="withEffect">
                                  <p:stCondLst>
                                    <p:cond delay="0"/>
                                  </p:stCondLst>
                                  <p:childTnLst>
                                    <p:set>
                                      <p:cBhvr>
                                        <p:cTn id="24" dur="1" fill="hold">
                                          <p:stCondLst>
                                            <p:cond delay="0"/>
                                          </p:stCondLst>
                                        </p:cTn>
                                        <p:tgtEl>
                                          <p:spTgt spid="89"/>
                                        </p:tgtEl>
                                        <p:attrNameLst>
                                          <p:attrName>style.visibility</p:attrName>
                                        </p:attrNameLst>
                                      </p:cBhvr>
                                      <p:to>
                                        <p:strVal val="visible"/>
                                      </p:to>
                                    </p:set>
                                    <p:animEffect transition="in" filter="fade">
                                      <p:cBhvr>
                                        <p:cTn id="25" dur="500"/>
                                        <p:tgtEl>
                                          <p:spTgt spid="8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500"/>
                                        <p:tgtEl>
                                          <p:spTgt spid="2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500"/>
                                        <p:tgtEl>
                                          <p:spTgt spid="30"/>
                                        </p:tgtEl>
                                      </p:cBhvr>
                                    </p:animEffect>
                                  </p:childTnLst>
                                </p:cTn>
                              </p:par>
                              <p:par>
                                <p:cTn id="32" presetID="10" presetClass="entr" presetSubtype="0" fill="hold" nodeType="with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fade">
                                      <p:cBhvr>
                                        <p:cTn id="34" dur="500"/>
                                        <p:tgtEl>
                                          <p:spTgt spid="2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fade">
                                      <p:cBhvr>
                                        <p:cTn id="37" dur="500"/>
                                        <p:tgtEl>
                                          <p:spTgt spid="79"/>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63"/>
                                        </p:tgtEl>
                                        <p:attrNameLst>
                                          <p:attrName>style.visibility</p:attrName>
                                        </p:attrNameLst>
                                      </p:cBhvr>
                                      <p:to>
                                        <p:strVal val="visible"/>
                                      </p:to>
                                    </p:set>
                                    <p:animEffect transition="in" filter="fade">
                                      <p:cBhvr>
                                        <p:cTn id="40" dur="500"/>
                                        <p:tgtEl>
                                          <p:spTgt spid="63"/>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83"/>
                                        </p:tgtEl>
                                        <p:attrNameLst>
                                          <p:attrName>style.visibility</p:attrName>
                                        </p:attrNameLst>
                                      </p:cBhvr>
                                      <p:to>
                                        <p:strVal val="visible"/>
                                      </p:to>
                                    </p:set>
                                    <p:animEffect transition="in" filter="fade">
                                      <p:cBhvr>
                                        <p:cTn id="43" dur="500"/>
                                        <p:tgtEl>
                                          <p:spTgt spid="83"/>
                                        </p:tgtEl>
                                      </p:cBhvr>
                                    </p:animEffect>
                                  </p:childTnLst>
                                </p:cTn>
                              </p:par>
                              <p:par>
                                <p:cTn id="44" presetID="10" presetClass="entr" presetSubtype="0" fill="hold" nodeType="with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500"/>
                                        <p:tgtEl>
                                          <p:spTgt spid="26"/>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fade">
                                      <p:cBhvr>
                                        <p:cTn id="4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79" grpId="0" animBg="1"/>
      <p:bldP spid="28" grpId="0" animBg="1"/>
      <p:bldP spid="30" grpId="0"/>
      <p:bldP spid="63" grpId="0"/>
      <p:bldP spid="83" grpId="0"/>
      <p:bldP spid="84" grpId="0" animBg="1"/>
      <p:bldP spid="85" grpId="0"/>
      <p:bldP spid="86" grpId="0" animBg="1"/>
      <p:bldP spid="87" grpId="0" animBg="1"/>
      <p:bldP spid="88" grpId="0" animBg="1"/>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282FEB3-C2C3-4C6E-A791-28DFD8E9D1AD}"/>
              </a:ext>
            </a:extLst>
          </p:cNvPr>
          <p:cNvSpPr/>
          <p:nvPr/>
        </p:nvSpPr>
        <p:spPr>
          <a:xfrm>
            <a:off x="0" y="1618592"/>
            <a:ext cx="6095997" cy="52394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A6BD8CED-F818-4957-80B6-A58E2AFECD10}"/>
              </a:ext>
            </a:extLst>
          </p:cNvPr>
          <p:cNvSpPr/>
          <p:nvPr/>
        </p:nvSpPr>
        <p:spPr>
          <a:xfrm>
            <a:off x="6308368" y="4313340"/>
            <a:ext cx="5656045" cy="2322397"/>
          </a:xfrm>
          <a:prstGeom prst="rect">
            <a:avLst/>
          </a:prstGeom>
          <a:solidFill>
            <a:srgbClr val="E7F1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3E63F68B-A524-45A9-AA99-CF50AC0B285F}"/>
              </a:ext>
            </a:extLst>
          </p:cNvPr>
          <p:cNvGrpSpPr/>
          <p:nvPr/>
        </p:nvGrpSpPr>
        <p:grpSpPr>
          <a:xfrm>
            <a:off x="0" y="0"/>
            <a:ext cx="12192000" cy="1562101"/>
            <a:chOff x="0" y="-2945"/>
            <a:chExt cx="12192000" cy="1562101"/>
          </a:xfrm>
        </p:grpSpPr>
        <p:sp>
          <p:nvSpPr>
            <p:cNvPr id="57" name="Rectangle 56">
              <a:extLst>
                <a:ext uri="{FF2B5EF4-FFF2-40B4-BE49-F238E27FC236}">
                  <a16:creationId xmlns:a16="http://schemas.microsoft.com/office/drawing/2014/main" id="{B6961B0C-F9A1-4E6D-A124-E59185F69374}"/>
                </a:ext>
              </a:extLst>
            </p:cNvPr>
            <p:cNvSpPr/>
            <p:nvPr/>
          </p:nvSpPr>
          <p:spPr>
            <a:xfrm>
              <a:off x="0" y="-2945"/>
              <a:ext cx="12192000" cy="15621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8" name="Straight Connector 57">
              <a:extLst>
                <a:ext uri="{FF2B5EF4-FFF2-40B4-BE49-F238E27FC236}">
                  <a16:creationId xmlns:a16="http://schemas.microsoft.com/office/drawing/2014/main" id="{64547C68-4ED5-46CA-9A35-2E49FC17E8E1}"/>
                </a:ext>
              </a:extLst>
            </p:cNvPr>
            <p:cNvCxnSpPr>
              <a:cxnSpLocks/>
            </p:cNvCxnSpPr>
            <p:nvPr/>
          </p:nvCxnSpPr>
          <p:spPr>
            <a:xfrm>
              <a:off x="450630" y="444400"/>
              <a:ext cx="1828800"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9" name="Text Placeholder 2">
              <a:extLst>
                <a:ext uri="{FF2B5EF4-FFF2-40B4-BE49-F238E27FC236}">
                  <a16:creationId xmlns:a16="http://schemas.microsoft.com/office/drawing/2014/main" id="{120076BB-EC5E-4FAD-8ABF-F90C0E3028DB}"/>
                </a:ext>
              </a:extLst>
            </p:cNvPr>
            <p:cNvSpPr txBox="1">
              <a:spLocks/>
            </p:cNvSpPr>
            <p:nvPr/>
          </p:nvSpPr>
          <p:spPr>
            <a:xfrm>
              <a:off x="336550" y="710453"/>
              <a:ext cx="10877550" cy="8103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en-US" sz="2400" b="1" spc="600" dirty="0">
                  <a:solidFill>
                    <a:prstClr val="white"/>
                  </a:solidFill>
                  <a:latin typeface="Montserrat"/>
                </a:rPr>
                <a:t>SNEP Region – Existing Data</a:t>
              </a:r>
            </a:p>
          </p:txBody>
        </p:sp>
      </p:grpSp>
      <p:sp>
        <p:nvSpPr>
          <p:cNvPr id="28" name="Rectangle 27">
            <a:extLst>
              <a:ext uri="{FF2B5EF4-FFF2-40B4-BE49-F238E27FC236}">
                <a16:creationId xmlns:a16="http://schemas.microsoft.com/office/drawing/2014/main" id="{8EDF9B1F-046E-45DF-9165-555DB597B4DC}"/>
              </a:ext>
            </a:extLst>
          </p:cNvPr>
          <p:cNvSpPr/>
          <p:nvPr/>
        </p:nvSpPr>
        <p:spPr>
          <a:xfrm>
            <a:off x="6324601" y="1810196"/>
            <a:ext cx="5638800" cy="2322397"/>
          </a:xfrm>
          <a:prstGeom prst="rect">
            <a:avLst/>
          </a:prstGeom>
          <a:solidFill>
            <a:srgbClr val="E7F1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D5CC74C8-6CBE-465A-9095-6559D2255C8C}"/>
              </a:ext>
            </a:extLst>
          </p:cNvPr>
          <p:cNvSpPr/>
          <p:nvPr/>
        </p:nvSpPr>
        <p:spPr>
          <a:xfrm>
            <a:off x="6308369" y="1813455"/>
            <a:ext cx="5638800" cy="646331"/>
          </a:xfrm>
          <a:prstGeom prst="rect">
            <a:avLst/>
          </a:prstGeom>
        </p:spPr>
        <p:txBody>
          <a:bodyPr wrap="square">
            <a:spAutoFit/>
          </a:bodyPr>
          <a:lstStyle/>
          <a:p>
            <a:pPr algn="ctr"/>
            <a:r>
              <a:rPr lang="en-US" dirty="0">
                <a:solidFill>
                  <a:schemeClr val="tx2"/>
                </a:solidFill>
                <a:latin typeface="Montserrat SemiBold" panose="00000700000000000000" pitchFamily="50" charset="0"/>
              </a:rPr>
              <a:t>Cape Cod Commission – Regional Water Quality Database</a:t>
            </a:r>
          </a:p>
        </p:txBody>
      </p:sp>
      <p:sp>
        <p:nvSpPr>
          <p:cNvPr id="63" name="Rectangle 62">
            <a:extLst>
              <a:ext uri="{FF2B5EF4-FFF2-40B4-BE49-F238E27FC236}">
                <a16:creationId xmlns:a16="http://schemas.microsoft.com/office/drawing/2014/main" id="{AD296F7D-0453-4CA7-8592-6C4F46A63BF5}"/>
              </a:ext>
            </a:extLst>
          </p:cNvPr>
          <p:cNvSpPr/>
          <p:nvPr/>
        </p:nvSpPr>
        <p:spPr>
          <a:xfrm>
            <a:off x="6580449" y="4590780"/>
            <a:ext cx="4152899" cy="369332"/>
          </a:xfrm>
          <a:prstGeom prst="rect">
            <a:avLst/>
          </a:prstGeom>
        </p:spPr>
        <p:txBody>
          <a:bodyPr wrap="square">
            <a:spAutoFit/>
          </a:bodyPr>
          <a:lstStyle/>
          <a:p>
            <a:r>
              <a:rPr lang="en-US" spc="50" dirty="0">
                <a:solidFill>
                  <a:schemeClr val="tx2"/>
                </a:solidFill>
                <a:latin typeface="Montserrat SemiBold" panose="00000700000000000000" pitchFamily="50" charset="0"/>
              </a:rPr>
              <a:t>Water Quality Portal</a:t>
            </a:r>
          </a:p>
        </p:txBody>
      </p:sp>
      <p:sp>
        <p:nvSpPr>
          <p:cNvPr id="83" name="Rectangle 82">
            <a:extLst>
              <a:ext uri="{FF2B5EF4-FFF2-40B4-BE49-F238E27FC236}">
                <a16:creationId xmlns:a16="http://schemas.microsoft.com/office/drawing/2014/main" id="{640EFBB6-C916-44D9-ACF3-3A4D0DA63DAE}"/>
              </a:ext>
            </a:extLst>
          </p:cNvPr>
          <p:cNvSpPr/>
          <p:nvPr/>
        </p:nvSpPr>
        <p:spPr>
          <a:xfrm>
            <a:off x="6593148" y="5274243"/>
            <a:ext cx="3210727" cy="1169551"/>
          </a:xfrm>
          <a:prstGeom prst="rect">
            <a:avLst/>
          </a:prstGeom>
        </p:spPr>
        <p:txBody>
          <a:bodyPr wrap="square">
            <a:spAutoFit/>
          </a:bodyPr>
          <a:lstStyle/>
          <a:p>
            <a:pPr marL="285750" indent="-285750">
              <a:buFont typeface="Arial" panose="020B0604020202020204" pitchFamily="34" charset="0"/>
              <a:buChar char="•"/>
            </a:pPr>
            <a:r>
              <a:rPr lang="en-US" sz="1400" i="1" dirty="0">
                <a:solidFill>
                  <a:schemeClr val="tx2"/>
                </a:solidFill>
                <a:latin typeface="Lora" panose="00000500000000000000" pitchFamily="2" charset="0"/>
              </a:rPr>
              <a:t>How much SNEP data is there already?</a:t>
            </a:r>
          </a:p>
          <a:p>
            <a:pPr marL="285750" indent="-285750">
              <a:buFont typeface="Arial" panose="020B0604020202020204" pitchFamily="34" charset="0"/>
              <a:buChar char="•"/>
            </a:pPr>
            <a:r>
              <a:rPr lang="en-US" sz="1400" i="1" dirty="0">
                <a:solidFill>
                  <a:schemeClr val="tx2"/>
                </a:solidFill>
                <a:latin typeface="Lora" panose="00000500000000000000" pitchFamily="2" charset="0"/>
              </a:rPr>
              <a:t>Partner impressions and experiences with WQX / WQP</a:t>
            </a:r>
          </a:p>
          <a:p>
            <a:pPr marL="285750" indent="-285750">
              <a:buFont typeface="Arial" panose="020B0604020202020204" pitchFamily="34" charset="0"/>
              <a:buChar char="•"/>
            </a:pPr>
            <a:r>
              <a:rPr lang="en-US" sz="1400" i="1" dirty="0">
                <a:solidFill>
                  <a:schemeClr val="tx2"/>
                </a:solidFill>
                <a:latin typeface="Lora" panose="00000500000000000000" pitchFamily="2" charset="0"/>
              </a:rPr>
              <a:t>Existing WQX support resources</a:t>
            </a:r>
          </a:p>
        </p:txBody>
      </p:sp>
      <p:sp>
        <p:nvSpPr>
          <p:cNvPr id="84" name="Rectangle 83">
            <a:extLst>
              <a:ext uri="{FF2B5EF4-FFF2-40B4-BE49-F238E27FC236}">
                <a16:creationId xmlns:a16="http://schemas.microsoft.com/office/drawing/2014/main" id="{13F6892E-8198-408D-AB13-A0AABAC69C9E}"/>
              </a:ext>
            </a:extLst>
          </p:cNvPr>
          <p:cNvSpPr/>
          <p:nvPr/>
        </p:nvSpPr>
        <p:spPr>
          <a:xfrm>
            <a:off x="380390" y="2945674"/>
            <a:ext cx="5274747" cy="738664"/>
          </a:xfrm>
          <a:prstGeom prst="rect">
            <a:avLst/>
          </a:prstGeom>
          <a:solidFill>
            <a:schemeClr val="accent1">
              <a:lumMod val="75000"/>
            </a:schemeClr>
          </a:solidFill>
        </p:spPr>
        <p:txBody>
          <a:bodyPr wrap="square" lIns="91440" tIns="228600" rIns="91440" bIns="228600">
            <a:spAutoFit/>
          </a:bodyPr>
          <a:lstStyle/>
          <a:p>
            <a:pPr marL="63500" algn="ctr">
              <a:spcAft>
                <a:spcPts val="800"/>
              </a:spcAft>
            </a:pPr>
            <a:r>
              <a:rPr lang="en-US">
                <a:solidFill>
                  <a:schemeClr val="bg1"/>
                </a:solidFill>
              </a:rPr>
              <a:t>SNEP STEW-MAP</a:t>
            </a:r>
            <a:endParaRPr lang="en-US" dirty="0">
              <a:solidFill>
                <a:schemeClr val="bg1"/>
              </a:solidFill>
            </a:endParaRPr>
          </a:p>
        </p:txBody>
      </p:sp>
      <p:sp>
        <p:nvSpPr>
          <p:cNvPr id="85" name="Rectangle 84">
            <a:extLst>
              <a:ext uri="{FF2B5EF4-FFF2-40B4-BE49-F238E27FC236}">
                <a16:creationId xmlns:a16="http://schemas.microsoft.com/office/drawing/2014/main" id="{DA8681CB-558F-4BAC-8ED0-CF265D2DEBF6}"/>
              </a:ext>
            </a:extLst>
          </p:cNvPr>
          <p:cNvSpPr/>
          <p:nvPr/>
        </p:nvSpPr>
        <p:spPr>
          <a:xfrm>
            <a:off x="0" y="2115349"/>
            <a:ext cx="6095993" cy="369332"/>
          </a:xfrm>
          <a:prstGeom prst="rect">
            <a:avLst/>
          </a:prstGeom>
        </p:spPr>
        <p:txBody>
          <a:bodyPr wrap="square">
            <a:spAutoFit/>
          </a:bodyPr>
          <a:lstStyle/>
          <a:p>
            <a:pPr algn="ctr">
              <a:spcAft>
                <a:spcPts val="800"/>
              </a:spcAft>
            </a:pPr>
            <a:r>
              <a:rPr lang="en-US" b="1" spc="300" dirty="0">
                <a:solidFill>
                  <a:schemeClr val="bg1"/>
                </a:solidFill>
                <a:latin typeface="+mj-lt"/>
                <a:ea typeface="+mj-ea"/>
                <a:cs typeface="+mj-cs"/>
              </a:rPr>
              <a:t>Current Efforts</a:t>
            </a:r>
          </a:p>
        </p:txBody>
      </p:sp>
      <p:sp>
        <p:nvSpPr>
          <p:cNvPr id="86" name="Rectangle 85">
            <a:extLst>
              <a:ext uri="{FF2B5EF4-FFF2-40B4-BE49-F238E27FC236}">
                <a16:creationId xmlns:a16="http://schemas.microsoft.com/office/drawing/2014/main" id="{5F251E64-BE70-4489-B769-C7F17B5FEF01}"/>
              </a:ext>
            </a:extLst>
          </p:cNvPr>
          <p:cNvSpPr/>
          <p:nvPr/>
        </p:nvSpPr>
        <p:spPr>
          <a:xfrm>
            <a:off x="380390" y="3878276"/>
            <a:ext cx="5274747" cy="738664"/>
          </a:xfrm>
          <a:prstGeom prst="rect">
            <a:avLst/>
          </a:prstGeom>
          <a:solidFill>
            <a:schemeClr val="accent1">
              <a:lumMod val="75000"/>
            </a:schemeClr>
          </a:solidFill>
        </p:spPr>
        <p:txBody>
          <a:bodyPr wrap="square" lIns="91440" tIns="228600" rIns="91440" bIns="228600">
            <a:spAutoFit/>
          </a:bodyPr>
          <a:lstStyle/>
          <a:p>
            <a:pPr marL="63500" algn="ctr">
              <a:spcAft>
                <a:spcPts val="800"/>
              </a:spcAft>
            </a:pPr>
            <a:r>
              <a:rPr lang="en-US" dirty="0">
                <a:solidFill>
                  <a:schemeClr val="bg1"/>
                </a:solidFill>
              </a:rPr>
              <a:t>Monitoring Subcommittee</a:t>
            </a:r>
          </a:p>
        </p:txBody>
      </p:sp>
      <p:sp>
        <p:nvSpPr>
          <p:cNvPr id="87" name="Rectangle 86">
            <a:extLst>
              <a:ext uri="{FF2B5EF4-FFF2-40B4-BE49-F238E27FC236}">
                <a16:creationId xmlns:a16="http://schemas.microsoft.com/office/drawing/2014/main" id="{2CC8C37A-7F08-4DA7-8E1B-75F6B9CA67B1}"/>
              </a:ext>
            </a:extLst>
          </p:cNvPr>
          <p:cNvSpPr/>
          <p:nvPr/>
        </p:nvSpPr>
        <p:spPr>
          <a:xfrm>
            <a:off x="380390" y="4810878"/>
            <a:ext cx="5274747" cy="738664"/>
          </a:xfrm>
          <a:prstGeom prst="rect">
            <a:avLst/>
          </a:prstGeom>
          <a:solidFill>
            <a:schemeClr val="accent1">
              <a:lumMod val="75000"/>
            </a:schemeClr>
          </a:solidFill>
        </p:spPr>
        <p:txBody>
          <a:bodyPr wrap="square" lIns="91440" tIns="228600" rIns="91440" bIns="228600">
            <a:spAutoFit/>
          </a:bodyPr>
          <a:lstStyle/>
          <a:p>
            <a:pPr marL="63500" algn="ctr">
              <a:spcAft>
                <a:spcPts val="800"/>
              </a:spcAft>
            </a:pPr>
            <a:r>
              <a:rPr lang="en-US" b="1" dirty="0">
                <a:solidFill>
                  <a:schemeClr val="bg1"/>
                </a:solidFill>
              </a:rPr>
              <a:t>Lessons from Regional Databases </a:t>
            </a:r>
          </a:p>
        </p:txBody>
      </p:sp>
      <p:sp>
        <p:nvSpPr>
          <p:cNvPr id="88" name="Rectangle 87">
            <a:extLst>
              <a:ext uri="{FF2B5EF4-FFF2-40B4-BE49-F238E27FC236}">
                <a16:creationId xmlns:a16="http://schemas.microsoft.com/office/drawing/2014/main" id="{01773AF4-74D5-4AC9-A0FF-0DF73621A6F5}"/>
              </a:ext>
            </a:extLst>
          </p:cNvPr>
          <p:cNvSpPr/>
          <p:nvPr/>
        </p:nvSpPr>
        <p:spPr>
          <a:xfrm>
            <a:off x="380390" y="5743481"/>
            <a:ext cx="5274747" cy="738664"/>
          </a:xfrm>
          <a:prstGeom prst="rect">
            <a:avLst/>
          </a:prstGeom>
          <a:solidFill>
            <a:schemeClr val="accent1">
              <a:lumMod val="75000"/>
            </a:schemeClr>
          </a:solidFill>
        </p:spPr>
        <p:txBody>
          <a:bodyPr wrap="square" lIns="91440" tIns="228600" rIns="91440" bIns="228600">
            <a:spAutoFit/>
          </a:bodyPr>
          <a:lstStyle/>
          <a:p>
            <a:pPr marL="63500" algn="ctr">
              <a:spcAft>
                <a:spcPts val="800"/>
              </a:spcAft>
            </a:pPr>
            <a:r>
              <a:rPr lang="en-US" dirty="0">
                <a:solidFill>
                  <a:schemeClr val="bg1"/>
                </a:solidFill>
              </a:rPr>
              <a:t>State of the Region Report</a:t>
            </a:r>
          </a:p>
        </p:txBody>
      </p:sp>
      <p:cxnSp>
        <p:nvCxnSpPr>
          <p:cNvPr id="89" name="Straight Connector 88">
            <a:extLst>
              <a:ext uri="{FF2B5EF4-FFF2-40B4-BE49-F238E27FC236}">
                <a16:creationId xmlns:a16="http://schemas.microsoft.com/office/drawing/2014/main" id="{CFAA516E-03D0-42AA-B3D6-6069594B4721}"/>
              </a:ext>
            </a:extLst>
          </p:cNvPr>
          <p:cNvCxnSpPr>
            <a:cxnSpLocks/>
          </p:cNvCxnSpPr>
          <p:nvPr/>
        </p:nvCxnSpPr>
        <p:spPr>
          <a:xfrm>
            <a:off x="2225038" y="2631705"/>
            <a:ext cx="164592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BE3E2E70-29E7-47AC-A5B4-C3A03E4C004A}"/>
              </a:ext>
            </a:extLst>
          </p:cNvPr>
          <p:cNvCxnSpPr>
            <a:cxnSpLocks/>
          </p:cNvCxnSpPr>
          <p:nvPr/>
        </p:nvCxnSpPr>
        <p:spPr>
          <a:xfrm>
            <a:off x="0" y="1590346"/>
            <a:ext cx="121920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2B025EE-97C1-4532-BD65-30CF2F2333A9}"/>
              </a:ext>
            </a:extLst>
          </p:cNvPr>
          <p:cNvCxnSpPr>
            <a:cxnSpLocks/>
          </p:cNvCxnSpPr>
          <p:nvPr/>
        </p:nvCxnSpPr>
        <p:spPr>
          <a:xfrm>
            <a:off x="6676795" y="5082805"/>
            <a:ext cx="164592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7F3A3CC3-123D-4A74-A190-4BDD66AAD462}"/>
              </a:ext>
            </a:extLst>
          </p:cNvPr>
          <p:cNvCxnSpPr>
            <a:cxnSpLocks/>
          </p:cNvCxnSpPr>
          <p:nvPr/>
        </p:nvCxnSpPr>
        <p:spPr>
          <a:xfrm>
            <a:off x="8322715" y="2555505"/>
            <a:ext cx="164592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0076B87D-85F5-C70C-1E98-1628EE8B9F5B}"/>
              </a:ext>
            </a:extLst>
          </p:cNvPr>
          <p:cNvPicPr>
            <a:picLocks noChangeAspect="1"/>
          </p:cNvPicPr>
          <p:nvPr/>
        </p:nvPicPr>
        <p:blipFill>
          <a:blip r:embed="rId3"/>
          <a:stretch>
            <a:fillRect/>
          </a:stretch>
        </p:blipFill>
        <p:spPr>
          <a:xfrm>
            <a:off x="7601357" y="2607330"/>
            <a:ext cx="2924540" cy="1463040"/>
          </a:xfrm>
          <a:prstGeom prst="rect">
            <a:avLst/>
          </a:prstGeom>
        </p:spPr>
      </p:pic>
      <p:pic>
        <p:nvPicPr>
          <p:cNvPr id="7" name="Picture 6">
            <a:extLst>
              <a:ext uri="{FF2B5EF4-FFF2-40B4-BE49-F238E27FC236}">
                <a16:creationId xmlns:a16="http://schemas.microsoft.com/office/drawing/2014/main" id="{563FB664-38FD-149E-1A2D-198C07D2CEF2}"/>
              </a:ext>
            </a:extLst>
          </p:cNvPr>
          <p:cNvPicPr>
            <a:picLocks noChangeAspect="1"/>
          </p:cNvPicPr>
          <p:nvPr/>
        </p:nvPicPr>
        <p:blipFill>
          <a:blip r:embed="rId4"/>
          <a:stretch>
            <a:fillRect/>
          </a:stretch>
        </p:blipFill>
        <p:spPr>
          <a:xfrm>
            <a:off x="9934581" y="4377258"/>
            <a:ext cx="1796028" cy="2194560"/>
          </a:xfrm>
          <a:prstGeom prst="rect">
            <a:avLst/>
          </a:prstGeom>
        </p:spPr>
      </p:pic>
    </p:spTree>
    <p:extLst>
      <p:ext uri="{BB962C8B-B14F-4D97-AF65-F5344CB8AC3E}">
        <p14:creationId xmlns:p14="http://schemas.microsoft.com/office/powerpoint/2010/main" val="3495567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4"/>
                                        </p:tgtEl>
                                        <p:attrNameLst>
                                          <p:attrName>style.visibility</p:attrName>
                                        </p:attrNameLst>
                                      </p:cBhvr>
                                      <p:to>
                                        <p:strVal val="visible"/>
                                      </p:to>
                                    </p:set>
                                    <p:animEffect transition="in" filter="fade">
                                      <p:cBhvr>
                                        <p:cTn id="10" dur="500"/>
                                        <p:tgtEl>
                                          <p:spTgt spid="8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5"/>
                                        </p:tgtEl>
                                        <p:attrNameLst>
                                          <p:attrName>style.visibility</p:attrName>
                                        </p:attrNameLst>
                                      </p:cBhvr>
                                      <p:to>
                                        <p:strVal val="visible"/>
                                      </p:to>
                                    </p:set>
                                    <p:animEffect transition="in" filter="fade">
                                      <p:cBhvr>
                                        <p:cTn id="13" dur="500"/>
                                        <p:tgtEl>
                                          <p:spTgt spid="8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6"/>
                                        </p:tgtEl>
                                        <p:attrNameLst>
                                          <p:attrName>style.visibility</p:attrName>
                                        </p:attrNameLst>
                                      </p:cBhvr>
                                      <p:to>
                                        <p:strVal val="visible"/>
                                      </p:to>
                                    </p:set>
                                    <p:animEffect transition="in" filter="fade">
                                      <p:cBhvr>
                                        <p:cTn id="16" dur="500"/>
                                        <p:tgtEl>
                                          <p:spTgt spid="8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7"/>
                                        </p:tgtEl>
                                        <p:attrNameLst>
                                          <p:attrName>style.visibility</p:attrName>
                                        </p:attrNameLst>
                                      </p:cBhvr>
                                      <p:to>
                                        <p:strVal val="visible"/>
                                      </p:to>
                                    </p:set>
                                    <p:animEffect transition="in" filter="fade">
                                      <p:cBhvr>
                                        <p:cTn id="19" dur="500"/>
                                        <p:tgtEl>
                                          <p:spTgt spid="8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8"/>
                                        </p:tgtEl>
                                        <p:attrNameLst>
                                          <p:attrName>style.visibility</p:attrName>
                                        </p:attrNameLst>
                                      </p:cBhvr>
                                      <p:to>
                                        <p:strVal val="visible"/>
                                      </p:to>
                                    </p:set>
                                    <p:animEffect transition="in" filter="fade">
                                      <p:cBhvr>
                                        <p:cTn id="22" dur="500"/>
                                        <p:tgtEl>
                                          <p:spTgt spid="88"/>
                                        </p:tgtEl>
                                      </p:cBhvr>
                                    </p:animEffect>
                                  </p:childTnLst>
                                </p:cTn>
                              </p:par>
                              <p:par>
                                <p:cTn id="23" presetID="10" presetClass="entr" presetSubtype="0" fill="hold" nodeType="withEffect">
                                  <p:stCondLst>
                                    <p:cond delay="0"/>
                                  </p:stCondLst>
                                  <p:childTnLst>
                                    <p:set>
                                      <p:cBhvr>
                                        <p:cTn id="24" dur="1" fill="hold">
                                          <p:stCondLst>
                                            <p:cond delay="0"/>
                                          </p:stCondLst>
                                        </p:cTn>
                                        <p:tgtEl>
                                          <p:spTgt spid="89"/>
                                        </p:tgtEl>
                                        <p:attrNameLst>
                                          <p:attrName>style.visibility</p:attrName>
                                        </p:attrNameLst>
                                      </p:cBhvr>
                                      <p:to>
                                        <p:strVal val="visible"/>
                                      </p:to>
                                    </p:set>
                                    <p:animEffect transition="in" filter="fade">
                                      <p:cBhvr>
                                        <p:cTn id="25" dur="500"/>
                                        <p:tgtEl>
                                          <p:spTgt spid="8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500"/>
                                        <p:tgtEl>
                                          <p:spTgt spid="2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500"/>
                                        <p:tgtEl>
                                          <p:spTgt spid="30"/>
                                        </p:tgtEl>
                                      </p:cBhvr>
                                    </p:animEffect>
                                  </p:childTnLst>
                                </p:cTn>
                              </p:par>
                              <p:par>
                                <p:cTn id="32" presetID="10" presetClass="entr" presetSubtype="0" fill="hold" nodeType="with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fade">
                                      <p:cBhvr>
                                        <p:cTn id="34" dur="500"/>
                                        <p:tgtEl>
                                          <p:spTgt spid="2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fade">
                                      <p:cBhvr>
                                        <p:cTn id="37" dur="500"/>
                                        <p:tgtEl>
                                          <p:spTgt spid="79"/>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63"/>
                                        </p:tgtEl>
                                        <p:attrNameLst>
                                          <p:attrName>style.visibility</p:attrName>
                                        </p:attrNameLst>
                                      </p:cBhvr>
                                      <p:to>
                                        <p:strVal val="visible"/>
                                      </p:to>
                                    </p:set>
                                    <p:animEffect transition="in" filter="fade">
                                      <p:cBhvr>
                                        <p:cTn id="40" dur="500"/>
                                        <p:tgtEl>
                                          <p:spTgt spid="63"/>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83"/>
                                        </p:tgtEl>
                                        <p:attrNameLst>
                                          <p:attrName>style.visibility</p:attrName>
                                        </p:attrNameLst>
                                      </p:cBhvr>
                                      <p:to>
                                        <p:strVal val="visible"/>
                                      </p:to>
                                    </p:set>
                                    <p:animEffect transition="in" filter="fade">
                                      <p:cBhvr>
                                        <p:cTn id="43" dur="500"/>
                                        <p:tgtEl>
                                          <p:spTgt spid="83"/>
                                        </p:tgtEl>
                                      </p:cBhvr>
                                    </p:animEffect>
                                  </p:childTnLst>
                                </p:cTn>
                              </p:par>
                              <p:par>
                                <p:cTn id="44" presetID="10" presetClass="entr" presetSubtype="0" fill="hold" nodeType="with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500"/>
                                        <p:tgtEl>
                                          <p:spTgt spid="26"/>
                                        </p:tgtEl>
                                      </p:cBhvr>
                                    </p:animEffect>
                                  </p:childTnLst>
                                </p:cTn>
                              </p:par>
                              <p:par>
                                <p:cTn id="47" presetID="10" presetClass="entr" presetSubtype="0" fill="hold" nodeType="with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50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fade">
                                      <p:cBhvr>
                                        <p:cTn id="5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79" grpId="0" animBg="1"/>
      <p:bldP spid="28" grpId="0" animBg="1"/>
      <p:bldP spid="30" grpId="0"/>
      <p:bldP spid="63" grpId="0"/>
      <p:bldP spid="83" grpId="0"/>
      <p:bldP spid="84" grpId="0" animBg="1"/>
      <p:bldP spid="85" grpId="0"/>
      <p:bldP spid="86" grpId="0" animBg="1"/>
      <p:bldP spid="87" grpId="0" animBg="1"/>
      <p:bldP spid="8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282FEB3-C2C3-4C6E-A791-28DFD8E9D1AD}"/>
              </a:ext>
            </a:extLst>
          </p:cNvPr>
          <p:cNvSpPr/>
          <p:nvPr/>
        </p:nvSpPr>
        <p:spPr>
          <a:xfrm>
            <a:off x="0" y="1618592"/>
            <a:ext cx="6095997" cy="52394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A6BD8CED-F818-4957-80B6-A58E2AFECD10}"/>
              </a:ext>
            </a:extLst>
          </p:cNvPr>
          <p:cNvSpPr/>
          <p:nvPr/>
        </p:nvSpPr>
        <p:spPr>
          <a:xfrm>
            <a:off x="6308368" y="4313340"/>
            <a:ext cx="5656045" cy="2322397"/>
          </a:xfrm>
          <a:prstGeom prst="rect">
            <a:avLst/>
          </a:prstGeom>
          <a:solidFill>
            <a:srgbClr val="E7F1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3E63F68B-A524-45A9-AA99-CF50AC0B285F}"/>
              </a:ext>
            </a:extLst>
          </p:cNvPr>
          <p:cNvGrpSpPr/>
          <p:nvPr/>
        </p:nvGrpSpPr>
        <p:grpSpPr>
          <a:xfrm>
            <a:off x="0" y="0"/>
            <a:ext cx="12192000" cy="1562101"/>
            <a:chOff x="0" y="-2945"/>
            <a:chExt cx="12192000" cy="1562101"/>
          </a:xfrm>
        </p:grpSpPr>
        <p:sp>
          <p:nvSpPr>
            <p:cNvPr id="57" name="Rectangle 56">
              <a:extLst>
                <a:ext uri="{FF2B5EF4-FFF2-40B4-BE49-F238E27FC236}">
                  <a16:creationId xmlns:a16="http://schemas.microsoft.com/office/drawing/2014/main" id="{B6961B0C-F9A1-4E6D-A124-E59185F69374}"/>
                </a:ext>
              </a:extLst>
            </p:cNvPr>
            <p:cNvSpPr/>
            <p:nvPr/>
          </p:nvSpPr>
          <p:spPr>
            <a:xfrm>
              <a:off x="0" y="-2945"/>
              <a:ext cx="12192000" cy="15621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8" name="Straight Connector 57">
              <a:extLst>
                <a:ext uri="{FF2B5EF4-FFF2-40B4-BE49-F238E27FC236}">
                  <a16:creationId xmlns:a16="http://schemas.microsoft.com/office/drawing/2014/main" id="{64547C68-4ED5-46CA-9A35-2E49FC17E8E1}"/>
                </a:ext>
              </a:extLst>
            </p:cNvPr>
            <p:cNvCxnSpPr>
              <a:cxnSpLocks/>
            </p:cNvCxnSpPr>
            <p:nvPr/>
          </p:nvCxnSpPr>
          <p:spPr>
            <a:xfrm>
              <a:off x="450630" y="444400"/>
              <a:ext cx="1828800"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9" name="Text Placeholder 2">
              <a:extLst>
                <a:ext uri="{FF2B5EF4-FFF2-40B4-BE49-F238E27FC236}">
                  <a16:creationId xmlns:a16="http://schemas.microsoft.com/office/drawing/2014/main" id="{120076BB-EC5E-4FAD-8ABF-F90C0E3028DB}"/>
                </a:ext>
              </a:extLst>
            </p:cNvPr>
            <p:cNvSpPr txBox="1">
              <a:spLocks/>
            </p:cNvSpPr>
            <p:nvPr/>
          </p:nvSpPr>
          <p:spPr>
            <a:xfrm>
              <a:off x="336550" y="710453"/>
              <a:ext cx="10877550" cy="8103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en-US" sz="2400" b="1" spc="600" dirty="0">
                  <a:solidFill>
                    <a:prstClr val="white"/>
                  </a:solidFill>
                  <a:latin typeface="Montserrat"/>
                </a:rPr>
                <a:t>SNEP Region – Existing Data</a:t>
              </a:r>
            </a:p>
          </p:txBody>
        </p:sp>
      </p:grpSp>
      <p:sp>
        <p:nvSpPr>
          <p:cNvPr id="28" name="Rectangle 27">
            <a:extLst>
              <a:ext uri="{FF2B5EF4-FFF2-40B4-BE49-F238E27FC236}">
                <a16:creationId xmlns:a16="http://schemas.microsoft.com/office/drawing/2014/main" id="{8EDF9B1F-046E-45DF-9165-555DB597B4DC}"/>
              </a:ext>
            </a:extLst>
          </p:cNvPr>
          <p:cNvSpPr/>
          <p:nvPr/>
        </p:nvSpPr>
        <p:spPr>
          <a:xfrm>
            <a:off x="6324601" y="1810196"/>
            <a:ext cx="5638800" cy="2322397"/>
          </a:xfrm>
          <a:prstGeom prst="rect">
            <a:avLst/>
          </a:prstGeom>
          <a:solidFill>
            <a:srgbClr val="E7F1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D5CC74C8-6CBE-465A-9095-6559D2255C8C}"/>
              </a:ext>
            </a:extLst>
          </p:cNvPr>
          <p:cNvSpPr/>
          <p:nvPr/>
        </p:nvSpPr>
        <p:spPr>
          <a:xfrm>
            <a:off x="6960094" y="2049524"/>
            <a:ext cx="4421080" cy="369332"/>
          </a:xfrm>
          <a:prstGeom prst="rect">
            <a:avLst/>
          </a:prstGeom>
        </p:spPr>
        <p:txBody>
          <a:bodyPr wrap="square">
            <a:spAutoFit/>
          </a:bodyPr>
          <a:lstStyle/>
          <a:p>
            <a:pPr algn="ctr"/>
            <a:r>
              <a:rPr lang="en-US" dirty="0">
                <a:solidFill>
                  <a:schemeClr val="tx2"/>
                </a:solidFill>
                <a:latin typeface="Montserrat SemiBold" panose="00000700000000000000" pitchFamily="50" charset="0"/>
              </a:rPr>
              <a:t>Looks at key metrics / parameters</a:t>
            </a:r>
          </a:p>
        </p:txBody>
      </p:sp>
      <p:sp>
        <p:nvSpPr>
          <p:cNvPr id="63" name="Rectangle 62">
            <a:extLst>
              <a:ext uri="{FF2B5EF4-FFF2-40B4-BE49-F238E27FC236}">
                <a16:creationId xmlns:a16="http://schemas.microsoft.com/office/drawing/2014/main" id="{AD296F7D-0453-4CA7-8592-6C4F46A63BF5}"/>
              </a:ext>
            </a:extLst>
          </p:cNvPr>
          <p:cNvSpPr/>
          <p:nvPr/>
        </p:nvSpPr>
        <p:spPr>
          <a:xfrm>
            <a:off x="6580449" y="4386593"/>
            <a:ext cx="2883147" cy="584775"/>
          </a:xfrm>
          <a:prstGeom prst="rect">
            <a:avLst/>
          </a:prstGeom>
        </p:spPr>
        <p:txBody>
          <a:bodyPr wrap="square">
            <a:spAutoFit/>
          </a:bodyPr>
          <a:lstStyle/>
          <a:p>
            <a:r>
              <a:rPr lang="en-US" sz="1600" spc="50" dirty="0">
                <a:solidFill>
                  <a:schemeClr val="tx2"/>
                </a:solidFill>
                <a:latin typeface="Montserrat SemiBold" panose="00000700000000000000" pitchFamily="50" charset="0"/>
              </a:rPr>
              <a:t>Direct engagement with data providers</a:t>
            </a:r>
          </a:p>
        </p:txBody>
      </p:sp>
      <p:sp>
        <p:nvSpPr>
          <p:cNvPr id="83" name="Rectangle 82">
            <a:extLst>
              <a:ext uri="{FF2B5EF4-FFF2-40B4-BE49-F238E27FC236}">
                <a16:creationId xmlns:a16="http://schemas.microsoft.com/office/drawing/2014/main" id="{640EFBB6-C916-44D9-ACF3-3A4D0DA63DAE}"/>
              </a:ext>
            </a:extLst>
          </p:cNvPr>
          <p:cNvSpPr/>
          <p:nvPr/>
        </p:nvSpPr>
        <p:spPr>
          <a:xfrm>
            <a:off x="6593149" y="5274243"/>
            <a:ext cx="2479830" cy="1169551"/>
          </a:xfrm>
          <a:prstGeom prst="rect">
            <a:avLst/>
          </a:prstGeom>
        </p:spPr>
        <p:txBody>
          <a:bodyPr wrap="square">
            <a:spAutoFit/>
          </a:bodyPr>
          <a:lstStyle/>
          <a:p>
            <a:r>
              <a:rPr lang="en-US" sz="1400" i="1" dirty="0">
                <a:solidFill>
                  <a:schemeClr val="tx2"/>
                </a:solidFill>
                <a:latin typeface="Lora" panose="00000500000000000000" pitchFamily="2" charset="0"/>
              </a:rPr>
              <a:t>13 Data Sources</a:t>
            </a:r>
            <a:br>
              <a:rPr lang="en-US" sz="1400" i="1" dirty="0">
                <a:solidFill>
                  <a:schemeClr val="tx2"/>
                </a:solidFill>
                <a:latin typeface="Lora" panose="00000500000000000000" pitchFamily="2" charset="0"/>
              </a:rPr>
            </a:br>
            <a:r>
              <a:rPr lang="en-US" sz="1400" i="1" dirty="0">
                <a:solidFill>
                  <a:schemeClr val="tx2"/>
                </a:solidFill>
                <a:latin typeface="Lora" panose="00000500000000000000" pitchFamily="2" charset="0"/>
              </a:rPr>
              <a:t>Federal, State, County Gov’t</a:t>
            </a:r>
          </a:p>
          <a:p>
            <a:r>
              <a:rPr lang="en-US" sz="1400" i="1" dirty="0">
                <a:solidFill>
                  <a:schemeClr val="tx2"/>
                </a:solidFill>
                <a:latin typeface="Lora" panose="00000500000000000000" pitchFamily="2" charset="0"/>
              </a:rPr>
              <a:t>Non-profits &amp; Academic Institutions</a:t>
            </a:r>
          </a:p>
          <a:p>
            <a:endParaRPr lang="en-US" sz="1400" i="1" dirty="0">
              <a:solidFill>
                <a:schemeClr val="tx2"/>
              </a:solidFill>
              <a:latin typeface="Lora" panose="00000500000000000000" pitchFamily="2" charset="0"/>
            </a:endParaRPr>
          </a:p>
        </p:txBody>
      </p:sp>
      <p:sp>
        <p:nvSpPr>
          <p:cNvPr id="84" name="Rectangle 83">
            <a:extLst>
              <a:ext uri="{FF2B5EF4-FFF2-40B4-BE49-F238E27FC236}">
                <a16:creationId xmlns:a16="http://schemas.microsoft.com/office/drawing/2014/main" id="{13F6892E-8198-408D-AB13-A0AABAC69C9E}"/>
              </a:ext>
            </a:extLst>
          </p:cNvPr>
          <p:cNvSpPr/>
          <p:nvPr/>
        </p:nvSpPr>
        <p:spPr>
          <a:xfrm>
            <a:off x="380390" y="2945674"/>
            <a:ext cx="5274747" cy="738664"/>
          </a:xfrm>
          <a:prstGeom prst="rect">
            <a:avLst/>
          </a:prstGeom>
          <a:solidFill>
            <a:schemeClr val="accent1">
              <a:lumMod val="75000"/>
            </a:schemeClr>
          </a:solidFill>
        </p:spPr>
        <p:txBody>
          <a:bodyPr wrap="square" lIns="91440" tIns="228600" rIns="91440" bIns="228600">
            <a:spAutoFit/>
          </a:bodyPr>
          <a:lstStyle/>
          <a:p>
            <a:pPr marL="63500" algn="ctr">
              <a:spcAft>
                <a:spcPts val="800"/>
              </a:spcAft>
            </a:pPr>
            <a:r>
              <a:rPr lang="en-US">
                <a:solidFill>
                  <a:schemeClr val="bg1"/>
                </a:solidFill>
              </a:rPr>
              <a:t>SNEP STEW-MAP</a:t>
            </a:r>
            <a:endParaRPr lang="en-US" dirty="0">
              <a:solidFill>
                <a:schemeClr val="bg1"/>
              </a:solidFill>
            </a:endParaRPr>
          </a:p>
        </p:txBody>
      </p:sp>
      <p:sp>
        <p:nvSpPr>
          <p:cNvPr id="85" name="Rectangle 84">
            <a:extLst>
              <a:ext uri="{FF2B5EF4-FFF2-40B4-BE49-F238E27FC236}">
                <a16:creationId xmlns:a16="http://schemas.microsoft.com/office/drawing/2014/main" id="{DA8681CB-558F-4BAC-8ED0-CF265D2DEBF6}"/>
              </a:ext>
            </a:extLst>
          </p:cNvPr>
          <p:cNvSpPr/>
          <p:nvPr/>
        </p:nvSpPr>
        <p:spPr>
          <a:xfrm>
            <a:off x="0" y="2115349"/>
            <a:ext cx="6095993" cy="369332"/>
          </a:xfrm>
          <a:prstGeom prst="rect">
            <a:avLst/>
          </a:prstGeom>
        </p:spPr>
        <p:txBody>
          <a:bodyPr wrap="square">
            <a:spAutoFit/>
          </a:bodyPr>
          <a:lstStyle/>
          <a:p>
            <a:pPr algn="ctr">
              <a:spcAft>
                <a:spcPts val="800"/>
              </a:spcAft>
            </a:pPr>
            <a:r>
              <a:rPr lang="en-US" b="1" spc="300" dirty="0">
                <a:solidFill>
                  <a:schemeClr val="bg1"/>
                </a:solidFill>
                <a:latin typeface="+mj-lt"/>
                <a:ea typeface="+mj-ea"/>
                <a:cs typeface="+mj-cs"/>
              </a:rPr>
              <a:t>Current Efforts</a:t>
            </a:r>
          </a:p>
        </p:txBody>
      </p:sp>
      <p:sp>
        <p:nvSpPr>
          <p:cNvPr id="86" name="Rectangle 85">
            <a:extLst>
              <a:ext uri="{FF2B5EF4-FFF2-40B4-BE49-F238E27FC236}">
                <a16:creationId xmlns:a16="http://schemas.microsoft.com/office/drawing/2014/main" id="{5F251E64-BE70-4489-B769-C7F17B5FEF01}"/>
              </a:ext>
            </a:extLst>
          </p:cNvPr>
          <p:cNvSpPr/>
          <p:nvPr/>
        </p:nvSpPr>
        <p:spPr>
          <a:xfrm>
            <a:off x="380390" y="3878276"/>
            <a:ext cx="5274747" cy="738664"/>
          </a:xfrm>
          <a:prstGeom prst="rect">
            <a:avLst/>
          </a:prstGeom>
          <a:solidFill>
            <a:schemeClr val="accent1">
              <a:lumMod val="75000"/>
            </a:schemeClr>
          </a:solidFill>
        </p:spPr>
        <p:txBody>
          <a:bodyPr wrap="square" lIns="91440" tIns="228600" rIns="91440" bIns="228600">
            <a:spAutoFit/>
          </a:bodyPr>
          <a:lstStyle/>
          <a:p>
            <a:pPr marL="63500" algn="ctr">
              <a:spcAft>
                <a:spcPts val="800"/>
              </a:spcAft>
            </a:pPr>
            <a:r>
              <a:rPr lang="en-US" dirty="0">
                <a:solidFill>
                  <a:schemeClr val="bg1"/>
                </a:solidFill>
              </a:rPr>
              <a:t>Monitoring Subcommittee</a:t>
            </a:r>
          </a:p>
        </p:txBody>
      </p:sp>
      <p:sp>
        <p:nvSpPr>
          <p:cNvPr id="87" name="Rectangle 86">
            <a:extLst>
              <a:ext uri="{FF2B5EF4-FFF2-40B4-BE49-F238E27FC236}">
                <a16:creationId xmlns:a16="http://schemas.microsoft.com/office/drawing/2014/main" id="{2CC8C37A-7F08-4DA7-8E1B-75F6B9CA67B1}"/>
              </a:ext>
            </a:extLst>
          </p:cNvPr>
          <p:cNvSpPr/>
          <p:nvPr/>
        </p:nvSpPr>
        <p:spPr>
          <a:xfrm>
            <a:off x="380390" y="4810878"/>
            <a:ext cx="5274747" cy="738664"/>
          </a:xfrm>
          <a:prstGeom prst="rect">
            <a:avLst/>
          </a:prstGeom>
          <a:solidFill>
            <a:schemeClr val="accent1">
              <a:lumMod val="75000"/>
            </a:schemeClr>
          </a:solidFill>
        </p:spPr>
        <p:txBody>
          <a:bodyPr wrap="square" lIns="91440" tIns="228600" rIns="91440" bIns="228600">
            <a:spAutoFit/>
          </a:bodyPr>
          <a:lstStyle/>
          <a:p>
            <a:pPr marL="63500" algn="ctr">
              <a:spcAft>
                <a:spcPts val="800"/>
              </a:spcAft>
            </a:pPr>
            <a:r>
              <a:rPr lang="en-US" dirty="0">
                <a:solidFill>
                  <a:schemeClr val="bg1"/>
                </a:solidFill>
              </a:rPr>
              <a:t>Lessons from Regional Databases </a:t>
            </a:r>
          </a:p>
        </p:txBody>
      </p:sp>
      <p:sp>
        <p:nvSpPr>
          <p:cNvPr id="88" name="Rectangle 87">
            <a:extLst>
              <a:ext uri="{FF2B5EF4-FFF2-40B4-BE49-F238E27FC236}">
                <a16:creationId xmlns:a16="http://schemas.microsoft.com/office/drawing/2014/main" id="{01773AF4-74D5-4AC9-A0FF-0DF73621A6F5}"/>
              </a:ext>
            </a:extLst>
          </p:cNvPr>
          <p:cNvSpPr/>
          <p:nvPr/>
        </p:nvSpPr>
        <p:spPr>
          <a:xfrm>
            <a:off x="380390" y="5743481"/>
            <a:ext cx="5274747" cy="738664"/>
          </a:xfrm>
          <a:prstGeom prst="rect">
            <a:avLst/>
          </a:prstGeom>
          <a:solidFill>
            <a:schemeClr val="accent1">
              <a:lumMod val="75000"/>
            </a:schemeClr>
          </a:solidFill>
        </p:spPr>
        <p:txBody>
          <a:bodyPr wrap="square" lIns="91440" tIns="228600" rIns="91440" bIns="228600">
            <a:spAutoFit/>
          </a:bodyPr>
          <a:lstStyle/>
          <a:p>
            <a:pPr marL="63500" algn="ctr">
              <a:spcAft>
                <a:spcPts val="800"/>
              </a:spcAft>
            </a:pPr>
            <a:r>
              <a:rPr lang="en-US" b="1" dirty="0">
                <a:solidFill>
                  <a:schemeClr val="bg1"/>
                </a:solidFill>
              </a:rPr>
              <a:t>State of the Region Report</a:t>
            </a:r>
          </a:p>
        </p:txBody>
      </p:sp>
      <p:cxnSp>
        <p:nvCxnSpPr>
          <p:cNvPr id="89" name="Straight Connector 88">
            <a:extLst>
              <a:ext uri="{FF2B5EF4-FFF2-40B4-BE49-F238E27FC236}">
                <a16:creationId xmlns:a16="http://schemas.microsoft.com/office/drawing/2014/main" id="{CFAA516E-03D0-42AA-B3D6-6069594B4721}"/>
              </a:ext>
            </a:extLst>
          </p:cNvPr>
          <p:cNvCxnSpPr>
            <a:cxnSpLocks/>
          </p:cNvCxnSpPr>
          <p:nvPr/>
        </p:nvCxnSpPr>
        <p:spPr>
          <a:xfrm>
            <a:off x="2225038" y="2631705"/>
            <a:ext cx="164592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BE3E2E70-29E7-47AC-A5B4-C3A03E4C004A}"/>
              </a:ext>
            </a:extLst>
          </p:cNvPr>
          <p:cNvCxnSpPr>
            <a:cxnSpLocks/>
          </p:cNvCxnSpPr>
          <p:nvPr/>
        </p:nvCxnSpPr>
        <p:spPr>
          <a:xfrm>
            <a:off x="0" y="1590346"/>
            <a:ext cx="121920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2B025EE-97C1-4532-BD65-30CF2F2333A9}"/>
              </a:ext>
            </a:extLst>
          </p:cNvPr>
          <p:cNvCxnSpPr>
            <a:cxnSpLocks/>
          </p:cNvCxnSpPr>
          <p:nvPr/>
        </p:nvCxnSpPr>
        <p:spPr>
          <a:xfrm>
            <a:off x="6676795" y="5082805"/>
            <a:ext cx="164592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7F3A3CC3-123D-4A74-A190-4BDD66AAD462}"/>
              </a:ext>
            </a:extLst>
          </p:cNvPr>
          <p:cNvCxnSpPr>
            <a:cxnSpLocks/>
          </p:cNvCxnSpPr>
          <p:nvPr/>
        </p:nvCxnSpPr>
        <p:spPr>
          <a:xfrm>
            <a:off x="8322715" y="2555505"/>
            <a:ext cx="164592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3663CC5B-384B-69A1-14D7-0B241E600D10}"/>
              </a:ext>
            </a:extLst>
          </p:cNvPr>
          <p:cNvSpPr txBox="1"/>
          <p:nvPr/>
        </p:nvSpPr>
        <p:spPr>
          <a:xfrm>
            <a:off x="6928135" y="3394520"/>
            <a:ext cx="1645920" cy="307777"/>
          </a:xfrm>
          <a:prstGeom prst="rect">
            <a:avLst/>
          </a:prstGeom>
          <a:noFill/>
        </p:spPr>
        <p:txBody>
          <a:bodyPr wrap="square" rtlCol="0">
            <a:spAutoFit/>
          </a:bodyPr>
          <a:lstStyle/>
          <a:p>
            <a:r>
              <a:rPr lang="en-US" sz="1400" dirty="0"/>
              <a:t>Water Quality</a:t>
            </a:r>
          </a:p>
        </p:txBody>
      </p:sp>
      <p:sp>
        <p:nvSpPr>
          <p:cNvPr id="3" name="TextBox 2">
            <a:extLst>
              <a:ext uri="{FF2B5EF4-FFF2-40B4-BE49-F238E27FC236}">
                <a16:creationId xmlns:a16="http://schemas.microsoft.com/office/drawing/2014/main" id="{C8AF0611-4760-ED36-87EA-5CD8A104E480}"/>
              </a:ext>
            </a:extLst>
          </p:cNvPr>
          <p:cNvSpPr txBox="1"/>
          <p:nvPr/>
        </p:nvSpPr>
        <p:spPr>
          <a:xfrm>
            <a:off x="8680334" y="3394521"/>
            <a:ext cx="1645920" cy="307777"/>
          </a:xfrm>
          <a:prstGeom prst="rect">
            <a:avLst/>
          </a:prstGeom>
          <a:noFill/>
        </p:spPr>
        <p:txBody>
          <a:bodyPr wrap="square" rtlCol="0">
            <a:spAutoFit/>
          </a:bodyPr>
          <a:lstStyle/>
          <a:p>
            <a:r>
              <a:rPr lang="en-US" sz="1400" dirty="0"/>
              <a:t>Habitat</a:t>
            </a:r>
          </a:p>
        </p:txBody>
      </p:sp>
      <p:sp>
        <p:nvSpPr>
          <p:cNvPr id="4" name="TextBox 3">
            <a:extLst>
              <a:ext uri="{FF2B5EF4-FFF2-40B4-BE49-F238E27FC236}">
                <a16:creationId xmlns:a16="http://schemas.microsoft.com/office/drawing/2014/main" id="{EDFE16B3-42FA-06D6-D649-857DC2F121DA}"/>
              </a:ext>
            </a:extLst>
          </p:cNvPr>
          <p:cNvSpPr txBox="1"/>
          <p:nvPr/>
        </p:nvSpPr>
        <p:spPr>
          <a:xfrm>
            <a:off x="9679526" y="3411760"/>
            <a:ext cx="2107643" cy="307777"/>
          </a:xfrm>
          <a:prstGeom prst="rect">
            <a:avLst/>
          </a:prstGeom>
          <a:noFill/>
        </p:spPr>
        <p:txBody>
          <a:bodyPr wrap="square" rtlCol="0">
            <a:spAutoFit/>
          </a:bodyPr>
          <a:lstStyle/>
          <a:p>
            <a:r>
              <a:rPr lang="en-US" sz="1400" dirty="0"/>
              <a:t>Watershed / Land Use</a:t>
            </a:r>
          </a:p>
        </p:txBody>
      </p:sp>
      <p:pic>
        <p:nvPicPr>
          <p:cNvPr id="6" name="Graphic 5" descr="Wave with solid fill">
            <a:extLst>
              <a:ext uri="{FF2B5EF4-FFF2-40B4-BE49-F238E27FC236}">
                <a16:creationId xmlns:a16="http://schemas.microsoft.com/office/drawing/2014/main" id="{33C09A7E-92A4-B1C7-7AF2-2F6CE542367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144157" y="2563715"/>
            <a:ext cx="914400" cy="914400"/>
          </a:xfrm>
          <a:prstGeom prst="rect">
            <a:avLst/>
          </a:prstGeom>
        </p:spPr>
      </p:pic>
      <p:pic>
        <p:nvPicPr>
          <p:cNvPr id="8" name="Graphic 7" descr="Hill scene outline">
            <a:extLst>
              <a:ext uri="{FF2B5EF4-FFF2-40B4-BE49-F238E27FC236}">
                <a16:creationId xmlns:a16="http://schemas.microsoft.com/office/drawing/2014/main" id="{9ED05721-0F85-E18A-6042-E6EF3E47CEF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0824" y="2630789"/>
            <a:ext cx="914400" cy="914400"/>
          </a:xfrm>
          <a:prstGeom prst="rect">
            <a:avLst/>
          </a:prstGeom>
        </p:spPr>
      </p:pic>
      <p:pic>
        <p:nvPicPr>
          <p:cNvPr id="10" name="Graphic 9" descr="Road with solid fill">
            <a:extLst>
              <a:ext uri="{FF2B5EF4-FFF2-40B4-BE49-F238E27FC236}">
                <a16:creationId xmlns:a16="http://schemas.microsoft.com/office/drawing/2014/main" id="{000CC224-4870-7A6D-DB40-E82A0E58CD7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57491" y="2633455"/>
            <a:ext cx="914400" cy="914400"/>
          </a:xfrm>
          <a:prstGeom prst="rect">
            <a:avLst/>
          </a:prstGeom>
        </p:spPr>
      </p:pic>
      <p:pic>
        <p:nvPicPr>
          <p:cNvPr id="13" name="Picture 12">
            <a:extLst>
              <a:ext uri="{FF2B5EF4-FFF2-40B4-BE49-F238E27FC236}">
                <a16:creationId xmlns:a16="http://schemas.microsoft.com/office/drawing/2014/main" id="{E9F62031-610F-1C93-CCC5-3520E50875B0}"/>
              </a:ext>
            </a:extLst>
          </p:cNvPr>
          <p:cNvPicPr>
            <a:picLocks noChangeAspect="1"/>
          </p:cNvPicPr>
          <p:nvPr/>
        </p:nvPicPr>
        <p:blipFill>
          <a:blip r:embed="rId9"/>
          <a:stretch>
            <a:fillRect/>
          </a:stretch>
        </p:blipFill>
        <p:spPr>
          <a:xfrm>
            <a:off x="9108024" y="4605858"/>
            <a:ext cx="2656780" cy="1737360"/>
          </a:xfrm>
          <a:prstGeom prst="rect">
            <a:avLst/>
          </a:prstGeom>
        </p:spPr>
      </p:pic>
    </p:spTree>
    <p:extLst>
      <p:ext uri="{BB962C8B-B14F-4D97-AF65-F5344CB8AC3E}">
        <p14:creationId xmlns:p14="http://schemas.microsoft.com/office/powerpoint/2010/main" val="3171297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4"/>
                                        </p:tgtEl>
                                        <p:attrNameLst>
                                          <p:attrName>style.visibility</p:attrName>
                                        </p:attrNameLst>
                                      </p:cBhvr>
                                      <p:to>
                                        <p:strVal val="visible"/>
                                      </p:to>
                                    </p:set>
                                    <p:animEffect transition="in" filter="fade">
                                      <p:cBhvr>
                                        <p:cTn id="10" dur="500"/>
                                        <p:tgtEl>
                                          <p:spTgt spid="8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5"/>
                                        </p:tgtEl>
                                        <p:attrNameLst>
                                          <p:attrName>style.visibility</p:attrName>
                                        </p:attrNameLst>
                                      </p:cBhvr>
                                      <p:to>
                                        <p:strVal val="visible"/>
                                      </p:to>
                                    </p:set>
                                    <p:animEffect transition="in" filter="fade">
                                      <p:cBhvr>
                                        <p:cTn id="13" dur="500"/>
                                        <p:tgtEl>
                                          <p:spTgt spid="8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6"/>
                                        </p:tgtEl>
                                        <p:attrNameLst>
                                          <p:attrName>style.visibility</p:attrName>
                                        </p:attrNameLst>
                                      </p:cBhvr>
                                      <p:to>
                                        <p:strVal val="visible"/>
                                      </p:to>
                                    </p:set>
                                    <p:animEffect transition="in" filter="fade">
                                      <p:cBhvr>
                                        <p:cTn id="16" dur="500"/>
                                        <p:tgtEl>
                                          <p:spTgt spid="8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7"/>
                                        </p:tgtEl>
                                        <p:attrNameLst>
                                          <p:attrName>style.visibility</p:attrName>
                                        </p:attrNameLst>
                                      </p:cBhvr>
                                      <p:to>
                                        <p:strVal val="visible"/>
                                      </p:to>
                                    </p:set>
                                    <p:animEffect transition="in" filter="fade">
                                      <p:cBhvr>
                                        <p:cTn id="19" dur="500"/>
                                        <p:tgtEl>
                                          <p:spTgt spid="8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8"/>
                                        </p:tgtEl>
                                        <p:attrNameLst>
                                          <p:attrName>style.visibility</p:attrName>
                                        </p:attrNameLst>
                                      </p:cBhvr>
                                      <p:to>
                                        <p:strVal val="visible"/>
                                      </p:to>
                                    </p:set>
                                    <p:animEffect transition="in" filter="fade">
                                      <p:cBhvr>
                                        <p:cTn id="22" dur="500"/>
                                        <p:tgtEl>
                                          <p:spTgt spid="88"/>
                                        </p:tgtEl>
                                      </p:cBhvr>
                                    </p:animEffect>
                                  </p:childTnLst>
                                </p:cTn>
                              </p:par>
                              <p:par>
                                <p:cTn id="23" presetID="10" presetClass="entr" presetSubtype="0" fill="hold" nodeType="withEffect">
                                  <p:stCondLst>
                                    <p:cond delay="0"/>
                                  </p:stCondLst>
                                  <p:childTnLst>
                                    <p:set>
                                      <p:cBhvr>
                                        <p:cTn id="24" dur="1" fill="hold">
                                          <p:stCondLst>
                                            <p:cond delay="0"/>
                                          </p:stCondLst>
                                        </p:cTn>
                                        <p:tgtEl>
                                          <p:spTgt spid="89"/>
                                        </p:tgtEl>
                                        <p:attrNameLst>
                                          <p:attrName>style.visibility</p:attrName>
                                        </p:attrNameLst>
                                      </p:cBhvr>
                                      <p:to>
                                        <p:strVal val="visible"/>
                                      </p:to>
                                    </p:set>
                                    <p:animEffect transition="in" filter="fade">
                                      <p:cBhvr>
                                        <p:cTn id="25" dur="500"/>
                                        <p:tgtEl>
                                          <p:spTgt spid="8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500"/>
                                        <p:tgtEl>
                                          <p:spTgt spid="2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500"/>
                                        <p:tgtEl>
                                          <p:spTgt spid="30"/>
                                        </p:tgtEl>
                                      </p:cBhvr>
                                    </p:animEffect>
                                  </p:childTnLst>
                                </p:cTn>
                              </p:par>
                              <p:par>
                                <p:cTn id="32" presetID="10" presetClass="entr" presetSubtype="0" fill="hold" nodeType="with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fade">
                                      <p:cBhvr>
                                        <p:cTn id="34" dur="500"/>
                                        <p:tgtEl>
                                          <p:spTgt spid="2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fade">
                                      <p:cBhvr>
                                        <p:cTn id="37" dur="500"/>
                                        <p:tgtEl>
                                          <p:spTgt spid="79"/>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63"/>
                                        </p:tgtEl>
                                        <p:attrNameLst>
                                          <p:attrName>style.visibility</p:attrName>
                                        </p:attrNameLst>
                                      </p:cBhvr>
                                      <p:to>
                                        <p:strVal val="visible"/>
                                      </p:to>
                                    </p:set>
                                    <p:animEffect transition="in" filter="fade">
                                      <p:cBhvr>
                                        <p:cTn id="40" dur="500"/>
                                        <p:tgtEl>
                                          <p:spTgt spid="63"/>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83"/>
                                        </p:tgtEl>
                                        <p:attrNameLst>
                                          <p:attrName>style.visibility</p:attrName>
                                        </p:attrNameLst>
                                      </p:cBhvr>
                                      <p:to>
                                        <p:strVal val="visible"/>
                                      </p:to>
                                    </p:set>
                                    <p:animEffect transition="in" filter="fade">
                                      <p:cBhvr>
                                        <p:cTn id="43" dur="500"/>
                                        <p:tgtEl>
                                          <p:spTgt spid="83"/>
                                        </p:tgtEl>
                                      </p:cBhvr>
                                    </p:animEffect>
                                  </p:childTnLst>
                                </p:cTn>
                              </p:par>
                              <p:par>
                                <p:cTn id="44" presetID="10" presetClass="entr" presetSubtype="0" fill="hold" nodeType="with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500"/>
                                        <p:tgtEl>
                                          <p:spTgt spid="26"/>
                                        </p:tgtEl>
                                      </p:cBhvr>
                                    </p:animEffect>
                                  </p:childTnLst>
                                </p:cTn>
                              </p:par>
                              <p:par>
                                <p:cTn id="47" presetID="10" presetClass="entr" presetSubtype="0" fill="hold" nodeType="with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fade">
                                      <p:cBhvr>
                                        <p:cTn id="49" dur="500"/>
                                        <p:tgtEl>
                                          <p:spTgt spid="6"/>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
                                        </p:tgtEl>
                                        <p:attrNameLst>
                                          <p:attrName>style.visibility</p:attrName>
                                        </p:attrNameLst>
                                      </p:cBhvr>
                                      <p:to>
                                        <p:strVal val="visible"/>
                                      </p:to>
                                    </p:set>
                                    <p:animEffect transition="in" filter="fade">
                                      <p:cBhvr>
                                        <p:cTn id="52" dur="500"/>
                                        <p:tgtEl>
                                          <p:spTgt spid="2"/>
                                        </p:tgtEl>
                                      </p:cBhvr>
                                    </p:animEffect>
                                  </p:childTnLst>
                                </p:cTn>
                              </p:par>
                              <p:par>
                                <p:cTn id="53" presetID="10" presetClass="entr" presetSubtype="0" fill="hold" nodeType="with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fade">
                                      <p:cBhvr>
                                        <p:cTn id="55" dur="500"/>
                                        <p:tgtEl>
                                          <p:spTgt spid="8"/>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
                                        </p:tgtEl>
                                        <p:attrNameLst>
                                          <p:attrName>style.visibility</p:attrName>
                                        </p:attrNameLst>
                                      </p:cBhvr>
                                      <p:to>
                                        <p:strVal val="visible"/>
                                      </p:to>
                                    </p:set>
                                    <p:animEffect transition="in" filter="fade">
                                      <p:cBhvr>
                                        <p:cTn id="58" dur="500"/>
                                        <p:tgtEl>
                                          <p:spTgt spid="3"/>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500"/>
                                        <p:tgtEl>
                                          <p:spTgt spid="4"/>
                                        </p:tgtEl>
                                      </p:cBhvr>
                                    </p:animEffect>
                                  </p:childTnLst>
                                </p:cTn>
                              </p:par>
                              <p:par>
                                <p:cTn id="62" presetID="10" presetClass="entr" presetSubtype="0" fill="hold" nodeType="withEffect">
                                  <p:stCondLst>
                                    <p:cond delay="0"/>
                                  </p:stCondLst>
                                  <p:childTnLst>
                                    <p:set>
                                      <p:cBhvr>
                                        <p:cTn id="63" dur="1" fill="hold">
                                          <p:stCondLst>
                                            <p:cond delay="0"/>
                                          </p:stCondLst>
                                        </p:cTn>
                                        <p:tgtEl>
                                          <p:spTgt spid="10"/>
                                        </p:tgtEl>
                                        <p:attrNameLst>
                                          <p:attrName>style.visibility</p:attrName>
                                        </p:attrNameLst>
                                      </p:cBhvr>
                                      <p:to>
                                        <p:strVal val="visible"/>
                                      </p:to>
                                    </p:set>
                                    <p:animEffect transition="in" filter="fade">
                                      <p:cBhvr>
                                        <p:cTn id="64" dur="500"/>
                                        <p:tgtEl>
                                          <p:spTgt spid="10"/>
                                        </p:tgtEl>
                                      </p:cBhvr>
                                    </p:animEffect>
                                  </p:childTnLst>
                                </p:cTn>
                              </p:par>
                              <p:par>
                                <p:cTn id="65" presetID="10" presetClass="entr" presetSubtype="0" fill="hold" nodeType="withEffect">
                                  <p:stCondLst>
                                    <p:cond delay="0"/>
                                  </p:stCondLst>
                                  <p:childTnLst>
                                    <p:set>
                                      <p:cBhvr>
                                        <p:cTn id="66" dur="1" fill="hold">
                                          <p:stCondLst>
                                            <p:cond delay="0"/>
                                          </p:stCondLst>
                                        </p:cTn>
                                        <p:tgtEl>
                                          <p:spTgt spid="13"/>
                                        </p:tgtEl>
                                        <p:attrNameLst>
                                          <p:attrName>style.visibility</p:attrName>
                                        </p:attrNameLst>
                                      </p:cBhvr>
                                      <p:to>
                                        <p:strVal val="visible"/>
                                      </p:to>
                                    </p:set>
                                    <p:animEffect transition="in" filter="fade">
                                      <p:cBhvr>
                                        <p:cTn id="6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79" grpId="0" animBg="1"/>
      <p:bldP spid="28" grpId="0" animBg="1"/>
      <p:bldP spid="30" grpId="0"/>
      <p:bldP spid="63" grpId="0"/>
      <p:bldP spid="83" grpId="0"/>
      <p:bldP spid="84" grpId="0" animBg="1"/>
      <p:bldP spid="85" grpId="0"/>
      <p:bldP spid="86" grpId="0" animBg="1"/>
      <p:bldP spid="87" grpId="0" animBg="1"/>
      <p:bldP spid="88" grpId="0" animBg="1"/>
      <p:bldP spid="2" grpId="0"/>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Straight Connector 26">
            <a:extLst>
              <a:ext uri="{FF2B5EF4-FFF2-40B4-BE49-F238E27FC236}">
                <a16:creationId xmlns:a16="http://schemas.microsoft.com/office/drawing/2014/main" id="{F78BB3D0-EACE-4C23-9102-B05A6C5BC887}"/>
              </a:ext>
            </a:extLst>
          </p:cNvPr>
          <p:cNvCxnSpPr>
            <a:cxnSpLocks/>
          </p:cNvCxnSpPr>
          <p:nvPr/>
        </p:nvCxnSpPr>
        <p:spPr>
          <a:xfrm>
            <a:off x="-4391507" y="3597728"/>
            <a:ext cx="822960" cy="0"/>
          </a:xfrm>
          <a:prstGeom prst="line">
            <a:avLst/>
          </a:prstGeom>
          <a:ln w="19050">
            <a:solidFill>
              <a:schemeClr val="accent4"/>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ADA7A82-8662-4DB4-A117-5634299AC223}"/>
              </a:ext>
            </a:extLst>
          </p:cNvPr>
          <p:cNvCxnSpPr>
            <a:cxnSpLocks/>
          </p:cNvCxnSpPr>
          <p:nvPr/>
        </p:nvCxnSpPr>
        <p:spPr>
          <a:xfrm>
            <a:off x="-4391507" y="4886883"/>
            <a:ext cx="822960" cy="0"/>
          </a:xfrm>
          <a:prstGeom prst="line">
            <a:avLst/>
          </a:prstGeom>
          <a:ln w="19050">
            <a:solidFill>
              <a:schemeClr val="accent4"/>
            </a:solidFill>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C1760DCE-F1BA-43DF-8F73-6596603311D5}"/>
              </a:ext>
            </a:extLst>
          </p:cNvPr>
          <p:cNvCxnSpPr>
            <a:cxnSpLocks/>
          </p:cNvCxnSpPr>
          <p:nvPr/>
        </p:nvCxnSpPr>
        <p:spPr>
          <a:xfrm>
            <a:off x="-4391507" y="6103469"/>
            <a:ext cx="822960" cy="0"/>
          </a:xfrm>
          <a:prstGeom prst="line">
            <a:avLst/>
          </a:prstGeom>
          <a:ln w="19050">
            <a:solidFill>
              <a:schemeClr val="accent4"/>
            </a:solidFill>
            <a:prstDash val="sysDash"/>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230C6998-ED89-48EC-9961-CA6A47199E11}"/>
              </a:ext>
            </a:extLst>
          </p:cNvPr>
          <p:cNvSpPr/>
          <p:nvPr/>
        </p:nvSpPr>
        <p:spPr>
          <a:xfrm>
            <a:off x="657069" y="2193488"/>
            <a:ext cx="3485904" cy="3927816"/>
          </a:xfrm>
          <a:prstGeom prst="rect">
            <a:avLst/>
          </a:prstGeom>
          <a:solidFill>
            <a:schemeClr val="accent5"/>
          </a:solidFill>
          <a:ln w="25400">
            <a:noFill/>
          </a:ln>
        </p:spPr>
        <p:txBody>
          <a:bodyPr wrap="square" lIns="365760" tIns="274320" rIns="365760" bIns="274320" anchor="ctr">
            <a:noAutofit/>
          </a:bodyPr>
          <a:lstStyle/>
          <a:p>
            <a:r>
              <a:rPr lang="en-US" sz="2400" dirty="0">
                <a:solidFill>
                  <a:schemeClr val="bg1"/>
                </a:solidFill>
              </a:rPr>
              <a:t>What is SNEP currently doing well to improve regional data?</a:t>
            </a:r>
          </a:p>
        </p:txBody>
      </p:sp>
      <p:sp>
        <p:nvSpPr>
          <p:cNvPr id="44" name="Rectangle 43">
            <a:extLst>
              <a:ext uri="{FF2B5EF4-FFF2-40B4-BE49-F238E27FC236}">
                <a16:creationId xmlns:a16="http://schemas.microsoft.com/office/drawing/2014/main" id="{4ECE7950-F2CD-44EA-B9F1-C4810B8F81B9}"/>
              </a:ext>
            </a:extLst>
          </p:cNvPr>
          <p:cNvSpPr/>
          <p:nvPr/>
        </p:nvSpPr>
        <p:spPr>
          <a:xfrm>
            <a:off x="4348414" y="2193488"/>
            <a:ext cx="6913322" cy="2031325"/>
          </a:xfrm>
          <a:prstGeom prst="rect">
            <a:avLst/>
          </a:prstGeom>
          <a:solidFill>
            <a:schemeClr val="accent1"/>
          </a:solidFill>
          <a:ln w="25400">
            <a:noFill/>
          </a:ln>
        </p:spPr>
        <p:txBody>
          <a:bodyPr wrap="square" lIns="365760" tIns="274320" rIns="365760" bIns="274320" anchor="ctr">
            <a:noAutofit/>
          </a:bodyPr>
          <a:lstStyle/>
          <a:p>
            <a:r>
              <a:rPr lang="en-US" sz="2400" dirty="0">
                <a:solidFill>
                  <a:schemeClr val="bg1"/>
                </a:solidFill>
              </a:rPr>
              <a:t>Where do you see gaps in information or data that SNEP could fill?</a:t>
            </a:r>
          </a:p>
        </p:txBody>
      </p:sp>
      <p:sp>
        <p:nvSpPr>
          <p:cNvPr id="8" name="Title 7">
            <a:extLst>
              <a:ext uri="{FF2B5EF4-FFF2-40B4-BE49-F238E27FC236}">
                <a16:creationId xmlns:a16="http://schemas.microsoft.com/office/drawing/2014/main" id="{6A066F39-C6F6-4DEF-AD35-D43C86641A37}"/>
              </a:ext>
            </a:extLst>
          </p:cNvPr>
          <p:cNvSpPr>
            <a:spLocks noGrp="1"/>
          </p:cNvSpPr>
          <p:nvPr>
            <p:ph type="title"/>
          </p:nvPr>
        </p:nvSpPr>
        <p:spPr/>
        <p:txBody>
          <a:bodyPr/>
          <a:lstStyle/>
          <a:p>
            <a:r>
              <a:rPr lang="en-US" dirty="0"/>
              <a:t>How are we doing?</a:t>
            </a:r>
          </a:p>
        </p:txBody>
      </p:sp>
    </p:spTree>
    <p:extLst>
      <p:ext uri="{BB962C8B-B14F-4D97-AF65-F5344CB8AC3E}">
        <p14:creationId xmlns:p14="http://schemas.microsoft.com/office/powerpoint/2010/main" val="2871969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75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fade">
                                      <p:cBhvr>
                                        <p:cTn id="12" dur="750"/>
                                        <p:tgtEl>
                                          <p:spTgt spid="44"/>
                                        </p:tgtEl>
                                      </p:cBhvr>
                                    </p:animEffect>
                                  </p:childTnLst>
                                </p:cTn>
                              </p:par>
                              <p:par>
                                <p:cTn id="13" presetID="1" presetClass="exit"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44" grpId="0" animBg="1"/>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164AC-6035-FDE8-C662-AB7114AA10A6}"/>
              </a:ext>
            </a:extLst>
          </p:cNvPr>
          <p:cNvSpPr>
            <a:spLocks noGrp="1"/>
          </p:cNvSpPr>
          <p:nvPr>
            <p:ph type="title"/>
          </p:nvPr>
        </p:nvSpPr>
        <p:spPr/>
        <p:txBody>
          <a:bodyPr/>
          <a:lstStyle/>
          <a:p>
            <a:r>
              <a:rPr lang="en-US" dirty="0"/>
              <a:t>Live Notes</a:t>
            </a:r>
          </a:p>
        </p:txBody>
      </p:sp>
    </p:spTree>
    <p:extLst>
      <p:ext uri="{BB962C8B-B14F-4D97-AF65-F5344CB8AC3E}">
        <p14:creationId xmlns:p14="http://schemas.microsoft.com/office/powerpoint/2010/main" val="1547620463"/>
      </p:ext>
    </p:extLst>
  </p:cSld>
  <p:clrMapOvr>
    <a:masterClrMapping/>
  </p:clrMapOvr>
</p:sld>
</file>

<file path=ppt/theme/theme1.xml><?xml version="1.0" encoding="utf-8"?>
<a:theme xmlns:a="http://schemas.openxmlformats.org/drawingml/2006/main" name="CCC Theme 2019">
  <a:themeElements>
    <a:clrScheme name="New CCC Colors">
      <a:dk1>
        <a:sysClr val="windowText" lastClr="000000"/>
      </a:dk1>
      <a:lt1>
        <a:sysClr val="window" lastClr="FFFFFF"/>
      </a:lt1>
      <a:dk2>
        <a:srgbClr val="193446"/>
      </a:dk2>
      <a:lt2>
        <a:srgbClr val="53A8AC"/>
      </a:lt2>
      <a:accent1>
        <a:srgbClr val="3B778E"/>
      </a:accent1>
      <a:accent2>
        <a:srgbClr val="FDB517"/>
      </a:accent2>
      <a:accent3>
        <a:srgbClr val="C9DEB5"/>
      </a:accent3>
      <a:accent4>
        <a:srgbClr val="DADADA"/>
      </a:accent4>
      <a:accent5>
        <a:srgbClr val="ED8A36"/>
      </a:accent5>
      <a:accent6>
        <a:srgbClr val="B62959"/>
      </a:accent6>
      <a:hlink>
        <a:srgbClr val="3B778E"/>
      </a:hlink>
      <a:folHlink>
        <a:srgbClr val="4C5C68"/>
      </a:folHlink>
    </a:clrScheme>
    <a:fontScheme name="Custom 3">
      <a:majorFont>
        <a:latin typeface="Montserrat"/>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 Template.potx" id="{6F901EAF-BBBA-4583-BF42-072ECEB653D6}" vid="{900D6BF6-C551-4B31-AE9A-D025ED61F2F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5E42E482A0F0D47A24958B11D89579D" ma:contentTypeVersion="16" ma:contentTypeDescription="Create a new document." ma:contentTypeScope="" ma:versionID="cf02768dd16fecf28a11e87fe90b4b9e">
  <xsd:schema xmlns:xsd="http://www.w3.org/2001/XMLSchema" xmlns:xs="http://www.w3.org/2001/XMLSchema" xmlns:p="http://schemas.microsoft.com/office/2006/metadata/properties" xmlns:ns1="http://schemas.microsoft.com/sharepoint/v3" xmlns:ns2="4ffa91fb-a0ff-4ac5-b2db-65c790d184a4" xmlns:ns3="http://schemas.microsoft.com/sharepoint.v3" xmlns:ns4="http://schemas.microsoft.com/sharepoint/v3/fields" xmlns:ns5="815d642b-2160-4833-961f-b2d71d66b037" xmlns:ns6="71189b1e-9948-440d-aaf6-465db15228ad" targetNamespace="http://schemas.microsoft.com/office/2006/metadata/properties" ma:root="true" ma:fieldsID="479145615caedd318fe2535492ae5c09" ns1:_="" ns2:_="" ns3:_="" ns4:_="" ns5:_="" ns6:_="">
    <xsd:import namespace="http://schemas.microsoft.com/sharepoint/v3"/>
    <xsd:import namespace="4ffa91fb-a0ff-4ac5-b2db-65c790d184a4"/>
    <xsd:import namespace="http://schemas.microsoft.com/sharepoint.v3"/>
    <xsd:import namespace="http://schemas.microsoft.com/sharepoint/v3/fields"/>
    <xsd:import namespace="815d642b-2160-4833-961f-b2d71d66b037"/>
    <xsd:import namespace="71189b1e-9948-440d-aaf6-465db15228ad"/>
    <xsd:element name="properties">
      <xsd:complexType>
        <xsd:sequence>
          <xsd:element name="documentManagement">
            <xsd:complexType>
              <xsd:all>
                <xsd:element ref="ns2:Document_x0020_Creation_x0020_Date" minOccurs="0"/>
                <xsd:element ref="ns2:Creator" minOccurs="0"/>
                <xsd:element ref="ns2:EPA_x0020_Office" minOccurs="0"/>
                <xsd:element ref="ns2:Record" minOccurs="0"/>
                <xsd:element ref="ns3:CategoryDescription" minOccurs="0"/>
                <xsd:element ref="ns2:Identifier" minOccurs="0"/>
                <xsd:element ref="ns2:EPA_x0020_Contributor" minOccurs="0"/>
                <xsd:element ref="ns2:External_x0020_Contributor" minOccurs="0"/>
                <xsd:element ref="ns4:_Coverage" minOccurs="0"/>
                <xsd:element ref="ns2:EPA_x0020_Related_x0020_Documents" minOccurs="0"/>
                <xsd:element ref="ns4:_Source" minOccurs="0"/>
                <xsd:element ref="ns2:Rights" minOccurs="0"/>
                <xsd:element ref="ns1:Language" minOccurs="0"/>
                <xsd:element ref="ns2:j747ac98061d40f0aa7bd47e1db5675d" minOccurs="0"/>
                <xsd:element ref="ns2:TaxKeywordTaxHTField" minOccurs="0"/>
                <xsd:element ref="ns2:TaxCatchAllLabel" minOccurs="0"/>
                <xsd:element ref="ns2:TaxCatchAll" minOccurs="0"/>
                <xsd:element ref="ns5:MediaServiceMetadata" minOccurs="0"/>
                <xsd:element ref="ns5:MediaServiceFastMetadata" minOccurs="0"/>
                <xsd:element ref="ns5:MediaServiceAutoTags" minOccurs="0"/>
                <xsd:element ref="ns5:MediaServiceOCR" minOccurs="0"/>
                <xsd:element ref="ns5:MediaServiceGenerationTime" minOccurs="0"/>
                <xsd:element ref="ns5:MediaServiceEventHashCode" minOccurs="0"/>
                <xsd:element ref="ns6:SharedWithUsers" minOccurs="0"/>
                <xsd:element ref="ns6:SharedWithDetails" minOccurs="0"/>
                <xsd:element ref="ns5:lcf76f155ced4ddcb4097134ff3c332f" minOccurs="0"/>
                <xsd:element ref="ns5:MediaServiceDateTaken" minOccurs="0"/>
                <xsd:element ref="ns5:MediaLengthInSecond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Language" ma:index="17" nillable="true" ma:displayName="Language" ma:default="English" ma:description="Select the document language from the drop down." ma:format="Dropdown" ma:internalName="Language" ma:readOnly="false">
      <xsd:simpleType>
        <xsd:restriction base="dms:Choice">
          <xsd:enumeration value="Arabic (Saudi Arabia)"/>
          <xsd:enumeration value="Bulgarian (Bulgaria)"/>
          <xsd:enumeration value="Chinese (Hong Kong S.A.R.)"/>
          <xsd:enumeration value="Chinese (People's Republic of China)"/>
          <xsd:enumeration value="Chinese (Taiwan)"/>
          <xsd:enumeration value="Croatian (Croatia)"/>
          <xsd:enumeration value="Czech (Czech Republic)"/>
          <xsd:enumeration value="Danish (Denmark)"/>
          <xsd:enumeration value="Dutch (Netherlands)"/>
          <xsd:enumeration value="English"/>
          <xsd:enumeration value="Estonian (Estonia)"/>
          <xsd:enumeration value="Finnish (Finland)"/>
          <xsd:enumeration value="French (France)"/>
          <xsd:enumeration value="German (Germany)"/>
          <xsd:enumeration value="Greek (Greece)"/>
          <xsd:enumeration value="Hebrew (Israel)"/>
          <xsd:enumeration value="Hindi (India)"/>
          <xsd:enumeration value="Hungarian (Hungary)"/>
          <xsd:enumeration value="Indonesian (Indonesia)"/>
          <xsd:enumeration value="Italian (Italy)"/>
          <xsd:enumeration value="Japanese (Japan)"/>
          <xsd:enumeration value="Korean (Korea)"/>
          <xsd:enumeration value="Latvian (Latvia)"/>
          <xsd:enumeration value="Lithuanian (Lithuania)"/>
          <xsd:enumeration value="Malay (Malaysia)"/>
          <xsd:enumeration value="Norwegian (Bokmal) (Norway)"/>
          <xsd:enumeration value="Polish (Poland)"/>
          <xsd:enumeration value="Portuguese (Brazil)"/>
          <xsd:enumeration value="Portuguese (Portugal)"/>
          <xsd:enumeration value="Romanian (Romania)"/>
          <xsd:enumeration value="Russian (Russia)"/>
          <xsd:enumeration value="Serbian (Latin) (Serbia)"/>
          <xsd:enumeration value="Slovak (Slovakia)"/>
          <xsd:enumeration value="Slovenian (Slovenia)"/>
          <xsd:enumeration value="Spanish (Spain)"/>
          <xsd:enumeration value="Swedish (Sweden)"/>
          <xsd:enumeration value="Thai (Thailand)"/>
          <xsd:enumeration value="Turkish (Turkey)"/>
          <xsd:enumeration value="Ukrainian (Ukraine)"/>
          <xsd:enumeration value="Urdu (Islamic Republic of Pakistan)"/>
          <xsd:enumeration value="Vietnamese (Vietnam)"/>
        </xsd:restriction>
      </xsd:simpleType>
    </xsd:element>
    <xsd:element name="_ip_UnifiedCompliancePolicyProperties" ma:index="40" nillable="true" ma:displayName="Unified Compliance Policy Properties" ma:hidden="true" ma:internalName="_ip_UnifiedCompliancePolicyProperties">
      <xsd:simpleType>
        <xsd:restriction base="dms:Note"/>
      </xsd:simpleType>
    </xsd:element>
    <xsd:element name="_ip_UnifiedCompliancePolicyUIAction" ma:index="4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ffa91fb-a0ff-4ac5-b2db-65c790d184a4" elementFormDefault="qualified">
    <xsd:import namespace="http://schemas.microsoft.com/office/2006/documentManagement/types"/>
    <xsd:import namespace="http://schemas.microsoft.com/office/infopath/2007/PartnerControls"/>
    <xsd:element name="Document_x0020_Creation_x0020_Date" ma:index="2" nillable="true" ma:displayName="Document Date" ma:default="[today]" ma:description="Enter the date this document was last modified. The upload date has been entered by default." ma:format="DateOnly" ma:internalName="Document_x0020_Creation_x0020_Date" ma:readOnly="false">
      <xsd:simpleType>
        <xsd:restriction base="dms:DateTime"/>
      </xsd:simpleType>
    </xsd:element>
    <xsd:element name="Creator" ma:index="3" nillable="true" ma:displayName="Creator" ma:description="Enter the person primarily responsible for the document. The name of the person uploading the document has been entered by default." ma:list="UserInfo" ma:SharePointGroup="0" ma:internalName="Crea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PA_x0020_Office" ma:index="4" nillable="true" ma:displayName="EPA Office" ma:description="Enter the EPA organization primarily responsible for the document. The office of the person uploading the document has been entered by default." ma:internalName="EPA_x0020_Office" ma:readOnly="false">
      <xsd:simpleType>
        <xsd:restriction base="dms:Text">
          <xsd:maxLength value="255"/>
        </xsd:restriction>
      </xsd:simpleType>
    </xsd:element>
    <xsd:element name="Record" ma:index="5" nillable="true" ma:displayName="Record" ma:default="Shared" ma:description="For documents that provide evidence of EPA decisions and actions, select &quot;Shared&quot; (open access) or &quot;Private&quot; (restricted access)." ma:format="Dropdown" ma:internalName="Record">
      <xsd:simpleType>
        <xsd:restriction base="dms:Choice">
          <xsd:enumeration value="None"/>
          <xsd:enumeration value="Shared"/>
          <xsd:enumeration value="Private"/>
        </xsd:restriction>
      </xsd:simpleType>
    </xsd:element>
    <xsd:element name="Identifier" ma:index="9" nillable="true" ma:displayName="Identifier" ma:description="Enter all EPA identification numbers applicable to this document, one on each line." ma:internalName="Identifier" ma:readOnly="false">
      <xsd:simpleType>
        <xsd:restriction base="dms:Note">
          <xsd:maxLength value="255"/>
        </xsd:restriction>
      </xsd:simpleType>
    </xsd:element>
    <xsd:element name="EPA_x0020_Contributor" ma:index="11" nillable="true" ma:displayName="EPA Contributor" ma:description="Enter an EPA person who contributed to the creation of the document but is not the primary author." ma:list="UserInfo" ma:SharePointGroup="0" ma:internalName="EPA_x0020_Contribu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Contributor" ma:index="12" nillable="true" ma:displayName="External Contributor" ma:description="Enter a non-EPA person who contributed to the creation of the document but is not the primary author." ma:internalName="External_x0020_Contributor" ma:readOnly="false">
      <xsd:simpleType>
        <xsd:restriction base="dms:Note">
          <xsd:maxLength value="255"/>
        </xsd:restriction>
      </xsd:simpleType>
    </xsd:element>
    <xsd:element name="EPA_x0020_Related_x0020_Documents" ma:index="14" nillable="true" ma:displayName="Other Related Documents" ma:description="Enter any related document." ma:internalName="EPA_x0020_Related_x0020_Documents" ma:readOnly="false">
      <xsd:simpleType>
        <xsd:restriction base="dms:Note">
          <xsd:maxLength value="255"/>
        </xsd:restriction>
      </xsd:simpleType>
    </xsd:element>
    <xsd:element name="Rights" ma:index="16" nillable="true" ma:displayName="Rights" ma:description="Enter information about intellectual property rights held over the document (e.g. copyright, patent, trademark)." ma:internalName="Rights" ma:readOnly="false">
      <xsd:simpleType>
        <xsd:restriction base="dms:Note">
          <xsd:maxLength value="255"/>
        </xsd:restriction>
      </xsd:simpleType>
    </xsd:element>
    <xsd:element name="j747ac98061d40f0aa7bd47e1db5675d" ma:index="19" nillable="true" ma:taxonomy="true" ma:internalName="j747ac98061d40f0aa7bd47e1db5675d" ma:taxonomyFieldName="Document_x0020_Type" ma:displayName="Document Type" ma:readOnly="false" ma:default="" ma:fieldId="{3747ac98-061d-40f0-aa7b-d47e1db5675d}" ma:sspId="29f62856-1543-49d4-a736-4569d363f533" ma:termSetId="e06cd6a9-a175-4da0-81cb-8dba7aa394ab" ma:anchorId="00000000-0000-0000-0000-000000000000" ma:open="false" ma:isKeyword="false">
      <xsd:complexType>
        <xsd:sequence>
          <xsd:element ref="pc:Terms" minOccurs="0" maxOccurs="1"/>
        </xsd:sequence>
      </xsd:complexType>
    </xsd:element>
    <xsd:element name="TaxKeywordTaxHTField" ma:index="21" nillable="true" ma:taxonomy="true" ma:internalName="TaxKeywordTaxHTField" ma:taxonomyFieldName="TaxKeyword" ma:displayName="Enterprise Keywords" ma:readOnly="false" ma:fieldId="{23f27201-bee3-471e-b2e7-b64fd8b7ca38}" ma:taxonomyMulti="true" ma:sspId="29f62856-1543-49d4-a736-4569d363f533" ma:termSetId="00000000-0000-0000-0000-000000000000" ma:anchorId="00000000-0000-0000-0000-000000000000" ma:open="true" ma:isKeyword="true">
      <xsd:complexType>
        <xsd:sequence>
          <xsd:element ref="pc:Terms" minOccurs="0" maxOccurs="1"/>
        </xsd:sequence>
      </xsd:complexType>
    </xsd:element>
    <xsd:element name="TaxCatchAllLabel" ma:index="23" nillable="true" ma:displayName="Taxonomy Catch All Column1" ma:hidden="true" ma:list="{1116450a-f0b5-4319-bca5-76e9339bc8dd}" ma:internalName="TaxCatchAllLabel" ma:readOnly="true" ma:showField="CatchAllDataLabel" ma:web="71189b1e-9948-440d-aaf6-465db15228ad">
      <xsd:complexType>
        <xsd:complexContent>
          <xsd:extension base="dms:MultiChoiceLookup">
            <xsd:sequence>
              <xsd:element name="Value" type="dms:Lookup" maxOccurs="unbounded" minOccurs="0" nillable="true"/>
            </xsd:sequence>
          </xsd:extension>
        </xsd:complexContent>
      </xsd:complexType>
    </xsd:element>
    <xsd:element name="TaxCatchAll" ma:index="24" nillable="true" ma:displayName="Taxonomy Catch All Column" ma:hidden="true" ma:list="{1116450a-f0b5-4319-bca5-76e9339bc8dd}" ma:internalName="TaxCatchAll" ma:showField="CatchAllData" ma:web="71189b1e-9948-440d-aaf6-465db15228a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6" nillable="true" ma:displayName="Description" ma:description="Enter a brief description." ma:internalName="Category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Coverage" ma:index="13" nillable="true" ma:displayName="Coverage" ma:description="Enter the geographic location, jurisdiction, or time period for which the document is relevant." ma:internalName="_Coverage" ma:readOnly="false">
      <xsd:simpleType>
        <xsd:restriction base="dms:Text">
          <xsd:maxLength value="255"/>
        </xsd:restriction>
      </xsd:simpleType>
    </xsd:element>
    <xsd:element name="_Source" ma:index="15" nillable="true" ma:displayName="Source" ma:description="Enter a source from which the document is derived." ma:internalName="_Source"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15d642b-2160-4833-961f-b2d71d66b037" elementFormDefault="qualified">
    <xsd:import namespace="http://schemas.microsoft.com/office/2006/documentManagement/types"/>
    <xsd:import namespace="http://schemas.microsoft.com/office/infopath/2007/PartnerControls"/>
    <xsd:element name="MediaServiceMetadata" ma:index="28" nillable="true" ma:displayName="MediaServiceMetadata" ma:hidden="true" ma:internalName="MediaServiceMetadata" ma:readOnly="true">
      <xsd:simpleType>
        <xsd:restriction base="dms:Note"/>
      </xsd:simpleType>
    </xsd:element>
    <xsd:element name="MediaServiceFastMetadata" ma:index="29" nillable="true" ma:displayName="MediaServiceFastMetadata" ma:hidden="true" ma:internalName="MediaServiceFastMetadata" ma:readOnly="true">
      <xsd:simpleType>
        <xsd:restriction base="dms:Note"/>
      </xsd:simpleType>
    </xsd:element>
    <xsd:element name="MediaServiceAutoTags" ma:index="30" nillable="true" ma:displayName="Tags" ma:internalName="MediaServiceAutoTags" ma:readOnly="true">
      <xsd:simpleType>
        <xsd:restriction base="dms:Text"/>
      </xsd:simpleType>
    </xsd:element>
    <xsd:element name="MediaServiceOCR" ma:index="31" nillable="true" ma:displayName="Extracted Text" ma:internalName="MediaServiceOCR" ma:readOnly="true">
      <xsd:simpleType>
        <xsd:restriction base="dms:Note">
          <xsd:maxLength value="255"/>
        </xsd:restriction>
      </xsd:simpleType>
    </xsd:element>
    <xsd:element name="MediaServiceGenerationTime" ma:index="32" nillable="true" ma:displayName="MediaServiceGenerationTime" ma:hidden="true" ma:internalName="MediaServiceGenerationTime" ma:readOnly="true">
      <xsd:simpleType>
        <xsd:restriction base="dms:Text"/>
      </xsd:simpleType>
    </xsd:element>
    <xsd:element name="MediaServiceEventHashCode" ma:index="33" nillable="true" ma:displayName="MediaServiceEventHashCode" ma:hidden="true" ma:internalName="MediaServiceEventHashCode" ma:readOnly="true">
      <xsd:simpleType>
        <xsd:restriction base="dms:Text"/>
      </xsd:simpleType>
    </xsd:element>
    <xsd:element name="lcf76f155ced4ddcb4097134ff3c332f" ma:index="37" nillable="true" ma:taxonomy="true" ma:internalName="lcf76f155ced4ddcb4097134ff3c332f" ma:taxonomyFieldName="MediaServiceImageTags" ma:displayName="Image Tags" ma:readOnly="false" ma:fieldId="{5cf76f15-5ced-4ddc-b409-7134ff3c332f}" ma:taxonomyMulti="true" ma:sspId="29f62856-1543-49d4-a736-4569d363f533" ma:termSetId="09814cd3-568e-fe90-9814-8d621ff8fb84" ma:anchorId="fba54fb3-c3e1-fe81-a776-ca4b69148c4d" ma:open="true" ma:isKeyword="false">
      <xsd:complexType>
        <xsd:sequence>
          <xsd:element ref="pc:Terms" minOccurs="0" maxOccurs="1"/>
        </xsd:sequence>
      </xsd:complexType>
    </xsd:element>
    <xsd:element name="MediaServiceDateTaken" ma:index="38" nillable="true" ma:displayName="MediaServiceDateTaken" ma:hidden="true" ma:internalName="MediaServiceDateTaken" ma:readOnly="true">
      <xsd:simpleType>
        <xsd:restriction base="dms:Text"/>
      </xsd:simpleType>
    </xsd:element>
    <xsd:element name="MediaLengthInSeconds" ma:index="3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1189b1e-9948-440d-aaf6-465db15228ad" elementFormDefault="qualified">
    <xsd:import namespace="http://schemas.microsoft.com/office/2006/documentManagement/types"/>
    <xsd:import namespace="http://schemas.microsoft.com/office/infopath/2007/PartnerControls"/>
    <xsd:element name="SharedWithUsers" ma:index="3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71189b1e-9948-440d-aaf6-465db15228ad">
      <UserInfo>
        <DisplayName/>
        <AccountId xsi:nil="true"/>
        <AccountType/>
      </UserInfo>
    </SharedWithUsers>
    <TaxCatchAll xmlns="4ffa91fb-a0ff-4ac5-b2db-65c790d184a4" xsi:nil="true"/>
    <_Source xmlns="http://schemas.microsoft.com/sharepoint/v3/fields" xsi:nil="true"/>
    <Language xmlns="http://schemas.microsoft.com/sharepoint/v3">English</Language>
    <_ip_UnifiedCompliancePolicyUIAction xmlns="http://schemas.microsoft.com/sharepoint/v3" xsi:nil="true"/>
    <j747ac98061d40f0aa7bd47e1db5675d xmlns="4ffa91fb-a0ff-4ac5-b2db-65c790d184a4">
      <Terms xmlns="http://schemas.microsoft.com/office/infopath/2007/PartnerControls"/>
    </j747ac98061d40f0aa7bd47e1db5675d>
    <External_x0020_Contributor xmlns="4ffa91fb-a0ff-4ac5-b2db-65c790d184a4" xsi:nil="true"/>
    <TaxKeywordTaxHTField xmlns="4ffa91fb-a0ff-4ac5-b2db-65c790d184a4">
      <Terms xmlns="http://schemas.microsoft.com/office/infopath/2007/PartnerControls"/>
    </TaxKeywordTaxHTField>
    <lcf76f155ced4ddcb4097134ff3c332f xmlns="815d642b-2160-4833-961f-b2d71d66b037">
      <Terms xmlns="http://schemas.microsoft.com/office/infopath/2007/PartnerControls"/>
    </lcf76f155ced4ddcb4097134ff3c332f>
    <Record xmlns="4ffa91fb-a0ff-4ac5-b2db-65c790d184a4">Shared</Record>
    <_ip_UnifiedCompliancePolicyProperties xmlns="http://schemas.microsoft.com/sharepoint/v3" xsi:nil="true"/>
    <Rights xmlns="4ffa91fb-a0ff-4ac5-b2db-65c790d184a4" xsi:nil="true"/>
    <Document_x0020_Creation_x0020_Date xmlns="4ffa91fb-a0ff-4ac5-b2db-65c790d184a4">2023-07-17T18:00:46+00:00</Document_x0020_Creation_x0020_Date>
    <EPA_x0020_Office xmlns="4ffa91fb-a0ff-4ac5-b2db-65c790d184a4" xsi:nil="true"/>
    <CategoryDescription xmlns="http://schemas.microsoft.com/sharepoint.v3" xsi:nil="true"/>
    <Identifier xmlns="4ffa91fb-a0ff-4ac5-b2db-65c790d184a4" xsi:nil="true"/>
    <_Coverage xmlns="http://schemas.microsoft.com/sharepoint/v3/fields" xsi:nil="true"/>
    <Creator xmlns="4ffa91fb-a0ff-4ac5-b2db-65c790d184a4">
      <UserInfo>
        <DisplayName/>
        <AccountId xsi:nil="true"/>
        <AccountType/>
      </UserInfo>
    </Creator>
    <EPA_x0020_Related_x0020_Documents xmlns="4ffa91fb-a0ff-4ac5-b2db-65c790d184a4" xsi:nil="true"/>
    <EPA_x0020_Contributor xmlns="4ffa91fb-a0ff-4ac5-b2db-65c790d184a4">
      <UserInfo>
        <DisplayName/>
        <AccountId xsi:nil="true"/>
        <AccountType/>
      </UserInfo>
    </EPA_x0020_Contributor>
  </documentManagement>
</p:properties>
</file>

<file path=customXml/item4.xml><?xml version="1.0" encoding="utf-8"?>
<?mso-contentType ?>
<SharedContentType xmlns="Microsoft.SharePoint.Taxonomy.ContentTypeSync" SourceId="29f62856-1543-49d4-a736-4569d363f533" ContentTypeId="0x0101" PreviousValue="false"/>
</file>

<file path=customXml/itemProps1.xml><?xml version="1.0" encoding="utf-8"?>
<ds:datastoreItem xmlns:ds="http://schemas.openxmlformats.org/officeDocument/2006/customXml" ds:itemID="{FFD8A049-2A2F-4E55-9013-B989EC6574B7}">
  <ds:schemaRefs>
    <ds:schemaRef ds:uri="http://schemas.microsoft.com/sharepoint/v3/contenttype/forms"/>
  </ds:schemaRefs>
</ds:datastoreItem>
</file>

<file path=customXml/itemProps2.xml><?xml version="1.0" encoding="utf-8"?>
<ds:datastoreItem xmlns:ds="http://schemas.openxmlformats.org/officeDocument/2006/customXml" ds:itemID="{2E784169-34EA-49D2-9E9E-D5E348A5F256}"/>
</file>

<file path=customXml/itemProps3.xml><?xml version="1.0" encoding="utf-8"?>
<ds:datastoreItem xmlns:ds="http://schemas.openxmlformats.org/officeDocument/2006/customXml" ds:itemID="{5FFB7C4E-1FB1-4E17-8764-DC315676BDB1}">
  <ds:schemaRefs>
    <ds:schemaRef ds:uri="http://schemas.microsoft.com/office/2006/metadata/properties"/>
    <ds:schemaRef ds:uri="http://www.w3.org/XML/1998/namespace"/>
    <ds:schemaRef ds:uri="5d982bf3-a48c-4351-8fdb-12b10060851e"/>
    <ds:schemaRef ds:uri="9be3f55f-8098-485e-a615-a10e4181e135"/>
    <ds:schemaRef ds:uri="http://purl.org/dc/terms/"/>
    <ds:schemaRef ds:uri="http://schemas.microsoft.com/sharepoint/v3"/>
    <ds:schemaRef ds:uri="http://purl.org/dc/dcmitype/"/>
    <ds:schemaRef ds:uri="http://schemas.microsoft.com/office/2006/documentManagement/types"/>
    <ds:schemaRef ds:uri="http://purl.org/dc/elements/1.1/"/>
    <ds:schemaRef ds:uri="http://schemas.openxmlformats.org/package/2006/metadata/core-properties"/>
    <ds:schemaRef ds:uri="http://schemas.microsoft.com/office/infopath/2007/PartnerControls"/>
    <ds:schemaRef ds:uri="057cde04-a7b7-4dd2-b45f-a64767728da2"/>
  </ds:schemaRefs>
</ds:datastoreItem>
</file>

<file path=customXml/itemProps4.xml><?xml version="1.0" encoding="utf-8"?>
<ds:datastoreItem xmlns:ds="http://schemas.openxmlformats.org/officeDocument/2006/customXml" ds:itemID="{1911A229-4799-4DD1-8AC4-95D09EB69E02}"/>
</file>

<file path=docProps/app.xml><?xml version="1.0" encoding="utf-8"?>
<Properties xmlns="http://schemas.openxmlformats.org/officeDocument/2006/extended-properties" xmlns:vt="http://schemas.openxmlformats.org/officeDocument/2006/docPropsVTypes">
  <Template/>
  <TotalTime>10867</TotalTime>
  <Words>401</Words>
  <Application>Microsoft Office PowerPoint</Application>
  <PresentationFormat>Widescreen</PresentationFormat>
  <Paragraphs>88</Paragraphs>
  <Slides>12</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12</vt:i4>
      </vt:variant>
    </vt:vector>
  </HeadingPairs>
  <TitlesOfParts>
    <vt:vector size="22" baseType="lpstr">
      <vt:lpstr>Montserrat SemiBold</vt:lpstr>
      <vt:lpstr>Open Sans</vt:lpstr>
      <vt:lpstr>Montserrat</vt:lpstr>
      <vt:lpstr>Open Sans Light</vt:lpstr>
      <vt:lpstr>Lora</vt:lpstr>
      <vt:lpstr>Arial</vt:lpstr>
      <vt:lpstr>Montserrat ExtraLight</vt:lpstr>
      <vt:lpstr>Calibri</vt:lpstr>
      <vt:lpstr>Wingdings</vt:lpstr>
      <vt:lpstr>CCC Theme 2019</vt:lpstr>
      <vt:lpstr>Understanding the SNEP Region through Existing Data</vt:lpstr>
      <vt:lpstr>The SNEP Region</vt:lpstr>
      <vt:lpstr>SNEP Region Existing Data</vt:lpstr>
      <vt:lpstr>PowerPoint Presentation</vt:lpstr>
      <vt:lpstr>PowerPoint Presentation</vt:lpstr>
      <vt:lpstr>PowerPoint Presentation</vt:lpstr>
      <vt:lpstr>PowerPoint Presentation</vt:lpstr>
      <vt:lpstr>How are we doing?</vt:lpstr>
      <vt:lpstr>Live Notes</vt:lpstr>
      <vt:lpstr>How can we improve?</vt:lpstr>
      <vt:lpstr>Live Notes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Danielle Donahue</dc:creator>
  <cp:lastModifiedBy>Tim Pasakarnis</cp:lastModifiedBy>
  <cp:revision>271</cp:revision>
  <cp:lastPrinted>2019-01-29T14:33:21Z</cp:lastPrinted>
  <dcterms:created xsi:type="dcterms:W3CDTF">2018-09-07T14:35:47Z</dcterms:created>
  <dcterms:modified xsi:type="dcterms:W3CDTF">2023-06-09T19:07:38Z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0x01010082B2082D72F8F04BA79D2564D57AF7B7</vt:lpwstr>
  </property>
  <property fmtid="{D5CDD505-2E9C-101B-9397-08002B2CF9AE}" pid="3" name="TaxKeyword">
    <vt:lpwstr/>
  </property>
  <property fmtid="{D5CDD505-2E9C-101B-9397-08002B2CF9AE}" pid="4" name="Agency">
    <vt:lpwstr/>
  </property>
  <property fmtid="{D5CDD505-2E9C-101B-9397-08002B2CF9AE}" pid="5" name="Year">
    <vt:lpwstr/>
  </property>
  <property fmtid="{D5CDD505-2E9C-101B-9397-08002B2CF9AE}" pid="6" name="CCC Keywords">
    <vt:lpwstr/>
  </property>
  <property fmtid="{D5CDD505-2E9C-101B-9397-08002B2CF9AE}" pid="7" name="Keywords - Transportation">
    <vt:lpwstr/>
  </property>
  <property fmtid="{D5CDD505-2E9C-101B-9397-08002B2CF9AE}" pid="8" name="Town or Village">
    <vt:lpwstr/>
  </property>
  <property fmtid="{D5CDD505-2E9C-101B-9397-08002B2CF9AE}" pid="9" name="CCC Plans">
    <vt:lpwstr>255;#Comprehensive Economic Development Strategy|071e08c2-b248-448f-8586-e256e37cc564</vt:lpwstr>
  </property>
  <property fmtid="{D5CDD505-2E9C-101B-9397-08002B2CF9AE}" pid="10" name="CCC Program Areas">
    <vt:lpwstr/>
  </property>
  <property fmtid="{D5CDD505-2E9C-101B-9397-08002B2CF9AE}" pid="11" name="Keywords - Water">
    <vt:lpwstr/>
  </property>
  <property fmtid="{D5CDD505-2E9C-101B-9397-08002B2CF9AE}" pid="12" name="Document Status">
    <vt:lpwstr/>
  </property>
  <property fmtid="{D5CDD505-2E9C-101B-9397-08002B2CF9AE}" pid="13" name="AuthorIds_UIVersion_5120">
    <vt:lpwstr>123</vt:lpwstr>
  </property>
  <property fmtid="{D5CDD505-2E9C-101B-9397-08002B2CF9AE}" pid="14" name="AuthorIds_UIVersion_7680">
    <vt:lpwstr>123</vt:lpwstr>
  </property>
  <property fmtid="{D5CDD505-2E9C-101B-9397-08002B2CF9AE}" pid="15" name="AuthorIds_UIVersion_10752">
    <vt:lpwstr>51</vt:lpwstr>
  </property>
  <property fmtid="{D5CDD505-2E9C-101B-9397-08002B2CF9AE}" pid="16" name="AuthorIds_UIVersion_13824">
    <vt:lpwstr>51</vt:lpwstr>
  </property>
  <property fmtid="{D5CDD505-2E9C-101B-9397-08002B2CF9AE}" pid="17" name="AuthorIds_UIVersion_25600">
    <vt:lpwstr>152</vt:lpwstr>
  </property>
  <property fmtid="{D5CDD505-2E9C-101B-9397-08002B2CF9AE}" pid="18" name="AuthorIds_UIVersion_20992">
    <vt:lpwstr>51</vt:lpwstr>
  </property>
  <property fmtid="{D5CDD505-2E9C-101B-9397-08002B2CF9AE}" pid="19" name="AuthorIds_UIVersion_39936">
    <vt:lpwstr>51</vt:lpwstr>
  </property>
  <property fmtid="{D5CDD505-2E9C-101B-9397-08002B2CF9AE}" pid="20" name="AuthorIds_UIVersion_40448">
    <vt:lpwstr>152</vt:lpwstr>
  </property>
  <property fmtid="{D5CDD505-2E9C-101B-9397-08002B2CF9AE}" pid="21" name="AuthorIds_UIVersion_47104">
    <vt:lpwstr>51</vt:lpwstr>
  </property>
  <property fmtid="{D5CDD505-2E9C-101B-9397-08002B2CF9AE}" pid="22" name="AuthorIds_UIVersion_51712">
    <vt:lpwstr>51</vt:lpwstr>
  </property>
  <property fmtid="{D5CDD505-2E9C-101B-9397-08002B2CF9AE}" pid="23" name="AuthorIds_UIVersion_69120">
    <vt:lpwstr>123</vt:lpwstr>
  </property>
  <property fmtid="{D5CDD505-2E9C-101B-9397-08002B2CF9AE}" pid="24" name="AuthorIds_UIVersion_71168">
    <vt:lpwstr>51</vt:lpwstr>
  </property>
  <property fmtid="{D5CDD505-2E9C-101B-9397-08002B2CF9AE}" pid="25" name="AuthorIds_UIVersion_82944">
    <vt:lpwstr>51</vt:lpwstr>
  </property>
  <property fmtid="{D5CDD505-2E9C-101B-9397-08002B2CF9AE}" pid="26" name="AuthorIds_UIVersion_96768">
    <vt:lpwstr>123</vt:lpwstr>
  </property>
  <property fmtid="{D5CDD505-2E9C-101B-9397-08002B2CF9AE}" pid="27" name="AuthorIds_UIVersion_1024">
    <vt:lpwstr>113</vt:lpwstr>
  </property>
  <property fmtid="{D5CDD505-2E9C-101B-9397-08002B2CF9AE}" pid="28" name="xd_ProgID">
    <vt:lpwstr/>
  </property>
  <property fmtid="{D5CDD505-2E9C-101B-9397-08002B2CF9AE}" pid="29" name="ComplianceAssetId">
    <vt:lpwstr/>
  </property>
  <property fmtid="{D5CDD505-2E9C-101B-9397-08002B2CF9AE}" pid="30" name="TemplateUrl">
    <vt:lpwstr/>
  </property>
  <property fmtid="{D5CDD505-2E9C-101B-9397-08002B2CF9AE}" pid="31" name="xd_Signature">
    <vt:bool>false</vt:bool>
  </property>
  <property fmtid="{D5CDD505-2E9C-101B-9397-08002B2CF9AE}" pid="32" name="Order">
    <vt:r8>433400</vt:r8>
  </property>
  <property fmtid="{D5CDD505-2E9C-101B-9397-08002B2CF9AE}" pid="33" name="Program Area">
    <vt:lpwstr/>
  </property>
  <property fmtid="{D5CDD505-2E9C-101B-9397-08002B2CF9AE}" pid="34" name="WebResources">
    <vt:lpwstr/>
  </property>
  <property fmtid="{D5CDD505-2E9C-101B-9397-08002B2CF9AE}" pid="35" name="Notices">
    <vt:lpwstr/>
  </property>
  <property fmtid="{D5CDD505-2E9C-101B-9397-08002B2CF9AE}" pid="36" name="SiteDomains">
    <vt:lpwstr/>
  </property>
  <property fmtid="{D5CDD505-2E9C-101B-9397-08002B2CF9AE}" pid="37" name="Project ID">
    <vt:lpwstr/>
  </property>
  <property fmtid="{D5CDD505-2E9C-101B-9397-08002B2CF9AE}" pid="38" name="CCC Document Type">
    <vt:lpwstr/>
  </property>
</Properties>
</file>