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87" r:id="rId3"/>
    <p:sldId id="449" r:id="rId4"/>
    <p:sldId id="448" r:id="rId5"/>
    <p:sldId id="468" r:id="rId6"/>
    <p:sldId id="469" r:id="rId7"/>
    <p:sldId id="450" r:id="rId8"/>
    <p:sldId id="4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4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broski, Ian" userId="bd3dc36e-9b09-4c47-bacd-7f6f55b91472" providerId="ADAL" clId="{2CE46C2B-7079-4F0F-9BC4-75742D4E609C}"/>
    <pc:docChg chg="undo custSel addSld delSld modSld">
      <pc:chgData name="Dombroski, Ian" userId="bd3dc36e-9b09-4c47-bacd-7f6f55b91472" providerId="ADAL" clId="{2CE46C2B-7079-4F0F-9BC4-75742D4E609C}" dt="2023-06-12T02:10:54.444" v="661" actId="20577"/>
      <pc:docMkLst>
        <pc:docMk/>
      </pc:docMkLst>
      <pc:sldChg chg="modSp add mod">
        <pc:chgData name="Dombroski, Ian" userId="bd3dc36e-9b09-4c47-bacd-7f6f55b91472" providerId="ADAL" clId="{2CE46C2B-7079-4F0F-9BC4-75742D4E609C}" dt="2023-06-12T00:04:45.076" v="254" actId="20577"/>
        <pc:sldMkLst>
          <pc:docMk/>
          <pc:sldMk cId="3309375694" sldId="287"/>
        </pc:sldMkLst>
        <pc:spChg chg="mod">
          <ac:chgData name="Dombroski, Ian" userId="bd3dc36e-9b09-4c47-bacd-7f6f55b91472" providerId="ADAL" clId="{2CE46C2B-7079-4F0F-9BC4-75742D4E609C}" dt="2023-06-09T18:15:16.862" v="91" actId="20577"/>
          <ac:spMkLst>
            <pc:docMk/>
            <pc:sldMk cId="3309375694" sldId="287"/>
            <ac:spMk id="2" creationId="{518E2EE9-4641-414E-B406-52B69AFD4025}"/>
          </ac:spMkLst>
        </pc:spChg>
        <pc:spChg chg="mod">
          <ac:chgData name="Dombroski, Ian" userId="bd3dc36e-9b09-4c47-bacd-7f6f55b91472" providerId="ADAL" clId="{2CE46C2B-7079-4F0F-9BC4-75742D4E609C}" dt="2023-06-12T00:04:45.076" v="254" actId="20577"/>
          <ac:spMkLst>
            <pc:docMk/>
            <pc:sldMk cId="3309375694" sldId="287"/>
            <ac:spMk id="7" creationId="{A9C18A49-19B2-4F2C-AECD-DD9930106D90}"/>
          </ac:spMkLst>
        </pc:spChg>
      </pc:sldChg>
      <pc:sldChg chg="add del">
        <pc:chgData name="Dombroski, Ian" userId="bd3dc36e-9b09-4c47-bacd-7f6f55b91472" providerId="ADAL" clId="{2CE46C2B-7079-4F0F-9BC4-75742D4E609C}" dt="2023-06-12T01:25:31.740" v="483" actId="47"/>
        <pc:sldMkLst>
          <pc:docMk/>
          <pc:sldMk cId="1056495602" sldId="447"/>
        </pc:sldMkLst>
      </pc:sldChg>
      <pc:sldChg chg="add del">
        <pc:chgData name="Dombroski, Ian" userId="bd3dc36e-9b09-4c47-bacd-7f6f55b91472" providerId="ADAL" clId="{2CE46C2B-7079-4F0F-9BC4-75742D4E609C}" dt="2023-06-12T01:25:29.606" v="482" actId="2696"/>
        <pc:sldMkLst>
          <pc:docMk/>
          <pc:sldMk cId="1045569736" sldId="448"/>
        </pc:sldMkLst>
      </pc:sldChg>
      <pc:sldChg chg="addSp delSp modSp add mod">
        <pc:chgData name="Dombroski, Ian" userId="bd3dc36e-9b09-4c47-bacd-7f6f55b91472" providerId="ADAL" clId="{2CE46C2B-7079-4F0F-9BC4-75742D4E609C}" dt="2023-06-09T20:15:14.617" v="249"/>
        <pc:sldMkLst>
          <pc:docMk/>
          <pc:sldMk cId="4232171926" sldId="449"/>
        </pc:sldMkLst>
        <pc:picChg chg="add mod">
          <ac:chgData name="Dombroski, Ian" userId="bd3dc36e-9b09-4c47-bacd-7f6f55b91472" providerId="ADAL" clId="{2CE46C2B-7079-4F0F-9BC4-75742D4E609C}" dt="2023-06-09T20:15:14.617" v="249"/>
          <ac:picMkLst>
            <pc:docMk/>
            <pc:sldMk cId="4232171926" sldId="449"/>
            <ac:picMk id="4" creationId="{AFBFE0CA-B5E0-513B-CDAE-5A05A2D03EA1}"/>
          </ac:picMkLst>
        </pc:picChg>
        <pc:picChg chg="del">
          <ac:chgData name="Dombroski, Ian" userId="bd3dc36e-9b09-4c47-bacd-7f6f55b91472" providerId="ADAL" clId="{2CE46C2B-7079-4F0F-9BC4-75742D4E609C}" dt="2023-06-09T18:13:13.019" v="1" actId="478"/>
          <ac:picMkLst>
            <pc:docMk/>
            <pc:sldMk cId="4232171926" sldId="449"/>
            <ac:picMk id="6" creationId="{065C6504-1B4A-B531-C68D-C1B5957FB7CC}"/>
          </ac:picMkLst>
        </pc:picChg>
      </pc:sldChg>
      <pc:sldChg chg="addSp modSp add mod">
        <pc:chgData name="Dombroski, Ian" userId="bd3dc36e-9b09-4c47-bacd-7f6f55b91472" providerId="ADAL" clId="{2CE46C2B-7079-4F0F-9BC4-75742D4E609C}" dt="2023-06-09T20:15:35.682" v="250"/>
        <pc:sldMkLst>
          <pc:docMk/>
          <pc:sldMk cId="3425075815" sldId="450"/>
        </pc:sldMkLst>
        <pc:spChg chg="mod">
          <ac:chgData name="Dombroski, Ian" userId="bd3dc36e-9b09-4c47-bacd-7f6f55b91472" providerId="ADAL" clId="{2CE46C2B-7079-4F0F-9BC4-75742D4E609C}" dt="2023-06-09T18:27:39.444" v="131" actId="20577"/>
          <ac:spMkLst>
            <pc:docMk/>
            <pc:sldMk cId="3425075815" sldId="450"/>
            <ac:spMk id="2" creationId="{3FBC621A-8D5A-4D0E-ADBB-165B485673AC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4" creationId="{0AE41097-4F3C-9D8B-D169-E61207C15CE0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5" creationId="{9298163D-F11C-110B-3B7A-4E1159F46226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6" creationId="{3F0A4B54-4FD3-0FCC-7ACD-C09EA5B95990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7" creationId="{2783A730-5046-C0FD-6566-A06A826DBBF3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11" creationId="{E0CEDA2B-F65E-2D09-D6E1-FDB34EEA3375}"/>
          </ac:spMkLst>
        </pc:spChg>
        <pc:spChg chg="add mod">
          <ac:chgData name="Dombroski, Ian" userId="bd3dc36e-9b09-4c47-bacd-7f6f55b91472" providerId="ADAL" clId="{2CE46C2B-7079-4F0F-9BC4-75742D4E609C}" dt="2023-06-09T20:15:35.682" v="250"/>
          <ac:spMkLst>
            <pc:docMk/>
            <pc:sldMk cId="3425075815" sldId="450"/>
            <ac:spMk id="12" creationId="{4ED5208E-1546-FE6D-8DEF-341B0F94BC0E}"/>
          </ac:spMkLst>
        </pc:spChg>
        <pc:cxnChg chg="add mod">
          <ac:chgData name="Dombroski, Ian" userId="bd3dc36e-9b09-4c47-bacd-7f6f55b91472" providerId="ADAL" clId="{2CE46C2B-7079-4F0F-9BC4-75742D4E609C}" dt="2023-06-09T20:15:35.682" v="250"/>
          <ac:cxnSpMkLst>
            <pc:docMk/>
            <pc:sldMk cId="3425075815" sldId="450"/>
            <ac:cxnSpMk id="8" creationId="{72CC2FB5-C7F6-280F-C080-B1E115E3775D}"/>
          </ac:cxnSpMkLst>
        </pc:cxnChg>
        <pc:cxnChg chg="add mod">
          <ac:chgData name="Dombroski, Ian" userId="bd3dc36e-9b09-4c47-bacd-7f6f55b91472" providerId="ADAL" clId="{2CE46C2B-7079-4F0F-9BC4-75742D4E609C}" dt="2023-06-09T20:15:35.682" v="250"/>
          <ac:cxnSpMkLst>
            <pc:docMk/>
            <pc:sldMk cId="3425075815" sldId="450"/>
            <ac:cxnSpMk id="9" creationId="{4C4C276E-9DAC-E0F6-5B23-E83B3E185647}"/>
          </ac:cxnSpMkLst>
        </pc:cxnChg>
        <pc:cxnChg chg="add mod">
          <ac:chgData name="Dombroski, Ian" userId="bd3dc36e-9b09-4c47-bacd-7f6f55b91472" providerId="ADAL" clId="{2CE46C2B-7079-4F0F-9BC4-75742D4E609C}" dt="2023-06-09T20:15:35.682" v="250"/>
          <ac:cxnSpMkLst>
            <pc:docMk/>
            <pc:sldMk cId="3425075815" sldId="450"/>
            <ac:cxnSpMk id="10" creationId="{2F7EDA25-CFA4-35F3-1AF3-2F517F7A909D}"/>
          </ac:cxnSpMkLst>
        </pc:cxnChg>
        <pc:cxnChg chg="add mod">
          <ac:chgData name="Dombroski, Ian" userId="bd3dc36e-9b09-4c47-bacd-7f6f55b91472" providerId="ADAL" clId="{2CE46C2B-7079-4F0F-9BC4-75742D4E609C}" dt="2023-06-09T20:15:35.682" v="250"/>
          <ac:cxnSpMkLst>
            <pc:docMk/>
            <pc:sldMk cId="3425075815" sldId="450"/>
            <ac:cxnSpMk id="13" creationId="{CA4883A0-1F54-33C0-E7FA-72F303845CD8}"/>
          </ac:cxnSpMkLst>
        </pc:cxnChg>
        <pc:cxnChg chg="add mod">
          <ac:chgData name="Dombroski, Ian" userId="bd3dc36e-9b09-4c47-bacd-7f6f55b91472" providerId="ADAL" clId="{2CE46C2B-7079-4F0F-9BC4-75742D4E609C}" dt="2023-06-09T20:15:35.682" v="250"/>
          <ac:cxnSpMkLst>
            <pc:docMk/>
            <pc:sldMk cId="3425075815" sldId="450"/>
            <ac:cxnSpMk id="14" creationId="{7C1F1ABB-C1E2-BBAE-EEE9-E5F778AA0A30}"/>
          </ac:cxnSpMkLst>
        </pc:cxnChg>
      </pc:sldChg>
      <pc:sldChg chg="modSp add del mod">
        <pc:chgData name="Dombroski, Ian" userId="bd3dc36e-9b09-4c47-bacd-7f6f55b91472" providerId="ADAL" clId="{2CE46C2B-7079-4F0F-9BC4-75742D4E609C}" dt="2023-06-12T01:29:05.573" v="525" actId="47"/>
        <pc:sldMkLst>
          <pc:docMk/>
          <pc:sldMk cId="1842061793" sldId="451"/>
        </pc:sldMkLst>
        <pc:spChg chg="mod">
          <ac:chgData name="Dombroski, Ian" userId="bd3dc36e-9b09-4c47-bacd-7f6f55b91472" providerId="ADAL" clId="{2CE46C2B-7079-4F0F-9BC4-75742D4E609C}" dt="2023-06-09T18:28:29.141" v="214" actId="20577"/>
          <ac:spMkLst>
            <pc:docMk/>
            <pc:sldMk cId="1842061793" sldId="451"/>
            <ac:spMk id="2" creationId="{3FBC621A-8D5A-4D0E-ADBB-165B485673AC}"/>
          </ac:spMkLst>
        </pc:spChg>
      </pc:sldChg>
      <pc:sldChg chg="modSp add del mod">
        <pc:chgData name="Dombroski, Ian" userId="bd3dc36e-9b09-4c47-bacd-7f6f55b91472" providerId="ADAL" clId="{2CE46C2B-7079-4F0F-9BC4-75742D4E609C}" dt="2023-06-12T01:29:06.149" v="526" actId="47"/>
        <pc:sldMkLst>
          <pc:docMk/>
          <pc:sldMk cId="173984515" sldId="452"/>
        </pc:sldMkLst>
        <pc:spChg chg="mod">
          <ac:chgData name="Dombroski, Ian" userId="bd3dc36e-9b09-4c47-bacd-7f6f55b91472" providerId="ADAL" clId="{2CE46C2B-7079-4F0F-9BC4-75742D4E609C}" dt="2023-06-09T18:28:25.678" v="213" actId="20577"/>
          <ac:spMkLst>
            <pc:docMk/>
            <pc:sldMk cId="173984515" sldId="452"/>
            <ac:spMk id="2" creationId="{3FBC621A-8D5A-4D0E-ADBB-165B485673AC}"/>
          </ac:spMkLst>
        </pc:spChg>
      </pc:sldChg>
      <pc:sldChg chg="modSp add del mod">
        <pc:chgData name="Dombroski, Ian" userId="bd3dc36e-9b09-4c47-bacd-7f6f55b91472" providerId="ADAL" clId="{2CE46C2B-7079-4F0F-9BC4-75742D4E609C}" dt="2023-06-12T01:29:06.658" v="527" actId="47"/>
        <pc:sldMkLst>
          <pc:docMk/>
          <pc:sldMk cId="2325063875" sldId="453"/>
        </pc:sldMkLst>
        <pc:spChg chg="mod">
          <ac:chgData name="Dombroski, Ian" userId="bd3dc36e-9b09-4c47-bacd-7f6f55b91472" providerId="ADAL" clId="{2CE46C2B-7079-4F0F-9BC4-75742D4E609C}" dt="2023-06-09T18:29:14.444" v="248" actId="20577"/>
          <ac:spMkLst>
            <pc:docMk/>
            <pc:sldMk cId="2325063875" sldId="453"/>
            <ac:spMk id="2" creationId="{3FBC621A-8D5A-4D0E-ADBB-165B485673AC}"/>
          </ac:spMkLst>
        </pc:spChg>
      </pc:sldChg>
      <pc:sldChg chg="addSp modSp add mod">
        <pc:chgData name="Dombroski, Ian" userId="bd3dc36e-9b09-4c47-bacd-7f6f55b91472" providerId="ADAL" clId="{2CE46C2B-7079-4F0F-9BC4-75742D4E609C}" dt="2023-06-12T01:10:02.673" v="477" actId="14100"/>
        <pc:sldMkLst>
          <pc:docMk/>
          <pc:sldMk cId="2797859085" sldId="468"/>
        </pc:sldMkLst>
        <pc:spChg chg="add mod">
          <ac:chgData name="Dombroski, Ian" userId="bd3dc36e-9b09-4c47-bacd-7f6f55b91472" providerId="ADAL" clId="{2CE46C2B-7079-4F0F-9BC4-75742D4E609C}" dt="2023-06-12T01:09:49.432" v="474" actId="20577"/>
          <ac:spMkLst>
            <pc:docMk/>
            <pc:sldMk cId="2797859085" sldId="468"/>
            <ac:spMk id="3" creationId="{DAD021EC-BC8A-CEDC-0B92-C88B3240CE04}"/>
          </ac:spMkLst>
        </pc:spChg>
        <pc:cxnChg chg="add mod">
          <ac:chgData name="Dombroski, Ian" userId="bd3dc36e-9b09-4c47-bacd-7f6f55b91472" providerId="ADAL" clId="{2CE46C2B-7079-4F0F-9BC4-75742D4E609C}" dt="2023-06-12T01:10:02.673" v="477" actId="14100"/>
          <ac:cxnSpMkLst>
            <pc:docMk/>
            <pc:sldMk cId="2797859085" sldId="468"/>
            <ac:cxnSpMk id="10" creationId="{A392B32F-9585-94EE-997A-9C62D5E57183}"/>
          </ac:cxnSpMkLst>
        </pc:cxnChg>
      </pc:sldChg>
      <pc:sldChg chg="addSp delSp modSp add mod">
        <pc:chgData name="Dombroski, Ian" userId="bd3dc36e-9b09-4c47-bacd-7f6f55b91472" providerId="ADAL" clId="{2CE46C2B-7079-4F0F-9BC4-75742D4E609C}" dt="2023-06-12T01:17:57.340" v="478" actId="478"/>
        <pc:sldMkLst>
          <pc:docMk/>
          <pc:sldMk cId="2712025402" sldId="469"/>
        </pc:sldMkLst>
        <pc:spChg chg="mod">
          <ac:chgData name="Dombroski, Ian" userId="bd3dc36e-9b09-4c47-bacd-7f6f55b91472" providerId="ADAL" clId="{2CE46C2B-7079-4F0F-9BC4-75742D4E609C}" dt="2023-06-12T00:23:05.473" v="269" actId="20577"/>
          <ac:spMkLst>
            <pc:docMk/>
            <pc:sldMk cId="2712025402" sldId="469"/>
            <ac:spMk id="2" creationId="{3FBC621A-8D5A-4D0E-ADBB-165B485673AC}"/>
          </ac:spMkLst>
        </pc:spChg>
        <pc:spChg chg="add mod">
          <ac:chgData name="Dombroski, Ian" userId="bd3dc36e-9b09-4c47-bacd-7f6f55b91472" providerId="ADAL" clId="{2CE46C2B-7079-4F0F-9BC4-75742D4E609C}" dt="2023-06-12T01:08:49.539" v="450" actId="1076"/>
          <ac:spMkLst>
            <pc:docMk/>
            <pc:sldMk cId="2712025402" sldId="469"/>
            <ac:spMk id="3" creationId="{8280BE4A-62C0-86EE-AFCF-85BFAA076513}"/>
          </ac:spMkLst>
        </pc:spChg>
        <pc:spChg chg="mod">
          <ac:chgData name="Dombroski, Ian" userId="bd3dc36e-9b09-4c47-bacd-7f6f55b91472" providerId="ADAL" clId="{2CE46C2B-7079-4F0F-9BC4-75742D4E609C}" dt="2023-06-12T00:23:59.936" v="300" actId="20577"/>
          <ac:spMkLst>
            <pc:docMk/>
            <pc:sldMk cId="2712025402" sldId="469"/>
            <ac:spMk id="4" creationId="{FD5041B9-0930-202C-7463-F94048EA22B2}"/>
          </ac:spMkLst>
        </pc:spChg>
        <pc:spChg chg="del">
          <ac:chgData name="Dombroski, Ian" userId="bd3dc36e-9b09-4c47-bacd-7f6f55b91472" providerId="ADAL" clId="{2CE46C2B-7079-4F0F-9BC4-75742D4E609C}" dt="2023-06-12T00:23:12.693" v="270" actId="478"/>
          <ac:spMkLst>
            <pc:docMk/>
            <pc:sldMk cId="2712025402" sldId="469"/>
            <ac:spMk id="5" creationId="{DFC8386F-EDC2-DC78-928B-7445326D6524}"/>
          </ac:spMkLst>
        </pc:spChg>
        <pc:spChg chg="del">
          <ac:chgData name="Dombroski, Ian" userId="bd3dc36e-9b09-4c47-bacd-7f6f55b91472" providerId="ADAL" clId="{2CE46C2B-7079-4F0F-9BC4-75742D4E609C}" dt="2023-06-12T00:23:14.336" v="272" actId="478"/>
          <ac:spMkLst>
            <pc:docMk/>
            <pc:sldMk cId="2712025402" sldId="469"/>
            <ac:spMk id="7" creationId="{6D9841F8-D61F-F086-6CD1-4D7BE29E2689}"/>
          </ac:spMkLst>
        </pc:spChg>
        <pc:spChg chg="del">
          <ac:chgData name="Dombroski, Ian" userId="bd3dc36e-9b09-4c47-bacd-7f6f55b91472" providerId="ADAL" clId="{2CE46C2B-7079-4F0F-9BC4-75742D4E609C}" dt="2023-06-12T00:23:18.191" v="277" actId="478"/>
          <ac:spMkLst>
            <pc:docMk/>
            <pc:sldMk cId="2712025402" sldId="469"/>
            <ac:spMk id="8" creationId="{EDAFC894-AFD9-45DC-E408-C271B53E1E77}"/>
          </ac:spMkLst>
        </pc:spChg>
        <pc:spChg chg="del">
          <ac:chgData name="Dombroski, Ian" userId="bd3dc36e-9b09-4c47-bacd-7f6f55b91472" providerId="ADAL" clId="{2CE46C2B-7079-4F0F-9BC4-75742D4E609C}" dt="2023-06-12T00:23:15.694" v="274" actId="478"/>
          <ac:spMkLst>
            <pc:docMk/>
            <pc:sldMk cId="2712025402" sldId="469"/>
            <ac:spMk id="9" creationId="{509406B4-31CD-98F8-B3E6-3099F27C9C58}"/>
          </ac:spMkLst>
        </pc:spChg>
        <pc:spChg chg="add mod">
          <ac:chgData name="Dombroski, Ian" userId="bd3dc36e-9b09-4c47-bacd-7f6f55b91472" providerId="ADAL" clId="{2CE46C2B-7079-4F0F-9BC4-75742D4E609C}" dt="2023-06-12T00:24:17.203" v="350" actId="20577"/>
          <ac:spMkLst>
            <pc:docMk/>
            <pc:sldMk cId="2712025402" sldId="469"/>
            <ac:spMk id="10" creationId="{1185429F-A041-A161-48AB-F28F8F408344}"/>
          </ac:spMkLst>
        </pc:spChg>
        <pc:spChg chg="add mod">
          <ac:chgData name="Dombroski, Ian" userId="bd3dc36e-9b09-4c47-bacd-7f6f55b91472" providerId="ADAL" clId="{2CE46C2B-7079-4F0F-9BC4-75742D4E609C}" dt="2023-06-12T01:08:38.663" v="446" actId="1076"/>
          <ac:spMkLst>
            <pc:docMk/>
            <pc:sldMk cId="2712025402" sldId="469"/>
            <ac:spMk id="11" creationId="{BF863D29-61D2-EA34-6CF5-EDD92F43A763}"/>
          </ac:spMkLst>
        </pc:spChg>
        <pc:spChg chg="add mod">
          <ac:chgData name="Dombroski, Ian" userId="bd3dc36e-9b09-4c47-bacd-7f6f55b91472" providerId="ADAL" clId="{2CE46C2B-7079-4F0F-9BC4-75742D4E609C}" dt="2023-06-12T01:08:47.238" v="449" actId="1076"/>
          <ac:spMkLst>
            <pc:docMk/>
            <pc:sldMk cId="2712025402" sldId="469"/>
            <ac:spMk id="12" creationId="{275511CD-220A-19AD-A404-76F8BEF827CC}"/>
          </ac:spMkLst>
        </pc:spChg>
        <pc:spChg chg="add mod">
          <ac:chgData name="Dombroski, Ian" userId="bd3dc36e-9b09-4c47-bacd-7f6f55b91472" providerId="ADAL" clId="{2CE46C2B-7079-4F0F-9BC4-75742D4E609C}" dt="2023-06-12T01:08:44.106" v="448" actId="1076"/>
          <ac:spMkLst>
            <pc:docMk/>
            <pc:sldMk cId="2712025402" sldId="469"/>
            <ac:spMk id="13" creationId="{351AA1A0-61C8-3440-3D00-20C346337080}"/>
          </ac:spMkLst>
        </pc:spChg>
        <pc:spChg chg="add del mod">
          <ac:chgData name="Dombroski, Ian" userId="bd3dc36e-9b09-4c47-bacd-7f6f55b91472" providerId="ADAL" clId="{2CE46C2B-7079-4F0F-9BC4-75742D4E609C}" dt="2023-06-12T01:17:57.340" v="478" actId="478"/>
          <ac:spMkLst>
            <pc:docMk/>
            <pc:sldMk cId="2712025402" sldId="469"/>
            <ac:spMk id="14" creationId="{032415E2-D273-8092-EFB9-A7F2399CC2CB}"/>
          </ac:spMkLst>
        </pc:spChg>
        <pc:cxnChg chg="del mod">
          <ac:chgData name="Dombroski, Ian" userId="bd3dc36e-9b09-4c47-bacd-7f6f55b91472" providerId="ADAL" clId="{2CE46C2B-7079-4F0F-9BC4-75742D4E609C}" dt="2023-06-12T00:23:17.732" v="276" actId="478"/>
          <ac:cxnSpMkLst>
            <pc:docMk/>
            <pc:sldMk cId="2712025402" sldId="469"/>
            <ac:cxnSpMk id="6" creationId="{34F573B3-A73B-2777-D6FD-EAC12D36B805}"/>
          </ac:cxnSpMkLst>
        </pc:cxnChg>
        <pc:cxnChg chg="del mod">
          <ac:chgData name="Dombroski, Ian" userId="bd3dc36e-9b09-4c47-bacd-7f6f55b91472" providerId="ADAL" clId="{2CE46C2B-7079-4F0F-9BC4-75742D4E609C}" dt="2023-06-12T00:23:16.690" v="275" actId="478"/>
          <ac:cxnSpMkLst>
            <pc:docMk/>
            <pc:sldMk cId="2712025402" sldId="469"/>
            <ac:cxnSpMk id="15" creationId="{D05081B4-98A2-E7C2-A626-1540B7F81C04}"/>
          </ac:cxnSpMkLst>
        </pc:cxnChg>
        <pc:cxnChg chg="del mod">
          <ac:chgData name="Dombroski, Ian" userId="bd3dc36e-9b09-4c47-bacd-7f6f55b91472" providerId="ADAL" clId="{2CE46C2B-7079-4F0F-9BC4-75742D4E609C}" dt="2023-06-12T00:23:13.451" v="271" actId="478"/>
          <ac:cxnSpMkLst>
            <pc:docMk/>
            <pc:sldMk cId="2712025402" sldId="469"/>
            <ac:cxnSpMk id="18" creationId="{A4CE41DF-C866-A548-BEB1-B404F6CA4EC6}"/>
          </ac:cxnSpMkLst>
        </pc:cxnChg>
        <pc:cxnChg chg="del mod">
          <ac:chgData name="Dombroski, Ian" userId="bd3dc36e-9b09-4c47-bacd-7f6f55b91472" providerId="ADAL" clId="{2CE46C2B-7079-4F0F-9BC4-75742D4E609C}" dt="2023-06-12T00:23:14.996" v="273" actId="478"/>
          <ac:cxnSpMkLst>
            <pc:docMk/>
            <pc:sldMk cId="2712025402" sldId="469"/>
            <ac:cxnSpMk id="39" creationId="{26232D73-134D-3EDD-801C-D33D9C169F50}"/>
          </ac:cxnSpMkLst>
        </pc:cxnChg>
      </pc:sldChg>
      <pc:sldChg chg="modSp add mod">
        <pc:chgData name="Dombroski, Ian" userId="bd3dc36e-9b09-4c47-bacd-7f6f55b91472" providerId="ADAL" clId="{2CE46C2B-7079-4F0F-9BC4-75742D4E609C}" dt="2023-06-12T02:10:54.444" v="661" actId="20577"/>
        <pc:sldMkLst>
          <pc:docMk/>
          <pc:sldMk cId="2864545933" sldId="470"/>
        </pc:sldMkLst>
        <pc:spChg chg="mod">
          <ac:chgData name="Dombroski, Ian" userId="bd3dc36e-9b09-4c47-bacd-7f6f55b91472" providerId="ADAL" clId="{2CE46C2B-7079-4F0F-9BC4-75742D4E609C}" dt="2023-06-12T01:30:13.242" v="569" actId="20577"/>
          <ac:spMkLst>
            <pc:docMk/>
            <pc:sldMk cId="2864545933" sldId="470"/>
            <ac:spMk id="2" creationId="{3FBC621A-8D5A-4D0E-ADBB-165B485673AC}"/>
          </ac:spMkLst>
        </pc:spChg>
        <pc:spChg chg="mod">
          <ac:chgData name="Dombroski, Ian" userId="bd3dc36e-9b09-4c47-bacd-7f6f55b91472" providerId="ADAL" clId="{2CE46C2B-7079-4F0F-9BC4-75742D4E609C}" dt="2023-06-12T02:10:54.444" v="661" actId="20577"/>
          <ac:spMkLst>
            <pc:docMk/>
            <pc:sldMk cId="2864545933" sldId="470"/>
            <ac:spMk id="3" creationId="{D481354A-3633-4AB3-95C4-17530D5D693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F89B5-3303-4AC3-8C40-6F1102714E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8BFFEA-E640-4FF6-BF00-D97118DEA015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en-US" b="1"/>
            <a:t>Increase Local Capacity to Complete Projects and Adopt New Policies</a:t>
          </a:r>
        </a:p>
      </dgm:t>
    </dgm:pt>
    <dgm:pt modelId="{E832B5F5-F843-457E-B371-5FB5445222DB}" type="parTrans" cxnId="{78919727-8DA1-4522-B654-8F3B66EB4FA5}">
      <dgm:prSet/>
      <dgm:spPr/>
      <dgm:t>
        <a:bodyPr/>
        <a:lstStyle/>
        <a:p>
          <a:endParaRPr lang="en-US"/>
        </a:p>
      </dgm:t>
    </dgm:pt>
    <dgm:pt modelId="{C5F4F65B-9758-4837-B127-8394AC2E787A}" type="sibTrans" cxnId="{78919727-8DA1-4522-B654-8F3B66EB4FA5}">
      <dgm:prSet/>
      <dgm:spPr/>
      <dgm:t>
        <a:bodyPr/>
        <a:lstStyle/>
        <a:p>
          <a:endParaRPr lang="en-US"/>
        </a:p>
      </dgm:t>
    </dgm:pt>
    <dgm:pt modelId="{BDC69C61-0571-48AB-A1D5-9468394C8985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en-US" b="1"/>
            <a:t>Increase Available Solutions</a:t>
          </a:r>
        </a:p>
      </dgm:t>
    </dgm:pt>
    <dgm:pt modelId="{ACCA5C16-FD0F-45DB-AF65-9ACB477FD30D}" type="parTrans" cxnId="{9E05B6E6-B941-43FF-A916-7892FDCD1D8B}">
      <dgm:prSet/>
      <dgm:spPr/>
      <dgm:t>
        <a:bodyPr/>
        <a:lstStyle/>
        <a:p>
          <a:endParaRPr lang="en-US"/>
        </a:p>
      </dgm:t>
    </dgm:pt>
    <dgm:pt modelId="{39FCF5EF-2B79-4537-ABC9-161AA642291D}" type="sibTrans" cxnId="{9E05B6E6-B941-43FF-A916-7892FDCD1D8B}">
      <dgm:prSet/>
      <dgm:spPr/>
      <dgm:t>
        <a:bodyPr/>
        <a:lstStyle/>
        <a:p>
          <a:endParaRPr lang="en-US"/>
        </a:p>
      </dgm:t>
    </dgm:pt>
    <dgm:pt modelId="{0B24B3C0-6FD8-44AD-965F-B88A0C004FEF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en-US" b="1"/>
            <a:t>Ensure Diverse Representation in Program Decision-Making</a:t>
          </a:r>
        </a:p>
      </dgm:t>
    </dgm:pt>
    <dgm:pt modelId="{3C5021BB-4595-4FEB-B145-500828082FC4}" type="parTrans" cxnId="{FAE801BD-736D-4CEA-BFAC-C08B8F3F31C9}">
      <dgm:prSet/>
      <dgm:spPr/>
      <dgm:t>
        <a:bodyPr/>
        <a:lstStyle/>
        <a:p>
          <a:endParaRPr lang="en-US"/>
        </a:p>
      </dgm:t>
    </dgm:pt>
    <dgm:pt modelId="{AD357BB6-42D3-4439-A591-228C63F00EE9}" type="sibTrans" cxnId="{FAE801BD-736D-4CEA-BFAC-C08B8F3F31C9}">
      <dgm:prSet/>
      <dgm:spPr/>
      <dgm:t>
        <a:bodyPr/>
        <a:lstStyle/>
        <a:p>
          <a:endParaRPr lang="en-US"/>
        </a:p>
      </dgm:t>
    </dgm:pt>
    <dgm:pt modelId="{D1F906A9-A037-426F-B523-523C9D5213A8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en-US" b="1"/>
            <a:t>Demonstrate Ways to Address Common Challenges</a:t>
          </a:r>
        </a:p>
      </dgm:t>
    </dgm:pt>
    <dgm:pt modelId="{EEEDC00A-381B-4DC5-8A9A-9BFC1A0FFC2E}" type="parTrans" cxnId="{F9DBA51B-85FD-4047-8DF1-42DB52B11E5B}">
      <dgm:prSet/>
      <dgm:spPr/>
      <dgm:t>
        <a:bodyPr/>
        <a:lstStyle/>
        <a:p>
          <a:endParaRPr lang="en-US"/>
        </a:p>
      </dgm:t>
    </dgm:pt>
    <dgm:pt modelId="{792AFCC4-B1EF-4E42-B571-2B7F5EE59AFB}" type="sibTrans" cxnId="{F9DBA51B-85FD-4047-8DF1-42DB52B11E5B}">
      <dgm:prSet/>
      <dgm:spPr/>
      <dgm:t>
        <a:bodyPr/>
        <a:lstStyle/>
        <a:p>
          <a:endParaRPr lang="en-US"/>
        </a:p>
      </dgm:t>
    </dgm:pt>
    <dgm:pt modelId="{67AB508C-265F-4548-B295-26FF92DBD0BA}">
      <dgm:prSet phldrT="[Text]"/>
      <dgm:spPr>
        <a:solidFill>
          <a:schemeClr val="accent4"/>
        </a:solidFill>
      </dgm:spPr>
      <dgm:t>
        <a:bodyPr/>
        <a:lstStyle/>
        <a:p>
          <a:pPr algn="ctr"/>
          <a:r>
            <a:rPr lang="en-US" b="1"/>
            <a:t>Increase Community Leaders’ Understanding of the Benefits of Restoration Projects</a:t>
          </a:r>
        </a:p>
      </dgm:t>
    </dgm:pt>
    <dgm:pt modelId="{145E0656-7635-49AE-9920-D43B52EF80EA}" type="parTrans" cxnId="{9047C914-B8F4-4727-A11C-B546B6823310}">
      <dgm:prSet/>
      <dgm:spPr/>
      <dgm:t>
        <a:bodyPr/>
        <a:lstStyle/>
        <a:p>
          <a:endParaRPr lang="en-US"/>
        </a:p>
      </dgm:t>
    </dgm:pt>
    <dgm:pt modelId="{31245547-CF08-4C61-BC80-893ADD893D54}" type="sibTrans" cxnId="{9047C914-B8F4-4727-A11C-B546B6823310}">
      <dgm:prSet/>
      <dgm:spPr/>
      <dgm:t>
        <a:bodyPr/>
        <a:lstStyle/>
        <a:p>
          <a:endParaRPr lang="en-US"/>
        </a:p>
      </dgm:t>
    </dgm:pt>
    <dgm:pt modelId="{B55F2184-D5CA-4376-9F57-A66C5FD262FF}" type="pres">
      <dgm:prSet presAssocID="{42DF89B5-3303-4AC3-8C40-6F1102714E06}" presName="linear" presStyleCnt="0">
        <dgm:presLayoutVars>
          <dgm:animLvl val="lvl"/>
          <dgm:resizeHandles val="exact"/>
        </dgm:presLayoutVars>
      </dgm:prSet>
      <dgm:spPr/>
    </dgm:pt>
    <dgm:pt modelId="{386ECEBD-A5CC-4841-98DB-C601B0BE2846}" type="pres">
      <dgm:prSet presAssocID="{EE8BFFEA-E640-4FF6-BF00-D97118DEA01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652BF38-046A-4981-87EF-3519F8396C27}" type="pres">
      <dgm:prSet presAssocID="{C5F4F65B-9758-4837-B127-8394AC2E787A}" presName="spacer" presStyleCnt="0"/>
      <dgm:spPr/>
    </dgm:pt>
    <dgm:pt modelId="{1EF21860-E08E-46A0-8FFD-FBD9CD5DAC9A}" type="pres">
      <dgm:prSet presAssocID="{BDC69C61-0571-48AB-A1D5-9468394C898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B24E698-CF4F-43EE-A0EE-282411A7CC48}" type="pres">
      <dgm:prSet presAssocID="{39FCF5EF-2B79-4537-ABC9-161AA642291D}" presName="spacer" presStyleCnt="0"/>
      <dgm:spPr/>
    </dgm:pt>
    <dgm:pt modelId="{F81EDBC7-9C58-48B6-8EE1-8421954191DD}" type="pres">
      <dgm:prSet presAssocID="{0B24B3C0-6FD8-44AD-965F-B88A0C004FE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203F25-E26B-4AC5-A766-0C8FEEEB5DE6}" type="pres">
      <dgm:prSet presAssocID="{AD357BB6-42D3-4439-A591-228C63F00EE9}" presName="spacer" presStyleCnt="0"/>
      <dgm:spPr/>
    </dgm:pt>
    <dgm:pt modelId="{7711DBCE-A106-4B1F-AEF0-F2469CCCCC3A}" type="pres">
      <dgm:prSet presAssocID="{D1F906A9-A037-426F-B523-523C9D5213A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CED02CC-4A74-42D9-AA42-CD5A07988D73}" type="pres">
      <dgm:prSet presAssocID="{792AFCC4-B1EF-4E42-B571-2B7F5EE59AFB}" presName="spacer" presStyleCnt="0"/>
      <dgm:spPr/>
    </dgm:pt>
    <dgm:pt modelId="{C6822A14-E307-41F6-9F23-E408542AA5A2}" type="pres">
      <dgm:prSet presAssocID="{67AB508C-265F-4548-B295-26FF92DBD0B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6762000-DE18-4F2F-B715-270EC234D0A4}" type="presOf" srcId="{0B24B3C0-6FD8-44AD-965F-B88A0C004FEF}" destId="{F81EDBC7-9C58-48B6-8EE1-8421954191DD}" srcOrd="0" destOrd="0" presId="urn:microsoft.com/office/officeart/2005/8/layout/vList2"/>
    <dgm:cxn modelId="{5590B20E-2859-43FE-A7C1-0D0BD61805DF}" type="presOf" srcId="{67AB508C-265F-4548-B295-26FF92DBD0BA}" destId="{C6822A14-E307-41F6-9F23-E408542AA5A2}" srcOrd="0" destOrd="0" presId="urn:microsoft.com/office/officeart/2005/8/layout/vList2"/>
    <dgm:cxn modelId="{9047C914-B8F4-4727-A11C-B546B6823310}" srcId="{42DF89B5-3303-4AC3-8C40-6F1102714E06}" destId="{67AB508C-265F-4548-B295-26FF92DBD0BA}" srcOrd="4" destOrd="0" parTransId="{145E0656-7635-49AE-9920-D43B52EF80EA}" sibTransId="{31245547-CF08-4C61-BC80-893ADD893D54}"/>
    <dgm:cxn modelId="{F9DBA51B-85FD-4047-8DF1-42DB52B11E5B}" srcId="{42DF89B5-3303-4AC3-8C40-6F1102714E06}" destId="{D1F906A9-A037-426F-B523-523C9D5213A8}" srcOrd="3" destOrd="0" parTransId="{EEEDC00A-381B-4DC5-8A9A-9BFC1A0FFC2E}" sibTransId="{792AFCC4-B1EF-4E42-B571-2B7F5EE59AFB}"/>
    <dgm:cxn modelId="{85B63E1C-E1A7-4322-BF37-6F9E4A960B69}" type="presOf" srcId="{EE8BFFEA-E640-4FF6-BF00-D97118DEA015}" destId="{386ECEBD-A5CC-4841-98DB-C601B0BE2846}" srcOrd="0" destOrd="0" presId="urn:microsoft.com/office/officeart/2005/8/layout/vList2"/>
    <dgm:cxn modelId="{78919727-8DA1-4522-B654-8F3B66EB4FA5}" srcId="{42DF89B5-3303-4AC3-8C40-6F1102714E06}" destId="{EE8BFFEA-E640-4FF6-BF00-D97118DEA015}" srcOrd="0" destOrd="0" parTransId="{E832B5F5-F843-457E-B371-5FB5445222DB}" sibTransId="{C5F4F65B-9758-4837-B127-8394AC2E787A}"/>
    <dgm:cxn modelId="{0D6CB956-0505-4BE4-A59E-96A7D3F0DC29}" type="presOf" srcId="{BDC69C61-0571-48AB-A1D5-9468394C8985}" destId="{1EF21860-E08E-46A0-8FFD-FBD9CD5DAC9A}" srcOrd="0" destOrd="0" presId="urn:microsoft.com/office/officeart/2005/8/layout/vList2"/>
    <dgm:cxn modelId="{FC16D281-EFD3-4C39-B05F-A048CD65265C}" type="presOf" srcId="{D1F906A9-A037-426F-B523-523C9D5213A8}" destId="{7711DBCE-A106-4B1F-AEF0-F2469CCCCC3A}" srcOrd="0" destOrd="0" presId="urn:microsoft.com/office/officeart/2005/8/layout/vList2"/>
    <dgm:cxn modelId="{A93AD1AE-DAE7-4E67-A3E4-6E3885335E86}" type="presOf" srcId="{42DF89B5-3303-4AC3-8C40-6F1102714E06}" destId="{B55F2184-D5CA-4376-9F57-A66C5FD262FF}" srcOrd="0" destOrd="0" presId="urn:microsoft.com/office/officeart/2005/8/layout/vList2"/>
    <dgm:cxn modelId="{FAE801BD-736D-4CEA-BFAC-C08B8F3F31C9}" srcId="{42DF89B5-3303-4AC3-8C40-6F1102714E06}" destId="{0B24B3C0-6FD8-44AD-965F-B88A0C004FEF}" srcOrd="2" destOrd="0" parTransId="{3C5021BB-4595-4FEB-B145-500828082FC4}" sibTransId="{AD357BB6-42D3-4439-A591-228C63F00EE9}"/>
    <dgm:cxn modelId="{9E05B6E6-B941-43FF-A916-7892FDCD1D8B}" srcId="{42DF89B5-3303-4AC3-8C40-6F1102714E06}" destId="{BDC69C61-0571-48AB-A1D5-9468394C8985}" srcOrd="1" destOrd="0" parTransId="{ACCA5C16-FD0F-45DB-AF65-9ACB477FD30D}" sibTransId="{39FCF5EF-2B79-4537-ABC9-161AA642291D}"/>
    <dgm:cxn modelId="{4557454B-BA0D-49AB-B49E-B124E2629467}" type="presParOf" srcId="{B55F2184-D5CA-4376-9F57-A66C5FD262FF}" destId="{386ECEBD-A5CC-4841-98DB-C601B0BE2846}" srcOrd="0" destOrd="0" presId="urn:microsoft.com/office/officeart/2005/8/layout/vList2"/>
    <dgm:cxn modelId="{8811514A-8F2A-47A2-9176-236290A23305}" type="presParOf" srcId="{B55F2184-D5CA-4376-9F57-A66C5FD262FF}" destId="{7652BF38-046A-4981-87EF-3519F8396C27}" srcOrd="1" destOrd="0" presId="urn:microsoft.com/office/officeart/2005/8/layout/vList2"/>
    <dgm:cxn modelId="{4336F428-73A6-4048-9462-FA34ADD8C2D4}" type="presParOf" srcId="{B55F2184-D5CA-4376-9F57-A66C5FD262FF}" destId="{1EF21860-E08E-46A0-8FFD-FBD9CD5DAC9A}" srcOrd="2" destOrd="0" presId="urn:microsoft.com/office/officeart/2005/8/layout/vList2"/>
    <dgm:cxn modelId="{F809C152-5A54-4DED-898B-569334E49833}" type="presParOf" srcId="{B55F2184-D5CA-4376-9F57-A66C5FD262FF}" destId="{3B24E698-CF4F-43EE-A0EE-282411A7CC48}" srcOrd="3" destOrd="0" presId="urn:microsoft.com/office/officeart/2005/8/layout/vList2"/>
    <dgm:cxn modelId="{10B0FCE5-EC99-4EEC-9C45-DD6CAA63E0C7}" type="presParOf" srcId="{B55F2184-D5CA-4376-9F57-A66C5FD262FF}" destId="{F81EDBC7-9C58-48B6-8EE1-8421954191DD}" srcOrd="4" destOrd="0" presId="urn:microsoft.com/office/officeart/2005/8/layout/vList2"/>
    <dgm:cxn modelId="{F5DFC025-88AF-4789-AE96-BD530812CE8D}" type="presParOf" srcId="{B55F2184-D5CA-4376-9F57-A66C5FD262FF}" destId="{46203F25-E26B-4AC5-A766-0C8FEEEB5DE6}" srcOrd="5" destOrd="0" presId="urn:microsoft.com/office/officeart/2005/8/layout/vList2"/>
    <dgm:cxn modelId="{D6D3EBA1-21EB-47C6-8218-81D4F6E8D34F}" type="presParOf" srcId="{B55F2184-D5CA-4376-9F57-A66C5FD262FF}" destId="{7711DBCE-A106-4B1F-AEF0-F2469CCCCC3A}" srcOrd="6" destOrd="0" presId="urn:microsoft.com/office/officeart/2005/8/layout/vList2"/>
    <dgm:cxn modelId="{3EEFE752-ADE4-48ED-8207-23E37C99BB33}" type="presParOf" srcId="{B55F2184-D5CA-4376-9F57-A66C5FD262FF}" destId="{ACED02CC-4A74-42D9-AA42-CD5A07988D73}" srcOrd="7" destOrd="0" presId="urn:microsoft.com/office/officeart/2005/8/layout/vList2"/>
    <dgm:cxn modelId="{B79B57BF-3587-40A4-93B5-03F91D1F86E5}" type="presParOf" srcId="{B55F2184-D5CA-4376-9F57-A66C5FD262FF}" destId="{C6822A14-E307-41F6-9F23-E408542AA5A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ECEBD-A5CC-4841-98DB-C601B0BE2846}">
      <dsp:nvSpPr>
        <dsp:cNvPr id="0" name=""/>
        <dsp:cNvSpPr/>
      </dsp:nvSpPr>
      <dsp:spPr>
        <a:xfrm>
          <a:off x="0" y="79083"/>
          <a:ext cx="8128000" cy="9945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Increase Local Capacity to Complete Projects and Adopt New Policies</a:t>
          </a:r>
        </a:p>
      </dsp:txBody>
      <dsp:txXfrm>
        <a:off x="48547" y="127630"/>
        <a:ext cx="8030906" cy="897406"/>
      </dsp:txXfrm>
    </dsp:sp>
    <dsp:sp modelId="{1EF21860-E08E-46A0-8FFD-FBD9CD5DAC9A}">
      <dsp:nvSpPr>
        <dsp:cNvPr id="0" name=""/>
        <dsp:cNvSpPr/>
      </dsp:nvSpPr>
      <dsp:spPr>
        <a:xfrm>
          <a:off x="0" y="1145583"/>
          <a:ext cx="8128000" cy="9945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Increase Available Solutions</a:t>
          </a:r>
        </a:p>
      </dsp:txBody>
      <dsp:txXfrm>
        <a:off x="48547" y="1194130"/>
        <a:ext cx="8030906" cy="897406"/>
      </dsp:txXfrm>
    </dsp:sp>
    <dsp:sp modelId="{F81EDBC7-9C58-48B6-8EE1-8421954191DD}">
      <dsp:nvSpPr>
        <dsp:cNvPr id="0" name=""/>
        <dsp:cNvSpPr/>
      </dsp:nvSpPr>
      <dsp:spPr>
        <a:xfrm>
          <a:off x="0" y="2212083"/>
          <a:ext cx="8128000" cy="9945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Ensure Diverse Representation in Program Decision-Making</a:t>
          </a:r>
        </a:p>
      </dsp:txBody>
      <dsp:txXfrm>
        <a:off x="48547" y="2260630"/>
        <a:ext cx="8030906" cy="897406"/>
      </dsp:txXfrm>
    </dsp:sp>
    <dsp:sp modelId="{7711DBCE-A106-4B1F-AEF0-F2469CCCCC3A}">
      <dsp:nvSpPr>
        <dsp:cNvPr id="0" name=""/>
        <dsp:cNvSpPr/>
      </dsp:nvSpPr>
      <dsp:spPr>
        <a:xfrm>
          <a:off x="0" y="3278583"/>
          <a:ext cx="8128000" cy="9945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Demonstrate Ways to Address Common Challenges</a:t>
          </a:r>
        </a:p>
      </dsp:txBody>
      <dsp:txXfrm>
        <a:off x="48547" y="3327130"/>
        <a:ext cx="8030906" cy="897406"/>
      </dsp:txXfrm>
    </dsp:sp>
    <dsp:sp modelId="{C6822A14-E307-41F6-9F23-E408542AA5A2}">
      <dsp:nvSpPr>
        <dsp:cNvPr id="0" name=""/>
        <dsp:cNvSpPr/>
      </dsp:nvSpPr>
      <dsp:spPr>
        <a:xfrm>
          <a:off x="0" y="4345083"/>
          <a:ext cx="8128000" cy="994500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Increase Community Leaders’ Understanding of the Benefits of Restoration Projects</a:t>
          </a:r>
        </a:p>
      </dsp:txBody>
      <dsp:txXfrm>
        <a:off x="48547" y="4393630"/>
        <a:ext cx="8030906" cy="897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C2034-B84E-9C89-2177-97CD26ACC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72506-8051-4A82-8937-586045A8DB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86B93-CC27-7929-FFA6-FE83AAB3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8341B-3FB5-C627-FE9A-35CF7DDE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97E9D-3718-B6F4-F066-69844C82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B88B-BEC8-B86E-2E51-F08D915F3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51127-839E-AC2D-02F0-574A8354D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FA916-6032-436D-B89C-3EF6A9F1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C940A-5415-6C5E-7A04-6D0C2D1D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B69B1-FA12-37D0-337C-5448B70F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3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C95C9E-48D1-FA78-085D-F3E7F4565F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FF841-1A31-31DC-7379-1019AD61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E5CBF-3EB0-6D46-ACF7-F63F5840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08C9-EEC0-6AD4-C2C1-EF9752EC0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A7681-8838-E5D2-3689-D1DFBB28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6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7">
            <a:extLst>
              <a:ext uri="{FF2B5EF4-FFF2-40B4-BE49-F238E27FC236}">
                <a16:creationId xmlns:a16="http://schemas.microsoft.com/office/drawing/2014/main" id="{3BCB2653-6735-4363-99FB-609C70D4DA9B}"/>
              </a:ext>
            </a:extLst>
          </p:cNvPr>
          <p:cNvSpPr/>
          <p:nvPr userDrawn="1"/>
        </p:nvSpPr>
        <p:spPr>
          <a:xfrm>
            <a:off x="4977" y="6183640"/>
            <a:ext cx="12233324" cy="682366"/>
          </a:xfrm>
          <a:custGeom>
            <a:avLst/>
            <a:gdLst>
              <a:gd name="connsiteX0" fmla="*/ 0 w 12105101"/>
              <a:gd name="connsiteY0" fmla="*/ 244053 h 1952421"/>
              <a:gd name="connsiteX1" fmla="*/ 12050628 w 12105101"/>
              <a:gd name="connsiteY1" fmla="*/ 244053 h 1952421"/>
              <a:gd name="connsiteX2" fmla="*/ 12105101 w 12105101"/>
              <a:gd name="connsiteY2" fmla="*/ 1708368 h 1952421"/>
              <a:gd name="connsiteX3" fmla="*/ 54473 w 12105101"/>
              <a:gd name="connsiteY3" fmla="*/ 1708368 h 1952421"/>
              <a:gd name="connsiteX4" fmla="*/ 0 w 12105101"/>
              <a:gd name="connsiteY4" fmla="*/ 244053 h 1952421"/>
              <a:gd name="connsiteX0" fmla="*/ 0 w 12105101"/>
              <a:gd name="connsiteY0" fmla="*/ 203353 h 1902507"/>
              <a:gd name="connsiteX1" fmla="*/ 12062402 w 12105101"/>
              <a:gd name="connsiteY1" fmla="*/ 521234 h 1902507"/>
              <a:gd name="connsiteX2" fmla="*/ 12105101 w 12105101"/>
              <a:gd name="connsiteY2" fmla="*/ 1667668 h 1902507"/>
              <a:gd name="connsiteX3" fmla="*/ 54473 w 12105101"/>
              <a:gd name="connsiteY3" fmla="*/ 1667668 h 1902507"/>
              <a:gd name="connsiteX4" fmla="*/ 0 w 12105101"/>
              <a:gd name="connsiteY4" fmla="*/ 203353 h 1902507"/>
              <a:gd name="connsiteX0" fmla="*/ 0 w 12105101"/>
              <a:gd name="connsiteY0" fmla="*/ 209215 h 1908369"/>
              <a:gd name="connsiteX1" fmla="*/ 12062402 w 12105101"/>
              <a:gd name="connsiteY1" fmla="*/ 460380 h 1908369"/>
              <a:gd name="connsiteX2" fmla="*/ 12105101 w 12105101"/>
              <a:gd name="connsiteY2" fmla="*/ 1673530 h 1908369"/>
              <a:gd name="connsiteX3" fmla="*/ 54473 w 12105101"/>
              <a:gd name="connsiteY3" fmla="*/ 1673530 h 1908369"/>
              <a:gd name="connsiteX4" fmla="*/ 0 w 12105101"/>
              <a:gd name="connsiteY4" fmla="*/ 209215 h 1908369"/>
              <a:gd name="connsiteX0" fmla="*/ 0 w 12105101"/>
              <a:gd name="connsiteY0" fmla="*/ 175886 h 1875040"/>
              <a:gd name="connsiteX1" fmla="*/ 12062402 w 12105101"/>
              <a:gd name="connsiteY1" fmla="*/ 427051 h 1875040"/>
              <a:gd name="connsiteX2" fmla="*/ 12105101 w 12105101"/>
              <a:gd name="connsiteY2" fmla="*/ 1640201 h 1875040"/>
              <a:gd name="connsiteX3" fmla="*/ 54473 w 12105101"/>
              <a:gd name="connsiteY3" fmla="*/ 1640201 h 1875040"/>
              <a:gd name="connsiteX4" fmla="*/ 0 w 12105101"/>
              <a:gd name="connsiteY4" fmla="*/ 175886 h 1875040"/>
              <a:gd name="connsiteX0" fmla="*/ 0 w 12097343"/>
              <a:gd name="connsiteY0" fmla="*/ 207226 h 1494311"/>
              <a:gd name="connsiteX1" fmla="*/ 12054644 w 12097343"/>
              <a:gd name="connsiteY1" fmla="*/ 46322 h 1494311"/>
              <a:gd name="connsiteX2" fmla="*/ 12097343 w 12097343"/>
              <a:gd name="connsiteY2" fmla="*/ 1259472 h 1494311"/>
              <a:gd name="connsiteX3" fmla="*/ 46715 w 12097343"/>
              <a:gd name="connsiteY3" fmla="*/ 1259472 h 1494311"/>
              <a:gd name="connsiteX4" fmla="*/ 0 w 12097343"/>
              <a:gd name="connsiteY4" fmla="*/ 207226 h 1494311"/>
              <a:gd name="connsiteX0" fmla="*/ 0 w 12097343"/>
              <a:gd name="connsiteY0" fmla="*/ 557644 h 1844729"/>
              <a:gd name="connsiteX1" fmla="*/ 12054644 w 12097343"/>
              <a:gd name="connsiteY1" fmla="*/ 396740 h 1844729"/>
              <a:gd name="connsiteX2" fmla="*/ 12097343 w 12097343"/>
              <a:gd name="connsiteY2" fmla="*/ 1609890 h 1844729"/>
              <a:gd name="connsiteX3" fmla="*/ 46715 w 12097343"/>
              <a:gd name="connsiteY3" fmla="*/ 1609890 h 1844729"/>
              <a:gd name="connsiteX4" fmla="*/ 0 w 12097343"/>
              <a:gd name="connsiteY4" fmla="*/ 557644 h 1844729"/>
              <a:gd name="connsiteX0" fmla="*/ 0 w 12097343"/>
              <a:gd name="connsiteY0" fmla="*/ 542542 h 1829627"/>
              <a:gd name="connsiteX1" fmla="*/ 12054644 w 12097343"/>
              <a:gd name="connsiteY1" fmla="*/ 381638 h 1829627"/>
              <a:gd name="connsiteX2" fmla="*/ 12097343 w 12097343"/>
              <a:gd name="connsiteY2" fmla="*/ 1594788 h 1829627"/>
              <a:gd name="connsiteX3" fmla="*/ 46715 w 12097343"/>
              <a:gd name="connsiteY3" fmla="*/ 1594788 h 1829627"/>
              <a:gd name="connsiteX4" fmla="*/ 0 w 12097343"/>
              <a:gd name="connsiteY4" fmla="*/ 542542 h 1829627"/>
              <a:gd name="connsiteX0" fmla="*/ 0 w 12097343"/>
              <a:gd name="connsiteY0" fmla="*/ 522428 h 1809513"/>
              <a:gd name="connsiteX1" fmla="*/ 12054644 w 12097343"/>
              <a:gd name="connsiteY1" fmla="*/ 361524 h 1809513"/>
              <a:gd name="connsiteX2" fmla="*/ 12097343 w 12097343"/>
              <a:gd name="connsiteY2" fmla="*/ 1574674 h 1809513"/>
              <a:gd name="connsiteX3" fmla="*/ 46715 w 12097343"/>
              <a:gd name="connsiteY3" fmla="*/ 1574674 h 1809513"/>
              <a:gd name="connsiteX4" fmla="*/ 0 w 12097343"/>
              <a:gd name="connsiteY4" fmla="*/ 522428 h 1809513"/>
              <a:gd name="connsiteX0" fmla="*/ 0 w 12058336"/>
              <a:gd name="connsiteY0" fmla="*/ 522428 h 1844330"/>
              <a:gd name="connsiteX1" fmla="*/ 12054644 w 12058336"/>
              <a:gd name="connsiteY1" fmla="*/ 361524 h 1844330"/>
              <a:gd name="connsiteX2" fmla="*/ 12035282 w 12058336"/>
              <a:gd name="connsiteY2" fmla="*/ 1613918 h 1844330"/>
              <a:gd name="connsiteX3" fmla="*/ 46715 w 12058336"/>
              <a:gd name="connsiteY3" fmla="*/ 1574674 h 1844330"/>
              <a:gd name="connsiteX4" fmla="*/ 0 w 12058336"/>
              <a:gd name="connsiteY4" fmla="*/ 522428 h 1844330"/>
              <a:gd name="connsiteX0" fmla="*/ 0 w 12058336"/>
              <a:gd name="connsiteY0" fmla="*/ 522428 h 1971221"/>
              <a:gd name="connsiteX1" fmla="*/ 12054644 w 12058336"/>
              <a:gd name="connsiteY1" fmla="*/ 361524 h 1971221"/>
              <a:gd name="connsiteX2" fmla="*/ 12035282 w 12058336"/>
              <a:gd name="connsiteY2" fmla="*/ 1613918 h 1971221"/>
              <a:gd name="connsiteX3" fmla="*/ 46715 w 12058336"/>
              <a:gd name="connsiteY3" fmla="*/ 1574674 h 1971221"/>
              <a:gd name="connsiteX4" fmla="*/ 0 w 12058336"/>
              <a:gd name="connsiteY4" fmla="*/ 522428 h 1971221"/>
              <a:gd name="connsiteX0" fmla="*/ 0 w 12058336"/>
              <a:gd name="connsiteY0" fmla="*/ 522428 h 1652466"/>
              <a:gd name="connsiteX1" fmla="*/ 12054644 w 12058336"/>
              <a:gd name="connsiteY1" fmla="*/ 361524 h 1652466"/>
              <a:gd name="connsiteX2" fmla="*/ 12035282 w 12058336"/>
              <a:gd name="connsiteY2" fmla="*/ 1613918 h 1652466"/>
              <a:gd name="connsiteX3" fmla="*/ 46715 w 12058336"/>
              <a:gd name="connsiteY3" fmla="*/ 1574674 h 1652466"/>
              <a:gd name="connsiteX4" fmla="*/ 0 w 12058336"/>
              <a:gd name="connsiteY4" fmla="*/ 522428 h 1652466"/>
              <a:gd name="connsiteX0" fmla="*/ 0 w 12058336"/>
              <a:gd name="connsiteY0" fmla="*/ 522428 h 1613918"/>
              <a:gd name="connsiteX1" fmla="*/ 12054644 w 12058336"/>
              <a:gd name="connsiteY1" fmla="*/ 361524 h 1613918"/>
              <a:gd name="connsiteX2" fmla="*/ 12035282 w 12058336"/>
              <a:gd name="connsiteY2" fmla="*/ 1613918 h 1613918"/>
              <a:gd name="connsiteX3" fmla="*/ 46715 w 12058336"/>
              <a:gd name="connsiteY3" fmla="*/ 1574674 h 1613918"/>
              <a:gd name="connsiteX4" fmla="*/ 0 w 12058336"/>
              <a:gd name="connsiteY4" fmla="*/ 522428 h 1613918"/>
              <a:gd name="connsiteX0" fmla="*/ 0 w 12058336"/>
              <a:gd name="connsiteY0" fmla="*/ 522428 h 1621800"/>
              <a:gd name="connsiteX1" fmla="*/ 12054644 w 12058336"/>
              <a:gd name="connsiteY1" fmla="*/ 361524 h 1621800"/>
              <a:gd name="connsiteX2" fmla="*/ 12035282 w 12058336"/>
              <a:gd name="connsiteY2" fmla="*/ 1613918 h 1621800"/>
              <a:gd name="connsiteX3" fmla="*/ 138 w 12058336"/>
              <a:gd name="connsiteY3" fmla="*/ 1621800 h 1621800"/>
              <a:gd name="connsiteX4" fmla="*/ 0 w 12058336"/>
              <a:gd name="connsiteY4" fmla="*/ 522428 h 1621800"/>
              <a:gd name="connsiteX0" fmla="*/ 0 w 12059479"/>
              <a:gd name="connsiteY0" fmla="*/ 522428 h 1621800"/>
              <a:gd name="connsiteX1" fmla="*/ 12054644 w 12059479"/>
              <a:gd name="connsiteY1" fmla="*/ 361524 h 1621800"/>
              <a:gd name="connsiteX2" fmla="*/ 12050807 w 12059479"/>
              <a:gd name="connsiteY2" fmla="*/ 1621772 h 1621800"/>
              <a:gd name="connsiteX3" fmla="*/ 138 w 12059479"/>
              <a:gd name="connsiteY3" fmla="*/ 1621800 h 1621800"/>
              <a:gd name="connsiteX4" fmla="*/ 0 w 12059479"/>
              <a:gd name="connsiteY4" fmla="*/ 522428 h 1621800"/>
              <a:gd name="connsiteX0" fmla="*/ 0 w 12063788"/>
              <a:gd name="connsiteY0" fmla="*/ 522428 h 1621800"/>
              <a:gd name="connsiteX1" fmla="*/ 12054644 w 12063788"/>
              <a:gd name="connsiteY1" fmla="*/ 361524 h 1621800"/>
              <a:gd name="connsiteX2" fmla="*/ 12050807 w 12063788"/>
              <a:gd name="connsiteY2" fmla="*/ 1621772 h 1621800"/>
              <a:gd name="connsiteX3" fmla="*/ 138 w 12063788"/>
              <a:gd name="connsiteY3" fmla="*/ 1621800 h 1621800"/>
              <a:gd name="connsiteX4" fmla="*/ 0 w 12063788"/>
              <a:gd name="connsiteY4" fmla="*/ 522428 h 16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788" h="1621800">
                <a:moveTo>
                  <a:pt x="0" y="522428"/>
                </a:moveTo>
                <a:cubicBezTo>
                  <a:pt x="4144876" y="-1166237"/>
                  <a:pt x="8518736" y="1916756"/>
                  <a:pt x="12054644" y="361524"/>
                </a:cubicBezTo>
                <a:cubicBezTo>
                  <a:pt x="12072802" y="849629"/>
                  <a:pt x="12059820" y="1125813"/>
                  <a:pt x="12050807" y="1621772"/>
                </a:cubicBezTo>
                <a:lnTo>
                  <a:pt x="138" y="1621800"/>
                </a:lnTo>
                <a:lnTo>
                  <a:pt x="0" y="522428"/>
                </a:lnTo>
                <a:close/>
              </a:path>
            </a:pathLst>
          </a:cu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072D7-5603-48C1-9ED2-67C78243CCF2}"/>
              </a:ext>
            </a:extLst>
          </p:cNvPr>
          <p:cNvSpPr/>
          <p:nvPr userDrawn="1"/>
        </p:nvSpPr>
        <p:spPr>
          <a:xfrm>
            <a:off x="10753532" y="6118014"/>
            <a:ext cx="1438469" cy="73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A21EB-263E-4451-8E70-0213362DB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5899"/>
          <a:stretch/>
        </p:blipFill>
        <p:spPr>
          <a:xfrm>
            <a:off x="1220" y="2"/>
            <a:ext cx="12190781" cy="5879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A354B-1C6B-4C90-A040-794BAAC4B7C2}"/>
              </a:ext>
            </a:extLst>
          </p:cNvPr>
          <p:cNvSpPr txBox="1"/>
          <p:nvPr userDrawn="1"/>
        </p:nvSpPr>
        <p:spPr>
          <a:xfrm>
            <a:off x="839123" y="6306596"/>
            <a:ext cx="4150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schemeClr val="bg1"/>
              </a:solidFill>
            </a:endParaRPr>
          </a:p>
          <a:p>
            <a:r>
              <a:rPr lang="en-US" sz="1350" b="1" dirty="0">
                <a:solidFill>
                  <a:srgbClr val="58595B"/>
                </a:solidFill>
              </a:rPr>
              <a:t>#</a:t>
            </a:r>
            <a:r>
              <a:rPr lang="en-US" sz="1350" b="1" dirty="0" err="1">
                <a:solidFill>
                  <a:srgbClr val="58595B"/>
                </a:solidFill>
              </a:rPr>
              <a:t>SNEPitUp</a:t>
            </a:r>
            <a:endParaRPr lang="en-US" sz="1350" b="1" dirty="0">
              <a:solidFill>
                <a:srgbClr val="58595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6E6CE2-8C61-4CCC-914C-AD074C6BA87E}"/>
              </a:ext>
            </a:extLst>
          </p:cNvPr>
          <p:cNvSpPr/>
          <p:nvPr userDrawn="1"/>
        </p:nvSpPr>
        <p:spPr>
          <a:xfrm>
            <a:off x="232997" y="113122"/>
            <a:ext cx="8682403" cy="2797132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61F-DD79-4325-8DDC-30BD5B5E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35" y="374553"/>
            <a:ext cx="785959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DBC8-3928-4DDB-88A9-B409CC45C8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0435" y="4779227"/>
            <a:ext cx="578279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5pPr marL="562356" indent="0">
              <a:buNone/>
              <a:defRPr sz="1200"/>
            </a:lvl5pPr>
          </a:lstStyle>
          <a:p>
            <a:r>
              <a:rPr lang="en-US" sz="1600" dirty="0">
                <a:solidFill>
                  <a:srgbClr val="58595B"/>
                </a:solidFill>
              </a:rPr>
              <a:t>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MORE 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B94A4-9877-491B-B8AC-56844AFBF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48" y="6159646"/>
            <a:ext cx="2256179" cy="70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4D888-E043-43B2-8FC6-9017591CA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64" y="6118014"/>
            <a:ext cx="1310817" cy="7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D9006-E31D-443C-9C61-2B3E7F7D15B7}"/>
              </a:ext>
            </a:extLst>
          </p:cNvPr>
          <p:cNvSpPr/>
          <p:nvPr userDrawn="1"/>
        </p:nvSpPr>
        <p:spPr>
          <a:xfrm>
            <a:off x="0" y="1"/>
            <a:ext cx="12192000" cy="952106"/>
          </a:xfrm>
          <a:prstGeom prst="rect">
            <a:avLst/>
          </a:pr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8827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8595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Slide template: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74B6-C01C-4C59-A087-1B75BCF25B9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1950CF-699C-4BA1-BE38-7E2C0C2777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88333B-FF4C-4134-B96C-1C4CFB89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7427"/>
            <a:ext cx="10517188" cy="4873625"/>
          </a:xfrm>
          <a:prstGeom prst="rect">
            <a:avLst/>
          </a:prstGeom>
        </p:spPr>
        <p:txBody>
          <a:bodyPr/>
          <a:lstStyle>
            <a:lvl1pPr marL="170260" indent="-170260">
              <a:buClr>
                <a:srgbClr val="58595B"/>
              </a:buClr>
              <a:buFont typeface="Arial" panose="020B0604020202020204" pitchFamily="34" charset="0"/>
              <a:buChar char="•"/>
              <a:defRPr sz="3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1pPr>
            <a:lvl2pPr marL="28803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8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2pPr>
            <a:lvl3pPr marL="42519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4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3pPr>
            <a:lvl4pPr marL="56235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4pPr>
            <a:lvl5pPr marL="69951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71DB-203E-4371-8452-5FAF14811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5" t="40672" r="-1" b="22516"/>
          <a:stretch/>
        </p:blipFill>
        <p:spPr>
          <a:xfrm>
            <a:off x="9534620" y="0"/>
            <a:ext cx="2667483" cy="1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8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Wave 7">
            <a:extLst>
              <a:ext uri="{FF2B5EF4-FFF2-40B4-BE49-F238E27FC236}">
                <a16:creationId xmlns:a16="http://schemas.microsoft.com/office/drawing/2014/main" id="{3BCB2653-6735-4363-99FB-609C70D4DA9B}"/>
              </a:ext>
            </a:extLst>
          </p:cNvPr>
          <p:cNvSpPr/>
          <p:nvPr userDrawn="1"/>
        </p:nvSpPr>
        <p:spPr>
          <a:xfrm>
            <a:off x="4977" y="6183640"/>
            <a:ext cx="12233324" cy="682366"/>
          </a:xfrm>
          <a:custGeom>
            <a:avLst/>
            <a:gdLst>
              <a:gd name="connsiteX0" fmla="*/ 0 w 12105101"/>
              <a:gd name="connsiteY0" fmla="*/ 244053 h 1952421"/>
              <a:gd name="connsiteX1" fmla="*/ 12050628 w 12105101"/>
              <a:gd name="connsiteY1" fmla="*/ 244053 h 1952421"/>
              <a:gd name="connsiteX2" fmla="*/ 12105101 w 12105101"/>
              <a:gd name="connsiteY2" fmla="*/ 1708368 h 1952421"/>
              <a:gd name="connsiteX3" fmla="*/ 54473 w 12105101"/>
              <a:gd name="connsiteY3" fmla="*/ 1708368 h 1952421"/>
              <a:gd name="connsiteX4" fmla="*/ 0 w 12105101"/>
              <a:gd name="connsiteY4" fmla="*/ 244053 h 1952421"/>
              <a:gd name="connsiteX0" fmla="*/ 0 w 12105101"/>
              <a:gd name="connsiteY0" fmla="*/ 203353 h 1902507"/>
              <a:gd name="connsiteX1" fmla="*/ 12062402 w 12105101"/>
              <a:gd name="connsiteY1" fmla="*/ 521234 h 1902507"/>
              <a:gd name="connsiteX2" fmla="*/ 12105101 w 12105101"/>
              <a:gd name="connsiteY2" fmla="*/ 1667668 h 1902507"/>
              <a:gd name="connsiteX3" fmla="*/ 54473 w 12105101"/>
              <a:gd name="connsiteY3" fmla="*/ 1667668 h 1902507"/>
              <a:gd name="connsiteX4" fmla="*/ 0 w 12105101"/>
              <a:gd name="connsiteY4" fmla="*/ 203353 h 1902507"/>
              <a:gd name="connsiteX0" fmla="*/ 0 w 12105101"/>
              <a:gd name="connsiteY0" fmla="*/ 209215 h 1908369"/>
              <a:gd name="connsiteX1" fmla="*/ 12062402 w 12105101"/>
              <a:gd name="connsiteY1" fmla="*/ 460380 h 1908369"/>
              <a:gd name="connsiteX2" fmla="*/ 12105101 w 12105101"/>
              <a:gd name="connsiteY2" fmla="*/ 1673530 h 1908369"/>
              <a:gd name="connsiteX3" fmla="*/ 54473 w 12105101"/>
              <a:gd name="connsiteY3" fmla="*/ 1673530 h 1908369"/>
              <a:gd name="connsiteX4" fmla="*/ 0 w 12105101"/>
              <a:gd name="connsiteY4" fmla="*/ 209215 h 1908369"/>
              <a:gd name="connsiteX0" fmla="*/ 0 w 12105101"/>
              <a:gd name="connsiteY0" fmla="*/ 175886 h 1875040"/>
              <a:gd name="connsiteX1" fmla="*/ 12062402 w 12105101"/>
              <a:gd name="connsiteY1" fmla="*/ 427051 h 1875040"/>
              <a:gd name="connsiteX2" fmla="*/ 12105101 w 12105101"/>
              <a:gd name="connsiteY2" fmla="*/ 1640201 h 1875040"/>
              <a:gd name="connsiteX3" fmla="*/ 54473 w 12105101"/>
              <a:gd name="connsiteY3" fmla="*/ 1640201 h 1875040"/>
              <a:gd name="connsiteX4" fmla="*/ 0 w 12105101"/>
              <a:gd name="connsiteY4" fmla="*/ 175886 h 1875040"/>
              <a:gd name="connsiteX0" fmla="*/ 0 w 12097343"/>
              <a:gd name="connsiteY0" fmla="*/ 207226 h 1494311"/>
              <a:gd name="connsiteX1" fmla="*/ 12054644 w 12097343"/>
              <a:gd name="connsiteY1" fmla="*/ 46322 h 1494311"/>
              <a:gd name="connsiteX2" fmla="*/ 12097343 w 12097343"/>
              <a:gd name="connsiteY2" fmla="*/ 1259472 h 1494311"/>
              <a:gd name="connsiteX3" fmla="*/ 46715 w 12097343"/>
              <a:gd name="connsiteY3" fmla="*/ 1259472 h 1494311"/>
              <a:gd name="connsiteX4" fmla="*/ 0 w 12097343"/>
              <a:gd name="connsiteY4" fmla="*/ 207226 h 1494311"/>
              <a:gd name="connsiteX0" fmla="*/ 0 w 12097343"/>
              <a:gd name="connsiteY0" fmla="*/ 557644 h 1844729"/>
              <a:gd name="connsiteX1" fmla="*/ 12054644 w 12097343"/>
              <a:gd name="connsiteY1" fmla="*/ 396740 h 1844729"/>
              <a:gd name="connsiteX2" fmla="*/ 12097343 w 12097343"/>
              <a:gd name="connsiteY2" fmla="*/ 1609890 h 1844729"/>
              <a:gd name="connsiteX3" fmla="*/ 46715 w 12097343"/>
              <a:gd name="connsiteY3" fmla="*/ 1609890 h 1844729"/>
              <a:gd name="connsiteX4" fmla="*/ 0 w 12097343"/>
              <a:gd name="connsiteY4" fmla="*/ 557644 h 1844729"/>
              <a:gd name="connsiteX0" fmla="*/ 0 w 12097343"/>
              <a:gd name="connsiteY0" fmla="*/ 542542 h 1829627"/>
              <a:gd name="connsiteX1" fmla="*/ 12054644 w 12097343"/>
              <a:gd name="connsiteY1" fmla="*/ 381638 h 1829627"/>
              <a:gd name="connsiteX2" fmla="*/ 12097343 w 12097343"/>
              <a:gd name="connsiteY2" fmla="*/ 1594788 h 1829627"/>
              <a:gd name="connsiteX3" fmla="*/ 46715 w 12097343"/>
              <a:gd name="connsiteY3" fmla="*/ 1594788 h 1829627"/>
              <a:gd name="connsiteX4" fmla="*/ 0 w 12097343"/>
              <a:gd name="connsiteY4" fmla="*/ 542542 h 1829627"/>
              <a:gd name="connsiteX0" fmla="*/ 0 w 12097343"/>
              <a:gd name="connsiteY0" fmla="*/ 522428 h 1809513"/>
              <a:gd name="connsiteX1" fmla="*/ 12054644 w 12097343"/>
              <a:gd name="connsiteY1" fmla="*/ 361524 h 1809513"/>
              <a:gd name="connsiteX2" fmla="*/ 12097343 w 12097343"/>
              <a:gd name="connsiteY2" fmla="*/ 1574674 h 1809513"/>
              <a:gd name="connsiteX3" fmla="*/ 46715 w 12097343"/>
              <a:gd name="connsiteY3" fmla="*/ 1574674 h 1809513"/>
              <a:gd name="connsiteX4" fmla="*/ 0 w 12097343"/>
              <a:gd name="connsiteY4" fmla="*/ 522428 h 1809513"/>
              <a:gd name="connsiteX0" fmla="*/ 0 w 12058336"/>
              <a:gd name="connsiteY0" fmla="*/ 522428 h 1844330"/>
              <a:gd name="connsiteX1" fmla="*/ 12054644 w 12058336"/>
              <a:gd name="connsiteY1" fmla="*/ 361524 h 1844330"/>
              <a:gd name="connsiteX2" fmla="*/ 12035282 w 12058336"/>
              <a:gd name="connsiteY2" fmla="*/ 1613918 h 1844330"/>
              <a:gd name="connsiteX3" fmla="*/ 46715 w 12058336"/>
              <a:gd name="connsiteY3" fmla="*/ 1574674 h 1844330"/>
              <a:gd name="connsiteX4" fmla="*/ 0 w 12058336"/>
              <a:gd name="connsiteY4" fmla="*/ 522428 h 1844330"/>
              <a:gd name="connsiteX0" fmla="*/ 0 w 12058336"/>
              <a:gd name="connsiteY0" fmla="*/ 522428 h 1971221"/>
              <a:gd name="connsiteX1" fmla="*/ 12054644 w 12058336"/>
              <a:gd name="connsiteY1" fmla="*/ 361524 h 1971221"/>
              <a:gd name="connsiteX2" fmla="*/ 12035282 w 12058336"/>
              <a:gd name="connsiteY2" fmla="*/ 1613918 h 1971221"/>
              <a:gd name="connsiteX3" fmla="*/ 46715 w 12058336"/>
              <a:gd name="connsiteY3" fmla="*/ 1574674 h 1971221"/>
              <a:gd name="connsiteX4" fmla="*/ 0 w 12058336"/>
              <a:gd name="connsiteY4" fmla="*/ 522428 h 1971221"/>
              <a:gd name="connsiteX0" fmla="*/ 0 w 12058336"/>
              <a:gd name="connsiteY0" fmla="*/ 522428 h 1652466"/>
              <a:gd name="connsiteX1" fmla="*/ 12054644 w 12058336"/>
              <a:gd name="connsiteY1" fmla="*/ 361524 h 1652466"/>
              <a:gd name="connsiteX2" fmla="*/ 12035282 w 12058336"/>
              <a:gd name="connsiteY2" fmla="*/ 1613918 h 1652466"/>
              <a:gd name="connsiteX3" fmla="*/ 46715 w 12058336"/>
              <a:gd name="connsiteY3" fmla="*/ 1574674 h 1652466"/>
              <a:gd name="connsiteX4" fmla="*/ 0 w 12058336"/>
              <a:gd name="connsiteY4" fmla="*/ 522428 h 1652466"/>
              <a:gd name="connsiteX0" fmla="*/ 0 w 12058336"/>
              <a:gd name="connsiteY0" fmla="*/ 522428 h 1613918"/>
              <a:gd name="connsiteX1" fmla="*/ 12054644 w 12058336"/>
              <a:gd name="connsiteY1" fmla="*/ 361524 h 1613918"/>
              <a:gd name="connsiteX2" fmla="*/ 12035282 w 12058336"/>
              <a:gd name="connsiteY2" fmla="*/ 1613918 h 1613918"/>
              <a:gd name="connsiteX3" fmla="*/ 46715 w 12058336"/>
              <a:gd name="connsiteY3" fmla="*/ 1574674 h 1613918"/>
              <a:gd name="connsiteX4" fmla="*/ 0 w 12058336"/>
              <a:gd name="connsiteY4" fmla="*/ 522428 h 1613918"/>
              <a:gd name="connsiteX0" fmla="*/ 0 w 12058336"/>
              <a:gd name="connsiteY0" fmla="*/ 522428 h 1621800"/>
              <a:gd name="connsiteX1" fmla="*/ 12054644 w 12058336"/>
              <a:gd name="connsiteY1" fmla="*/ 361524 h 1621800"/>
              <a:gd name="connsiteX2" fmla="*/ 12035282 w 12058336"/>
              <a:gd name="connsiteY2" fmla="*/ 1613918 h 1621800"/>
              <a:gd name="connsiteX3" fmla="*/ 138 w 12058336"/>
              <a:gd name="connsiteY3" fmla="*/ 1621800 h 1621800"/>
              <a:gd name="connsiteX4" fmla="*/ 0 w 12058336"/>
              <a:gd name="connsiteY4" fmla="*/ 522428 h 1621800"/>
              <a:gd name="connsiteX0" fmla="*/ 0 w 12059479"/>
              <a:gd name="connsiteY0" fmla="*/ 522428 h 1621800"/>
              <a:gd name="connsiteX1" fmla="*/ 12054644 w 12059479"/>
              <a:gd name="connsiteY1" fmla="*/ 361524 h 1621800"/>
              <a:gd name="connsiteX2" fmla="*/ 12050807 w 12059479"/>
              <a:gd name="connsiteY2" fmla="*/ 1621772 h 1621800"/>
              <a:gd name="connsiteX3" fmla="*/ 138 w 12059479"/>
              <a:gd name="connsiteY3" fmla="*/ 1621800 h 1621800"/>
              <a:gd name="connsiteX4" fmla="*/ 0 w 12059479"/>
              <a:gd name="connsiteY4" fmla="*/ 522428 h 1621800"/>
              <a:gd name="connsiteX0" fmla="*/ 0 w 12063788"/>
              <a:gd name="connsiteY0" fmla="*/ 522428 h 1621800"/>
              <a:gd name="connsiteX1" fmla="*/ 12054644 w 12063788"/>
              <a:gd name="connsiteY1" fmla="*/ 361524 h 1621800"/>
              <a:gd name="connsiteX2" fmla="*/ 12050807 w 12063788"/>
              <a:gd name="connsiteY2" fmla="*/ 1621772 h 1621800"/>
              <a:gd name="connsiteX3" fmla="*/ 138 w 12063788"/>
              <a:gd name="connsiteY3" fmla="*/ 1621800 h 1621800"/>
              <a:gd name="connsiteX4" fmla="*/ 0 w 12063788"/>
              <a:gd name="connsiteY4" fmla="*/ 522428 h 16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788" h="1621800">
                <a:moveTo>
                  <a:pt x="0" y="522428"/>
                </a:moveTo>
                <a:cubicBezTo>
                  <a:pt x="4144876" y="-1166237"/>
                  <a:pt x="8518736" y="1916756"/>
                  <a:pt x="12054644" y="361524"/>
                </a:cubicBezTo>
                <a:cubicBezTo>
                  <a:pt x="12072802" y="849629"/>
                  <a:pt x="12059820" y="1125813"/>
                  <a:pt x="12050807" y="1621772"/>
                </a:cubicBezTo>
                <a:lnTo>
                  <a:pt x="138" y="1621800"/>
                </a:lnTo>
                <a:lnTo>
                  <a:pt x="0" y="522428"/>
                </a:lnTo>
                <a:close/>
              </a:path>
            </a:pathLst>
          </a:cu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5072D7-5603-48C1-9ED2-67C78243CCF2}"/>
              </a:ext>
            </a:extLst>
          </p:cNvPr>
          <p:cNvSpPr/>
          <p:nvPr userDrawn="1"/>
        </p:nvSpPr>
        <p:spPr>
          <a:xfrm>
            <a:off x="10753532" y="6118014"/>
            <a:ext cx="1438469" cy="73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A21EB-263E-4451-8E70-0213362DB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b="5899"/>
          <a:stretch/>
        </p:blipFill>
        <p:spPr>
          <a:xfrm>
            <a:off x="1220" y="2"/>
            <a:ext cx="12190781" cy="58799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DA354B-1C6B-4C90-A040-794BAAC4B7C2}"/>
              </a:ext>
            </a:extLst>
          </p:cNvPr>
          <p:cNvSpPr txBox="1"/>
          <p:nvPr userDrawn="1"/>
        </p:nvSpPr>
        <p:spPr>
          <a:xfrm>
            <a:off x="839123" y="6306596"/>
            <a:ext cx="41508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b="1" dirty="0">
              <a:solidFill>
                <a:schemeClr val="bg1"/>
              </a:solidFill>
            </a:endParaRPr>
          </a:p>
          <a:p>
            <a:r>
              <a:rPr lang="en-US" sz="1350" b="1" dirty="0">
                <a:solidFill>
                  <a:srgbClr val="58595B"/>
                </a:solidFill>
              </a:rPr>
              <a:t>#</a:t>
            </a:r>
            <a:r>
              <a:rPr lang="en-US" sz="1350" b="1" dirty="0" err="1">
                <a:solidFill>
                  <a:srgbClr val="58595B"/>
                </a:solidFill>
              </a:rPr>
              <a:t>SNEPitUp</a:t>
            </a:r>
            <a:endParaRPr lang="en-US" sz="1350" b="1" dirty="0">
              <a:solidFill>
                <a:srgbClr val="58595B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6E6CE2-8C61-4CCC-914C-AD074C6BA87E}"/>
              </a:ext>
            </a:extLst>
          </p:cNvPr>
          <p:cNvSpPr/>
          <p:nvPr userDrawn="1"/>
        </p:nvSpPr>
        <p:spPr>
          <a:xfrm>
            <a:off x="232997" y="113122"/>
            <a:ext cx="8682403" cy="2797132"/>
          </a:xfrm>
          <a:prstGeom prst="rect">
            <a:avLst/>
          </a:prstGeom>
          <a:solidFill>
            <a:schemeClr val="tx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43961F-DD79-4325-8DDC-30BD5B5E47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0435" y="374553"/>
            <a:ext cx="785959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9DBC8-3928-4DDB-88A9-B409CC45C8B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30435" y="4779227"/>
            <a:ext cx="5782799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5pPr marL="562356" indent="0">
              <a:buNone/>
              <a:defRPr sz="1200"/>
            </a:lvl5pPr>
          </a:lstStyle>
          <a:p>
            <a:r>
              <a:rPr lang="en-US" sz="1600" dirty="0">
                <a:solidFill>
                  <a:srgbClr val="58595B"/>
                </a:solidFill>
              </a:rPr>
              <a:t>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MORE PRESENTATION INFORMATION</a:t>
            </a:r>
          </a:p>
          <a:p>
            <a:r>
              <a:rPr lang="en-US" sz="1600" dirty="0">
                <a:solidFill>
                  <a:srgbClr val="58595B"/>
                </a:solidFill>
              </a:rPr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CB94A4-9877-491B-B8AC-56844AFBFF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848" y="6159646"/>
            <a:ext cx="2256179" cy="7063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34D888-E043-43B2-8FC6-9017591CA4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964" y="6118014"/>
            <a:ext cx="1310817" cy="7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90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7D9006-E31D-443C-9C61-2B3E7F7D15B7}"/>
              </a:ext>
            </a:extLst>
          </p:cNvPr>
          <p:cNvSpPr/>
          <p:nvPr userDrawn="1"/>
        </p:nvSpPr>
        <p:spPr>
          <a:xfrm>
            <a:off x="0" y="1"/>
            <a:ext cx="12192000" cy="952106"/>
          </a:xfrm>
          <a:prstGeom prst="rect">
            <a:avLst/>
          </a:pr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88273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8595B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haroni" panose="020B0604020202020204" pitchFamily="2" charset="-79"/>
              </a:defRPr>
            </a:lvl1pPr>
          </a:lstStyle>
          <a:p>
            <a:r>
              <a:rPr lang="en-US" dirty="0"/>
              <a:t>Slide template: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D74B6-C01C-4C59-A087-1B75BCF25B93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71950CF-699C-4BA1-BE38-7E2C0C2777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188333B-FF4C-4134-B96C-1C4CFB89B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87427"/>
            <a:ext cx="10517188" cy="4873625"/>
          </a:xfrm>
          <a:prstGeom prst="rect">
            <a:avLst/>
          </a:prstGeom>
        </p:spPr>
        <p:txBody>
          <a:bodyPr/>
          <a:lstStyle>
            <a:lvl1pPr marL="170260" indent="-170260">
              <a:buClr>
                <a:srgbClr val="58595B"/>
              </a:buClr>
              <a:buFont typeface="Arial" panose="020B0604020202020204" pitchFamily="34" charset="0"/>
              <a:buChar char="•"/>
              <a:defRPr sz="32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1pPr>
            <a:lvl2pPr marL="28803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8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2pPr>
            <a:lvl3pPr marL="42519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4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3pPr>
            <a:lvl4pPr marL="56235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4pPr>
            <a:lvl5pPr marL="699516" indent="-137160">
              <a:buClr>
                <a:srgbClr val="58595B"/>
              </a:buClr>
              <a:buFont typeface="Arial" panose="020B0604020202020204" pitchFamily="34" charset="0"/>
              <a:buChar char="•"/>
              <a:defRPr sz="2000">
                <a:solidFill>
                  <a:srgbClr val="0B5395"/>
                </a:solidFill>
                <a:latin typeface="Trebuchet MS" panose="020B0603020202020204" pitchFamily="34" charset="0"/>
                <a:ea typeface="Cambria Math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E971DB-203E-4371-8452-5FAF14811D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5" t="40672" r="-1" b="22516"/>
          <a:stretch/>
        </p:blipFill>
        <p:spPr>
          <a:xfrm>
            <a:off x="9534620" y="0"/>
            <a:ext cx="2667483" cy="1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98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A60E6-3746-4CD7-B765-C87E38CD7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24"/>
          <a:stretch/>
        </p:blipFill>
        <p:spPr>
          <a:xfrm>
            <a:off x="200628" y="3729807"/>
            <a:ext cx="12192000" cy="423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1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ve 7">
            <a:extLst>
              <a:ext uri="{FF2B5EF4-FFF2-40B4-BE49-F238E27FC236}">
                <a16:creationId xmlns:a16="http://schemas.microsoft.com/office/drawing/2014/main" id="{317E967D-1C42-492E-BF13-49D96CDFD83C}"/>
              </a:ext>
            </a:extLst>
          </p:cNvPr>
          <p:cNvSpPr/>
          <p:nvPr userDrawn="1"/>
        </p:nvSpPr>
        <p:spPr>
          <a:xfrm>
            <a:off x="1" y="5245192"/>
            <a:ext cx="12197513" cy="1620687"/>
          </a:xfrm>
          <a:custGeom>
            <a:avLst/>
            <a:gdLst>
              <a:gd name="connsiteX0" fmla="*/ 0 w 12105101"/>
              <a:gd name="connsiteY0" fmla="*/ 244053 h 1952421"/>
              <a:gd name="connsiteX1" fmla="*/ 12050628 w 12105101"/>
              <a:gd name="connsiteY1" fmla="*/ 244053 h 1952421"/>
              <a:gd name="connsiteX2" fmla="*/ 12105101 w 12105101"/>
              <a:gd name="connsiteY2" fmla="*/ 1708368 h 1952421"/>
              <a:gd name="connsiteX3" fmla="*/ 54473 w 12105101"/>
              <a:gd name="connsiteY3" fmla="*/ 1708368 h 1952421"/>
              <a:gd name="connsiteX4" fmla="*/ 0 w 12105101"/>
              <a:gd name="connsiteY4" fmla="*/ 244053 h 1952421"/>
              <a:gd name="connsiteX0" fmla="*/ 0 w 12105101"/>
              <a:gd name="connsiteY0" fmla="*/ 203353 h 1902507"/>
              <a:gd name="connsiteX1" fmla="*/ 12062402 w 12105101"/>
              <a:gd name="connsiteY1" fmla="*/ 521234 h 1902507"/>
              <a:gd name="connsiteX2" fmla="*/ 12105101 w 12105101"/>
              <a:gd name="connsiteY2" fmla="*/ 1667668 h 1902507"/>
              <a:gd name="connsiteX3" fmla="*/ 54473 w 12105101"/>
              <a:gd name="connsiteY3" fmla="*/ 1667668 h 1902507"/>
              <a:gd name="connsiteX4" fmla="*/ 0 w 12105101"/>
              <a:gd name="connsiteY4" fmla="*/ 203353 h 1902507"/>
              <a:gd name="connsiteX0" fmla="*/ 0 w 12105101"/>
              <a:gd name="connsiteY0" fmla="*/ 209215 h 1908369"/>
              <a:gd name="connsiteX1" fmla="*/ 12062402 w 12105101"/>
              <a:gd name="connsiteY1" fmla="*/ 460380 h 1908369"/>
              <a:gd name="connsiteX2" fmla="*/ 12105101 w 12105101"/>
              <a:gd name="connsiteY2" fmla="*/ 1673530 h 1908369"/>
              <a:gd name="connsiteX3" fmla="*/ 54473 w 12105101"/>
              <a:gd name="connsiteY3" fmla="*/ 1673530 h 1908369"/>
              <a:gd name="connsiteX4" fmla="*/ 0 w 12105101"/>
              <a:gd name="connsiteY4" fmla="*/ 209215 h 1908369"/>
              <a:gd name="connsiteX0" fmla="*/ 0 w 12105101"/>
              <a:gd name="connsiteY0" fmla="*/ 175886 h 1875040"/>
              <a:gd name="connsiteX1" fmla="*/ 12062402 w 12105101"/>
              <a:gd name="connsiteY1" fmla="*/ 427051 h 1875040"/>
              <a:gd name="connsiteX2" fmla="*/ 12105101 w 12105101"/>
              <a:gd name="connsiteY2" fmla="*/ 1640201 h 1875040"/>
              <a:gd name="connsiteX3" fmla="*/ 54473 w 12105101"/>
              <a:gd name="connsiteY3" fmla="*/ 1640201 h 1875040"/>
              <a:gd name="connsiteX4" fmla="*/ 0 w 12105101"/>
              <a:gd name="connsiteY4" fmla="*/ 175886 h 1875040"/>
              <a:gd name="connsiteX0" fmla="*/ 0 w 12097343"/>
              <a:gd name="connsiteY0" fmla="*/ 207226 h 1494311"/>
              <a:gd name="connsiteX1" fmla="*/ 12054644 w 12097343"/>
              <a:gd name="connsiteY1" fmla="*/ 46322 h 1494311"/>
              <a:gd name="connsiteX2" fmla="*/ 12097343 w 12097343"/>
              <a:gd name="connsiteY2" fmla="*/ 1259472 h 1494311"/>
              <a:gd name="connsiteX3" fmla="*/ 46715 w 12097343"/>
              <a:gd name="connsiteY3" fmla="*/ 1259472 h 1494311"/>
              <a:gd name="connsiteX4" fmla="*/ 0 w 12097343"/>
              <a:gd name="connsiteY4" fmla="*/ 207226 h 1494311"/>
              <a:gd name="connsiteX0" fmla="*/ 0 w 12097343"/>
              <a:gd name="connsiteY0" fmla="*/ 557644 h 1844729"/>
              <a:gd name="connsiteX1" fmla="*/ 12054644 w 12097343"/>
              <a:gd name="connsiteY1" fmla="*/ 396740 h 1844729"/>
              <a:gd name="connsiteX2" fmla="*/ 12097343 w 12097343"/>
              <a:gd name="connsiteY2" fmla="*/ 1609890 h 1844729"/>
              <a:gd name="connsiteX3" fmla="*/ 46715 w 12097343"/>
              <a:gd name="connsiteY3" fmla="*/ 1609890 h 1844729"/>
              <a:gd name="connsiteX4" fmla="*/ 0 w 12097343"/>
              <a:gd name="connsiteY4" fmla="*/ 557644 h 1844729"/>
              <a:gd name="connsiteX0" fmla="*/ 0 w 12097343"/>
              <a:gd name="connsiteY0" fmla="*/ 542542 h 1829627"/>
              <a:gd name="connsiteX1" fmla="*/ 12054644 w 12097343"/>
              <a:gd name="connsiteY1" fmla="*/ 381638 h 1829627"/>
              <a:gd name="connsiteX2" fmla="*/ 12097343 w 12097343"/>
              <a:gd name="connsiteY2" fmla="*/ 1594788 h 1829627"/>
              <a:gd name="connsiteX3" fmla="*/ 46715 w 12097343"/>
              <a:gd name="connsiteY3" fmla="*/ 1594788 h 1829627"/>
              <a:gd name="connsiteX4" fmla="*/ 0 w 12097343"/>
              <a:gd name="connsiteY4" fmla="*/ 542542 h 1829627"/>
              <a:gd name="connsiteX0" fmla="*/ 0 w 12097343"/>
              <a:gd name="connsiteY0" fmla="*/ 522428 h 1809513"/>
              <a:gd name="connsiteX1" fmla="*/ 12054644 w 12097343"/>
              <a:gd name="connsiteY1" fmla="*/ 361524 h 1809513"/>
              <a:gd name="connsiteX2" fmla="*/ 12097343 w 12097343"/>
              <a:gd name="connsiteY2" fmla="*/ 1574674 h 1809513"/>
              <a:gd name="connsiteX3" fmla="*/ 46715 w 12097343"/>
              <a:gd name="connsiteY3" fmla="*/ 1574674 h 1809513"/>
              <a:gd name="connsiteX4" fmla="*/ 0 w 12097343"/>
              <a:gd name="connsiteY4" fmla="*/ 522428 h 1809513"/>
              <a:gd name="connsiteX0" fmla="*/ 0 w 12058336"/>
              <a:gd name="connsiteY0" fmla="*/ 522428 h 1844330"/>
              <a:gd name="connsiteX1" fmla="*/ 12054644 w 12058336"/>
              <a:gd name="connsiteY1" fmla="*/ 361524 h 1844330"/>
              <a:gd name="connsiteX2" fmla="*/ 12035282 w 12058336"/>
              <a:gd name="connsiteY2" fmla="*/ 1613918 h 1844330"/>
              <a:gd name="connsiteX3" fmla="*/ 46715 w 12058336"/>
              <a:gd name="connsiteY3" fmla="*/ 1574674 h 1844330"/>
              <a:gd name="connsiteX4" fmla="*/ 0 w 12058336"/>
              <a:gd name="connsiteY4" fmla="*/ 522428 h 1844330"/>
              <a:gd name="connsiteX0" fmla="*/ 0 w 12058336"/>
              <a:gd name="connsiteY0" fmla="*/ 522428 h 1971221"/>
              <a:gd name="connsiteX1" fmla="*/ 12054644 w 12058336"/>
              <a:gd name="connsiteY1" fmla="*/ 361524 h 1971221"/>
              <a:gd name="connsiteX2" fmla="*/ 12035282 w 12058336"/>
              <a:gd name="connsiteY2" fmla="*/ 1613918 h 1971221"/>
              <a:gd name="connsiteX3" fmla="*/ 46715 w 12058336"/>
              <a:gd name="connsiteY3" fmla="*/ 1574674 h 1971221"/>
              <a:gd name="connsiteX4" fmla="*/ 0 w 12058336"/>
              <a:gd name="connsiteY4" fmla="*/ 522428 h 1971221"/>
              <a:gd name="connsiteX0" fmla="*/ 0 w 12058336"/>
              <a:gd name="connsiteY0" fmla="*/ 522428 h 1652466"/>
              <a:gd name="connsiteX1" fmla="*/ 12054644 w 12058336"/>
              <a:gd name="connsiteY1" fmla="*/ 361524 h 1652466"/>
              <a:gd name="connsiteX2" fmla="*/ 12035282 w 12058336"/>
              <a:gd name="connsiteY2" fmla="*/ 1613918 h 1652466"/>
              <a:gd name="connsiteX3" fmla="*/ 46715 w 12058336"/>
              <a:gd name="connsiteY3" fmla="*/ 1574674 h 1652466"/>
              <a:gd name="connsiteX4" fmla="*/ 0 w 12058336"/>
              <a:gd name="connsiteY4" fmla="*/ 522428 h 1652466"/>
              <a:gd name="connsiteX0" fmla="*/ 0 w 12058336"/>
              <a:gd name="connsiteY0" fmla="*/ 522428 h 1613918"/>
              <a:gd name="connsiteX1" fmla="*/ 12054644 w 12058336"/>
              <a:gd name="connsiteY1" fmla="*/ 361524 h 1613918"/>
              <a:gd name="connsiteX2" fmla="*/ 12035282 w 12058336"/>
              <a:gd name="connsiteY2" fmla="*/ 1613918 h 1613918"/>
              <a:gd name="connsiteX3" fmla="*/ 46715 w 12058336"/>
              <a:gd name="connsiteY3" fmla="*/ 1574674 h 1613918"/>
              <a:gd name="connsiteX4" fmla="*/ 0 w 12058336"/>
              <a:gd name="connsiteY4" fmla="*/ 522428 h 1613918"/>
              <a:gd name="connsiteX0" fmla="*/ 0 w 12058336"/>
              <a:gd name="connsiteY0" fmla="*/ 522428 h 1621800"/>
              <a:gd name="connsiteX1" fmla="*/ 12054644 w 12058336"/>
              <a:gd name="connsiteY1" fmla="*/ 361524 h 1621800"/>
              <a:gd name="connsiteX2" fmla="*/ 12035282 w 12058336"/>
              <a:gd name="connsiteY2" fmla="*/ 1613918 h 1621800"/>
              <a:gd name="connsiteX3" fmla="*/ 138 w 12058336"/>
              <a:gd name="connsiteY3" fmla="*/ 1621800 h 1621800"/>
              <a:gd name="connsiteX4" fmla="*/ 0 w 12058336"/>
              <a:gd name="connsiteY4" fmla="*/ 522428 h 1621800"/>
              <a:gd name="connsiteX0" fmla="*/ 0 w 12059479"/>
              <a:gd name="connsiteY0" fmla="*/ 522428 h 1621800"/>
              <a:gd name="connsiteX1" fmla="*/ 12054644 w 12059479"/>
              <a:gd name="connsiteY1" fmla="*/ 361524 h 1621800"/>
              <a:gd name="connsiteX2" fmla="*/ 12050807 w 12059479"/>
              <a:gd name="connsiteY2" fmla="*/ 1621772 h 1621800"/>
              <a:gd name="connsiteX3" fmla="*/ 138 w 12059479"/>
              <a:gd name="connsiteY3" fmla="*/ 1621800 h 1621800"/>
              <a:gd name="connsiteX4" fmla="*/ 0 w 12059479"/>
              <a:gd name="connsiteY4" fmla="*/ 522428 h 1621800"/>
              <a:gd name="connsiteX0" fmla="*/ 0 w 12063788"/>
              <a:gd name="connsiteY0" fmla="*/ 522428 h 1621800"/>
              <a:gd name="connsiteX1" fmla="*/ 12054644 w 12063788"/>
              <a:gd name="connsiteY1" fmla="*/ 361524 h 1621800"/>
              <a:gd name="connsiteX2" fmla="*/ 12050807 w 12063788"/>
              <a:gd name="connsiteY2" fmla="*/ 1621772 h 1621800"/>
              <a:gd name="connsiteX3" fmla="*/ 138 w 12063788"/>
              <a:gd name="connsiteY3" fmla="*/ 1621800 h 1621800"/>
              <a:gd name="connsiteX4" fmla="*/ 0 w 12063788"/>
              <a:gd name="connsiteY4" fmla="*/ 522428 h 162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63788" h="1621800">
                <a:moveTo>
                  <a:pt x="0" y="522428"/>
                </a:moveTo>
                <a:cubicBezTo>
                  <a:pt x="4144876" y="-1166237"/>
                  <a:pt x="8518736" y="1916756"/>
                  <a:pt x="12054644" y="361524"/>
                </a:cubicBezTo>
                <a:cubicBezTo>
                  <a:pt x="12072802" y="849629"/>
                  <a:pt x="12059820" y="1125813"/>
                  <a:pt x="12050807" y="1621772"/>
                </a:cubicBezTo>
                <a:lnTo>
                  <a:pt x="138" y="1621800"/>
                </a:lnTo>
                <a:lnTo>
                  <a:pt x="0" y="522428"/>
                </a:lnTo>
                <a:close/>
              </a:path>
            </a:pathLst>
          </a:custGeom>
          <a:solidFill>
            <a:srgbClr val="48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56298E-578E-4825-98E4-15FB486F5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61526"/>
            <a:ext cx="12192000" cy="226383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B55442-3548-4E43-8D23-987DBDED3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81" y="2511099"/>
            <a:ext cx="11006639" cy="835793"/>
          </a:xfrm>
        </p:spPr>
        <p:txBody>
          <a:bodyPr>
            <a:normAutofit/>
          </a:bodyPr>
          <a:lstStyle>
            <a:lvl1pPr algn="ctr">
              <a:defRPr sz="3300" b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B4F64-2F6D-445F-B5D0-A0A173EADA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772" y="321193"/>
            <a:ext cx="2594453" cy="13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48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153995-33E6-409C-A337-43E0EE16F945}"/>
              </a:ext>
            </a:extLst>
          </p:cNvPr>
          <p:cNvSpPr txBox="1"/>
          <p:nvPr userDrawn="1"/>
        </p:nvSpPr>
        <p:spPr>
          <a:xfrm>
            <a:off x="5031129" y="270847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Blank slide</a:t>
            </a:r>
          </a:p>
        </p:txBody>
      </p:sp>
    </p:spTree>
    <p:extLst>
      <p:ext uri="{BB962C8B-B14F-4D97-AF65-F5344CB8AC3E}">
        <p14:creationId xmlns:p14="http://schemas.microsoft.com/office/powerpoint/2010/main" val="43869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2383D-44FF-00CE-7511-913C3C1E5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3A5D5-DC57-F5C6-2721-F831D3D86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0DD72-5EF2-9D8F-1E22-33C1534B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D5DE2-494D-B6D2-C109-89192F3D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052F3-10FD-527F-3ADA-EF782A0FC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0A0A7-E5ED-0266-DA6B-83DE9F99B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0DA60-2C53-9D04-CE42-D537F697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A2D0C-51F6-DFB5-467A-782BC283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11-CE87-AC39-07F0-4BAF17486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E342A-CE85-74B0-C0D7-8AB131FC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1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C741C-02F0-F036-5E21-9CC3D8341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2E6E4-3ADD-7F71-BBAB-22D5484D7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46365D-E681-44C3-9807-B9A4132A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D9203-A95A-CA43-E23E-7D5B038CA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1C74E-5B27-76E9-2D32-88360012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6810C8-4698-A629-78DD-BEEF1538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69F24-D896-E598-3EDA-51516638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AFB15-1810-8E75-9441-67C6EE507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3107D0-CD04-434D-794F-4E0EC7E44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577CD-46D3-1EB3-0A3F-9E0953854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11D4EC-B962-99BB-2F54-D34611B43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B3C7EE-8206-17E7-BA15-56EE4A71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8D876-0978-2E4E-6190-7634FC408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F2A095-8129-71C1-1BDD-27414794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5D3C-F9D1-1573-AF61-2E73CECD4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FE053-8D0D-CF5C-9B05-282971D57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A1BDAC-79E9-45DF-3B47-1AEEEF2A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19097-6509-4B5C-D0B1-C294B04A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82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4DD148-11F6-208D-0691-49DF475E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AEAB3-BCAC-74DC-8AFB-215A8050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1CDA7-8637-ED92-D277-65598A55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C4DC5-FD4C-D9D0-A77A-2D017BA9F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34F4B-0376-8F68-F793-C7632D0E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FA475-6D3C-15F4-F0CF-7069B2A52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8BF430-EA72-F9F4-8A0E-32E01BE3A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DA66D8-F825-5B9C-D483-564BE926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A6103-62F7-E206-FAFC-B6DCDDBB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3EA4-AEE2-ED13-2BD1-78222C5E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8F143-F82A-2205-BCB7-6CD49B1E4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F35E2-ED0A-421C-E8CD-39A784A3E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FC8741-49CC-947D-56A1-6D8E4648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3BEAA-1CF8-B1A3-1C7F-FF3924EB8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265B2C-019C-4ECE-5D7C-0733AF4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6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B2232-C656-C450-A4C0-D514C697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83ED91-467C-042E-4412-F924238AE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417E9-DA6B-4440-F83C-1241A7DE24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5A87-4BCB-40A4-9174-4B0E85DA9166}" type="datetimeFigureOut">
              <a:rPr lang="en-US" smtClean="0"/>
              <a:t>6/11/2023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1CF7-D34A-9DE5-6898-890A92340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3194F-A848-8581-8800-17F04CC47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8AA58-97CF-496C-A7AA-D9E2E17D2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52B274F-360D-4E76-A06D-CC436C8C6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622" y="286606"/>
            <a:ext cx="11006639" cy="8357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6C2E5E8-2F98-43A6-AB32-1D78EA7EBE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3840" y="6456947"/>
            <a:ext cx="3618771" cy="26056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41464A"/>
                </a:solidFill>
              </a:defRPr>
            </a:lvl1pPr>
          </a:lstStyle>
          <a:p>
            <a:r>
              <a:rPr lang="en-US" dirty="0"/>
              <a:t>DATE  </a:t>
            </a:r>
            <a:r>
              <a:rPr lang="en-US" dirty="0">
                <a:sym typeface="Symbol" panose="05050102010706020507" pitchFamily="18" charset="2"/>
              </a:rPr>
              <a:t>  EVENT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5EA3D7B-38D9-42BC-87EB-3D855F7881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78597" y="6423586"/>
            <a:ext cx="4758636" cy="260566"/>
          </a:xfrm>
          <a:prstGeom prst="rect">
            <a:avLst/>
          </a:prstGeom>
        </p:spPr>
        <p:txBody>
          <a:bodyPr/>
          <a:lstStyle>
            <a:lvl1pPr algn="r">
              <a:defRPr sz="825" cap="none" baseline="0">
                <a:solidFill>
                  <a:srgbClr val="41464A"/>
                </a:solidFill>
              </a:defRPr>
            </a:lvl1pPr>
          </a:lstStyle>
          <a:p>
            <a:r>
              <a:rPr lang="en-US" dirty="0"/>
              <a:t>#</a:t>
            </a:r>
            <a:r>
              <a:rPr lang="en-US" dirty="0" err="1"/>
              <a:t>SNEPitUp</a:t>
            </a:r>
            <a:r>
              <a:rPr lang="en-US" dirty="0"/>
              <a:t>   </a:t>
            </a:r>
            <a:r>
              <a:rPr lang="en-US" dirty="0">
                <a:sym typeface="Symbol" panose="05050102010706020507" pitchFamily="18" charset="2"/>
              </a:rPr>
              <a:t> 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294F9C-4F76-454B-9302-64AD6D015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1454" y="6423586"/>
            <a:ext cx="359639" cy="260566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rgbClr val="41464A"/>
                </a:solidFill>
              </a:defRPr>
            </a:lvl1pPr>
          </a:lstStyle>
          <a:p>
            <a:fld id="{E357E9E4-4389-4E76-897C-D4FAC9C0B4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70260" indent="-1702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rgbClr val="D76222"/>
        </a:buClr>
        <a:buSzPct val="100000"/>
        <a:buFont typeface="Wingdings" panose="05000000000000000000" pitchFamily="2" charset="2"/>
        <a:buChar char="§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rgbClr val="D76222"/>
        </a:buClr>
        <a:buFont typeface="Wingdings" panose="05000000000000000000" pitchFamily="2" charset="2"/>
        <a:buChar char="§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8E2EE9-4641-414E-B406-52B69AFD4025}"/>
              </a:ext>
            </a:extLst>
          </p:cNvPr>
          <p:cNvSpPr txBox="1"/>
          <p:nvPr/>
        </p:nvSpPr>
        <p:spPr>
          <a:xfrm>
            <a:off x="253852" y="193129"/>
            <a:ext cx="92347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Improving/Tweaking the Existing Structure of SNEP</a:t>
            </a:r>
          </a:p>
          <a:p>
            <a:r>
              <a:rPr 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Session 2, Room 1 </a:t>
            </a:r>
          </a:p>
          <a:p>
            <a:r>
              <a:rPr lang="en-US" sz="4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1:00-2:00PM</a:t>
            </a:r>
          </a:p>
          <a:p>
            <a:endParaRPr lang="en-US" sz="4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96B538-3451-4375-A7AB-2E8133C41AAB}"/>
              </a:ext>
            </a:extLst>
          </p:cNvPr>
          <p:cNvSpPr/>
          <p:nvPr/>
        </p:nvSpPr>
        <p:spPr>
          <a:xfrm>
            <a:off x="870857" y="6498771"/>
            <a:ext cx="925286" cy="359229"/>
          </a:xfrm>
          <a:prstGeom prst="rect">
            <a:avLst/>
          </a:prstGeom>
          <a:solidFill>
            <a:srgbClr val="CEE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18A49-19B2-4F2C-AECD-DD9930106D90}"/>
              </a:ext>
            </a:extLst>
          </p:cNvPr>
          <p:cNvSpPr txBox="1"/>
          <p:nvPr/>
        </p:nvSpPr>
        <p:spPr>
          <a:xfrm>
            <a:off x="-3041" y="4811044"/>
            <a:ext cx="89468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U.S. EPA, Southeast New England Program</a:t>
            </a:r>
          </a:p>
          <a:p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7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24821"/>
            <a:ext cx="7886700" cy="882730"/>
          </a:xfrm>
        </p:spPr>
        <p:txBody>
          <a:bodyPr/>
          <a:lstStyle/>
          <a:p>
            <a:r>
              <a:rPr lang="en-US" dirty="0"/>
              <a:t>FY12 Congressional Charge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1354A-3633-4AB3-95C4-17530D5D6934}"/>
              </a:ext>
            </a:extLst>
          </p:cNvPr>
          <p:cNvSpPr txBox="1"/>
          <p:nvPr/>
        </p:nvSpPr>
        <p:spPr>
          <a:xfrm>
            <a:off x="174171" y="1079611"/>
            <a:ext cx="955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E4C3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E4C3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FE0CA-B5E0-513B-CDAE-5A05A2D0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369" y="1079611"/>
            <a:ext cx="8009262" cy="58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71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64"/>
            <a:ext cx="7886700" cy="882730"/>
          </a:xfrm>
        </p:spPr>
        <p:txBody>
          <a:bodyPr/>
          <a:lstStyle/>
          <a:p>
            <a:r>
              <a:rPr lang="en-US"/>
              <a:t>Goals and Key Actions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0F84395-2CB9-4254-B4C2-2B37DFDC0CEA}"/>
              </a:ext>
            </a:extLst>
          </p:cNvPr>
          <p:cNvGraphicFramePr/>
          <p:nvPr/>
        </p:nvGraphicFramePr>
        <p:xfrm>
          <a:off x="1943865" y="102813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556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24821"/>
            <a:ext cx="7886700" cy="882730"/>
          </a:xfrm>
        </p:spPr>
        <p:txBody>
          <a:bodyPr/>
          <a:lstStyle/>
          <a:p>
            <a:r>
              <a:rPr lang="en-US" dirty="0"/>
              <a:t>SNEP Committee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041B9-0930-202C-7463-F94048EA22B2}"/>
              </a:ext>
            </a:extLst>
          </p:cNvPr>
          <p:cNvSpPr/>
          <p:nvPr/>
        </p:nvSpPr>
        <p:spPr>
          <a:xfrm>
            <a:off x="4478356" y="1344621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EPA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8386F-EDC2-DC78-928B-7445326D6524}"/>
              </a:ext>
            </a:extLst>
          </p:cNvPr>
          <p:cNvSpPr/>
          <p:nvPr/>
        </p:nvSpPr>
        <p:spPr>
          <a:xfrm>
            <a:off x="8273668" y="1344621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Federal Partners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841F8-D61F-F086-6CD1-4D7BE29E2689}"/>
              </a:ext>
            </a:extLst>
          </p:cNvPr>
          <p:cNvSpPr/>
          <p:nvPr/>
        </p:nvSpPr>
        <p:spPr>
          <a:xfrm>
            <a:off x="2414288" y="3096048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Steering Committee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AFC894-AFD9-45DC-E408-C271B53E1E77}"/>
              </a:ext>
            </a:extLst>
          </p:cNvPr>
          <p:cNvSpPr/>
          <p:nvPr/>
        </p:nvSpPr>
        <p:spPr>
          <a:xfrm>
            <a:off x="683045" y="4981378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Monitoring Subcommittee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406B4-31CD-98F8-B3E6-3099F27C9C58}"/>
              </a:ext>
            </a:extLst>
          </p:cNvPr>
          <p:cNvSpPr/>
          <p:nvPr/>
        </p:nvSpPr>
        <p:spPr>
          <a:xfrm>
            <a:off x="4333300" y="4981378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Ecosystem Services Subcommittee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F573B3-A73B-2777-D6FD-EAC12D36B805}"/>
              </a:ext>
            </a:extLst>
          </p:cNvPr>
          <p:cNvCxnSpPr>
            <a:cxnSpLocks/>
            <a:stCxn id="8" idx="0"/>
            <a:endCxn id="7" idx="2"/>
          </p:cNvCxnSpPr>
          <p:nvPr/>
        </p:nvCxnSpPr>
        <p:spPr>
          <a:xfrm flipV="1">
            <a:off x="2414288" y="4410405"/>
            <a:ext cx="1731243" cy="57097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5081B4-98A2-E7C2-A626-1540B7F81C04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H="1" flipV="1">
            <a:off x="4145531" y="4410405"/>
            <a:ext cx="1919012" cy="570973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4CE41DF-C866-A548-BEB1-B404F6CA4EC6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>
            <a:off x="7940842" y="2001800"/>
            <a:ext cx="332826" cy="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6232D73-134D-3EDD-801C-D33D9C169F50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4145531" y="2658978"/>
            <a:ext cx="2064068" cy="437070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D021EC-BC8A-CEDC-0B92-C88B3240CE04}"/>
              </a:ext>
            </a:extLst>
          </p:cNvPr>
          <p:cNvSpPr/>
          <p:nvPr/>
        </p:nvSpPr>
        <p:spPr>
          <a:xfrm>
            <a:off x="8273668" y="4981377"/>
            <a:ext cx="3462486" cy="131435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Public Input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92B32F-9585-94EE-997A-9C62D5E57183}"/>
              </a:ext>
            </a:extLst>
          </p:cNvPr>
          <p:cNvCxnSpPr>
            <a:cxnSpLocks/>
            <a:stCxn id="4" idx="2"/>
            <a:endCxn id="3" idx="0"/>
          </p:cNvCxnSpPr>
          <p:nvPr/>
        </p:nvCxnSpPr>
        <p:spPr>
          <a:xfrm>
            <a:off x="6209599" y="2658978"/>
            <a:ext cx="3795312" cy="232239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859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24821"/>
            <a:ext cx="7886700" cy="882730"/>
          </a:xfrm>
        </p:spPr>
        <p:txBody>
          <a:bodyPr/>
          <a:lstStyle/>
          <a:p>
            <a:r>
              <a:rPr lang="en-US" dirty="0"/>
              <a:t>SNEP Public Events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5041B9-0930-202C-7463-F94048EA22B2}"/>
              </a:ext>
            </a:extLst>
          </p:cNvPr>
          <p:cNvSpPr/>
          <p:nvPr/>
        </p:nvSpPr>
        <p:spPr>
          <a:xfrm>
            <a:off x="821805" y="1327688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Biennial Public Forum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0BE4A-62C0-86EE-AFCF-85BFAA076513}"/>
              </a:ext>
            </a:extLst>
          </p:cNvPr>
          <p:cNvSpPr/>
          <p:nvPr/>
        </p:nvSpPr>
        <p:spPr>
          <a:xfrm>
            <a:off x="821805" y="3008240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Biennial Research Symposium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85429F-A041-A161-48AB-F28F8F408344}"/>
              </a:ext>
            </a:extLst>
          </p:cNvPr>
          <p:cNvSpPr/>
          <p:nvPr/>
        </p:nvSpPr>
        <p:spPr>
          <a:xfrm>
            <a:off x="821805" y="4696533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Topic Based Workshops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63D29-61D2-EA34-6CF5-EDD92F43A763}"/>
              </a:ext>
            </a:extLst>
          </p:cNvPr>
          <p:cNvSpPr/>
          <p:nvPr/>
        </p:nvSpPr>
        <p:spPr>
          <a:xfrm>
            <a:off x="4674138" y="1319950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Trainings and Workshops via SNEP Network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5511CD-220A-19AD-A404-76F8BEF827CC}"/>
              </a:ext>
            </a:extLst>
          </p:cNvPr>
          <p:cNvSpPr/>
          <p:nvPr/>
        </p:nvSpPr>
        <p:spPr>
          <a:xfrm>
            <a:off x="4674138" y="3008241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Grant Announcements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1AA1A0-61C8-3440-3D00-20C346337080}"/>
              </a:ext>
            </a:extLst>
          </p:cNvPr>
          <p:cNvSpPr/>
          <p:nvPr/>
        </p:nvSpPr>
        <p:spPr>
          <a:xfrm>
            <a:off x="4674138" y="4696532"/>
            <a:ext cx="3462486" cy="1314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Webinars</a:t>
            </a:r>
          </a:p>
        </p:txBody>
      </p:sp>
    </p:spTree>
    <p:extLst>
      <p:ext uri="{BB962C8B-B14F-4D97-AF65-F5344CB8AC3E}">
        <p14:creationId xmlns:p14="http://schemas.microsoft.com/office/powerpoint/2010/main" val="271202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24821"/>
            <a:ext cx="7886700" cy="882730"/>
          </a:xfrm>
        </p:spPr>
        <p:txBody>
          <a:bodyPr/>
          <a:lstStyle/>
          <a:p>
            <a:r>
              <a:rPr lang="en-US" dirty="0"/>
              <a:t>Current Structure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1354A-3633-4AB3-95C4-17530D5D6934}"/>
              </a:ext>
            </a:extLst>
          </p:cNvPr>
          <p:cNvSpPr txBox="1"/>
          <p:nvPr/>
        </p:nvSpPr>
        <p:spPr>
          <a:xfrm>
            <a:off x="174171" y="1079611"/>
            <a:ext cx="9557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E4C3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BEE4C3">
                  <a:lumMod val="25000"/>
                </a:srgbClr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E41097-4F3C-9D8B-D169-E61207C15CE0}"/>
              </a:ext>
            </a:extLst>
          </p:cNvPr>
          <p:cNvSpPr/>
          <p:nvPr/>
        </p:nvSpPr>
        <p:spPr>
          <a:xfrm>
            <a:off x="4144637" y="1148063"/>
            <a:ext cx="3902725" cy="151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EPA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8163D-F11C-110B-3B7A-4E1159F46226}"/>
              </a:ext>
            </a:extLst>
          </p:cNvPr>
          <p:cNvSpPr/>
          <p:nvPr/>
        </p:nvSpPr>
        <p:spPr>
          <a:xfrm>
            <a:off x="71000" y="3060329"/>
            <a:ext cx="3902725" cy="151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Direct Grants, Estuary Program Grants, Contracts, Interagency Agreements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0A4B54-4FD3-0FCC-7ACD-C09EA5B95990}"/>
              </a:ext>
            </a:extLst>
          </p:cNvPr>
          <p:cNvSpPr/>
          <p:nvPr/>
        </p:nvSpPr>
        <p:spPr>
          <a:xfrm>
            <a:off x="4144637" y="3060329"/>
            <a:ext cx="3902725" cy="151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SNEP Watershed Implementation Grants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83A730-5046-C0FD-6566-A06A826DBBF3}"/>
              </a:ext>
            </a:extLst>
          </p:cNvPr>
          <p:cNvSpPr/>
          <p:nvPr/>
        </p:nvSpPr>
        <p:spPr>
          <a:xfrm>
            <a:off x="8218274" y="3060329"/>
            <a:ext cx="3902725" cy="1519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SNEP Network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2CC2FB5-C7F6-280F-C080-B1E115E3775D}"/>
              </a:ext>
            </a:extLst>
          </p:cNvPr>
          <p:cNvCxnSpPr>
            <a:cxnSpLocks/>
            <a:stCxn id="5" idx="0"/>
            <a:endCxn id="4" idx="2"/>
          </p:cNvCxnSpPr>
          <p:nvPr/>
        </p:nvCxnSpPr>
        <p:spPr>
          <a:xfrm flipV="1">
            <a:off x="2022363" y="2667360"/>
            <a:ext cx="4073637" cy="3929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4C276E-9DAC-E0F6-5B23-E83B3E185647}"/>
              </a:ext>
            </a:extLst>
          </p:cNvPr>
          <p:cNvCxnSpPr>
            <a:cxnSpLocks/>
            <a:stCxn id="6" idx="0"/>
            <a:endCxn id="4" idx="2"/>
          </p:cNvCxnSpPr>
          <p:nvPr/>
        </p:nvCxnSpPr>
        <p:spPr>
          <a:xfrm flipV="1">
            <a:off x="6096000" y="2667360"/>
            <a:ext cx="0" cy="3929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7EDA25-CFA4-35F3-1AF3-2F517F7A909D}"/>
              </a:ext>
            </a:extLst>
          </p:cNvPr>
          <p:cNvCxnSpPr>
            <a:cxnSpLocks/>
            <a:stCxn id="7" idx="0"/>
            <a:endCxn id="4" idx="2"/>
          </p:cNvCxnSpPr>
          <p:nvPr/>
        </p:nvCxnSpPr>
        <p:spPr>
          <a:xfrm flipH="1" flipV="1">
            <a:off x="6096000" y="2667360"/>
            <a:ext cx="4073637" cy="392969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0CEDA2B-F65E-2D09-D6E1-FDB34EEA3375}"/>
              </a:ext>
            </a:extLst>
          </p:cNvPr>
          <p:cNvSpPr/>
          <p:nvPr/>
        </p:nvSpPr>
        <p:spPr>
          <a:xfrm>
            <a:off x="4144636" y="4808100"/>
            <a:ext cx="3902725" cy="177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SNEP Watershed Implementation Grants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D5208E-1546-FE6D-8DEF-341B0F94BC0E}"/>
              </a:ext>
            </a:extLst>
          </p:cNvPr>
          <p:cNvSpPr/>
          <p:nvPr/>
        </p:nvSpPr>
        <p:spPr>
          <a:xfrm>
            <a:off x="8218273" y="4808101"/>
            <a:ext cx="3902725" cy="177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Technical Assistance</a:t>
            </a:r>
          </a:p>
          <a:p>
            <a:pPr algn="ctr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Workshops/Trainings</a:t>
            </a:r>
          </a:p>
          <a:p>
            <a:pPr algn="ctr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Pilot Projects</a:t>
            </a:r>
          </a:p>
          <a:p>
            <a:pPr algn="ctr"/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Community Assistance Projects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4883A0-1F54-33C0-E7FA-72F303845CD8}"/>
              </a:ext>
            </a:extLst>
          </p:cNvPr>
          <p:cNvCxnSpPr>
            <a:cxnSpLocks/>
            <a:stCxn id="11" idx="0"/>
            <a:endCxn id="6" idx="2"/>
          </p:cNvCxnSpPr>
          <p:nvPr/>
        </p:nvCxnSpPr>
        <p:spPr>
          <a:xfrm flipV="1">
            <a:off x="6095999" y="4579626"/>
            <a:ext cx="1" cy="228474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1F1ABB-C1E2-BBAE-EEE9-E5F778AA0A30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10169636" y="4579626"/>
            <a:ext cx="1" cy="22847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7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C621A-8D5A-4D0E-ADBB-165B4856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5" y="24821"/>
            <a:ext cx="7886700" cy="882730"/>
          </a:xfrm>
        </p:spPr>
        <p:txBody>
          <a:bodyPr>
            <a:norm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81354A-3633-4AB3-95C4-17530D5D6934}"/>
              </a:ext>
            </a:extLst>
          </p:cNvPr>
          <p:cNvSpPr txBox="1"/>
          <p:nvPr/>
        </p:nvSpPr>
        <p:spPr>
          <a:xfrm>
            <a:off x="174171" y="1079611"/>
            <a:ext cx="955765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Strengths and Weaknesses of Current Approach?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Additional Programmatic </a:t>
            </a:r>
            <a:r>
              <a:rPr lang="en-US" sz="360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Areas to </a:t>
            </a: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Focus On (next 3-5 years)?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Areas to De-Emphasize or Re-Emphasize?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Geographic Focus?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Your experience with SNEP?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545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SNEP COLORS">
      <a:dk1>
        <a:srgbClr val="58595B"/>
      </a:dk1>
      <a:lt1>
        <a:sysClr val="window" lastClr="FFFFFF"/>
      </a:lt1>
      <a:dk2>
        <a:srgbClr val="35803E"/>
      </a:dk2>
      <a:lt2>
        <a:srgbClr val="CEE2A0"/>
      </a:lt2>
      <a:accent1>
        <a:srgbClr val="CEE2A0"/>
      </a:accent1>
      <a:accent2>
        <a:srgbClr val="35803E"/>
      </a:accent2>
      <a:accent3>
        <a:srgbClr val="BEE4C3"/>
      </a:accent3>
      <a:accent4>
        <a:srgbClr val="0B5395"/>
      </a:accent4>
      <a:accent5>
        <a:srgbClr val="BFBEC8"/>
      </a:accent5>
      <a:accent6>
        <a:srgbClr val="9ACBF8"/>
      </a:accent6>
      <a:hlink>
        <a:srgbClr val="0B5395"/>
      </a:hlink>
      <a:folHlink>
        <a:srgbClr val="BFBEC8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EP Slide Template - 1-9-2020.pptx" id="{9ADCA1D5-2881-463C-B3DB-F83FE344D184}" vid="{0BE28350-AE27-4208-BA74-90ADF49523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E42E482A0F0D47A24958B11D89579D" ma:contentTypeVersion="16" ma:contentTypeDescription="Create a new document." ma:contentTypeScope="" ma:versionID="cf02768dd16fecf28a11e87fe90b4b9e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815d642b-2160-4833-961f-b2d71d66b037" xmlns:ns6="71189b1e-9948-440d-aaf6-465db15228ad" targetNamespace="http://schemas.microsoft.com/office/2006/metadata/properties" ma:root="true" ma:fieldsID="479145615caedd318fe2535492ae5c09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815d642b-2160-4833-961f-b2d71d66b037"/>
    <xsd:import namespace="71189b1e-9948-440d-aaf6-465db15228a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DateTaken" minOccurs="0"/>
                <xsd:element ref="ns5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116450a-f0b5-4319-bca5-76e9339bc8dd}" ma:internalName="TaxCatchAllLabel" ma:readOnly="true" ma:showField="CatchAllDataLabel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116450a-f0b5-4319-bca5-76e9339bc8dd}" ma:internalName="TaxCatchAll" ma:showField="CatchAllData" ma:web="71189b1e-9948-440d-aaf6-465db1522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d642b-2160-4833-961f-b2d71d66b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189b1e-9948-440d-aaf6-465db15228ad" elementFormDefault="qualified">
    <xsd:import namespace="http://schemas.microsoft.com/office/2006/documentManagement/types"/>
    <xsd:import namespace="http://schemas.microsoft.com/office/infopath/2007/PartnerControls"/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9f62856-1543-49d4-a736-4569d363f533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EAB403-0AA1-4EEF-98ED-05F6ECEA9FA3}"/>
</file>

<file path=customXml/itemProps2.xml><?xml version="1.0" encoding="utf-8"?>
<ds:datastoreItem xmlns:ds="http://schemas.openxmlformats.org/officeDocument/2006/customXml" ds:itemID="{3204D2AE-F79A-4797-BEF5-7A8F1A3DB0E6}"/>
</file>

<file path=customXml/itemProps3.xml><?xml version="1.0" encoding="utf-8"?>
<ds:datastoreItem xmlns:ds="http://schemas.openxmlformats.org/officeDocument/2006/customXml" ds:itemID="{84885B69-12BB-459C-BB2F-D295802A1039}"/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171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Trebuchet MS</vt:lpstr>
      <vt:lpstr>Wingdings</vt:lpstr>
      <vt:lpstr>Office Theme</vt:lpstr>
      <vt:lpstr>Retrospect</vt:lpstr>
      <vt:lpstr>PowerPoint Presentation</vt:lpstr>
      <vt:lpstr>FY12 Congressional Charge</vt:lpstr>
      <vt:lpstr>Goals and Key Actions</vt:lpstr>
      <vt:lpstr>SNEP Committee Structure</vt:lpstr>
      <vt:lpstr>SNEP Public Events</vt:lpstr>
      <vt:lpstr>Current Structure</vt:lpstr>
      <vt:lpstr>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Dombroski, Ian</dc:creator>
  <cp:lastModifiedBy>Dombroski, Ian</cp:lastModifiedBy>
  <cp:revision>1</cp:revision>
  <dcterms:created xsi:type="dcterms:W3CDTF">2023-06-09T18:12:59Z</dcterms:created>
  <dcterms:modified xsi:type="dcterms:W3CDTF">2023-06-12T02:10:55Z</dcterms:modified>
</cp:coreProperties>
</file>