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59" r:id="rId8"/>
    <p:sldId id="260" r:id="rId9"/>
    <p:sldId id="263" r:id="rId10"/>
    <p:sldId id="262" r:id="rId11"/>
    <p:sldId id="261" r:id="rId12"/>
    <p:sldId id="264" r:id="rId13"/>
    <p:sldId id="265" r:id="rId14"/>
    <p:sldId id="266" r:id="rId15"/>
    <p:sldId id="25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D120534-D5B5-FD4D-D931-C1BD45C902CB}" name="Reilly, Adam (he/him/his)" initials="RA(" userId="S::Reilly.Adam@epa.gov::a0e85d0d-c4a6-489d-9e61-7200e096bdfa" providerId="AD"/>
  <p188:author id="{3523AF51-4C14-B8F8-CC5B-5317F3F0DE2E}" name="Belaval, Marcel" initials="BM" userId="S::mbelaval_usgs.gov#ext#@usepa.onmicrosoft.com::98bf0bb9-d364-4046-b510-a880e07962af"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413381-3B61-482A-9CC1-196CDF694CC7}" v="489" dt="2023-06-09T18:27:19.529"/>
    <p1510:client id="{4A588A5F-A28D-4481-9D42-C17E6280F7F8}" v="1009" dt="2023-06-09T18:19:59.8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lly, Adam (he/him/his)" userId="a0e85d0d-c4a6-489d-9e61-7200e096bdfa" providerId="ADAL" clId="{4A588A5F-A28D-4481-9D42-C17E6280F7F8}"/>
    <pc:docChg chg="undo custSel addSld modSld sldOrd">
      <pc:chgData name="Reilly, Adam (he/him/his)" userId="a0e85d0d-c4a6-489d-9e61-7200e096bdfa" providerId="ADAL" clId="{4A588A5F-A28D-4481-9D42-C17E6280F7F8}" dt="2023-06-09T18:19:59.849" v="1004"/>
      <pc:docMkLst>
        <pc:docMk/>
      </pc:docMkLst>
      <pc:sldChg chg="delCm modCm">
        <pc:chgData name="Reilly, Adam (he/him/his)" userId="a0e85d0d-c4a6-489d-9e61-7200e096bdfa" providerId="ADAL" clId="{4A588A5F-A28D-4481-9D42-C17E6280F7F8}" dt="2023-06-09T18:19:59.849" v="1004"/>
        <pc:sldMkLst>
          <pc:docMk/>
          <pc:sldMk cId="3752516557" sldId="257"/>
        </pc:sldMkLst>
      </pc:sldChg>
      <pc:sldChg chg="ord">
        <pc:chgData name="Reilly, Adam (he/him/his)" userId="a0e85d0d-c4a6-489d-9e61-7200e096bdfa" providerId="ADAL" clId="{4A588A5F-A28D-4481-9D42-C17E6280F7F8}" dt="2023-06-09T18:08:52.448" v="817"/>
        <pc:sldMkLst>
          <pc:docMk/>
          <pc:sldMk cId="3937442006" sldId="258"/>
        </pc:sldMkLst>
      </pc:sldChg>
      <pc:sldChg chg="addSp delSp modSp mod">
        <pc:chgData name="Reilly, Adam (he/him/his)" userId="a0e85d0d-c4a6-489d-9e61-7200e096bdfa" providerId="ADAL" clId="{4A588A5F-A28D-4481-9D42-C17E6280F7F8}" dt="2023-06-09T18:06:43.450" v="790" actId="1582"/>
        <pc:sldMkLst>
          <pc:docMk/>
          <pc:sldMk cId="1845881034" sldId="260"/>
        </pc:sldMkLst>
        <pc:spChg chg="mod">
          <ac:chgData name="Reilly, Adam (he/him/his)" userId="a0e85d0d-c4a6-489d-9e61-7200e096bdfa" providerId="ADAL" clId="{4A588A5F-A28D-4481-9D42-C17E6280F7F8}" dt="2023-06-09T18:03:19.933" v="776" actId="1076"/>
          <ac:spMkLst>
            <pc:docMk/>
            <pc:sldMk cId="1845881034" sldId="260"/>
            <ac:spMk id="2" creationId="{C99BE320-D072-B992-C8BC-3BA4FD64B9E3}"/>
          </ac:spMkLst>
        </pc:spChg>
        <pc:spChg chg="del mod">
          <ac:chgData name="Reilly, Adam (he/him/his)" userId="a0e85d0d-c4a6-489d-9e61-7200e096bdfa" providerId="ADAL" clId="{4A588A5F-A28D-4481-9D42-C17E6280F7F8}" dt="2023-06-09T18:03:05.903" v="773" actId="478"/>
          <ac:spMkLst>
            <pc:docMk/>
            <pc:sldMk cId="1845881034" sldId="260"/>
            <ac:spMk id="3" creationId="{1DB9A9ED-BC53-FB0A-272A-D526FE91A2ED}"/>
          </ac:spMkLst>
        </pc:spChg>
        <pc:spChg chg="add mod">
          <ac:chgData name="Reilly, Adam (he/him/his)" userId="a0e85d0d-c4a6-489d-9e61-7200e096bdfa" providerId="ADAL" clId="{4A588A5F-A28D-4481-9D42-C17E6280F7F8}" dt="2023-06-09T18:06:20.143" v="787" actId="20577"/>
          <ac:spMkLst>
            <pc:docMk/>
            <pc:sldMk cId="1845881034" sldId="260"/>
            <ac:spMk id="4" creationId="{4F5A23E0-FEB9-2F33-E7C7-FF6826EA3ED7}"/>
          </ac:spMkLst>
        </pc:spChg>
        <pc:spChg chg="add del mod">
          <ac:chgData name="Reilly, Adam (he/him/his)" userId="a0e85d0d-c4a6-489d-9e61-7200e096bdfa" providerId="ADAL" clId="{4A588A5F-A28D-4481-9D42-C17E6280F7F8}" dt="2023-06-09T18:03:09.141" v="774" actId="478"/>
          <ac:spMkLst>
            <pc:docMk/>
            <pc:sldMk cId="1845881034" sldId="260"/>
            <ac:spMk id="6" creationId="{505854EF-5243-CDDC-2242-15E785BE2CF5}"/>
          </ac:spMkLst>
        </pc:spChg>
        <pc:picChg chg="add mod">
          <ac:chgData name="Reilly, Adam (he/him/his)" userId="a0e85d0d-c4a6-489d-9e61-7200e096bdfa" providerId="ADAL" clId="{4A588A5F-A28D-4481-9D42-C17E6280F7F8}" dt="2023-06-09T18:06:43.450" v="790" actId="1582"/>
          <ac:picMkLst>
            <pc:docMk/>
            <pc:sldMk cId="1845881034" sldId="260"/>
            <ac:picMk id="8" creationId="{10D15339-36BD-908D-4CAE-9C89C5E5E7CB}"/>
          </ac:picMkLst>
        </pc:picChg>
      </pc:sldChg>
      <pc:sldChg chg="add">
        <pc:chgData name="Reilly, Adam (he/him/his)" userId="a0e85d0d-c4a6-489d-9e61-7200e096bdfa" providerId="ADAL" clId="{4A588A5F-A28D-4481-9D42-C17E6280F7F8}" dt="2023-06-02T13:42:01.088" v="0"/>
        <pc:sldMkLst>
          <pc:docMk/>
          <pc:sldMk cId="1858474594" sldId="261"/>
        </pc:sldMkLst>
      </pc:sldChg>
      <pc:sldChg chg="addSp delSp modSp add mod ord">
        <pc:chgData name="Reilly, Adam (he/him/his)" userId="a0e85d0d-c4a6-489d-9e61-7200e096bdfa" providerId="ADAL" clId="{4A588A5F-A28D-4481-9D42-C17E6280F7F8}" dt="2023-06-09T17:41:10.183" v="40"/>
        <pc:sldMkLst>
          <pc:docMk/>
          <pc:sldMk cId="183130361" sldId="262"/>
        </pc:sldMkLst>
        <pc:spChg chg="del mod">
          <ac:chgData name="Reilly, Adam (he/him/his)" userId="a0e85d0d-c4a6-489d-9e61-7200e096bdfa" providerId="ADAL" clId="{4A588A5F-A28D-4481-9D42-C17E6280F7F8}" dt="2023-06-09T17:41:01.330" v="37" actId="478"/>
          <ac:spMkLst>
            <pc:docMk/>
            <pc:sldMk cId="183130361" sldId="262"/>
            <ac:spMk id="2" creationId="{C99BE320-D072-B992-C8BC-3BA4FD64B9E3}"/>
          </ac:spMkLst>
        </pc:spChg>
        <pc:spChg chg="add mod">
          <ac:chgData name="Reilly, Adam (he/him/his)" userId="a0e85d0d-c4a6-489d-9e61-7200e096bdfa" providerId="ADAL" clId="{4A588A5F-A28D-4481-9D42-C17E6280F7F8}" dt="2023-06-09T17:41:01.330" v="37" actId="478"/>
          <ac:spMkLst>
            <pc:docMk/>
            <pc:sldMk cId="183130361" sldId="262"/>
            <ac:spMk id="6" creationId="{0C1878BC-96FC-7316-98D2-CA1B4C2472F0}"/>
          </ac:spMkLst>
        </pc:spChg>
        <pc:picChg chg="add mod">
          <ac:chgData name="Reilly, Adam (he/him/his)" userId="a0e85d0d-c4a6-489d-9e61-7200e096bdfa" providerId="ADAL" clId="{4A588A5F-A28D-4481-9D42-C17E6280F7F8}" dt="2023-06-09T17:41:05.147" v="38" actId="1076"/>
          <ac:picMkLst>
            <pc:docMk/>
            <pc:sldMk cId="183130361" sldId="262"/>
            <ac:picMk id="1026" creationId="{0501791C-2E57-A10D-E358-9FA09691865E}"/>
          </ac:picMkLst>
        </pc:picChg>
      </pc:sldChg>
      <pc:sldChg chg="modSp add mod ord">
        <pc:chgData name="Reilly, Adam (he/him/his)" userId="a0e85d0d-c4a6-489d-9e61-7200e096bdfa" providerId="ADAL" clId="{4A588A5F-A28D-4481-9D42-C17E6280F7F8}" dt="2023-06-09T18:08:30.224" v="815" actId="6549"/>
        <pc:sldMkLst>
          <pc:docMk/>
          <pc:sldMk cId="984046231" sldId="263"/>
        </pc:sldMkLst>
        <pc:spChg chg="mod">
          <ac:chgData name="Reilly, Adam (he/him/his)" userId="a0e85d0d-c4a6-489d-9e61-7200e096bdfa" providerId="ADAL" clId="{4A588A5F-A28D-4481-9D42-C17E6280F7F8}" dt="2023-06-09T18:08:30.224" v="815" actId="6549"/>
          <ac:spMkLst>
            <pc:docMk/>
            <pc:sldMk cId="984046231" sldId="263"/>
            <ac:spMk id="2" creationId="{C99BE320-D072-B992-C8BC-3BA4FD64B9E3}"/>
          </ac:spMkLst>
        </pc:spChg>
      </pc:sldChg>
      <pc:sldChg chg="modSp add mod ord">
        <pc:chgData name="Reilly, Adam (he/him/his)" userId="a0e85d0d-c4a6-489d-9e61-7200e096bdfa" providerId="ADAL" clId="{4A588A5F-A28D-4481-9D42-C17E6280F7F8}" dt="2023-06-09T18:18:18.904" v="1000" actId="6549"/>
        <pc:sldMkLst>
          <pc:docMk/>
          <pc:sldMk cId="2852614378" sldId="264"/>
        </pc:sldMkLst>
        <pc:spChg chg="mod">
          <ac:chgData name="Reilly, Adam (he/him/his)" userId="a0e85d0d-c4a6-489d-9e61-7200e096bdfa" providerId="ADAL" clId="{4A588A5F-A28D-4481-9D42-C17E6280F7F8}" dt="2023-06-09T18:17:51.489" v="990" actId="27636"/>
          <ac:spMkLst>
            <pc:docMk/>
            <pc:sldMk cId="2852614378" sldId="264"/>
            <ac:spMk id="2" creationId="{C99BE320-D072-B992-C8BC-3BA4FD64B9E3}"/>
          </ac:spMkLst>
        </pc:spChg>
        <pc:spChg chg="mod">
          <ac:chgData name="Reilly, Adam (he/him/his)" userId="a0e85d0d-c4a6-489d-9e61-7200e096bdfa" providerId="ADAL" clId="{4A588A5F-A28D-4481-9D42-C17E6280F7F8}" dt="2023-06-09T18:18:18.904" v="1000" actId="6549"/>
          <ac:spMkLst>
            <pc:docMk/>
            <pc:sldMk cId="2852614378" sldId="264"/>
            <ac:spMk id="3" creationId="{1DB9A9ED-BC53-FB0A-272A-D526FE91A2ED}"/>
          </ac:spMkLst>
        </pc:spChg>
      </pc:sldChg>
      <pc:sldChg chg="addSp delSp modSp add mod">
        <pc:chgData name="Reilly, Adam (he/him/his)" userId="a0e85d0d-c4a6-489d-9e61-7200e096bdfa" providerId="ADAL" clId="{4A588A5F-A28D-4481-9D42-C17E6280F7F8}" dt="2023-06-09T18:18:13.477" v="999" actId="478"/>
        <pc:sldMkLst>
          <pc:docMk/>
          <pc:sldMk cId="789008706" sldId="265"/>
        </pc:sldMkLst>
        <pc:spChg chg="mod">
          <ac:chgData name="Reilly, Adam (he/him/his)" userId="a0e85d0d-c4a6-489d-9e61-7200e096bdfa" providerId="ADAL" clId="{4A588A5F-A28D-4481-9D42-C17E6280F7F8}" dt="2023-06-09T18:18:13.070" v="998" actId="1076"/>
          <ac:spMkLst>
            <pc:docMk/>
            <pc:sldMk cId="789008706" sldId="265"/>
            <ac:spMk id="2" creationId="{C99BE320-D072-B992-C8BC-3BA4FD64B9E3}"/>
          </ac:spMkLst>
        </pc:spChg>
        <pc:spChg chg="del">
          <ac:chgData name="Reilly, Adam (he/him/his)" userId="a0e85d0d-c4a6-489d-9e61-7200e096bdfa" providerId="ADAL" clId="{4A588A5F-A28D-4481-9D42-C17E6280F7F8}" dt="2023-06-09T18:18:07.745" v="995" actId="478"/>
          <ac:spMkLst>
            <pc:docMk/>
            <pc:sldMk cId="789008706" sldId="265"/>
            <ac:spMk id="3" creationId="{1DB9A9ED-BC53-FB0A-272A-D526FE91A2ED}"/>
          </ac:spMkLst>
        </pc:spChg>
        <pc:spChg chg="add del mod">
          <ac:chgData name="Reilly, Adam (he/him/his)" userId="a0e85d0d-c4a6-489d-9e61-7200e096bdfa" providerId="ADAL" clId="{4A588A5F-A28D-4481-9D42-C17E6280F7F8}" dt="2023-06-09T18:18:13.477" v="999" actId="478"/>
          <ac:spMkLst>
            <pc:docMk/>
            <pc:sldMk cId="789008706" sldId="265"/>
            <ac:spMk id="6" creationId="{C9EE0711-F007-18D4-6006-82C8D3B8C8C5}"/>
          </ac:spMkLst>
        </pc:spChg>
      </pc:sldChg>
      <pc:sldChg chg="modSp add mod">
        <pc:chgData name="Reilly, Adam (he/him/his)" userId="a0e85d0d-c4a6-489d-9e61-7200e096bdfa" providerId="ADAL" clId="{4A588A5F-A28D-4481-9D42-C17E6280F7F8}" dt="2023-06-09T18:18:29.269" v="1003" actId="6549"/>
        <pc:sldMkLst>
          <pc:docMk/>
          <pc:sldMk cId="2829464756" sldId="266"/>
        </pc:sldMkLst>
        <pc:spChg chg="mod">
          <ac:chgData name="Reilly, Adam (he/him/his)" userId="a0e85d0d-c4a6-489d-9e61-7200e096bdfa" providerId="ADAL" clId="{4A588A5F-A28D-4481-9D42-C17E6280F7F8}" dt="2023-06-09T18:18:26.104" v="1002" actId="27636"/>
          <ac:spMkLst>
            <pc:docMk/>
            <pc:sldMk cId="2829464756" sldId="266"/>
            <ac:spMk id="2" creationId="{C99BE320-D072-B992-C8BC-3BA4FD64B9E3}"/>
          </ac:spMkLst>
        </pc:spChg>
        <pc:spChg chg="mod">
          <ac:chgData name="Reilly, Adam (he/him/his)" userId="a0e85d0d-c4a6-489d-9e61-7200e096bdfa" providerId="ADAL" clId="{4A588A5F-A28D-4481-9D42-C17E6280F7F8}" dt="2023-06-09T18:18:29.269" v="1003" actId="6549"/>
          <ac:spMkLst>
            <pc:docMk/>
            <pc:sldMk cId="2829464756" sldId="266"/>
            <ac:spMk id="3" creationId="{1DB9A9ED-BC53-FB0A-272A-D526FE91A2ED}"/>
          </ac:spMkLst>
        </pc:spChg>
      </pc:sldChg>
    </pc:docChg>
  </pc:docChgLst>
  <pc:docChgLst>
    <pc:chgData name="Belaval, Marcel" userId="419829f6-6b66-461a-a109-c1a53176f037" providerId="ADAL" clId="{3B413381-3B61-482A-9CC1-196CDF694CC7}"/>
    <pc:docChg chg="undo custSel modSld">
      <pc:chgData name="Belaval, Marcel" userId="419829f6-6b66-461a-a109-c1a53176f037" providerId="ADAL" clId="{3B413381-3B61-482A-9CC1-196CDF694CC7}" dt="2023-06-09T18:27:19.529" v="479" actId="20577"/>
      <pc:docMkLst>
        <pc:docMk/>
      </pc:docMkLst>
      <pc:sldChg chg="addSp delSp modSp mod">
        <pc:chgData name="Belaval, Marcel" userId="419829f6-6b66-461a-a109-c1a53176f037" providerId="ADAL" clId="{3B413381-3B61-482A-9CC1-196CDF694CC7}" dt="2023-06-09T18:27:19.529" v="479" actId="20577"/>
        <pc:sldMkLst>
          <pc:docMk/>
          <pc:sldMk cId="3752516557" sldId="257"/>
        </pc:sldMkLst>
        <pc:spChg chg="mod">
          <ac:chgData name="Belaval, Marcel" userId="419829f6-6b66-461a-a109-c1a53176f037" providerId="ADAL" clId="{3B413381-3B61-482A-9CC1-196CDF694CC7}" dt="2023-06-09T18:27:19.529" v="479" actId="20577"/>
          <ac:spMkLst>
            <pc:docMk/>
            <pc:sldMk cId="3752516557" sldId="257"/>
            <ac:spMk id="6" creationId="{8FC33F4A-76CC-0032-DDA0-3B839723430B}"/>
          </ac:spMkLst>
        </pc:spChg>
        <pc:spChg chg="add del">
          <ac:chgData name="Belaval, Marcel" userId="419829f6-6b66-461a-a109-c1a53176f037" providerId="ADAL" clId="{3B413381-3B61-482A-9CC1-196CDF694CC7}" dt="2023-06-09T18:20:16.476" v="18" actId="22"/>
          <ac:spMkLst>
            <pc:docMk/>
            <pc:sldMk cId="3752516557" sldId="257"/>
            <ac:spMk id="7" creationId="{49DD9078-A219-C660-A128-61444BF6F8C4}"/>
          </ac:spMkLst>
        </pc:spChg>
        <pc:picChg chg="mod">
          <ac:chgData name="Belaval, Marcel" userId="419829f6-6b66-461a-a109-c1a53176f037" providerId="ADAL" clId="{3B413381-3B61-482A-9CC1-196CDF694CC7}" dt="2023-06-09T17:58:17.836" v="0" actId="14826"/>
          <ac:picMkLst>
            <pc:docMk/>
            <pc:sldMk cId="3752516557" sldId="257"/>
            <ac:picMk id="9" creationId="{605818D1-8D0B-1F30-C75F-01ABD02D5036}"/>
          </ac:picMkLst>
        </pc:picChg>
      </pc:sldChg>
      <pc:sldChg chg="addSp modSp mod">
        <pc:chgData name="Belaval, Marcel" userId="419829f6-6b66-461a-a109-c1a53176f037" providerId="ADAL" clId="{3B413381-3B61-482A-9CC1-196CDF694CC7}" dt="2023-06-09T18:05:58.284" v="15" actId="1440"/>
        <pc:sldMkLst>
          <pc:docMk/>
          <pc:sldMk cId="1845881034" sldId="260"/>
        </pc:sldMkLst>
        <pc:spChg chg="add mod">
          <ac:chgData name="Belaval, Marcel" userId="419829f6-6b66-461a-a109-c1a53176f037" providerId="ADAL" clId="{3B413381-3B61-482A-9CC1-196CDF694CC7}" dt="2023-06-09T18:05:51.249" v="13" actId="1076"/>
          <ac:spMkLst>
            <pc:docMk/>
            <pc:sldMk cId="1845881034" sldId="260"/>
            <ac:spMk id="9" creationId="{F3916773-B8A7-F6CE-14F0-C2DEDC989803}"/>
          </ac:spMkLst>
        </pc:spChg>
        <pc:picChg chg="add mod">
          <ac:chgData name="Belaval, Marcel" userId="419829f6-6b66-461a-a109-c1a53176f037" providerId="ADAL" clId="{3B413381-3B61-482A-9CC1-196CDF694CC7}" dt="2023-06-09T18:05:58.284" v="15" actId="1440"/>
          <ac:picMkLst>
            <pc:docMk/>
            <pc:sldMk cId="1845881034" sldId="260"/>
            <ac:picMk id="7" creationId="{1F5356BF-5348-D54C-1587-44E55C793A7C}"/>
          </ac:picMkLst>
        </pc:picChg>
      </pc:sldChg>
    </pc:docChg>
  </pc:docChgLst>
  <pc:docChgLst>
    <pc:chgData name="Belaval, Marcel" userId="S::mbelaval_usgs.gov#ext#@usepa.onmicrosoft.com::98bf0bb9-d364-4046-b510-a880e07962af" providerId="AD" clId="Web-{7E460728-F7AF-F895-5171-061E40877629}"/>
    <pc:docChg chg="mod">
      <pc:chgData name="Belaval, Marcel" userId="S::mbelaval_usgs.gov#ext#@usepa.onmicrosoft.com::98bf0bb9-d364-4046-b510-a880e07962af" providerId="AD" clId="Web-{7E460728-F7AF-F895-5171-061E40877629}" dt="2023-06-02T17:20:13.512" v="1"/>
      <pc:docMkLst>
        <pc:docMk/>
      </pc:docMkLst>
      <pc:sldChg chg="addCm">
        <pc:chgData name="Belaval, Marcel" userId="S::mbelaval_usgs.gov#ext#@usepa.onmicrosoft.com::98bf0bb9-d364-4046-b510-a880e07962af" providerId="AD" clId="Web-{7E460728-F7AF-F895-5171-061E40877629}" dt="2023-06-02T17:20:13.512" v="1"/>
        <pc:sldMkLst>
          <pc:docMk/>
          <pc:sldMk cId="3752516557"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88DB-005B-2DD0-659C-C23BAC9F3D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69B750-DF64-EFB1-F2FD-2734988A08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0669F22-BB44-20B0-9527-9B52A680B176}"/>
              </a:ext>
            </a:extLst>
          </p:cNvPr>
          <p:cNvSpPr>
            <a:spLocks noGrp="1"/>
          </p:cNvSpPr>
          <p:nvPr>
            <p:ph type="dt" sz="half" idx="10"/>
          </p:nvPr>
        </p:nvSpPr>
        <p:spPr/>
        <p:txBody>
          <a:bodyPr/>
          <a:lstStyle/>
          <a:p>
            <a:fld id="{57AF9497-1F04-4917-9692-693D8C919C4B}" type="datetimeFigureOut">
              <a:rPr lang="en-US" smtClean="0"/>
              <a:t>6/9/2023</a:t>
            </a:fld>
            <a:endParaRPr lang="en-US"/>
          </a:p>
        </p:txBody>
      </p:sp>
      <p:sp>
        <p:nvSpPr>
          <p:cNvPr id="5" name="Footer Placeholder 4">
            <a:extLst>
              <a:ext uri="{FF2B5EF4-FFF2-40B4-BE49-F238E27FC236}">
                <a16:creationId xmlns:a16="http://schemas.microsoft.com/office/drawing/2014/main" id="{EA01F125-24A7-FE52-EFDF-083BD8B050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27A098-58CC-5796-629F-6D3CB575275A}"/>
              </a:ext>
            </a:extLst>
          </p:cNvPr>
          <p:cNvSpPr>
            <a:spLocks noGrp="1"/>
          </p:cNvSpPr>
          <p:nvPr>
            <p:ph type="sldNum" sz="quarter" idx="12"/>
          </p:nvPr>
        </p:nvSpPr>
        <p:spPr/>
        <p:txBody>
          <a:bodyPr/>
          <a:lstStyle/>
          <a:p>
            <a:fld id="{2D72E949-F728-4E17-A687-AE0F381F2FDB}" type="slidenum">
              <a:rPr lang="en-US" smtClean="0"/>
              <a:t>‹#›</a:t>
            </a:fld>
            <a:endParaRPr lang="en-US"/>
          </a:p>
        </p:txBody>
      </p:sp>
    </p:spTree>
    <p:extLst>
      <p:ext uri="{BB962C8B-B14F-4D97-AF65-F5344CB8AC3E}">
        <p14:creationId xmlns:p14="http://schemas.microsoft.com/office/powerpoint/2010/main" val="1838082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3FF32-87A5-C8F2-45A9-F6F363EEAB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B96D20-8C98-C5B9-0297-550020DDCB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AF1DE5-7E12-7537-C91B-91225241E3DF}"/>
              </a:ext>
            </a:extLst>
          </p:cNvPr>
          <p:cNvSpPr>
            <a:spLocks noGrp="1"/>
          </p:cNvSpPr>
          <p:nvPr>
            <p:ph type="dt" sz="half" idx="10"/>
          </p:nvPr>
        </p:nvSpPr>
        <p:spPr/>
        <p:txBody>
          <a:bodyPr/>
          <a:lstStyle/>
          <a:p>
            <a:fld id="{57AF9497-1F04-4917-9692-693D8C919C4B}" type="datetimeFigureOut">
              <a:rPr lang="en-US" smtClean="0"/>
              <a:t>6/9/2023</a:t>
            </a:fld>
            <a:endParaRPr lang="en-US"/>
          </a:p>
        </p:txBody>
      </p:sp>
      <p:sp>
        <p:nvSpPr>
          <p:cNvPr id="5" name="Footer Placeholder 4">
            <a:extLst>
              <a:ext uri="{FF2B5EF4-FFF2-40B4-BE49-F238E27FC236}">
                <a16:creationId xmlns:a16="http://schemas.microsoft.com/office/drawing/2014/main" id="{820CC89E-3C34-B981-C9D3-25908181A6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C98C08-87CB-6173-602D-878935B90D1D}"/>
              </a:ext>
            </a:extLst>
          </p:cNvPr>
          <p:cNvSpPr>
            <a:spLocks noGrp="1"/>
          </p:cNvSpPr>
          <p:nvPr>
            <p:ph type="sldNum" sz="quarter" idx="12"/>
          </p:nvPr>
        </p:nvSpPr>
        <p:spPr/>
        <p:txBody>
          <a:bodyPr/>
          <a:lstStyle/>
          <a:p>
            <a:fld id="{2D72E949-F728-4E17-A687-AE0F381F2FDB}" type="slidenum">
              <a:rPr lang="en-US" smtClean="0"/>
              <a:t>‹#›</a:t>
            </a:fld>
            <a:endParaRPr lang="en-US"/>
          </a:p>
        </p:txBody>
      </p:sp>
    </p:spTree>
    <p:extLst>
      <p:ext uri="{BB962C8B-B14F-4D97-AF65-F5344CB8AC3E}">
        <p14:creationId xmlns:p14="http://schemas.microsoft.com/office/powerpoint/2010/main" val="309272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C2B384-6C25-285A-EFBF-EB01175DF6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6F885E-B7FE-7AFC-46DF-3AF5CB225A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3C9F5E-E1A7-02DB-6589-FE28A32CACED}"/>
              </a:ext>
            </a:extLst>
          </p:cNvPr>
          <p:cNvSpPr>
            <a:spLocks noGrp="1"/>
          </p:cNvSpPr>
          <p:nvPr>
            <p:ph type="dt" sz="half" idx="10"/>
          </p:nvPr>
        </p:nvSpPr>
        <p:spPr/>
        <p:txBody>
          <a:bodyPr/>
          <a:lstStyle/>
          <a:p>
            <a:fld id="{57AF9497-1F04-4917-9692-693D8C919C4B}" type="datetimeFigureOut">
              <a:rPr lang="en-US" smtClean="0"/>
              <a:t>6/9/2023</a:t>
            </a:fld>
            <a:endParaRPr lang="en-US"/>
          </a:p>
        </p:txBody>
      </p:sp>
      <p:sp>
        <p:nvSpPr>
          <p:cNvPr id="5" name="Footer Placeholder 4">
            <a:extLst>
              <a:ext uri="{FF2B5EF4-FFF2-40B4-BE49-F238E27FC236}">
                <a16:creationId xmlns:a16="http://schemas.microsoft.com/office/drawing/2014/main" id="{9C1C073B-C755-E177-8319-5419FD621C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7836E8-ACAE-EA50-5B38-F76B39EC8A49}"/>
              </a:ext>
            </a:extLst>
          </p:cNvPr>
          <p:cNvSpPr>
            <a:spLocks noGrp="1"/>
          </p:cNvSpPr>
          <p:nvPr>
            <p:ph type="sldNum" sz="quarter" idx="12"/>
          </p:nvPr>
        </p:nvSpPr>
        <p:spPr/>
        <p:txBody>
          <a:bodyPr/>
          <a:lstStyle/>
          <a:p>
            <a:fld id="{2D72E949-F728-4E17-A687-AE0F381F2FDB}" type="slidenum">
              <a:rPr lang="en-US" smtClean="0"/>
              <a:t>‹#›</a:t>
            </a:fld>
            <a:endParaRPr lang="en-US"/>
          </a:p>
        </p:txBody>
      </p:sp>
    </p:spTree>
    <p:extLst>
      <p:ext uri="{BB962C8B-B14F-4D97-AF65-F5344CB8AC3E}">
        <p14:creationId xmlns:p14="http://schemas.microsoft.com/office/powerpoint/2010/main" val="3643773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3F45C-A8B0-B255-EEA4-1919F6024A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E1B101-F2D7-99C8-D2A2-B6CBE63136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10D78A-9AB7-F95A-58FF-DD2E1B4C0237}"/>
              </a:ext>
            </a:extLst>
          </p:cNvPr>
          <p:cNvSpPr>
            <a:spLocks noGrp="1"/>
          </p:cNvSpPr>
          <p:nvPr>
            <p:ph type="dt" sz="half" idx="10"/>
          </p:nvPr>
        </p:nvSpPr>
        <p:spPr/>
        <p:txBody>
          <a:bodyPr/>
          <a:lstStyle/>
          <a:p>
            <a:fld id="{57AF9497-1F04-4917-9692-693D8C919C4B}" type="datetimeFigureOut">
              <a:rPr lang="en-US" smtClean="0"/>
              <a:t>6/9/2023</a:t>
            </a:fld>
            <a:endParaRPr lang="en-US"/>
          </a:p>
        </p:txBody>
      </p:sp>
      <p:sp>
        <p:nvSpPr>
          <p:cNvPr id="5" name="Footer Placeholder 4">
            <a:extLst>
              <a:ext uri="{FF2B5EF4-FFF2-40B4-BE49-F238E27FC236}">
                <a16:creationId xmlns:a16="http://schemas.microsoft.com/office/drawing/2014/main" id="{9A53F088-9285-FA1A-A189-B03D63BA88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9124F4-12F8-559E-BE31-4788FAAFB8A6}"/>
              </a:ext>
            </a:extLst>
          </p:cNvPr>
          <p:cNvSpPr>
            <a:spLocks noGrp="1"/>
          </p:cNvSpPr>
          <p:nvPr>
            <p:ph type="sldNum" sz="quarter" idx="12"/>
          </p:nvPr>
        </p:nvSpPr>
        <p:spPr/>
        <p:txBody>
          <a:bodyPr/>
          <a:lstStyle/>
          <a:p>
            <a:fld id="{2D72E949-F728-4E17-A687-AE0F381F2FDB}" type="slidenum">
              <a:rPr lang="en-US" smtClean="0"/>
              <a:t>‹#›</a:t>
            </a:fld>
            <a:endParaRPr lang="en-US"/>
          </a:p>
        </p:txBody>
      </p:sp>
    </p:spTree>
    <p:extLst>
      <p:ext uri="{BB962C8B-B14F-4D97-AF65-F5344CB8AC3E}">
        <p14:creationId xmlns:p14="http://schemas.microsoft.com/office/powerpoint/2010/main" val="3687582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7A4D4-E919-6559-CDDD-9DEA71506A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C2261D-B0DE-AA66-5E32-4DA9BCB64B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B6CF42-834B-6576-E5B8-69C1DF0C4083}"/>
              </a:ext>
            </a:extLst>
          </p:cNvPr>
          <p:cNvSpPr>
            <a:spLocks noGrp="1"/>
          </p:cNvSpPr>
          <p:nvPr>
            <p:ph type="dt" sz="half" idx="10"/>
          </p:nvPr>
        </p:nvSpPr>
        <p:spPr/>
        <p:txBody>
          <a:bodyPr/>
          <a:lstStyle/>
          <a:p>
            <a:fld id="{57AF9497-1F04-4917-9692-693D8C919C4B}" type="datetimeFigureOut">
              <a:rPr lang="en-US" smtClean="0"/>
              <a:t>6/9/2023</a:t>
            </a:fld>
            <a:endParaRPr lang="en-US"/>
          </a:p>
        </p:txBody>
      </p:sp>
      <p:sp>
        <p:nvSpPr>
          <p:cNvPr id="5" name="Footer Placeholder 4">
            <a:extLst>
              <a:ext uri="{FF2B5EF4-FFF2-40B4-BE49-F238E27FC236}">
                <a16:creationId xmlns:a16="http://schemas.microsoft.com/office/drawing/2014/main" id="{37025E93-BA12-1382-A5FD-D5A8AC8C5C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4AA8D2-70CD-30AA-551A-2AEE8E205D76}"/>
              </a:ext>
            </a:extLst>
          </p:cNvPr>
          <p:cNvSpPr>
            <a:spLocks noGrp="1"/>
          </p:cNvSpPr>
          <p:nvPr>
            <p:ph type="sldNum" sz="quarter" idx="12"/>
          </p:nvPr>
        </p:nvSpPr>
        <p:spPr/>
        <p:txBody>
          <a:bodyPr/>
          <a:lstStyle/>
          <a:p>
            <a:fld id="{2D72E949-F728-4E17-A687-AE0F381F2FDB}" type="slidenum">
              <a:rPr lang="en-US" smtClean="0"/>
              <a:t>‹#›</a:t>
            </a:fld>
            <a:endParaRPr lang="en-US"/>
          </a:p>
        </p:txBody>
      </p:sp>
    </p:spTree>
    <p:extLst>
      <p:ext uri="{BB962C8B-B14F-4D97-AF65-F5344CB8AC3E}">
        <p14:creationId xmlns:p14="http://schemas.microsoft.com/office/powerpoint/2010/main" val="3821388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32ED8-D328-0B90-7BB1-B424B1A8EF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14D10E-3730-8760-605C-BF68BF045C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79DD8C-E39C-C09A-4E7D-3844AFEB608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B804FF-8C50-78EA-978D-8C93A793C464}"/>
              </a:ext>
            </a:extLst>
          </p:cNvPr>
          <p:cNvSpPr>
            <a:spLocks noGrp="1"/>
          </p:cNvSpPr>
          <p:nvPr>
            <p:ph type="dt" sz="half" idx="10"/>
          </p:nvPr>
        </p:nvSpPr>
        <p:spPr/>
        <p:txBody>
          <a:bodyPr/>
          <a:lstStyle/>
          <a:p>
            <a:fld id="{57AF9497-1F04-4917-9692-693D8C919C4B}" type="datetimeFigureOut">
              <a:rPr lang="en-US" smtClean="0"/>
              <a:t>6/9/2023</a:t>
            </a:fld>
            <a:endParaRPr lang="en-US"/>
          </a:p>
        </p:txBody>
      </p:sp>
      <p:sp>
        <p:nvSpPr>
          <p:cNvPr id="6" name="Footer Placeholder 5">
            <a:extLst>
              <a:ext uri="{FF2B5EF4-FFF2-40B4-BE49-F238E27FC236}">
                <a16:creationId xmlns:a16="http://schemas.microsoft.com/office/drawing/2014/main" id="{9DBDE085-5268-3BE5-305F-33A0E09449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CD01E4-9F46-3137-74B8-DF19A516C246}"/>
              </a:ext>
            </a:extLst>
          </p:cNvPr>
          <p:cNvSpPr>
            <a:spLocks noGrp="1"/>
          </p:cNvSpPr>
          <p:nvPr>
            <p:ph type="sldNum" sz="quarter" idx="12"/>
          </p:nvPr>
        </p:nvSpPr>
        <p:spPr/>
        <p:txBody>
          <a:bodyPr/>
          <a:lstStyle/>
          <a:p>
            <a:fld id="{2D72E949-F728-4E17-A687-AE0F381F2FDB}" type="slidenum">
              <a:rPr lang="en-US" smtClean="0"/>
              <a:t>‹#›</a:t>
            </a:fld>
            <a:endParaRPr lang="en-US"/>
          </a:p>
        </p:txBody>
      </p:sp>
    </p:spTree>
    <p:extLst>
      <p:ext uri="{BB962C8B-B14F-4D97-AF65-F5344CB8AC3E}">
        <p14:creationId xmlns:p14="http://schemas.microsoft.com/office/powerpoint/2010/main" val="129885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942CE-D94F-C136-3CC9-94CF3AAFDD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30BB01-AA4C-94EE-FB6F-CBC88B8A23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ECAC95-66D4-F0F3-A782-29DEBCBF38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63BCF6-DABA-3CF9-9C42-1A508D112A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8BD319-37B1-C6F9-5B86-FDC2838514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D521DF-F720-95B7-546A-6655B8FB3AE4}"/>
              </a:ext>
            </a:extLst>
          </p:cNvPr>
          <p:cNvSpPr>
            <a:spLocks noGrp="1"/>
          </p:cNvSpPr>
          <p:nvPr>
            <p:ph type="dt" sz="half" idx="10"/>
          </p:nvPr>
        </p:nvSpPr>
        <p:spPr/>
        <p:txBody>
          <a:bodyPr/>
          <a:lstStyle/>
          <a:p>
            <a:fld id="{57AF9497-1F04-4917-9692-693D8C919C4B}" type="datetimeFigureOut">
              <a:rPr lang="en-US" smtClean="0"/>
              <a:t>6/9/2023</a:t>
            </a:fld>
            <a:endParaRPr lang="en-US"/>
          </a:p>
        </p:txBody>
      </p:sp>
      <p:sp>
        <p:nvSpPr>
          <p:cNvPr id="8" name="Footer Placeholder 7">
            <a:extLst>
              <a:ext uri="{FF2B5EF4-FFF2-40B4-BE49-F238E27FC236}">
                <a16:creationId xmlns:a16="http://schemas.microsoft.com/office/drawing/2014/main" id="{7C3C83EA-07A0-4012-4F5D-B5A439D986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AA4D49-9E2A-7B62-1A7A-18EEDEDC58AC}"/>
              </a:ext>
            </a:extLst>
          </p:cNvPr>
          <p:cNvSpPr>
            <a:spLocks noGrp="1"/>
          </p:cNvSpPr>
          <p:nvPr>
            <p:ph type="sldNum" sz="quarter" idx="12"/>
          </p:nvPr>
        </p:nvSpPr>
        <p:spPr/>
        <p:txBody>
          <a:bodyPr/>
          <a:lstStyle/>
          <a:p>
            <a:fld id="{2D72E949-F728-4E17-A687-AE0F381F2FDB}" type="slidenum">
              <a:rPr lang="en-US" smtClean="0"/>
              <a:t>‹#›</a:t>
            </a:fld>
            <a:endParaRPr lang="en-US"/>
          </a:p>
        </p:txBody>
      </p:sp>
    </p:spTree>
    <p:extLst>
      <p:ext uri="{BB962C8B-B14F-4D97-AF65-F5344CB8AC3E}">
        <p14:creationId xmlns:p14="http://schemas.microsoft.com/office/powerpoint/2010/main" val="3989434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9F4E8-30E6-C067-69CA-986DA684EF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3C90E4-197B-B43C-E10C-969AD976D919}"/>
              </a:ext>
            </a:extLst>
          </p:cNvPr>
          <p:cNvSpPr>
            <a:spLocks noGrp="1"/>
          </p:cNvSpPr>
          <p:nvPr>
            <p:ph type="dt" sz="half" idx="10"/>
          </p:nvPr>
        </p:nvSpPr>
        <p:spPr/>
        <p:txBody>
          <a:bodyPr/>
          <a:lstStyle/>
          <a:p>
            <a:fld id="{57AF9497-1F04-4917-9692-693D8C919C4B}" type="datetimeFigureOut">
              <a:rPr lang="en-US" smtClean="0"/>
              <a:t>6/9/2023</a:t>
            </a:fld>
            <a:endParaRPr lang="en-US"/>
          </a:p>
        </p:txBody>
      </p:sp>
      <p:sp>
        <p:nvSpPr>
          <p:cNvPr id="4" name="Footer Placeholder 3">
            <a:extLst>
              <a:ext uri="{FF2B5EF4-FFF2-40B4-BE49-F238E27FC236}">
                <a16:creationId xmlns:a16="http://schemas.microsoft.com/office/drawing/2014/main" id="{43970908-AF80-9F62-9C70-F205FB1FA5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14C205-DEC7-2E75-29CE-30E58E85FA79}"/>
              </a:ext>
            </a:extLst>
          </p:cNvPr>
          <p:cNvSpPr>
            <a:spLocks noGrp="1"/>
          </p:cNvSpPr>
          <p:nvPr>
            <p:ph type="sldNum" sz="quarter" idx="12"/>
          </p:nvPr>
        </p:nvSpPr>
        <p:spPr/>
        <p:txBody>
          <a:bodyPr/>
          <a:lstStyle/>
          <a:p>
            <a:fld id="{2D72E949-F728-4E17-A687-AE0F381F2FDB}" type="slidenum">
              <a:rPr lang="en-US" smtClean="0"/>
              <a:t>‹#›</a:t>
            </a:fld>
            <a:endParaRPr lang="en-US"/>
          </a:p>
        </p:txBody>
      </p:sp>
    </p:spTree>
    <p:extLst>
      <p:ext uri="{BB962C8B-B14F-4D97-AF65-F5344CB8AC3E}">
        <p14:creationId xmlns:p14="http://schemas.microsoft.com/office/powerpoint/2010/main" val="289411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30E30D-D8CB-1C2B-9430-0D647D7A9333}"/>
              </a:ext>
            </a:extLst>
          </p:cNvPr>
          <p:cNvSpPr>
            <a:spLocks noGrp="1"/>
          </p:cNvSpPr>
          <p:nvPr>
            <p:ph type="dt" sz="half" idx="10"/>
          </p:nvPr>
        </p:nvSpPr>
        <p:spPr/>
        <p:txBody>
          <a:bodyPr/>
          <a:lstStyle/>
          <a:p>
            <a:fld id="{57AF9497-1F04-4917-9692-693D8C919C4B}" type="datetimeFigureOut">
              <a:rPr lang="en-US" smtClean="0"/>
              <a:t>6/9/2023</a:t>
            </a:fld>
            <a:endParaRPr lang="en-US"/>
          </a:p>
        </p:txBody>
      </p:sp>
      <p:sp>
        <p:nvSpPr>
          <p:cNvPr id="3" name="Footer Placeholder 2">
            <a:extLst>
              <a:ext uri="{FF2B5EF4-FFF2-40B4-BE49-F238E27FC236}">
                <a16:creationId xmlns:a16="http://schemas.microsoft.com/office/drawing/2014/main" id="{94659444-4CDB-2C06-3F7E-C74A59DCF3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7A8851-BB6A-6F97-092D-4DA2379C5698}"/>
              </a:ext>
            </a:extLst>
          </p:cNvPr>
          <p:cNvSpPr>
            <a:spLocks noGrp="1"/>
          </p:cNvSpPr>
          <p:nvPr>
            <p:ph type="sldNum" sz="quarter" idx="12"/>
          </p:nvPr>
        </p:nvSpPr>
        <p:spPr/>
        <p:txBody>
          <a:bodyPr/>
          <a:lstStyle/>
          <a:p>
            <a:fld id="{2D72E949-F728-4E17-A687-AE0F381F2FDB}" type="slidenum">
              <a:rPr lang="en-US" smtClean="0"/>
              <a:t>‹#›</a:t>
            </a:fld>
            <a:endParaRPr lang="en-US"/>
          </a:p>
        </p:txBody>
      </p:sp>
    </p:spTree>
    <p:extLst>
      <p:ext uri="{BB962C8B-B14F-4D97-AF65-F5344CB8AC3E}">
        <p14:creationId xmlns:p14="http://schemas.microsoft.com/office/powerpoint/2010/main" val="4061231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FEC7E-4C2F-B560-910E-88DBDACE32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7AA757-BB0A-D794-BBF1-BA627F5DC5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14E8D9-4232-FB08-0B48-7437E3891A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FA4417-8316-8600-DE05-CC86F814B493}"/>
              </a:ext>
            </a:extLst>
          </p:cNvPr>
          <p:cNvSpPr>
            <a:spLocks noGrp="1"/>
          </p:cNvSpPr>
          <p:nvPr>
            <p:ph type="dt" sz="half" idx="10"/>
          </p:nvPr>
        </p:nvSpPr>
        <p:spPr/>
        <p:txBody>
          <a:bodyPr/>
          <a:lstStyle/>
          <a:p>
            <a:fld id="{57AF9497-1F04-4917-9692-693D8C919C4B}" type="datetimeFigureOut">
              <a:rPr lang="en-US" smtClean="0"/>
              <a:t>6/9/2023</a:t>
            </a:fld>
            <a:endParaRPr lang="en-US"/>
          </a:p>
        </p:txBody>
      </p:sp>
      <p:sp>
        <p:nvSpPr>
          <p:cNvPr id="6" name="Footer Placeholder 5">
            <a:extLst>
              <a:ext uri="{FF2B5EF4-FFF2-40B4-BE49-F238E27FC236}">
                <a16:creationId xmlns:a16="http://schemas.microsoft.com/office/drawing/2014/main" id="{EDD05495-86E4-00AB-D892-4201324372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05CB06-8BEE-BED3-BC70-FB17F671A161}"/>
              </a:ext>
            </a:extLst>
          </p:cNvPr>
          <p:cNvSpPr>
            <a:spLocks noGrp="1"/>
          </p:cNvSpPr>
          <p:nvPr>
            <p:ph type="sldNum" sz="quarter" idx="12"/>
          </p:nvPr>
        </p:nvSpPr>
        <p:spPr/>
        <p:txBody>
          <a:bodyPr/>
          <a:lstStyle/>
          <a:p>
            <a:fld id="{2D72E949-F728-4E17-A687-AE0F381F2FDB}" type="slidenum">
              <a:rPr lang="en-US" smtClean="0"/>
              <a:t>‹#›</a:t>
            </a:fld>
            <a:endParaRPr lang="en-US"/>
          </a:p>
        </p:txBody>
      </p:sp>
    </p:spTree>
    <p:extLst>
      <p:ext uri="{BB962C8B-B14F-4D97-AF65-F5344CB8AC3E}">
        <p14:creationId xmlns:p14="http://schemas.microsoft.com/office/powerpoint/2010/main" val="3245408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14631-4D6D-4638-52F6-6ADAD3871B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34FCD5-CC4B-8BD0-2280-ED88638F32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E09F25-0A71-D2C5-AA4A-B61EE9B180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03E141-319A-C3B4-4957-0EBEC753E596}"/>
              </a:ext>
            </a:extLst>
          </p:cNvPr>
          <p:cNvSpPr>
            <a:spLocks noGrp="1"/>
          </p:cNvSpPr>
          <p:nvPr>
            <p:ph type="dt" sz="half" idx="10"/>
          </p:nvPr>
        </p:nvSpPr>
        <p:spPr/>
        <p:txBody>
          <a:bodyPr/>
          <a:lstStyle/>
          <a:p>
            <a:fld id="{57AF9497-1F04-4917-9692-693D8C919C4B}" type="datetimeFigureOut">
              <a:rPr lang="en-US" smtClean="0"/>
              <a:t>6/9/2023</a:t>
            </a:fld>
            <a:endParaRPr lang="en-US"/>
          </a:p>
        </p:txBody>
      </p:sp>
      <p:sp>
        <p:nvSpPr>
          <p:cNvPr id="6" name="Footer Placeholder 5">
            <a:extLst>
              <a:ext uri="{FF2B5EF4-FFF2-40B4-BE49-F238E27FC236}">
                <a16:creationId xmlns:a16="http://schemas.microsoft.com/office/drawing/2014/main" id="{899CFD6B-6F91-0142-23C8-A2D05D8B29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739705-9941-DD2A-E6DE-D295CDB33830}"/>
              </a:ext>
            </a:extLst>
          </p:cNvPr>
          <p:cNvSpPr>
            <a:spLocks noGrp="1"/>
          </p:cNvSpPr>
          <p:nvPr>
            <p:ph type="sldNum" sz="quarter" idx="12"/>
          </p:nvPr>
        </p:nvSpPr>
        <p:spPr/>
        <p:txBody>
          <a:bodyPr/>
          <a:lstStyle/>
          <a:p>
            <a:fld id="{2D72E949-F728-4E17-A687-AE0F381F2FDB}" type="slidenum">
              <a:rPr lang="en-US" smtClean="0"/>
              <a:t>‹#›</a:t>
            </a:fld>
            <a:endParaRPr lang="en-US"/>
          </a:p>
        </p:txBody>
      </p:sp>
    </p:spTree>
    <p:extLst>
      <p:ext uri="{BB962C8B-B14F-4D97-AF65-F5344CB8AC3E}">
        <p14:creationId xmlns:p14="http://schemas.microsoft.com/office/powerpoint/2010/main" val="2033860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6FDA6-6E4E-AC72-FDEB-7392594FB7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BEB319-C473-0F44-E8E8-0D7F524AB7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D66C93-4CE0-48B0-D89B-789297F773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F9497-1F04-4917-9692-693D8C919C4B}" type="datetimeFigureOut">
              <a:rPr lang="en-US" smtClean="0"/>
              <a:t>6/9/2023</a:t>
            </a:fld>
            <a:endParaRPr lang="en-US"/>
          </a:p>
        </p:txBody>
      </p:sp>
      <p:sp>
        <p:nvSpPr>
          <p:cNvPr id="5" name="Footer Placeholder 4">
            <a:extLst>
              <a:ext uri="{FF2B5EF4-FFF2-40B4-BE49-F238E27FC236}">
                <a16:creationId xmlns:a16="http://schemas.microsoft.com/office/drawing/2014/main" id="{630C9CDC-29B3-F283-BEB1-B9FEECDBD4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7425CF-238E-7135-EFF1-8861D491A0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2E949-F728-4E17-A687-AE0F381F2FDB}" type="slidenum">
              <a:rPr lang="en-US" smtClean="0"/>
              <a:t>‹#›</a:t>
            </a:fld>
            <a:endParaRPr lang="en-US"/>
          </a:p>
        </p:txBody>
      </p:sp>
    </p:spTree>
    <p:extLst>
      <p:ext uri="{BB962C8B-B14F-4D97-AF65-F5344CB8AC3E}">
        <p14:creationId xmlns:p14="http://schemas.microsoft.com/office/powerpoint/2010/main" val="3354023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epa.maps.arcgis.com/apps/webappviewer/index.html?id=85c9937f34ef406092a9bb2506d07f2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E320-D072-B992-C8BC-3BA4FD64B9E3}"/>
              </a:ext>
            </a:extLst>
          </p:cNvPr>
          <p:cNvSpPr>
            <a:spLocks noGrp="1"/>
          </p:cNvSpPr>
          <p:nvPr>
            <p:ph type="ctrTitle"/>
          </p:nvPr>
        </p:nvSpPr>
        <p:spPr/>
        <p:txBody>
          <a:bodyPr/>
          <a:lstStyle/>
          <a:p>
            <a:r>
              <a:rPr lang="en-US"/>
              <a:t>Scaling Up from Pilot to Progress </a:t>
            </a:r>
          </a:p>
        </p:txBody>
      </p:sp>
      <p:sp>
        <p:nvSpPr>
          <p:cNvPr id="3" name="Subtitle 2">
            <a:extLst>
              <a:ext uri="{FF2B5EF4-FFF2-40B4-BE49-F238E27FC236}">
                <a16:creationId xmlns:a16="http://schemas.microsoft.com/office/drawing/2014/main" id="{1DB9A9ED-BC53-FB0A-272A-D526FE91A2ED}"/>
              </a:ext>
            </a:extLst>
          </p:cNvPr>
          <p:cNvSpPr>
            <a:spLocks noGrp="1"/>
          </p:cNvSpPr>
          <p:nvPr>
            <p:ph type="subTitle" idx="1"/>
          </p:nvPr>
        </p:nvSpPr>
        <p:spPr/>
        <p:txBody>
          <a:bodyPr>
            <a:normAutofit lnSpcReduction="10000"/>
          </a:bodyPr>
          <a:lstStyle/>
          <a:p>
            <a:r>
              <a:rPr lang="en-US"/>
              <a:t>SNEP Forum 2023</a:t>
            </a:r>
          </a:p>
          <a:p>
            <a:r>
              <a:rPr lang="en-US"/>
              <a:t>Session 2, Room 3</a:t>
            </a:r>
          </a:p>
          <a:p>
            <a:r>
              <a:rPr lang="en-US"/>
              <a:t>Adam Reilly, U.S. EPA Region 1</a:t>
            </a:r>
          </a:p>
          <a:p>
            <a:r>
              <a:rPr lang="en-US"/>
              <a:t>Marcel Belaval, U.S. Geological Survey</a:t>
            </a:r>
          </a:p>
        </p:txBody>
      </p:sp>
      <p:pic>
        <p:nvPicPr>
          <p:cNvPr id="5" name="Picture 4">
            <a:extLst>
              <a:ext uri="{FF2B5EF4-FFF2-40B4-BE49-F238E27FC236}">
                <a16:creationId xmlns:a16="http://schemas.microsoft.com/office/drawing/2014/main" id="{CAC23BF6-9432-7B7E-4DAA-12BBE5DA5086}"/>
              </a:ext>
            </a:extLst>
          </p:cNvPr>
          <p:cNvPicPr>
            <a:picLocks noChangeAspect="1"/>
          </p:cNvPicPr>
          <p:nvPr/>
        </p:nvPicPr>
        <p:blipFill>
          <a:blip r:embed="rId2"/>
          <a:stretch>
            <a:fillRect/>
          </a:stretch>
        </p:blipFill>
        <p:spPr>
          <a:xfrm>
            <a:off x="0" y="5178288"/>
            <a:ext cx="2274939" cy="1604196"/>
          </a:xfrm>
          <a:prstGeom prst="rect">
            <a:avLst/>
          </a:prstGeom>
        </p:spPr>
      </p:pic>
    </p:spTree>
    <p:extLst>
      <p:ext uri="{BB962C8B-B14F-4D97-AF65-F5344CB8AC3E}">
        <p14:creationId xmlns:p14="http://schemas.microsoft.com/office/powerpoint/2010/main" val="2720282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E320-D072-B992-C8BC-3BA4FD64B9E3}"/>
              </a:ext>
            </a:extLst>
          </p:cNvPr>
          <p:cNvSpPr>
            <a:spLocks noGrp="1"/>
          </p:cNvSpPr>
          <p:nvPr>
            <p:ph type="title"/>
          </p:nvPr>
        </p:nvSpPr>
        <p:spPr/>
        <p:txBody>
          <a:bodyPr>
            <a:normAutofit/>
          </a:bodyPr>
          <a:lstStyle/>
          <a:p>
            <a:r>
              <a:rPr lang="en-US">
                <a:solidFill>
                  <a:srgbClr val="000000"/>
                </a:solidFill>
                <a:latin typeface="Open Sans" panose="020B0606030504020204" pitchFamily="34" charset="0"/>
              </a:rPr>
              <a:t>How can we scale up from a site-level impact to a regional impact?</a:t>
            </a:r>
            <a:endParaRPr lang="en-US"/>
          </a:p>
        </p:txBody>
      </p:sp>
      <p:sp>
        <p:nvSpPr>
          <p:cNvPr id="3" name="Subtitle 2">
            <a:extLst>
              <a:ext uri="{FF2B5EF4-FFF2-40B4-BE49-F238E27FC236}">
                <a16:creationId xmlns:a16="http://schemas.microsoft.com/office/drawing/2014/main" id="{1DB9A9ED-BC53-FB0A-272A-D526FE91A2ED}"/>
              </a:ext>
            </a:extLst>
          </p:cNvPr>
          <p:cNvSpPr>
            <a:spLocks noGrp="1"/>
          </p:cNvSpPr>
          <p:nvPr>
            <p:ph idx="1"/>
          </p:nvPr>
        </p:nvSpPr>
        <p:spPr/>
        <p:txBody>
          <a:bodyPr>
            <a:normAutofit/>
          </a:bodyPr>
          <a:lstStyle/>
          <a:p>
            <a:endParaRPr lang="en-US"/>
          </a:p>
        </p:txBody>
      </p:sp>
      <p:pic>
        <p:nvPicPr>
          <p:cNvPr id="5" name="Picture 4">
            <a:extLst>
              <a:ext uri="{FF2B5EF4-FFF2-40B4-BE49-F238E27FC236}">
                <a16:creationId xmlns:a16="http://schemas.microsoft.com/office/drawing/2014/main" id="{CAC23BF6-9432-7B7E-4DAA-12BBE5DA5086}"/>
              </a:ext>
            </a:extLst>
          </p:cNvPr>
          <p:cNvPicPr>
            <a:picLocks noChangeAspect="1"/>
          </p:cNvPicPr>
          <p:nvPr/>
        </p:nvPicPr>
        <p:blipFill>
          <a:blip r:embed="rId2"/>
          <a:stretch>
            <a:fillRect/>
          </a:stretch>
        </p:blipFill>
        <p:spPr>
          <a:xfrm>
            <a:off x="0" y="5178288"/>
            <a:ext cx="2274939" cy="1604196"/>
          </a:xfrm>
          <a:prstGeom prst="rect">
            <a:avLst/>
          </a:prstGeom>
        </p:spPr>
      </p:pic>
    </p:spTree>
    <p:extLst>
      <p:ext uri="{BB962C8B-B14F-4D97-AF65-F5344CB8AC3E}">
        <p14:creationId xmlns:p14="http://schemas.microsoft.com/office/powerpoint/2010/main" val="2829464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NEP Grant Projects Map">
            <a:hlinkClick r:id="rId2"/>
            <a:extLst>
              <a:ext uri="{FF2B5EF4-FFF2-40B4-BE49-F238E27FC236}">
                <a16:creationId xmlns:a16="http://schemas.microsoft.com/office/drawing/2014/main" id="{252B4E78-2679-ADB1-7C4B-1263C6892946}"/>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21220" b="8025"/>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1" name="Rectangle 103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308611-2020-0375-A03F-B692A5372D62}"/>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3600">
                <a:solidFill>
                  <a:schemeClr val="tx1">
                    <a:lumMod val="85000"/>
                    <a:lumOff val="15000"/>
                  </a:schemeClr>
                </a:solidFill>
              </a:rPr>
              <a:t>Overview of Projects Funded to Date</a:t>
            </a:r>
          </a:p>
        </p:txBody>
      </p:sp>
      <p:cxnSp>
        <p:nvCxnSpPr>
          <p:cNvPr id="1036" name="Straight Connector 103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035" name="Straight Connector 103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7442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E320-D072-B992-C8BC-3BA4FD64B9E3}"/>
              </a:ext>
            </a:extLst>
          </p:cNvPr>
          <p:cNvSpPr>
            <a:spLocks noGrp="1"/>
          </p:cNvSpPr>
          <p:nvPr>
            <p:ph type="title"/>
          </p:nvPr>
        </p:nvSpPr>
        <p:spPr/>
        <p:txBody>
          <a:bodyPr/>
          <a:lstStyle/>
          <a:p>
            <a:r>
              <a:rPr lang="en-US"/>
              <a:t>Your Moderators</a:t>
            </a:r>
          </a:p>
        </p:txBody>
      </p:sp>
      <p:sp>
        <p:nvSpPr>
          <p:cNvPr id="3" name="Subtitle 2">
            <a:extLst>
              <a:ext uri="{FF2B5EF4-FFF2-40B4-BE49-F238E27FC236}">
                <a16:creationId xmlns:a16="http://schemas.microsoft.com/office/drawing/2014/main" id="{1DB9A9ED-BC53-FB0A-272A-D526FE91A2ED}"/>
              </a:ext>
            </a:extLst>
          </p:cNvPr>
          <p:cNvSpPr>
            <a:spLocks noGrp="1"/>
          </p:cNvSpPr>
          <p:nvPr>
            <p:ph idx="1"/>
          </p:nvPr>
        </p:nvSpPr>
        <p:spPr>
          <a:xfrm>
            <a:off x="3069022" y="1825625"/>
            <a:ext cx="8284778" cy="1325563"/>
          </a:xfrm>
        </p:spPr>
        <p:txBody>
          <a:bodyPr>
            <a:normAutofit fontScale="85000" lnSpcReduction="10000"/>
          </a:bodyPr>
          <a:lstStyle/>
          <a:p>
            <a:pPr marL="0" indent="0">
              <a:buNone/>
            </a:pPr>
            <a:r>
              <a:rPr lang="en-US"/>
              <a:t>Adam Reilly is the Communications Coordinator for the Southeast New England Program and has been at EPA Region 1 for nearly 4 years. He holds an M.S. in Environmental Science and a B.S. in Professional and Technical Writing.</a:t>
            </a:r>
          </a:p>
        </p:txBody>
      </p:sp>
      <p:pic>
        <p:nvPicPr>
          <p:cNvPr id="5" name="Picture 4">
            <a:extLst>
              <a:ext uri="{FF2B5EF4-FFF2-40B4-BE49-F238E27FC236}">
                <a16:creationId xmlns:a16="http://schemas.microsoft.com/office/drawing/2014/main" id="{CAC23BF6-9432-7B7E-4DAA-12BBE5DA5086}"/>
              </a:ext>
            </a:extLst>
          </p:cNvPr>
          <p:cNvPicPr>
            <a:picLocks noChangeAspect="1"/>
          </p:cNvPicPr>
          <p:nvPr/>
        </p:nvPicPr>
        <p:blipFill>
          <a:blip r:embed="rId2"/>
          <a:stretch>
            <a:fillRect/>
          </a:stretch>
        </p:blipFill>
        <p:spPr>
          <a:xfrm>
            <a:off x="0" y="5178288"/>
            <a:ext cx="2274939" cy="1604196"/>
          </a:xfrm>
          <a:prstGeom prst="rect">
            <a:avLst/>
          </a:prstGeom>
        </p:spPr>
      </p:pic>
      <p:sp>
        <p:nvSpPr>
          <p:cNvPr id="6" name="Subtitle 2">
            <a:extLst>
              <a:ext uri="{FF2B5EF4-FFF2-40B4-BE49-F238E27FC236}">
                <a16:creationId xmlns:a16="http://schemas.microsoft.com/office/drawing/2014/main" id="{8FC33F4A-76CC-0032-DDA0-3B839723430B}"/>
              </a:ext>
            </a:extLst>
          </p:cNvPr>
          <p:cNvSpPr txBox="1">
            <a:spLocks/>
          </p:cNvSpPr>
          <p:nvPr/>
        </p:nvSpPr>
        <p:spPr>
          <a:xfrm>
            <a:off x="2469931" y="3811065"/>
            <a:ext cx="7268000" cy="160419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a:t>Marcel Belaval is the Deputy Director of the USGS New England Water Science Center where he focuses on providing relevant, accessible, and innovative water science to New England. Prior to joining USGS, Marcel was a hydrologist with EPA Region 1 for 18 years, working with partners throughout the SNEP region and New England.</a:t>
            </a:r>
          </a:p>
        </p:txBody>
      </p:sp>
      <p:pic>
        <p:nvPicPr>
          <p:cNvPr id="8" name="Picture 7" descr="A picture containing person&#10;&#10;Description automatically generated">
            <a:extLst>
              <a:ext uri="{FF2B5EF4-FFF2-40B4-BE49-F238E27FC236}">
                <a16:creationId xmlns:a16="http://schemas.microsoft.com/office/drawing/2014/main" id="{10E706F9-7E89-6A5B-D884-E1C7106B45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089" y="1690688"/>
            <a:ext cx="1460842" cy="1869567"/>
          </a:xfrm>
          <a:prstGeom prst="ellipse">
            <a:avLst/>
          </a:prstGeom>
          <a:ln w="3175"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9" name="Picture 8">
            <a:extLst>
              <a:ext uri="{FF2B5EF4-FFF2-40B4-BE49-F238E27FC236}">
                <a16:creationId xmlns:a16="http://schemas.microsoft.com/office/drawing/2014/main" id="{605818D1-8D0B-1F30-C75F-01ABD02D5036}"/>
              </a:ext>
            </a:extLst>
          </p:cNvPr>
          <p:cNvPicPr>
            <a:picLocks noChangeAspect="1"/>
          </p:cNvPicPr>
          <p:nvPr/>
        </p:nvPicPr>
        <p:blipFill>
          <a:blip r:embed="rId4" cstate="print">
            <a:extLst>
              <a:ext uri="{28A0092B-C50C-407E-A947-70E740481C1C}">
                <a14:useLocalDpi xmlns:a14="http://schemas.microsoft.com/office/drawing/2010/main"/>
              </a:ext>
            </a:extLst>
          </a:blip>
          <a:srcRect/>
          <a:stretch/>
        </p:blipFill>
        <p:spPr>
          <a:xfrm>
            <a:off x="9737931" y="3560255"/>
            <a:ext cx="1460842" cy="1869567"/>
          </a:xfrm>
          <a:prstGeom prst="ellipse">
            <a:avLst/>
          </a:prstGeom>
          <a:ln w="3175"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752516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E320-D072-B992-C8BC-3BA4FD64B9E3}"/>
              </a:ext>
            </a:extLst>
          </p:cNvPr>
          <p:cNvSpPr>
            <a:spLocks noGrp="1"/>
          </p:cNvSpPr>
          <p:nvPr>
            <p:ph type="title"/>
          </p:nvPr>
        </p:nvSpPr>
        <p:spPr/>
        <p:txBody>
          <a:bodyPr/>
          <a:lstStyle/>
          <a:p>
            <a:pPr marL="0" indent="0">
              <a:buNone/>
            </a:pPr>
            <a:r>
              <a:rPr lang="en-US" b="0" i="0">
                <a:solidFill>
                  <a:srgbClr val="000000"/>
                </a:solidFill>
                <a:effectLst/>
              </a:rPr>
              <a:t>In This Session, We Will Discuss:</a:t>
            </a:r>
          </a:p>
        </p:txBody>
      </p:sp>
      <p:sp>
        <p:nvSpPr>
          <p:cNvPr id="3" name="Subtitle 2">
            <a:extLst>
              <a:ext uri="{FF2B5EF4-FFF2-40B4-BE49-F238E27FC236}">
                <a16:creationId xmlns:a16="http://schemas.microsoft.com/office/drawing/2014/main" id="{1DB9A9ED-BC53-FB0A-272A-D526FE91A2ED}"/>
              </a:ext>
            </a:extLst>
          </p:cNvPr>
          <p:cNvSpPr>
            <a:spLocks noGrp="1"/>
          </p:cNvSpPr>
          <p:nvPr>
            <p:ph idx="1"/>
          </p:nvPr>
        </p:nvSpPr>
        <p:spPr/>
        <p:txBody>
          <a:bodyPr>
            <a:normAutofit/>
          </a:bodyPr>
          <a:lstStyle/>
          <a:p>
            <a:r>
              <a:rPr lang="en-US" b="0" i="0">
                <a:solidFill>
                  <a:srgbClr val="000000"/>
                </a:solidFill>
                <a:effectLst/>
                <a:latin typeface="Open Sans" panose="020B0606030504020204" pitchFamily="34" charset="0"/>
              </a:rPr>
              <a:t>How our Program might better amplify the successes and lessons-learned from previously funded projects. </a:t>
            </a:r>
          </a:p>
          <a:p>
            <a:r>
              <a:rPr lang="en-US" b="0" i="0">
                <a:solidFill>
                  <a:srgbClr val="000000"/>
                </a:solidFill>
                <a:effectLst/>
                <a:latin typeface="Open Sans" panose="020B0606030504020204" pitchFamily="34" charset="0"/>
              </a:rPr>
              <a:t>How should our Program share information? </a:t>
            </a:r>
          </a:p>
          <a:p>
            <a:r>
              <a:rPr lang="en-US" b="0" i="0">
                <a:solidFill>
                  <a:srgbClr val="000000"/>
                </a:solidFill>
                <a:effectLst/>
                <a:latin typeface="Open Sans" panose="020B0606030504020204" pitchFamily="34" charset="0"/>
              </a:rPr>
              <a:t>How can we better support a sustained regional impact?</a:t>
            </a:r>
            <a:endParaRPr lang="en-US"/>
          </a:p>
        </p:txBody>
      </p:sp>
      <p:pic>
        <p:nvPicPr>
          <p:cNvPr id="5" name="Picture 4">
            <a:extLst>
              <a:ext uri="{FF2B5EF4-FFF2-40B4-BE49-F238E27FC236}">
                <a16:creationId xmlns:a16="http://schemas.microsoft.com/office/drawing/2014/main" id="{CAC23BF6-9432-7B7E-4DAA-12BBE5DA5086}"/>
              </a:ext>
            </a:extLst>
          </p:cNvPr>
          <p:cNvPicPr>
            <a:picLocks noChangeAspect="1"/>
          </p:cNvPicPr>
          <p:nvPr/>
        </p:nvPicPr>
        <p:blipFill>
          <a:blip r:embed="rId2"/>
          <a:stretch>
            <a:fillRect/>
          </a:stretch>
        </p:blipFill>
        <p:spPr>
          <a:xfrm>
            <a:off x="0" y="5178288"/>
            <a:ext cx="2274939" cy="1604196"/>
          </a:xfrm>
          <a:prstGeom prst="rect">
            <a:avLst/>
          </a:prstGeom>
        </p:spPr>
      </p:pic>
    </p:spTree>
    <p:extLst>
      <p:ext uri="{BB962C8B-B14F-4D97-AF65-F5344CB8AC3E}">
        <p14:creationId xmlns:p14="http://schemas.microsoft.com/office/powerpoint/2010/main" val="4081976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E320-D072-B992-C8BC-3BA4FD64B9E3}"/>
              </a:ext>
            </a:extLst>
          </p:cNvPr>
          <p:cNvSpPr>
            <a:spLocks noGrp="1"/>
          </p:cNvSpPr>
          <p:nvPr>
            <p:ph type="title"/>
          </p:nvPr>
        </p:nvSpPr>
        <p:spPr/>
        <p:txBody>
          <a:bodyPr/>
          <a:lstStyle/>
          <a:p>
            <a:r>
              <a:rPr lang="en-US"/>
              <a:t>What do we mean by “pilot” ?</a:t>
            </a:r>
          </a:p>
        </p:txBody>
      </p:sp>
      <p:pic>
        <p:nvPicPr>
          <p:cNvPr id="5" name="Picture 4">
            <a:extLst>
              <a:ext uri="{FF2B5EF4-FFF2-40B4-BE49-F238E27FC236}">
                <a16:creationId xmlns:a16="http://schemas.microsoft.com/office/drawing/2014/main" id="{CAC23BF6-9432-7B7E-4DAA-12BBE5DA5086}"/>
              </a:ext>
            </a:extLst>
          </p:cNvPr>
          <p:cNvPicPr>
            <a:picLocks noChangeAspect="1"/>
          </p:cNvPicPr>
          <p:nvPr/>
        </p:nvPicPr>
        <p:blipFill>
          <a:blip r:embed="rId2"/>
          <a:stretch>
            <a:fillRect/>
          </a:stretch>
        </p:blipFill>
        <p:spPr>
          <a:xfrm>
            <a:off x="0" y="5178288"/>
            <a:ext cx="2274939" cy="1604196"/>
          </a:xfrm>
          <a:prstGeom prst="rect">
            <a:avLst/>
          </a:prstGeom>
        </p:spPr>
      </p:pic>
      <p:pic>
        <p:nvPicPr>
          <p:cNvPr id="8" name="Picture 7">
            <a:extLst>
              <a:ext uri="{FF2B5EF4-FFF2-40B4-BE49-F238E27FC236}">
                <a16:creationId xmlns:a16="http://schemas.microsoft.com/office/drawing/2014/main" id="{10D15339-36BD-908D-4CAE-9C89C5E5E7CB}"/>
              </a:ext>
            </a:extLst>
          </p:cNvPr>
          <p:cNvPicPr>
            <a:picLocks noChangeAspect="1"/>
          </p:cNvPicPr>
          <p:nvPr/>
        </p:nvPicPr>
        <p:blipFill>
          <a:blip r:embed="rId3"/>
          <a:stretch>
            <a:fillRect/>
          </a:stretch>
        </p:blipFill>
        <p:spPr>
          <a:xfrm>
            <a:off x="4073512" y="1815475"/>
            <a:ext cx="7596582" cy="927490"/>
          </a:xfrm>
          <a:prstGeom prst="rect">
            <a:avLst/>
          </a:prstGeom>
          <a:ln w="38100">
            <a:solidFill>
              <a:schemeClr val="tx1"/>
            </a:solidFill>
          </a:ln>
        </p:spPr>
      </p:pic>
      <p:pic>
        <p:nvPicPr>
          <p:cNvPr id="7" name="Picture 6">
            <a:extLst>
              <a:ext uri="{FF2B5EF4-FFF2-40B4-BE49-F238E27FC236}">
                <a16:creationId xmlns:a16="http://schemas.microsoft.com/office/drawing/2014/main" id="{1F5356BF-5348-D54C-1587-44E55C793A7C}"/>
              </a:ext>
            </a:extLst>
          </p:cNvPr>
          <p:cNvPicPr>
            <a:picLocks noChangeAspect="1"/>
          </p:cNvPicPr>
          <p:nvPr/>
        </p:nvPicPr>
        <p:blipFill>
          <a:blip r:embed="rId4"/>
          <a:stretch>
            <a:fillRect/>
          </a:stretch>
        </p:blipFill>
        <p:spPr>
          <a:xfrm>
            <a:off x="902420" y="3249822"/>
            <a:ext cx="5887272" cy="15908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extBox 8">
            <a:extLst>
              <a:ext uri="{FF2B5EF4-FFF2-40B4-BE49-F238E27FC236}">
                <a16:creationId xmlns:a16="http://schemas.microsoft.com/office/drawing/2014/main" id="{F3916773-B8A7-F6CE-14F0-C2DEDC989803}"/>
              </a:ext>
            </a:extLst>
          </p:cNvPr>
          <p:cNvSpPr txBox="1"/>
          <p:nvPr/>
        </p:nvSpPr>
        <p:spPr>
          <a:xfrm>
            <a:off x="902420" y="2880490"/>
            <a:ext cx="1045479" cy="369332"/>
          </a:xfrm>
          <a:prstGeom prst="rect">
            <a:avLst/>
          </a:prstGeom>
          <a:noFill/>
        </p:spPr>
        <p:txBody>
          <a:bodyPr wrap="none" rtlCol="0">
            <a:spAutoFit/>
          </a:bodyPr>
          <a:lstStyle/>
          <a:p>
            <a:r>
              <a:rPr lang="en-US"/>
              <a:t>MassDEP</a:t>
            </a:r>
          </a:p>
        </p:txBody>
      </p:sp>
      <p:sp>
        <p:nvSpPr>
          <p:cNvPr id="4" name="TextBox 3">
            <a:extLst>
              <a:ext uri="{FF2B5EF4-FFF2-40B4-BE49-F238E27FC236}">
                <a16:creationId xmlns:a16="http://schemas.microsoft.com/office/drawing/2014/main" id="{4F5A23E0-FEB9-2F33-E7C7-FF6826EA3ED7}"/>
              </a:ext>
            </a:extLst>
          </p:cNvPr>
          <p:cNvSpPr txBox="1"/>
          <p:nvPr/>
        </p:nvSpPr>
        <p:spPr>
          <a:xfrm>
            <a:off x="4073512" y="1506022"/>
            <a:ext cx="6096000" cy="369332"/>
          </a:xfrm>
          <a:prstGeom prst="rect">
            <a:avLst/>
          </a:prstGeom>
          <a:noFill/>
        </p:spPr>
        <p:txBody>
          <a:bodyPr wrap="square">
            <a:spAutoFit/>
          </a:bodyPr>
          <a:lstStyle/>
          <a:p>
            <a:r>
              <a:rPr lang="en-US"/>
              <a:t>EPA</a:t>
            </a:r>
          </a:p>
        </p:txBody>
      </p:sp>
    </p:spTree>
    <p:extLst>
      <p:ext uri="{BB962C8B-B14F-4D97-AF65-F5344CB8AC3E}">
        <p14:creationId xmlns:p14="http://schemas.microsoft.com/office/powerpoint/2010/main" val="1845881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E320-D072-B992-C8BC-3BA4FD64B9E3}"/>
              </a:ext>
            </a:extLst>
          </p:cNvPr>
          <p:cNvSpPr>
            <a:spLocks noGrp="1"/>
          </p:cNvSpPr>
          <p:nvPr>
            <p:ph type="title"/>
          </p:nvPr>
        </p:nvSpPr>
        <p:spPr/>
        <p:txBody>
          <a:bodyPr/>
          <a:lstStyle/>
          <a:p>
            <a:r>
              <a:rPr lang="en-US"/>
              <a:t>SNEP-funded Pilot Projects</a:t>
            </a:r>
          </a:p>
        </p:txBody>
      </p:sp>
      <p:sp>
        <p:nvSpPr>
          <p:cNvPr id="3" name="Subtitle 2">
            <a:extLst>
              <a:ext uri="{FF2B5EF4-FFF2-40B4-BE49-F238E27FC236}">
                <a16:creationId xmlns:a16="http://schemas.microsoft.com/office/drawing/2014/main" id="{1DB9A9ED-BC53-FB0A-272A-D526FE91A2ED}"/>
              </a:ext>
            </a:extLst>
          </p:cNvPr>
          <p:cNvSpPr>
            <a:spLocks noGrp="1"/>
          </p:cNvSpPr>
          <p:nvPr>
            <p:ph idx="1"/>
          </p:nvPr>
        </p:nvSpPr>
        <p:spPr>
          <a:xfrm>
            <a:off x="838200" y="1405001"/>
            <a:ext cx="10515600" cy="4351338"/>
          </a:xfrm>
        </p:spPr>
        <p:txBody>
          <a:bodyPr>
            <a:normAutofit/>
          </a:bodyPr>
          <a:lstStyle/>
          <a:p>
            <a:r>
              <a:rPr lang="en-US"/>
              <a:t>Responsible Management Entities for I/A Septic Systems (Barnstable County - Ongoing)</a:t>
            </a:r>
          </a:p>
          <a:p>
            <a:r>
              <a:rPr lang="en-US"/>
              <a:t>Nutrient extraction with Ribbed Mussels (Narragansett Bay)</a:t>
            </a:r>
          </a:p>
          <a:p>
            <a:r>
              <a:rPr lang="en-US"/>
              <a:t>Innovative and Alternative Septic Systems</a:t>
            </a:r>
          </a:p>
          <a:p>
            <a:r>
              <a:rPr lang="en-US"/>
              <a:t>Permeable Reactive Barriers for Nitrogen in Groundwater</a:t>
            </a:r>
          </a:p>
          <a:p>
            <a:pPr lvl="1"/>
            <a:r>
              <a:rPr lang="en-US"/>
              <a:t>Cape 208</a:t>
            </a:r>
            <a:r>
              <a:rPr lang="en-US">
                <a:sym typeface="Wingdings" panose="05000000000000000000" pitchFamily="2" charset="2"/>
              </a:rPr>
              <a:t>Identified PRBs  SNEP-funded Pilot Projects (Town of Falmouth, UMass SMAST)</a:t>
            </a:r>
            <a:endParaRPr lang="en-US"/>
          </a:p>
          <a:p>
            <a:r>
              <a:rPr lang="en-US"/>
              <a:t>Pilot Watersheds Initiative</a:t>
            </a:r>
          </a:p>
          <a:p>
            <a:endParaRPr lang="en-US"/>
          </a:p>
          <a:p>
            <a:endParaRPr lang="en-US"/>
          </a:p>
        </p:txBody>
      </p:sp>
      <p:pic>
        <p:nvPicPr>
          <p:cNvPr id="5" name="Picture 4">
            <a:extLst>
              <a:ext uri="{FF2B5EF4-FFF2-40B4-BE49-F238E27FC236}">
                <a16:creationId xmlns:a16="http://schemas.microsoft.com/office/drawing/2014/main" id="{CAC23BF6-9432-7B7E-4DAA-12BBE5DA5086}"/>
              </a:ext>
            </a:extLst>
          </p:cNvPr>
          <p:cNvPicPr>
            <a:picLocks noChangeAspect="1"/>
          </p:cNvPicPr>
          <p:nvPr/>
        </p:nvPicPr>
        <p:blipFill>
          <a:blip r:embed="rId2"/>
          <a:stretch>
            <a:fillRect/>
          </a:stretch>
        </p:blipFill>
        <p:spPr>
          <a:xfrm>
            <a:off x="0" y="5178288"/>
            <a:ext cx="2274939" cy="1604196"/>
          </a:xfrm>
          <a:prstGeom prst="rect">
            <a:avLst/>
          </a:prstGeom>
        </p:spPr>
      </p:pic>
    </p:spTree>
    <p:extLst>
      <p:ext uri="{BB962C8B-B14F-4D97-AF65-F5344CB8AC3E}">
        <p14:creationId xmlns:p14="http://schemas.microsoft.com/office/powerpoint/2010/main" val="984046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DB9A9ED-BC53-FB0A-272A-D526FE91A2ED}"/>
              </a:ext>
            </a:extLst>
          </p:cNvPr>
          <p:cNvSpPr>
            <a:spLocks noGrp="1"/>
          </p:cNvSpPr>
          <p:nvPr>
            <p:ph idx="1"/>
          </p:nvPr>
        </p:nvSpPr>
        <p:spPr/>
        <p:txBody>
          <a:bodyPr>
            <a:normAutofit/>
          </a:bodyPr>
          <a:lstStyle/>
          <a:p>
            <a:pPr marL="0" indent="0">
              <a:buNone/>
            </a:pPr>
            <a:endParaRPr lang="en-US"/>
          </a:p>
        </p:txBody>
      </p:sp>
      <p:pic>
        <p:nvPicPr>
          <p:cNvPr id="5" name="Picture 4">
            <a:extLst>
              <a:ext uri="{FF2B5EF4-FFF2-40B4-BE49-F238E27FC236}">
                <a16:creationId xmlns:a16="http://schemas.microsoft.com/office/drawing/2014/main" id="{CAC23BF6-9432-7B7E-4DAA-12BBE5DA5086}"/>
              </a:ext>
            </a:extLst>
          </p:cNvPr>
          <p:cNvPicPr>
            <a:picLocks noChangeAspect="1"/>
          </p:cNvPicPr>
          <p:nvPr/>
        </p:nvPicPr>
        <p:blipFill>
          <a:blip r:embed="rId2"/>
          <a:stretch>
            <a:fillRect/>
          </a:stretch>
        </p:blipFill>
        <p:spPr>
          <a:xfrm>
            <a:off x="0" y="5178288"/>
            <a:ext cx="2274939" cy="1604196"/>
          </a:xfrm>
          <a:prstGeom prst="rect">
            <a:avLst/>
          </a:prstGeom>
        </p:spPr>
      </p:pic>
      <p:pic>
        <p:nvPicPr>
          <p:cNvPr id="1026" name="Picture 2">
            <a:extLst>
              <a:ext uri="{FF2B5EF4-FFF2-40B4-BE49-F238E27FC236}">
                <a16:creationId xmlns:a16="http://schemas.microsoft.com/office/drawing/2014/main" id="{0501791C-2E57-A10D-E358-9FA0969186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8894" y="0"/>
            <a:ext cx="887095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a:extLst>
              <a:ext uri="{FF2B5EF4-FFF2-40B4-BE49-F238E27FC236}">
                <a16:creationId xmlns:a16="http://schemas.microsoft.com/office/drawing/2014/main" id="{0C1878BC-96FC-7316-98D2-CA1B4C2472F0}"/>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83130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E320-D072-B992-C8BC-3BA4FD64B9E3}"/>
              </a:ext>
            </a:extLst>
          </p:cNvPr>
          <p:cNvSpPr>
            <a:spLocks noGrp="1"/>
          </p:cNvSpPr>
          <p:nvPr>
            <p:ph type="title"/>
          </p:nvPr>
        </p:nvSpPr>
        <p:spPr/>
        <p:txBody>
          <a:bodyPr/>
          <a:lstStyle/>
          <a:p>
            <a:r>
              <a:rPr lang="en-US"/>
              <a:t>General Guidance and Discussion Questions</a:t>
            </a:r>
          </a:p>
        </p:txBody>
      </p:sp>
      <p:sp>
        <p:nvSpPr>
          <p:cNvPr id="3" name="Subtitle 2">
            <a:extLst>
              <a:ext uri="{FF2B5EF4-FFF2-40B4-BE49-F238E27FC236}">
                <a16:creationId xmlns:a16="http://schemas.microsoft.com/office/drawing/2014/main" id="{1DB9A9ED-BC53-FB0A-272A-D526FE91A2ED}"/>
              </a:ext>
            </a:extLst>
          </p:cNvPr>
          <p:cNvSpPr>
            <a:spLocks noGrp="1"/>
          </p:cNvSpPr>
          <p:nvPr>
            <p:ph idx="1"/>
          </p:nvPr>
        </p:nvSpPr>
        <p:spPr/>
        <p:txBody>
          <a:bodyPr>
            <a:normAutofit/>
          </a:bodyPr>
          <a:lstStyle/>
          <a:p>
            <a:pPr marL="514350" indent="-514350" algn="l">
              <a:buFont typeface="+mj-lt"/>
              <a:buAutoNum type="arabicPeriod"/>
            </a:pPr>
            <a:r>
              <a:rPr lang="en-US" b="0" i="0">
                <a:solidFill>
                  <a:srgbClr val="000000"/>
                </a:solidFill>
                <a:effectLst/>
                <a:latin typeface="Open Sans" panose="020B0606030504020204" pitchFamily="34" charset="0"/>
              </a:rPr>
              <a:t>What is SNEP doing well?</a:t>
            </a:r>
            <a:endParaRPr lang="en-US" b="0" i="0">
              <a:solidFill>
                <a:srgbClr val="58595B"/>
              </a:solidFill>
              <a:effectLst/>
              <a:latin typeface="Open Sans" panose="020B0606030504020204" pitchFamily="34" charset="0"/>
            </a:endParaRPr>
          </a:p>
          <a:p>
            <a:pPr marL="514350" indent="-514350" algn="l">
              <a:buFont typeface="+mj-lt"/>
              <a:buAutoNum type="arabicPeriod"/>
            </a:pPr>
            <a:r>
              <a:rPr lang="en-US" b="0" i="0">
                <a:solidFill>
                  <a:srgbClr val="000000"/>
                </a:solidFill>
                <a:effectLst/>
                <a:latin typeface="Open Sans" panose="020B0606030504020204" pitchFamily="34" charset="0"/>
              </a:rPr>
              <a:t>How can SNEP better work with you or your organization, benefit you or your organization, or integrate your work?</a:t>
            </a:r>
            <a:endParaRPr lang="en-US" b="0" i="0">
              <a:solidFill>
                <a:srgbClr val="58595B"/>
              </a:solidFill>
              <a:effectLst/>
              <a:latin typeface="Open Sans" panose="020B0606030504020204" pitchFamily="34" charset="0"/>
            </a:endParaRPr>
          </a:p>
          <a:p>
            <a:pPr marL="514350" indent="-514350" algn="l">
              <a:buFont typeface="+mj-lt"/>
              <a:buAutoNum type="arabicPeriod"/>
            </a:pPr>
            <a:r>
              <a:rPr lang="en-US" b="0" i="0">
                <a:solidFill>
                  <a:srgbClr val="000000"/>
                </a:solidFill>
                <a:effectLst/>
                <a:latin typeface="Open Sans" panose="020B0606030504020204" pitchFamily="34" charset="0"/>
              </a:rPr>
              <a:t>What could SNEP improve upon or do differently?</a:t>
            </a:r>
            <a:endParaRPr lang="en-US" b="0" i="0">
              <a:solidFill>
                <a:srgbClr val="58595B"/>
              </a:solidFill>
              <a:effectLst/>
              <a:latin typeface="Open Sans" panose="020B0606030504020204" pitchFamily="34" charset="0"/>
            </a:endParaRPr>
          </a:p>
          <a:p>
            <a:pPr marL="514350" indent="-514350" algn="l">
              <a:buFont typeface="+mj-lt"/>
              <a:buAutoNum type="arabicPeriod"/>
            </a:pPr>
            <a:r>
              <a:rPr lang="en-US" b="0" i="0">
                <a:solidFill>
                  <a:srgbClr val="000000"/>
                </a:solidFill>
                <a:effectLst/>
                <a:latin typeface="Open Sans" panose="020B0606030504020204" pitchFamily="34" charset="0"/>
              </a:rPr>
              <a:t>Where do you see regional gaps in information, funding, etc. that SNEP could fill?</a:t>
            </a:r>
            <a:endParaRPr lang="en-US" b="0" i="0">
              <a:solidFill>
                <a:srgbClr val="58595B"/>
              </a:solidFill>
              <a:effectLst/>
              <a:latin typeface="Open Sans" panose="020B0606030504020204" pitchFamily="34" charset="0"/>
            </a:endParaRPr>
          </a:p>
          <a:p>
            <a:pPr marL="514350" indent="-514350" algn="l">
              <a:buFont typeface="+mj-lt"/>
              <a:buAutoNum type="arabicPeriod"/>
            </a:pPr>
            <a:r>
              <a:rPr lang="en-US" b="0" i="0">
                <a:solidFill>
                  <a:srgbClr val="000000"/>
                </a:solidFill>
                <a:effectLst/>
                <a:latin typeface="Open Sans" panose="020B0606030504020204" pitchFamily="34" charset="0"/>
              </a:rPr>
              <a:t>What do you think SNEP should do?</a:t>
            </a:r>
            <a:endParaRPr lang="en-US" b="0" i="0">
              <a:solidFill>
                <a:srgbClr val="58595B"/>
              </a:solidFill>
              <a:effectLst/>
              <a:latin typeface="Open Sans" panose="020B0606030504020204" pitchFamily="34" charset="0"/>
            </a:endParaRPr>
          </a:p>
          <a:p>
            <a:pPr marL="0" indent="0">
              <a:buNone/>
            </a:pPr>
            <a:endParaRPr lang="en-US"/>
          </a:p>
        </p:txBody>
      </p:sp>
      <p:pic>
        <p:nvPicPr>
          <p:cNvPr id="5" name="Picture 4">
            <a:extLst>
              <a:ext uri="{FF2B5EF4-FFF2-40B4-BE49-F238E27FC236}">
                <a16:creationId xmlns:a16="http://schemas.microsoft.com/office/drawing/2014/main" id="{CAC23BF6-9432-7B7E-4DAA-12BBE5DA5086}"/>
              </a:ext>
            </a:extLst>
          </p:cNvPr>
          <p:cNvPicPr>
            <a:picLocks noChangeAspect="1"/>
          </p:cNvPicPr>
          <p:nvPr/>
        </p:nvPicPr>
        <p:blipFill>
          <a:blip r:embed="rId2"/>
          <a:stretch>
            <a:fillRect/>
          </a:stretch>
        </p:blipFill>
        <p:spPr>
          <a:xfrm>
            <a:off x="0" y="5178288"/>
            <a:ext cx="2274939" cy="1604196"/>
          </a:xfrm>
          <a:prstGeom prst="rect">
            <a:avLst/>
          </a:prstGeom>
        </p:spPr>
      </p:pic>
    </p:spTree>
    <p:extLst>
      <p:ext uri="{BB962C8B-B14F-4D97-AF65-F5344CB8AC3E}">
        <p14:creationId xmlns:p14="http://schemas.microsoft.com/office/powerpoint/2010/main" val="1858474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E320-D072-B992-C8BC-3BA4FD64B9E3}"/>
              </a:ext>
            </a:extLst>
          </p:cNvPr>
          <p:cNvSpPr>
            <a:spLocks noGrp="1"/>
          </p:cNvSpPr>
          <p:nvPr>
            <p:ph type="title"/>
          </p:nvPr>
        </p:nvSpPr>
        <p:spPr/>
        <p:txBody>
          <a:bodyPr>
            <a:normAutofit fontScale="90000"/>
          </a:bodyPr>
          <a:lstStyle/>
          <a:p>
            <a:r>
              <a:rPr lang="en-US" b="0" i="0">
                <a:solidFill>
                  <a:srgbClr val="000000"/>
                </a:solidFill>
                <a:effectLst/>
                <a:latin typeface="Open Sans" panose="020B0606030504020204" pitchFamily="34" charset="0"/>
              </a:rPr>
              <a:t>How can our Program better amplify the successes and lessons-learned from previously funded projects</a:t>
            </a:r>
            <a:r>
              <a:rPr lang="en-US">
                <a:solidFill>
                  <a:srgbClr val="000000"/>
                </a:solidFill>
                <a:latin typeface="Open Sans" panose="020B0606030504020204" pitchFamily="34" charset="0"/>
              </a:rPr>
              <a:t>?</a:t>
            </a:r>
            <a:endParaRPr lang="en-US" b="0" i="0">
              <a:solidFill>
                <a:srgbClr val="000000"/>
              </a:solidFill>
              <a:effectLst/>
              <a:latin typeface="Open Sans" panose="020B0606030504020204" pitchFamily="34" charset="0"/>
            </a:endParaRPr>
          </a:p>
        </p:txBody>
      </p:sp>
      <p:sp>
        <p:nvSpPr>
          <p:cNvPr id="3" name="Subtitle 2">
            <a:extLst>
              <a:ext uri="{FF2B5EF4-FFF2-40B4-BE49-F238E27FC236}">
                <a16:creationId xmlns:a16="http://schemas.microsoft.com/office/drawing/2014/main" id="{1DB9A9ED-BC53-FB0A-272A-D526FE91A2ED}"/>
              </a:ext>
            </a:extLst>
          </p:cNvPr>
          <p:cNvSpPr>
            <a:spLocks noGrp="1"/>
          </p:cNvSpPr>
          <p:nvPr>
            <p:ph idx="1"/>
          </p:nvPr>
        </p:nvSpPr>
        <p:spPr/>
        <p:txBody>
          <a:bodyPr>
            <a:normAutofit/>
          </a:bodyPr>
          <a:lstStyle/>
          <a:p>
            <a:endParaRPr lang="en-US"/>
          </a:p>
        </p:txBody>
      </p:sp>
      <p:pic>
        <p:nvPicPr>
          <p:cNvPr id="5" name="Picture 4">
            <a:extLst>
              <a:ext uri="{FF2B5EF4-FFF2-40B4-BE49-F238E27FC236}">
                <a16:creationId xmlns:a16="http://schemas.microsoft.com/office/drawing/2014/main" id="{CAC23BF6-9432-7B7E-4DAA-12BBE5DA5086}"/>
              </a:ext>
            </a:extLst>
          </p:cNvPr>
          <p:cNvPicPr>
            <a:picLocks noChangeAspect="1"/>
          </p:cNvPicPr>
          <p:nvPr/>
        </p:nvPicPr>
        <p:blipFill>
          <a:blip r:embed="rId2"/>
          <a:stretch>
            <a:fillRect/>
          </a:stretch>
        </p:blipFill>
        <p:spPr>
          <a:xfrm>
            <a:off x="0" y="5178288"/>
            <a:ext cx="2274939" cy="1604196"/>
          </a:xfrm>
          <a:prstGeom prst="rect">
            <a:avLst/>
          </a:prstGeom>
        </p:spPr>
      </p:pic>
    </p:spTree>
    <p:extLst>
      <p:ext uri="{BB962C8B-B14F-4D97-AF65-F5344CB8AC3E}">
        <p14:creationId xmlns:p14="http://schemas.microsoft.com/office/powerpoint/2010/main" val="2852614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BE320-D072-B992-C8BC-3BA4FD64B9E3}"/>
              </a:ext>
            </a:extLst>
          </p:cNvPr>
          <p:cNvSpPr>
            <a:spLocks noGrp="1"/>
          </p:cNvSpPr>
          <p:nvPr>
            <p:ph type="title"/>
          </p:nvPr>
        </p:nvSpPr>
        <p:spPr/>
        <p:txBody>
          <a:bodyPr>
            <a:normAutofit/>
          </a:bodyPr>
          <a:lstStyle/>
          <a:p>
            <a:r>
              <a:rPr lang="en-US" b="0" i="0">
                <a:solidFill>
                  <a:srgbClr val="000000"/>
                </a:solidFill>
                <a:effectLst/>
                <a:latin typeface="Open Sans" panose="020B0606030504020204" pitchFamily="34" charset="0"/>
              </a:rPr>
              <a:t>How should our Program share information? </a:t>
            </a:r>
          </a:p>
        </p:txBody>
      </p:sp>
      <p:pic>
        <p:nvPicPr>
          <p:cNvPr id="5" name="Picture 4">
            <a:extLst>
              <a:ext uri="{FF2B5EF4-FFF2-40B4-BE49-F238E27FC236}">
                <a16:creationId xmlns:a16="http://schemas.microsoft.com/office/drawing/2014/main" id="{CAC23BF6-9432-7B7E-4DAA-12BBE5DA5086}"/>
              </a:ext>
            </a:extLst>
          </p:cNvPr>
          <p:cNvPicPr>
            <a:picLocks noChangeAspect="1"/>
          </p:cNvPicPr>
          <p:nvPr/>
        </p:nvPicPr>
        <p:blipFill>
          <a:blip r:embed="rId2"/>
          <a:stretch>
            <a:fillRect/>
          </a:stretch>
        </p:blipFill>
        <p:spPr>
          <a:xfrm>
            <a:off x="0" y="5178288"/>
            <a:ext cx="2274939" cy="1604196"/>
          </a:xfrm>
          <a:prstGeom prst="rect">
            <a:avLst/>
          </a:prstGeom>
        </p:spPr>
      </p:pic>
      <p:sp>
        <p:nvSpPr>
          <p:cNvPr id="6" name="Content Placeholder 5">
            <a:extLst>
              <a:ext uri="{FF2B5EF4-FFF2-40B4-BE49-F238E27FC236}">
                <a16:creationId xmlns:a16="http://schemas.microsoft.com/office/drawing/2014/main" id="{C9EE0711-F007-18D4-6006-82C8D3B8C8C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89008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29f62856-1543-49d4-a736-4569d363f533" ContentTypeId="0x0101" PreviousValue="false"/>
</file>

<file path=customXml/item2.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_ip_UnifiedCompliancePolicyUIAction xmlns="http://schemas.microsoft.com/sharepoint/v3" xsi:nil="tru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lcf76f155ced4ddcb4097134ff3c332f xmlns="815d642b-2160-4833-961f-b2d71d66b037">
      <Terms xmlns="http://schemas.microsoft.com/office/infopath/2007/PartnerControls"/>
    </lcf76f155ced4ddcb4097134ff3c332f>
    <Record xmlns="4ffa91fb-a0ff-4ac5-b2db-65c790d184a4">Shared</Record>
    <_ip_UnifiedCompliancePolicyProperties xmlns="http://schemas.microsoft.com/sharepoint/v3" xsi:nil="true"/>
    <Rights xmlns="4ffa91fb-a0ff-4ac5-b2db-65c790d184a4" xsi:nil="true"/>
    <Document_x0020_Creation_x0020_Date xmlns="4ffa91fb-a0ff-4ac5-b2db-65c790d184a4">2023-06-01T19:19:20+00:00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5E42E482A0F0D47A24958B11D89579D" ma:contentTypeVersion="16" ma:contentTypeDescription="Create a new document." ma:contentTypeScope="" ma:versionID="cf02768dd16fecf28a11e87fe90b4b9e">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815d642b-2160-4833-961f-b2d71d66b037" xmlns:ns6="71189b1e-9948-440d-aaf6-465db15228ad" targetNamespace="http://schemas.microsoft.com/office/2006/metadata/properties" ma:root="true" ma:fieldsID="479145615caedd318fe2535492ae5c09" ns1:_="" ns2:_="" ns3:_="" ns4:_="" ns5:_="" ns6:_="">
    <xsd:import namespace="http://schemas.microsoft.com/sharepoint/v3"/>
    <xsd:import namespace="4ffa91fb-a0ff-4ac5-b2db-65c790d184a4"/>
    <xsd:import namespace="http://schemas.microsoft.com/sharepoint.v3"/>
    <xsd:import namespace="http://schemas.microsoft.com/sharepoint/v3/fields"/>
    <xsd:import namespace="815d642b-2160-4833-961f-b2d71d66b037"/>
    <xsd:import namespace="71189b1e-9948-440d-aaf6-465db15228ad"/>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5:MediaServiceMetadata" minOccurs="0"/>
                <xsd:element ref="ns5:MediaServiceFastMetadata" minOccurs="0"/>
                <xsd:element ref="ns5:MediaServiceAutoTags" minOccurs="0"/>
                <xsd:element ref="ns5:MediaServiceOCR" minOccurs="0"/>
                <xsd:element ref="ns5:MediaServiceGenerationTime" minOccurs="0"/>
                <xsd:element ref="ns5:MediaServiceEventHashCode" minOccurs="0"/>
                <xsd:element ref="ns6:SharedWithUsers" minOccurs="0"/>
                <xsd:element ref="ns6:SharedWithDetails" minOccurs="0"/>
                <xsd:element ref="ns5:lcf76f155ced4ddcb4097134ff3c332f" minOccurs="0"/>
                <xsd:element ref="ns5:MediaServiceDateTaken" minOccurs="0"/>
                <xsd:element ref="ns5:MediaLengthInSecond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element name="_ip_UnifiedCompliancePolicyProperties" ma:index="40" nillable="true" ma:displayName="Unified Compliance Policy Properties" ma:hidden="true" ma:internalName="_ip_UnifiedCompliancePolicyProperties">
      <xsd:simpleType>
        <xsd:restriction base="dms:Note"/>
      </xsd:simpleType>
    </xsd:element>
    <xsd:element name="_ip_UnifiedCompliancePolicyUIAction" ma:index="4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1116450a-f0b5-4319-bca5-76e9339bc8dd}" ma:internalName="TaxCatchAllLabel" ma:readOnly="true" ma:showField="CatchAllDataLabel" ma:web="71189b1e-9948-440d-aaf6-465db15228ad">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1116450a-f0b5-4319-bca5-76e9339bc8dd}" ma:internalName="TaxCatchAll" ma:showField="CatchAllData" ma:web="71189b1e-9948-440d-aaf6-465db15228a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15d642b-2160-4833-961f-b2d71d66b037"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AutoTags" ma:index="30" nillable="true" ma:displayName="Tags" ma:internalName="MediaServiceAutoTags" ma:readOnly="true">
      <xsd:simpleType>
        <xsd:restriction base="dms:Text"/>
      </xsd:simpleType>
    </xsd:element>
    <xsd:element name="MediaServiceOCR" ma:index="31" nillable="true" ma:displayName="Extracted Text" ma:internalName="MediaServiceOCR" ma:readOnly="true">
      <xsd:simpleType>
        <xsd:restriction base="dms:Note">
          <xsd:maxLength value="255"/>
        </xsd:restriction>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element name="lcf76f155ced4ddcb4097134ff3c332f" ma:index="37" nillable="true" ma:taxonomy="true" ma:internalName="lcf76f155ced4ddcb4097134ff3c332f" ma:taxonomyFieldName="MediaServiceImageTags" ma:displayName="Image Tags" ma:readOnly="false" ma:fieldId="{5cf76f15-5ced-4ddc-b409-7134ff3c332f}" ma:taxonomyMulti="true" ma:sspId="29f62856-1543-49d4-a736-4569d363f533" ma:termSetId="09814cd3-568e-fe90-9814-8d621ff8fb84" ma:anchorId="fba54fb3-c3e1-fe81-a776-ca4b69148c4d" ma:open="true" ma:isKeyword="false">
      <xsd:complexType>
        <xsd:sequence>
          <xsd:element ref="pc:Terms" minOccurs="0" maxOccurs="1"/>
        </xsd:sequence>
      </xsd:complexType>
    </xsd:element>
    <xsd:element name="MediaServiceDateTaken" ma:index="38" nillable="true" ma:displayName="MediaServiceDateTaken" ma:hidden="true" ma:internalName="MediaServiceDateTaken" ma:readOnly="true">
      <xsd:simpleType>
        <xsd:restriction base="dms:Text"/>
      </xsd:simpleType>
    </xsd:element>
    <xsd:element name="MediaLengthInSeconds" ma:index="3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1189b1e-9948-440d-aaf6-465db15228ad" elementFormDefault="qualified">
    <xsd:import namespace="http://schemas.microsoft.com/office/2006/documentManagement/types"/>
    <xsd:import namespace="http://schemas.microsoft.com/office/infopath/2007/PartnerControls"/>
    <xsd:element name="SharedWithUsers" ma:index="3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97EDD6-6905-4366-96A2-064FE7C74E37}">
  <ds:schemaRefs>
    <ds:schemaRef ds:uri="Microsoft.SharePoint.Taxonomy.ContentTypeSync"/>
  </ds:schemaRefs>
</ds:datastoreItem>
</file>

<file path=customXml/itemProps2.xml><?xml version="1.0" encoding="utf-8"?>
<ds:datastoreItem xmlns:ds="http://schemas.openxmlformats.org/officeDocument/2006/customXml" ds:itemID="{2A464BDF-F13F-4818-AA2C-43C6671ED4C6}">
  <ds:schemaRefs>
    <ds:schemaRef ds:uri="4ffa91fb-a0ff-4ac5-b2db-65c790d184a4"/>
    <ds:schemaRef ds:uri="71189b1e-9948-440d-aaf6-465db15228ad"/>
    <ds:schemaRef ds:uri="815d642b-2160-4833-961f-b2d71d66b03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microsoft.com/sharepoint/v3"/>
    <ds:schemaRef ds:uri="http://schemas.microsoft.com/sharepoint/v3/field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512BDA5-86AC-48C4-84C0-45B2574E615C}">
  <ds:schemaRefs>
    <ds:schemaRef ds:uri="4ffa91fb-a0ff-4ac5-b2db-65c790d184a4"/>
    <ds:schemaRef ds:uri="71189b1e-9948-440d-aaf6-465db15228ad"/>
    <ds:schemaRef ds:uri="815d642b-2160-4833-961f-b2d71d66b03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3"/>
    <ds:schemaRef ds:uri="http://schemas.microsoft.com/sharepoint/v3/field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F7203848-B0B0-485F-BE88-237417A51C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Scaling Up from Pilot to Progress </vt:lpstr>
      <vt:lpstr>Your Moderators</vt:lpstr>
      <vt:lpstr>In This Session, We Will Discuss:</vt:lpstr>
      <vt:lpstr>What do we mean by “pilot” ?</vt:lpstr>
      <vt:lpstr>SNEP-funded Pilot Projects</vt:lpstr>
      <vt:lpstr>PowerPoint Presentation</vt:lpstr>
      <vt:lpstr>General Guidance and Discussion Questions</vt:lpstr>
      <vt:lpstr>How can our Program better amplify the successes and lessons-learned from previously funded projects?</vt:lpstr>
      <vt:lpstr>How should our Program share information? </vt:lpstr>
      <vt:lpstr>How can we scale up from a site-level impact to a regional impact?</vt:lpstr>
      <vt:lpstr>Overview of Projects Funded to Date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Scaling Up from Pilot to Progress </dc:title>
  <dc:creator>Reilly, Adam (he/him/his)</dc:creator>
  <cp:revision>1</cp:revision>
  <dcterms:created xsi:type="dcterms:W3CDTF">2023-06-01T14:51:47Z</dcterms:created>
  <dcterms:modified xsi:type="dcterms:W3CDTF">2023-06-09T18:27:47Z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0x01010095E42E482A0F0D47A24958B11D89579D</vt:lpwstr>
  </property>
  <property fmtid="{D5CDD505-2E9C-101B-9397-08002B2CF9AE}" pid="3" name="e3f09c3df709400db2417a7161762d62">
    <vt:lpwstr/>
  </property>
  <property fmtid="{D5CDD505-2E9C-101B-9397-08002B2CF9AE}" pid="4" name="Document Type">
    <vt:lpwstr/>
  </property>
  <property fmtid="{D5CDD505-2E9C-101B-9397-08002B2CF9AE}" pid="5" name="EPA_x0020_Subject">
    <vt:lpwstr/>
  </property>
  <property fmtid="{D5CDD505-2E9C-101B-9397-08002B2CF9AE}" pid="6" name="TaxKeyword">
    <vt:lpwstr/>
  </property>
  <property fmtid="{D5CDD505-2E9C-101B-9397-08002B2CF9AE}" pid="7" name="MediaServiceImageTags">
    <vt:lpwstr/>
  </property>
  <property fmtid="{D5CDD505-2E9C-101B-9397-08002B2CF9AE}" pid="8" name="EPA Subject">
    <vt:lpwstr/>
  </property>
</Properties>
</file>