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Lst>
  <p:sldIdLst>
    <p:sldId id="256" r:id="rId6"/>
    <p:sldId id="257" r:id="rId7"/>
    <p:sldId id="259" r:id="rId8"/>
    <p:sldId id="260" r:id="rId9"/>
    <p:sldId id="263" r:id="rId10"/>
    <p:sldId id="262" r:id="rId11"/>
    <p:sldId id="261" r:id="rId12"/>
    <p:sldId id="264" r:id="rId13"/>
    <p:sldId id="265" r:id="rId14"/>
    <p:sldId id="266" r:id="rId15"/>
    <p:sldId id="258"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ED120534-D5B5-FD4D-D931-C1BD45C902CB}" name="Reilly, Adam (he/him/his)" initials="RA(" userId="S::Reilly.Adam@epa.gov::a0e85d0d-c4a6-489d-9e61-7200e096bdfa" providerId="AD"/>
  <p188:author id="{3523AF51-4C14-B8F8-CC5B-5317F3F0DE2E}" name="Belaval, Marcel" initials="BM" userId="S::mbelaval_usgs.gov#ext#@usepa.onmicrosoft.com::98bf0bb9-d364-4046-b510-a880e07962af" providerId="AD"/>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B413381-3B61-482A-9CC1-196CDF694CC7}" v="489" dt="2023-06-09T18:27:19.529"/>
    <p1510:client id="{4A588A5F-A28D-4481-9D42-C17E6280F7F8}" v="1009" dt="2023-06-09T18:19:59.84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6/11/relationships/changesInfo" Target="changesInfos/changesInfo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1.xml"/><Relationship Id="rId15" Type="http://schemas.openxmlformats.org/officeDocument/2006/relationships/slide" Target="slides/slide10.xml"/><Relationship Id="rId23" Type="http://schemas.microsoft.com/office/2018/10/relationships/authors" Target="authors.xml"/><Relationship Id="rId10" Type="http://schemas.openxmlformats.org/officeDocument/2006/relationships/slide" Target="slides/slide5.xml"/><Relationship Id="rId19" Type="http://schemas.openxmlformats.org/officeDocument/2006/relationships/theme" Target="theme/theme1.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eilly, Adam (he/him/his)" userId="a0e85d0d-c4a6-489d-9e61-7200e096bdfa" providerId="ADAL" clId="{4A588A5F-A28D-4481-9D42-C17E6280F7F8}"/>
    <pc:docChg chg="undo custSel addSld modSld sldOrd">
      <pc:chgData name="Reilly, Adam (he/him/his)" userId="a0e85d0d-c4a6-489d-9e61-7200e096bdfa" providerId="ADAL" clId="{4A588A5F-A28D-4481-9D42-C17E6280F7F8}" dt="2023-06-09T18:19:59.849" v="1004"/>
      <pc:docMkLst>
        <pc:docMk/>
      </pc:docMkLst>
      <pc:sldChg chg="delCm modCm">
        <pc:chgData name="Reilly, Adam (he/him/his)" userId="a0e85d0d-c4a6-489d-9e61-7200e096bdfa" providerId="ADAL" clId="{4A588A5F-A28D-4481-9D42-C17E6280F7F8}" dt="2023-06-09T18:19:59.849" v="1004"/>
        <pc:sldMkLst>
          <pc:docMk/>
          <pc:sldMk cId="3752516557" sldId="257"/>
        </pc:sldMkLst>
      </pc:sldChg>
      <pc:sldChg chg="ord">
        <pc:chgData name="Reilly, Adam (he/him/his)" userId="a0e85d0d-c4a6-489d-9e61-7200e096bdfa" providerId="ADAL" clId="{4A588A5F-A28D-4481-9D42-C17E6280F7F8}" dt="2023-06-09T18:08:52.448" v="817"/>
        <pc:sldMkLst>
          <pc:docMk/>
          <pc:sldMk cId="3937442006" sldId="258"/>
        </pc:sldMkLst>
      </pc:sldChg>
      <pc:sldChg chg="addSp delSp modSp mod">
        <pc:chgData name="Reilly, Adam (he/him/his)" userId="a0e85d0d-c4a6-489d-9e61-7200e096bdfa" providerId="ADAL" clId="{4A588A5F-A28D-4481-9D42-C17E6280F7F8}" dt="2023-06-09T18:06:43.450" v="790" actId="1582"/>
        <pc:sldMkLst>
          <pc:docMk/>
          <pc:sldMk cId="1845881034" sldId="260"/>
        </pc:sldMkLst>
        <pc:spChg chg="mod">
          <ac:chgData name="Reilly, Adam (he/him/his)" userId="a0e85d0d-c4a6-489d-9e61-7200e096bdfa" providerId="ADAL" clId="{4A588A5F-A28D-4481-9D42-C17E6280F7F8}" dt="2023-06-09T18:03:19.933" v="776" actId="1076"/>
          <ac:spMkLst>
            <pc:docMk/>
            <pc:sldMk cId="1845881034" sldId="260"/>
            <ac:spMk id="2" creationId="{C99BE320-D072-B992-C8BC-3BA4FD64B9E3}"/>
          </ac:spMkLst>
        </pc:spChg>
        <pc:spChg chg="del mod">
          <ac:chgData name="Reilly, Adam (he/him/his)" userId="a0e85d0d-c4a6-489d-9e61-7200e096bdfa" providerId="ADAL" clId="{4A588A5F-A28D-4481-9D42-C17E6280F7F8}" dt="2023-06-09T18:03:05.903" v="773" actId="478"/>
          <ac:spMkLst>
            <pc:docMk/>
            <pc:sldMk cId="1845881034" sldId="260"/>
            <ac:spMk id="3" creationId="{1DB9A9ED-BC53-FB0A-272A-D526FE91A2ED}"/>
          </ac:spMkLst>
        </pc:spChg>
        <pc:spChg chg="add mod">
          <ac:chgData name="Reilly, Adam (he/him/his)" userId="a0e85d0d-c4a6-489d-9e61-7200e096bdfa" providerId="ADAL" clId="{4A588A5F-A28D-4481-9D42-C17E6280F7F8}" dt="2023-06-09T18:06:20.143" v="787" actId="20577"/>
          <ac:spMkLst>
            <pc:docMk/>
            <pc:sldMk cId="1845881034" sldId="260"/>
            <ac:spMk id="4" creationId="{4F5A23E0-FEB9-2F33-E7C7-FF6826EA3ED7}"/>
          </ac:spMkLst>
        </pc:spChg>
        <pc:spChg chg="add del mod">
          <ac:chgData name="Reilly, Adam (he/him/his)" userId="a0e85d0d-c4a6-489d-9e61-7200e096bdfa" providerId="ADAL" clId="{4A588A5F-A28D-4481-9D42-C17E6280F7F8}" dt="2023-06-09T18:03:09.141" v="774" actId="478"/>
          <ac:spMkLst>
            <pc:docMk/>
            <pc:sldMk cId="1845881034" sldId="260"/>
            <ac:spMk id="6" creationId="{505854EF-5243-CDDC-2242-15E785BE2CF5}"/>
          </ac:spMkLst>
        </pc:spChg>
        <pc:picChg chg="add mod">
          <ac:chgData name="Reilly, Adam (he/him/his)" userId="a0e85d0d-c4a6-489d-9e61-7200e096bdfa" providerId="ADAL" clId="{4A588A5F-A28D-4481-9D42-C17E6280F7F8}" dt="2023-06-09T18:06:43.450" v="790" actId="1582"/>
          <ac:picMkLst>
            <pc:docMk/>
            <pc:sldMk cId="1845881034" sldId="260"/>
            <ac:picMk id="8" creationId="{10D15339-36BD-908D-4CAE-9C89C5E5E7CB}"/>
          </ac:picMkLst>
        </pc:picChg>
      </pc:sldChg>
      <pc:sldChg chg="add">
        <pc:chgData name="Reilly, Adam (he/him/his)" userId="a0e85d0d-c4a6-489d-9e61-7200e096bdfa" providerId="ADAL" clId="{4A588A5F-A28D-4481-9D42-C17E6280F7F8}" dt="2023-06-02T13:42:01.088" v="0"/>
        <pc:sldMkLst>
          <pc:docMk/>
          <pc:sldMk cId="1858474594" sldId="261"/>
        </pc:sldMkLst>
      </pc:sldChg>
      <pc:sldChg chg="addSp delSp modSp add mod ord">
        <pc:chgData name="Reilly, Adam (he/him/his)" userId="a0e85d0d-c4a6-489d-9e61-7200e096bdfa" providerId="ADAL" clId="{4A588A5F-A28D-4481-9D42-C17E6280F7F8}" dt="2023-06-09T17:41:10.183" v="40"/>
        <pc:sldMkLst>
          <pc:docMk/>
          <pc:sldMk cId="183130361" sldId="262"/>
        </pc:sldMkLst>
        <pc:spChg chg="del mod">
          <ac:chgData name="Reilly, Adam (he/him/his)" userId="a0e85d0d-c4a6-489d-9e61-7200e096bdfa" providerId="ADAL" clId="{4A588A5F-A28D-4481-9D42-C17E6280F7F8}" dt="2023-06-09T17:41:01.330" v="37" actId="478"/>
          <ac:spMkLst>
            <pc:docMk/>
            <pc:sldMk cId="183130361" sldId="262"/>
            <ac:spMk id="2" creationId="{C99BE320-D072-B992-C8BC-3BA4FD64B9E3}"/>
          </ac:spMkLst>
        </pc:spChg>
        <pc:spChg chg="add mod">
          <ac:chgData name="Reilly, Adam (he/him/his)" userId="a0e85d0d-c4a6-489d-9e61-7200e096bdfa" providerId="ADAL" clId="{4A588A5F-A28D-4481-9D42-C17E6280F7F8}" dt="2023-06-09T17:41:01.330" v="37" actId="478"/>
          <ac:spMkLst>
            <pc:docMk/>
            <pc:sldMk cId="183130361" sldId="262"/>
            <ac:spMk id="6" creationId="{0C1878BC-96FC-7316-98D2-CA1B4C2472F0}"/>
          </ac:spMkLst>
        </pc:spChg>
        <pc:picChg chg="add mod">
          <ac:chgData name="Reilly, Adam (he/him/his)" userId="a0e85d0d-c4a6-489d-9e61-7200e096bdfa" providerId="ADAL" clId="{4A588A5F-A28D-4481-9D42-C17E6280F7F8}" dt="2023-06-09T17:41:05.147" v="38" actId="1076"/>
          <ac:picMkLst>
            <pc:docMk/>
            <pc:sldMk cId="183130361" sldId="262"/>
            <ac:picMk id="1026" creationId="{0501791C-2E57-A10D-E358-9FA09691865E}"/>
          </ac:picMkLst>
        </pc:picChg>
      </pc:sldChg>
      <pc:sldChg chg="modSp add mod ord">
        <pc:chgData name="Reilly, Adam (he/him/his)" userId="a0e85d0d-c4a6-489d-9e61-7200e096bdfa" providerId="ADAL" clId="{4A588A5F-A28D-4481-9D42-C17E6280F7F8}" dt="2023-06-09T18:08:30.224" v="815" actId="6549"/>
        <pc:sldMkLst>
          <pc:docMk/>
          <pc:sldMk cId="984046231" sldId="263"/>
        </pc:sldMkLst>
        <pc:spChg chg="mod">
          <ac:chgData name="Reilly, Adam (he/him/his)" userId="a0e85d0d-c4a6-489d-9e61-7200e096bdfa" providerId="ADAL" clId="{4A588A5F-A28D-4481-9D42-C17E6280F7F8}" dt="2023-06-09T18:08:30.224" v="815" actId="6549"/>
          <ac:spMkLst>
            <pc:docMk/>
            <pc:sldMk cId="984046231" sldId="263"/>
            <ac:spMk id="2" creationId="{C99BE320-D072-B992-C8BC-3BA4FD64B9E3}"/>
          </ac:spMkLst>
        </pc:spChg>
      </pc:sldChg>
      <pc:sldChg chg="modSp add mod ord">
        <pc:chgData name="Reilly, Adam (he/him/his)" userId="a0e85d0d-c4a6-489d-9e61-7200e096bdfa" providerId="ADAL" clId="{4A588A5F-A28D-4481-9D42-C17E6280F7F8}" dt="2023-06-09T18:18:18.904" v="1000" actId="6549"/>
        <pc:sldMkLst>
          <pc:docMk/>
          <pc:sldMk cId="2852614378" sldId="264"/>
        </pc:sldMkLst>
        <pc:spChg chg="mod">
          <ac:chgData name="Reilly, Adam (he/him/his)" userId="a0e85d0d-c4a6-489d-9e61-7200e096bdfa" providerId="ADAL" clId="{4A588A5F-A28D-4481-9D42-C17E6280F7F8}" dt="2023-06-09T18:17:51.489" v="990" actId="27636"/>
          <ac:spMkLst>
            <pc:docMk/>
            <pc:sldMk cId="2852614378" sldId="264"/>
            <ac:spMk id="2" creationId="{C99BE320-D072-B992-C8BC-3BA4FD64B9E3}"/>
          </ac:spMkLst>
        </pc:spChg>
        <pc:spChg chg="mod">
          <ac:chgData name="Reilly, Adam (he/him/his)" userId="a0e85d0d-c4a6-489d-9e61-7200e096bdfa" providerId="ADAL" clId="{4A588A5F-A28D-4481-9D42-C17E6280F7F8}" dt="2023-06-09T18:18:18.904" v="1000" actId="6549"/>
          <ac:spMkLst>
            <pc:docMk/>
            <pc:sldMk cId="2852614378" sldId="264"/>
            <ac:spMk id="3" creationId="{1DB9A9ED-BC53-FB0A-272A-D526FE91A2ED}"/>
          </ac:spMkLst>
        </pc:spChg>
      </pc:sldChg>
      <pc:sldChg chg="addSp delSp modSp add mod">
        <pc:chgData name="Reilly, Adam (he/him/his)" userId="a0e85d0d-c4a6-489d-9e61-7200e096bdfa" providerId="ADAL" clId="{4A588A5F-A28D-4481-9D42-C17E6280F7F8}" dt="2023-06-09T18:18:13.477" v="999" actId="478"/>
        <pc:sldMkLst>
          <pc:docMk/>
          <pc:sldMk cId="789008706" sldId="265"/>
        </pc:sldMkLst>
        <pc:spChg chg="mod">
          <ac:chgData name="Reilly, Adam (he/him/his)" userId="a0e85d0d-c4a6-489d-9e61-7200e096bdfa" providerId="ADAL" clId="{4A588A5F-A28D-4481-9D42-C17E6280F7F8}" dt="2023-06-09T18:18:13.070" v="998" actId="1076"/>
          <ac:spMkLst>
            <pc:docMk/>
            <pc:sldMk cId="789008706" sldId="265"/>
            <ac:spMk id="2" creationId="{C99BE320-D072-B992-C8BC-3BA4FD64B9E3}"/>
          </ac:spMkLst>
        </pc:spChg>
        <pc:spChg chg="del">
          <ac:chgData name="Reilly, Adam (he/him/his)" userId="a0e85d0d-c4a6-489d-9e61-7200e096bdfa" providerId="ADAL" clId="{4A588A5F-A28D-4481-9D42-C17E6280F7F8}" dt="2023-06-09T18:18:07.745" v="995" actId="478"/>
          <ac:spMkLst>
            <pc:docMk/>
            <pc:sldMk cId="789008706" sldId="265"/>
            <ac:spMk id="3" creationId="{1DB9A9ED-BC53-FB0A-272A-D526FE91A2ED}"/>
          </ac:spMkLst>
        </pc:spChg>
        <pc:spChg chg="add del mod">
          <ac:chgData name="Reilly, Adam (he/him/his)" userId="a0e85d0d-c4a6-489d-9e61-7200e096bdfa" providerId="ADAL" clId="{4A588A5F-A28D-4481-9D42-C17E6280F7F8}" dt="2023-06-09T18:18:13.477" v="999" actId="478"/>
          <ac:spMkLst>
            <pc:docMk/>
            <pc:sldMk cId="789008706" sldId="265"/>
            <ac:spMk id="6" creationId="{C9EE0711-F007-18D4-6006-82C8D3B8C8C5}"/>
          </ac:spMkLst>
        </pc:spChg>
      </pc:sldChg>
      <pc:sldChg chg="modSp add mod">
        <pc:chgData name="Reilly, Adam (he/him/his)" userId="a0e85d0d-c4a6-489d-9e61-7200e096bdfa" providerId="ADAL" clId="{4A588A5F-A28D-4481-9D42-C17E6280F7F8}" dt="2023-06-09T18:18:29.269" v="1003" actId="6549"/>
        <pc:sldMkLst>
          <pc:docMk/>
          <pc:sldMk cId="2829464756" sldId="266"/>
        </pc:sldMkLst>
        <pc:spChg chg="mod">
          <ac:chgData name="Reilly, Adam (he/him/his)" userId="a0e85d0d-c4a6-489d-9e61-7200e096bdfa" providerId="ADAL" clId="{4A588A5F-A28D-4481-9D42-C17E6280F7F8}" dt="2023-06-09T18:18:26.104" v="1002" actId="27636"/>
          <ac:spMkLst>
            <pc:docMk/>
            <pc:sldMk cId="2829464756" sldId="266"/>
            <ac:spMk id="2" creationId="{C99BE320-D072-B992-C8BC-3BA4FD64B9E3}"/>
          </ac:spMkLst>
        </pc:spChg>
        <pc:spChg chg="mod">
          <ac:chgData name="Reilly, Adam (he/him/his)" userId="a0e85d0d-c4a6-489d-9e61-7200e096bdfa" providerId="ADAL" clId="{4A588A5F-A28D-4481-9D42-C17E6280F7F8}" dt="2023-06-09T18:18:29.269" v="1003" actId="6549"/>
          <ac:spMkLst>
            <pc:docMk/>
            <pc:sldMk cId="2829464756" sldId="266"/>
            <ac:spMk id="3" creationId="{1DB9A9ED-BC53-FB0A-272A-D526FE91A2ED}"/>
          </ac:spMkLst>
        </pc:spChg>
      </pc:sldChg>
    </pc:docChg>
  </pc:docChgLst>
  <pc:docChgLst>
    <pc:chgData name="Belaval, Marcel" userId="419829f6-6b66-461a-a109-c1a53176f037" providerId="ADAL" clId="{3B413381-3B61-482A-9CC1-196CDF694CC7}"/>
    <pc:docChg chg="undo custSel modSld">
      <pc:chgData name="Belaval, Marcel" userId="419829f6-6b66-461a-a109-c1a53176f037" providerId="ADAL" clId="{3B413381-3B61-482A-9CC1-196CDF694CC7}" dt="2023-06-09T18:27:19.529" v="479" actId="20577"/>
      <pc:docMkLst>
        <pc:docMk/>
      </pc:docMkLst>
      <pc:sldChg chg="addSp delSp modSp mod">
        <pc:chgData name="Belaval, Marcel" userId="419829f6-6b66-461a-a109-c1a53176f037" providerId="ADAL" clId="{3B413381-3B61-482A-9CC1-196CDF694CC7}" dt="2023-06-09T18:27:19.529" v="479" actId="20577"/>
        <pc:sldMkLst>
          <pc:docMk/>
          <pc:sldMk cId="3752516557" sldId="257"/>
        </pc:sldMkLst>
        <pc:spChg chg="mod">
          <ac:chgData name="Belaval, Marcel" userId="419829f6-6b66-461a-a109-c1a53176f037" providerId="ADAL" clId="{3B413381-3B61-482A-9CC1-196CDF694CC7}" dt="2023-06-09T18:27:19.529" v="479" actId="20577"/>
          <ac:spMkLst>
            <pc:docMk/>
            <pc:sldMk cId="3752516557" sldId="257"/>
            <ac:spMk id="6" creationId="{8FC33F4A-76CC-0032-DDA0-3B839723430B}"/>
          </ac:spMkLst>
        </pc:spChg>
        <pc:spChg chg="add del">
          <ac:chgData name="Belaval, Marcel" userId="419829f6-6b66-461a-a109-c1a53176f037" providerId="ADAL" clId="{3B413381-3B61-482A-9CC1-196CDF694CC7}" dt="2023-06-09T18:20:16.476" v="18" actId="22"/>
          <ac:spMkLst>
            <pc:docMk/>
            <pc:sldMk cId="3752516557" sldId="257"/>
            <ac:spMk id="7" creationId="{49DD9078-A219-C660-A128-61444BF6F8C4}"/>
          </ac:spMkLst>
        </pc:spChg>
        <pc:picChg chg="mod">
          <ac:chgData name="Belaval, Marcel" userId="419829f6-6b66-461a-a109-c1a53176f037" providerId="ADAL" clId="{3B413381-3B61-482A-9CC1-196CDF694CC7}" dt="2023-06-09T17:58:17.836" v="0" actId="14826"/>
          <ac:picMkLst>
            <pc:docMk/>
            <pc:sldMk cId="3752516557" sldId="257"/>
            <ac:picMk id="9" creationId="{605818D1-8D0B-1F30-C75F-01ABD02D5036}"/>
          </ac:picMkLst>
        </pc:picChg>
      </pc:sldChg>
      <pc:sldChg chg="addSp modSp mod">
        <pc:chgData name="Belaval, Marcel" userId="419829f6-6b66-461a-a109-c1a53176f037" providerId="ADAL" clId="{3B413381-3B61-482A-9CC1-196CDF694CC7}" dt="2023-06-09T18:05:58.284" v="15" actId="1440"/>
        <pc:sldMkLst>
          <pc:docMk/>
          <pc:sldMk cId="1845881034" sldId="260"/>
        </pc:sldMkLst>
        <pc:spChg chg="add mod">
          <ac:chgData name="Belaval, Marcel" userId="419829f6-6b66-461a-a109-c1a53176f037" providerId="ADAL" clId="{3B413381-3B61-482A-9CC1-196CDF694CC7}" dt="2023-06-09T18:05:51.249" v="13" actId="1076"/>
          <ac:spMkLst>
            <pc:docMk/>
            <pc:sldMk cId="1845881034" sldId="260"/>
            <ac:spMk id="9" creationId="{F3916773-B8A7-F6CE-14F0-C2DEDC989803}"/>
          </ac:spMkLst>
        </pc:spChg>
        <pc:picChg chg="add mod">
          <ac:chgData name="Belaval, Marcel" userId="419829f6-6b66-461a-a109-c1a53176f037" providerId="ADAL" clId="{3B413381-3B61-482A-9CC1-196CDF694CC7}" dt="2023-06-09T18:05:58.284" v="15" actId="1440"/>
          <ac:picMkLst>
            <pc:docMk/>
            <pc:sldMk cId="1845881034" sldId="260"/>
            <ac:picMk id="7" creationId="{1F5356BF-5348-D54C-1587-44E55C793A7C}"/>
          </ac:picMkLst>
        </pc:picChg>
      </pc:sldChg>
    </pc:docChg>
  </pc:docChgLst>
  <pc:docChgLst>
    <pc:chgData name="Belaval, Marcel" userId="S::mbelaval_usgs.gov#ext#@usepa.onmicrosoft.com::98bf0bb9-d364-4046-b510-a880e07962af" providerId="AD" clId="Web-{7E460728-F7AF-F895-5171-061E40877629}"/>
    <pc:docChg chg="mod">
      <pc:chgData name="Belaval, Marcel" userId="S::mbelaval_usgs.gov#ext#@usepa.onmicrosoft.com::98bf0bb9-d364-4046-b510-a880e07962af" providerId="AD" clId="Web-{7E460728-F7AF-F895-5171-061E40877629}" dt="2023-06-02T17:20:13.512" v="1"/>
      <pc:docMkLst>
        <pc:docMk/>
      </pc:docMkLst>
      <pc:sldChg chg="addCm">
        <pc:chgData name="Belaval, Marcel" userId="S::mbelaval_usgs.gov#ext#@usepa.onmicrosoft.com::98bf0bb9-d364-4046-b510-a880e07962af" providerId="AD" clId="Web-{7E460728-F7AF-F895-5171-061E40877629}" dt="2023-06-02T17:20:13.512" v="1"/>
        <pc:sldMkLst>
          <pc:docMk/>
          <pc:sldMk cId="3752516557" sldId="257"/>
        </pc:sldMkLst>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6388DB-005B-2DD0-659C-C23BAC9F3D4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1569B750-DF64-EFB1-F2FD-2734988A081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10669F22-BB44-20B0-9527-9B52A680B176}"/>
              </a:ext>
            </a:extLst>
          </p:cNvPr>
          <p:cNvSpPr>
            <a:spLocks noGrp="1"/>
          </p:cNvSpPr>
          <p:nvPr>
            <p:ph type="dt" sz="half" idx="10"/>
          </p:nvPr>
        </p:nvSpPr>
        <p:spPr/>
        <p:txBody>
          <a:bodyPr/>
          <a:lstStyle/>
          <a:p>
            <a:fld id="{57AF9497-1F04-4917-9692-693D8C919C4B}" type="datetimeFigureOut">
              <a:rPr lang="en-US" smtClean="0"/>
              <a:t>6/9/2023</a:t>
            </a:fld>
            <a:endParaRPr lang="en-US"/>
          </a:p>
        </p:txBody>
      </p:sp>
      <p:sp>
        <p:nvSpPr>
          <p:cNvPr id="5" name="Footer Placeholder 4">
            <a:extLst>
              <a:ext uri="{FF2B5EF4-FFF2-40B4-BE49-F238E27FC236}">
                <a16:creationId xmlns:a16="http://schemas.microsoft.com/office/drawing/2014/main" id="{EA01F125-24A7-FE52-EFDF-083BD8B050E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327A098-58CC-5796-629F-6D3CB575275A}"/>
              </a:ext>
            </a:extLst>
          </p:cNvPr>
          <p:cNvSpPr>
            <a:spLocks noGrp="1"/>
          </p:cNvSpPr>
          <p:nvPr>
            <p:ph type="sldNum" sz="quarter" idx="12"/>
          </p:nvPr>
        </p:nvSpPr>
        <p:spPr/>
        <p:txBody>
          <a:bodyPr/>
          <a:lstStyle/>
          <a:p>
            <a:fld id="{2D72E949-F728-4E17-A687-AE0F381F2FDB}" type="slidenum">
              <a:rPr lang="en-US" smtClean="0"/>
              <a:t>‹#›</a:t>
            </a:fld>
            <a:endParaRPr lang="en-US"/>
          </a:p>
        </p:txBody>
      </p:sp>
    </p:spTree>
    <p:extLst>
      <p:ext uri="{BB962C8B-B14F-4D97-AF65-F5344CB8AC3E}">
        <p14:creationId xmlns:p14="http://schemas.microsoft.com/office/powerpoint/2010/main" val="18380829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D3FF32-87A5-C8F2-45A9-F6F363EEABD5}"/>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EB96D20-8C98-C5B9-0297-550020DDCB1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4AF1DE5-7E12-7537-C91B-91225241E3DF}"/>
              </a:ext>
            </a:extLst>
          </p:cNvPr>
          <p:cNvSpPr>
            <a:spLocks noGrp="1"/>
          </p:cNvSpPr>
          <p:nvPr>
            <p:ph type="dt" sz="half" idx="10"/>
          </p:nvPr>
        </p:nvSpPr>
        <p:spPr/>
        <p:txBody>
          <a:bodyPr/>
          <a:lstStyle/>
          <a:p>
            <a:fld id="{57AF9497-1F04-4917-9692-693D8C919C4B}" type="datetimeFigureOut">
              <a:rPr lang="en-US" smtClean="0"/>
              <a:t>6/9/2023</a:t>
            </a:fld>
            <a:endParaRPr lang="en-US"/>
          </a:p>
        </p:txBody>
      </p:sp>
      <p:sp>
        <p:nvSpPr>
          <p:cNvPr id="5" name="Footer Placeholder 4">
            <a:extLst>
              <a:ext uri="{FF2B5EF4-FFF2-40B4-BE49-F238E27FC236}">
                <a16:creationId xmlns:a16="http://schemas.microsoft.com/office/drawing/2014/main" id="{820CC89E-3C34-B981-C9D3-25908181A68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AC98C08-87CB-6173-602D-878935B90D1D}"/>
              </a:ext>
            </a:extLst>
          </p:cNvPr>
          <p:cNvSpPr>
            <a:spLocks noGrp="1"/>
          </p:cNvSpPr>
          <p:nvPr>
            <p:ph type="sldNum" sz="quarter" idx="12"/>
          </p:nvPr>
        </p:nvSpPr>
        <p:spPr/>
        <p:txBody>
          <a:bodyPr/>
          <a:lstStyle/>
          <a:p>
            <a:fld id="{2D72E949-F728-4E17-A687-AE0F381F2FDB}" type="slidenum">
              <a:rPr lang="en-US" smtClean="0"/>
              <a:t>‹#›</a:t>
            </a:fld>
            <a:endParaRPr lang="en-US"/>
          </a:p>
        </p:txBody>
      </p:sp>
    </p:spTree>
    <p:extLst>
      <p:ext uri="{BB962C8B-B14F-4D97-AF65-F5344CB8AC3E}">
        <p14:creationId xmlns:p14="http://schemas.microsoft.com/office/powerpoint/2010/main" val="30927290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5C2B384-6C25-285A-EFBF-EB01175DF63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E6F885E-B7FE-7AFC-46DF-3AF5CB225AE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53C9F5E-E1A7-02DB-6589-FE28A32CACED}"/>
              </a:ext>
            </a:extLst>
          </p:cNvPr>
          <p:cNvSpPr>
            <a:spLocks noGrp="1"/>
          </p:cNvSpPr>
          <p:nvPr>
            <p:ph type="dt" sz="half" idx="10"/>
          </p:nvPr>
        </p:nvSpPr>
        <p:spPr/>
        <p:txBody>
          <a:bodyPr/>
          <a:lstStyle/>
          <a:p>
            <a:fld id="{57AF9497-1F04-4917-9692-693D8C919C4B}" type="datetimeFigureOut">
              <a:rPr lang="en-US" smtClean="0"/>
              <a:t>6/9/2023</a:t>
            </a:fld>
            <a:endParaRPr lang="en-US"/>
          </a:p>
        </p:txBody>
      </p:sp>
      <p:sp>
        <p:nvSpPr>
          <p:cNvPr id="5" name="Footer Placeholder 4">
            <a:extLst>
              <a:ext uri="{FF2B5EF4-FFF2-40B4-BE49-F238E27FC236}">
                <a16:creationId xmlns:a16="http://schemas.microsoft.com/office/drawing/2014/main" id="{9C1C073B-C755-E177-8319-5419FD621CE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87836E8-ACAE-EA50-5B38-F76B39EC8A49}"/>
              </a:ext>
            </a:extLst>
          </p:cNvPr>
          <p:cNvSpPr>
            <a:spLocks noGrp="1"/>
          </p:cNvSpPr>
          <p:nvPr>
            <p:ph type="sldNum" sz="quarter" idx="12"/>
          </p:nvPr>
        </p:nvSpPr>
        <p:spPr/>
        <p:txBody>
          <a:bodyPr/>
          <a:lstStyle/>
          <a:p>
            <a:fld id="{2D72E949-F728-4E17-A687-AE0F381F2FDB}" type="slidenum">
              <a:rPr lang="en-US" smtClean="0"/>
              <a:t>‹#›</a:t>
            </a:fld>
            <a:endParaRPr lang="en-US"/>
          </a:p>
        </p:txBody>
      </p:sp>
    </p:spTree>
    <p:extLst>
      <p:ext uri="{BB962C8B-B14F-4D97-AF65-F5344CB8AC3E}">
        <p14:creationId xmlns:p14="http://schemas.microsoft.com/office/powerpoint/2010/main" val="36437732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93F45C-A8B0-B255-EEA4-1919F6024A7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0E1B101-F2D7-99C8-D2A2-B6CBE631364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E10D78A-9AB7-F95A-58FF-DD2E1B4C0237}"/>
              </a:ext>
            </a:extLst>
          </p:cNvPr>
          <p:cNvSpPr>
            <a:spLocks noGrp="1"/>
          </p:cNvSpPr>
          <p:nvPr>
            <p:ph type="dt" sz="half" idx="10"/>
          </p:nvPr>
        </p:nvSpPr>
        <p:spPr/>
        <p:txBody>
          <a:bodyPr/>
          <a:lstStyle/>
          <a:p>
            <a:fld id="{57AF9497-1F04-4917-9692-693D8C919C4B}" type="datetimeFigureOut">
              <a:rPr lang="en-US" smtClean="0"/>
              <a:t>6/9/2023</a:t>
            </a:fld>
            <a:endParaRPr lang="en-US"/>
          </a:p>
        </p:txBody>
      </p:sp>
      <p:sp>
        <p:nvSpPr>
          <p:cNvPr id="5" name="Footer Placeholder 4">
            <a:extLst>
              <a:ext uri="{FF2B5EF4-FFF2-40B4-BE49-F238E27FC236}">
                <a16:creationId xmlns:a16="http://schemas.microsoft.com/office/drawing/2014/main" id="{9A53F088-9285-FA1A-A189-B03D63BA88E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E9124F4-12F8-559E-BE31-4788FAAFB8A6}"/>
              </a:ext>
            </a:extLst>
          </p:cNvPr>
          <p:cNvSpPr>
            <a:spLocks noGrp="1"/>
          </p:cNvSpPr>
          <p:nvPr>
            <p:ph type="sldNum" sz="quarter" idx="12"/>
          </p:nvPr>
        </p:nvSpPr>
        <p:spPr/>
        <p:txBody>
          <a:bodyPr/>
          <a:lstStyle/>
          <a:p>
            <a:fld id="{2D72E949-F728-4E17-A687-AE0F381F2FDB}" type="slidenum">
              <a:rPr lang="en-US" smtClean="0"/>
              <a:t>‹#›</a:t>
            </a:fld>
            <a:endParaRPr lang="en-US"/>
          </a:p>
        </p:txBody>
      </p:sp>
    </p:spTree>
    <p:extLst>
      <p:ext uri="{BB962C8B-B14F-4D97-AF65-F5344CB8AC3E}">
        <p14:creationId xmlns:p14="http://schemas.microsoft.com/office/powerpoint/2010/main" val="36875820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D7A4D4-E919-6559-CDDD-9DEA71506A4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FEC2261D-B0DE-AA66-5E32-4DA9BCB64B6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EB6CF42-834B-6576-E5B8-69C1DF0C4083}"/>
              </a:ext>
            </a:extLst>
          </p:cNvPr>
          <p:cNvSpPr>
            <a:spLocks noGrp="1"/>
          </p:cNvSpPr>
          <p:nvPr>
            <p:ph type="dt" sz="half" idx="10"/>
          </p:nvPr>
        </p:nvSpPr>
        <p:spPr/>
        <p:txBody>
          <a:bodyPr/>
          <a:lstStyle/>
          <a:p>
            <a:fld id="{57AF9497-1F04-4917-9692-693D8C919C4B}" type="datetimeFigureOut">
              <a:rPr lang="en-US" smtClean="0"/>
              <a:t>6/9/2023</a:t>
            </a:fld>
            <a:endParaRPr lang="en-US"/>
          </a:p>
        </p:txBody>
      </p:sp>
      <p:sp>
        <p:nvSpPr>
          <p:cNvPr id="5" name="Footer Placeholder 4">
            <a:extLst>
              <a:ext uri="{FF2B5EF4-FFF2-40B4-BE49-F238E27FC236}">
                <a16:creationId xmlns:a16="http://schemas.microsoft.com/office/drawing/2014/main" id="{37025E93-BA12-1382-A5FD-D5A8AC8C5CF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34AA8D2-70CD-30AA-551A-2AEE8E205D76}"/>
              </a:ext>
            </a:extLst>
          </p:cNvPr>
          <p:cNvSpPr>
            <a:spLocks noGrp="1"/>
          </p:cNvSpPr>
          <p:nvPr>
            <p:ph type="sldNum" sz="quarter" idx="12"/>
          </p:nvPr>
        </p:nvSpPr>
        <p:spPr/>
        <p:txBody>
          <a:bodyPr/>
          <a:lstStyle/>
          <a:p>
            <a:fld id="{2D72E949-F728-4E17-A687-AE0F381F2FDB}" type="slidenum">
              <a:rPr lang="en-US" smtClean="0"/>
              <a:t>‹#›</a:t>
            </a:fld>
            <a:endParaRPr lang="en-US"/>
          </a:p>
        </p:txBody>
      </p:sp>
    </p:spTree>
    <p:extLst>
      <p:ext uri="{BB962C8B-B14F-4D97-AF65-F5344CB8AC3E}">
        <p14:creationId xmlns:p14="http://schemas.microsoft.com/office/powerpoint/2010/main" val="38213883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532ED8-D328-0B90-7BB1-B424B1A8EFC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114D10E-3730-8760-605C-BF68BF045C8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279DD8C-E39C-C09A-4E7D-3844AFEB608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36B804FF-8C50-78EA-978D-8C93A793C464}"/>
              </a:ext>
            </a:extLst>
          </p:cNvPr>
          <p:cNvSpPr>
            <a:spLocks noGrp="1"/>
          </p:cNvSpPr>
          <p:nvPr>
            <p:ph type="dt" sz="half" idx="10"/>
          </p:nvPr>
        </p:nvSpPr>
        <p:spPr/>
        <p:txBody>
          <a:bodyPr/>
          <a:lstStyle/>
          <a:p>
            <a:fld id="{57AF9497-1F04-4917-9692-693D8C919C4B}" type="datetimeFigureOut">
              <a:rPr lang="en-US" smtClean="0"/>
              <a:t>6/9/2023</a:t>
            </a:fld>
            <a:endParaRPr lang="en-US"/>
          </a:p>
        </p:txBody>
      </p:sp>
      <p:sp>
        <p:nvSpPr>
          <p:cNvPr id="6" name="Footer Placeholder 5">
            <a:extLst>
              <a:ext uri="{FF2B5EF4-FFF2-40B4-BE49-F238E27FC236}">
                <a16:creationId xmlns:a16="http://schemas.microsoft.com/office/drawing/2014/main" id="{9DBDE085-5268-3BE5-305F-33A0E094493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ACD01E4-9F46-3137-74B8-DF19A516C246}"/>
              </a:ext>
            </a:extLst>
          </p:cNvPr>
          <p:cNvSpPr>
            <a:spLocks noGrp="1"/>
          </p:cNvSpPr>
          <p:nvPr>
            <p:ph type="sldNum" sz="quarter" idx="12"/>
          </p:nvPr>
        </p:nvSpPr>
        <p:spPr/>
        <p:txBody>
          <a:bodyPr/>
          <a:lstStyle/>
          <a:p>
            <a:fld id="{2D72E949-F728-4E17-A687-AE0F381F2FDB}" type="slidenum">
              <a:rPr lang="en-US" smtClean="0"/>
              <a:t>‹#›</a:t>
            </a:fld>
            <a:endParaRPr lang="en-US"/>
          </a:p>
        </p:txBody>
      </p:sp>
    </p:spTree>
    <p:extLst>
      <p:ext uri="{BB962C8B-B14F-4D97-AF65-F5344CB8AC3E}">
        <p14:creationId xmlns:p14="http://schemas.microsoft.com/office/powerpoint/2010/main" val="1298852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1942CE-D94F-C136-3CC9-94CF3AAFDD76}"/>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E330BB01-AA4C-94EE-FB6F-CBC88B8A23E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0ECAC95-66D4-F0F3-A782-29DEBCBF381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363BCF6-DABA-3CF9-9C42-1A508D112A9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08BD319-37B1-C6F9-5B86-FDC2838514D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8D521DF-F720-95B7-546A-6655B8FB3AE4}"/>
              </a:ext>
            </a:extLst>
          </p:cNvPr>
          <p:cNvSpPr>
            <a:spLocks noGrp="1"/>
          </p:cNvSpPr>
          <p:nvPr>
            <p:ph type="dt" sz="half" idx="10"/>
          </p:nvPr>
        </p:nvSpPr>
        <p:spPr/>
        <p:txBody>
          <a:bodyPr/>
          <a:lstStyle/>
          <a:p>
            <a:fld id="{57AF9497-1F04-4917-9692-693D8C919C4B}" type="datetimeFigureOut">
              <a:rPr lang="en-US" smtClean="0"/>
              <a:t>6/9/2023</a:t>
            </a:fld>
            <a:endParaRPr lang="en-US"/>
          </a:p>
        </p:txBody>
      </p:sp>
      <p:sp>
        <p:nvSpPr>
          <p:cNvPr id="8" name="Footer Placeholder 7">
            <a:extLst>
              <a:ext uri="{FF2B5EF4-FFF2-40B4-BE49-F238E27FC236}">
                <a16:creationId xmlns:a16="http://schemas.microsoft.com/office/drawing/2014/main" id="{7C3C83EA-07A0-4012-4F5D-B5A439D986B9}"/>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1AA4D49-9E2A-7B62-1A7A-18EEDEDC58AC}"/>
              </a:ext>
            </a:extLst>
          </p:cNvPr>
          <p:cNvSpPr>
            <a:spLocks noGrp="1"/>
          </p:cNvSpPr>
          <p:nvPr>
            <p:ph type="sldNum" sz="quarter" idx="12"/>
          </p:nvPr>
        </p:nvSpPr>
        <p:spPr/>
        <p:txBody>
          <a:bodyPr/>
          <a:lstStyle/>
          <a:p>
            <a:fld id="{2D72E949-F728-4E17-A687-AE0F381F2FDB}" type="slidenum">
              <a:rPr lang="en-US" smtClean="0"/>
              <a:t>‹#›</a:t>
            </a:fld>
            <a:endParaRPr lang="en-US"/>
          </a:p>
        </p:txBody>
      </p:sp>
    </p:spTree>
    <p:extLst>
      <p:ext uri="{BB962C8B-B14F-4D97-AF65-F5344CB8AC3E}">
        <p14:creationId xmlns:p14="http://schemas.microsoft.com/office/powerpoint/2010/main" val="39894342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49F4E8-30E6-C067-69CA-986DA684EFB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423C90E4-197B-B43C-E10C-969AD976D919}"/>
              </a:ext>
            </a:extLst>
          </p:cNvPr>
          <p:cNvSpPr>
            <a:spLocks noGrp="1"/>
          </p:cNvSpPr>
          <p:nvPr>
            <p:ph type="dt" sz="half" idx="10"/>
          </p:nvPr>
        </p:nvSpPr>
        <p:spPr/>
        <p:txBody>
          <a:bodyPr/>
          <a:lstStyle/>
          <a:p>
            <a:fld id="{57AF9497-1F04-4917-9692-693D8C919C4B}" type="datetimeFigureOut">
              <a:rPr lang="en-US" smtClean="0"/>
              <a:t>6/9/2023</a:t>
            </a:fld>
            <a:endParaRPr lang="en-US"/>
          </a:p>
        </p:txBody>
      </p:sp>
      <p:sp>
        <p:nvSpPr>
          <p:cNvPr id="4" name="Footer Placeholder 3">
            <a:extLst>
              <a:ext uri="{FF2B5EF4-FFF2-40B4-BE49-F238E27FC236}">
                <a16:creationId xmlns:a16="http://schemas.microsoft.com/office/drawing/2014/main" id="{43970908-AF80-9F62-9C70-F205FB1FA5F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A14C205-DEC7-2E75-29CE-30E58E85FA79}"/>
              </a:ext>
            </a:extLst>
          </p:cNvPr>
          <p:cNvSpPr>
            <a:spLocks noGrp="1"/>
          </p:cNvSpPr>
          <p:nvPr>
            <p:ph type="sldNum" sz="quarter" idx="12"/>
          </p:nvPr>
        </p:nvSpPr>
        <p:spPr/>
        <p:txBody>
          <a:bodyPr/>
          <a:lstStyle/>
          <a:p>
            <a:fld id="{2D72E949-F728-4E17-A687-AE0F381F2FDB}" type="slidenum">
              <a:rPr lang="en-US" smtClean="0"/>
              <a:t>‹#›</a:t>
            </a:fld>
            <a:endParaRPr lang="en-US"/>
          </a:p>
        </p:txBody>
      </p:sp>
    </p:spTree>
    <p:extLst>
      <p:ext uri="{BB962C8B-B14F-4D97-AF65-F5344CB8AC3E}">
        <p14:creationId xmlns:p14="http://schemas.microsoft.com/office/powerpoint/2010/main" val="28941112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F30E30D-D8CB-1C2B-9430-0D647D7A9333}"/>
              </a:ext>
            </a:extLst>
          </p:cNvPr>
          <p:cNvSpPr>
            <a:spLocks noGrp="1"/>
          </p:cNvSpPr>
          <p:nvPr>
            <p:ph type="dt" sz="half" idx="10"/>
          </p:nvPr>
        </p:nvSpPr>
        <p:spPr/>
        <p:txBody>
          <a:bodyPr/>
          <a:lstStyle/>
          <a:p>
            <a:fld id="{57AF9497-1F04-4917-9692-693D8C919C4B}" type="datetimeFigureOut">
              <a:rPr lang="en-US" smtClean="0"/>
              <a:t>6/9/2023</a:t>
            </a:fld>
            <a:endParaRPr lang="en-US"/>
          </a:p>
        </p:txBody>
      </p:sp>
      <p:sp>
        <p:nvSpPr>
          <p:cNvPr id="3" name="Footer Placeholder 2">
            <a:extLst>
              <a:ext uri="{FF2B5EF4-FFF2-40B4-BE49-F238E27FC236}">
                <a16:creationId xmlns:a16="http://schemas.microsoft.com/office/drawing/2014/main" id="{94659444-4CDB-2C06-3F7E-C74A59DCF3D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F7A8851-BB6A-6F97-092D-4DA2379C5698}"/>
              </a:ext>
            </a:extLst>
          </p:cNvPr>
          <p:cNvSpPr>
            <a:spLocks noGrp="1"/>
          </p:cNvSpPr>
          <p:nvPr>
            <p:ph type="sldNum" sz="quarter" idx="12"/>
          </p:nvPr>
        </p:nvSpPr>
        <p:spPr/>
        <p:txBody>
          <a:bodyPr/>
          <a:lstStyle/>
          <a:p>
            <a:fld id="{2D72E949-F728-4E17-A687-AE0F381F2FDB}" type="slidenum">
              <a:rPr lang="en-US" smtClean="0"/>
              <a:t>‹#›</a:t>
            </a:fld>
            <a:endParaRPr lang="en-US"/>
          </a:p>
        </p:txBody>
      </p:sp>
    </p:spTree>
    <p:extLst>
      <p:ext uri="{BB962C8B-B14F-4D97-AF65-F5344CB8AC3E}">
        <p14:creationId xmlns:p14="http://schemas.microsoft.com/office/powerpoint/2010/main" val="40612319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4FEC7E-4C2F-B560-910E-88DBDACE32D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97AA757-BB0A-D794-BBF1-BA627F5DC5C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D14E8D9-4232-FB08-0B48-7437E3891A1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5FA4417-8316-8600-DE05-CC86F814B493}"/>
              </a:ext>
            </a:extLst>
          </p:cNvPr>
          <p:cNvSpPr>
            <a:spLocks noGrp="1"/>
          </p:cNvSpPr>
          <p:nvPr>
            <p:ph type="dt" sz="half" idx="10"/>
          </p:nvPr>
        </p:nvSpPr>
        <p:spPr/>
        <p:txBody>
          <a:bodyPr/>
          <a:lstStyle/>
          <a:p>
            <a:fld id="{57AF9497-1F04-4917-9692-693D8C919C4B}" type="datetimeFigureOut">
              <a:rPr lang="en-US" smtClean="0"/>
              <a:t>6/9/2023</a:t>
            </a:fld>
            <a:endParaRPr lang="en-US"/>
          </a:p>
        </p:txBody>
      </p:sp>
      <p:sp>
        <p:nvSpPr>
          <p:cNvPr id="6" name="Footer Placeholder 5">
            <a:extLst>
              <a:ext uri="{FF2B5EF4-FFF2-40B4-BE49-F238E27FC236}">
                <a16:creationId xmlns:a16="http://schemas.microsoft.com/office/drawing/2014/main" id="{EDD05495-86E4-00AB-D892-42013243722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E05CB06-8BEE-BED3-BC70-FB17F671A161}"/>
              </a:ext>
            </a:extLst>
          </p:cNvPr>
          <p:cNvSpPr>
            <a:spLocks noGrp="1"/>
          </p:cNvSpPr>
          <p:nvPr>
            <p:ph type="sldNum" sz="quarter" idx="12"/>
          </p:nvPr>
        </p:nvSpPr>
        <p:spPr/>
        <p:txBody>
          <a:bodyPr/>
          <a:lstStyle/>
          <a:p>
            <a:fld id="{2D72E949-F728-4E17-A687-AE0F381F2FDB}" type="slidenum">
              <a:rPr lang="en-US" smtClean="0"/>
              <a:t>‹#›</a:t>
            </a:fld>
            <a:endParaRPr lang="en-US"/>
          </a:p>
        </p:txBody>
      </p:sp>
    </p:spTree>
    <p:extLst>
      <p:ext uri="{BB962C8B-B14F-4D97-AF65-F5344CB8AC3E}">
        <p14:creationId xmlns:p14="http://schemas.microsoft.com/office/powerpoint/2010/main" val="32454085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C14631-4D6D-4638-52F6-6ADAD3871BD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E34FCD5-CC4B-8BD0-2280-ED88638F32D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37E09F25-0A71-D2C5-AA4A-B61EE9B180C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303E141-319A-C3B4-4957-0EBEC753E596}"/>
              </a:ext>
            </a:extLst>
          </p:cNvPr>
          <p:cNvSpPr>
            <a:spLocks noGrp="1"/>
          </p:cNvSpPr>
          <p:nvPr>
            <p:ph type="dt" sz="half" idx="10"/>
          </p:nvPr>
        </p:nvSpPr>
        <p:spPr/>
        <p:txBody>
          <a:bodyPr/>
          <a:lstStyle/>
          <a:p>
            <a:fld id="{57AF9497-1F04-4917-9692-693D8C919C4B}" type="datetimeFigureOut">
              <a:rPr lang="en-US" smtClean="0"/>
              <a:t>6/9/2023</a:t>
            </a:fld>
            <a:endParaRPr lang="en-US"/>
          </a:p>
        </p:txBody>
      </p:sp>
      <p:sp>
        <p:nvSpPr>
          <p:cNvPr id="6" name="Footer Placeholder 5">
            <a:extLst>
              <a:ext uri="{FF2B5EF4-FFF2-40B4-BE49-F238E27FC236}">
                <a16:creationId xmlns:a16="http://schemas.microsoft.com/office/drawing/2014/main" id="{899CFD6B-6F91-0142-23C8-A2D05D8B29E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C739705-9941-DD2A-E6DE-D295CDB33830}"/>
              </a:ext>
            </a:extLst>
          </p:cNvPr>
          <p:cNvSpPr>
            <a:spLocks noGrp="1"/>
          </p:cNvSpPr>
          <p:nvPr>
            <p:ph type="sldNum" sz="quarter" idx="12"/>
          </p:nvPr>
        </p:nvSpPr>
        <p:spPr/>
        <p:txBody>
          <a:bodyPr/>
          <a:lstStyle/>
          <a:p>
            <a:fld id="{2D72E949-F728-4E17-A687-AE0F381F2FDB}" type="slidenum">
              <a:rPr lang="en-US" smtClean="0"/>
              <a:t>‹#›</a:t>
            </a:fld>
            <a:endParaRPr lang="en-US"/>
          </a:p>
        </p:txBody>
      </p:sp>
    </p:spTree>
    <p:extLst>
      <p:ext uri="{BB962C8B-B14F-4D97-AF65-F5344CB8AC3E}">
        <p14:creationId xmlns:p14="http://schemas.microsoft.com/office/powerpoint/2010/main" val="20338607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5B6FDA6-6E4E-AC72-FDEB-7392594FB79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C5BEB319-C473-0F44-E8E8-0D7F524AB7E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3D66C93-4CE0-48B0-D89B-789297F7738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7AF9497-1F04-4917-9692-693D8C919C4B}" type="datetimeFigureOut">
              <a:rPr lang="en-US" smtClean="0"/>
              <a:t>6/9/2023</a:t>
            </a:fld>
            <a:endParaRPr lang="en-US"/>
          </a:p>
        </p:txBody>
      </p:sp>
      <p:sp>
        <p:nvSpPr>
          <p:cNvPr id="5" name="Footer Placeholder 4">
            <a:extLst>
              <a:ext uri="{FF2B5EF4-FFF2-40B4-BE49-F238E27FC236}">
                <a16:creationId xmlns:a16="http://schemas.microsoft.com/office/drawing/2014/main" id="{630C9CDC-29B3-F283-BEB1-B9FEECDBD40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4E7425CF-238E-7135-EFF1-8861D491A07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D72E949-F728-4E17-A687-AE0F381F2FDB}" type="slidenum">
              <a:rPr lang="en-US" smtClean="0"/>
              <a:t>‹#›</a:t>
            </a:fld>
            <a:endParaRPr lang="en-US"/>
          </a:p>
        </p:txBody>
      </p:sp>
    </p:spTree>
    <p:extLst>
      <p:ext uri="{BB962C8B-B14F-4D97-AF65-F5344CB8AC3E}">
        <p14:creationId xmlns:p14="http://schemas.microsoft.com/office/powerpoint/2010/main" val="33540235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s://epa.maps.arcgis.com/apps/webappviewer/index.html?id=85c9937f34ef406092a9bb2506d07f27"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9BE320-D072-B992-C8BC-3BA4FD64B9E3}"/>
              </a:ext>
            </a:extLst>
          </p:cNvPr>
          <p:cNvSpPr>
            <a:spLocks noGrp="1"/>
          </p:cNvSpPr>
          <p:nvPr>
            <p:ph type="ctrTitle"/>
          </p:nvPr>
        </p:nvSpPr>
        <p:spPr/>
        <p:txBody>
          <a:bodyPr/>
          <a:lstStyle/>
          <a:p>
            <a:r>
              <a:rPr lang="en-US"/>
              <a:t>Scaling Up from Pilot to Progress </a:t>
            </a:r>
          </a:p>
        </p:txBody>
      </p:sp>
      <p:sp>
        <p:nvSpPr>
          <p:cNvPr id="3" name="Subtitle 2">
            <a:extLst>
              <a:ext uri="{FF2B5EF4-FFF2-40B4-BE49-F238E27FC236}">
                <a16:creationId xmlns:a16="http://schemas.microsoft.com/office/drawing/2014/main" id="{1DB9A9ED-BC53-FB0A-272A-D526FE91A2ED}"/>
              </a:ext>
            </a:extLst>
          </p:cNvPr>
          <p:cNvSpPr>
            <a:spLocks noGrp="1"/>
          </p:cNvSpPr>
          <p:nvPr>
            <p:ph type="subTitle" idx="1"/>
          </p:nvPr>
        </p:nvSpPr>
        <p:spPr/>
        <p:txBody>
          <a:bodyPr>
            <a:normAutofit lnSpcReduction="10000"/>
          </a:bodyPr>
          <a:lstStyle/>
          <a:p>
            <a:r>
              <a:rPr lang="en-US"/>
              <a:t>SNEP Forum 2023</a:t>
            </a:r>
          </a:p>
          <a:p>
            <a:r>
              <a:rPr lang="en-US"/>
              <a:t>Session 2, Room 3</a:t>
            </a:r>
          </a:p>
          <a:p>
            <a:r>
              <a:rPr lang="en-US"/>
              <a:t>Adam Reilly, U.S. EPA Region 1</a:t>
            </a:r>
          </a:p>
          <a:p>
            <a:r>
              <a:rPr lang="en-US"/>
              <a:t>Marcel Belaval, U.S. Geological Survey</a:t>
            </a:r>
          </a:p>
        </p:txBody>
      </p:sp>
      <p:pic>
        <p:nvPicPr>
          <p:cNvPr id="5" name="Picture 4">
            <a:extLst>
              <a:ext uri="{FF2B5EF4-FFF2-40B4-BE49-F238E27FC236}">
                <a16:creationId xmlns:a16="http://schemas.microsoft.com/office/drawing/2014/main" id="{CAC23BF6-9432-7B7E-4DAA-12BBE5DA5086}"/>
              </a:ext>
            </a:extLst>
          </p:cNvPr>
          <p:cNvPicPr>
            <a:picLocks noChangeAspect="1"/>
          </p:cNvPicPr>
          <p:nvPr/>
        </p:nvPicPr>
        <p:blipFill>
          <a:blip r:embed="rId2"/>
          <a:stretch>
            <a:fillRect/>
          </a:stretch>
        </p:blipFill>
        <p:spPr>
          <a:xfrm>
            <a:off x="0" y="5178288"/>
            <a:ext cx="2274939" cy="1604196"/>
          </a:xfrm>
          <a:prstGeom prst="rect">
            <a:avLst/>
          </a:prstGeom>
        </p:spPr>
      </p:pic>
    </p:spTree>
    <p:extLst>
      <p:ext uri="{BB962C8B-B14F-4D97-AF65-F5344CB8AC3E}">
        <p14:creationId xmlns:p14="http://schemas.microsoft.com/office/powerpoint/2010/main" val="27202820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9BE320-D072-B992-C8BC-3BA4FD64B9E3}"/>
              </a:ext>
            </a:extLst>
          </p:cNvPr>
          <p:cNvSpPr>
            <a:spLocks noGrp="1"/>
          </p:cNvSpPr>
          <p:nvPr>
            <p:ph type="title"/>
          </p:nvPr>
        </p:nvSpPr>
        <p:spPr/>
        <p:txBody>
          <a:bodyPr>
            <a:normAutofit/>
          </a:bodyPr>
          <a:lstStyle/>
          <a:p>
            <a:r>
              <a:rPr lang="en-US">
                <a:solidFill>
                  <a:srgbClr val="000000"/>
                </a:solidFill>
                <a:latin typeface="Open Sans" panose="020B0606030504020204" pitchFamily="34" charset="0"/>
              </a:rPr>
              <a:t>How can we scale up from a site-level impact to a regional impact?</a:t>
            </a:r>
            <a:endParaRPr lang="en-US"/>
          </a:p>
        </p:txBody>
      </p:sp>
      <p:sp>
        <p:nvSpPr>
          <p:cNvPr id="3" name="Subtitle 2">
            <a:extLst>
              <a:ext uri="{FF2B5EF4-FFF2-40B4-BE49-F238E27FC236}">
                <a16:creationId xmlns:a16="http://schemas.microsoft.com/office/drawing/2014/main" id="{1DB9A9ED-BC53-FB0A-272A-D526FE91A2ED}"/>
              </a:ext>
            </a:extLst>
          </p:cNvPr>
          <p:cNvSpPr>
            <a:spLocks noGrp="1"/>
          </p:cNvSpPr>
          <p:nvPr>
            <p:ph idx="1"/>
          </p:nvPr>
        </p:nvSpPr>
        <p:spPr/>
        <p:txBody>
          <a:bodyPr>
            <a:normAutofit/>
          </a:bodyPr>
          <a:lstStyle/>
          <a:p>
            <a:endParaRPr lang="en-US"/>
          </a:p>
        </p:txBody>
      </p:sp>
      <p:pic>
        <p:nvPicPr>
          <p:cNvPr id="5" name="Picture 4">
            <a:extLst>
              <a:ext uri="{FF2B5EF4-FFF2-40B4-BE49-F238E27FC236}">
                <a16:creationId xmlns:a16="http://schemas.microsoft.com/office/drawing/2014/main" id="{CAC23BF6-9432-7B7E-4DAA-12BBE5DA5086}"/>
              </a:ext>
            </a:extLst>
          </p:cNvPr>
          <p:cNvPicPr>
            <a:picLocks noChangeAspect="1"/>
          </p:cNvPicPr>
          <p:nvPr/>
        </p:nvPicPr>
        <p:blipFill>
          <a:blip r:embed="rId2"/>
          <a:stretch>
            <a:fillRect/>
          </a:stretch>
        </p:blipFill>
        <p:spPr>
          <a:xfrm>
            <a:off x="0" y="5178288"/>
            <a:ext cx="2274939" cy="1604196"/>
          </a:xfrm>
          <a:prstGeom prst="rect">
            <a:avLst/>
          </a:prstGeom>
        </p:spPr>
      </p:pic>
    </p:spTree>
    <p:extLst>
      <p:ext uri="{BB962C8B-B14F-4D97-AF65-F5344CB8AC3E}">
        <p14:creationId xmlns:p14="http://schemas.microsoft.com/office/powerpoint/2010/main" val="28294647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SNEP Grant Projects Map">
            <a:hlinkClick r:id="rId2"/>
            <a:extLst>
              <a:ext uri="{FF2B5EF4-FFF2-40B4-BE49-F238E27FC236}">
                <a16:creationId xmlns:a16="http://schemas.microsoft.com/office/drawing/2014/main" id="{252B4E78-2679-ADB1-7C4B-1263C6892946}"/>
              </a:ext>
            </a:extLst>
          </p:cNvPr>
          <p:cNvPicPr>
            <a:picLocks noGrp="1" noChangeAspect="1" noChangeArrowheads="1"/>
          </p:cNvPicPr>
          <p:nvPr>
            <p:ph idx="1"/>
          </p:nvPr>
        </p:nvPicPr>
        <p:blipFill rotWithShape="1">
          <a:blip r:embed="rId3">
            <a:extLst>
              <a:ext uri="{28A0092B-C50C-407E-A947-70E740481C1C}">
                <a14:useLocalDpi xmlns:a14="http://schemas.microsoft.com/office/drawing/2010/main" val="0"/>
              </a:ext>
            </a:extLst>
          </a:blip>
          <a:srcRect t="21220" b="8025"/>
          <a:stretch/>
        </p:blipFill>
        <p:spPr bwMode="auto">
          <a:xfrm>
            <a:off x="20" y="10"/>
            <a:ext cx="12191980" cy="6857990"/>
          </a:xfrm>
          <a:prstGeom prst="rect">
            <a:avLst/>
          </a:prstGeom>
          <a:noFill/>
          <a:extLst>
            <a:ext uri="{909E8E84-426E-40DD-AFC4-6F175D3DCCD1}">
              <a14:hiddenFill xmlns:a14="http://schemas.microsoft.com/office/drawing/2010/main">
                <a:solidFill>
                  <a:srgbClr val="FFFFFF"/>
                </a:solidFill>
              </a14:hiddenFill>
            </a:ext>
          </a:extLst>
        </p:spPr>
      </p:pic>
      <p:sp>
        <p:nvSpPr>
          <p:cNvPr id="1031" name="Rectangle 1030">
            <a:extLst>
              <a:ext uri="{FF2B5EF4-FFF2-40B4-BE49-F238E27FC236}">
                <a16:creationId xmlns:a16="http://schemas.microsoft.com/office/drawing/2014/main" id="{37C89E4B-3C9F-44B9-8B86-D9E3D112D8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320142"/>
            <a:ext cx="12192000" cy="736551"/>
          </a:xfrm>
          <a:prstGeom prst="rect">
            <a:avLst/>
          </a:prstGeom>
          <a:solidFill>
            <a:schemeClr val="bg1">
              <a:alpha val="9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C308611-2020-0375-A03F-B692A5372D62}"/>
              </a:ext>
            </a:extLst>
          </p:cNvPr>
          <p:cNvSpPr>
            <a:spLocks noGrp="1"/>
          </p:cNvSpPr>
          <p:nvPr>
            <p:ph type="title"/>
          </p:nvPr>
        </p:nvSpPr>
        <p:spPr>
          <a:xfrm>
            <a:off x="523875" y="5317240"/>
            <a:ext cx="11210925" cy="744836"/>
          </a:xfrm>
        </p:spPr>
        <p:txBody>
          <a:bodyPr vert="horz" lIns="91440" tIns="45720" rIns="91440" bIns="45720" rtlCol="0" anchor="ctr">
            <a:normAutofit/>
          </a:bodyPr>
          <a:lstStyle/>
          <a:p>
            <a:pPr algn="ctr"/>
            <a:r>
              <a:rPr lang="en-US" sz="3600">
                <a:solidFill>
                  <a:schemeClr val="tx1">
                    <a:lumMod val="85000"/>
                    <a:lumOff val="15000"/>
                  </a:schemeClr>
                </a:solidFill>
              </a:rPr>
              <a:t>Overview of Projects Funded to Date</a:t>
            </a:r>
          </a:p>
        </p:txBody>
      </p:sp>
      <p:cxnSp>
        <p:nvCxnSpPr>
          <p:cNvPr id="1036" name="Straight Connector 1032">
            <a:extLst>
              <a:ext uri="{FF2B5EF4-FFF2-40B4-BE49-F238E27FC236}">
                <a16:creationId xmlns:a16="http://schemas.microsoft.com/office/drawing/2014/main" id="{AA2EAA10-076F-46BD-8F0F-B9A2FB77A85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5241983"/>
            <a:ext cx="12192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cxnSp>
        <p:nvCxnSpPr>
          <p:cNvPr id="1035" name="Straight Connector 1034">
            <a:extLst>
              <a:ext uri="{FF2B5EF4-FFF2-40B4-BE49-F238E27FC236}">
                <a16:creationId xmlns:a16="http://schemas.microsoft.com/office/drawing/2014/main" id="{D891E407-403B-4764-86C9-33A56D3BCAA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34852"/>
            <a:ext cx="12192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374420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9BE320-D072-B992-C8BC-3BA4FD64B9E3}"/>
              </a:ext>
            </a:extLst>
          </p:cNvPr>
          <p:cNvSpPr>
            <a:spLocks noGrp="1"/>
          </p:cNvSpPr>
          <p:nvPr>
            <p:ph type="title"/>
          </p:nvPr>
        </p:nvSpPr>
        <p:spPr/>
        <p:txBody>
          <a:bodyPr/>
          <a:lstStyle/>
          <a:p>
            <a:r>
              <a:rPr lang="en-US"/>
              <a:t>Your Moderators</a:t>
            </a:r>
          </a:p>
        </p:txBody>
      </p:sp>
      <p:sp>
        <p:nvSpPr>
          <p:cNvPr id="3" name="Subtitle 2">
            <a:extLst>
              <a:ext uri="{FF2B5EF4-FFF2-40B4-BE49-F238E27FC236}">
                <a16:creationId xmlns:a16="http://schemas.microsoft.com/office/drawing/2014/main" id="{1DB9A9ED-BC53-FB0A-272A-D526FE91A2ED}"/>
              </a:ext>
            </a:extLst>
          </p:cNvPr>
          <p:cNvSpPr>
            <a:spLocks noGrp="1"/>
          </p:cNvSpPr>
          <p:nvPr>
            <p:ph idx="1"/>
          </p:nvPr>
        </p:nvSpPr>
        <p:spPr>
          <a:xfrm>
            <a:off x="3069022" y="1825625"/>
            <a:ext cx="8284778" cy="1325563"/>
          </a:xfrm>
        </p:spPr>
        <p:txBody>
          <a:bodyPr>
            <a:normAutofit fontScale="85000" lnSpcReduction="10000"/>
          </a:bodyPr>
          <a:lstStyle/>
          <a:p>
            <a:pPr marL="0" indent="0">
              <a:buNone/>
            </a:pPr>
            <a:r>
              <a:rPr lang="en-US"/>
              <a:t>Adam Reilly is the Communications Coordinator for the Southeast New England Program and has been at EPA Region 1 for nearly 4 years. He holds an M.S. in Environmental Science and a B.S. in Professional and Technical Writing.</a:t>
            </a:r>
          </a:p>
        </p:txBody>
      </p:sp>
      <p:pic>
        <p:nvPicPr>
          <p:cNvPr id="5" name="Picture 4">
            <a:extLst>
              <a:ext uri="{FF2B5EF4-FFF2-40B4-BE49-F238E27FC236}">
                <a16:creationId xmlns:a16="http://schemas.microsoft.com/office/drawing/2014/main" id="{CAC23BF6-9432-7B7E-4DAA-12BBE5DA5086}"/>
              </a:ext>
            </a:extLst>
          </p:cNvPr>
          <p:cNvPicPr>
            <a:picLocks noChangeAspect="1"/>
          </p:cNvPicPr>
          <p:nvPr/>
        </p:nvPicPr>
        <p:blipFill>
          <a:blip r:embed="rId2"/>
          <a:stretch>
            <a:fillRect/>
          </a:stretch>
        </p:blipFill>
        <p:spPr>
          <a:xfrm>
            <a:off x="0" y="5178288"/>
            <a:ext cx="2274939" cy="1604196"/>
          </a:xfrm>
          <a:prstGeom prst="rect">
            <a:avLst/>
          </a:prstGeom>
        </p:spPr>
      </p:pic>
      <p:sp>
        <p:nvSpPr>
          <p:cNvPr id="6" name="Subtitle 2">
            <a:extLst>
              <a:ext uri="{FF2B5EF4-FFF2-40B4-BE49-F238E27FC236}">
                <a16:creationId xmlns:a16="http://schemas.microsoft.com/office/drawing/2014/main" id="{8FC33F4A-76CC-0032-DDA0-3B839723430B}"/>
              </a:ext>
            </a:extLst>
          </p:cNvPr>
          <p:cNvSpPr txBox="1">
            <a:spLocks/>
          </p:cNvSpPr>
          <p:nvPr/>
        </p:nvSpPr>
        <p:spPr>
          <a:xfrm>
            <a:off x="2469931" y="3811065"/>
            <a:ext cx="7268000" cy="1604196"/>
          </a:xfrm>
          <a:prstGeom prst="rect">
            <a:avLst/>
          </a:prstGeom>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400"/>
              <a:t>Marcel Belaval is the Deputy Director of the USGS New England Water Science Center where he focuses on providing relevant, accessible, and innovative water science to New England. Prior to joining USGS, Marcel was a hydrologist with EPA Region 1 for 18 years, working with partners throughout the SNEP region and New England.</a:t>
            </a:r>
          </a:p>
        </p:txBody>
      </p:sp>
      <p:pic>
        <p:nvPicPr>
          <p:cNvPr id="8" name="Picture 7" descr="A picture containing person&#10;&#10;Description automatically generated">
            <a:extLst>
              <a:ext uri="{FF2B5EF4-FFF2-40B4-BE49-F238E27FC236}">
                <a16:creationId xmlns:a16="http://schemas.microsoft.com/office/drawing/2014/main" id="{10E706F9-7E89-6A5B-D884-E1C7106B456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9089" y="1690688"/>
            <a:ext cx="1460842" cy="1869567"/>
          </a:xfrm>
          <a:prstGeom prst="ellipse">
            <a:avLst/>
          </a:prstGeom>
          <a:ln w="3175"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9" name="Picture 8">
            <a:extLst>
              <a:ext uri="{FF2B5EF4-FFF2-40B4-BE49-F238E27FC236}">
                <a16:creationId xmlns:a16="http://schemas.microsoft.com/office/drawing/2014/main" id="{605818D1-8D0B-1F30-C75F-01ABD02D5036}"/>
              </a:ext>
            </a:extLst>
          </p:cNvPr>
          <p:cNvPicPr>
            <a:picLocks noChangeAspect="1"/>
          </p:cNvPicPr>
          <p:nvPr/>
        </p:nvPicPr>
        <p:blipFill>
          <a:blip r:embed="rId4" cstate="print">
            <a:extLst>
              <a:ext uri="{28A0092B-C50C-407E-A947-70E740481C1C}">
                <a14:useLocalDpi xmlns:a14="http://schemas.microsoft.com/office/drawing/2010/main"/>
              </a:ext>
            </a:extLst>
          </a:blip>
          <a:srcRect/>
          <a:stretch/>
        </p:blipFill>
        <p:spPr>
          <a:xfrm>
            <a:off x="9737931" y="3560255"/>
            <a:ext cx="1460842" cy="1869567"/>
          </a:xfrm>
          <a:prstGeom prst="ellipse">
            <a:avLst/>
          </a:prstGeom>
          <a:ln w="3175"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extLst>
      <p:ext uri="{BB962C8B-B14F-4D97-AF65-F5344CB8AC3E}">
        <p14:creationId xmlns:p14="http://schemas.microsoft.com/office/powerpoint/2010/main" val="37525165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9BE320-D072-B992-C8BC-3BA4FD64B9E3}"/>
              </a:ext>
            </a:extLst>
          </p:cNvPr>
          <p:cNvSpPr>
            <a:spLocks noGrp="1"/>
          </p:cNvSpPr>
          <p:nvPr>
            <p:ph type="title"/>
          </p:nvPr>
        </p:nvSpPr>
        <p:spPr/>
        <p:txBody>
          <a:bodyPr/>
          <a:lstStyle/>
          <a:p>
            <a:pPr marL="0" indent="0">
              <a:buNone/>
            </a:pPr>
            <a:r>
              <a:rPr lang="en-US" b="0" i="0">
                <a:solidFill>
                  <a:srgbClr val="000000"/>
                </a:solidFill>
                <a:effectLst/>
              </a:rPr>
              <a:t>In This Session, We Will Discuss:</a:t>
            </a:r>
          </a:p>
        </p:txBody>
      </p:sp>
      <p:sp>
        <p:nvSpPr>
          <p:cNvPr id="3" name="Subtitle 2">
            <a:extLst>
              <a:ext uri="{FF2B5EF4-FFF2-40B4-BE49-F238E27FC236}">
                <a16:creationId xmlns:a16="http://schemas.microsoft.com/office/drawing/2014/main" id="{1DB9A9ED-BC53-FB0A-272A-D526FE91A2ED}"/>
              </a:ext>
            </a:extLst>
          </p:cNvPr>
          <p:cNvSpPr>
            <a:spLocks noGrp="1"/>
          </p:cNvSpPr>
          <p:nvPr>
            <p:ph idx="1"/>
          </p:nvPr>
        </p:nvSpPr>
        <p:spPr/>
        <p:txBody>
          <a:bodyPr>
            <a:normAutofit/>
          </a:bodyPr>
          <a:lstStyle/>
          <a:p>
            <a:r>
              <a:rPr lang="en-US" b="0" i="0">
                <a:solidFill>
                  <a:srgbClr val="000000"/>
                </a:solidFill>
                <a:effectLst/>
                <a:latin typeface="Open Sans" panose="020B0606030504020204" pitchFamily="34" charset="0"/>
              </a:rPr>
              <a:t>How our Program might better amplify the successes and lessons-learned from previously funded projects. </a:t>
            </a:r>
          </a:p>
          <a:p>
            <a:r>
              <a:rPr lang="en-US" b="0" i="0">
                <a:solidFill>
                  <a:srgbClr val="000000"/>
                </a:solidFill>
                <a:effectLst/>
                <a:latin typeface="Open Sans" panose="020B0606030504020204" pitchFamily="34" charset="0"/>
              </a:rPr>
              <a:t>How should our Program share information? </a:t>
            </a:r>
          </a:p>
          <a:p>
            <a:r>
              <a:rPr lang="en-US" b="0" i="0">
                <a:solidFill>
                  <a:srgbClr val="000000"/>
                </a:solidFill>
                <a:effectLst/>
                <a:latin typeface="Open Sans" panose="020B0606030504020204" pitchFamily="34" charset="0"/>
              </a:rPr>
              <a:t>How can we better support a sustained regional impact?</a:t>
            </a:r>
            <a:endParaRPr lang="en-US"/>
          </a:p>
        </p:txBody>
      </p:sp>
      <p:pic>
        <p:nvPicPr>
          <p:cNvPr id="5" name="Picture 4">
            <a:extLst>
              <a:ext uri="{FF2B5EF4-FFF2-40B4-BE49-F238E27FC236}">
                <a16:creationId xmlns:a16="http://schemas.microsoft.com/office/drawing/2014/main" id="{CAC23BF6-9432-7B7E-4DAA-12BBE5DA5086}"/>
              </a:ext>
            </a:extLst>
          </p:cNvPr>
          <p:cNvPicPr>
            <a:picLocks noChangeAspect="1"/>
          </p:cNvPicPr>
          <p:nvPr/>
        </p:nvPicPr>
        <p:blipFill>
          <a:blip r:embed="rId2"/>
          <a:stretch>
            <a:fillRect/>
          </a:stretch>
        </p:blipFill>
        <p:spPr>
          <a:xfrm>
            <a:off x="0" y="5178288"/>
            <a:ext cx="2274939" cy="1604196"/>
          </a:xfrm>
          <a:prstGeom prst="rect">
            <a:avLst/>
          </a:prstGeom>
        </p:spPr>
      </p:pic>
    </p:spTree>
    <p:extLst>
      <p:ext uri="{BB962C8B-B14F-4D97-AF65-F5344CB8AC3E}">
        <p14:creationId xmlns:p14="http://schemas.microsoft.com/office/powerpoint/2010/main" val="40819764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9BE320-D072-B992-C8BC-3BA4FD64B9E3}"/>
              </a:ext>
            </a:extLst>
          </p:cNvPr>
          <p:cNvSpPr>
            <a:spLocks noGrp="1"/>
          </p:cNvSpPr>
          <p:nvPr>
            <p:ph type="title"/>
          </p:nvPr>
        </p:nvSpPr>
        <p:spPr/>
        <p:txBody>
          <a:bodyPr/>
          <a:lstStyle/>
          <a:p>
            <a:r>
              <a:rPr lang="en-US"/>
              <a:t>What do we mean by “pilot” ?</a:t>
            </a:r>
          </a:p>
        </p:txBody>
      </p:sp>
      <p:pic>
        <p:nvPicPr>
          <p:cNvPr id="5" name="Picture 4">
            <a:extLst>
              <a:ext uri="{FF2B5EF4-FFF2-40B4-BE49-F238E27FC236}">
                <a16:creationId xmlns:a16="http://schemas.microsoft.com/office/drawing/2014/main" id="{CAC23BF6-9432-7B7E-4DAA-12BBE5DA5086}"/>
              </a:ext>
            </a:extLst>
          </p:cNvPr>
          <p:cNvPicPr>
            <a:picLocks noChangeAspect="1"/>
          </p:cNvPicPr>
          <p:nvPr/>
        </p:nvPicPr>
        <p:blipFill>
          <a:blip r:embed="rId2"/>
          <a:stretch>
            <a:fillRect/>
          </a:stretch>
        </p:blipFill>
        <p:spPr>
          <a:xfrm>
            <a:off x="0" y="5178288"/>
            <a:ext cx="2274939" cy="1604196"/>
          </a:xfrm>
          <a:prstGeom prst="rect">
            <a:avLst/>
          </a:prstGeom>
        </p:spPr>
      </p:pic>
      <p:pic>
        <p:nvPicPr>
          <p:cNvPr id="8" name="Picture 7">
            <a:extLst>
              <a:ext uri="{FF2B5EF4-FFF2-40B4-BE49-F238E27FC236}">
                <a16:creationId xmlns:a16="http://schemas.microsoft.com/office/drawing/2014/main" id="{10D15339-36BD-908D-4CAE-9C89C5E5E7CB}"/>
              </a:ext>
            </a:extLst>
          </p:cNvPr>
          <p:cNvPicPr>
            <a:picLocks noChangeAspect="1"/>
          </p:cNvPicPr>
          <p:nvPr/>
        </p:nvPicPr>
        <p:blipFill>
          <a:blip r:embed="rId3"/>
          <a:stretch>
            <a:fillRect/>
          </a:stretch>
        </p:blipFill>
        <p:spPr>
          <a:xfrm>
            <a:off x="4073512" y="1815475"/>
            <a:ext cx="7596582" cy="927490"/>
          </a:xfrm>
          <a:prstGeom prst="rect">
            <a:avLst/>
          </a:prstGeom>
          <a:ln w="38100">
            <a:solidFill>
              <a:schemeClr val="tx1"/>
            </a:solidFill>
          </a:ln>
        </p:spPr>
      </p:pic>
      <p:pic>
        <p:nvPicPr>
          <p:cNvPr id="7" name="Picture 6">
            <a:extLst>
              <a:ext uri="{FF2B5EF4-FFF2-40B4-BE49-F238E27FC236}">
                <a16:creationId xmlns:a16="http://schemas.microsoft.com/office/drawing/2014/main" id="{1F5356BF-5348-D54C-1587-44E55C793A7C}"/>
              </a:ext>
            </a:extLst>
          </p:cNvPr>
          <p:cNvPicPr>
            <a:picLocks noChangeAspect="1"/>
          </p:cNvPicPr>
          <p:nvPr/>
        </p:nvPicPr>
        <p:blipFill>
          <a:blip r:embed="rId4"/>
          <a:stretch>
            <a:fillRect/>
          </a:stretch>
        </p:blipFill>
        <p:spPr>
          <a:xfrm>
            <a:off x="902420" y="3249822"/>
            <a:ext cx="5887272" cy="159089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9" name="TextBox 8">
            <a:extLst>
              <a:ext uri="{FF2B5EF4-FFF2-40B4-BE49-F238E27FC236}">
                <a16:creationId xmlns:a16="http://schemas.microsoft.com/office/drawing/2014/main" id="{F3916773-B8A7-F6CE-14F0-C2DEDC989803}"/>
              </a:ext>
            </a:extLst>
          </p:cNvPr>
          <p:cNvSpPr txBox="1"/>
          <p:nvPr/>
        </p:nvSpPr>
        <p:spPr>
          <a:xfrm>
            <a:off x="902420" y="2880490"/>
            <a:ext cx="1045479" cy="369332"/>
          </a:xfrm>
          <a:prstGeom prst="rect">
            <a:avLst/>
          </a:prstGeom>
          <a:noFill/>
        </p:spPr>
        <p:txBody>
          <a:bodyPr wrap="none" rtlCol="0">
            <a:spAutoFit/>
          </a:bodyPr>
          <a:lstStyle/>
          <a:p>
            <a:r>
              <a:rPr lang="en-US"/>
              <a:t>MassDEP</a:t>
            </a:r>
          </a:p>
        </p:txBody>
      </p:sp>
      <p:sp>
        <p:nvSpPr>
          <p:cNvPr id="4" name="TextBox 3">
            <a:extLst>
              <a:ext uri="{FF2B5EF4-FFF2-40B4-BE49-F238E27FC236}">
                <a16:creationId xmlns:a16="http://schemas.microsoft.com/office/drawing/2014/main" id="{4F5A23E0-FEB9-2F33-E7C7-FF6826EA3ED7}"/>
              </a:ext>
            </a:extLst>
          </p:cNvPr>
          <p:cNvSpPr txBox="1"/>
          <p:nvPr/>
        </p:nvSpPr>
        <p:spPr>
          <a:xfrm>
            <a:off x="4073512" y="1506022"/>
            <a:ext cx="6096000" cy="369332"/>
          </a:xfrm>
          <a:prstGeom prst="rect">
            <a:avLst/>
          </a:prstGeom>
          <a:noFill/>
        </p:spPr>
        <p:txBody>
          <a:bodyPr wrap="square">
            <a:spAutoFit/>
          </a:bodyPr>
          <a:lstStyle/>
          <a:p>
            <a:r>
              <a:rPr lang="en-US"/>
              <a:t>EPA</a:t>
            </a:r>
          </a:p>
        </p:txBody>
      </p:sp>
    </p:spTree>
    <p:extLst>
      <p:ext uri="{BB962C8B-B14F-4D97-AF65-F5344CB8AC3E}">
        <p14:creationId xmlns:p14="http://schemas.microsoft.com/office/powerpoint/2010/main" val="18458810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9BE320-D072-B992-C8BC-3BA4FD64B9E3}"/>
              </a:ext>
            </a:extLst>
          </p:cNvPr>
          <p:cNvSpPr>
            <a:spLocks noGrp="1"/>
          </p:cNvSpPr>
          <p:nvPr>
            <p:ph type="title"/>
          </p:nvPr>
        </p:nvSpPr>
        <p:spPr/>
        <p:txBody>
          <a:bodyPr/>
          <a:lstStyle/>
          <a:p>
            <a:r>
              <a:rPr lang="en-US"/>
              <a:t>SNEP-funded Pilot Projects</a:t>
            </a:r>
          </a:p>
        </p:txBody>
      </p:sp>
      <p:sp>
        <p:nvSpPr>
          <p:cNvPr id="3" name="Subtitle 2">
            <a:extLst>
              <a:ext uri="{FF2B5EF4-FFF2-40B4-BE49-F238E27FC236}">
                <a16:creationId xmlns:a16="http://schemas.microsoft.com/office/drawing/2014/main" id="{1DB9A9ED-BC53-FB0A-272A-D526FE91A2ED}"/>
              </a:ext>
            </a:extLst>
          </p:cNvPr>
          <p:cNvSpPr>
            <a:spLocks noGrp="1"/>
          </p:cNvSpPr>
          <p:nvPr>
            <p:ph idx="1"/>
          </p:nvPr>
        </p:nvSpPr>
        <p:spPr>
          <a:xfrm>
            <a:off x="838200" y="1405001"/>
            <a:ext cx="10515600" cy="4351338"/>
          </a:xfrm>
        </p:spPr>
        <p:txBody>
          <a:bodyPr>
            <a:normAutofit/>
          </a:bodyPr>
          <a:lstStyle/>
          <a:p>
            <a:r>
              <a:rPr lang="en-US"/>
              <a:t>Responsible Management Entities for I/A Septic Systems (Barnstable County - Ongoing)</a:t>
            </a:r>
          </a:p>
          <a:p>
            <a:r>
              <a:rPr lang="en-US"/>
              <a:t>Nutrient extraction with Ribbed Mussels (Narragansett Bay)</a:t>
            </a:r>
          </a:p>
          <a:p>
            <a:r>
              <a:rPr lang="en-US"/>
              <a:t>Innovative and Alternative Septic Systems</a:t>
            </a:r>
          </a:p>
          <a:p>
            <a:r>
              <a:rPr lang="en-US"/>
              <a:t>Permeable Reactive Barriers for Nitrogen in Groundwater</a:t>
            </a:r>
          </a:p>
          <a:p>
            <a:pPr lvl="1"/>
            <a:r>
              <a:rPr lang="en-US"/>
              <a:t>Cape 208</a:t>
            </a:r>
            <a:r>
              <a:rPr lang="en-US">
                <a:sym typeface="Wingdings" panose="05000000000000000000" pitchFamily="2" charset="2"/>
              </a:rPr>
              <a:t>Identified PRBs  SNEP-funded Pilot Projects (Town of Falmouth, UMass SMAST)</a:t>
            </a:r>
            <a:endParaRPr lang="en-US"/>
          </a:p>
          <a:p>
            <a:r>
              <a:rPr lang="en-US"/>
              <a:t>Pilot Watersheds Initiative</a:t>
            </a:r>
          </a:p>
          <a:p>
            <a:endParaRPr lang="en-US"/>
          </a:p>
          <a:p>
            <a:endParaRPr lang="en-US"/>
          </a:p>
        </p:txBody>
      </p:sp>
      <p:pic>
        <p:nvPicPr>
          <p:cNvPr id="5" name="Picture 4">
            <a:extLst>
              <a:ext uri="{FF2B5EF4-FFF2-40B4-BE49-F238E27FC236}">
                <a16:creationId xmlns:a16="http://schemas.microsoft.com/office/drawing/2014/main" id="{CAC23BF6-9432-7B7E-4DAA-12BBE5DA5086}"/>
              </a:ext>
            </a:extLst>
          </p:cNvPr>
          <p:cNvPicPr>
            <a:picLocks noChangeAspect="1"/>
          </p:cNvPicPr>
          <p:nvPr/>
        </p:nvPicPr>
        <p:blipFill>
          <a:blip r:embed="rId2"/>
          <a:stretch>
            <a:fillRect/>
          </a:stretch>
        </p:blipFill>
        <p:spPr>
          <a:xfrm>
            <a:off x="0" y="5178288"/>
            <a:ext cx="2274939" cy="1604196"/>
          </a:xfrm>
          <a:prstGeom prst="rect">
            <a:avLst/>
          </a:prstGeom>
        </p:spPr>
      </p:pic>
    </p:spTree>
    <p:extLst>
      <p:ext uri="{BB962C8B-B14F-4D97-AF65-F5344CB8AC3E}">
        <p14:creationId xmlns:p14="http://schemas.microsoft.com/office/powerpoint/2010/main" val="9840462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1DB9A9ED-BC53-FB0A-272A-D526FE91A2ED}"/>
              </a:ext>
            </a:extLst>
          </p:cNvPr>
          <p:cNvSpPr>
            <a:spLocks noGrp="1"/>
          </p:cNvSpPr>
          <p:nvPr>
            <p:ph idx="1"/>
          </p:nvPr>
        </p:nvSpPr>
        <p:spPr/>
        <p:txBody>
          <a:bodyPr>
            <a:normAutofit/>
          </a:bodyPr>
          <a:lstStyle/>
          <a:p>
            <a:pPr marL="0" indent="0">
              <a:buNone/>
            </a:pPr>
            <a:endParaRPr lang="en-US"/>
          </a:p>
        </p:txBody>
      </p:sp>
      <p:pic>
        <p:nvPicPr>
          <p:cNvPr id="5" name="Picture 4">
            <a:extLst>
              <a:ext uri="{FF2B5EF4-FFF2-40B4-BE49-F238E27FC236}">
                <a16:creationId xmlns:a16="http://schemas.microsoft.com/office/drawing/2014/main" id="{CAC23BF6-9432-7B7E-4DAA-12BBE5DA5086}"/>
              </a:ext>
            </a:extLst>
          </p:cNvPr>
          <p:cNvPicPr>
            <a:picLocks noChangeAspect="1"/>
          </p:cNvPicPr>
          <p:nvPr/>
        </p:nvPicPr>
        <p:blipFill>
          <a:blip r:embed="rId2"/>
          <a:stretch>
            <a:fillRect/>
          </a:stretch>
        </p:blipFill>
        <p:spPr>
          <a:xfrm>
            <a:off x="0" y="5178288"/>
            <a:ext cx="2274939" cy="1604196"/>
          </a:xfrm>
          <a:prstGeom prst="rect">
            <a:avLst/>
          </a:prstGeom>
        </p:spPr>
      </p:pic>
      <p:pic>
        <p:nvPicPr>
          <p:cNvPr id="1026" name="Picture 2">
            <a:extLst>
              <a:ext uri="{FF2B5EF4-FFF2-40B4-BE49-F238E27FC236}">
                <a16:creationId xmlns:a16="http://schemas.microsoft.com/office/drawing/2014/main" id="{0501791C-2E57-A10D-E358-9FA09691865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78894" y="0"/>
            <a:ext cx="8870950" cy="6858000"/>
          </a:xfrm>
          <a:prstGeom prst="rect">
            <a:avLst/>
          </a:prstGeom>
          <a:noFill/>
          <a:extLst>
            <a:ext uri="{909E8E84-426E-40DD-AFC4-6F175D3DCCD1}">
              <a14:hiddenFill xmlns:a14="http://schemas.microsoft.com/office/drawing/2010/main">
                <a:solidFill>
                  <a:srgbClr val="FFFFFF"/>
                </a:solidFill>
              </a14:hiddenFill>
            </a:ext>
          </a:extLst>
        </p:spPr>
      </p:pic>
      <p:sp>
        <p:nvSpPr>
          <p:cNvPr id="6" name="Title 5">
            <a:extLst>
              <a:ext uri="{FF2B5EF4-FFF2-40B4-BE49-F238E27FC236}">
                <a16:creationId xmlns:a16="http://schemas.microsoft.com/office/drawing/2014/main" id="{0C1878BC-96FC-7316-98D2-CA1B4C2472F0}"/>
              </a:ext>
            </a:extLst>
          </p:cNvPr>
          <p:cNvSpPr>
            <a:spLocks noGrp="1"/>
          </p:cNvSpPr>
          <p:nvPr>
            <p:ph type="title"/>
          </p:nvPr>
        </p:nvSpPr>
        <p:spPr/>
        <p:txBody>
          <a:bodyPr/>
          <a:lstStyle/>
          <a:p>
            <a:endParaRPr lang="en-US"/>
          </a:p>
        </p:txBody>
      </p:sp>
    </p:spTree>
    <p:extLst>
      <p:ext uri="{BB962C8B-B14F-4D97-AF65-F5344CB8AC3E}">
        <p14:creationId xmlns:p14="http://schemas.microsoft.com/office/powerpoint/2010/main" val="1831303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9BE320-D072-B992-C8BC-3BA4FD64B9E3}"/>
              </a:ext>
            </a:extLst>
          </p:cNvPr>
          <p:cNvSpPr>
            <a:spLocks noGrp="1"/>
          </p:cNvSpPr>
          <p:nvPr>
            <p:ph type="title"/>
          </p:nvPr>
        </p:nvSpPr>
        <p:spPr/>
        <p:txBody>
          <a:bodyPr/>
          <a:lstStyle/>
          <a:p>
            <a:r>
              <a:rPr lang="en-US"/>
              <a:t>General Guidance and Discussion Questions</a:t>
            </a:r>
          </a:p>
        </p:txBody>
      </p:sp>
      <p:sp>
        <p:nvSpPr>
          <p:cNvPr id="3" name="Subtitle 2">
            <a:extLst>
              <a:ext uri="{FF2B5EF4-FFF2-40B4-BE49-F238E27FC236}">
                <a16:creationId xmlns:a16="http://schemas.microsoft.com/office/drawing/2014/main" id="{1DB9A9ED-BC53-FB0A-272A-D526FE91A2ED}"/>
              </a:ext>
            </a:extLst>
          </p:cNvPr>
          <p:cNvSpPr>
            <a:spLocks noGrp="1"/>
          </p:cNvSpPr>
          <p:nvPr>
            <p:ph idx="1"/>
          </p:nvPr>
        </p:nvSpPr>
        <p:spPr/>
        <p:txBody>
          <a:bodyPr>
            <a:normAutofit/>
          </a:bodyPr>
          <a:lstStyle/>
          <a:p>
            <a:pPr marL="514350" indent="-514350" algn="l">
              <a:buFont typeface="+mj-lt"/>
              <a:buAutoNum type="arabicPeriod"/>
            </a:pPr>
            <a:r>
              <a:rPr lang="en-US" b="0" i="0">
                <a:solidFill>
                  <a:srgbClr val="000000"/>
                </a:solidFill>
                <a:effectLst/>
                <a:latin typeface="Open Sans" panose="020B0606030504020204" pitchFamily="34" charset="0"/>
              </a:rPr>
              <a:t>What is SNEP doing well?</a:t>
            </a:r>
            <a:endParaRPr lang="en-US" b="0" i="0">
              <a:solidFill>
                <a:srgbClr val="58595B"/>
              </a:solidFill>
              <a:effectLst/>
              <a:latin typeface="Open Sans" panose="020B0606030504020204" pitchFamily="34" charset="0"/>
            </a:endParaRPr>
          </a:p>
          <a:p>
            <a:pPr marL="514350" indent="-514350" algn="l">
              <a:buFont typeface="+mj-lt"/>
              <a:buAutoNum type="arabicPeriod"/>
            </a:pPr>
            <a:r>
              <a:rPr lang="en-US" b="0" i="0">
                <a:solidFill>
                  <a:srgbClr val="000000"/>
                </a:solidFill>
                <a:effectLst/>
                <a:latin typeface="Open Sans" panose="020B0606030504020204" pitchFamily="34" charset="0"/>
              </a:rPr>
              <a:t>How can SNEP better work with you or your organization, benefit you or your organization, or integrate your work?</a:t>
            </a:r>
            <a:endParaRPr lang="en-US" b="0" i="0">
              <a:solidFill>
                <a:srgbClr val="58595B"/>
              </a:solidFill>
              <a:effectLst/>
              <a:latin typeface="Open Sans" panose="020B0606030504020204" pitchFamily="34" charset="0"/>
            </a:endParaRPr>
          </a:p>
          <a:p>
            <a:pPr marL="514350" indent="-514350" algn="l">
              <a:buFont typeface="+mj-lt"/>
              <a:buAutoNum type="arabicPeriod"/>
            </a:pPr>
            <a:r>
              <a:rPr lang="en-US" b="0" i="0">
                <a:solidFill>
                  <a:srgbClr val="000000"/>
                </a:solidFill>
                <a:effectLst/>
                <a:latin typeface="Open Sans" panose="020B0606030504020204" pitchFamily="34" charset="0"/>
              </a:rPr>
              <a:t>What could SNEP improve upon or do differently?</a:t>
            </a:r>
            <a:endParaRPr lang="en-US" b="0" i="0">
              <a:solidFill>
                <a:srgbClr val="58595B"/>
              </a:solidFill>
              <a:effectLst/>
              <a:latin typeface="Open Sans" panose="020B0606030504020204" pitchFamily="34" charset="0"/>
            </a:endParaRPr>
          </a:p>
          <a:p>
            <a:pPr marL="514350" indent="-514350" algn="l">
              <a:buFont typeface="+mj-lt"/>
              <a:buAutoNum type="arabicPeriod"/>
            </a:pPr>
            <a:r>
              <a:rPr lang="en-US" b="0" i="0">
                <a:solidFill>
                  <a:srgbClr val="000000"/>
                </a:solidFill>
                <a:effectLst/>
                <a:latin typeface="Open Sans" panose="020B0606030504020204" pitchFamily="34" charset="0"/>
              </a:rPr>
              <a:t>Where do you see regional gaps in information, funding, etc. that SNEP could fill?</a:t>
            </a:r>
            <a:endParaRPr lang="en-US" b="0" i="0">
              <a:solidFill>
                <a:srgbClr val="58595B"/>
              </a:solidFill>
              <a:effectLst/>
              <a:latin typeface="Open Sans" panose="020B0606030504020204" pitchFamily="34" charset="0"/>
            </a:endParaRPr>
          </a:p>
          <a:p>
            <a:pPr marL="514350" indent="-514350" algn="l">
              <a:buFont typeface="+mj-lt"/>
              <a:buAutoNum type="arabicPeriod"/>
            </a:pPr>
            <a:r>
              <a:rPr lang="en-US" b="0" i="0">
                <a:solidFill>
                  <a:srgbClr val="000000"/>
                </a:solidFill>
                <a:effectLst/>
                <a:latin typeface="Open Sans" panose="020B0606030504020204" pitchFamily="34" charset="0"/>
              </a:rPr>
              <a:t>What do you think SNEP should do?</a:t>
            </a:r>
            <a:endParaRPr lang="en-US" b="0" i="0">
              <a:solidFill>
                <a:srgbClr val="58595B"/>
              </a:solidFill>
              <a:effectLst/>
              <a:latin typeface="Open Sans" panose="020B0606030504020204" pitchFamily="34" charset="0"/>
            </a:endParaRPr>
          </a:p>
          <a:p>
            <a:pPr marL="0" indent="0">
              <a:buNone/>
            </a:pPr>
            <a:endParaRPr lang="en-US"/>
          </a:p>
        </p:txBody>
      </p:sp>
      <p:pic>
        <p:nvPicPr>
          <p:cNvPr id="5" name="Picture 4">
            <a:extLst>
              <a:ext uri="{FF2B5EF4-FFF2-40B4-BE49-F238E27FC236}">
                <a16:creationId xmlns:a16="http://schemas.microsoft.com/office/drawing/2014/main" id="{CAC23BF6-9432-7B7E-4DAA-12BBE5DA5086}"/>
              </a:ext>
            </a:extLst>
          </p:cNvPr>
          <p:cNvPicPr>
            <a:picLocks noChangeAspect="1"/>
          </p:cNvPicPr>
          <p:nvPr/>
        </p:nvPicPr>
        <p:blipFill>
          <a:blip r:embed="rId2"/>
          <a:stretch>
            <a:fillRect/>
          </a:stretch>
        </p:blipFill>
        <p:spPr>
          <a:xfrm>
            <a:off x="0" y="5178288"/>
            <a:ext cx="2274939" cy="1604196"/>
          </a:xfrm>
          <a:prstGeom prst="rect">
            <a:avLst/>
          </a:prstGeom>
        </p:spPr>
      </p:pic>
    </p:spTree>
    <p:extLst>
      <p:ext uri="{BB962C8B-B14F-4D97-AF65-F5344CB8AC3E}">
        <p14:creationId xmlns:p14="http://schemas.microsoft.com/office/powerpoint/2010/main" val="18584745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9BE320-D072-B992-C8BC-3BA4FD64B9E3}"/>
              </a:ext>
            </a:extLst>
          </p:cNvPr>
          <p:cNvSpPr>
            <a:spLocks noGrp="1"/>
          </p:cNvSpPr>
          <p:nvPr>
            <p:ph type="title"/>
          </p:nvPr>
        </p:nvSpPr>
        <p:spPr/>
        <p:txBody>
          <a:bodyPr>
            <a:normAutofit fontScale="90000"/>
          </a:bodyPr>
          <a:lstStyle/>
          <a:p>
            <a:r>
              <a:rPr lang="en-US" b="0" i="0">
                <a:solidFill>
                  <a:srgbClr val="000000"/>
                </a:solidFill>
                <a:effectLst/>
                <a:latin typeface="Open Sans" panose="020B0606030504020204" pitchFamily="34" charset="0"/>
              </a:rPr>
              <a:t>How can our Program better amplify the successes and lessons-learned from previously funded projects</a:t>
            </a:r>
            <a:r>
              <a:rPr lang="en-US">
                <a:solidFill>
                  <a:srgbClr val="000000"/>
                </a:solidFill>
                <a:latin typeface="Open Sans" panose="020B0606030504020204" pitchFamily="34" charset="0"/>
              </a:rPr>
              <a:t>?</a:t>
            </a:r>
            <a:endParaRPr lang="en-US" b="0" i="0">
              <a:solidFill>
                <a:srgbClr val="000000"/>
              </a:solidFill>
              <a:effectLst/>
              <a:latin typeface="Open Sans" panose="020B0606030504020204" pitchFamily="34" charset="0"/>
            </a:endParaRPr>
          </a:p>
        </p:txBody>
      </p:sp>
      <p:sp>
        <p:nvSpPr>
          <p:cNvPr id="3" name="Subtitle 2">
            <a:extLst>
              <a:ext uri="{FF2B5EF4-FFF2-40B4-BE49-F238E27FC236}">
                <a16:creationId xmlns:a16="http://schemas.microsoft.com/office/drawing/2014/main" id="{1DB9A9ED-BC53-FB0A-272A-D526FE91A2ED}"/>
              </a:ext>
            </a:extLst>
          </p:cNvPr>
          <p:cNvSpPr>
            <a:spLocks noGrp="1"/>
          </p:cNvSpPr>
          <p:nvPr>
            <p:ph idx="1"/>
          </p:nvPr>
        </p:nvSpPr>
        <p:spPr/>
        <p:txBody>
          <a:bodyPr>
            <a:normAutofit/>
          </a:bodyPr>
          <a:lstStyle/>
          <a:p>
            <a:endParaRPr lang="en-US"/>
          </a:p>
        </p:txBody>
      </p:sp>
      <p:pic>
        <p:nvPicPr>
          <p:cNvPr id="5" name="Picture 4">
            <a:extLst>
              <a:ext uri="{FF2B5EF4-FFF2-40B4-BE49-F238E27FC236}">
                <a16:creationId xmlns:a16="http://schemas.microsoft.com/office/drawing/2014/main" id="{CAC23BF6-9432-7B7E-4DAA-12BBE5DA5086}"/>
              </a:ext>
            </a:extLst>
          </p:cNvPr>
          <p:cNvPicPr>
            <a:picLocks noChangeAspect="1"/>
          </p:cNvPicPr>
          <p:nvPr/>
        </p:nvPicPr>
        <p:blipFill>
          <a:blip r:embed="rId2"/>
          <a:stretch>
            <a:fillRect/>
          </a:stretch>
        </p:blipFill>
        <p:spPr>
          <a:xfrm>
            <a:off x="0" y="5178288"/>
            <a:ext cx="2274939" cy="1604196"/>
          </a:xfrm>
          <a:prstGeom prst="rect">
            <a:avLst/>
          </a:prstGeom>
        </p:spPr>
      </p:pic>
    </p:spTree>
    <p:extLst>
      <p:ext uri="{BB962C8B-B14F-4D97-AF65-F5344CB8AC3E}">
        <p14:creationId xmlns:p14="http://schemas.microsoft.com/office/powerpoint/2010/main" val="28526143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9BE320-D072-B992-C8BC-3BA4FD64B9E3}"/>
              </a:ext>
            </a:extLst>
          </p:cNvPr>
          <p:cNvSpPr>
            <a:spLocks noGrp="1"/>
          </p:cNvSpPr>
          <p:nvPr>
            <p:ph type="title"/>
          </p:nvPr>
        </p:nvSpPr>
        <p:spPr/>
        <p:txBody>
          <a:bodyPr>
            <a:normAutofit/>
          </a:bodyPr>
          <a:lstStyle/>
          <a:p>
            <a:r>
              <a:rPr lang="en-US" b="0" i="0">
                <a:solidFill>
                  <a:srgbClr val="000000"/>
                </a:solidFill>
                <a:effectLst/>
                <a:latin typeface="Open Sans" panose="020B0606030504020204" pitchFamily="34" charset="0"/>
              </a:rPr>
              <a:t>How should our Program share information? </a:t>
            </a:r>
          </a:p>
        </p:txBody>
      </p:sp>
      <p:pic>
        <p:nvPicPr>
          <p:cNvPr id="5" name="Picture 4">
            <a:extLst>
              <a:ext uri="{FF2B5EF4-FFF2-40B4-BE49-F238E27FC236}">
                <a16:creationId xmlns:a16="http://schemas.microsoft.com/office/drawing/2014/main" id="{CAC23BF6-9432-7B7E-4DAA-12BBE5DA5086}"/>
              </a:ext>
            </a:extLst>
          </p:cNvPr>
          <p:cNvPicPr>
            <a:picLocks noChangeAspect="1"/>
          </p:cNvPicPr>
          <p:nvPr/>
        </p:nvPicPr>
        <p:blipFill>
          <a:blip r:embed="rId2"/>
          <a:stretch>
            <a:fillRect/>
          </a:stretch>
        </p:blipFill>
        <p:spPr>
          <a:xfrm>
            <a:off x="0" y="5178288"/>
            <a:ext cx="2274939" cy="1604196"/>
          </a:xfrm>
          <a:prstGeom prst="rect">
            <a:avLst/>
          </a:prstGeom>
        </p:spPr>
      </p:pic>
      <p:sp>
        <p:nvSpPr>
          <p:cNvPr id="6" name="Content Placeholder 5">
            <a:extLst>
              <a:ext uri="{FF2B5EF4-FFF2-40B4-BE49-F238E27FC236}">
                <a16:creationId xmlns:a16="http://schemas.microsoft.com/office/drawing/2014/main" id="{C9EE0711-F007-18D4-6006-82C8D3B8C8C5}"/>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78900870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SharedContentType xmlns="Microsoft.SharePoint.Taxonomy.ContentTypeSync" SourceId="29f62856-1543-49d4-a736-4569d363f533" ContentTypeId="0x0101" PreviousValue="false"/>
</file>

<file path=customXml/item2.xml><?xml version="1.0" encoding="utf-8"?>
<p:properties xmlns:p="http://schemas.microsoft.com/office/2006/metadata/properties" xmlns:xsi="http://www.w3.org/2001/XMLSchema-instance" xmlns:pc="http://schemas.microsoft.com/office/infopath/2007/PartnerControls">
  <documentManagement>
    <_Source xmlns="http://schemas.microsoft.com/sharepoint/v3/fields" xsi:nil="true"/>
    <Language xmlns="http://schemas.microsoft.com/sharepoint/v3">English</Language>
    <_ip_UnifiedCompliancePolicyUIAction xmlns="http://schemas.microsoft.com/sharepoint/v3" xsi:nil="true"/>
    <j747ac98061d40f0aa7bd47e1db5675d xmlns="4ffa91fb-a0ff-4ac5-b2db-65c790d184a4">
      <Terms xmlns="http://schemas.microsoft.com/office/infopath/2007/PartnerControls"/>
    </j747ac98061d40f0aa7bd47e1db5675d>
    <External_x0020_Contributor xmlns="4ffa91fb-a0ff-4ac5-b2db-65c790d184a4" xsi:nil="true"/>
    <TaxKeywordTaxHTField xmlns="4ffa91fb-a0ff-4ac5-b2db-65c790d184a4">
      <Terms xmlns="http://schemas.microsoft.com/office/infopath/2007/PartnerControls"/>
    </TaxKeywordTaxHTField>
    <lcf76f155ced4ddcb4097134ff3c332f xmlns="815d642b-2160-4833-961f-b2d71d66b037">
      <Terms xmlns="http://schemas.microsoft.com/office/infopath/2007/PartnerControls"/>
    </lcf76f155ced4ddcb4097134ff3c332f>
    <Record xmlns="4ffa91fb-a0ff-4ac5-b2db-65c790d184a4">Shared</Record>
    <_ip_UnifiedCompliancePolicyProperties xmlns="http://schemas.microsoft.com/sharepoint/v3" xsi:nil="true"/>
    <Rights xmlns="4ffa91fb-a0ff-4ac5-b2db-65c790d184a4" xsi:nil="true"/>
    <Document_x0020_Creation_x0020_Date xmlns="4ffa91fb-a0ff-4ac5-b2db-65c790d184a4">2023-06-01T19:19:20+00:00</Document_x0020_Creation_x0020_Date>
    <EPA_x0020_Office xmlns="4ffa91fb-a0ff-4ac5-b2db-65c790d184a4" xsi:nil="true"/>
    <CategoryDescription xmlns="http://schemas.microsoft.com/sharepoint.v3" xsi:nil="true"/>
    <Identifier xmlns="4ffa91fb-a0ff-4ac5-b2db-65c790d184a4" xsi:nil="true"/>
    <_Coverage xmlns="http://schemas.microsoft.com/sharepoint/v3/fields" xsi:nil="true"/>
    <Creator xmlns="4ffa91fb-a0ff-4ac5-b2db-65c790d184a4">
      <UserInfo>
        <DisplayName/>
        <AccountId xsi:nil="true"/>
        <AccountType/>
      </UserInfo>
    </Creator>
    <EPA_x0020_Related_x0020_Documents xmlns="4ffa91fb-a0ff-4ac5-b2db-65c790d184a4" xsi:nil="true"/>
    <EPA_x0020_Contributor xmlns="4ffa91fb-a0ff-4ac5-b2db-65c790d184a4">
      <UserInfo>
        <DisplayName/>
        <AccountId xsi:nil="true"/>
        <AccountType/>
      </UserInfo>
    </EPA_x0020_Contributor>
    <TaxCatchAll xmlns="4ffa91fb-a0ff-4ac5-b2db-65c790d184a4"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95E42E482A0F0D47A24958B11D89579D" ma:contentTypeVersion="16" ma:contentTypeDescription="Create a new document." ma:contentTypeScope="" ma:versionID="cf02768dd16fecf28a11e87fe90b4b9e">
  <xsd:schema xmlns:xsd="http://www.w3.org/2001/XMLSchema" xmlns:xs="http://www.w3.org/2001/XMLSchema" xmlns:p="http://schemas.microsoft.com/office/2006/metadata/properties" xmlns:ns1="http://schemas.microsoft.com/sharepoint/v3" xmlns:ns2="4ffa91fb-a0ff-4ac5-b2db-65c790d184a4" xmlns:ns3="http://schemas.microsoft.com/sharepoint.v3" xmlns:ns4="http://schemas.microsoft.com/sharepoint/v3/fields" xmlns:ns5="815d642b-2160-4833-961f-b2d71d66b037" xmlns:ns6="71189b1e-9948-440d-aaf6-465db15228ad" targetNamespace="http://schemas.microsoft.com/office/2006/metadata/properties" ma:root="true" ma:fieldsID="479145615caedd318fe2535492ae5c09" ns1:_="" ns2:_="" ns3:_="" ns4:_="" ns5:_="" ns6:_="">
    <xsd:import namespace="http://schemas.microsoft.com/sharepoint/v3"/>
    <xsd:import namespace="4ffa91fb-a0ff-4ac5-b2db-65c790d184a4"/>
    <xsd:import namespace="http://schemas.microsoft.com/sharepoint.v3"/>
    <xsd:import namespace="http://schemas.microsoft.com/sharepoint/v3/fields"/>
    <xsd:import namespace="815d642b-2160-4833-961f-b2d71d66b037"/>
    <xsd:import namespace="71189b1e-9948-440d-aaf6-465db15228ad"/>
    <xsd:element name="properties">
      <xsd:complexType>
        <xsd:sequence>
          <xsd:element name="documentManagement">
            <xsd:complexType>
              <xsd:all>
                <xsd:element ref="ns2:Document_x0020_Creation_x0020_Date" minOccurs="0"/>
                <xsd:element ref="ns2:Creator" minOccurs="0"/>
                <xsd:element ref="ns2:EPA_x0020_Office" minOccurs="0"/>
                <xsd:element ref="ns2:Record" minOccurs="0"/>
                <xsd:element ref="ns3:CategoryDescription" minOccurs="0"/>
                <xsd:element ref="ns2:Identifier" minOccurs="0"/>
                <xsd:element ref="ns2:EPA_x0020_Contributor" minOccurs="0"/>
                <xsd:element ref="ns2:External_x0020_Contributor" minOccurs="0"/>
                <xsd:element ref="ns4:_Coverage" minOccurs="0"/>
                <xsd:element ref="ns2:EPA_x0020_Related_x0020_Documents" minOccurs="0"/>
                <xsd:element ref="ns4:_Source" minOccurs="0"/>
                <xsd:element ref="ns2:Rights" minOccurs="0"/>
                <xsd:element ref="ns1:Language" minOccurs="0"/>
                <xsd:element ref="ns2:j747ac98061d40f0aa7bd47e1db5675d" minOccurs="0"/>
                <xsd:element ref="ns2:TaxKeywordTaxHTField" minOccurs="0"/>
                <xsd:element ref="ns2:TaxCatchAllLabel" minOccurs="0"/>
                <xsd:element ref="ns2:TaxCatchAll" minOccurs="0"/>
                <xsd:element ref="ns5:MediaServiceMetadata" minOccurs="0"/>
                <xsd:element ref="ns5:MediaServiceFastMetadata" minOccurs="0"/>
                <xsd:element ref="ns5:MediaServiceAutoTags" minOccurs="0"/>
                <xsd:element ref="ns5:MediaServiceOCR" minOccurs="0"/>
                <xsd:element ref="ns5:MediaServiceGenerationTime" minOccurs="0"/>
                <xsd:element ref="ns5:MediaServiceEventHashCode" minOccurs="0"/>
                <xsd:element ref="ns6:SharedWithUsers" minOccurs="0"/>
                <xsd:element ref="ns6:SharedWithDetails" minOccurs="0"/>
                <xsd:element ref="ns5:lcf76f155ced4ddcb4097134ff3c332f" minOccurs="0"/>
                <xsd:element ref="ns5:MediaServiceDateTaken" minOccurs="0"/>
                <xsd:element ref="ns5:MediaLengthInSeconds" minOccurs="0"/>
                <xsd:element ref="ns1:_ip_UnifiedCompliancePolicyProperties" minOccurs="0"/>
                <xsd:element ref="ns1:_ip_UnifiedCompliancePolicyUIAc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Language" ma:index="17" nillable="true" ma:displayName="Language" ma:default="English" ma:description="Select the document language from the drop down." ma:format="Dropdown" ma:internalName="Language" ma:readOnly="false">
      <xsd:simpleType>
        <xsd:restriction base="dms:Choice">
          <xsd:enumeration value="Arabic (Saudi Arabia)"/>
          <xsd:enumeration value="Bulgarian (Bulgaria)"/>
          <xsd:enumeration value="Chinese (Hong Kong S.A.R.)"/>
          <xsd:enumeration value="Chinese (People's Republic of China)"/>
          <xsd:enumeration value="Chinese (Taiwan)"/>
          <xsd:enumeration value="Croatian (Croatia)"/>
          <xsd:enumeration value="Czech (Czech Republic)"/>
          <xsd:enumeration value="Danish (Denmark)"/>
          <xsd:enumeration value="Dutch (Netherlands)"/>
          <xsd:enumeration value="English"/>
          <xsd:enumeration value="Estonian (Estonia)"/>
          <xsd:enumeration value="Finnish (Finland)"/>
          <xsd:enumeration value="French (France)"/>
          <xsd:enumeration value="German (Germany)"/>
          <xsd:enumeration value="Greek (Greece)"/>
          <xsd:enumeration value="Hebrew (Israel)"/>
          <xsd:enumeration value="Hindi (India)"/>
          <xsd:enumeration value="Hungarian (Hungary)"/>
          <xsd:enumeration value="Indonesian (Indonesia)"/>
          <xsd:enumeration value="Italian (Italy)"/>
          <xsd:enumeration value="Japanese (Japan)"/>
          <xsd:enumeration value="Korean (Korea)"/>
          <xsd:enumeration value="Latvian (Latvia)"/>
          <xsd:enumeration value="Lithuanian (Lithuania)"/>
          <xsd:enumeration value="Malay (Malaysia)"/>
          <xsd:enumeration value="Norwegian (Bokmal) (Norway)"/>
          <xsd:enumeration value="Polish (Poland)"/>
          <xsd:enumeration value="Portuguese (Brazil)"/>
          <xsd:enumeration value="Portuguese (Portugal)"/>
          <xsd:enumeration value="Romanian (Romania)"/>
          <xsd:enumeration value="Russian (Russia)"/>
          <xsd:enumeration value="Serbian (Latin) (Serbia)"/>
          <xsd:enumeration value="Slovak (Slovakia)"/>
          <xsd:enumeration value="Slovenian (Slovenia)"/>
          <xsd:enumeration value="Spanish (Spain)"/>
          <xsd:enumeration value="Swedish (Sweden)"/>
          <xsd:enumeration value="Thai (Thailand)"/>
          <xsd:enumeration value="Turkish (Turkey)"/>
          <xsd:enumeration value="Ukrainian (Ukraine)"/>
          <xsd:enumeration value="Urdu (Islamic Republic of Pakistan)"/>
          <xsd:enumeration value="Vietnamese (Vietnam)"/>
        </xsd:restriction>
      </xsd:simpleType>
    </xsd:element>
    <xsd:element name="_ip_UnifiedCompliancePolicyProperties" ma:index="40" nillable="true" ma:displayName="Unified Compliance Policy Properties" ma:hidden="true" ma:internalName="_ip_UnifiedCompliancePolicyProperties">
      <xsd:simpleType>
        <xsd:restriction base="dms:Note"/>
      </xsd:simpleType>
    </xsd:element>
    <xsd:element name="_ip_UnifiedCompliancePolicyUIAction" ma:index="41"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ffa91fb-a0ff-4ac5-b2db-65c790d184a4" elementFormDefault="qualified">
    <xsd:import namespace="http://schemas.microsoft.com/office/2006/documentManagement/types"/>
    <xsd:import namespace="http://schemas.microsoft.com/office/infopath/2007/PartnerControls"/>
    <xsd:element name="Document_x0020_Creation_x0020_Date" ma:index="2" nillable="true" ma:displayName="Document Date" ma:default="[today]" ma:description="Enter the date this document was last modified. The upload date has been entered by default." ma:format="DateOnly" ma:internalName="Document_x0020_Creation_x0020_Date" ma:readOnly="false">
      <xsd:simpleType>
        <xsd:restriction base="dms:DateTime"/>
      </xsd:simpleType>
    </xsd:element>
    <xsd:element name="Creator" ma:index="3" nillable="true" ma:displayName="Creator" ma:description="Enter the person primarily responsible for the document. The name of the person uploading the document has been entered by default." ma:list="UserInfo" ma:SharePointGroup="0" ma:internalName="Creato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PA_x0020_Office" ma:index="4" nillable="true" ma:displayName="EPA Office" ma:description="Enter the EPA organization primarily responsible for the document. The office of the person uploading the document has been entered by default." ma:internalName="EPA_x0020_Office" ma:readOnly="false">
      <xsd:simpleType>
        <xsd:restriction base="dms:Text">
          <xsd:maxLength value="255"/>
        </xsd:restriction>
      </xsd:simpleType>
    </xsd:element>
    <xsd:element name="Record" ma:index="5" nillable="true" ma:displayName="Record" ma:default="Shared" ma:description="For documents that provide evidence of EPA decisions and actions, select &quot;Shared&quot; (open access) or &quot;Private&quot; (restricted access)." ma:format="Dropdown" ma:internalName="Record">
      <xsd:simpleType>
        <xsd:restriction base="dms:Choice">
          <xsd:enumeration value="None"/>
          <xsd:enumeration value="Shared"/>
          <xsd:enumeration value="Private"/>
        </xsd:restriction>
      </xsd:simpleType>
    </xsd:element>
    <xsd:element name="Identifier" ma:index="9" nillable="true" ma:displayName="Identifier" ma:description="Enter all EPA identification numbers applicable to this document, one on each line." ma:internalName="Identifier" ma:readOnly="false">
      <xsd:simpleType>
        <xsd:restriction base="dms:Note">
          <xsd:maxLength value="255"/>
        </xsd:restriction>
      </xsd:simpleType>
    </xsd:element>
    <xsd:element name="EPA_x0020_Contributor" ma:index="11" nillable="true" ma:displayName="EPA Contributor" ma:description="Enter an EPA person who contributed to the creation of the document but is not the primary author." ma:list="UserInfo" ma:SharePointGroup="0" ma:internalName="EPA_x0020_Contributo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ternal_x0020_Contributor" ma:index="12" nillable="true" ma:displayName="External Contributor" ma:description="Enter a non-EPA person who contributed to the creation of the document but is not the primary author." ma:internalName="External_x0020_Contributor" ma:readOnly="false">
      <xsd:simpleType>
        <xsd:restriction base="dms:Note">
          <xsd:maxLength value="255"/>
        </xsd:restriction>
      </xsd:simpleType>
    </xsd:element>
    <xsd:element name="EPA_x0020_Related_x0020_Documents" ma:index="14" nillable="true" ma:displayName="Other Related Documents" ma:description="Enter any related document." ma:internalName="EPA_x0020_Related_x0020_Documents" ma:readOnly="false">
      <xsd:simpleType>
        <xsd:restriction base="dms:Note">
          <xsd:maxLength value="255"/>
        </xsd:restriction>
      </xsd:simpleType>
    </xsd:element>
    <xsd:element name="Rights" ma:index="16" nillable="true" ma:displayName="Rights" ma:description="Enter information about intellectual property rights held over the document (e.g. copyright, patent, trademark)." ma:internalName="Rights" ma:readOnly="false">
      <xsd:simpleType>
        <xsd:restriction base="dms:Note">
          <xsd:maxLength value="255"/>
        </xsd:restriction>
      </xsd:simpleType>
    </xsd:element>
    <xsd:element name="j747ac98061d40f0aa7bd47e1db5675d" ma:index="19" nillable="true" ma:taxonomy="true" ma:internalName="j747ac98061d40f0aa7bd47e1db5675d" ma:taxonomyFieldName="Document_x0020_Type" ma:displayName="Document Type" ma:readOnly="false" ma:default="" ma:fieldId="{3747ac98-061d-40f0-aa7b-d47e1db5675d}" ma:sspId="29f62856-1543-49d4-a736-4569d363f533" ma:termSetId="e06cd6a9-a175-4da0-81cb-8dba7aa394ab" ma:anchorId="00000000-0000-0000-0000-000000000000" ma:open="false" ma:isKeyword="false">
      <xsd:complexType>
        <xsd:sequence>
          <xsd:element ref="pc:Terms" minOccurs="0" maxOccurs="1"/>
        </xsd:sequence>
      </xsd:complexType>
    </xsd:element>
    <xsd:element name="TaxKeywordTaxHTField" ma:index="21" nillable="true" ma:taxonomy="true" ma:internalName="TaxKeywordTaxHTField" ma:taxonomyFieldName="TaxKeyword" ma:displayName="Enterprise Keywords" ma:readOnly="false" ma:fieldId="{23f27201-bee3-471e-b2e7-b64fd8b7ca38}" ma:taxonomyMulti="true" ma:sspId="29f62856-1543-49d4-a736-4569d363f533" ma:termSetId="00000000-0000-0000-0000-000000000000" ma:anchorId="00000000-0000-0000-0000-000000000000" ma:open="true" ma:isKeyword="true">
      <xsd:complexType>
        <xsd:sequence>
          <xsd:element ref="pc:Terms" minOccurs="0" maxOccurs="1"/>
        </xsd:sequence>
      </xsd:complexType>
    </xsd:element>
    <xsd:element name="TaxCatchAllLabel" ma:index="23" nillable="true" ma:displayName="Taxonomy Catch All Column1" ma:hidden="true" ma:list="{1116450a-f0b5-4319-bca5-76e9339bc8dd}" ma:internalName="TaxCatchAllLabel" ma:readOnly="true" ma:showField="CatchAllDataLabel" ma:web="71189b1e-9948-440d-aaf6-465db15228ad">
      <xsd:complexType>
        <xsd:complexContent>
          <xsd:extension base="dms:MultiChoiceLookup">
            <xsd:sequence>
              <xsd:element name="Value" type="dms:Lookup" maxOccurs="unbounded" minOccurs="0" nillable="true"/>
            </xsd:sequence>
          </xsd:extension>
        </xsd:complexContent>
      </xsd:complexType>
    </xsd:element>
    <xsd:element name="TaxCatchAll" ma:index="24" nillable="true" ma:displayName="Taxonomy Catch All Column" ma:hidden="true" ma:list="{1116450a-f0b5-4319-bca5-76e9339bc8dd}" ma:internalName="TaxCatchAll" ma:showField="CatchAllData" ma:web="71189b1e-9948-440d-aaf6-465db15228ad">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CategoryDescription" ma:index="6" nillable="true" ma:displayName="Description" ma:description="Enter a brief description." ma:internalName="CategoryDescription" ma:readOnly="fals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Coverage" ma:index="13" nillable="true" ma:displayName="Coverage" ma:description="Enter the geographic location, jurisdiction, or time period for which the document is relevant." ma:internalName="_Coverage" ma:readOnly="false">
      <xsd:simpleType>
        <xsd:restriction base="dms:Text">
          <xsd:maxLength value="255"/>
        </xsd:restriction>
      </xsd:simpleType>
    </xsd:element>
    <xsd:element name="_Source" ma:index="15" nillable="true" ma:displayName="Source" ma:description="Enter a source from which the document is derived." ma:internalName="_Source" ma:readOnly="fals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815d642b-2160-4833-961f-b2d71d66b037" elementFormDefault="qualified">
    <xsd:import namespace="http://schemas.microsoft.com/office/2006/documentManagement/types"/>
    <xsd:import namespace="http://schemas.microsoft.com/office/infopath/2007/PartnerControls"/>
    <xsd:element name="MediaServiceMetadata" ma:index="28" nillable="true" ma:displayName="MediaServiceMetadata" ma:hidden="true" ma:internalName="MediaServiceMetadata" ma:readOnly="true">
      <xsd:simpleType>
        <xsd:restriction base="dms:Note"/>
      </xsd:simpleType>
    </xsd:element>
    <xsd:element name="MediaServiceFastMetadata" ma:index="29" nillable="true" ma:displayName="MediaServiceFastMetadata" ma:hidden="true" ma:internalName="MediaServiceFastMetadata" ma:readOnly="true">
      <xsd:simpleType>
        <xsd:restriction base="dms:Note"/>
      </xsd:simpleType>
    </xsd:element>
    <xsd:element name="MediaServiceAutoTags" ma:index="30" nillable="true" ma:displayName="Tags" ma:internalName="MediaServiceAutoTags" ma:readOnly="true">
      <xsd:simpleType>
        <xsd:restriction base="dms:Text"/>
      </xsd:simpleType>
    </xsd:element>
    <xsd:element name="MediaServiceOCR" ma:index="31" nillable="true" ma:displayName="Extracted Text" ma:internalName="MediaServiceOCR" ma:readOnly="true">
      <xsd:simpleType>
        <xsd:restriction base="dms:Note">
          <xsd:maxLength value="255"/>
        </xsd:restriction>
      </xsd:simpleType>
    </xsd:element>
    <xsd:element name="MediaServiceGenerationTime" ma:index="32" nillable="true" ma:displayName="MediaServiceGenerationTime" ma:hidden="true" ma:internalName="MediaServiceGenerationTime" ma:readOnly="true">
      <xsd:simpleType>
        <xsd:restriction base="dms:Text"/>
      </xsd:simpleType>
    </xsd:element>
    <xsd:element name="MediaServiceEventHashCode" ma:index="33" nillable="true" ma:displayName="MediaServiceEventHashCode" ma:hidden="true" ma:internalName="MediaServiceEventHashCode" ma:readOnly="true">
      <xsd:simpleType>
        <xsd:restriction base="dms:Text"/>
      </xsd:simpleType>
    </xsd:element>
    <xsd:element name="lcf76f155ced4ddcb4097134ff3c332f" ma:index="37" nillable="true" ma:taxonomy="true" ma:internalName="lcf76f155ced4ddcb4097134ff3c332f" ma:taxonomyFieldName="MediaServiceImageTags" ma:displayName="Image Tags" ma:readOnly="false" ma:fieldId="{5cf76f15-5ced-4ddc-b409-7134ff3c332f}" ma:taxonomyMulti="true" ma:sspId="29f62856-1543-49d4-a736-4569d363f533" ma:termSetId="09814cd3-568e-fe90-9814-8d621ff8fb84" ma:anchorId="fba54fb3-c3e1-fe81-a776-ca4b69148c4d" ma:open="true" ma:isKeyword="false">
      <xsd:complexType>
        <xsd:sequence>
          <xsd:element ref="pc:Terms" minOccurs="0" maxOccurs="1"/>
        </xsd:sequence>
      </xsd:complexType>
    </xsd:element>
    <xsd:element name="MediaServiceDateTaken" ma:index="38" nillable="true" ma:displayName="MediaServiceDateTaken" ma:hidden="true" ma:internalName="MediaServiceDateTaken" ma:readOnly="true">
      <xsd:simpleType>
        <xsd:restriction base="dms:Text"/>
      </xsd:simpleType>
    </xsd:element>
    <xsd:element name="MediaLengthInSeconds" ma:index="39"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71189b1e-9948-440d-aaf6-465db15228ad" elementFormDefault="qualified">
    <xsd:import namespace="http://schemas.microsoft.com/office/2006/documentManagement/types"/>
    <xsd:import namespace="http://schemas.microsoft.com/office/infopath/2007/PartnerControls"/>
    <xsd:element name="SharedWithUsers" ma:index="3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3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5"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797EDD6-6905-4366-96A2-064FE7C74E37}">
  <ds:schemaRefs>
    <ds:schemaRef ds:uri="Microsoft.SharePoint.Taxonomy.ContentTypeSync"/>
  </ds:schemaRefs>
</ds:datastoreItem>
</file>

<file path=customXml/itemProps2.xml><?xml version="1.0" encoding="utf-8"?>
<ds:datastoreItem xmlns:ds="http://schemas.openxmlformats.org/officeDocument/2006/customXml" ds:itemID="{2A464BDF-F13F-4818-AA2C-43C6671ED4C6}">
  <ds:schemaRefs>
    <ds:schemaRef ds:uri="4ffa91fb-a0ff-4ac5-b2db-65c790d184a4"/>
    <ds:schemaRef ds:uri="71189b1e-9948-440d-aaf6-465db15228ad"/>
    <ds:schemaRef ds:uri="815d642b-2160-4833-961f-b2d71d66b037"/>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microsoft.com/sharepoint.v3"/>
    <ds:schemaRef ds:uri="http://schemas.microsoft.com/sharepoint/v3"/>
    <ds:schemaRef ds:uri="http://schemas.microsoft.com/sharepoint/v3/field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2512BDA5-86AC-48C4-84C0-45B2574E615C}">
  <ds:schemaRefs>
    <ds:schemaRef ds:uri="4ffa91fb-a0ff-4ac5-b2db-65c790d184a4"/>
    <ds:schemaRef ds:uri="71189b1e-9948-440d-aaf6-465db15228ad"/>
    <ds:schemaRef ds:uri="815d642b-2160-4833-961f-b2d71d66b037"/>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microsoft.com/sharepoint.v3"/>
    <ds:schemaRef ds:uri="http://schemas.microsoft.com/sharepoint/v3"/>
    <ds:schemaRef ds:uri="http://schemas.microsoft.com/sharepoint/v3/fields"/>
    <ds:schemaRef ds:uri="http://schemas.openxmlformats.org/package/2006/metadata/core-properties"/>
    <ds:schemaRef ds:uri="http://www.w3.org/2001/XMLSchema"/>
  </ds:schemaRefs>
</ds:datastoreItem>
</file>

<file path=customXml/itemProps4.xml><?xml version="1.0" encoding="utf-8"?>
<ds:datastoreItem xmlns:ds="http://schemas.openxmlformats.org/officeDocument/2006/customXml" ds:itemID="{F7203848-B0B0-485F-BE88-237417A51CC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Application>Microsoft Office PowerPoint</Application>
  <PresentationFormat>Widescreen</PresentationFormat>
  <Slides>11</Slides>
  <Notes>0</Notes>
  <HiddenSlides>0</HiddenSlide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Scaling Up from Pilot to Progress </vt:lpstr>
      <vt:lpstr>Your Moderators</vt:lpstr>
      <vt:lpstr>In This Session, We Will Discuss:</vt:lpstr>
      <vt:lpstr>What do we mean by “pilot” ?</vt:lpstr>
      <vt:lpstr>SNEP-funded Pilot Projects</vt:lpstr>
      <vt:lpstr>PowerPoint Presentation</vt:lpstr>
      <vt:lpstr>General Guidance and Discussion Questions</vt:lpstr>
      <vt:lpstr>How can our Program better amplify the successes and lessons-learned from previously funded projects?</vt:lpstr>
      <vt:lpstr>How should our Program share information? </vt:lpstr>
      <vt:lpstr>How can we scale up from a site-level impact to a regional impact?</vt:lpstr>
      <vt:lpstr>Overview of Projects Funded to Date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Scaling Up from Pilot to Progress </dc:title>
  <dc:creator>Reilly, Adam (he/him/his)</dc:creator>
  <cp:revision>1</cp:revision>
  <dcterms:created xsi:type="dcterms:W3CDTF">2023-06-01T14:51:47Z</dcterms:created>
  <dcterms:modified xsi:type="dcterms:W3CDTF">2023-06-09T18:27:47Z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0x01010095E42E482A0F0D47A24958B11D89579D</vt:lpwstr>
  </property>
  <property fmtid="{D5CDD505-2E9C-101B-9397-08002B2CF9AE}" pid="3" name="e3f09c3df709400db2417a7161762d62">
    <vt:lpwstr/>
  </property>
  <property fmtid="{D5CDD505-2E9C-101B-9397-08002B2CF9AE}" pid="4" name="Document Type">
    <vt:lpwstr/>
  </property>
  <property fmtid="{D5CDD505-2E9C-101B-9397-08002B2CF9AE}" pid="5" name="EPA_x0020_Subject">
    <vt:lpwstr/>
  </property>
  <property fmtid="{D5CDD505-2E9C-101B-9397-08002B2CF9AE}" pid="6" name="TaxKeyword">
    <vt:lpwstr/>
  </property>
  <property fmtid="{D5CDD505-2E9C-101B-9397-08002B2CF9AE}" pid="7" name="MediaServiceImageTags">
    <vt:lpwstr/>
  </property>
  <property fmtid="{D5CDD505-2E9C-101B-9397-08002B2CF9AE}" pid="8" name="EPA Subject">
    <vt:lpwstr/>
  </property>
</Properties>
</file>