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3_F34E0464.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7" r:id="rId6"/>
    <p:sldId id="258" r:id="rId7"/>
    <p:sldId id="259" r:id="rId8"/>
    <p:sldId id="263" r:id="rId9"/>
    <p:sldId id="264" r:id="rId10"/>
    <p:sldId id="262" r:id="rId11"/>
    <p:sldId id="260" r:id="rId12"/>
    <p:sldId id="261"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FDB6D-743C-6462-440F-DDBEE29E5CC6}" name="Bryce DuBois" initials="BD" userId="S::bdubois_risd.edu#ext#@usepa.onmicrosoft.com::86b67297-5dcf-4606-ac90-2399fe030e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79D0F-0B27-2862-CA5F-EBF1890CA4BC}" v="55" dt="2023-06-08T14:33:21.742"/>
    <p1510:client id="{77319BD0-DB5D-4B41-B22E-65BEF942A600}" v="577" dt="2023-06-08T14:35:16.469"/>
    <p1510:client id="{DBC8F8A6-401A-8049-139C-5D24DC34C4EB}" v="179" dt="2023-06-08T14:05:03.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sakarnis" userId="S::tim.pasakarnis_capecodcommission.org#ext#@usepa.onmicrosoft.com::0687d71f-c1fc-4e12-b506-1b90acbd7ce7" providerId="AD" clId="Web-{DBC8F8A6-401A-8049-139C-5D24DC34C4EB}"/>
    <pc:docChg chg="modSld">
      <pc:chgData name="Tim Pasakarnis" userId="S::tim.pasakarnis_capecodcommission.org#ext#@usepa.onmicrosoft.com::0687d71f-c1fc-4e12-b506-1b90acbd7ce7" providerId="AD" clId="Web-{DBC8F8A6-401A-8049-139C-5D24DC34C4EB}" dt="2023-06-08T14:04:59.417" v="164" actId="20577"/>
      <pc:docMkLst>
        <pc:docMk/>
      </pc:docMkLst>
      <pc:sldChg chg="addSp delSp modSp">
        <pc:chgData name="Tim Pasakarnis" userId="S::tim.pasakarnis_capecodcommission.org#ext#@usepa.onmicrosoft.com::0687d71f-c1fc-4e12-b506-1b90acbd7ce7" providerId="AD" clId="Web-{DBC8F8A6-401A-8049-139C-5D24DC34C4EB}" dt="2023-06-07T20:32:32.142" v="161" actId="20577"/>
        <pc:sldMkLst>
          <pc:docMk/>
          <pc:sldMk cId="3752516557" sldId="258"/>
        </pc:sldMkLst>
        <pc:spChg chg="mod">
          <ac:chgData name="Tim Pasakarnis" userId="S::tim.pasakarnis_capecodcommission.org#ext#@usepa.onmicrosoft.com::0687d71f-c1fc-4e12-b506-1b90acbd7ce7" providerId="AD" clId="Web-{DBC8F8A6-401A-8049-139C-5D24DC34C4EB}" dt="2023-06-07T20:32:32.142" v="161" actId="20577"/>
          <ac:spMkLst>
            <pc:docMk/>
            <pc:sldMk cId="3752516557" sldId="258"/>
            <ac:spMk id="3" creationId="{1DB9A9ED-BC53-FB0A-272A-D526FE91A2ED}"/>
          </ac:spMkLst>
        </pc:spChg>
        <pc:picChg chg="add del mod">
          <ac:chgData name="Tim Pasakarnis" userId="S::tim.pasakarnis_capecodcommission.org#ext#@usepa.onmicrosoft.com::0687d71f-c1fc-4e12-b506-1b90acbd7ce7" providerId="AD" clId="Web-{DBC8F8A6-401A-8049-139C-5D24DC34C4EB}" dt="2023-06-07T20:26:32.133" v="2"/>
          <ac:picMkLst>
            <pc:docMk/>
            <pc:sldMk cId="3752516557" sldId="258"/>
            <ac:picMk id="8" creationId="{0CAFE88D-302C-E2C8-2B50-F687AF434BA0}"/>
          </ac:picMkLst>
        </pc:picChg>
        <pc:picChg chg="mod">
          <ac:chgData name="Tim Pasakarnis" userId="S::tim.pasakarnis_capecodcommission.org#ext#@usepa.onmicrosoft.com::0687d71f-c1fc-4e12-b506-1b90acbd7ce7" providerId="AD" clId="Web-{DBC8F8A6-401A-8049-139C-5D24DC34C4EB}" dt="2023-06-07T20:27:23.415" v="8"/>
          <ac:picMkLst>
            <pc:docMk/>
            <pc:sldMk cId="3752516557" sldId="258"/>
            <ac:picMk id="10" creationId="{2F7EB011-8958-5E61-7179-09CC2D693AAE}"/>
          </ac:picMkLst>
        </pc:picChg>
        <pc:picChg chg="add mod modCrop">
          <ac:chgData name="Tim Pasakarnis" userId="S::tim.pasakarnis_capecodcommission.org#ext#@usepa.onmicrosoft.com::0687d71f-c1fc-4e12-b506-1b90acbd7ce7" providerId="AD" clId="Web-{DBC8F8A6-401A-8049-139C-5D24DC34C4EB}" dt="2023-06-07T20:29:40.403" v="22" actId="1076"/>
          <ac:picMkLst>
            <pc:docMk/>
            <pc:sldMk cId="3752516557" sldId="258"/>
            <ac:picMk id="11" creationId="{3946BDD5-8795-B79B-AF5D-B274D51BBFFB}"/>
          </ac:picMkLst>
        </pc:picChg>
      </pc:sldChg>
      <pc:sldChg chg="modSp">
        <pc:chgData name="Tim Pasakarnis" userId="S::tim.pasakarnis_capecodcommission.org#ext#@usepa.onmicrosoft.com::0687d71f-c1fc-4e12-b506-1b90acbd7ce7" providerId="AD" clId="Web-{DBC8F8A6-401A-8049-139C-5D24DC34C4EB}" dt="2023-06-08T14:04:59.417" v="164" actId="20577"/>
        <pc:sldMkLst>
          <pc:docMk/>
          <pc:sldMk cId="3594267263" sldId="261"/>
        </pc:sldMkLst>
        <pc:spChg chg="mod">
          <ac:chgData name="Tim Pasakarnis" userId="S::tim.pasakarnis_capecodcommission.org#ext#@usepa.onmicrosoft.com::0687d71f-c1fc-4e12-b506-1b90acbd7ce7" providerId="AD" clId="Web-{DBC8F8A6-401A-8049-139C-5D24DC34C4EB}" dt="2023-06-08T14:04:59.417" v="164" actId="20577"/>
          <ac:spMkLst>
            <pc:docMk/>
            <pc:sldMk cId="3594267263" sldId="261"/>
            <ac:spMk id="3" creationId="{9790E39E-8183-28D9-9E94-6E066C53A4E5}"/>
          </ac:spMkLst>
        </pc:spChg>
      </pc:sldChg>
    </pc:docChg>
  </pc:docChgLst>
  <pc:docChgLst>
    <pc:chgData name="Reilly, Adam (he/him/his)" userId="a0e85d0d-c4a6-489d-9e61-7200e096bdfa" providerId="ADAL" clId="{77319BD0-DB5D-4B41-B22E-65BEF942A600}"/>
    <pc:docChg chg="undo custSel addSld delSld modSld sldOrd">
      <pc:chgData name="Reilly, Adam (he/him/his)" userId="a0e85d0d-c4a6-489d-9e61-7200e096bdfa" providerId="ADAL" clId="{77319BD0-DB5D-4B41-B22E-65BEF942A600}" dt="2023-06-08T14:35:16.469" v="3038" actId="20577"/>
      <pc:docMkLst>
        <pc:docMk/>
      </pc:docMkLst>
      <pc:sldChg chg="modSp mod">
        <pc:chgData name="Reilly, Adam (he/him/his)" userId="a0e85d0d-c4a6-489d-9e61-7200e096bdfa" providerId="ADAL" clId="{77319BD0-DB5D-4B41-B22E-65BEF942A600}" dt="2023-06-06T12:01:20.802" v="83" actId="2711"/>
        <pc:sldMkLst>
          <pc:docMk/>
          <pc:sldMk cId="3752516557" sldId="258"/>
        </pc:sldMkLst>
        <pc:spChg chg="mod">
          <ac:chgData name="Reilly, Adam (he/him/his)" userId="a0e85d0d-c4a6-489d-9e61-7200e096bdfa" providerId="ADAL" clId="{77319BD0-DB5D-4B41-B22E-65BEF942A600}" dt="2023-06-06T12:01:20.802" v="83" actId="2711"/>
          <ac:spMkLst>
            <pc:docMk/>
            <pc:sldMk cId="3752516557" sldId="258"/>
            <ac:spMk id="6" creationId="{8FC33F4A-76CC-0032-DDA0-3B839723430B}"/>
          </ac:spMkLst>
        </pc:spChg>
        <pc:picChg chg="mod modCrop">
          <ac:chgData name="Reilly, Adam (he/him/his)" userId="a0e85d0d-c4a6-489d-9e61-7200e096bdfa" providerId="ADAL" clId="{77319BD0-DB5D-4B41-B22E-65BEF942A600}" dt="2023-06-06T12:00:42.969" v="79" actId="18131"/>
          <ac:picMkLst>
            <pc:docMk/>
            <pc:sldMk cId="3752516557" sldId="258"/>
            <ac:picMk id="9" creationId="{605818D1-8D0B-1F30-C75F-01ABD02D5036}"/>
          </ac:picMkLst>
        </pc:picChg>
      </pc:sldChg>
      <pc:sldChg chg="modSp mod delCm">
        <pc:chgData name="Reilly, Adam (he/him/his)" userId="a0e85d0d-c4a6-489d-9e61-7200e096bdfa" providerId="ADAL" clId="{77319BD0-DB5D-4B41-B22E-65BEF942A600}" dt="2023-06-08T14:23:08.958" v="2591" actId="14100"/>
        <pc:sldMkLst>
          <pc:docMk/>
          <pc:sldMk cId="1845881034" sldId="260"/>
        </pc:sldMkLst>
        <pc:spChg chg="mod">
          <ac:chgData name="Reilly, Adam (he/him/his)" userId="a0e85d0d-c4a6-489d-9e61-7200e096bdfa" providerId="ADAL" clId="{77319BD0-DB5D-4B41-B22E-65BEF942A600}" dt="2023-06-08T14:23:04.452" v="2590" actId="20577"/>
          <ac:spMkLst>
            <pc:docMk/>
            <pc:sldMk cId="1845881034" sldId="260"/>
            <ac:spMk id="2" creationId="{C99BE320-D072-B992-C8BC-3BA4FD64B9E3}"/>
          </ac:spMkLst>
        </pc:spChg>
        <pc:spChg chg="mod">
          <ac:chgData name="Reilly, Adam (he/him/his)" userId="a0e85d0d-c4a6-489d-9e61-7200e096bdfa" providerId="ADAL" clId="{77319BD0-DB5D-4B41-B22E-65BEF942A600}" dt="2023-06-08T14:23:08.958" v="2591" actId="14100"/>
          <ac:spMkLst>
            <pc:docMk/>
            <pc:sldMk cId="1845881034" sldId="260"/>
            <ac:spMk id="3" creationId="{1DB9A9ED-BC53-FB0A-272A-D526FE91A2ED}"/>
          </ac:spMkLst>
        </pc:spChg>
      </pc:sldChg>
      <pc:sldChg chg="addSp modSp new mod ord modNotesTx">
        <pc:chgData name="Reilly, Adam (he/him/his)" userId="a0e85d0d-c4a6-489d-9e61-7200e096bdfa" providerId="ADAL" clId="{77319BD0-DB5D-4B41-B22E-65BEF942A600}" dt="2023-06-08T14:23:51.231" v="2598"/>
        <pc:sldMkLst>
          <pc:docMk/>
          <pc:sldMk cId="3594267263" sldId="261"/>
        </pc:sldMkLst>
        <pc:spChg chg="mod">
          <ac:chgData name="Reilly, Adam (he/him/his)" userId="a0e85d0d-c4a6-489d-9e61-7200e096bdfa" providerId="ADAL" clId="{77319BD0-DB5D-4B41-B22E-65BEF942A600}" dt="2023-06-06T12:14:09.282" v="1220" actId="20577"/>
          <ac:spMkLst>
            <pc:docMk/>
            <pc:sldMk cId="3594267263" sldId="261"/>
            <ac:spMk id="2" creationId="{57D8220A-A3D1-8BCD-E738-CD756E5F95D9}"/>
          </ac:spMkLst>
        </pc:spChg>
        <pc:spChg chg="mod">
          <ac:chgData name="Reilly, Adam (he/him/his)" userId="a0e85d0d-c4a6-489d-9e61-7200e096bdfa" providerId="ADAL" clId="{77319BD0-DB5D-4B41-B22E-65BEF942A600}" dt="2023-06-08T14:15:46.556" v="2573" actId="1076"/>
          <ac:spMkLst>
            <pc:docMk/>
            <pc:sldMk cId="3594267263" sldId="261"/>
            <ac:spMk id="3" creationId="{9790E39E-8183-28D9-9E94-6E066C53A4E5}"/>
          </ac:spMkLst>
        </pc:spChg>
        <pc:spChg chg="add mod">
          <ac:chgData name="Reilly, Adam (he/him/his)" userId="a0e85d0d-c4a6-489d-9e61-7200e096bdfa" providerId="ADAL" clId="{77319BD0-DB5D-4B41-B22E-65BEF942A600}" dt="2023-06-06T12:14:35.727" v="1242" actId="20577"/>
          <ac:spMkLst>
            <pc:docMk/>
            <pc:sldMk cId="3594267263" sldId="261"/>
            <ac:spMk id="4" creationId="{31AF5C85-1E7F-7D48-6029-62B9928915F4}"/>
          </ac:spMkLst>
        </pc:spChg>
        <pc:picChg chg="add mod">
          <ac:chgData name="Reilly, Adam (he/him/his)" userId="a0e85d0d-c4a6-489d-9e61-7200e096bdfa" providerId="ADAL" clId="{77319BD0-DB5D-4B41-B22E-65BEF942A600}" dt="2023-06-06T12:16:24.109" v="1442"/>
          <ac:picMkLst>
            <pc:docMk/>
            <pc:sldMk cId="3594267263" sldId="261"/>
            <ac:picMk id="5" creationId="{C8642992-26C4-6B3D-81A1-50B63595549F}"/>
          </ac:picMkLst>
        </pc:picChg>
      </pc:sldChg>
      <pc:sldChg chg="del">
        <pc:chgData name="Reilly, Adam (he/him/his)" userId="a0e85d0d-c4a6-489d-9e61-7200e096bdfa" providerId="ADAL" clId="{77319BD0-DB5D-4B41-B22E-65BEF942A600}" dt="2023-06-02T13:42:07.268" v="73" actId="47"/>
        <pc:sldMkLst>
          <pc:docMk/>
          <pc:sldMk cId="3937442006" sldId="261"/>
        </pc:sldMkLst>
      </pc:sldChg>
      <pc:sldChg chg="add ord">
        <pc:chgData name="Reilly, Adam (he/him/his)" userId="a0e85d0d-c4a6-489d-9e61-7200e096bdfa" providerId="ADAL" clId="{77319BD0-DB5D-4B41-B22E-65BEF942A600}" dt="2023-06-06T12:17:16.846" v="1577"/>
        <pc:sldMkLst>
          <pc:docMk/>
          <pc:sldMk cId="714338987" sldId="262"/>
        </pc:sldMkLst>
      </pc:sldChg>
      <pc:sldChg chg="addSp modSp new mod">
        <pc:chgData name="Reilly, Adam (he/him/his)" userId="a0e85d0d-c4a6-489d-9e61-7200e096bdfa" providerId="ADAL" clId="{77319BD0-DB5D-4B41-B22E-65BEF942A600}" dt="2023-06-06T12:26:38.950" v="2377"/>
        <pc:sldMkLst>
          <pc:docMk/>
          <pc:sldMk cId="59803775" sldId="263"/>
        </pc:sldMkLst>
        <pc:spChg chg="mod">
          <ac:chgData name="Reilly, Adam (he/him/his)" userId="a0e85d0d-c4a6-489d-9e61-7200e096bdfa" providerId="ADAL" clId="{77319BD0-DB5D-4B41-B22E-65BEF942A600}" dt="2023-06-06T12:23:51.624" v="2113" actId="20577"/>
          <ac:spMkLst>
            <pc:docMk/>
            <pc:sldMk cId="59803775" sldId="263"/>
            <ac:spMk id="2" creationId="{E527EA52-24DB-1F95-0785-34D51739B2F1}"/>
          </ac:spMkLst>
        </pc:spChg>
        <pc:spChg chg="mod">
          <ac:chgData name="Reilly, Adam (he/him/his)" userId="a0e85d0d-c4a6-489d-9e61-7200e096bdfa" providerId="ADAL" clId="{77319BD0-DB5D-4B41-B22E-65BEF942A600}" dt="2023-06-06T12:23:45.257" v="2094" actId="20577"/>
          <ac:spMkLst>
            <pc:docMk/>
            <pc:sldMk cId="59803775" sldId="263"/>
            <ac:spMk id="3" creationId="{CCF8E090-0A27-3514-216C-10A8C3C0E4CD}"/>
          </ac:spMkLst>
        </pc:spChg>
        <pc:picChg chg="add mod">
          <ac:chgData name="Reilly, Adam (he/him/his)" userId="a0e85d0d-c4a6-489d-9e61-7200e096bdfa" providerId="ADAL" clId="{77319BD0-DB5D-4B41-B22E-65BEF942A600}" dt="2023-06-06T12:26:38.950" v="2377"/>
          <ac:picMkLst>
            <pc:docMk/>
            <pc:sldMk cId="59803775" sldId="263"/>
            <ac:picMk id="4" creationId="{770AC4AA-0F57-C4D0-5954-F06DEB41D076}"/>
          </ac:picMkLst>
        </pc:picChg>
      </pc:sldChg>
      <pc:sldChg chg="addSp modSp add mod">
        <pc:chgData name="Reilly, Adam (he/him/his)" userId="a0e85d0d-c4a6-489d-9e61-7200e096bdfa" providerId="ADAL" clId="{77319BD0-DB5D-4B41-B22E-65BEF942A600}" dt="2023-06-06T12:30:54.845" v="2477" actId="1076"/>
        <pc:sldMkLst>
          <pc:docMk/>
          <pc:sldMk cId="2566924353" sldId="264"/>
        </pc:sldMkLst>
        <pc:spChg chg="mod">
          <ac:chgData name="Reilly, Adam (he/him/his)" userId="a0e85d0d-c4a6-489d-9e61-7200e096bdfa" providerId="ADAL" clId="{77319BD0-DB5D-4B41-B22E-65BEF942A600}" dt="2023-06-06T12:24:59.192" v="2144" actId="20577"/>
          <ac:spMkLst>
            <pc:docMk/>
            <pc:sldMk cId="2566924353" sldId="264"/>
            <ac:spMk id="2" creationId="{E527EA52-24DB-1F95-0785-34D51739B2F1}"/>
          </ac:spMkLst>
        </pc:spChg>
        <pc:spChg chg="mod">
          <ac:chgData name="Reilly, Adam (he/him/his)" userId="a0e85d0d-c4a6-489d-9e61-7200e096bdfa" providerId="ADAL" clId="{77319BD0-DB5D-4B41-B22E-65BEF942A600}" dt="2023-06-06T12:27:37.749" v="2382" actId="14100"/>
          <ac:spMkLst>
            <pc:docMk/>
            <pc:sldMk cId="2566924353" sldId="264"/>
            <ac:spMk id="3" creationId="{CCF8E090-0A27-3514-216C-10A8C3C0E4CD}"/>
          </ac:spMkLst>
        </pc:spChg>
        <pc:spChg chg="add mod">
          <ac:chgData name="Reilly, Adam (he/him/his)" userId="a0e85d0d-c4a6-489d-9e61-7200e096bdfa" providerId="ADAL" clId="{77319BD0-DB5D-4B41-B22E-65BEF942A600}" dt="2023-06-06T12:30:54.845" v="2477" actId="1076"/>
          <ac:spMkLst>
            <pc:docMk/>
            <pc:sldMk cId="2566924353" sldId="264"/>
            <ac:spMk id="6" creationId="{96634C95-F1B3-7600-9820-6667450F2E22}"/>
          </ac:spMkLst>
        </pc:spChg>
        <pc:spChg chg="add mod">
          <ac:chgData name="Reilly, Adam (he/him/his)" userId="a0e85d0d-c4a6-489d-9e61-7200e096bdfa" providerId="ADAL" clId="{77319BD0-DB5D-4B41-B22E-65BEF942A600}" dt="2023-06-06T12:30:34.460" v="2475" actId="207"/>
          <ac:spMkLst>
            <pc:docMk/>
            <pc:sldMk cId="2566924353" sldId="264"/>
            <ac:spMk id="11" creationId="{943079CE-1D29-3B00-89AD-886739B3A9E3}"/>
          </ac:spMkLst>
        </pc:spChg>
        <pc:picChg chg="add mod">
          <ac:chgData name="Reilly, Adam (he/him/his)" userId="a0e85d0d-c4a6-489d-9e61-7200e096bdfa" providerId="ADAL" clId="{77319BD0-DB5D-4B41-B22E-65BEF942A600}" dt="2023-06-06T12:26:43.142" v="2378"/>
          <ac:picMkLst>
            <pc:docMk/>
            <pc:sldMk cId="2566924353" sldId="264"/>
            <ac:picMk id="4" creationId="{111B8736-0649-240A-C8E3-3CDE983252FE}"/>
          </ac:picMkLst>
        </pc:picChg>
        <pc:picChg chg="add mod">
          <ac:chgData name="Reilly, Adam (he/him/his)" userId="a0e85d0d-c4a6-489d-9e61-7200e096bdfa" providerId="ADAL" clId="{77319BD0-DB5D-4B41-B22E-65BEF942A600}" dt="2023-06-06T12:29:43.248" v="2407" actId="1076"/>
          <ac:picMkLst>
            <pc:docMk/>
            <pc:sldMk cId="2566924353" sldId="264"/>
            <ac:picMk id="8" creationId="{EB36E088-D1CA-EABD-D292-F6875709CC62}"/>
          </ac:picMkLst>
        </pc:picChg>
        <pc:picChg chg="add mod">
          <ac:chgData name="Reilly, Adam (he/him/his)" userId="a0e85d0d-c4a6-489d-9e61-7200e096bdfa" providerId="ADAL" clId="{77319BD0-DB5D-4B41-B22E-65BEF942A600}" dt="2023-06-06T12:30:29.653" v="2474" actId="1076"/>
          <ac:picMkLst>
            <pc:docMk/>
            <pc:sldMk cId="2566924353" sldId="264"/>
            <ac:picMk id="10" creationId="{3548FD2F-AB72-67E7-06D1-88199242C7CC}"/>
          </ac:picMkLst>
        </pc:picChg>
      </pc:sldChg>
      <pc:sldChg chg="modSp new del mod">
        <pc:chgData name="Reilly, Adam (he/him/his)" userId="a0e85d0d-c4a6-489d-9e61-7200e096bdfa" providerId="ADAL" clId="{77319BD0-DB5D-4B41-B22E-65BEF942A600}" dt="2023-06-08T14:26:21.026" v="2613" actId="2696"/>
        <pc:sldMkLst>
          <pc:docMk/>
          <pc:sldMk cId="4067702369" sldId="265"/>
        </pc:sldMkLst>
        <pc:spChg chg="mod">
          <ac:chgData name="Reilly, Adam (he/him/his)" userId="a0e85d0d-c4a6-489d-9e61-7200e096bdfa" providerId="ADAL" clId="{77319BD0-DB5D-4B41-B22E-65BEF942A600}" dt="2023-06-08T14:22:55.050" v="2586"/>
          <ac:spMkLst>
            <pc:docMk/>
            <pc:sldMk cId="4067702369" sldId="265"/>
            <ac:spMk id="3" creationId="{283E983C-E492-91BC-41EB-7AD40FBBA04D}"/>
          </ac:spMkLst>
        </pc:spChg>
      </pc:sldChg>
      <pc:sldChg chg="modSp add del mod">
        <pc:chgData name="Reilly, Adam (he/him/his)" userId="a0e85d0d-c4a6-489d-9e61-7200e096bdfa" providerId="ADAL" clId="{77319BD0-DB5D-4B41-B22E-65BEF942A600}" dt="2023-06-08T14:28:19.361" v="2687" actId="47"/>
        <pc:sldMkLst>
          <pc:docMk/>
          <pc:sldMk cId="2220289885" sldId="266"/>
        </pc:sldMkLst>
        <pc:spChg chg="mod">
          <ac:chgData name="Reilly, Adam (he/him/his)" userId="a0e85d0d-c4a6-489d-9e61-7200e096bdfa" providerId="ADAL" clId="{77319BD0-DB5D-4B41-B22E-65BEF942A600}" dt="2023-06-08T14:23:28.059" v="2594" actId="20577"/>
          <ac:spMkLst>
            <pc:docMk/>
            <pc:sldMk cId="2220289885" sldId="266"/>
            <ac:spMk id="2" creationId="{C99BE320-D072-B992-C8BC-3BA4FD64B9E3}"/>
          </ac:spMkLst>
        </pc:spChg>
        <pc:spChg chg="mod">
          <ac:chgData name="Reilly, Adam (he/him/his)" userId="a0e85d0d-c4a6-489d-9e61-7200e096bdfa" providerId="ADAL" clId="{77319BD0-DB5D-4B41-B22E-65BEF942A600}" dt="2023-06-08T14:23:42.168" v="2596" actId="5793"/>
          <ac:spMkLst>
            <pc:docMk/>
            <pc:sldMk cId="2220289885" sldId="266"/>
            <ac:spMk id="3" creationId="{1DB9A9ED-BC53-FB0A-272A-D526FE91A2ED}"/>
          </ac:spMkLst>
        </pc:spChg>
      </pc:sldChg>
      <pc:sldChg chg="modSp add mod modNotesTx">
        <pc:chgData name="Reilly, Adam (he/him/his)" userId="a0e85d0d-c4a6-489d-9e61-7200e096bdfa" providerId="ADAL" clId="{77319BD0-DB5D-4B41-B22E-65BEF942A600}" dt="2023-06-08T14:32:30.060" v="2938" actId="6549"/>
        <pc:sldMkLst>
          <pc:docMk/>
          <pc:sldMk cId="2287957806" sldId="267"/>
        </pc:sldMkLst>
        <pc:spChg chg="mod">
          <ac:chgData name="Reilly, Adam (he/him/his)" userId="a0e85d0d-c4a6-489d-9e61-7200e096bdfa" providerId="ADAL" clId="{77319BD0-DB5D-4B41-B22E-65BEF942A600}" dt="2023-06-08T14:28:23.384" v="2689" actId="20577"/>
          <ac:spMkLst>
            <pc:docMk/>
            <pc:sldMk cId="2287957806" sldId="267"/>
            <ac:spMk id="2" creationId="{C99BE320-D072-B992-C8BC-3BA4FD64B9E3}"/>
          </ac:spMkLst>
        </pc:spChg>
        <pc:spChg chg="mod">
          <ac:chgData name="Reilly, Adam (he/him/his)" userId="a0e85d0d-c4a6-489d-9e61-7200e096bdfa" providerId="ADAL" clId="{77319BD0-DB5D-4B41-B22E-65BEF942A600}" dt="2023-06-08T14:32:26.153" v="2937" actId="1076"/>
          <ac:spMkLst>
            <pc:docMk/>
            <pc:sldMk cId="2287957806" sldId="267"/>
            <ac:spMk id="3" creationId="{1DB9A9ED-BC53-FB0A-272A-D526FE91A2ED}"/>
          </ac:spMkLst>
        </pc:spChg>
      </pc:sldChg>
      <pc:sldChg chg="modSp add mod">
        <pc:chgData name="Reilly, Adam (he/him/his)" userId="a0e85d0d-c4a6-489d-9e61-7200e096bdfa" providerId="ADAL" clId="{77319BD0-DB5D-4B41-B22E-65BEF942A600}" dt="2023-06-08T14:35:16.469" v="3038" actId="20577"/>
        <pc:sldMkLst>
          <pc:docMk/>
          <pc:sldMk cId="1933633598" sldId="268"/>
        </pc:sldMkLst>
        <pc:spChg chg="mod">
          <ac:chgData name="Reilly, Adam (he/him/his)" userId="a0e85d0d-c4a6-489d-9e61-7200e096bdfa" providerId="ADAL" clId="{77319BD0-DB5D-4B41-B22E-65BEF942A600}" dt="2023-06-08T14:28:27.829" v="2691" actId="20577"/>
          <ac:spMkLst>
            <pc:docMk/>
            <pc:sldMk cId="1933633598" sldId="268"/>
            <ac:spMk id="2" creationId="{C99BE320-D072-B992-C8BC-3BA4FD64B9E3}"/>
          </ac:spMkLst>
        </pc:spChg>
        <pc:spChg chg="mod">
          <ac:chgData name="Reilly, Adam (he/him/his)" userId="a0e85d0d-c4a6-489d-9e61-7200e096bdfa" providerId="ADAL" clId="{77319BD0-DB5D-4B41-B22E-65BEF942A600}" dt="2023-06-08T14:35:16.469" v="3038" actId="20577"/>
          <ac:spMkLst>
            <pc:docMk/>
            <pc:sldMk cId="1933633598" sldId="268"/>
            <ac:spMk id="3" creationId="{1DB9A9ED-BC53-FB0A-272A-D526FE91A2ED}"/>
          </ac:spMkLst>
        </pc:spChg>
      </pc:sldChg>
    </pc:docChg>
  </pc:docChgLst>
  <pc:docChgLst>
    <pc:chgData name="Bryce DuBois" userId="S::bdubois_risd.edu#ext#@usepa.onmicrosoft.com::86b67297-5dcf-4606-ac90-2399fe030e60" providerId="AD" clId="Web-{AC237699-A88E-A5F8-1F8E-0B185A71736A}"/>
    <pc:docChg chg="mod modSld">
      <pc:chgData name="Bryce DuBois" userId="S::bdubois_risd.edu#ext#@usepa.onmicrosoft.com::86b67297-5dcf-4606-ac90-2399fe030e60" providerId="AD" clId="Web-{AC237699-A88E-A5F8-1F8E-0B185A71736A}" dt="2023-06-05T23:16:01.903" v="150"/>
      <pc:docMkLst>
        <pc:docMk/>
      </pc:docMkLst>
      <pc:sldChg chg="addSp delSp modSp">
        <pc:chgData name="Bryce DuBois" userId="S::bdubois_risd.edu#ext#@usepa.onmicrosoft.com::86b67297-5dcf-4606-ac90-2399fe030e60" providerId="AD" clId="Web-{AC237699-A88E-A5F8-1F8E-0B185A71736A}" dt="2023-06-05T23:11:21.836" v="147" actId="20577"/>
        <pc:sldMkLst>
          <pc:docMk/>
          <pc:sldMk cId="3752516557" sldId="258"/>
        </pc:sldMkLst>
        <pc:spChg chg="mod">
          <ac:chgData name="Bryce DuBois" userId="S::bdubois_risd.edu#ext#@usepa.onmicrosoft.com::86b67297-5dcf-4606-ac90-2399fe030e60" providerId="AD" clId="Web-{AC237699-A88E-A5F8-1F8E-0B185A71736A}" dt="2023-06-05T23:11:21.836" v="147" actId="20577"/>
          <ac:spMkLst>
            <pc:docMk/>
            <pc:sldMk cId="3752516557" sldId="258"/>
            <ac:spMk id="6" creationId="{8FC33F4A-76CC-0032-DDA0-3B839723430B}"/>
          </ac:spMkLst>
        </pc:spChg>
        <pc:picChg chg="add del mod">
          <ac:chgData name="Bryce DuBois" userId="S::bdubois_risd.edu#ext#@usepa.onmicrosoft.com::86b67297-5dcf-4606-ac90-2399fe030e60" providerId="AD" clId="Web-{AC237699-A88E-A5F8-1F8E-0B185A71736A}" dt="2023-06-05T23:00:54.719" v="40"/>
          <ac:picMkLst>
            <pc:docMk/>
            <pc:sldMk cId="3752516557" sldId="258"/>
            <ac:picMk id="8" creationId="{E0F98E8B-80C5-BF50-5252-CF5330A2B404}"/>
          </ac:picMkLst>
        </pc:picChg>
        <pc:picChg chg="add del mod modCrop">
          <ac:chgData name="Bryce DuBois" userId="S::bdubois_risd.edu#ext#@usepa.onmicrosoft.com::86b67297-5dcf-4606-ac90-2399fe030e60" providerId="AD" clId="Web-{AC237699-A88E-A5F8-1F8E-0B185A71736A}" dt="2023-06-05T23:00:52.359" v="39"/>
          <ac:picMkLst>
            <pc:docMk/>
            <pc:sldMk cId="3752516557" sldId="258"/>
            <ac:picMk id="9" creationId="{605818D1-8D0B-1F30-C75F-01ABD02D5036}"/>
          </ac:picMkLst>
        </pc:picChg>
      </pc:sldChg>
      <pc:sldChg chg="addCm modCm">
        <pc:chgData name="Bryce DuBois" userId="S::bdubois_risd.edu#ext#@usepa.onmicrosoft.com::86b67297-5dcf-4606-ac90-2399fe030e60" providerId="AD" clId="Web-{AC237699-A88E-A5F8-1F8E-0B185A71736A}" dt="2023-06-05T23:16:01.903" v="150"/>
        <pc:sldMkLst>
          <pc:docMk/>
          <pc:sldMk cId="4081976420" sldId="259"/>
        </pc:sldMkLst>
      </pc:sldChg>
    </pc:docChg>
  </pc:docChgLst>
  <pc:docChgLst>
    <pc:chgData name="Bryce DuBois" userId="S::bdubois_risd.edu#ext#@usepa.onmicrosoft.com::86b67297-5dcf-4606-ac90-2399fe030e60" providerId="AD" clId="Web-{60F79D0F-0B27-2862-CA5F-EBF1890CA4BC}"/>
    <pc:docChg chg="modSld">
      <pc:chgData name="Bryce DuBois" userId="S::bdubois_risd.edu#ext#@usepa.onmicrosoft.com::86b67297-5dcf-4606-ac90-2399fe030e60" providerId="AD" clId="Web-{60F79D0F-0B27-2862-CA5F-EBF1890CA4BC}" dt="2023-06-08T14:33:21.742" v="52" actId="20577"/>
      <pc:docMkLst>
        <pc:docMk/>
      </pc:docMkLst>
      <pc:sldChg chg="modSp">
        <pc:chgData name="Bryce DuBois" userId="S::bdubois_risd.edu#ext#@usepa.onmicrosoft.com::86b67297-5dcf-4606-ac90-2399fe030e60" providerId="AD" clId="Web-{60F79D0F-0B27-2862-CA5F-EBF1890CA4BC}" dt="2023-06-08T14:00:42.913" v="6" actId="20577"/>
        <pc:sldMkLst>
          <pc:docMk/>
          <pc:sldMk cId="3752516557" sldId="258"/>
        </pc:sldMkLst>
        <pc:spChg chg="mod">
          <ac:chgData name="Bryce DuBois" userId="S::bdubois_risd.edu#ext#@usepa.onmicrosoft.com::86b67297-5dcf-4606-ac90-2399fe030e60" providerId="AD" clId="Web-{60F79D0F-0B27-2862-CA5F-EBF1890CA4BC}" dt="2023-06-08T14:00:42.913" v="6" actId="20577"/>
          <ac:spMkLst>
            <pc:docMk/>
            <pc:sldMk cId="3752516557" sldId="258"/>
            <ac:spMk id="6" creationId="{8FC33F4A-76CC-0032-DDA0-3B839723430B}"/>
          </ac:spMkLst>
        </pc:spChg>
      </pc:sldChg>
      <pc:sldChg chg="addSp modSp addCm">
        <pc:chgData name="Bryce DuBois" userId="S::bdubois_risd.edu#ext#@usepa.onmicrosoft.com::86b67297-5dcf-4606-ac90-2399fe030e60" providerId="AD" clId="Web-{60F79D0F-0B27-2862-CA5F-EBF1890CA4BC}" dt="2023-06-08T14:33:21.742" v="52" actId="20577"/>
        <pc:sldMkLst>
          <pc:docMk/>
          <pc:sldMk cId="1845881034" sldId="260"/>
        </pc:sldMkLst>
        <pc:spChg chg="mod">
          <ac:chgData name="Bryce DuBois" userId="S::bdubois_risd.edu#ext#@usepa.onmicrosoft.com::86b67297-5dcf-4606-ac90-2399fe030e60" providerId="AD" clId="Web-{60F79D0F-0B27-2862-CA5F-EBF1890CA4BC}" dt="2023-06-08T14:33:21.742" v="52" actId="20577"/>
          <ac:spMkLst>
            <pc:docMk/>
            <pc:sldMk cId="1845881034" sldId="260"/>
            <ac:spMk id="3" creationId="{1DB9A9ED-BC53-FB0A-272A-D526FE91A2ED}"/>
          </ac:spMkLst>
        </pc:spChg>
        <pc:picChg chg="add mod">
          <ac:chgData name="Bryce DuBois" userId="S::bdubois_risd.edu#ext#@usepa.onmicrosoft.com::86b67297-5dcf-4606-ac90-2399fe030e60" providerId="AD" clId="Web-{60F79D0F-0B27-2862-CA5F-EBF1890CA4BC}" dt="2023-06-08T14:25:11.499" v="34" actId="14100"/>
          <ac:picMkLst>
            <pc:docMk/>
            <pc:sldMk cId="1845881034" sldId="260"/>
            <ac:picMk id="4" creationId="{12970E63-2909-CEA2-798B-86C4F06BADF0}"/>
          </ac:picMkLst>
        </pc:picChg>
      </pc:sldChg>
    </pc:docChg>
  </pc:docChgLst>
</pc:chgInfo>
</file>

<file path=ppt/comments/modernComment_103_F34E0464.xml><?xml version="1.0" encoding="utf-8"?>
<p188:cmLst xmlns:a="http://schemas.openxmlformats.org/drawingml/2006/main" xmlns:r="http://schemas.openxmlformats.org/officeDocument/2006/relationships" xmlns:p188="http://schemas.microsoft.com/office/powerpoint/2018/8/main">
  <p188:cm id="{C019D061-843A-43C0-94F3-FF71371178A5}" authorId="{806FDB6D-743C-6462-440F-DDBEE29E5CC6}" created="2023-06-05T23:13:46.620">
    <ac:txMkLst xmlns:ac="http://schemas.microsoft.com/office/drawing/2013/main/command">
      <pc:docMk xmlns:pc="http://schemas.microsoft.com/office/powerpoint/2013/main/command"/>
      <pc:sldMk xmlns:pc="http://schemas.microsoft.com/office/powerpoint/2013/main/command" cId="4081976420" sldId="259"/>
      <ac:spMk id="3" creationId="{1DB9A9ED-BC53-FB0A-272A-D526FE91A2ED}"/>
      <ac:txMk cp="0" len="7">
        <ac:context len="254" hash="3005755796"/>
      </ac:txMk>
    </ac:txMkLst>
    <p188:pos x="1589851" y="244592"/>
    <p188:replyLst>
      <p188:reply id="{D4331DC6-5BE9-446A-AB64-502F9D02F763}" authorId="{806FDB6D-743C-6462-440F-DDBEE29E5CC6}" created="2023-06-05T23:16:01.903">
        <p188:txBody>
          <a:bodyPr/>
          <a:lstStyle/>
          <a:p>
            <a:r>
              <a:rPr lang="en-US"/>
              <a:t>This is the list of partners from the ES subcomittee: 
Aquinnah Wampanoag
Assc. To Preserve Cape Cod
Cape Cod Comission
EPA (ORD)
EPA (ORD)
EPA (ORD-AED)
EPA (ORD-AED)
EPA (Region 1)
EPA (Region 1)
EPA (Region 1)
EPA (Region 1)
MA (DER)
Mass Audubon
*Mass Maritime Academy
NBEP
NOAA
NOAA
*RISD (if this is me, should switch this to College of the Holy Cross)
The Nature Conservancy 
*UMass Dartmouth
USFW
Conservation Law Foundation</a:t>
            </a:r>
          </a:p>
        </p188:txBody>
      </p188:reply>
    </p188:replyLst>
    <p188:txBody>
      <a:bodyPr/>
      <a:lstStyle/>
      <a:p>
        <a:r>
          <a:rPr lang="en-US"/>
          <a:t>wondering how we want to set the boundaries around this review. We have our list of partners from the ES and monitoring subcommittees, along with funded swig grants (those two could be a good place to start, I think)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C3E27-D8AF-430B-A9B6-8AE9D3555322}"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F7756-4E82-4A56-BBAF-D62C295F944E}" type="slidenum">
              <a:rPr lang="en-US" smtClean="0"/>
              <a:t>‹#›</a:t>
            </a:fld>
            <a:endParaRPr lang="en-US"/>
          </a:p>
        </p:txBody>
      </p:sp>
    </p:spTree>
    <p:extLst>
      <p:ext uri="{BB962C8B-B14F-4D97-AF65-F5344CB8AC3E}">
        <p14:creationId xmlns:p14="http://schemas.microsoft.com/office/powerpoint/2010/main" val="81958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else would you add; </a:t>
            </a:r>
          </a:p>
        </p:txBody>
      </p:sp>
      <p:sp>
        <p:nvSpPr>
          <p:cNvPr id="4" name="Slide Number Placeholder 3"/>
          <p:cNvSpPr>
            <a:spLocks noGrp="1"/>
          </p:cNvSpPr>
          <p:nvPr>
            <p:ph type="sldNum" sz="quarter" idx="5"/>
          </p:nvPr>
        </p:nvSpPr>
        <p:spPr/>
        <p:txBody>
          <a:bodyPr/>
          <a:lstStyle/>
          <a:p>
            <a:fld id="{2E3F7756-4E82-4A56-BBAF-D62C295F944E}" type="slidenum">
              <a:rPr lang="en-US" smtClean="0"/>
              <a:t>8</a:t>
            </a:fld>
            <a:endParaRPr lang="en-US"/>
          </a:p>
        </p:txBody>
      </p:sp>
    </p:spTree>
    <p:extLst>
      <p:ext uri="{BB962C8B-B14F-4D97-AF65-F5344CB8AC3E}">
        <p14:creationId xmlns:p14="http://schemas.microsoft.com/office/powerpoint/2010/main" val="138374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F7756-4E82-4A56-BBAF-D62C295F944E}" type="slidenum">
              <a:rPr lang="en-US" smtClean="0"/>
              <a:t>9</a:t>
            </a:fld>
            <a:endParaRPr lang="en-US"/>
          </a:p>
        </p:txBody>
      </p:sp>
    </p:spTree>
    <p:extLst>
      <p:ext uri="{BB962C8B-B14F-4D97-AF65-F5344CB8AC3E}">
        <p14:creationId xmlns:p14="http://schemas.microsoft.com/office/powerpoint/2010/main" val="326588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1D66-758F-381C-0B06-869CA473C3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818A3-8438-9969-9BC0-37E556D84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D6DE55-994C-CCE3-2A5A-A2EA09A57639}"/>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C4003EDA-AB94-C82D-F9BA-9B0FFC509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4C106-1789-E6B9-870F-C967AEF7CEE0}"/>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210269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3847-9D84-9207-8F5D-915D5C5B3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515EA-170A-FC43-2321-0AD364AEAB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FEEDF-F56B-CD81-A555-2554F12EA943}"/>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87DA7CA9-EBCC-D4C5-A9AA-C1780CCB5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FCA30-1B04-3840-2062-8281A0C55B82}"/>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104683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4C012-CE82-9205-7A5B-1D48787D8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98BBF-7C1C-BA65-FEF1-463E79DD17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59957-3BF5-73D8-A1D9-C7182A023BFE}"/>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A31B874F-FE40-339D-3ECC-C993FD77F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25603-F964-6DC1-6F17-591E986885F6}"/>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23986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AFCF-DB1B-BC56-851C-B7CAA3838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71E8-7C9A-68CC-313F-2B3D9C334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4B067-5EBE-919E-E784-4FDB2A2A3E07}"/>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F7DEF404-6CC7-1D65-D09B-C234FBC88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00E56-1760-CBC5-0829-8A4B2CEA11AC}"/>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40845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FC68-11C3-4402-1D72-5AC1449689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D7CE2F-5983-18DE-DA79-C38A60989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1FFCEA-222A-26C7-9C56-2C196AECF89F}"/>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71D973E7-FEE9-5E41-1CD0-8B4C00AE8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3B50C-1835-2FAF-0D80-AF70C64F6FD2}"/>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404750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B8C4-D2F8-97C3-96D3-AC4227D46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12CE7-AFC4-B5A5-BD17-B036BFFB2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3FCEE-BD64-3757-F59C-CF60FEC2F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84953-8C13-6F72-3C02-9C523A3BE4C5}"/>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6" name="Footer Placeholder 5">
            <a:extLst>
              <a:ext uri="{FF2B5EF4-FFF2-40B4-BE49-F238E27FC236}">
                <a16:creationId xmlns:a16="http://schemas.microsoft.com/office/drawing/2014/main" id="{3071EABC-6AC3-DD30-312A-A796C155B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56270-742B-5833-30A5-CA18626908BA}"/>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32554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8F3-27B9-D311-3A29-C8C2E89935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04EBF-84EE-F725-E03B-E02AB60CA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422D3-E148-3642-CD60-8A7719710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5C77A-499C-52B0-A5EC-5DBD99889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0F5F7-745A-946E-D843-48DFA7E1C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F2B248-F40D-8916-3A48-996DF9850922}"/>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8" name="Footer Placeholder 7">
            <a:extLst>
              <a:ext uri="{FF2B5EF4-FFF2-40B4-BE49-F238E27FC236}">
                <a16:creationId xmlns:a16="http://schemas.microsoft.com/office/drawing/2014/main" id="{449C162C-3617-8F74-DE90-0EADFC169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902083-A4D4-AF85-ED71-7BC1C597AFDF}"/>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342129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BC7A-F2DE-4CE3-0C0A-07A4B23F5A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F05FAA-596C-A731-2BA7-1C3C2FECBECD}"/>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4" name="Footer Placeholder 3">
            <a:extLst>
              <a:ext uri="{FF2B5EF4-FFF2-40B4-BE49-F238E27FC236}">
                <a16:creationId xmlns:a16="http://schemas.microsoft.com/office/drawing/2014/main" id="{9F571379-86FE-0B44-D3FA-A42409B4A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9F655-C2B2-B09A-A629-923E61F4BDF8}"/>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271076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D1917-8353-3F99-1AF6-63B5B81D0EB5}"/>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3" name="Footer Placeholder 2">
            <a:extLst>
              <a:ext uri="{FF2B5EF4-FFF2-40B4-BE49-F238E27FC236}">
                <a16:creationId xmlns:a16="http://schemas.microsoft.com/office/drawing/2014/main" id="{99901B87-CAE1-6DC6-E843-F98B30E86C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630A53-5E8D-5FF6-C9DB-EFD8A195758F}"/>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161868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2A9A-653C-F93B-482E-C45369B0D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60CFC-F170-9D54-376D-930DC597E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98F2B1-507E-5D49-7604-BD1229125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F424B-7C5C-5545-6771-A5900A8F9701}"/>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6" name="Footer Placeholder 5">
            <a:extLst>
              <a:ext uri="{FF2B5EF4-FFF2-40B4-BE49-F238E27FC236}">
                <a16:creationId xmlns:a16="http://schemas.microsoft.com/office/drawing/2014/main" id="{F4DCBE3F-B575-E5FE-B964-EA1D7EC50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B6038-EAF5-2CD5-138E-EC8ED2AEAD67}"/>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72094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3466-B75A-89D8-BB44-906562A35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33F9E0-A9E9-F22B-E876-45949862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FF2313-2CFF-1160-5609-6BCB72009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654BF-85AA-31D4-7CAF-807C88C88ADE}"/>
              </a:ext>
            </a:extLst>
          </p:cNvPr>
          <p:cNvSpPr>
            <a:spLocks noGrp="1"/>
          </p:cNvSpPr>
          <p:nvPr>
            <p:ph type="dt" sz="half" idx="10"/>
          </p:nvPr>
        </p:nvSpPr>
        <p:spPr/>
        <p:txBody>
          <a:bodyPr/>
          <a:lstStyle/>
          <a:p>
            <a:fld id="{98C77757-E9D0-4A64-8241-50C09D05A53C}" type="datetimeFigureOut">
              <a:rPr lang="en-US" smtClean="0"/>
              <a:t>6/8/2023</a:t>
            </a:fld>
            <a:endParaRPr lang="en-US"/>
          </a:p>
        </p:txBody>
      </p:sp>
      <p:sp>
        <p:nvSpPr>
          <p:cNvPr id="6" name="Footer Placeholder 5">
            <a:extLst>
              <a:ext uri="{FF2B5EF4-FFF2-40B4-BE49-F238E27FC236}">
                <a16:creationId xmlns:a16="http://schemas.microsoft.com/office/drawing/2014/main" id="{D5ECE176-833A-B53E-F634-B15251AD8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9D2E8-1497-DE5F-BDAD-0374BDF35922}"/>
              </a:ext>
            </a:extLst>
          </p:cNvPr>
          <p:cNvSpPr>
            <a:spLocks noGrp="1"/>
          </p:cNvSpPr>
          <p:nvPr>
            <p:ph type="sldNum" sz="quarter" idx="12"/>
          </p:nvPr>
        </p:nvSpPr>
        <p:spPr/>
        <p:txBody>
          <a:bodyPr/>
          <a:lstStyle/>
          <a:p>
            <a:fld id="{20D6C8BE-DFF1-4DD8-9CFE-A1D5B2E2C6FF}" type="slidenum">
              <a:rPr lang="en-US" smtClean="0"/>
              <a:t>‹#›</a:t>
            </a:fld>
            <a:endParaRPr lang="en-US"/>
          </a:p>
        </p:txBody>
      </p:sp>
    </p:spTree>
    <p:extLst>
      <p:ext uri="{BB962C8B-B14F-4D97-AF65-F5344CB8AC3E}">
        <p14:creationId xmlns:p14="http://schemas.microsoft.com/office/powerpoint/2010/main" val="299402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8D016-6F4C-726B-08AA-D83527F15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B016C-E45B-CFEC-E06E-999D05235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549C8-A4C2-8FCD-6F2C-7318942ED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77757-E9D0-4A64-8241-50C09D05A53C}" type="datetimeFigureOut">
              <a:rPr lang="en-US" smtClean="0"/>
              <a:t>6/8/2023</a:t>
            </a:fld>
            <a:endParaRPr lang="en-US"/>
          </a:p>
        </p:txBody>
      </p:sp>
      <p:sp>
        <p:nvSpPr>
          <p:cNvPr id="5" name="Footer Placeholder 4">
            <a:extLst>
              <a:ext uri="{FF2B5EF4-FFF2-40B4-BE49-F238E27FC236}">
                <a16:creationId xmlns:a16="http://schemas.microsoft.com/office/drawing/2014/main" id="{7D7B6D20-0B5A-6508-D81E-B723BD3A7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8F793-F5C4-813C-ECE4-9ABCC29EC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C8BE-DFF1-4DD8-9CFE-A1D5B2E2C6FF}" type="slidenum">
              <a:rPr lang="en-US" smtClean="0"/>
              <a:t>‹#›</a:t>
            </a:fld>
            <a:endParaRPr lang="en-US"/>
          </a:p>
        </p:txBody>
      </p:sp>
    </p:spTree>
    <p:extLst>
      <p:ext uri="{BB962C8B-B14F-4D97-AF65-F5344CB8AC3E}">
        <p14:creationId xmlns:p14="http://schemas.microsoft.com/office/powerpoint/2010/main" val="3207912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3_F34E046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btPJPFnesV4?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ctrTitle"/>
          </p:nvPr>
        </p:nvSpPr>
        <p:spPr/>
        <p:txBody>
          <a:bodyPr/>
          <a:lstStyle/>
          <a:p>
            <a:r>
              <a:rPr lang="en-US"/>
              <a:t>Increased Engagement with Academic Institutions </a:t>
            </a:r>
          </a:p>
        </p:txBody>
      </p:sp>
      <p:sp>
        <p:nvSpPr>
          <p:cNvPr id="3" name="Subtitle 2">
            <a:extLst>
              <a:ext uri="{FF2B5EF4-FFF2-40B4-BE49-F238E27FC236}">
                <a16:creationId xmlns:a16="http://schemas.microsoft.com/office/drawing/2014/main" id="{1DB9A9ED-BC53-FB0A-272A-D526FE91A2ED}"/>
              </a:ext>
            </a:extLst>
          </p:cNvPr>
          <p:cNvSpPr>
            <a:spLocks noGrp="1"/>
          </p:cNvSpPr>
          <p:nvPr>
            <p:ph type="subTitle" idx="1"/>
          </p:nvPr>
        </p:nvSpPr>
        <p:spPr>
          <a:xfrm>
            <a:off x="1524000" y="3602038"/>
            <a:ext cx="9144000" cy="1984946"/>
          </a:xfrm>
        </p:spPr>
        <p:txBody>
          <a:bodyPr>
            <a:normAutofit fontScale="92500" lnSpcReduction="10000"/>
          </a:bodyPr>
          <a:lstStyle/>
          <a:p>
            <a:r>
              <a:rPr lang="en-US"/>
              <a:t>SNEP Forum 2023</a:t>
            </a:r>
          </a:p>
          <a:p>
            <a:r>
              <a:rPr lang="en-US"/>
              <a:t>Session 3, Room 1</a:t>
            </a:r>
          </a:p>
          <a:p>
            <a:r>
              <a:rPr lang="en-US"/>
              <a:t>Tim Pasakarnis, Cape Cod Commission</a:t>
            </a:r>
          </a:p>
          <a:p>
            <a:r>
              <a:rPr lang="en-US"/>
              <a:t>Bryce DuBois, College of Holy Cross</a:t>
            </a:r>
          </a:p>
          <a:p>
            <a:r>
              <a:rPr lang="en-US"/>
              <a:t>Adam Reilly, U.S. EPA Region 1</a:t>
            </a:r>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2"/>
          <a:stretch>
            <a:fillRect/>
          </a:stretch>
        </p:blipFill>
        <p:spPr>
          <a:xfrm>
            <a:off x="0" y="5178288"/>
            <a:ext cx="2274939" cy="1604196"/>
          </a:xfrm>
          <a:prstGeom prst="rect">
            <a:avLst/>
          </a:prstGeom>
        </p:spPr>
      </p:pic>
    </p:spTree>
    <p:extLst>
      <p:ext uri="{BB962C8B-B14F-4D97-AF65-F5344CB8AC3E}">
        <p14:creationId xmlns:p14="http://schemas.microsoft.com/office/powerpoint/2010/main" val="272028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p:txBody>
          <a:bodyPr/>
          <a:lstStyle/>
          <a:p>
            <a:r>
              <a:rPr lang="en-US"/>
              <a:t>Discussion Question 3</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a:xfrm>
            <a:off x="1183907" y="2088682"/>
            <a:ext cx="10169893" cy="3703270"/>
          </a:xfrm>
        </p:spPr>
        <p:txBody>
          <a:bodyPr vert="horz" lIns="91440" tIns="45720" rIns="91440" bIns="45720" rtlCol="0" anchor="t">
            <a:normAutofit/>
          </a:bodyPr>
          <a:lstStyle/>
          <a:p>
            <a:pPr marL="0" indent="0">
              <a:buNone/>
            </a:pPr>
            <a:r>
              <a:rPr lang="en-US" sz="4400">
                <a:solidFill>
                  <a:srgbClr val="000000"/>
                </a:solidFill>
                <a:latin typeface="Open Sans"/>
                <a:ea typeface="Open Sans"/>
                <a:cs typeface="Open Sans"/>
              </a:rPr>
              <a:t>Now that we’ve identified areas of mutual interest, how can SNEP improve engagement? What should we do next?</a:t>
            </a:r>
            <a:endParaRPr lang="en-US" sz="4400">
              <a:solidFill>
                <a:srgbClr val="000000"/>
              </a:solidFill>
              <a:latin typeface="Open Sans" panose="020B0606030504020204" pitchFamily="34" charset="0"/>
              <a:ea typeface="Open Sans"/>
              <a:cs typeface="Open Sans"/>
            </a:endParaRPr>
          </a:p>
          <a:p>
            <a:pPr marL="0" indent="0" algn="l">
              <a:buNone/>
            </a:pPr>
            <a:endParaRPr lang="en-US" b="0" i="0">
              <a:solidFill>
                <a:srgbClr val="58595B"/>
              </a:solidFill>
              <a:effectLst/>
              <a:latin typeface="Open Sans" panose="020B0606030504020204" pitchFamily="34" charset="0"/>
            </a:endParaRPr>
          </a:p>
          <a:p>
            <a:pPr marL="0" indent="0">
              <a:buNone/>
            </a:pPr>
            <a:endParaRPr lang="en-US"/>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2"/>
          <a:stretch>
            <a:fillRect/>
          </a:stretch>
        </p:blipFill>
        <p:spPr>
          <a:xfrm>
            <a:off x="0" y="5178288"/>
            <a:ext cx="2274939" cy="1604196"/>
          </a:xfrm>
          <a:prstGeom prst="rect">
            <a:avLst/>
          </a:prstGeom>
        </p:spPr>
      </p:pic>
    </p:spTree>
    <p:extLst>
      <p:ext uri="{BB962C8B-B14F-4D97-AF65-F5344CB8AC3E}">
        <p14:creationId xmlns:p14="http://schemas.microsoft.com/office/powerpoint/2010/main" val="193363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a:xfrm>
            <a:off x="838200" y="-43942"/>
            <a:ext cx="10515600" cy="1325563"/>
          </a:xfrm>
        </p:spPr>
        <p:txBody>
          <a:bodyPr/>
          <a:lstStyle/>
          <a:p>
            <a:r>
              <a:rPr lang="en-US"/>
              <a:t>Your Moderators</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a:xfrm>
            <a:off x="3069022" y="1167257"/>
            <a:ext cx="6668909" cy="1325563"/>
          </a:xfrm>
        </p:spPr>
        <p:txBody>
          <a:bodyPr vert="horz" lIns="91440" tIns="45720" rIns="91440" bIns="45720" rtlCol="0" anchor="t">
            <a:normAutofit fontScale="85000" lnSpcReduction="10000"/>
          </a:bodyPr>
          <a:lstStyle/>
          <a:p>
            <a:pPr marL="0" indent="0">
              <a:buNone/>
            </a:pPr>
            <a:r>
              <a:rPr lang="en-US"/>
              <a:t>Tim </a:t>
            </a:r>
            <a:r>
              <a:rPr lang="en-US" err="1"/>
              <a:t>Pasakarnis</a:t>
            </a:r>
            <a:r>
              <a:rPr lang="en-US"/>
              <a:t> is a Water Resources Analyst with the Cape Cod Commission. Tim holds a Ph.D. in Environmental Engineering, a B.A. in Biology, and has been with the Commission for 5 years.</a:t>
            </a:r>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2"/>
          <a:stretch>
            <a:fillRect/>
          </a:stretch>
        </p:blipFill>
        <p:spPr>
          <a:xfrm>
            <a:off x="9917061" y="0"/>
            <a:ext cx="2274939" cy="1604196"/>
          </a:xfrm>
          <a:prstGeom prst="rect">
            <a:avLst/>
          </a:prstGeom>
        </p:spPr>
      </p:pic>
      <p:sp>
        <p:nvSpPr>
          <p:cNvPr id="6" name="Subtitle 2">
            <a:extLst>
              <a:ext uri="{FF2B5EF4-FFF2-40B4-BE49-F238E27FC236}">
                <a16:creationId xmlns:a16="http://schemas.microsoft.com/office/drawing/2014/main" id="{8FC33F4A-76CC-0032-DDA0-3B839723430B}"/>
              </a:ext>
            </a:extLst>
          </p:cNvPr>
          <p:cNvSpPr txBox="1">
            <a:spLocks/>
          </p:cNvSpPr>
          <p:nvPr/>
        </p:nvSpPr>
        <p:spPr>
          <a:xfrm>
            <a:off x="2274939" y="3173888"/>
            <a:ext cx="7050024" cy="1325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200" b="0" i="0" u="none" strike="noStrike" kern="1200" cap="none" spc="0" normalizeH="0" baseline="0" noProof="0">
                <a:ln>
                  <a:noFill/>
                </a:ln>
                <a:effectLst/>
                <a:uLnTx/>
                <a:uFillTx/>
                <a:latin typeface="Calibri (Body)"/>
              </a:rPr>
              <a:t>Bryce DuBois</a:t>
            </a:r>
            <a:r>
              <a:rPr lang="en-US" sz="2200">
                <a:latin typeface="Calibri (Body)"/>
              </a:rPr>
              <a:t> is a Visiting Assistant Professor of Environmental Studies at the College of the Holy Cross. He </a:t>
            </a:r>
            <a:r>
              <a:rPr lang="en-US" sz="2200">
                <a:latin typeface="Calibri (Body)"/>
                <a:ea typeface="+mn-lt"/>
                <a:cs typeface="+mn-lt"/>
              </a:rPr>
              <a:t>holds a Ph.D. in Environmental Psychology and an MA in Clinical Psychology. </a:t>
            </a:r>
            <a:endParaRPr lang="en-US" sz="2200" b="0" i="0" u="none" strike="noStrike" kern="1200" cap="none" spc="0" normalizeH="0" baseline="0" noProof="0">
              <a:ln>
                <a:noFill/>
              </a:ln>
              <a:effectLst/>
              <a:uLnTx/>
              <a:uFillTx/>
              <a:latin typeface="Calibri (Body)"/>
            </a:endParaRPr>
          </a:p>
        </p:txBody>
      </p:sp>
      <p:pic>
        <p:nvPicPr>
          <p:cNvPr id="9" name="Picture 8" descr="DuBois_Headshot.jpeg">
            <a:extLst>
              <a:ext uri="{FF2B5EF4-FFF2-40B4-BE49-F238E27FC236}">
                <a16:creationId xmlns:a16="http://schemas.microsoft.com/office/drawing/2014/main" id="{605818D1-8D0B-1F30-C75F-01ABD02D5036}"/>
              </a:ext>
            </a:extLst>
          </p:cNvPr>
          <p:cNvPicPr>
            <a:picLocks noChangeAspect="1"/>
          </p:cNvPicPr>
          <p:nvPr/>
        </p:nvPicPr>
        <p:blipFill rotWithShape="1">
          <a:blip r:embed="rId3"/>
          <a:srcRect l="4666" t="1420" r="1610" b="2648"/>
          <a:stretch/>
        </p:blipFill>
        <p:spPr>
          <a:xfrm>
            <a:off x="9737931" y="3065792"/>
            <a:ext cx="1460842" cy="1604196"/>
          </a:xfrm>
          <a:prstGeom prst="ellipse">
            <a:avLst/>
          </a:prstGeom>
          <a:ln w="3175" cap="rnd">
            <a:solidFill>
              <a:srgbClr val="333333"/>
            </a:solidFill>
          </a:ln>
          <a:effectLst>
            <a:outerShdw blurRad="381000" dist="292100" dir="5400000" sx="-80000" sy="-18000" rotWithShape="0">
              <a:srgbClr val="000000">
                <a:alpha val="22000"/>
              </a:srgbClr>
            </a:outerShdw>
          </a:effectLst>
        </p:spPr>
      </p:pic>
      <p:sp>
        <p:nvSpPr>
          <p:cNvPr id="4" name="Subtitle 2">
            <a:extLst>
              <a:ext uri="{FF2B5EF4-FFF2-40B4-BE49-F238E27FC236}">
                <a16:creationId xmlns:a16="http://schemas.microsoft.com/office/drawing/2014/main" id="{75C997AF-EDF4-4443-AE4B-8DB8DFD803F7}"/>
              </a:ext>
            </a:extLst>
          </p:cNvPr>
          <p:cNvSpPr txBox="1">
            <a:spLocks/>
          </p:cNvSpPr>
          <p:nvPr/>
        </p:nvSpPr>
        <p:spPr>
          <a:xfrm>
            <a:off x="3069022" y="4929091"/>
            <a:ext cx="6596186" cy="132556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Adam Reilly is the Communications Coordinator for the Southeast New England Program and has been at EPA Region 1 for nearly 4 years. He holds an M.S. in Environmental Science and a B.S. in Professional and Technical Writing.</a:t>
            </a:r>
          </a:p>
        </p:txBody>
      </p:sp>
      <p:pic>
        <p:nvPicPr>
          <p:cNvPr id="7" name="Picture 6" descr="A picture containing person&#10;&#10;Description automatically generated">
            <a:extLst>
              <a:ext uri="{FF2B5EF4-FFF2-40B4-BE49-F238E27FC236}">
                <a16:creationId xmlns:a16="http://schemas.microsoft.com/office/drawing/2014/main" id="{76C9BDDB-2B9A-1268-28D0-9AAE1BAA3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89" y="4794154"/>
            <a:ext cx="1460842" cy="186956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2F7EB011-8958-5E61-7179-09CC2D693AAE}"/>
              </a:ext>
            </a:extLst>
          </p:cNvPr>
          <p:cNvPicPr>
            <a:picLocks noChangeAspect="1"/>
          </p:cNvPicPr>
          <p:nvPr/>
        </p:nvPicPr>
        <p:blipFill rotWithShape="1">
          <a:blip r:embed="rId5">
            <a:extLst>
              <a:ext uri="{28A0092B-C50C-407E-A947-70E740481C1C}">
                <a14:useLocalDpi xmlns:a14="http://schemas.microsoft.com/office/drawing/2010/main" val="0"/>
              </a:ext>
            </a:extLst>
          </a:blip>
          <a:srcRect l="45144" r="7974"/>
          <a:stretch/>
        </p:blipFill>
        <p:spPr>
          <a:xfrm>
            <a:off x="1009089" y="1105566"/>
            <a:ext cx="1460842" cy="186956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1" descr="_MG_9476 - Resized.jpg">
            <a:extLst>
              <a:ext uri="{FF2B5EF4-FFF2-40B4-BE49-F238E27FC236}">
                <a16:creationId xmlns:a16="http://schemas.microsoft.com/office/drawing/2014/main" id="{3946BDD5-8795-B79B-AF5D-B274D51BBFFB}"/>
              </a:ext>
            </a:extLst>
          </p:cNvPr>
          <p:cNvPicPr>
            <a:picLocks noChangeAspect="1"/>
          </p:cNvPicPr>
          <p:nvPr/>
        </p:nvPicPr>
        <p:blipFill rotWithShape="1">
          <a:blip r:embed="rId6"/>
          <a:srcRect l="16933" r="25879" b="-481"/>
          <a:stretch/>
        </p:blipFill>
        <p:spPr>
          <a:xfrm>
            <a:off x="896883" y="1121979"/>
            <a:ext cx="1568798" cy="1837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251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p:txBody>
          <a:bodyPr/>
          <a:lstStyle/>
          <a:p>
            <a:pPr marL="0" indent="0">
              <a:buNone/>
            </a:pPr>
            <a:r>
              <a:rPr lang="en-US" b="0" i="0">
                <a:solidFill>
                  <a:srgbClr val="000000"/>
                </a:solidFill>
                <a:effectLst/>
              </a:rPr>
              <a:t>In This Session, We Will:</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p:txBody>
          <a:bodyPr>
            <a:normAutofit/>
          </a:bodyPr>
          <a:lstStyle/>
          <a:p>
            <a:r>
              <a:rPr lang="en-US" b="0" i="0">
                <a:solidFill>
                  <a:srgbClr val="000000"/>
                </a:solidFill>
                <a:effectLst/>
                <a:latin typeface="Open Sans" panose="020B0606030504020204" pitchFamily="34" charset="0"/>
              </a:rPr>
              <a:t>Review SNEP’s existing relationships with regional academic institutions</a:t>
            </a:r>
          </a:p>
          <a:p>
            <a:r>
              <a:rPr lang="en-US">
                <a:solidFill>
                  <a:srgbClr val="000000"/>
                </a:solidFill>
                <a:latin typeface="Open Sans" panose="020B0606030504020204" pitchFamily="34" charset="0"/>
              </a:rPr>
              <a:t>D</a:t>
            </a:r>
            <a:r>
              <a:rPr lang="en-US" b="0" i="0">
                <a:solidFill>
                  <a:srgbClr val="000000"/>
                </a:solidFill>
                <a:effectLst/>
                <a:latin typeface="Open Sans" panose="020B0606030504020204" pitchFamily="34" charset="0"/>
              </a:rPr>
              <a:t>iscuss SNEP’s research goals and approaches; and </a:t>
            </a:r>
          </a:p>
          <a:p>
            <a:r>
              <a:rPr lang="en-US" b="0" i="0">
                <a:solidFill>
                  <a:srgbClr val="000000"/>
                </a:solidFill>
                <a:effectLst/>
                <a:latin typeface="Open Sans" panose="020B0606030504020204" pitchFamily="34" charset="0"/>
              </a:rPr>
              <a:t>Ask how SNEP might better support a sustained level of partnership with academic institutions in support of those regional goals.</a:t>
            </a:r>
            <a:endParaRPr lang="en-US"/>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3"/>
          <a:stretch>
            <a:fillRect/>
          </a:stretch>
        </p:blipFill>
        <p:spPr>
          <a:xfrm>
            <a:off x="0" y="5178288"/>
            <a:ext cx="2274939" cy="1604196"/>
          </a:xfrm>
          <a:prstGeom prst="rect">
            <a:avLst/>
          </a:prstGeom>
        </p:spPr>
      </p:pic>
    </p:spTree>
    <p:extLst>
      <p:ext uri="{BB962C8B-B14F-4D97-AF65-F5344CB8AC3E}">
        <p14:creationId xmlns:p14="http://schemas.microsoft.com/office/powerpoint/2010/main" val="408197642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EA52-24DB-1F95-0785-34D51739B2F1}"/>
              </a:ext>
            </a:extLst>
          </p:cNvPr>
          <p:cNvSpPr>
            <a:spLocks noGrp="1"/>
          </p:cNvSpPr>
          <p:nvPr>
            <p:ph type="title"/>
          </p:nvPr>
        </p:nvSpPr>
        <p:spPr/>
        <p:txBody>
          <a:bodyPr/>
          <a:lstStyle/>
          <a:p>
            <a:r>
              <a:rPr lang="en-US"/>
              <a:t>Research Goals and Objectives</a:t>
            </a:r>
          </a:p>
        </p:txBody>
      </p:sp>
      <p:sp>
        <p:nvSpPr>
          <p:cNvPr id="3" name="Content Placeholder 2">
            <a:extLst>
              <a:ext uri="{FF2B5EF4-FFF2-40B4-BE49-F238E27FC236}">
                <a16:creationId xmlns:a16="http://schemas.microsoft.com/office/drawing/2014/main" id="{CCF8E090-0A27-3514-216C-10A8C3C0E4CD}"/>
              </a:ext>
            </a:extLst>
          </p:cNvPr>
          <p:cNvSpPr>
            <a:spLocks noGrp="1"/>
          </p:cNvSpPr>
          <p:nvPr>
            <p:ph idx="1"/>
          </p:nvPr>
        </p:nvSpPr>
        <p:spPr/>
        <p:txBody>
          <a:bodyPr/>
          <a:lstStyle/>
          <a:p>
            <a:r>
              <a:rPr lang="en-US"/>
              <a:t>Innovative Technologies and Approaches</a:t>
            </a:r>
          </a:p>
          <a:p>
            <a:r>
              <a:rPr lang="en-US"/>
              <a:t>Evaluation of Ecosystem Service Benefits</a:t>
            </a:r>
          </a:p>
          <a:p>
            <a:r>
              <a:rPr lang="en-US"/>
              <a:t>Monitoring</a:t>
            </a:r>
          </a:p>
          <a:p>
            <a:r>
              <a:rPr lang="en-US"/>
              <a:t>Tracking Program Effectiveness</a:t>
            </a:r>
          </a:p>
          <a:p>
            <a:r>
              <a:rPr lang="en-US"/>
              <a:t>Harmful Algal Blooms</a:t>
            </a:r>
          </a:p>
          <a:p>
            <a:r>
              <a:rPr lang="en-US"/>
              <a:t>Effective Communication and Outreach</a:t>
            </a:r>
          </a:p>
        </p:txBody>
      </p:sp>
      <p:pic>
        <p:nvPicPr>
          <p:cNvPr id="4" name="Picture 3">
            <a:extLst>
              <a:ext uri="{FF2B5EF4-FFF2-40B4-BE49-F238E27FC236}">
                <a16:creationId xmlns:a16="http://schemas.microsoft.com/office/drawing/2014/main" id="{770AC4AA-0F57-C4D0-5954-F06DEB41D076}"/>
              </a:ext>
            </a:extLst>
          </p:cNvPr>
          <p:cNvPicPr>
            <a:picLocks noChangeAspect="1"/>
          </p:cNvPicPr>
          <p:nvPr/>
        </p:nvPicPr>
        <p:blipFill>
          <a:blip r:embed="rId2"/>
          <a:stretch>
            <a:fillRect/>
          </a:stretch>
        </p:blipFill>
        <p:spPr>
          <a:xfrm>
            <a:off x="0" y="5178288"/>
            <a:ext cx="2274939" cy="1604196"/>
          </a:xfrm>
          <a:prstGeom prst="rect">
            <a:avLst/>
          </a:prstGeom>
        </p:spPr>
      </p:pic>
    </p:spTree>
    <p:extLst>
      <p:ext uri="{BB962C8B-B14F-4D97-AF65-F5344CB8AC3E}">
        <p14:creationId xmlns:p14="http://schemas.microsoft.com/office/powerpoint/2010/main" val="5980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EA52-24DB-1F95-0785-34D51739B2F1}"/>
              </a:ext>
            </a:extLst>
          </p:cNvPr>
          <p:cNvSpPr>
            <a:spLocks noGrp="1"/>
          </p:cNvSpPr>
          <p:nvPr>
            <p:ph type="title"/>
          </p:nvPr>
        </p:nvSpPr>
        <p:spPr/>
        <p:txBody>
          <a:bodyPr/>
          <a:lstStyle/>
          <a:p>
            <a:r>
              <a:rPr lang="en-US"/>
              <a:t>2023 SNEP Research Grants:</a:t>
            </a:r>
          </a:p>
        </p:txBody>
      </p:sp>
      <p:sp>
        <p:nvSpPr>
          <p:cNvPr id="3" name="Content Placeholder 2">
            <a:extLst>
              <a:ext uri="{FF2B5EF4-FFF2-40B4-BE49-F238E27FC236}">
                <a16:creationId xmlns:a16="http://schemas.microsoft.com/office/drawing/2014/main" id="{CCF8E090-0A27-3514-216C-10A8C3C0E4CD}"/>
              </a:ext>
            </a:extLst>
          </p:cNvPr>
          <p:cNvSpPr>
            <a:spLocks noGrp="1"/>
          </p:cNvSpPr>
          <p:nvPr>
            <p:ph idx="1"/>
          </p:nvPr>
        </p:nvSpPr>
        <p:spPr>
          <a:xfrm>
            <a:off x="838200" y="1825625"/>
            <a:ext cx="5370576" cy="4351338"/>
          </a:xfrm>
        </p:spPr>
        <p:txBody>
          <a:bodyPr/>
          <a:lstStyle/>
          <a:p>
            <a:r>
              <a:rPr lang="en-US"/>
              <a:t>Modeling and Assessing Coastal Lake and Pond Health</a:t>
            </a:r>
          </a:p>
          <a:p>
            <a:r>
              <a:rPr lang="en-US"/>
              <a:t>Lessons Learned from Implementing Permeable Reactive Barriers</a:t>
            </a:r>
          </a:p>
          <a:p>
            <a:r>
              <a:rPr lang="en-US"/>
              <a:t>Eelgrass Viability: Flowering and Seeding, Impacts of Climate Change, Long-term Prognosis</a:t>
            </a:r>
          </a:p>
          <a:p>
            <a:endParaRPr lang="en-US"/>
          </a:p>
          <a:p>
            <a:endParaRPr lang="en-US"/>
          </a:p>
        </p:txBody>
      </p:sp>
      <p:pic>
        <p:nvPicPr>
          <p:cNvPr id="4" name="Picture 3">
            <a:extLst>
              <a:ext uri="{FF2B5EF4-FFF2-40B4-BE49-F238E27FC236}">
                <a16:creationId xmlns:a16="http://schemas.microsoft.com/office/drawing/2014/main" id="{111B8736-0649-240A-C8E3-3CDE983252FE}"/>
              </a:ext>
            </a:extLst>
          </p:cNvPr>
          <p:cNvPicPr>
            <a:picLocks noChangeAspect="1"/>
          </p:cNvPicPr>
          <p:nvPr/>
        </p:nvPicPr>
        <p:blipFill>
          <a:blip r:embed="rId2"/>
          <a:stretch>
            <a:fillRect/>
          </a:stretch>
        </p:blipFill>
        <p:spPr>
          <a:xfrm>
            <a:off x="0" y="5178288"/>
            <a:ext cx="2274939" cy="1604196"/>
          </a:xfrm>
          <a:prstGeom prst="rect">
            <a:avLst/>
          </a:prstGeom>
        </p:spPr>
      </p:pic>
      <p:sp>
        <p:nvSpPr>
          <p:cNvPr id="6" name="TextBox 5">
            <a:extLst>
              <a:ext uri="{FF2B5EF4-FFF2-40B4-BE49-F238E27FC236}">
                <a16:creationId xmlns:a16="http://schemas.microsoft.com/office/drawing/2014/main" id="{96634C95-F1B3-7600-9820-6667450F2E22}"/>
              </a:ext>
            </a:extLst>
          </p:cNvPr>
          <p:cNvSpPr txBox="1"/>
          <p:nvPr/>
        </p:nvSpPr>
        <p:spPr>
          <a:xfrm>
            <a:off x="7762966" y="1678256"/>
            <a:ext cx="1800723" cy="1477328"/>
          </a:xfrm>
          <a:prstGeom prst="rect">
            <a:avLst/>
          </a:prstGeom>
          <a:noFill/>
        </p:spPr>
        <p:txBody>
          <a:bodyPr wrap="square">
            <a:spAutoFit/>
          </a:bodyPr>
          <a:lstStyle/>
          <a:p>
            <a:pPr algn="l"/>
            <a:r>
              <a:rPr lang="en-US" b="1" i="0">
                <a:solidFill>
                  <a:srgbClr val="0B5395"/>
                </a:solidFill>
                <a:effectLst/>
                <a:latin typeface="Source Sans Pro Web"/>
              </a:rPr>
              <a:t>Informational Webinar/Q&amp;A: June 22, 2023, 12:30 - 2:00p EST</a:t>
            </a:r>
          </a:p>
        </p:txBody>
      </p:sp>
      <p:pic>
        <p:nvPicPr>
          <p:cNvPr id="8" name="Picture 7" descr="Qr code&#10;&#10;Description automatically generated">
            <a:extLst>
              <a:ext uri="{FF2B5EF4-FFF2-40B4-BE49-F238E27FC236}">
                <a16:creationId xmlns:a16="http://schemas.microsoft.com/office/drawing/2014/main" id="{EB36E088-D1CA-EABD-D292-F6875709C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699" y="1364715"/>
            <a:ext cx="2104410" cy="2104410"/>
          </a:xfrm>
          <a:prstGeom prst="rect">
            <a:avLst/>
          </a:prstGeom>
        </p:spPr>
      </p:pic>
      <p:pic>
        <p:nvPicPr>
          <p:cNvPr id="10" name="Picture 9" descr="Qr code&#10;&#10;Description automatically generated">
            <a:extLst>
              <a:ext uri="{FF2B5EF4-FFF2-40B4-BE49-F238E27FC236}">
                <a16:creationId xmlns:a16="http://schemas.microsoft.com/office/drawing/2014/main" id="{3548FD2F-AB72-67E7-06D1-88199242C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183" y="3607623"/>
            <a:ext cx="2230291" cy="2230291"/>
          </a:xfrm>
          <a:prstGeom prst="rect">
            <a:avLst/>
          </a:prstGeom>
        </p:spPr>
      </p:pic>
      <p:sp>
        <p:nvSpPr>
          <p:cNvPr id="11" name="TextBox 10">
            <a:extLst>
              <a:ext uri="{FF2B5EF4-FFF2-40B4-BE49-F238E27FC236}">
                <a16:creationId xmlns:a16="http://schemas.microsoft.com/office/drawing/2014/main" id="{943079CE-1D29-3B00-89AD-886739B3A9E3}"/>
              </a:ext>
            </a:extLst>
          </p:cNvPr>
          <p:cNvSpPr txBox="1"/>
          <p:nvPr/>
        </p:nvSpPr>
        <p:spPr>
          <a:xfrm>
            <a:off x="9773580" y="3845606"/>
            <a:ext cx="1800723" cy="1754326"/>
          </a:xfrm>
          <a:prstGeom prst="rect">
            <a:avLst/>
          </a:prstGeom>
          <a:noFill/>
        </p:spPr>
        <p:txBody>
          <a:bodyPr wrap="square">
            <a:spAutoFit/>
          </a:bodyPr>
          <a:lstStyle/>
          <a:p>
            <a:pPr algn="l"/>
            <a:r>
              <a:rPr lang="en-US" b="1" i="0">
                <a:solidFill>
                  <a:srgbClr val="0B5395"/>
                </a:solidFill>
                <a:effectLst/>
                <a:latin typeface="Source Sans Pro Web"/>
              </a:rPr>
              <a:t>Grant Opportunity via Grants.gov</a:t>
            </a:r>
          </a:p>
          <a:p>
            <a:pPr algn="l"/>
            <a:endParaRPr lang="en-US" b="1">
              <a:solidFill>
                <a:srgbClr val="0B5395"/>
              </a:solidFill>
              <a:latin typeface="Source Sans Pro Web"/>
            </a:endParaRPr>
          </a:p>
          <a:p>
            <a:pPr algn="l"/>
            <a:r>
              <a:rPr lang="en-US" b="1" i="0">
                <a:solidFill>
                  <a:srgbClr val="0B5395"/>
                </a:solidFill>
                <a:effectLst/>
                <a:latin typeface="Source Sans Pro Web"/>
              </a:rPr>
              <a:t>Open until July 28, 2023</a:t>
            </a:r>
          </a:p>
        </p:txBody>
      </p:sp>
    </p:spTree>
    <p:extLst>
      <p:ext uri="{BB962C8B-B14F-4D97-AF65-F5344CB8AC3E}">
        <p14:creationId xmlns:p14="http://schemas.microsoft.com/office/powerpoint/2010/main" val="256692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p:txBody>
          <a:bodyPr/>
          <a:lstStyle/>
          <a:p>
            <a:r>
              <a:rPr lang="en-US"/>
              <a:t>Tie Your Response to the Following Questions</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p:txBody>
          <a:bodyPr>
            <a:normAutofit/>
          </a:bodyPr>
          <a:lstStyle/>
          <a:p>
            <a:pPr marL="514350" indent="-514350" algn="l">
              <a:buFont typeface="+mj-lt"/>
              <a:buAutoNum type="arabicPeriod"/>
            </a:pPr>
            <a:r>
              <a:rPr lang="en-US" b="0" i="0">
                <a:solidFill>
                  <a:srgbClr val="000000"/>
                </a:solidFill>
                <a:effectLst/>
                <a:latin typeface="Open Sans" panose="020B0606030504020204" pitchFamily="34" charset="0"/>
              </a:rPr>
              <a:t>What is SNEP doing well?</a:t>
            </a:r>
            <a:endParaRPr lang="en-US" b="0" i="0">
              <a:solidFill>
                <a:srgbClr val="58595B"/>
              </a:solidFill>
              <a:effectLst/>
              <a:latin typeface="Open Sans" panose="020B0606030504020204" pitchFamily="34" charset="0"/>
            </a:endParaRPr>
          </a:p>
          <a:p>
            <a:pPr marL="514350" indent="-514350" algn="l">
              <a:buFont typeface="+mj-lt"/>
              <a:buAutoNum type="arabicPeriod"/>
            </a:pPr>
            <a:r>
              <a:rPr lang="en-US" b="0" i="0">
                <a:solidFill>
                  <a:srgbClr val="000000"/>
                </a:solidFill>
                <a:effectLst/>
                <a:latin typeface="Open Sans" panose="020B0606030504020204" pitchFamily="34" charset="0"/>
              </a:rPr>
              <a:t>How can SNEP better work with you or your organization, benefit you or your organization, or integrate your work?</a:t>
            </a:r>
            <a:endParaRPr lang="en-US" b="0" i="0">
              <a:solidFill>
                <a:srgbClr val="58595B"/>
              </a:solidFill>
              <a:effectLst/>
              <a:latin typeface="Open Sans" panose="020B0606030504020204" pitchFamily="34" charset="0"/>
            </a:endParaRPr>
          </a:p>
          <a:p>
            <a:pPr marL="514350" indent="-514350" algn="l">
              <a:buFont typeface="+mj-lt"/>
              <a:buAutoNum type="arabicPeriod"/>
            </a:pPr>
            <a:r>
              <a:rPr lang="en-US" b="0" i="0">
                <a:solidFill>
                  <a:srgbClr val="000000"/>
                </a:solidFill>
                <a:effectLst/>
                <a:latin typeface="Open Sans" panose="020B0606030504020204" pitchFamily="34" charset="0"/>
              </a:rPr>
              <a:t>What could SNEP improve upon or do differently?</a:t>
            </a:r>
            <a:endParaRPr lang="en-US" b="0" i="0">
              <a:solidFill>
                <a:srgbClr val="58595B"/>
              </a:solidFill>
              <a:effectLst/>
              <a:latin typeface="Open Sans" panose="020B0606030504020204" pitchFamily="34" charset="0"/>
            </a:endParaRPr>
          </a:p>
          <a:p>
            <a:pPr marL="514350" indent="-514350" algn="l">
              <a:buFont typeface="+mj-lt"/>
              <a:buAutoNum type="arabicPeriod"/>
            </a:pPr>
            <a:r>
              <a:rPr lang="en-US" b="0" i="0">
                <a:solidFill>
                  <a:srgbClr val="000000"/>
                </a:solidFill>
                <a:effectLst/>
                <a:latin typeface="Open Sans" panose="020B0606030504020204" pitchFamily="34" charset="0"/>
              </a:rPr>
              <a:t>Where do you see regional gaps in information, funding, etc. that SNEP could fill?</a:t>
            </a:r>
            <a:endParaRPr lang="en-US" b="0" i="0">
              <a:solidFill>
                <a:srgbClr val="58595B"/>
              </a:solidFill>
              <a:effectLst/>
              <a:latin typeface="Open Sans" panose="020B0606030504020204" pitchFamily="34" charset="0"/>
            </a:endParaRPr>
          </a:p>
          <a:p>
            <a:pPr marL="514350" indent="-514350" algn="l">
              <a:buFont typeface="+mj-lt"/>
              <a:buAutoNum type="arabicPeriod"/>
            </a:pPr>
            <a:r>
              <a:rPr lang="en-US" b="0" i="0">
                <a:solidFill>
                  <a:srgbClr val="000000"/>
                </a:solidFill>
                <a:effectLst/>
                <a:latin typeface="Open Sans" panose="020B0606030504020204" pitchFamily="34" charset="0"/>
              </a:rPr>
              <a:t>What do </a:t>
            </a:r>
            <a:r>
              <a:rPr lang="en-US" b="0" i="0" u="sng">
                <a:solidFill>
                  <a:srgbClr val="000000"/>
                </a:solidFill>
                <a:effectLst/>
                <a:latin typeface="Open Sans" panose="020B0606030504020204" pitchFamily="34" charset="0"/>
              </a:rPr>
              <a:t>you</a:t>
            </a:r>
            <a:r>
              <a:rPr lang="en-US" b="0" i="0">
                <a:solidFill>
                  <a:srgbClr val="000000"/>
                </a:solidFill>
                <a:effectLst/>
                <a:latin typeface="Open Sans" panose="020B0606030504020204" pitchFamily="34" charset="0"/>
              </a:rPr>
              <a:t> think SNEP should do?</a:t>
            </a:r>
            <a:endParaRPr lang="en-US" b="0" i="0">
              <a:solidFill>
                <a:srgbClr val="58595B"/>
              </a:solidFill>
              <a:effectLst/>
              <a:latin typeface="Open Sans" panose="020B0606030504020204" pitchFamily="34" charset="0"/>
            </a:endParaRPr>
          </a:p>
          <a:p>
            <a:pPr marL="0" indent="0">
              <a:buNone/>
            </a:pPr>
            <a:endParaRPr lang="en-US"/>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2"/>
          <a:stretch>
            <a:fillRect/>
          </a:stretch>
        </p:blipFill>
        <p:spPr>
          <a:xfrm>
            <a:off x="0" y="5178288"/>
            <a:ext cx="2274939" cy="1604196"/>
          </a:xfrm>
          <a:prstGeom prst="rect">
            <a:avLst/>
          </a:prstGeom>
        </p:spPr>
      </p:pic>
    </p:spTree>
    <p:extLst>
      <p:ext uri="{BB962C8B-B14F-4D97-AF65-F5344CB8AC3E}">
        <p14:creationId xmlns:p14="http://schemas.microsoft.com/office/powerpoint/2010/main" val="71433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p:txBody>
          <a:bodyPr/>
          <a:lstStyle/>
          <a:p>
            <a:r>
              <a:rPr lang="en-US"/>
              <a:t>Discussion Question 1</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a:xfrm>
            <a:off x="1183906" y="1693972"/>
            <a:ext cx="10169893" cy="3703270"/>
          </a:xfrm>
        </p:spPr>
        <p:txBody>
          <a:bodyPr vert="horz" lIns="91440" tIns="45720" rIns="91440" bIns="45720" rtlCol="0" anchor="t">
            <a:normAutofit/>
          </a:bodyPr>
          <a:lstStyle/>
          <a:p>
            <a:pPr marL="742950" indent="-742950">
              <a:buAutoNum type="alphaLcPeriod"/>
            </a:pPr>
            <a:r>
              <a:rPr lang="en-US" sz="4400">
                <a:solidFill>
                  <a:srgbClr val="000000"/>
                </a:solidFill>
                <a:latin typeface="Open Sans"/>
                <a:ea typeface="+mn-lt"/>
                <a:cs typeface="+mn-lt"/>
              </a:rPr>
              <a:t>Who </a:t>
            </a:r>
            <a:r>
              <a:rPr lang="en-US" sz="4400" i="1">
                <a:solidFill>
                  <a:srgbClr val="000000"/>
                </a:solidFill>
                <a:latin typeface="Open Sans"/>
                <a:ea typeface="+mn-lt"/>
                <a:cs typeface="+mn-lt"/>
              </a:rPr>
              <a:t>has </a:t>
            </a:r>
            <a:r>
              <a:rPr lang="en-US" sz="4400">
                <a:solidFill>
                  <a:srgbClr val="000000"/>
                </a:solidFill>
                <a:latin typeface="Open Sans"/>
                <a:ea typeface="+mn-lt"/>
                <a:cs typeface="+mn-lt"/>
              </a:rPr>
              <a:t>SNEP engaged with?</a:t>
            </a:r>
            <a:endParaRPr lang="en-US" sz="4400">
              <a:latin typeface="Open Sans"/>
              <a:ea typeface="+mn-lt"/>
              <a:cs typeface="+mn-lt"/>
            </a:endParaRPr>
          </a:p>
          <a:p>
            <a:pPr marL="0" indent="0">
              <a:buNone/>
            </a:pPr>
            <a:r>
              <a:rPr lang="en-US" sz="4400">
                <a:solidFill>
                  <a:srgbClr val="000000"/>
                </a:solidFill>
                <a:latin typeface="Open Sans"/>
                <a:ea typeface="Open Sans"/>
                <a:cs typeface="Open Sans"/>
              </a:rPr>
              <a:t>b. What</a:t>
            </a:r>
            <a:r>
              <a:rPr lang="en-US" sz="4400" b="0" i="0">
                <a:solidFill>
                  <a:srgbClr val="000000"/>
                </a:solidFill>
                <a:effectLst/>
                <a:latin typeface="Open Sans"/>
                <a:ea typeface="Open Sans"/>
                <a:cs typeface="Open Sans"/>
              </a:rPr>
              <a:t> additional institutions are out there? Who </a:t>
            </a:r>
            <a:r>
              <a:rPr lang="en-US" sz="4400" i="1">
                <a:solidFill>
                  <a:srgbClr val="000000"/>
                </a:solidFill>
                <a:latin typeface="Open Sans"/>
                <a:ea typeface="Open Sans"/>
                <a:cs typeface="Open Sans"/>
              </a:rPr>
              <a:t>should</a:t>
            </a:r>
            <a:r>
              <a:rPr lang="en-US" sz="4400" b="0" i="0">
                <a:solidFill>
                  <a:srgbClr val="000000"/>
                </a:solidFill>
                <a:effectLst/>
                <a:latin typeface="Open Sans"/>
                <a:ea typeface="Open Sans"/>
                <a:cs typeface="Open Sans"/>
              </a:rPr>
              <a:t> SNEP be engaging with?</a:t>
            </a:r>
            <a:endParaRPr lang="en-US">
              <a:latin typeface="Open Sans"/>
            </a:endParaRPr>
          </a:p>
          <a:p>
            <a:pPr marL="0" indent="0" algn="l">
              <a:buNone/>
            </a:pPr>
            <a:endParaRPr lang="en-US" b="0" i="0">
              <a:solidFill>
                <a:srgbClr val="58595B"/>
              </a:solidFill>
              <a:effectLst/>
              <a:latin typeface="Open Sans" panose="020B0606030504020204" pitchFamily="34" charset="0"/>
            </a:endParaRPr>
          </a:p>
          <a:p>
            <a:pPr marL="0" indent="0">
              <a:buNone/>
            </a:pPr>
            <a:endParaRPr lang="en-US"/>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3"/>
          <a:stretch>
            <a:fillRect/>
          </a:stretch>
        </p:blipFill>
        <p:spPr>
          <a:xfrm>
            <a:off x="0" y="5178288"/>
            <a:ext cx="2274939" cy="1604196"/>
          </a:xfrm>
          <a:prstGeom prst="rect">
            <a:avLst/>
          </a:prstGeom>
        </p:spPr>
      </p:pic>
      <p:pic>
        <p:nvPicPr>
          <p:cNvPr id="4" name="Online Media 3" title="Survivor - Eye Of The Tiger (Official HD Video)">
            <a:hlinkClick r:id="" action="ppaction://media"/>
            <a:extLst>
              <a:ext uri="{FF2B5EF4-FFF2-40B4-BE49-F238E27FC236}">
                <a16:creationId xmlns:a16="http://schemas.microsoft.com/office/drawing/2014/main" id="{12970E63-2909-CEA2-798B-86C4F06BADF0}"/>
              </a:ext>
            </a:extLst>
          </p:cNvPr>
          <p:cNvPicPr>
            <a:picLocks noRot="1" noChangeAspect="1"/>
          </p:cNvPicPr>
          <p:nvPr>
            <a:videoFile r:link="rId1"/>
          </p:nvPr>
        </p:nvPicPr>
        <p:blipFill>
          <a:blip r:embed="rId4"/>
          <a:stretch>
            <a:fillRect/>
          </a:stretch>
        </p:blipFill>
        <p:spPr>
          <a:xfrm>
            <a:off x="6896340" y="4230538"/>
            <a:ext cx="3402641" cy="2163792"/>
          </a:xfrm>
          <a:prstGeom prst="rect">
            <a:avLst/>
          </a:prstGeom>
        </p:spPr>
      </p:pic>
    </p:spTree>
    <p:extLst>
      <p:ext uri="{BB962C8B-B14F-4D97-AF65-F5344CB8AC3E}">
        <p14:creationId xmlns:p14="http://schemas.microsoft.com/office/powerpoint/2010/main" val="184588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220A-A3D1-8BCD-E738-CD756E5F95D9}"/>
              </a:ext>
            </a:extLst>
          </p:cNvPr>
          <p:cNvSpPr>
            <a:spLocks noGrp="1"/>
          </p:cNvSpPr>
          <p:nvPr>
            <p:ph type="title"/>
          </p:nvPr>
        </p:nvSpPr>
        <p:spPr/>
        <p:txBody>
          <a:bodyPr/>
          <a:lstStyle/>
          <a:p>
            <a:r>
              <a:rPr lang="en-US"/>
              <a:t>Our Partners*</a:t>
            </a:r>
          </a:p>
        </p:txBody>
      </p:sp>
      <p:sp>
        <p:nvSpPr>
          <p:cNvPr id="3" name="Content Placeholder 2">
            <a:extLst>
              <a:ext uri="{FF2B5EF4-FFF2-40B4-BE49-F238E27FC236}">
                <a16:creationId xmlns:a16="http://schemas.microsoft.com/office/drawing/2014/main" id="{9790E39E-8183-28D9-9E94-6E066C53A4E5}"/>
              </a:ext>
            </a:extLst>
          </p:cNvPr>
          <p:cNvSpPr>
            <a:spLocks noGrp="1"/>
          </p:cNvSpPr>
          <p:nvPr>
            <p:ph idx="1"/>
          </p:nvPr>
        </p:nvSpPr>
        <p:spPr>
          <a:xfrm>
            <a:off x="838200" y="1464405"/>
            <a:ext cx="10515600" cy="5393595"/>
          </a:xfrm>
        </p:spPr>
        <p:txBody>
          <a:bodyPr vert="horz" lIns="91440" tIns="45720" rIns="91440" bIns="45720" numCol="2" rtlCol="0" anchor="t">
            <a:noAutofit/>
          </a:bodyPr>
          <a:lstStyle/>
          <a:p>
            <a:r>
              <a:rPr lang="en-US" sz="1200"/>
              <a:t>Association to Preserve Cape Cod</a:t>
            </a:r>
            <a:endParaRPr lang="en-US" sz="1200">
              <a:cs typeface="Calibri"/>
            </a:endParaRPr>
          </a:p>
          <a:p>
            <a:r>
              <a:rPr lang="en-US" sz="1200"/>
              <a:t>Buzzards Bay National Estuary Program</a:t>
            </a:r>
            <a:endParaRPr lang="en-US" sz="1200">
              <a:cs typeface="Calibri"/>
            </a:endParaRPr>
          </a:p>
          <a:p>
            <a:r>
              <a:rPr lang="en-US" sz="1200"/>
              <a:t>Cape Cod Commission</a:t>
            </a:r>
            <a:endParaRPr lang="en-US" sz="1200">
              <a:cs typeface="Calibri"/>
            </a:endParaRPr>
          </a:p>
          <a:p>
            <a:r>
              <a:rPr lang="en-US" sz="1200" b="1"/>
              <a:t>*Clark University</a:t>
            </a:r>
          </a:p>
          <a:p>
            <a:r>
              <a:rPr lang="en-US" sz="1200" b="1"/>
              <a:t>*College of the Holy Cross</a:t>
            </a:r>
            <a:endParaRPr lang="en-US" sz="1200" b="1">
              <a:cs typeface="Calibri"/>
            </a:endParaRPr>
          </a:p>
          <a:p>
            <a:r>
              <a:rPr lang="en-US" sz="1200"/>
              <a:t>Conservation Law Foundation</a:t>
            </a:r>
            <a:endParaRPr lang="en-US" sz="1200">
              <a:cs typeface="Calibri"/>
            </a:endParaRPr>
          </a:p>
          <a:p>
            <a:r>
              <a:rPr lang="en-US" sz="1200"/>
              <a:t>EPA (ORD-AED)</a:t>
            </a:r>
            <a:endParaRPr lang="en-US" sz="1200">
              <a:cs typeface="Calibri"/>
            </a:endParaRPr>
          </a:p>
          <a:p>
            <a:r>
              <a:rPr lang="en-US" sz="1200"/>
              <a:t>MA Department of Environmental Protection</a:t>
            </a:r>
            <a:endParaRPr lang="en-US" sz="1200">
              <a:cs typeface="Calibri"/>
            </a:endParaRPr>
          </a:p>
          <a:p>
            <a:r>
              <a:rPr lang="en-US" sz="1200"/>
              <a:t>MA Division of Ecological Restoration</a:t>
            </a:r>
            <a:endParaRPr lang="en-US" sz="1200">
              <a:cs typeface="Calibri"/>
            </a:endParaRPr>
          </a:p>
          <a:p>
            <a:r>
              <a:rPr lang="en-US" sz="1200"/>
              <a:t>MA Coastal Zone Management</a:t>
            </a:r>
          </a:p>
          <a:p>
            <a:r>
              <a:rPr lang="en-US" sz="1200"/>
              <a:t>MA Natural Resources Conservation Service</a:t>
            </a:r>
          </a:p>
          <a:p>
            <a:r>
              <a:rPr lang="en-US" sz="1200"/>
              <a:t>Martha’s Vineyard Commission</a:t>
            </a:r>
          </a:p>
          <a:p>
            <a:r>
              <a:rPr lang="en-US" sz="1200"/>
              <a:t>Mashpee Wampanoag Natural Resources Department</a:t>
            </a:r>
          </a:p>
          <a:p>
            <a:r>
              <a:rPr lang="en-US" sz="1200"/>
              <a:t>Mass Audubon</a:t>
            </a:r>
          </a:p>
          <a:p>
            <a:r>
              <a:rPr lang="en-US" sz="1200" b="1"/>
              <a:t>*Mass Maritime Academy</a:t>
            </a:r>
            <a:endParaRPr lang="en-US" sz="1200" b="1">
              <a:cs typeface="Calibri"/>
            </a:endParaRPr>
          </a:p>
          <a:p>
            <a:r>
              <a:rPr lang="en-US" sz="1200"/>
              <a:t>Narraganset Bay Estuary Program</a:t>
            </a:r>
          </a:p>
          <a:p>
            <a:r>
              <a:rPr lang="en-US" sz="1200"/>
              <a:t>Narragansett Bay Estuarine Research Reserve</a:t>
            </a:r>
          </a:p>
          <a:p>
            <a:r>
              <a:rPr lang="en-US" sz="1200"/>
              <a:t>Narragansett Tribal Nation</a:t>
            </a:r>
          </a:p>
          <a:p>
            <a:endParaRPr lang="en-US" sz="1200"/>
          </a:p>
          <a:p>
            <a:r>
              <a:rPr lang="en-US" sz="1200"/>
              <a:t>National Oceanic and Atmospheric Administration</a:t>
            </a:r>
          </a:p>
          <a:p>
            <a:r>
              <a:rPr lang="en-US" sz="1200"/>
              <a:t>New England Interstate Water Pollution Control Commission</a:t>
            </a:r>
          </a:p>
          <a:p>
            <a:r>
              <a:rPr lang="en-US" sz="1200"/>
              <a:t>RI Dept. of Environmental Management</a:t>
            </a:r>
          </a:p>
          <a:p>
            <a:r>
              <a:rPr lang="en-US" sz="1200"/>
              <a:t>RI Natural Resources Conservation Service</a:t>
            </a:r>
          </a:p>
          <a:p>
            <a:r>
              <a:rPr lang="en-US" sz="1200"/>
              <a:t>Save the Bay</a:t>
            </a:r>
          </a:p>
          <a:p>
            <a:r>
              <a:rPr lang="en-US" sz="1200"/>
              <a:t>Southeastern Regional Planning and Economic Development District</a:t>
            </a:r>
          </a:p>
          <a:p>
            <a:r>
              <a:rPr lang="en-US" sz="1200"/>
              <a:t>The Nature Conservancy </a:t>
            </a:r>
          </a:p>
          <a:p>
            <a:r>
              <a:rPr lang="en-US" sz="1200" b="1"/>
              <a:t>*UMass Boston School for the Environment</a:t>
            </a:r>
          </a:p>
          <a:p>
            <a:r>
              <a:rPr lang="en-US" sz="1200" b="1"/>
              <a:t>*UMass Dartmouth SMAST</a:t>
            </a:r>
          </a:p>
          <a:p>
            <a:r>
              <a:rPr lang="en-US" sz="1200" b="1"/>
              <a:t>*University of New Hampshire Stormwater Center</a:t>
            </a:r>
          </a:p>
          <a:p>
            <a:r>
              <a:rPr lang="en-US" sz="1200" b="1"/>
              <a:t>*University of Rhode Island</a:t>
            </a:r>
          </a:p>
          <a:p>
            <a:r>
              <a:rPr lang="en-US" sz="1200" b="1"/>
              <a:t>*University of Southern Maine</a:t>
            </a:r>
          </a:p>
          <a:p>
            <a:r>
              <a:rPr lang="en-US" sz="1200"/>
              <a:t>U.S. Army Corps of Engineers</a:t>
            </a:r>
          </a:p>
          <a:p>
            <a:r>
              <a:rPr lang="en-US" sz="1200"/>
              <a:t>U.S. Fish and Wildlife</a:t>
            </a:r>
          </a:p>
          <a:p>
            <a:r>
              <a:rPr lang="en-US" sz="1200"/>
              <a:t>U.S. Geological Survey</a:t>
            </a:r>
          </a:p>
          <a:p>
            <a:r>
              <a:rPr lang="en-US" sz="1200"/>
              <a:t>Wampanoag Tribe of Gay Head (Aquinnah)</a:t>
            </a:r>
          </a:p>
          <a:p>
            <a:r>
              <a:rPr lang="en-US" sz="1200"/>
              <a:t>Waquoit Bay Estuarine Research Reserve</a:t>
            </a:r>
          </a:p>
          <a:p>
            <a:endParaRPr lang="en-US" sz="1200"/>
          </a:p>
        </p:txBody>
      </p:sp>
      <p:sp>
        <p:nvSpPr>
          <p:cNvPr id="4" name="Title 1">
            <a:extLst>
              <a:ext uri="{FF2B5EF4-FFF2-40B4-BE49-F238E27FC236}">
                <a16:creationId xmlns:a16="http://schemas.microsoft.com/office/drawing/2014/main" id="{31AF5C85-1E7F-7D48-6029-62B9928915F4}"/>
              </a:ext>
            </a:extLst>
          </p:cNvPr>
          <p:cNvSpPr txBox="1">
            <a:spLocks/>
          </p:cNvSpPr>
          <p:nvPr/>
        </p:nvSpPr>
        <p:spPr>
          <a:xfrm>
            <a:off x="5373624" y="6311995"/>
            <a:ext cx="6525768" cy="361760"/>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t>*Truncated List</a:t>
            </a:r>
          </a:p>
        </p:txBody>
      </p:sp>
      <p:pic>
        <p:nvPicPr>
          <p:cNvPr id="5" name="Picture 4">
            <a:extLst>
              <a:ext uri="{FF2B5EF4-FFF2-40B4-BE49-F238E27FC236}">
                <a16:creationId xmlns:a16="http://schemas.microsoft.com/office/drawing/2014/main" id="{C8642992-26C4-6B3D-81A1-50B63595549F}"/>
              </a:ext>
            </a:extLst>
          </p:cNvPr>
          <p:cNvPicPr>
            <a:picLocks noChangeAspect="1"/>
          </p:cNvPicPr>
          <p:nvPr/>
        </p:nvPicPr>
        <p:blipFill>
          <a:blip r:embed="rId3"/>
          <a:stretch>
            <a:fillRect/>
          </a:stretch>
        </p:blipFill>
        <p:spPr>
          <a:xfrm>
            <a:off x="9917061" y="0"/>
            <a:ext cx="2274939" cy="1604196"/>
          </a:xfrm>
          <a:prstGeom prst="rect">
            <a:avLst/>
          </a:prstGeom>
        </p:spPr>
      </p:pic>
    </p:spTree>
    <p:extLst>
      <p:ext uri="{BB962C8B-B14F-4D97-AF65-F5344CB8AC3E}">
        <p14:creationId xmlns:p14="http://schemas.microsoft.com/office/powerpoint/2010/main" val="359426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320-D072-B992-C8BC-3BA4FD64B9E3}"/>
              </a:ext>
            </a:extLst>
          </p:cNvPr>
          <p:cNvSpPr>
            <a:spLocks noGrp="1"/>
          </p:cNvSpPr>
          <p:nvPr>
            <p:ph type="title"/>
          </p:nvPr>
        </p:nvSpPr>
        <p:spPr/>
        <p:txBody>
          <a:bodyPr/>
          <a:lstStyle/>
          <a:p>
            <a:r>
              <a:rPr lang="en-US"/>
              <a:t>Discussion Question 2</a:t>
            </a:r>
          </a:p>
        </p:txBody>
      </p:sp>
      <p:sp>
        <p:nvSpPr>
          <p:cNvPr id="3" name="Subtitle 2">
            <a:extLst>
              <a:ext uri="{FF2B5EF4-FFF2-40B4-BE49-F238E27FC236}">
                <a16:creationId xmlns:a16="http://schemas.microsoft.com/office/drawing/2014/main" id="{1DB9A9ED-BC53-FB0A-272A-D526FE91A2ED}"/>
              </a:ext>
            </a:extLst>
          </p:cNvPr>
          <p:cNvSpPr>
            <a:spLocks noGrp="1"/>
          </p:cNvSpPr>
          <p:nvPr>
            <p:ph idx="1"/>
          </p:nvPr>
        </p:nvSpPr>
        <p:spPr>
          <a:xfrm>
            <a:off x="1183907" y="1915428"/>
            <a:ext cx="10169893" cy="3703270"/>
          </a:xfrm>
        </p:spPr>
        <p:txBody>
          <a:bodyPr vert="horz" lIns="91440" tIns="45720" rIns="91440" bIns="45720" rtlCol="0" anchor="t">
            <a:normAutofit/>
          </a:bodyPr>
          <a:lstStyle/>
          <a:p>
            <a:pPr marL="0" indent="0">
              <a:buNone/>
            </a:pPr>
            <a:r>
              <a:rPr lang="en-US" sz="4400">
                <a:solidFill>
                  <a:srgbClr val="000000"/>
                </a:solidFill>
                <a:latin typeface="Open Sans"/>
                <a:ea typeface="Open Sans"/>
                <a:cs typeface="Open Sans"/>
              </a:rPr>
              <a:t>Of the academic institutions listed, where are there opportunities for us to create a mutually beneficial </a:t>
            </a:r>
            <a:r>
              <a:rPr lang="en-US" sz="4400" i="1">
                <a:solidFill>
                  <a:srgbClr val="000000"/>
                </a:solidFill>
                <a:latin typeface="Open Sans"/>
                <a:ea typeface="Open Sans"/>
                <a:cs typeface="Open Sans"/>
              </a:rPr>
              <a:t>and sustainable</a:t>
            </a:r>
            <a:r>
              <a:rPr lang="en-US" sz="4400">
                <a:solidFill>
                  <a:srgbClr val="000000"/>
                </a:solidFill>
                <a:latin typeface="Open Sans"/>
                <a:ea typeface="Open Sans"/>
                <a:cs typeface="Open Sans"/>
              </a:rPr>
              <a:t> partnership?</a:t>
            </a:r>
          </a:p>
          <a:p>
            <a:pPr marL="0" indent="0" algn="l">
              <a:buNone/>
            </a:pPr>
            <a:endParaRPr lang="en-US" b="0" i="0">
              <a:solidFill>
                <a:srgbClr val="58595B"/>
              </a:solidFill>
              <a:effectLst/>
              <a:latin typeface="Open Sans" panose="020B0606030504020204" pitchFamily="34" charset="0"/>
            </a:endParaRPr>
          </a:p>
          <a:p>
            <a:pPr marL="0" indent="0">
              <a:buNone/>
            </a:pPr>
            <a:endParaRPr lang="en-US"/>
          </a:p>
        </p:txBody>
      </p:sp>
      <p:pic>
        <p:nvPicPr>
          <p:cNvPr id="5" name="Picture 4">
            <a:extLst>
              <a:ext uri="{FF2B5EF4-FFF2-40B4-BE49-F238E27FC236}">
                <a16:creationId xmlns:a16="http://schemas.microsoft.com/office/drawing/2014/main" id="{CAC23BF6-9432-7B7E-4DAA-12BBE5DA5086}"/>
              </a:ext>
            </a:extLst>
          </p:cNvPr>
          <p:cNvPicPr>
            <a:picLocks noChangeAspect="1"/>
          </p:cNvPicPr>
          <p:nvPr/>
        </p:nvPicPr>
        <p:blipFill>
          <a:blip r:embed="rId3"/>
          <a:stretch>
            <a:fillRect/>
          </a:stretch>
        </p:blipFill>
        <p:spPr>
          <a:xfrm>
            <a:off x="0" y="5178288"/>
            <a:ext cx="2274939" cy="1604196"/>
          </a:xfrm>
          <a:prstGeom prst="rect">
            <a:avLst/>
          </a:prstGeom>
        </p:spPr>
      </p:pic>
    </p:spTree>
    <p:extLst>
      <p:ext uri="{BB962C8B-B14F-4D97-AF65-F5344CB8AC3E}">
        <p14:creationId xmlns:p14="http://schemas.microsoft.com/office/powerpoint/2010/main" val="2287957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5E42E482A0F0D47A24958B11D89579D" ma:contentTypeVersion="16" ma:contentTypeDescription="Create a new document." ma:contentTypeScope="" ma:versionID="cf02768dd16fecf28a11e87fe90b4b9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15d642b-2160-4833-961f-b2d71d66b037" xmlns:ns6="71189b1e-9948-440d-aaf6-465db15228ad" targetNamespace="http://schemas.microsoft.com/office/2006/metadata/properties" ma:root="true" ma:fieldsID="479145615caedd318fe2535492ae5c09" ns1:_="" ns2:_="" ns3:_="" ns4:_="" ns5:_="" ns6:_="">
    <xsd:import namespace="http://schemas.microsoft.com/sharepoint/v3"/>
    <xsd:import namespace="4ffa91fb-a0ff-4ac5-b2db-65c790d184a4"/>
    <xsd:import namespace="http://schemas.microsoft.com/sharepoint.v3"/>
    <xsd:import namespace="http://schemas.microsoft.com/sharepoint/v3/fields"/>
    <xsd:import namespace="815d642b-2160-4833-961f-b2d71d66b037"/>
    <xsd:import namespace="71189b1e-9948-440d-aaf6-465db15228a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element ref="ns5:lcf76f155ced4ddcb4097134ff3c332f" minOccurs="0"/>
                <xsd:element ref="ns5:MediaServiceDateTaken" minOccurs="0"/>
                <xsd:element ref="ns5: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116450a-f0b5-4319-bca5-76e9339bc8dd}" ma:internalName="TaxCatchAllLabel" ma:readOnly="true" ma:showField="CatchAllDataLabel" ma:web="71189b1e-9948-440d-aaf6-465db15228a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116450a-f0b5-4319-bca5-76e9339bc8dd}" ma:internalName="TaxCatchAll" ma:showField="CatchAllData" ma:web="71189b1e-9948-440d-aaf6-465db15228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d642b-2160-4833-961f-b2d71d66b03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8" nillable="true" ma:displayName="MediaServiceDateTaken" ma:hidden="true" ma:internalName="MediaServiceDateTaken" ma:readOnly="true">
      <xsd:simpleType>
        <xsd:restriction base="dms:Text"/>
      </xsd:simpleType>
    </xsd:element>
    <xsd:element name="MediaLengthInSeconds" ma:index="3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189b1e-9948-440d-aaf6-465db15228ad"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lcf76f155ced4ddcb4097134ff3c332f xmlns="815d642b-2160-4833-961f-b2d71d66b037">
      <Terms xmlns="http://schemas.microsoft.com/office/infopath/2007/PartnerControls"/>
    </lcf76f155ced4ddcb4097134ff3c332f>
    <Record xmlns="4ffa91fb-a0ff-4ac5-b2db-65c790d184a4">Shared</Record>
    <_ip_UnifiedCompliancePolicyProperties xmlns="http://schemas.microsoft.com/sharepoint/v3" xsi:nil="true"/>
    <Rights xmlns="4ffa91fb-a0ff-4ac5-b2db-65c790d184a4" xsi:nil="true"/>
    <Document_x0020_Creation_x0020_Date xmlns="4ffa91fb-a0ff-4ac5-b2db-65c790d184a4">2023-06-01T20:54:38+00:00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71189b1e-9948-440d-aaf6-465db15228ad">
      <UserInfo>
        <DisplayName>Bryce DuBois</DisplayName>
        <AccountId>148</AccountId>
        <AccountType/>
      </UserInfo>
      <UserInfo>
        <DisplayName>Tim Pasakarnis</DisplayName>
        <AccountId>166</AccountId>
        <AccountType/>
      </UserInfo>
      <UserInfo>
        <DisplayName>Reilly, Adam (he/him/his)</DisplayName>
        <AccountId>23</AccountId>
        <AccountType/>
      </UserInfo>
    </SharedWithUsers>
  </documentManagement>
</p:properties>
</file>

<file path=customXml/itemProps1.xml><?xml version="1.0" encoding="utf-8"?>
<ds:datastoreItem xmlns:ds="http://schemas.openxmlformats.org/officeDocument/2006/customXml" ds:itemID="{CA55590B-2AAD-4043-93B0-4061148A74CF}">
  <ds:schemaRefs>
    <ds:schemaRef ds:uri="http://schemas.microsoft.com/sharepoint/v3/contenttype/forms"/>
  </ds:schemaRefs>
</ds:datastoreItem>
</file>

<file path=customXml/itemProps2.xml><?xml version="1.0" encoding="utf-8"?>
<ds:datastoreItem xmlns:ds="http://schemas.openxmlformats.org/officeDocument/2006/customXml" ds:itemID="{A03A48DC-3602-47FE-9AC6-383F22EC3D7C}">
  <ds:schemaRefs>
    <ds:schemaRef ds:uri="Microsoft.SharePoint.Taxonomy.ContentTypeSync"/>
  </ds:schemaRefs>
</ds:datastoreItem>
</file>

<file path=customXml/itemProps3.xml><?xml version="1.0" encoding="utf-8"?>
<ds:datastoreItem xmlns:ds="http://schemas.openxmlformats.org/officeDocument/2006/customXml" ds:itemID="{785E2489-2BE7-440E-841D-FE9916A1B812}">
  <ds:schemaRefs>
    <ds:schemaRef ds:uri="4ffa91fb-a0ff-4ac5-b2db-65c790d184a4"/>
    <ds:schemaRef ds:uri="71189b1e-9948-440d-aaf6-465db15228ad"/>
    <ds:schemaRef ds:uri="815d642b-2160-4833-961f-b2d71d66b0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0E862CB-EFB4-402D-BAA1-B441F8694F6E}">
  <ds:schemaRefs>
    <ds:schemaRef ds:uri="4ffa91fb-a0ff-4ac5-b2db-65c790d184a4"/>
    <ds:schemaRef ds:uri="71189b1e-9948-440d-aaf6-465db15228ad"/>
    <ds:schemaRef ds:uri="815d642b-2160-4833-961f-b2d71d66b037"/>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Increased Engagement with Academic Institutions </vt:lpstr>
      <vt:lpstr>Your Moderators</vt:lpstr>
      <vt:lpstr>In This Session, We Will:</vt:lpstr>
      <vt:lpstr>Research Goals and Objectives</vt:lpstr>
      <vt:lpstr>2023 SNEP Research Grants:</vt:lpstr>
      <vt:lpstr>Tie Your Response to the Following Questions</vt:lpstr>
      <vt:lpstr>Discussion Question 1</vt:lpstr>
      <vt:lpstr>Our Partners*</vt:lpstr>
      <vt:lpstr>Discussion Question 2</vt:lpstr>
      <vt:lpstr>Discussion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Increased Engagement with Academic Institutions </dc:title>
  <dc:creator>Reilly, Adam (he/him/his)</dc:creator>
  <cp:revision>1</cp:revision>
  <dcterms:created xsi:type="dcterms:W3CDTF">2023-06-01T19:22:37Z</dcterms:created>
  <dcterms:modified xsi:type="dcterms:W3CDTF">2023-06-08T14:35:23Z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0x01010095E42E482A0F0D47A24958B11D89579D</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MediaServiceImageTags">
    <vt:lpwstr/>
  </property>
  <property fmtid="{D5CDD505-2E9C-101B-9397-08002B2CF9AE}" pid="8" name="EPA Subject">
    <vt:lpwstr/>
  </property>
</Properties>
</file>