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customXml/itemProps66.xml" ContentType="application/vnd.openxmlformats-officedocument.customXmlProperties+xml"/>
  <Override PartName="/customXml/itemProps67.xml" ContentType="application/vnd.openxmlformats-officedocument.customXmlProperties+xml"/>
  <Override PartName="/customXml/itemProps68.xml" ContentType="application/vnd.openxmlformats-officedocument.customXmlProperties+xml"/>
  <Override PartName="/customXml/itemProps69.xml" ContentType="application/vnd.openxmlformats-officedocument.customXmlProperties+xml"/>
  <Override PartName="/customXml/itemProps70.xml" ContentType="application/vnd.openxmlformats-officedocument.customXmlProperties+xml"/>
  <Override PartName="/customXml/itemProps71.xml" ContentType="application/vnd.openxmlformats-officedocument.customXmlProperties+xml"/>
  <Override PartName="/customXml/itemProps72.xml" ContentType="application/vnd.openxmlformats-officedocument.customXmlProperties+xml"/>
  <Override PartName="/customXml/itemProps73.xml" ContentType="application/vnd.openxmlformats-officedocument.customXmlProperties+xml"/>
  <Override PartName="/customXml/itemProps74.xml" ContentType="application/vnd.openxmlformats-officedocument.customXmlProperties+xml"/>
  <Override PartName="/customXml/itemProps75.xml" ContentType="application/vnd.openxmlformats-officedocument.customXmlProperties+xml"/>
  <Override PartName="/customXml/itemProps76.xml" ContentType="application/vnd.openxmlformats-officedocument.customXmlProperties+xml"/>
  <Override PartName="/customXml/itemProps77.xml" ContentType="application/vnd.openxmlformats-officedocument.customXmlProperties+xml"/>
  <Override PartName="/customXml/itemProps78.xml" ContentType="application/vnd.openxmlformats-officedocument.customXmlProperties+xml"/>
  <Override PartName="/customXml/itemProps79.xml" ContentType="application/vnd.openxmlformats-officedocument.customXmlProperties+xml"/>
  <Override PartName="/customXml/itemProps80.xml" ContentType="application/vnd.openxmlformats-officedocument.customXmlProperties+xml"/>
  <Override PartName="/customXml/itemProps81.xml" ContentType="application/vnd.openxmlformats-officedocument.customXmlProperties+xml"/>
  <Override PartName="/customXml/itemProps82.xml" ContentType="application/vnd.openxmlformats-officedocument.customXmlProperties+xml"/>
  <Override PartName="/customXml/itemProps83.xml" ContentType="application/vnd.openxmlformats-officedocument.customXmlProperties+xml"/>
  <Override PartName="/customXml/itemProps84.xml" ContentType="application/vnd.openxmlformats-officedocument.customXmlProperties+xml"/>
  <Override PartName="/customXml/itemProps85.xml" ContentType="application/vnd.openxmlformats-officedocument.customXmlProperties+xml"/>
  <Override PartName="/customXml/itemProps86.xml" ContentType="application/vnd.openxmlformats-officedocument.customXmlProperties+xml"/>
  <Override PartName="/customXml/itemProps87.xml" ContentType="application/vnd.openxmlformats-officedocument.customXmlProperties+xml"/>
  <Override PartName="/customXml/itemProps88.xml" ContentType="application/vnd.openxmlformats-officedocument.customXmlProperties+xml"/>
  <Override PartName="/customXml/itemProps89.xml" ContentType="application/vnd.openxmlformats-officedocument.customXmlProperties+xml"/>
  <Override PartName="/customXml/itemProps90.xml" ContentType="application/vnd.openxmlformats-officedocument.customXmlProperties+xml"/>
  <Override PartName="/customXml/itemProps91.xml" ContentType="application/vnd.openxmlformats-officedocument.customXmlProperties+xml"/>
  <Override PartName="/customXml/itemProps92.xml" ContentType="application/vnd.openxmlformats-officedocument.customXmlProperties+xml"/>
  <Override PartName="/customXml/itemProps93.xml" ContentType="application/vnd.openxmlformats-officedocument.customXmlProperties+xml"/>
  <Override PartName="/customXml/itemProps94.xml" ContentType="application/vnd.openxmlformats-officedocument.customXmlProperties+xml"/>
  <Override PartName="/customXml/itemProps95.xml" ContentType="application/vnd.openxmlformats-officedocument.customXmlProperties+xml"/>
  <Override PartName="/customXml/itemProps96.xml" ContentType="application/vnd.openxmlformats-officedocument.customXmlProperties+xml"/>
  <Override PartName="/customXml/itemProps97.xml" ContentType="application/vnd.openxmlformats-officedocument.customXmlProperties+xml"/>
  <Override PartName="/customXml/itemProps98.xml" ContentType="application/vnd.openxmlformats-officedocument.customXmlProperties+xml"/>
  <Override PartName="/customXml/itemProps99.xml" ContentType="application/vnd.openxmlformats-officedocument.customXmlProperties+xml"/>
  <Override PartName="/customXml/itemProps100.xml" ContentType="application/vnd.openxmlformats-officedocument.customXmlProperties+xml"/>
  <Override PartName="/customXml/itemProps101.xml" ContentType="application/vnd.openxmlformats-officedocument.customXmlProperties+xml"/>
  <Override PartName="/customXml/itemProps102.xml" ContentType="application/vnd.openxmlformats-officedocument.customXmlProperties+xml"/>
  <Override PartName="/customXml/itemProps103.xml" ContentType="application/vnd.openxmlformats-officedocument.customXmlProperties+xml"/>
  <Override PartName="/customXml/itemProps104.xml" ContentType="application/vnd.openxmlformats-officedocument.customXmlProperties+xml"/>
  <Override PartName="/customXml/itemProps105.xml" ContentType="application/vnd.openxmlformats-officedocument.customXmlProperties+xml"/>
  <Override PartName="/customXml/itemProps106.xml" ContentType="application/vnd.openxmlformats-officedocument.customXmlProperties+xml"/>
  <Override PartName="/customXml/itemProps107.xml" ContentType="application/vnd.openxmlformats-officedocument.customXmlProperties+xml"/>
  <Override PartName="/customXml/itemProps108.xml" ContentType="application/vnd.openxmlformats-officedocument.customXmlProperties+xml"/>
  <Override PartName="/customXml/itemProps109.xml" ContentType="application/vnd.openxmlformats-officedocument.customXmlProperties+xml"/>
  <Override PartName="/customXml/itemProps110.xml" ContentType="application/vnd.openxmlformats-officedocument.customXmlProperties+xml"/>
  <Override PartName="/customXml/itemProps111.xml" ContentType="application/vnd.openxmlformats-officedocument.customXmlProperties+xml"/>
  <Override PartName="/customXml/itemProps112.xml" ContentType="application/vnd.openxmlformats-officedocument.customXmlProperties+xml"/>
  <Override PartName="/customXml/itemProps113.xml" ContentType="application/vnd.openxmlformats-officedocument.customXmlProperties+xml"/>
  <Override PartName="/customXml/itemProps114.xml" ContentType="application/vnd.openxmlformats-officedocument.customXmlProperties+xml"/>
  <Override PartName="/customXml/itemProps115.xml" ContentType="application/vnd.openxmlformats-officedocument.customXmlProperties+xml"/>
  <Override PartName="/customXml/itemProps116.xml" ContentType="application/vnd.openxmlformats-officedocument.customXmlProperties+xml"/>
  <Override PartName="/customXml/itemProps117.xml" ContentType="application/vnd.openxmlformats-officedocument.customXmlProperties+xml"/>
  <Override PartName="/customXml/itemProps118.xml" ContentType="application/vnd.openxmlformats-officedocument.customXmlProperties+xml"/>
  <Override PartName="/customXml/itemProps119.xml" ContentType="application/vnd.openxmlformats-officedocument.customXmlProperties+xml"/>
  <Override PartName="/customXml/itemProps120.xml" ContentType="application/vnd.openxmlformats-officedocument.customXmlProperties+xml"/>
  <Override PartName="/customXml/itemProps121.xml" ContentType="application/vnd.openxmlformats-officedocument.customXmlProperties+xml"/>
  <Override PartName="/customXml/itemProps122.xml" ContentType="application/vnd.openxmlformats-officedocument.customXmlProperties+xml"/>
  <Override PartName="/customXml/itemProps123.xml" ContentType="application/vnd.openxmlformats-officedocument.customXmlProperties+xml"/>
  <Override PartName="/customXml/itemProps124.xml" ContentType="application/vnd.openxmlformats-officedocument.customXmlProperties+xml"/>
  <Override PartName="/customXml/itemProps125.xml" ContentType="application/vnd.openxmlformats-officedocument.customXmlProperties+xml"/>
  <Override PartName="/customXml/itemProps126.xml" ContentType="application/vnd.openxmlformats-officedocument.customXmlProperties+xml"/>
  <Override PartName="/customXml/itemProps127.xml" ContentType="application/vnd.openxmlformats-officedocument.customXmlProperties+xml"/>
  <Override PartName="/customXml/itemProps128.xml" ContentType="application/vnd.openxmlformats-officedocument.customXmlProperties+xml"/>
  <Override PartName="/customXml/itemProps129.xml" ContentType="application/vnd.openxmlformats-officedocument.customXmlProperties+xml"/>
  <Override PartName="/customXml/itemProps130.xml" ContentType="application/vnd.openxmlformats-officedocument.customXmlProperties+xml"/>
  <Override PartName="/customXml/itemProps131.xml" ContentType="application/vnd.openxmlformats-officedocument.customXmlProperties+xml"/>
  <Override PartName="/customXml/itemProps132.xml" ContentType="application/vnd.openxmlformats-officedocument.customXmlProperties+xml"/>
  <Override PartName="/customXml/itemProps133.xml" ContentType="application/vnd.openxmlformats-officedocument.customXmlProperties+xml"/>
  <Override PartName="/customXml/itemProps134.xml" ContentType="application/vnd.openxmlformats-officedocument.customXmlProperties+xml"/>
  <Override PartName="/customXml/itemProps135.xml" ContentType="application/vnd.openxmlformats-officedocument.customXmlProperties+xml"/>
  <Override PartName="/customXml/itemProps136.xml" ContentType="application/vnd.openxmlformats-officedocument.customXmlProperties+xml"/>
  <Override PartName="/customXml/itemProps137.xml" ContentType="application/vnd.openxmlformats-officedocument.customXmlProperties+xml"/>
  <Override PartName="/customXml/itemProps138.xml" ContentType="application/vnd.openxmlformats-officedocument.customXmlProperties+xml"/>
  <Override PartName="/customXml/itemProps139.xml" ContentType="application/vnd.openxmlformats-officedocument.customXmlProperties+xml"/>
  <Override PartName="/customXml/itemProps140.xml" ContentType="application/vnd.openxmlformats-officedocument.customXmlProperties+xml"/>
  <Override PartName="/customXml/itemProps141.xml" ContentType="application/vnd.openxmlformats-officedocument.customXmlProperties+xml"/>
  <Override PartName="/customXml/itemProps142.xml" ContentType="application/vnd.openxmlformats-officedocument.customXmlProperties+xml"/>
  <Override PartName="/customXml/itemProps143.xml" ContentType="application/vnd.openxmlformats-officedocument.customXmlProperties+xml"/>
  <Override PartName="/customXml/itemProps144.xml" ContentType="application/vnd.openxmlformats-officedocument.customXmlProperties+xml"/>
  <Override PartName="/customXml/itemProps145.xml" ContentType="application/vnd.openxmlformats-officedocument.customXmlProperties+xml"/>
  <Override PartName="/customXml/itemProps146.xml" ContentType="application/vnd.openxmlformats-officedocument.customXmlProperties+xml"/>
  <Override PartName="/customXml/itemProps147.xml" ContentType="application/vnd.openxmlformats-officedocument.customXmlProperties+xml"/>
  <Override PartName="/customXml/itemProps148.xml" ContentType="application/vnd.openxmlformats-officedocument.customXmlProperties+xml"/>
  <Override PartName="/customXml/itemProps149.xml" ContentType="application/vnd.openxmlformats-officedocument.customXmlProperties+xml"/>
  <Override PartName="/customXml/itemProps150.xml" ContentType="application/vnd.openxmlformats-officedocument.customXmlProperties+xml"/>
  <Override PartName="/customXml/itemProps151.xml" ContentType="application/vnd.openxmlformats-officedocument.customXmlProperties+xml"/>
  <Override PartName="/customXml/itemProps152.xml" ContentType="application/vnd.openxmlformats-officedocument.customXmlProperties+xml"/>
  <Override PartName="/customXml/itemProps153.xml" ContentType="application/vnd.openxmlformats-officedocument.customXmlProperties+xml"/>
  <Override PartName="/customXml/itemProps154.xml" ContentType="application/vnd.openxmlformats-officedocument.customXmlProperties+xml"/>
  <Override PartName="/customXml/itemProps155.xml" ContentType="application/vnd.openxmlformats-officedocument.customXmlProperties+xml"/>
  <Override PartName="/customXml/itemProps156.xml" ContentType="application/vnd.openxmlformats-officedocument.customXmlProperties+xml"/>
  <Override PartName="/customXml/itemProps157.xml" ContentType="application/vnd.openxmlformats-officedocument.customXmlProperties+xml"/>
  <Override PartName="/customXml/itemProps158.xml" ContentType="application/vnd.openxmlformats-officedocument.customXmlProperties+xml"/>
  <Override PartName="/customXml/itemProps159.xml" ContentType="application/vnd.openxmlformats-officedocument.customXmlProperties+xml"/>
  <Override PartName="/customXml/itemProps160.xml" ContentType="application/vnd.openxmlformats-officedocument.customXmlProperties+xml"/>
  <Override PartName="/customXml/itemProps161.xml" ContentType="application/vnd.openxmlformats-officedocument.customXmlProperties+xml"/>
  <Override PartName="/customXml/itemProps162.xml" ContentType="application/vnd.openxmlformats-officedocument.customXmlProperties+xml"/>
  <Override PartName="/customXml/itemProps163.xml" ContentType="application/vnd.openxmlformats-officedocument.customXmlProperties+xml"/>
  <Override PartName="/customXml/itemProps164.xml" ContentType="application/vnd.openxmlformats-officedocument.customXmlProperties+xml"/>
  <Override PartName="/customXml/itemProps165.xml" ContentType="application/vnd.openxmlformats-officedocument.customXmlProperties+xml"/>
  <Override PartName="/customXml/itemProps166.xml" ContentType="application/vnd.openxmlformats-officedocument.customXmlProperties+xml"/>
  <Override PartName="/customXml/itemProps167.xml" ContentType="application/vnd.openxmlformats-officedocument.customXmlProperties+xml"/>
  <Override PartName="/customXml/itemProps168.xml" ContentType="application/vnd.openxmlformats-officedocument.customXmlProperties+xml"/>
  <Override PartName="/customXml/itemProps169.xml" ContentType="application/vnd.openxmlformats-officedocument.customXmlProperties+xml"/>
  <Override PartName="/customXml/itemProps170.xml" ContentType="application/vnd.openxmlformats-officedocument.customXmlProperties+xml"/>
  <Override PartName="/customXml/itemProps171.xml" ContentType="application/vnd.openxmlformats-officedocument.customXmlProperties+xml"/>
  <Override PartName="/customXml/itemProps172.xml" ContentType="application/vnd.openxmlformats-officedocument.customXmlProperties+xml"/>
  <Override PartName="/customXml/itemProps173.xml" ContentType="application/vnd.openxmlformats-officedocument.customXmlProperties+xml"/>
  <Override PartName="/customXml/itemProps174.xml" ContentType="application/vnd.openxmlformats-officedocument.customXmlProperties+xml"/>
  <Override PartName="/customXml/itemProps175.xml" ContentType="application/vnd.openxmlformats-officedocument.customXmlProperties+xml"/>
  <Override PartName="/customXml/itemProps176.xml" ContentType="application/vnd.openxmlformats-officedocument.customXmlProperties+xml"/>
  <Override PartName="/customXml/itemProps177.xml" ContentType="application/vnd.openxmlformats-officedocument.customXmlProperties+xml"/>
  <Override PartName="/customXml/itemProps178.xml" ContentType="application/vnd.openxmlformats-officedocument.customXmlProperties+xml"/>
  <Override PartName="/customXml/itemProps179.xml" ContentType="application/vnd.openxmlformats-officedocument.customXmlProperties+xml"/>
  <Override PartName="/customXml/itemProps180.xml" ContentType="application/vnd.openxmlformats-officedocument.customXmlProperties+xml"/>
  <Override PartName="/customXml/itemProps181.xml" ContentType="application/vnd.openxmlformats-officedocument.customXmlProperties+xml"/>
  <Override PartName="/customXml/itemProps182.xml" ContentType="application/vnd.openxmlformats-officedocument.customXmlProperties+xml"/>
  <Override PartName="/customXml/itemProps183.xml" ContentType="application/vnd.openxmlformats-officedocument.customXmlProperties+xml"/>
  <Override PartName="/customXml/itemProps184.xml" ContentType="application/vnd.openxmlformats-officedocument.customXmlProperties+xml"/>
  <Override PartName="/customXml/itemProps185.xml" ContentType="application/vnd.openxmlformats-officedocument.customXmlProperties+xml"/>
  <Override PartName="/customXml/itemProps186.xml" ContentType="application/vnd.openxmlformats-officedocument.customXmlProperties+xml"/>
  <Override PartName="/customXml/itemProps187.xml" ContentType="application/vnd.openxmlformats-officedocument.customXmlProperties+xml"/>
  <Override PartName="/customXml/itemProps188.xml" ContentType="application/vnd.openxmlformats-officedocument.customXmlProperties+xml"/>
  <Override PartName="/customXml/itemProps189.xml" ContentType="application/vnd.openxmlformats-officedocument.customXmlProperties+xml"/>
  <Override PartName="/customXml/itemProps190.xml" ContentType="application/vnd.openxmlformats-officedocument.customXmlProperties+xml"/>
  <Override PartName="/customXml/itemProps191.xml" ContentType="application/vnd.openxmlformats-officedocument.customXmlProperties+xml"/>
  <Override PartName="/customXml/itemProps192.xml" ContentType="application/vnd.openxmlformats-officedocument.customXmlProperties+xml"/>
  <Override PartName="/customXml/itemProps193.xml" ContentType="application/vnd.openxmlformats-officedocument.customXmlProperties+xml"/>
  <Override PartName="/customXml/itemProps19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95"/>
  </p:sldMasterIdLst>
  <p:notesMasterIdLst>
    <p:notesMasterId r:id="rId225"/>
  </p:notesMasterIdLst>
  <p:handoutMasterIdLst>
    <p:handoutMasterId r:id="rId226"/>
  </p:handoutMasterIdLst>
  <p:sldIdLst>
    <p:sldId id="427" r:id="rId196"/>
    <p:sldId id="925" r:id="rId197"/>
    <p:sldId id="952" r:id="rId198"/>
    <p:sldId id="953" r:id="rId199"/>
    <p:sldId id="932" r:id="rId200"/>
    <p:sldId id="336" r:id="rId201"/>
    <p:sldId id="631" r:id="rId202"/>
    <p:sldId id="579" r:id="rId203"/>
    <p:sldId id="899" r:id="rId204"/>
    <p:sldId id="954" r:id="rId205"/>
    <p:sldId id="943" r:id="rId206"/>
    <p:sldId id="957" r:id="rId207"/>
    <p:sldId id="958" r:id="rId208"/>
    <p:sldId id="959" r:id="rId209"/>
    <p:sldId id="960" r:id="rId210"/>
    <p:sldId id="934" r:id="rId211"/>
    <p:sldId id="951" r:id="rId212"/>
    <p:sldId id="962" r:id="rId213"/>
    <p:sldId id="937" r:id="rId214"/>
    <p:sldId id="938" r:id="rId215"/>
    <p:sldId id="939" r:id="rId216"/>
    <p:sldId id="963" r:id="rId217"/>
    <p:sldId id="964" r:id="rId218"/>
    <p:sldId id="942" r:id="rId219"/>
    <p:sldId id="928" r:id="rId220"/>
    <p:sldId id="956" r:id="rId221"/>
    <p:sldId id="906" r:id="rId222"/>
    <p:sldId id="965" r:id="rId223"/>
    <p:sldId id="931" r:id="rId224"/>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ACF424-443D-E8EE-2CE0-35BE71889065}" name="Canavan, Sheila" initials="CS" userId="S::Canavan.Sheila@epa.gov::a8439cb7-2a32-4433-a617-2935e15ae4d8" providerId="AD"/>
  <p188:author id="{09CA2E43-D346-AB1A-4AB8-ABBBBD77E075}" name="Keehner, Denise" initials="KD" userId="S::keehner.denise@epa.gov::3530d758-e640-4c6f-80b6-22edfaf2c534" providerId="AD"/>
  <p188:author id="{2607F35E-D5CF-6AA1-9CA3-8D1D587AE6B4}" name="Murphy, Eileen" initials="ME" userId="S::murphy.eileen@epa.gov::2031cf9b-becd-4716-8607-67c39f1bb318" providerId="AD"/>
  <p188:author id="{83684676-67DD-080F-DCDA-BBF20B0131A6}" name="Corado, Ana (she/her/hers)" initials="C(" userId="S::corado.ana@epa.gov::13c9c344-aa2f-40de-90df-861e0a116ff2" providerId="AD"/>
  <p188:author id="{CE6AA677-2875-500C-3813-0B692C4AA2C5}" name="Niva Kramek" initials="NGK" userId="Niva Kramek" providerId="None"/>
  <p188:author id="{9FF5E17B-5A5D-0C44-7982-E6488DF156F2}" name="Wolf, Joel" initials="WJ" userId="S::Wolf.Joel@epa.gov::8e30a4be-c1f0-43ac-a079-b9d7bcd4b1b3" providerId="AD"/>
  <p188:author id="{51FF8E86-CBFE-46F1-D9A3-59020655A05A}" name="Groeneveld, Thomas" initials="GT" userId="S::Groeneveld.Thomas@epa.gov::09c15e60-4d53-4813-8cec-91c76ff4d896" providerId="AD"/>
  <p188:author id="{30374E90-9562-4BFF-5E19-44BA9CFA3E99}" name="Menasche, Claudia" initials="MC" userId="S::Menasche.Claudia@epa.gov::0a946e7d-26d8-40eb-b308-3ad085c09eaf" providerId="AD"/>
  <p188:author id="{6703E7A1-436E-8896-D2BB-CD85A533D0D0}" name="Ana Corado" initials="AC" userId="Ana Corado" providerId="None"/>
  <p188:author id="{B994D7C6-5DA0-8820-D2F4-2A1B327ED467}" name="Feustel, Ingrid" initials="FI" userId="S::feustel.ingrid@epa.gov::9ba24a40-5355-4a47-ab3c-c621c7ba68e1" providerId="AD"/>
  <p188:author id="{F0CCC8CA-D6EF-FAA2-9C20-C38842B0BE3C}" name="Rice, Cody" initials="RC" userId="S::rice.cody@epa.gov::8b086a58-e5cc-4864-a530-686d3bb1a4ad" providerId="AD"/>
  <p188:author id="{C4BA5BD7-C246-7EDD-C4C5-25A2E6C0D13A}" name="Yarros, Justin" initials="YJ" userId="S::yarros.justin@epa.gov::fd17e309-82fa-4166-90e4-4c165114c2bd" providerId="AD"/>
  <p188:author id="{57A0BDF1-D5CB-1440-0DF6-B297C675298D}" name="Summers, Kelly" initials="SK" userId="S::Summers.Kelly@epa.gov::5b1c542f-e6c5-45bf-bbaa-e9e701bf901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9" name="Whitby, Daniel" initials="WD" lastIdx="36" clrIdx="28">
    <p:extLst>
      <p:ext uri="{19B8F6BF-5375-455C-9EA6-DF929625EA0E}">
        <p15:presenceInfo xmlns:p15="http://schemas.microsoft.com/office/powerpoint/2012/main" userId="S::Whitby.Daniel@epa.gov::3ac78569-3526-4cf4-869d-07a734d12608" providerId="AD"/>
      </p:ext>
    </p:extLst>
  </p:cmAuthor>
  <p:cmAuthor id="1" name="Anderson, Steve" initials="AS" lastIdx="7" clrIdx="0"/>
  <p:cmAuthor id="30" name="Rice, Cody" initials="RC" lastIdx="11" clrIdx="29">
    <p:extLst>
      <p:ext uri="{19B8F6BF-5375-455C-9EA6-DF929625EA0E}">
        <p15:presenceInfo xmlns:p15="http://schemas.microsoft.com/office/powerpoint/2012/main" userId="S::rice.cody@epa.gov::8b086a58-e5cc-4864-a530-686d3bb1a4ad" providerId="AD"/>
      </p:ext>
    </p:extLst>
  </p:cmAuthor>
  <p:cmAuthor id="2" name="Krasnic, Toni" initials="KT" lastIdx="9" clrIdx="1"/>
  <p:cmAuthor id="31" name="Hartman, Mark" initials="HM" lastIdx="24" clrIdx="30">
    <p:extLst>
      <p:ext uri="{19B8F6BF-5375-455C-9EA6-DF929625EA0E}">
        <p15:presenceInfo xmlns:p15="http://schemas.microsoft.com/office/powerpoint/2012/main" userId="S::Hartman.Mark@epa.gov::edac2dd4-22ef-4543-b1b4-1cb7805fcd5b" providerId="AD"/>
      </p:ext>
    </p:extLst>
  </p:cmAuthor>
  <p:cmAuthor id="3" name="Loraine" initials="L" lastIdx="9" clrIdx="2"/>
  <p:cmAuthor id="32" name="Canavan, Sheila" initials="CS" lastIdx="24" clrIdx="31">
    <p:extLst>
      <p:ext uri="{19B8F6BF-5375-455C-9EA6-DF929625EA0E}">
        <p15:presenceInfo xmlns:p15="http://schemas.microsoft.com/office/powerpoint/2012/main" userId="S::Canavan.Sheila@epa.gov::a8439cb7-2a32-4433-a617-2935e15ae4d8" providerId="AD"/>
      </p:ext>
    </p:extLst>
  </p:cmAuthor>
  <p:cmAuthor id="4" name="Doa, Maria" initials="DM" lastIdx="4" clrIdx="3"/>
  <p:cmAuthor id="33" name="Freedhoff, Michal" initials="FM" lastIdx="46" clrIdx="32">
    <p:extLst>
      <p:ext uri="{19B8F6BF-5375-455C-9EA6-DF929625EA0E}">
        <p15:presenceInfo xmlns:p15="http://schemas.microsoft.com/office/powerpoint/2012/main" userId="S::Freedhoff.Michal@epa.gov::75ccd41c-2b4f-4200-9fd8-3633e84f146e" providerId="AD"/>
      </p:ext>
    </p:extLst>
  </p:cmAuthor>
  <p:cmAuthor id="5" name="Kramek, Niva" initials="KN" lastIdx="42" clrIdx="4"/>
  <p:cmAuthor id="34" name="Mottley, Tanya" initials="MT" lastIdx="8" clrIdx="33">
    <p:extLst>
      <p:ext uri="{19B8F6BF-5375-455C-9EA6-DF929625EA0E}">
        <p15:presenceInfo xmlns:p15="http://schemas.microsoft.com/office/powerpoint/2012/main" userId="S::mottley.tanya@epa.gov::5916b9ff-9ec1-499f-bc9f-7b39821eb7f2" providerId="AD"/>
      </p:ext>
    </p:extLst>
  </p:cmAuthor>
  <p:cmAuthor id="6" name="Baier-Anderson, Caroline" initials="BC" lastIdx="5" clrIdx="5">
    <p:extLst>
      <p:ext uri="{19B8F6BF-5375-455C-9EA6-DF929625EA0E}">
        <p15:presenceInfo xmlns:p15="http://schemas.microsoft.com/office/powerpoint/2012/main" userId="S-1-5-21-1339303556-449845944-1601390327-244664" providerId="AD"/>
      </p:ext>
    </p:extLst>
  </p:cmAuthor>
  <p:cmAuthor id="7" name="Brinkerhoff, Chris" initials="BC" lastIdx="19" clrIdx="6">
    <p:extLst>
      <p:ext uri="{19B8F6BF-5375-455C-9EA6-DF929625EA0E}">
        <p15:presenceInfo xmlns:p15="http://schemas.microsoft.com/office/powerpoint/2012/main" userId="S-1-5-21-1339303556-449845944-1601390327-265714" providerId="AD"/>
      </p:ext>
    </p:extLst>
  </p:cmAuthor>
  <p:cmAuthor id="8" name="JEB" initials="JEB" lastIdx="4" clrIdx="7">
    <p:extLst>
      <p:ext uri="{19B8F6BF-5375-455C-9EA6-DF929625EA0E}">
        <p15:presenceInfo xmlns:p15="http://schemas.microsoft.com/office/powerpoint/2012/main" userId="JEB" providerId="None"/>
      </p:ext>
    </p:extLst>
  </p:cmAuthor>
  <p:cmAuthor id="9" name="Summers, Kelly" initials="SK" lastIdx="3" clrIdx="8">
    <p:extLst>
      <p:ext uri="{19B8F6BF-5375-455C-9EA6-DF929625EA0E}">
        <p15:presenceInfo xmlns:p15="http://schemas.microsoft.com/office/powerpoint/2012/main" userId="S::Summers.Kelly@epa.gov::5b1c542f-e6c5-45bf-bbaa-e9e701bf901e" providerId="AD"/>
      </p:ext>
    </p:extLst>
  </p:cmAuthor>
  <p:cmAuthor id="10" name="Niva Kramek" initials="NGK" lastIdx="118" clrIdx="9">
    <p:extLst>
      <p:ext uri="{19B8F6BF-5375-455C-9EA6-DF929625EA0E}">
        <p15:presenceInfo xmlns:p15="http://schemas.microsoft.com/office/powerpoint/2012/main" userId="Niva Kramek" providerId="None"/>
      </p:ext>
    </p:extLst>
  </p:cmAuthor>
  <p:cmAuthor id="11" name="Shuman, Amy" initials="SA" lastIdx="9" clrIdx="10">
    <p:extLst>
      <p:ext uri="{19B8F6BF-5375-455C-9EA6-DF929625EA0E}">
        <p15:presenceInfo xmlns:p15="http://schemas.microsoft.com/office/powerpoint/2012/main" userId="S::Shuman.Amy@epa.gov::4f74b25c-38d4-4a67-bd09-138ff3946c56" providerId="AD"/>
      </p:ext>
    </p:extLst>
  </p:cmAuthor>
  <p:cmAuthor id="12" name="Ana Corado" initials="AC" lastIdx="35" clrIdx="11">
    <p:extLst>
      <p:ext uri="{19B8F6BF-5375-455C-9EA6-DF929625EA0E}">
        <p15:presenceInfo xmlns:p15="http://schemas.microsoft.com/office/powerpoint/2012/main" userId="Ana Corado" providerId="None"/>
      </p:ext>
    </p:extLst>
  </p:cmAuthor>
  <p:cmAuthor id="13" name="Wolf, Joel" initials="WJ" lastIdx="115" clrIdx="12">
    <p:extLst>
      <p:ext uri="{19B8F6BF-5375-455C-9EA6-DF929625EA0E}">
        <p15:presenceInfo xmlns:p15="http://schemas.microsoft.com/office/powerpoint/2012/main" userId="S::Wolf.Joel@epa.gov::8e30a4be-c1f0-43ac-a079-b9d7bcd4b1b3" providerId="AD"/>
      </p:ext>
    </p:extLst>
  </p:cmAuthor>
  <p:cmAuthor id="14" name="Shuman, Amy" initials="SA [2]" lastIdx="2" clrIdx="13">
    <p:extLst>
      <p:ext uri="{19B8F6BF-5375-455C-9EA6-DF929625EA0E}">
        <p15:presenceInfo xmlns:p15="http://schemas.microsoft.com/office/powerpoint/2012/main" userId="Shuman, Amy" providerId="None"/>
      </p:ext>
    </p:extLst>
  </p:cmAuthor>
  <p:cmAuthor id="15" name="Rebersak, Shannon" initials="RS" lastIdx="14" clrIdx="14">
    <p:extLst>
      <p:ext uri="{19B8F6BF-5375-455C-9EA6-DF929625EA0E}">
        <p15:presenceInfo xmlns:p15="http://schemas.microsoft.com/office/powerpoint/2012/main" userId="S::rebersak.shannon@epa.gov::2e3bad07-1385-4deb-9af7-d53a589e1de2" providerId="AD"/>
      </p:ext>
    </p:extLst>
  </p:cmAuthor>
  <p:cmAuthor id="16" name="MP" initials="MP" lastIdx="1" clrIdx="15">
    <p:extLst>
      <p:ext uri="{19B8F6BF-5375-455C-9EA6-DF929625EA0E}">
        <p15:presenceInfo xmlns:p15="http://schemas.microsoft.com/office/powerpoint/2012/main" userId="MP" providerId="None"/>
      </p:ext>
    </p:extLst>
  </p:cmAuthor>
  <p:cmAuthor id="17" name="Miller, Susan" initials="MS" lastIdx="12" clrIdx="16">
    <p:extLst>
      <p:ext uri="{19B8F6BF-5375-455C-9EA6-DF929625EA0E}">
        <p15:presenceInfo xmlns:p15="http://schemas.microsoft.com/office/powerpoint/2012/main" userId="S::miller.susan@epa.gov::0f9d8d3e-12ba-4163-80b6-ea9eba22bb6b" providerId="AD"/>
      </p:ext>
    </p:extLst>
  </p:cmAuthor>
  <p:cmAuthor id="18" name="Roberts, Cindy" initials="RC" lastIdx="1" clrIdx="17">
    <p:extLst>
      <p:ext uri="{19B8F6BF-5375-455C-9EA6-DF929625EA0E}">
        <p15:presenceInfo xmlns:p15="http://schemas.microsoft.com/office/powerpoint/2012/main" userId="S::roberts.cindy@epa.gov::eb8e276e-1688-4024-bf7b-ae9514b5aeae" providerId="AD"/>
      </p:ext>
    </p:extLst>
  </p:cmAuthor>
  <p:cmAuthor id="19" name="Odusote, Gloria" initials="OG" lastIdx="1" clrIdx="18">
    <p:extLst>
      <p:ext uri="{19B8F6BF-5375-455C-9EA6-DF929625EA0E}">
        <p15:presenceInfo xmlns:p15="http://schemas.microsoft.com/office/powerpoint/2012/main" userId="S::odusote.gloria@epa.gov::9a7d33f3-32c3-4e66-a541-faa659dd6013" providerId="AD"/>
      </p:ext>
    </p:extLst>
  </p:cmAuthor>
  <p:cmAuthor id="20" name="Corado, Ana" initials="CA" lastIdx="64" clrIdx="19">
    <p:extLst>
      <p:ext uri="{19B8F6BF-5375-455C-9EA6-DF929625EA0E}">
        <p15:presenceInfo xmlns:p15="http://schemas.microsoft.com/office/powerpoint/2012/main" userId="S::Corado.Ana@epa.gov::13c9c344-aa2f-40de-90df-861e0a116ff2" providerId="AD"/>
      </p:ext>
    </p:extLst>
  </p:cmAuthor>
  <p:cmAuthor id="21" name="Garbin, Jordan" initials="GJ" lastIdx="39" clrIdx="20">
    <p:extLst>
      <p:ext uri="{19B8F6BF-5375-455C-9EA6-DF929625EA0E}">
        <p15:presenceInfo xmlns:p15="http://schemas.microsoft.com/office/powerpoint/2012/main" userId="S::garbin.jordan@epa.gov::a8a34673-e52f-44c2-bb53-2d9c4f757dba" providerId="AD"/>
      </p:ext>
    </p:extLst>
  </p:cmAuthor>
  <p:cmAuthor id="22" name="DePasquale, Daniel" initials="DD" lastIdx="17" clrIdx="21">
    <p:extLst>
      <p:ext uri="{19B8F6BF-5375-455C-9EA6-DF929625EA0E}">
        <p15:presenceInfo xmlns:p15="http://schemas.microsoft.com/office/powerpoint/2012/main" userId="S::depasquale.daniel@epa.gov::1b6127d5-d5ca-4cba-9c8f-d4314efb54f6" providerId="AD"/>
      </p:ext>
    </p:extLst>
  </p:cmAuthor>
  <p:cmAuthor id="23" name="Fisher, Bethany" initials="FB" lastIdx="2" clrIdx="22">
    <p:extLst>
      <p:ext uri="{19B8F6BF-5375-455C-9EA6-DF929625EA0E}">
        <p15:presenceInfo xmlns:p15="http://schemas.microsoft.com/office/powerpoint/2012/main" userId="S::fisher.bethany@epa.gov::f6fadd72-78db-4049-8f53-6698a7e9b409" providerId="AD"/>
      </p:ext>
    </p:extLst>
  </p:cmAuthor>
  <p:cmAuthor id="24" name="Reilly-Diakun, Jori" initials="RJ" lastIdx="3" clrIdx="23">
    <p:extLst>
      <p:ext uri="{19B8F6BF-5375-455C-9EA6-DF929625EA0E}">
        <p15:presenceInfo xmlns:p15="http://schemas.microsoft.com/office/powerpoint/2012/main" userId="S::reillydiakun.jori@epa.gov::4a684482-ba91-4ec3-b614-395b07a3acc2" providerId="AD"/>
      </p:ext>
    </p:extLst>
  </p:cmAuthor>
  <p:cmAuthor id="25" name="ORD" initials="ORD" lastIdx="4" clrIdx="24">
    <p:extLst>
      <p:ext uri="{19B8F6BF-5375-455C-9EA6-DF929625EA0E}">
        <p15:presenceInfo xmlns:p15="http://schemas.microsoft.com/office/powerpoint/2012/main" userId="ORD" providerId="None"/>
      </p:ext>
    </p:extLst>
  </p:cmAuthor>
  <p:cmAuthor id="26" name="Sharon Cooperstein" initials="CS" lastIdx="2" clrIdx="25">
    <p:extLst>
      <p:ext uri="{19B8F6BF-5375-455C-9EA6-DF929625EA0E}">
        <p15:presenceInfo xmlns:p15="http://schemas.microsoft.com/office/powerpoint/2012/main" userId="Sharon Cooperstein" providerId="None"/>
      </p:ext>
    </p:extLst>
  </p:cmAuthor>
  <p:cmAuthor id="27" name="Feustel, Ingrid" initials="FI" lastIdx="128" clrIdx="26">
    <p:extLst>
      <p:ext uri="{19B8F6BF-5375-455C-9EA6-DF929625EA0E}">
        <p15:presenceInfo xmlns:p15="http://schemas.microsoft.com/office/powerpoint/2012/main" userId="S::feustel.ingrid@epa.gov::9ba24a40-5355-4a47-ab3c-c621c7ba68e1" providerId="AD"/>
      </p:ext>
    </p:extLst>
  </p:cmAuthor>
  <p:cmAuthor id="28" name="Brown, Judith" initials="BJ" lastIdx="45" clrIdx="27">
    <p:extLst>
      <p:ext uri="{19B8F6BF-5375-455C-9EA6-DF929625EA0E}">
        <p15:presenceInfo xmlns:p15="http://schemas.microsoft.com/office/powerpoint/2012/main" userId="S::brown.judith@epa.gov::a4e250e7-e560-4f8a-87b8-861c43feca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EEAF6"/>
    <a:srgbClr val="F38103"/>
    <a:srgbClr val="0F6C08"/>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1734"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customXml" Target="../customXml/item117.xml"/><Relationship Id="rId21" Type="http://schemas.openxmlformats.org/officeDocument/2006/relationships/customXml" Target="../customXml/item21.xml"/><Relationship Id="rId42" Type="http://schemas.openxmlformats.org/officeDocument/2006/relationships/customXml" Target="../customXml/item42.xml"/><Relationship Id="rId63" Type="http://schemas.openxmlformats.org/officeDocument/2006/relationships/customXml" Target="../customXml/item63.xml"/><Relationship Id="rId84" Type="http://schemas.openxmlformats.org/officeDocument/2006/relationships/customXml" Target="../customXml/item84.xml"/><Relationship Id="rId138" Type="http://schemas.openxmlformats.org/officeDocument/2006/relationships/customXml" Target="../customXml/item138.xml"/><Relationship Id="rId159" Type="http://schemas.openxmlformats.org/officeDocument/2006/relationships/customXml" Target="../customXml/item159.xml"/><Relationship Id="rId170" Type="http://schemas.openxmlformats.org/officeDocument/2006/relationships/customXml" Target="../customXml/item170.xml"/><Relationship Id="rId191" Type="http://schemas.openxmlformats.org/officeDocument/2006/relationships/customXml" Target="../customXml/item191.xml"/><Relationship Id="rId205" Type="http://schemas.openxmlformats.org/officeDocument/2006/relationships/slide" Target="slides/slide10.xml"/><Relationship Id="rId226" Type="http://schemas.openxmlformats.org/officeDocument/2006/relationships/handoutMaster" Target="handoutMasters/handoutMaster1.xml"/><Relationship Id="rId107" Type="http://schemas.openxmlformats.org/officeDocument/2006/relationships/customXml" Target="../customXml/item107.xml"/><Relationship Id="rId11" Type="http://schemas.openxmlformats.org/officeDocument/2006/relationships/customXml" Target="../customXml/item11.xml"/><Relationship Id="rId32" Type="http://schemas.openxmlformats.org/officeDocument/2006/relationships/customXml" Target="../customXml/item32.xml"/><Relationship Id="rId53" Type="http://schemas.openxmlformats.org/officeDocument/2006/relationships/customXml" Target="../customXml/item53.xml"/><Relationship Id="rId74" Type="http://schemas.openxmlformats.org/officeDocument/2006/relationships/customXml" Target="../customXml/item74.xml"/><Relationship Id="rId128" Type="http://schemas.openxmlformats.org/officeDocument/2006/relationships/customXml" Target="../customXml/item128.xml"/><Relationship Id="rId149" Type="http://schemas.openxmlformats.org/officeDocument/2006/relationships/customXml" Target="../customXml/item149.xml"/><Relationship Id="rId5" Type="http://schemas.openxmlformats.org/officeDocument/2006/relationships/customXml" Target="../customXml/item5.xml"/><Relationship Id="rId95" Type="http://schemas.openxmlformats.org/officeDocument/2006/relationships/customXml" Target="../customXml/item95.xml"/><Relationship Id="rId160" Type="http://schemas.openxmlformats.org/officeDocument/2006/relationships/customXml" Target="../customXml/item160.xml"/><Relationship Id="rId181" Type="http://schemas.openxmlformats.org/officeDocument/2006/relationships/customXml" Target="../customXml/item181.xml"/><Relationship Id="rId216" Type="http://schemas.openxmlformats.org/officeDocument/2006/relationships/slide" Target="slides/slide21.xml"/><Relationship Id="rId22" Type="http://schemas.openxmlformats.org/officeDocument/2006/relationships/customXml" Target="../customXml/item22.xml"/><Relationship Id="rId43" Type="http://schemas.openxmlformats.org/officeDocument/2006/relationships/customXml" Target="../customXml/item43.xml"/><Relationship Id="rId64" Type="http://schemas.openxmlformats.org/officeDocument/2006/relationships/customXml" Target="../customXml/item64.xml"/><Relationship Id="rId118" Type="http://schemas.openxmlformats.org/officeDocument/2006/relationships/customXml" Target="../customXml/item118.xml"/><Relationship Id="rId139" Type="http://schemas.openxmlformats.org/officeDocument/2006/relationships/customXml" Target="../customXml/item139.xml"/><Relationship Id="rId85" Type="http://schemas.openxmlformats.org/officeDocument/2006/relationships/customXml" Target="../customXml/item85.xml"/><Relationship Id="rId150" Type="http://schemas.openxmlformats.org/officeDocument/2006/relationships/customXml" Target="../customXml/item150.xml"/><Relationship Id="rId171" Type="http://schemas.openxmlformats.org/officeDocument/2006/relationships/customXml" Target="../customXml/item171.xml"/><Relationship Id="rId192" Type="http://schemas.openxmlformats.org/officeDocument/2006/relationships/customXml" Target="../customXml/item192.xml"/><Relationship Id="rId206" Type="http://schemas.openxmlformats.org/officeDocument/2006/relationships/slide" Target="slides/slide11.xml"/><Relationship Id="rId227" Type="http://schemas.openxmlformats.org/officeDocument/2006/relationships/commentAuthors" Target="commentAuthors.xml"/><Relationship Id="rId12" Type="http://schemas.openxmlformats.org/officeDocument/2006/relationships/customXml" Target="../customXml/item12.xml"/><Relationship Id="rId33" Type="http://schemas.openxmlformats.org/officeDocument/2006/relationships/customXml" Target="../customXml/item33.xml"/><Relationship Id="rId108" Type="http://schemas.openxmlformats.org/officeDocument/2006/relationships/customXml" Target="../customXml/item108.xml"/><Relationship Id="rId129" Type="http://schemas.openxmlformats.org/officeDocument/2006/relationships/customXml" Target="../customXml/item129.xml"/><Relationship Id="rId54" Type="http://schemas.openxmlformats.org/officeDocument/2006/relationships/customXml" Target="../customXml/item54.xml"/><Relationship Id="rId75" Type="http://schemas.openxmlformats.org/officeDocument/2006/relationships/customXml" Target="../customXml/item75.xml"/><Relationship Id="rId96" Type="http://schemas.openxmlformats.org/officeDocument/2006/relationships/customXml" Target="../customXml/item96.xml"/><Relationship Id="rId140" Type="http://schemas.openxmlformats.org/officeDocument/2006/relationships/customXml" Target="../customXml/item140.xml"/><Relationship Id="rId161" Type="http://schemas.openxmlformats.org/officeDocument/2006/relationships/customXml" Target="../customXml/item161.xml"/><Relationship Id="rId182" Type="http://schemas.openxmlformats.org/officeDocument/2006/relationships/customXml" Target="../customXml/item182.xml"/><Relationship Id="rId217" Type="http://schemas.openxmlformats.org/officeDocument/2006/relationships/slide" Target="slides/slide22.xml"/><Relationship Id="rId6" Type="http://schemas.openxmlformats.org/officeDocument/2006/relationships/customXml" Target="../customXml/item6.xml"/><Relationship Id="rId23" Type="http://schemas.openxmlformats.org/officeDocument/2006/relationships/customXml" Target="../customXml/item23.xml"/><Relationship Id="rId119" Type="http://schemas.openxmlformats.org/officeDocument/2006/relationships/customXml" Target="../customXml/item119.xml"/><Relationship Id="rId44" Type="http://schemas.openxmlformats.org/officeDocument/2006/relationships/customXml" Target="../customXml/item44.xml"/><Relationship Id="rId65" Type="http://schemas.openxmlformats.org/officeDocument/2006/relationships/customXml" Target="../customXml/item65.xml"/><Relationship Id="rId86" Type="http://schemas.openxmlformats.org/officeDocument/2006/relationships/customXml" Target="../customXml/item86.xml"/><Relationship Id="rId130" Type="http://schemas.openxmlformats.org/officeDocument/2006/relationships/customXml" Target="../customXml/item130.xml"/><Relationship Id="rId151" Type="http://schemas.openxmlformats.org/officeDocument/2006/relationships/customXml" Target="../customXml/item151.xml"/><Relationship Id="rId172" Type="http://schemas.openxmlformats.org/officeDocument/2006/relationships/customXml" Target="../customXml/item172.xml"/><Relationship Id="rId193" Type="http://schemas.openxmlformats.org/officeDocument/2006/relationships/customXml" Target="../customXml/item193.xml"/><Relationship Id="rId207" Type="http://schemas.openxmlformats.org/officeDocument/2006/relationships/slide" Target="slides/slide12.xml"/><Relationship Id="rId228" Type="http://schemas.openxmlformats.org/officeDocument/2006/relationships/presProps" Target="presProps.xml"/><Relationship Id="rId13" Type="http://schemas.openxmlformats.org/officeDocument/2006/relationships/customXml" Target="../customXml/item13.xml"/><Relationship Id="rId109" Type="http://schemas.openxmlformats.org/officeDocument/2006/relationships/customXml" Target="../customXml/item109.xml"/><Relationship Id="rId34" Type="http://schemas.openxmlformats.org/officeDocument/2006/relationships/customXml" Target="../customXml/item34.xml"/><Relationship Id="rId55" Type="http://schemas.openxmlformats.org/officeDocument/2006/relationships/customXml" Target="../customXml/item55.xml"/><Relationship Id="rId76" Type="http://schemas.openxmlformats.org/officeDocument/2006/relationships/customXml" Target="../customXml/item76.xml"/><Relationship Id="rId97" Type="http://schemas.openxmlformats.org/officeDocument/2006/relationships/customXml" Target="../customXml/item97.xml"/><Relationship Id="rId120" Type="http://schemas.openxmlformats.org/officeDocument/2006/relationships/customXml" Target="../customXml/item120.xml"/><Relationship Id="rId141" Type="http://schemas.openxmlformats.org/officeDocument/2006/relationships/customXml" Target="../customXml/item141.xml"/><Relationship Id="rId7" Type="http://schemas.openxmlformats.org/officeDocument/2006/relationships/customXml" Target="../customXml/item7.xml"/><Relationship Id="rId162" Type="http://schemas.openxmlformats.org/officeDocument/2006/relationships/customXml" Target="../customXml/item162.xml"/><Relationship Id="rId183" Type="http://schemas.openxmlformats.org/officeDocument/2006/relationships/customXml" Target="../customXml/item183.xml"/><Relationship Id="rId218" Type="http://schemas.openxmlformats.org/officeDocument/2006/relationships/slide" Target="slides/slide23.xml"/><Relationship Id="rId24" Type="http://schemas.openxmlformats.org/officeDocument/2006/relationships/customXml" Target="../customXml/item24.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customXml" Target="../customXml/item87.xml"/><Relationship Id="rId110" Type="http://schemas.openxmlformats.org/officeDocument/2006/relationships/customXml" Target="../customXml/item110.xml"/><Relationship Id="rId131" Type="http://schemas.openxmlformats.org/officeDocument/2006/relationships/customXml" Target="../customXml/item131.xml"/><Relationship Id="rId152" Type="http://schemas.openxmlformats.org/officeDocument/2006/relationships/customXml" Target="../customXml/item152.xml"/><Relationship Id="rId173" Type="http://schemas.openxmlformats.org/officeDocument/2006/relationships/customXml" Target="../customXml/item173.xml"/><Relationship Id="rId194" Type="http://schemas.openxmlformats.org/officeDocument/2006/relationships/customXml" Target="../customXml/item194.xml"/><Relationship Id="rId208" Type="http://schemas.openxmlformats.org/officeDocument/2006/relationships/slide" Target="slides/slide13.xml"/><Relationship Id="rId229" Type="http://schemas.openxmlformats.org/officeDocument/2006/relationships/viewProps" Target="viewProps.xml"/><Relationship Id="rId14" Type="http://schemas.openxmlformats.org/officeDocument/2006/relationships/customXml" Target="../customXml/item14.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customXml" Target="../customXml/item77.xml"/><Relationship Id="rId100" Type="http://schemas.openxmlformats.org/officeDocument/2006/relationships/customXml" Target="../customXml/item100.xml"/><Relationship Id="rId8" Type="http://schemas.openxmlformats.org/officeDocument/2006/relationships/customXml" Target="../customXml/item8.xml"/><Relationship Id="rId98" Type="http://schemas.openxmlformats.org/officeDocument/2006/relationships/customXml" Target="../customXml/item98.xml"/><Relationship Id="rId121" Type="http://schemas.openxmlformats.org/officeDocument/2006/relationships/customXml" Target="../customXml/item121.xml"/><Relationship Id="rId142" Type="http://schemas.openxmlformats.org/officeDocument/2006/relationships/customXml" Target="../customXml/item142.xml"/><Relationship Id="rId163" Type="http://schemas.openxmlformats.org/officeDocument/2006/relationships/customXml" Target="../customXml/item163.xml"/><Relationship Id="rId184" Type="http://schemas.openxmlformats.org/officeDocument/2006/relationships/customXml" Target="../customXml/item184.xml"/><Relationship Id="rId219" Type="http://schemas.openxmlformats.org/officeDocument/2006/relationships/slide" Target="slides/slide24.xml"/><Relationship Id="rId230" Type="http://schemas.openxmlformats.org/officeDocument/2006/relationships/theme" Target="theme/theme1.xml"/><Relationship Id="rId25" Type="http://schemas.openxmlformats.org/officeDocument/2006/relationships/customXml" Target="../customXml/item25.xml"/><Relationship Id="rId46" Type="http://schemas.openxmlformats.org/officeDocument/2006/relationships/customXml" Target="../customXml/item46.xml"/><Relationship Id="rId67" Type="http://schemas.openxmlformats.org/officeDocument/2006/relationships/customXml" Target="../customXml/item67.xml"/><Relationship Id="rId116" Type="http://schemas.openxmlformats.org/officeDocument/2006/relationships/customXml" Target="../customXml/item116.xml"/><Relationship Id="rId137" Type="http://schemas.openxmlformats.org/officeDocument/2006/relationships/customXml" Target="../customXml/item137.xml"/><Relationship Id="rId158" Type="http://schemas.openxmlformats.org/officeDocument/2006/relationships/customXml" Target="../customXml/item158.xml"/><Relationship Id="rId20" Type="http://schemas.openxmlformats.org/officeDocument/2006/relationships/customXml" Target="../customXml/item20.xml"/><Relationship Id="rId41" Type="http://schemas.openxmlformats.org/officeDocument/2006/relationships/customXml" Target="../customXml/item41.xml"/><Relationship Id="rId62" Type="http://schemas.openxmlformats.org/officeDocument/2006/relationships/customXml" Target="../customXml/item62.xml"/><Relationship Id="rId83" Type="http://schemas.openxmlformats.org/officeDocument/2006/relationships/customXml" Target="../customXml/item83.xml"/><Relationship Id="rId88" Type="http://schemas.openxmlformats.org/officeDocument/2006/relationships/customXml" Target="../customXml/item88.xml"/><Relationship Id="rId111" Type="http://schemas.openxmlformats.org/officeDocument/2006/relationships/customXml" Target="../customXml/item111.xml"/><Relationship Id="rId132" Type="http://schemas.openxmlformats.org/officeDocument/2006/relationships/customXml" Target="../customXml/item132.xml"/><Relationship Id="rId153" Type="http://schemas.openxmlformats.org/officeDocument/2006/relationships/customXml" Target="../customXml/item153.xml"/><Relationship Id="rId174" Type="http://schemas.openxmlformats.org/officeDocument/2006/relationships/customXml" Target="../customXml/item174.xml"/><Relationship Id="rId179" Type="http://schemas.openxmlformats.org/officeDocument/2006/relationships/customXml" Target="../customXml/item179.xml"/><Relationship Id="rId195" Type="http://schemas.openxmlformats.org/officeDocument/2006/relationships/slideMaster" Target="slideMasters/slideMaster1.xml"/><Relationship Id="rId209" Type="http://schemas.openxmlformats.org/officeDocument/2006/relationships/slide" Target="slides/slide14.xml"/><Relationship Id="rId190" Type="http://schemas.openxmlformats.org/officeDocument/2006/relationships/customXml" Target="../customXml/item190.xml"/><Relationship Id="rId204" Type="http://schemas.openxmlformats.org/officeDocument/2006/relationships/slide" Target="slides/slide9.xml"/><Relationship Id="rId220" Type="http://schemas.openxmlformats.org/officeDocument/2006/relationships/slide" Target="slides/slide25.xml"/><Relationship Id="rId225" Type="http://schemas.openxmlformats.org/officeDocument/2006/relationships/notesMaster" Target="notesMasters/notesMaster1.xml"/><Relationship Id="rId15" Type="http://schemas.openxmlformats.org/officeDocument/2006/relationships/customXml" Target="../customXml/item15.xml"/><Relationship Id="rId36" Type="http://schemas.openxmlformats.org/officeDocument/2006/relationships/customXml" Target="../customXml/item36.xml"/><Relationship Id="rId57" Type="http://schemas.openxmlformats.org/officeDocument/2006/relationships/customXml" Target="../customXml/item57.xml"/><Relationship Id="rId106" Type="http://schemas.openxmlformats.org/officeDocument/2006/relationships/customXml" Target="../customXml/item106.xml"/><Relationship Id="rId127" Type="http://schemas.openxmlformats.org/officeDocument/2006/relationships/customXml" Target="../customXml/item127.xml"/><Relationship Id="rId10" Type="http://schemas.openxmlformats.org/officeDocument/2006/relationships/customXml" Target="../customXml/item10.xml"/><Relationship Id="rId31" Type="http://schemas.openxmlformats.org/officeDocument/2006/relationships/customXml" Target="../customXml/item31.xml"/><Relationship Id="rId52" Type="http://schemas.openxmlformats.org/officeDocument/2006/relationships/customXml" Target="../customXml/item52.xml"/><Relationship Id="rId73" Type="http://schemas.openxmlformats.org/officeDocument/2006/relationships/customXml" Target="../customXml/item73.xml"/><Relationship Id="rId78" Type="http://schemas.openxmlformats.org/officeDocument/2006/relationships/customXml" Target="../customXml/item78.xml"/><Relationship Id="rId94" Type="http://schemas.openxmlformats.org/officeDocument/2006/relationships/customXml" Target="../customXml/item94.xml"/><Relationship Id="rId99" Type="http://schemas.openxmlformats.org/officeDocument/2006/relationships/customXml" Target="../customXml/item99.xml"/><Relationship Id="rId101" Type="http://schemas.openxmlformats.org/officeDocument/2006/relationships/customXml" Target="../customXml/item101.xml"/><Relationship Id="rId122" Type="http://schemas.openxmlformats.org/officeDocument/2006/relationships/customXml" Target="../customXml/item122.xml"/><Relationship Id="rId143" Type="http://schemas.openxmlformats.org/officeDocument/2006/relationships/customXml" Target="../customXml/item143.xml"/><Relationship Id="rId148" Type="http://schemas.openxmlformats.org/officeDocument/2006/relationships/customXml" Target="../customXml/item148.xml"/><Relationship Id="rId164" Type="http://schemas.openxmlformats.org/officeDocument/2006/relationships/customXml" Target="../customXml/item164.xml"/><Relationship Id="rId169" Type="http://schemas.openxmlformats.org/officeDocument/2006/relationships/customXml" Target="../customXml/item169.xml"/><Relationship Id="rId185" Type="http://schemas.openxmlformats.org/officeDocument/2006/relationships/customXml" Target="../customXml/item185.xml"/><Relationship Id="rId4" Type="http://schemas.openxmlformats.org/officeDocument/2006/relationships/customXml" Target="../customXml/item4.xml"/><Relationship Id="rId9" Type="http://schemas.openxmlformats.org/officeDocument/2006/relationships/customXml" Target="../customXml/item9.xml"/><Relationship Id="rId180" Type="http://schemas.openxmlformats.org/officeDocument/2006/relationships/customXml" Target="../customXml/item180.xml"/><Relationship Id="rId210" Type="http://schemas.openxmlformats.org/officeDocument/2006/relationships/slide" Target="slides/slide15.xml"/><Relationship Id="rId215" Type="http://schemas.openxmlformats.org/officeDocument/2006/relationships/slide" Target="slides/slide20.xml"/><Relationship Id="rId26" Type="http://schemas.openxmlformats.org/officeDocument/2006/relationships/customXml" Target="../customXml/item26.xml"/><Relationship Id="rId231" Type="http://schemas.openxmlformats.org/officeDocument/2006/relationships/tableStyles" Target="tableStyles.xml"/><Relationship Id="rId47" Type="http://schemas.openxmlformats.org/officeDocument/2006/relationships/customXml" Target="../customXml/item47.xml"/><Relationship Id="rId68" Type="http://schemas.openxmlformats.org/officeDocument/2006/relationships/customXml" Target="../customXml/item68.xml"/><Relationship Id="rId89" Type="http://schemas.openxmlformats.org/officeDocument/2006/relationships/customXml" Target="../customXml/item89.xml"/><Relationship Id="rId112" Type="http://schemas.openxmlformats.org/officeDocument/2006/relationships/customXml" Target="../customXml/item112.xml"/><Relationship Id="rId133" Type="http://schemas.openxmlformats.org/officeDocument/2006/relationships/customXml" Target="../customXml/item133.xml"/><Relationship Id="rId154" Type="http://schemas.openxmlformats.org/officeDocument/2006/relationships/customXml" Target="../customXml/item154.xml"/><Relationship Id="rId175" Type="http://schemas.openxmlformats.org/officeDocument/2006/relationships/customXml" Target="../customXml/item175.xml"/><Relationship Id="rId196" Type="http://schemas.openxmlformats.org/officeDocument/2006/relationships/slide" Target="slides/slide1.xml"/><Relationship Id="rId200" Type="http://schemas.openxmlformats.org/officeDocument/2006/relationships/slide" Target="slides/slide5.xml"/><Relationship Id="rId16" Type="http://schemas.openxmlformats.org/officeDocument/2006/relationships/customXml" Target="../customXml/item16.xml"/><Relationship Id="rId221" Type="http://schemas.openxmlformats.org/officeDocument/2006/relationships/slide" Target="slides/slide26.xml"/><Relationship Id="rId37" Type="http://schemas.openxmlformats.org/officeDocument/2006/relationships/customXml" Target="../customXml/item37.xml"/><Relationship Id="rId58" Type="http://schemas.openxmlformats.org/officeDocument/2006/relationships/customXml" Target="../customXml/item58.xml"/><Relationship Id="rId79" Type="http://schemas.openxmlformats.org/officeDocument/2006/relationships/customXml" Target="../customXml/item79.xml"/><Relationship Id="rId102" Type="http://schemas.openxmlformats.org/officeDocument/2006/relationships/customXml" Target="../customXml/item102.xml"/><Relationship Id="rId123" Type="http://schemas.openxmlformats.org/officeDocument/2006/relationships/customXml" Target="../customXml/item123.xml"/><Relationship Id="rId144" Type="http://schemas.openxmlformats.org/officeDocument/2006/relationships/customXml" Target="../customXml/item144.xml"/><Relationship Id="rId90" Type="http://schemas.openxmlformats.org/officeDocument/2006/relationships/customXml" Target="../customXml/item90.xml"/><Relationship Id="rId165" Type="http://schemas.openxmlformats.org/officeDocument/2006/relationships/customXml" Target="../customXml/item165.xml"/><Relationship Id="rId186" Type="http://schemas.openxmlformats.org/officeDocument/2006/relationships/customXml" Target="../customXml/item186.xml"/><Relationship Id="rId211" Type="http://schemas.openxmlformats.org/officeDocument/2006/relationships/slide" Target="slides/slide16.xml"/><Relationship Id="rId232" Type="http://schemas.microsoft.com/office/2018/10/relationships/authors" Target="authors.xml"/><Relationship Id="rId27" Type="http://schemas.openxmlformats.org/officeDocument/2006/relationships/customXml" Target="../customXml/item27.xml"/><Relationship Id="rId48" Type="http://schemas.openxmlformats.org/officeDocument/2006/relationships/customXml" Target="../customXml/item48.xml"/><Relationship Id="rId69" Type="http://schemas.openxmlformats.org/officeDocument/2006/relationships/customXml" Target="../customXml/item69.xml"/><Relationship Id="rId113" Type="http://schemas.openxmlformats.org/officeDocument/2006/relationships/customXml" Target="../customXml/item113.xml"/><Relationship Id="rId134" Type="http://schemas.openxmlformats.org/officeDocument/2006/relationships/customXml" Target="../customXml/item134.xml"/><Relationship Id="rId80" Type="http://schemas.openxmlformats.org/officeDocument/2006/relationships/customXml" Target="../customXml/item80.xml"/><Relationship Id="rId155" Type="http://schemas.openxmlformats.org/officeDocument/2006/relationships/customXml" Target="../customXml/item155.xml"/><Relationship Id="rId176" Type="http://schemas.openxmlformats.org/officeDocument/2006/relationships/customXml" Target="../customXml/item176.xml"/><Relationship Id="rId197" Type="http://schemas.openxmlformats.org/officeDocument/2006/relationships/slide" Target="slides/slide2.xml"/><Relationship Id="rId201" Type="http://schemas.openxmlformats.org/officeDocument/2006/relationships/slide" Target="slides/slide6.xml"/><Relationship Id="rId222" Type="http://schemas.openxmlformats.org/officeDocument/2006/relationships/slide" Target="slides/slide27.xml"/><Relationship Id="rId17" Type="http://schemas.openxmlformats.org/officeDocument/2006/relationships/customXml" Target="../customXml/item17.xml"/><Relationship Id="rId38" Type="http://schemas.openxmlformats.org/officeDocument/2006/relationships/customXml" Target="../customXml/item38.xml"/><Relationship Id="rId59" Type="http://schemas.openxmlformats.org/officeDocument/2006/relationships/customXml" Target="../customXml/item59.xml"/><Relationship Id="rId103" Type="http://schemas.openxmlformats.org/officeDocument/2006/relationships/customXml" Target="../customXml/item103.xml"/><Relationship Id="rId124" Type="http://schemas.openxmlformats.org/officeDocument/2006/relationships/customXml" Target="../customXml/item124.xml"/><Relationship Id="rId70" Type="http://schemas.openxmlformats.org/officeDocument/2006/relationships/customXml" Target="../customXml/item70.xml"/><Relationship Id="rId91" Type="http://schemas.openxmlformats.org/officeDocument/2006/relationships/customXml" Target="../customXml/item91.xml"/><Relationship Id="rId145" Type="http://schemas.openxmlformats.org/officeDocument/2006/relationships/customXml" Target="../customXml/item145.xml"/><Relationship Id="rId166" Type="http://schemas.openxmlformats.org/officeDocument/2006/relationships/customXml" Target="../customXml/item166.xml"/><Relationship Id="rId187" Type="http://schemas.openxmlformats.org/officeDocument/2006/relationships/customXml" Target="../customXml/item187.xml"/><Relationship Id="rId1" Type="http://schemas.openxmlformats.org/officeDocument/2006/relationships/customXml" Target="../customXml/item1.xml"/><Relationship Id="rId212" Type="http://schemas.openxmlformats.org/officeDocument/2006/relationships/slide" Target="slides/slide17.xml"/><Relationship Id="rId28" Type="http://schemas.openxmlformats.org/officeDocument/2006/relationships/customXml" Target="../customXml/item28.xml"/><Relationship Id="rId49" Type="http://schemas.openxmlformats.org/officeDocument/2006/relationships/customXml" Target="../customXml/item49.xml"/><Relationship Id="rId114" Type="http://schemas.openxmlformats.org/officeDocument/2006/relationships/customXml" Target="../customXml/item114.xml"/><Relationship Id="rId60" Type="http://schemas.openxmlformats.org/officeDocument/2006/relationships/customXml" Target="../customXml/item60.xml"/><Relationship Id="rId81" Type="http://schemas.openxmlformats.org/officeDocument/2006/relationships/customXml" Target="../customXml/item81.xml"/><Relationship Id="rId135" Type="http://schemas.openxmlformats.org/officeDocument/2006/relationships/customXml" Target="../customXml/item135.xml"/><Relationship Id="rId156" Type="http://schemas.openxmlformats.org/officeDocument/2006/relationships/customXml" Target="../customXml/item156.xml"/><Relationship Id="rId177" Type="http://schemas.openxmlformats.org/officeDocument/2006/relationships/customXml" Target="../customXml/item177.xml"/><Relationship Id="rId198" Type="http://schemas.openxmlformats.org/officeDocument/2006/relationships/slide" Target="slides/slide3.xml"/><Relationship Id="rId202" Type="http://schemas.openxmlformats.org/officeDocument/2006/relationships/slide" Target="slides/slide7.xml"/><Relationship Id="rId223" Type="http://schemas.openxmlformats.org/officeDocument/2006/relationships/slide" Target="slides/slide28.xml"/><Relationship Id="rId18" Type="http://schemas.openxmlformats.org/officeDocument/2006/relationships/customXml" Target="../customXml/item18.xml"/><Relationship Id="rId39" Type="http://schemas.openxmlformats.org/officeDocument/2006/relationships/customXml" Target="../customXml/item39.xml"/><Relationship Id="rId50" Type="http://schemas.openxmlformats.org/officeDocument/2006/relationships/customXml" Target="../customXml/item50.xml"/><Relationship Id="rId104" Type="http://schemas.openxmlformats.org/officeDocument/2006/relationships/customXml" Target="../customXml/item104.xml"/><Relationship Id="rId125" Type="http://schemas.openxmlformats.org/officeDocument/2006/relationships/customXml" Target="../customXml/item125.xml"/><Relationship Id="rId146" Type="http://schemas.openxmlformats.org/officeDocument/2006/relationships/customXml" Target="../customXml/item146.xml"/><Relationship Id="rId167" Type="http://schemas.openxmlformats.org/officeDocument/2006/relationships/customXml" Target="../customXml/item167.xml"/><Relationship Id="rId188" Type="http://schemas.openxmlformats.org/officeDocument/2006/relationships/customXml" Target="../customXml/item188.xml"/><Relationship Id="rId71" Type="http://schemas.openxmlformats.org/officeDocument/2006/relationships/customXml" Target="../customXml/item71.xml"/><Relationship Id="rId92" Type="http://schemas.openxmlformats.org/officeDocument/2006/relationships/customXml" Target="../customXml/item92.xml"/><Relationship Id="rId213" Type="http://schemas.openxmlformats.org/officeDocument/2006/relationships/slide" Target="slides/slide18.xml"/><Relationship Id="rId2" Type="http://schemas.openxmlformats.org/officeDocument/2006/relationships/customXml" Target="../customXml/item2.xml"/><Relationship Id="rId29" Type="http://schemas.openxmlformats.org/officeDocument/2006/relationships/customXml" Target="../customXml/item29.xml"/><Relationship Id="rId40" Type="http://schemas.openxmlformats.org/officeDocument/2006/relationships/customXml" Target="../customXml/item40.xml"/><Relationship Id="rId115" Type="http://schemas.openxmlformats.org/officeDocument/2006/relationships/customXml" Target="../customXml/item115.xml"/><Relationship Id="rId136" Type="http://schemas.openxmlformats.org/officeDocument/2006/relationships/customXml" Target="../customXml/item136.xml"/><Relationship Id="rId157" Type="http://schemas.openxmlformats.org/officeDocument/2006/relationships/customXml" Target="../customXml/item157.xml"/><Relationship Id="rId178" Type="http://schemas.openxmlformats.org/officeDocument/2006/relationships/customXml" Target="../customXml/item178.xml"/><Relationship Id="rId61" Type="http://schemas.openxmlformats.org/officeDocument/2006/relationships/customXml" Target="../customXml/item61.xml"/><Relationship Id="rId82" Type="http://schemas.openxmlformats.org/officeDocument/2006/relationships/customXml" Target="../customXml/item82.xml"/><Relationship Id="rId199" Type="http://schemas.openxmlformats.org/officeDocument/2006/relationships/slide" Target="slides/slide4.xml"/><Relationship Id="rId203" Type="http://schemas.openxmlformats.org/officeDocument/2006/relationships/slide" Target="slides/slide8.xml"/><Relationship Id="rId19" Type="http://schemas.openxmlformats.org/officeDocument/2006/relationships/customXml" Target="../customXml/item19.xml"/><Relationship Id="rId224" Type="http://schemas.openxmlformats.org/officeDocument/2006/relationships/slide" Target="slides/slide29.xml"/><Relationship Id="rId30" Type="http://schemas.openxmlformats.org/officeDocument/2006/relationships/customXml" Target="../customXml/item30.xml"/><Relationship Id="rId105" Type="http://schemas.openxmlformats.org/officeDocument/2006/relationships/customXml" Target="../customXml/item105.xml"/><Relationship Id="rId126" Type="http://schemas.openxmlformats.org/officeDocument/2006/relationships/customXml" Target="../customXml/item126.xml"/><Relationship Id="rId147" Type="http://schemas.openxmlformats.org/officeDocument/2006/relationships/customXml" Target="../customXml/item147.xml"/><Relationship Id="rId168" Type="http://schemas.openxmlformats.org/officeDocument/2006/relationships/customXml" Target="../customXml/item168.xml"/><Relationship Id="rId51" Type="http://schemas.openxmlformats.org/officeDocument/2006/relationships/customXml" Target="../customXml/item51.xml"/><Relationship Id="rId72" Type="http://schemas.openxmlformats.org/officeDocument/2006/relationships/customXml" Target="../customXml/item72.xml"/><Relationship Id="rId93" Type="http://schemas.openxmlformats.org/officeDocument/2006/relationships/customXml" Target="../customXml/item93.xml"/><Relationship Id="rId189" Type="http://schemas.openxmlformats.org/officeDocument/2006/relationships/customXml" Target="../customXml/item189.xml"/><Relationship Id="rId3" Type="http://schemas.openxmlformats.org/officeDocument/2006/relationships/customXml" Target="../customXml/item3.xml"/><Relationship Id="rId214" Type="http://schemas.openxmlformats.org/officeDocument/2006/relationships/slide" Target="slides/slide19.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B93682-E869-44B1-9EFA-EE5652B3A947}" type="doc">
      <dgm:prSet loTypeId="urn:microsoft.com/office/officeart/2005/8/layout/default" loCatId="list" qsTypeId="urn:microsoft.com/office/officeart/2005/8/quickstyle/3d2" qsCatId="3D" csTypeId="urn:microsoft.com/office/officeart/2005/8/colors/accent2_2" csCatId="accent2" phldr="1"/>
      <dgm:spPr/>
      <dgm:t>
        <a:bodyPr/>
        <a:lstStyle/>
        <a:p>
          <a:endParaRPr lang="en-US"/>
        </a:p>
      </dgm:t>
    </dgm:pt>
    <dgm:pt modelId="{7BA5C242-5C48-418F-B91C-2F247EBD1576}">
      <dgm:prSet phldrT="[Text]" phldr="0" custT="1">
        <dgm:style>
          <a:lnRef idx="2">
            <a:schemeClr val="accent3"/>
          </a:lnRef>
          <a:fillRef idx="1">
            <a:schemeClr val="lt1"/>
          </a:fillRef>
          <a:effectRef idx="0">
            <a:schemeClr val="accent3"/>
          </a:effectRef>
          <a:fontRef idx="minor">
            <a:schemeClr val="dk1"/>
          </a:fontRef>
        </dgm:style>
      </dgm:prSet>
      <dgm:spPr>
        <a:solidFill>
          <a:srgbClr val="0070C0"/>
        </a:solidFill>
      </dgm:spPr>
      <dgm:t>
        <a:bodyPr/>
        <a:lstStyle/>
        <a:p>
          <a:pPr rtl="0"/>
          <a:r>
            <a:rPr lang="en-US" sz="2000" b="0" u="none">
              <a:solidFill>
                <a:schemeClr val="bg1"/>
              </a:solidFill>
              <a:latin typeface="Arial"/>
              <a:ea typeface="ＭＳ Ｐゴシック"/>
            </a:rPr>
            <a:t>Cancer </a:t>
          </a:r>
          <a:r>
            <a:rPr lang="en-US" sz="2000">
              <a:solidFill>
                <a:schemeClr val="bg1"/>
              </a:solidFill>
              <a:ea typeface="+mn-lt"/>
              <a:cs typeface="+mn-lt"/>
            </a:rPr>
            <a:t>(adrenal gland, brain, and liver tumors) </a:t>
          </a:r>
          <a:r>
            <a:rPr lang="en-US" sz="2000" b="0" u="none">
              <a:solidFill>
                <a:schemeClr val="bg1"/>
              </a:solidFill>
              <a:latin typeface="Arial"/>
              <a:ea typeface="ＭＳ Ｐゴシック"/>
            </a:rPr>
            <a:t> from chronic inhalation and dermal exposures</a:t>
          </a:r>
          <a:endParaRPr lang="en-US" sz="2000" b="0" u="none">
            <a:solidFill>
              <a:schemeClr val="bg1"/>
            </a:solidFill>
          </a:endParaRPr>
        </a:p>
      </dgm:t>
    </dgm:pt>
    <dgm:pt modelId="{B0616967-0FC8-4DBD-8E24-B88944BB0694}" type="parTrans" cxnId="{7F29FBF3-DED9-4042-A6B4-59AEC011E0AC}">
      <dgm:prSet/>
      <dgm:spPr/>
      <dgm:t>
        <a:bodyPr/>
        <a:lstStyle/>
        <a:p>
          <a:endParaRPr lang="en-US"/>
        </a:p>
      </dgm:t>
    </dgm:pt>
    <dgm:pt modelId="{0472FAFC-8863-47F9-B20B-BEE547F88377}" type="sibTrans" cxnId="{7F29FBF3-DED9-4042-A6B4-59AEC011E0AC}">
      <dgm:prSet/>
      <dgm:spPr/>
      <dgm:t>
        <a:bodyPr/>
        <a:lstStyle/>
        <a:p>
          <a:endParaRPr lang="en-US"/>
        </a:p>
      </dgm:t>
    </dgm:pt>
    <dgm:pt modelId="{F2178485-46AB-4987-BACD-8D03DD8ACD9C}">
      <dgm:prSet phldrT="[Text]" phldr="0">
        <dgm:style>
          <a:lnRef idx="2">
            <a:schemeClr val="accent3"/>
          </a:lnRef>
          <a:fillRef idx="1">
            <a:schemeClr val="lt1"/>
          </a:fillRef>
          <a:effectRef idx="0">
            <a:schemeClr val="accent3"/>
          </a:effectRef>
          <a:fontRef idx="minor">
            <a:schemeClr val="dk1"/>
          </a:fontRef>
        </dgm:style>
      </dgm:prSet>
      <dgm:spPr>
        <a:solidFill>
          <a:srgbClr val="00B050"/>
        </a:solidFill>
      </dgm:spPr>
      <dgm:t>
        <a:bodyPr/>
        <a:lstStyle/>
        <a:p>
          <a:pPr rtl="0"/>
          <a:r>
            <a:rPr lang="en-US">
              <a:solidFill>
                <a:schemeClr val="bg1"/>
              </a:solidFill>
              <a:latin typeface="Arial"/>
              <a:ea typeface="ＭＳ Ｐゴシック"/>
            </a:rPr>
            <a:t>Chronic non-cancer effects (liver toxicity) from chronic inhalation and dermal exposures</a:t>
          </a:r>
          <a:endParaRPr lang="en-US">
            <a:solidFill>
              <a:schemeClr val="bg1"/>
            </a:solidFill>
          </a:endParaRPr>
        </a:p>
      </dgm:t>
    </dgm:pt>
    <dgm:pt modelId="{4A304AF2-5D06-483E-A7A2-293A438B6CFD}" type="parTrans" cxnId="{F32FD271-4829-4EA9-8E36-0B836F4D8363}">
      <dgm:prSet/>
      <dgm:spPr/>
      <dgm:t>
        <a:bodyPr/>
        <a:lstStyle/>
        <a:p>
          <a:endParaRPr lang="en-US"/>
        </a:p>
      </dgm:t>
    </dgm:pt>
    <dgm:pt modelId="{D2587586-000C-449B-9F65-B5FA9812F38D}" type="sibTrans" cxnId="{F32FD271-4829-4EA9-8E36-0B836F4D8363}">
      <dgm:prSet/>
      <dgm:spPr/>
      <dgm:t>
        <a:bodyPr/>
        <a:lstStyle/>
        <a:p>
          <a:endParaRPr lang="en-US"/>
        </a:p>
      </dgm:t>
    </dgm:pt>
    <dgm:pt modelId="{E24402B3-2D40-4394-95DA-6F678E33ADB8}">
      <dgm:prSet phldrT="[Text]" phldr="0">
        <dgm:style>
          <a:lnRef idx="2">
            <a:schemeClr val="accent3"/>
          </a:lnRef>
          <a:fillRef idx="1">
            <a:schemeClr val="lt1"/>
          </a:fillRef>
          <a:effectRef idx="0">
            <a:schemeClr val="accent3"/>
          </a:effectRef>
          <a:fontRef idx="minor">
            <a:schemeClr val="dk1"/>
          </a:fontRef>
        </dgm:style>
      </dgm:prSet>
      <dgm:spPr>
        <a:solidFill>
          <a:srgbClr val="00B050"/>
        </a:solidFill>
      </dgm:spPr>
      <dgm:t>
        <a:bodyPr/>
        <a:lstStyle/>
        <a:p>
          <a:pPr rtl="0"/>
          <a:r>
            <a:rPr lang="en-US">
              <a:solidFill>
                <a:schemeClr val="bg1"/>
              </a:solidFill>
            </a:rPr>
            <a:t>Non-cancer effects (liver toxicity) from acute dermal exposures</a:t>
          </a:r>
        </a:p>
      </dgm:t>
    </dgm:pt>
    <dgm:pt modelId="{B220DD37-B448-4C06-8B20-75ECE975CD1B}" type="parTrans" cxnId="{2A146FE7-D646-4A57-9DB1-F13479F5331B}">
      <dgm:prSet/>
      <dgm:spPr/>
      <dgm:t>
        <a:bodyPr/>
        <a:lstStyle/>
        <a:p>
          <a:endParaRPr lang="en-US"/>
        </a:p>
      </dgm:t>
    </dgm:pt>
    <dgm:pt modelId="{3736AC8F-A9DC-4826-A21D-0AD6DCC46876}" type="sibTrans" cxnId="{2A146FE7-D646-4A57-9DB1-F13479F5331B}">
      <dgm:prSet/>
      <dgm:spPr/>
      <dgm:t>
        <a:bodyPr/>
        <a:lstStyle/>
        <a:p>
          <a:endParaRPr lang="en-US"/>
        </a:p>
      </dgm:t>
    </dgm:pt>
    <dgm:pt modelId="{4AC47DA1-0A61-4267-A392-D1FCA9482346}" type="pres">
      <dgm:prSet presAssocID="{67B93682-E869-44B1-9EFA-EE5652B3A947}" presName="diagram" presStyleCnt="0">
        <dgm:presLayoutVars>
          <dgm:dir/>
          <dgm:resizeHandles val="exact"/>
        </dgm:presLayoutVars>
      </dgm:prSet>
      <dgm:spPr/>
    </dgm:pt>
    <dgm:pt modelId="{BD5F0B35-DF8B-49FA-B2D0-5066F4D71E34}" type="pres">
      <dgm:prSet presAssocID="{7BA5C242-5C48-418F-B91C-2F247EBD1576}" presName="node" presStyleLbl="node1" presStyleIdx="0" presStyleCnt="3" custScaleX="112902" custScaleY="93687" custLinFactX="-10062" custLinFactNeighborX="-100000" custLinFactNeighborY="-9185">
        <dgm:presLayoutVars>
          <dgm:bulletEnabled val="1"/>
        </dgm:presLayoutVars>
      </dgm:prSet>
      <dgm:spPr>
        <a:prstGeom prst="roundRect">
          <a:avLst/>
        </a:prstGeom>
      </dgm:spPr>
    </dgm:pt>
    <dgm:pt modelId="{4FFE0EDC-6DA9-4186-93EB-7F438B1BC6DF}" type="pres">
      <dgm:prSet presAssocID="{0472FAFC-8863-47F9-B20B-BEE547F88377}" presName="sibTrans" presStyleCnt="0"/>
      <dgm:spPr/>
    </dgm:pt>
    <dgm:pt modelId="{AA3B51A1-EA5B-453D-A467-E2462FAF2239}" type="pres">
      <dgm:prSet presAssocID="{F2178485-46AB-4987-BACD-8D03DD8ACD9C}" presName="node" presStyleLbl="node1" presStyleIdx="1" presStyleCnt="3" custScaleX="77503" custScaleY="71928" custLinFactNeighborX="-4153" custLinFactNeighborY="-823">
        <dgm:presLayoutVars>
          <dgm:bulletEnabled val="1"/>
        </dgm:presLayoutVars>
      </dgm:prSet>
      <dgm:spPr>
        <a:prstGeom prst="roundRect">
          <a:avLst/>
        </a:prstGeom>
      </dgm:spPr>
    </dgm:pt>
    <dgm:pt modelId="{D79CDC83-9296-4575-8259-8F45EC9D02D0}" type="pres">
      <dgm:prSet presAssocID="{D2587586-000C-449B-9F65-B5FA9812F38D}" presName="sibTrans" presStyleCnt="0"/>
      <dgm:spPr/>
    </dgm:pt>
    <dgm:pt modelId="{5A1F647E-0966-4258-A7A4-A83D6DE3216D}" type="pres">
      <dgm:prSet presAssocID="{E24402B3-2D40-4394-95DA-6F678E33ADB8}" presName="node" presStyleLbl="node1" presStyleIdx="2" presStyleCnt="3" custScaleX="76224" custScaleY="68423">
        <dgm:presLayoutVars>
          <dgm:bulletEnabled val="1"/>
        </dgm:presLayoutVars>
      </dgm:prSet>
      <dgm:spPr>
        <a:prstGeom prst="roundRect">
          <a:avLst/>
        </a:prstGeom>
      </dgm:spPr>
    </dgm:pt>
  </dgm:ptLst>
  <dgm:cxnLst>
    <dgm:cxn modelId="{F7233810-9388-41B5-AC0A-902D577930AE}" type="presOf" srcId="{67B93682-E869-44B1-9EFA-EE5652B3A947}" destId="{4AC47DA1-0A61-4267-A392-D1FCA9482346}" srcOrd="0" destOrd="0" presId="urn:microsoft.com/office/officeart/2005/8/layout/default"/>
    <dgm:cxn modelId="{33127231-481F-4D91-9BA3-ABAE1D5414A4}" type="presOf" srcId="{E24402B3-2D40-4394-95DA-6F678E33ADB8}" destId="{5A1F647E-0966-4258-A7A4-A83D6DE3216D}" srcOrd="0" destOrd="0" presId="urn:microsoft.com/office/officeart/2005/8/layout/default"/>
    <dgm:cxn modelId="{2121303C-7626-4AEE-846B-7AE775086F25}" type="presOf" srcId="{7BA5C242-5C48-418F-B91C-2F247EBD1576}" destId="{BD5F0B35-DF8B-49FA-B2D0-5066F4D71E34}" srcOrd="0" destOrd="0" presId="urn:microsoft.com/office/officeart/2005/8/layout/default"/>
    <dgm:cxn modelId="{F32FD271-4829-4EA9-8E36-0B836F4D8363}" srcId="{67B93682-E869-44B1-9EFA-EE5652B3A947}" destId="{F2178485-46AB-4987-BACD-8D03DD8ACD9C}" srcOrd="1" destOrd="0" parTransId="{4A304AF2-5D06-483E-A7A2-293A438B6CFD}" sibTransId="{D2587586-000C-449B-9F65-B5FA9812F38D}"/>
    <dgm:cxn modelId="{A36013C8-338A-4662-B421-0D369790F5F9}" type="presOf" srcId="{F2178485-46AB-4987-BACD-8D03DD8ACD9C}" destId="{AA3B51A1-EA5B-453D-A467-E2462FAF2239}" srcOrd="0" destOrd="0" presId="urn:microsoft.com/office/officeart/2005/8/layout/default"/>
    <dgm:cxn modelId="{2A146FE7-D646-4A57-9DB1-F13479F5331B}" srcId="{67B93682-E869-44B1-9EFA-EE5652B3A947}" destId="{E24402B3-2D40-4394-95DA-6F678E33ADB8}" srcOrd="2" destOrd="0" parTransId="{B220DD37-B448-4C06-8B20-75ECE975CD1B}" sibTransId="{3736AC8F-A9DC-4826-A21D-0AD6DCC46876}"/>
    <dgm:cxn modelId="{7F29FBF3-DED9-4042-A6B4-59AEC011E0AC}" srcId="{67B93682-E869-44B1-9EFA-EE5652B3A947}" destId="{7BA5C242-5C48-418F-B91C-2F247EBD1576}" srcOrd="0" destOrd="0" parTransId="{B0616967-0FC8-4DBD-8E24-B88944BB0694}" sibTransId="{0472FAFC-8863-47F9-B20B-BEE547F88377}"/>
    <dgm:cxn modelId="{2F801602-2974-4C40-B79C-B3AAC1CBC13E}" type="presParOf" srcId="{4AC47DA1-0A61-4267-A392-D1FCA9482346}" destId="{BD5F0B35-DF8B-49FA-B2D0-5066F4D71E34}" srcOrd="0" destOrd="0" presId="urn:microsoft.com/office/officeart/2005/8/layout/default"/>
    <dgm:cxn modelId="{AD861053-1BB7-4ECD-BDAE-4EB92EE46EDE}" type="presParOf" srcId="{4AC47DA1-0A61-4267-A392-D1FCA9482346}" destId="{4FFE0EDC-6DA9-4186-93EB-7F438B1BC6DF}" srcOrd="1" destOrd="0" presId="urn:microsoft.com/office/officeart/2005/8/layout/default"/>
    <dgm:cxn modelId="{5401B772-A318-425B-A530-A901FC71A783}" type="presParOf" srcId="{4AC47DA1-0A61-4267-A392-D1FCA9482346}" destId="{AA3B51A1-EA5B-453D-A467-E2462FAF2239}" srcOrd="2" destOrd="0" presId="urn:microsoft.com/office/officeart/2005/8/layout/default"/>
    <dgm:cxn modelId="{68A2A5BB-67BF-490A-8153-DBCDC96E0F9A}" type="presParOf" srcId="{4AC47DA1-0A61-4267-A392-D1FCA9482346}" destId="{D79CDC83-9296-4575-8259-8F45EC9D02D0}" srcOrd="3" destOrd="0" presId="urn:microsoft.com/office/officeart/2005/8/layout/default"/>
    <dgm:cxn modelId="{AFD8C8A6-CD3F-4267-8E56-D5CDEF43FBC4}" type="presParOf" srcId="{4AC47DA1-0A61-4267-A392-D1FCA9482346}" destId="{5A1F647E-0966-4258-A7A4-A83D6DE3216D}"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85940C-A81F-4B4E-B092-6974123CD4D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A460E78F-943E-415E-8163-D014EFE856CA}">
      <dgm:prSet custT="1"/>
      <dgm:spPr>
        <a:gradFill flip="none" rotWithShape="0">
          <a:gsLst>
            <a:gs pos="0">
              <a:srgbClr val="1A8239">
                <a:shade val="30000"/>
                <a:satMod val="115000"/>
              </a:srgbClr>
            </a:gs>
            <a:gs pos="50000">
              <a:srgbClr val="1A8239">
                <a:shade val="67500"/>
                <a:satMod val="115000"/>
              </a:srgbClr>
            </a:gs>
            <a:gs pos="100000">
              <a:srgbClr val="1A8239">
                <a:shade val="100000"/>
                <a:satMod val="115000"/>
              </a:srgbClr>
            </a:gs>
          </a:gsLst>
          <a:lin ang="5400000" scaled="1"/>
          <a:tileRect/>
        </a:gradFill>
        <a:ln>
          <a:noFill/>
        </a:ln>
      </dgm:spPr>
      <dgm:t>
        <a:bodyPr/>
        <a:lstStyle/>
        <a:p>
          <a:r>
            <a:rPr lang="en-US" sz="3200" b="1" u="none"/>
            <a:t>EPA’s proposed rule would:</a:t>
          </a:r>
          <a:endParaRPr lang="en-US" sz="3200" u="none"/>
        </a:p>
      </dgm:t>
    </dgm:pt>
    <dgm:pt modelId="{A3DF8C02-9CE7-43BF-8C78-CF296DA54755}" type="parTrans" cxnId="{2153F2D8-7A6C-47F0-9916-195F6E1F5A40}">
      <dgm:prSet/>
      <dgm:spPr/>
      <dgm:t>
        <a:bodyPr/>
        <a:lstStyle/>
        <a:p>
          <a:endParaRPr lang="en-US"/>
        </a:p>
      </dgm:t>
    </dgm:pt>
    <dgm:pt modelId="{54ADDC4E-6BBF-4046-AEA3-F1B061A2FA4E}" type="sibTrans" cxnId="{2153F2D8-7A6C-47F0-9916-195F6E1F5A40}">
      <dgm:prSet/>
      <dgm:spPr/>
      <dgm:t>
        <a:bodyPr/>
        <a:lstStyle/>
        <a:p>
          <a:endParaRPr lang="en-US"/>
        </a:p>
      </dgm:t>
    </dgm:pt>
    <dgm:pt modelId="{5C054B6D-2F3C-4A08-AF00-04EC66BF803D}">
      <dgm:prSe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noFill/>
        </a:ln>
      </dgm:spPr>
      <dgm:t>
        <a:bodyPr/>
        <a:lstStyle/>
        <a:p>
          <a:r>
            <a:rPr lang="en-US">
              <a:solidFill>
                <a:schemeClr val="tx1"/>
              </a:solidFill>
            </a:rPr>
            <a:t>Require a Workplace Chemical Protection Program (WCPP) for most uses</a:t>
          </a:r>
        </a:p>
      </dgm:t>
    </dgm:pt>
    <dgm:pt modelId="{59398482-C856-43E1-ADBD-668906B94C64}" type="parTrans" cxnId="{0ED08A79-BBE9-4EB7-8E6E-2DECE85EB6C8}">
      <dgm:prSet/>
      <dgm:spPr/>
      <dgm:t>
        <a:bodyPr/>
        <a:lstStyle/>
        <a:p>
          <a:endParaRPr lang="en-US"/>
        </a:p>
      </dgm:t>
    </dgm:pt>
    <dgm:pt modelId="{0590BF18-FF8C-4840-ABB5-C6F7DACF524A}" type="sibTrans" cxnId="{0ED08A79-BBE9-4EB7-8E6E-2DECE85EB6C8}">
      <dgm:prSet/>
      <dgm:spPr/>
      <dgm:t>
        <a:bodyPr/>
        <a:lstStyle/>
        <a:p>
          <a:endParaRPr lang="en-US"/>
        </a:p>
      </dgm:t>
    </dgm:pt>
    <dgm:pt modelId="{32F75A6F-5550-4315-BD09-A08E848E2A37}">
      <dgm:prSe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noFill/>
        </a:ln>
      </dgm:spPr>
      <dgm:t>
        <a:bodyPr/>
        <a:lstStyle/>
        <a:p>
          <a:r>
            <a:rPr lang="en-US">
              <a:solidFill>
                <a:schemeClr val="tx1"/>
              </a:solidFill>
            </a:rPr>
            <a:t>Establish recordkeeping and downstream notification requirements</a:t>
          </a:r>
          <a:endParaRPr lang="en-US" strike="sngStrike">
            <a:solidFill>
              <a:schemeClr val="tx1"/>
            </a:solidFill>
          </a:endParaRPr>
        </a:p>
      </dgm:t>
    </dgm:pt>
    <dgm:pt modelId="{61919AE8-AF0B-4599-B477-BF1BD4DE70CF}" type="parTrans" cxnId="{57012A09-3D45-412A-88CF-27F5AE03DA86}">
      <dgm:prSet/>
      <dgm:spPr/>
      <dgm:t>
        <a:bodyPr/>
        <a:lstStyle/>
        <a:p>
          <a:endParaRPr lang="en-US"/>
        </a:p>
      </dgm:t>
    </dgm:pt>
    <dgm:pt modelId="{8021340B-DBDB-493B-9D3E-BF9D9E59BBB9}" type="sibTrans" cxnId="{57012A09-3D45-412A-88CF-27F5AE03DA86}">
      <dgm:prSet/>
      <dgm:spPr/>
      <dgm:t>
        <a:bodyPr/>
        <a:lstStyle/>
        <a:p>
          <a:endParaRPr lang="en-US"/>
        </a:p>
      </dgm:t>
    </dgm:pt>
    <dgm:pt modelId="{B92124C5-4D1B-4B2D-A7D7-341B5242B7BA}">
      <dgm:prSe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noFill/>
        </a:ln>
      </dgm:spPr>
      <dgm:t>
        <a:bodyPr/>
        <a:lstStyle/>
        <a:p>
          <a:endParaRPr lang="en-US">
            <a:solidFill>
              <a:schemeClr val="tx1"/>
            </a:solidFill>
          </a:endParaRPr>
        </a:p>
      </dgm:t>
    </dgm:pt>
    <dgm:pt modelId="{BCAF042B-7D39-4040-A852-649E9EEB5F5D}" type="parTrans" cxnId="{2C51D858-CA2A-4CB7-A84E-BD256AA83578}">
      <dgm:prSet/>
      <dgm:spPr/>
      <dgm:t>
        <a:bodyPr/>
        <a:lstStyle/>
        <a:p>
          <a:endParaRPr lang="en-US"/>
        </a:p>
      </dgm:t>
    </dgm:pt>
    <dgm:pt modelId="{854C4143-4AB0-4720-A498-531AFAC3D434}" type="sibTrans" cxnId="{2C51D858-CA2A-4CB7-A84E-BD256AA83578}">
      <dgm:prSet/>
      <dgm:spPr/>
      <dgm:t>
        <a:bodyPr/>
        <a:lstStyle/>
        <a:p>
          <a:endParaRPr lang="en-US"/>
        </a:p>
      </dgm:t>
    </dgm:pt>
    <dgm:pt modelId="{09A66750-647B-4E60-82CC-E3CC306EF2A7}">
      <dgm:prSe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noFill/>
        </a:ln>
      </dgm:spPr>
      <dgm:t>
        <a:bodyPr/>
        <a:lstStyle/>
        <a:p>
          <a:r>
            <a:rPr lang="en-US">
              <a:solidFill>
                <a:schemeClr val="tx1"/>
              </a:solidFill>
            </a:rPr>
            <a:t>Require workplace controls for laboratory use</a:t>
          </a:r>
        </a:p>
      </dgm:t>
    </dgm:pt>
    <dgm:pt modelId="{E6655F0B-4726-43D5-9B0D-0710823325D1}" type="parTrans" cxnId="{54AFA22C-B4E6-46B1-B548-10D0E220CCD4}">
      <dgm:prSet/>
      <dgm:spPr/>
      <dgm:t>
        <a:bodyPr/>
        <a:lstStyle/>
        <a:p>
          <a:endParaRPr lang="en-US"/>
        </a:p>
      </dgm:t>
    </dgm:pt>
    <dgm:pt modelId="{AD0DA380-7A63-4B55-876C-79B8EF9DAC64}" type="sibTrans" cxnId="{54AFA22C-B4E6-46B1-B548-10D0E220CCD4}">
      <dgm:prSet/>
      <dgm:spPr/>
      <dgm:t>
        <a:bodyPr/>
        <a:lstStyle/>
        <a:p>
          <a:endParaRPr lang="en-US"/>
        </a:p>
      </dgm:t>
    </dgm:pt>
    <dgm:pt modelId="{B0A761E3-95A6-432E-916E-EBF574614EC4}">
      <dgm:prSe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noFill/>
        </a:ln>
      </dgm:spPr>
      <dgm:t>
        <a:bodyPr/>
        <a:lstStyle/>
        <a:p>
          <a:r>
            <a:rPr lang="en-US" dirty="0">
              <a:solidFill>
                <a:schemeClr val="tx1"/>
              </a:solidFill>
            </a:rPr>
            <a:t>Prohibit industrial and commercial uses that have ceased</a:t>
          </a:r>
        </a:p>
      </dgm:t>
    </dgm:pt>
    <dgm:pt modelId="{66889F2D-40CD-4170-97A0-D3CDAC411DA6}" type="parTrans" cxnId="{3CBC29DB-72AD-4ACA-8421-E074A14C64C1}">
      <dgm:prSet/>
      <dgm:spPr/>
      <dgm:t>
        <a:bodyPr/>
        <a:lstStyle/>
        <a:p>
          <a:endParaRPr lang="en-US"/>
        </a:p>
      </dgm:t>
    </dgm:pt>
    <dgm:pt modelId="{2432B5A8-CC32-49C5-9A43-504558874F52}" type="sibTrans" cxnId="{3CBC29DB-72AD-4ACA-8421-E074A14C64C1}">
      <dgm:prSet/>
      <dgm:spPr/>
      <dgm:t>
        <a:bodyPr/>
        <a:lstStyle/>
        <a:p>
          <a:endParaRPr lang="en-US"/>
        </a:p>
      </dgm:t>
    </dgm:pt>
    <dgm:pt modelId="{8E28AC93-FBB7-4114-BE0D-E0279FE3F9E6}" type="pres">
      <dgm:prSet presAssocID="{FE85940C-A81F-4B4E-B092-6974123CD4D9}" presName="Name0" presStyleCnt="0">
        <dgm:presLayoutVars>
          <dgm:dir/>
          <dgm:animLvl val="lvl"/>
          <dgm:resizeHandles val="exact"/>
        </dgm:presLayoutVars>
      </dgm:prSet>
      <dgm:spPr/>
    </dgm:pt>
    <dgm:pt modelId="{1F537319-707A-43CD-9032-6FEA0282BA8F}" type="pres">
      <dgm:prSet presAssocID="{A460E78F-943E-415E-8163-D014EFE856CA}" presName="linNode" presStyleCnt="0"/>
      <dgm:spPr/>
    </dgm:pt>
    <dgm:pt modelId="{7729D413-6073-4E6F-AB81-AE5DEBC1A102}" type="pres">
      <dgm:prSet presAssocID="{A460E78F-943E-415E-8163-D014EFE856CA}" presName="parentText" presStyleLbl="node1" presStyleIdx="0" presStyleCnt="1" custScaleX="87750" custScaleY="89150">
        <dgm:presLayoutVars>
          <dgm:chMax val="1"/>
          <dgm:bulletEnabled val="1"/>
        </dgm:presLayoutVars>
      </dgm:prSet>
      <dgm:spPr/>
    </dgm:pt>
    <dgm:pt modelId="{6CEEB903-0EB9-45B2-922F-8298A79EFDD4}" type="pres">
      <dgm:prSet presAssocID="{A460E78F-943E-415E-8163-D014EFE856CA}" presName="descendantText" presStyleLbl="alignAccFollowNode1" presStyleIdx="0" presStyleCnt="1" custScaleX="106563" custScaleY="101817" custLinFactNeighborX="-6819" custLinFactNeighborY="-108">
        <dgm:presLayoutVars>
          <dgm:bulletEnabled val="1"/>
        </dgm:presLayoutVars>
      </dgm:prSet>
      <dgm:spPr/>
    </dgm:pt>
  </dgm:ptLst>
  <dgm:cxnLst>
    <dgm:cxn modelId="{57012A09-3D45-412A-88CF-27F5AE03DA86}" srcId="{B92124C5-4D1B-4B2D-A7D7-341B5242B7BA}" destId="{32F75A6F-5550-4315-BD09-A08E848E2A37}" srcOrd="3" destOrd="0" parTransId="{61919AE8-AF0B-4599-B477-BF1BD4DE70CF}" sibTransId="{8021340B-DBDB-493B-9D3E-BF9D9E59BBB9}"/>
    <dgm:cxn modelId="{54AFA22C-B4E6-46B1-B548-10D0E220CCD4}" srcId="{B92124C5-4D1B-4B2D-A7D7-341B5242B7BA}" destId="{09A66750-647B-4E60-82CC-E3CC306EF2A7}" srcOrd="1" destOrd="0" parTransId="{E6655F0B-4726-43D5-9B0D-0710823325D1}" sibTransId="{AD0DA380-7A63-4B55-876C-79B8EF9DAC64}"/>
    <dgm:cxn modelId="{9928ED3E-52FE-4AA9-B878-4B6DCE483B85}" type="presOf" srcId="{B0A761E3-95A6-432E-916E-EBF574614EC4}" destId="{6CEEB903-0EB9-45B2-922F-8298A79EFDD4}" srcOrd="0" destOrd="3" presId="urn:microsoft.com/office/officeart/2005/8/layout/vList5"/>
    <dgm:cxn modelId="{892DFB41-0C52-4F77-A901-A89D096956C9}" type="presOf" srcId="{FE85940C-A81F-4B4E-B092-6974123CD4D9}" destId="{8E28AC93-FBB7-4114-BE0D-E0279FE3F9E6}" srcOrd="0" destOrd="0" presId="urn:microsoft.com/office/officeart/2005/8/layout/vList5"/>
    <dgm:cxn modelId="{2C51D858-CA2A-4CB7-A84E-BD256AA83578}" srcId="{A460E78F-943E-415E-8163-D014EFE856CA}" destId="{B92124C5-4D1B-4B2D-A7D7-341B5242B7BA}" srcOrd="0" destOrd="0" parTransId="{BCAF042B-7D39-4040-A852-649E9EEB5F5D}" sibTransId="{854C4143-4AB0-4720-A498-531AFAC3D434}"/>
    <dgm:cxn modelId="{0ED08A79-BBE9-4EB7-8E6E-2DECE85EB6C8}" srcId="{B92124C5-4D1B-4B2D-A7D7-341B5242B7BA}" destId="{5C054B6D-2F3C-4A08-AF00-04EC66BF803D}" srcOrd="0" destOrd="0" parTransId="{59398482-C856-43E1-ADBD-668906B94C64}" sibTransId="{0590BF18-FF8C-4840-ABB5-C6F7DACF524A}"/>
    <dgm:cxn modelId="{B21FC085-E054-4B12-A0C4-1651ECC9C08A}" type="presOf" srcId="{32F75A6F-5550-4315-BD09-A08E848E2A37}" destId="{6CEEB903-0EB9-45B2-922F-8298A79EFDD4}" srcOrd="0" destOrd="4" presId="urn:microsoft.com/office/officeart/2005/8/layout/vList5"/>
    <dgm:cxn modelId="{72E4E18F-3097-4B0F-912B-4F53736BBE5F}" type="presOf" srcId="{5C054B6D-2F3C-4A08-AF00-04EC66BF803D}" destId="{6CEEB903-0EB9-45B2-922F-8298A79EFDD4}" srcOrd="0" destOrd="1" presId="urn:microsoft.com/office/officeart/2005/8/layout/vList5"/>
    <dgm:cxn modelId="{60377AA1-3E99-4AFD-BA11-B26A3A381E8A}" type="presOf" srcId="{B92124C5-4D1B-4B2D-A7D7-341B5242B7BA}" destId="{6CEEB903-0EB9-45B2-922F-8298A79EFDD4}" srcOrd="0" destOrd="0" presId="urn:microsoft.com/office/officeart/2005/8/layout/vList5"/>
    <dgm:cxn modelId="{11CD6FAF-11D4-467A-8C51-BAC1D8518670}" type="presOf" srcId="{A460E78F-943E-415E-8163-D014EFE856CA}" destId="{7729D413-6073-4E6F-AB81-AE5DEBC1A102}" srcOrd="0" destOrd="0" presId="urn:microsoft.com/office/officeart/2005/8/layout/vList5"/>
    <dgm:cxn modelId="{F94BD6AF-E346-4D6B-9F5E-B5C0F6CBBBEB}" type="presOf" srcId="{09A66750-647B-4E60-82CC-E3CC306EF2A7}" destId="{6CEEB903-0EB9-45B2-922F-8298A79EFDD4}" srcOrd="0" destOrd="2" presId="urn:microsoft.com/office/officeart/2005/8/layout/vList5"/>
    <dgm:cxn modelId="{2153F2D8-7A6C-47F0-9916-195F6E1F5A40}" srcId="{FE85940C-A81F-4B4E-B092-6974123CD4D9}" destId="{A460E78F-943E-415E-8163-D014EFE856CA}" srcOrd="0" destOrd="0" parTransId="{A3DF8C02-9CE7-43BF-8C78-CF296DA54755}" sibTransId="{54ADDC4E-6BBF-4046-AEA3-F1B061A2FA4E}"/>
    <dgm:cxn modelId="{3CBC29DB-72AD-4ACA-8421-E074A14C64C1}" srcId="{B92124C5-4D1B-4B2D-A7D7-341B5242B7BA}" destId="{B0A761E3-95A6-432E-916E-EBF574614EC4}" srcOrd="2" destOrd="0" parTransId="{66889F2D-40CD-4170-97A0-D3CDAC411DA6}" sibTransId="{2432B5A8-CC32-49C5-9A43-504558874F52}"/>
    <dgm:cxn modelId="{85146BF5-FF7E-4096-8B25-9DC2DEA21B8D}" type="presParOf" srcId="{8E28AC93-FBB7-4114-BE0D-E0279FE3F9E6}" destId="{1F537319-707A-43CD-9032-6FEA0282BA8F}" srcOrd="0" destOrd="0" presId="urn:microsoft.com/office/officeart/2005/8/layout/vList5"/>
    <dgm:cxn modelId="{E1D7C4D5-8A02-4563-A69A-A1D6FEA51179}" type="presParOf" srcId="{1F537319-707A-43CD-9032-6FEA0282BA8F}" destId="{7729D413-6073-4E6F-AB81-AE5DEBC1A102}" srcOrd="0" destOrd="0" presId="urn:microsoft.com/office/officeart/2005/8/layout/vList5"/>
    <dgm:cxn modelId="{B6BCFC17-61E9-4E46-BF45-590314ED335E}" type="presParOf" srcId="{1F537319-707A-43CD-9032-6FEA0282BA8F}" destId="{6CEEB903-0EB9-45B2-922F-8298A79EFDD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F0B35-DF8B-49FA-B2D0-5066F4D71E34}">
      <dsp:nvSpPr>
        <dsp:cNvPr id="0" name=""/>
        <dsp:cNvSpPr/>
      </dsp:nvSpPr>
      <dsp:spPr>
        <a:xfrm>
          <a:off x="0" y="0"/>
          <a:ext cx="2957751" cy="1472619"/>
        </a:xfrm>
        <a:prstGeom prst="roundRect">
          <a:avLst/>
        </a:prstGeom>
        <a:solidFill>
          <a:srgbClr val="0070C0"/>
        </a:solidFill>
        <a:ln w="25400" cap="flat" cmpd="sng" algn="ctr">
          <a:solidFill>
            <a:schemeClr val="accent3"/>
          </a:solidFill>
          <a:prstDash val="solid"/>
        </a:ln>
        <a:effectLst/>
        <a:scene3d>
          <a:camera prst="orthographicFront"/>
          <a:lightRig rig="threePt" dir="t">
            <a:rot lat="0" lon="0" rev="7500000"/>
          </a:lightRig>
        </a:scene3d>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b="0" u="none" kern="1200">
              <a:solidFill>
                <a:schemeClr val="bg1"/>
              </a:solidFill>
              <a:latin typeface="Arial"/>
              <a:ea typeface="ＭＳ Ｐゴシック"/>
            </a:rPr>
            <a:t>Cancer </a:t>
          </a:r>
          <a:r>
            <a:rPr lang="en-US" sz="2000" kern="1200">
              <a:solidFill>
                <a:schemeClr val="bg1"/>
              </a:solidFill>
              <a:ea typeface="+mn-lt"/>
              <a:cs typeface="+mn-lt"/>
            </a:rPr>
            <a:t>(adrenal gland, brain, and liver tumors) </a:t>
          </a:r>
          <a:r>
            <a:rPr lang="en-US" sz="2000" b="0" u="none" kern="1200">
              <a:solidFill>
                <a:schemeClr val="bg1"/>
              </a:solidFill>
              <a:latin typeface="Arial"/>
              <a:ea typeface="ＭＳ Ｐゴシック"/>
            </a:rPr>
            <a:t> from chronic inhalation and dermal exposures</a:t>
          </a:r>
          <a:endParaRPr lang="en-US" sz="2000" b="0" u="none" kern="1200">
            <a:solidFill>
              <a:schemeClr val="bg1"/>
            </a:solidFill>
          </a:endParaRPr>
        </a:p>
      </dsp:txBody>
      <dsp:txXfrm>
        <a:off x="71887" y="71887"/>
        <a:ext cx="2813977" cy="1328845"/>
      </dsp:txXfrm>
    </dsp:sp>
    <dsp:sp modelId="{AA3B51A1-EA5B-453D-A467-E2462FAF2239}">
      <dsp:nvSpPr>
        <dsp:cNvPr id="0" name=""/>
        <dsp:cNvSpPr/>
      </dsp:nvSpPr>
      <dsp:spPr>
        <a:xfrm>
          <a:off x="3199747" y="158355"/>
          <a:ext cx="2030385" cy="1130600"/>
        </a:xfrm>
        <a:prstGeom prst="roundRect">
          <a:avLst/>
        </a:prstGeom>
        <a:solidFill>
          <a:srgbClr val="00B050"/>
        </a:solidFill>
        <a:ln w="25400" cap="flat" cmpd="sng" algn="ctr">
          <a:solidFill>
            <a:schemeClr val="accent3"/>
          </a:solidFill>
          <a:prstDash val="solid"/>
        </a:ln>
        <a:effectLst/>
        <a:scene3d>
          <a:camera prst="orthographicFront"/>
          <a:lightRig rig="threePt" dir="t">
            <a:rot lat="0" lon="0" rev="7500000"/>
          </a:lightRig>
        </a:scene3d>
      </dsp:spPr>
      <dsp:style>
        <a:lnRef idx="2">
          <a:schemeClr val="accent3"/>
        </a:lnRef>
        <a:fillRef idx="1">
          <a:schemeClr val="lt1"/>
        </a:fillRef>
        <a:effectRef idx="0">
          <a:schemeClr val="accent3"/>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US" sz="1400" kern="1200">
              <a:solidFill>
                <a:schemeClr val="bg1"/>
              </a:solidFill>
              <a:latin typeface="Arial"/>
              <a:ea typeface="ＭＳ Ｐゴシック"/>
            </a:rPr>
            <a:t>Chronic non-cancer effects (liver toxicity) from chronic inhalation and dermal exposures</a:t>
          </a:r>
          <a:endParaRPr lang="en-US" sz="1400" kern="1200">
            <a:solidFill>
              <a:schemeClr val="bg1"/>
            </a:solidFill>
          </a:endParaRPr>
        </a:p>
      </dsp:txBody>
      <dsp:txXfrm>
        <a:off x="3254938" y="213546"/>
        <a:ext cx="1920003" cy="1020218"/>
      </dsp:txXfrm>
    </dsp:sp>
    <dsp:sp modelId="{5A1F647E-0966-4258-A7A4-A83D6DE3216D}">
      <dsp:nvSpPr>
        <dsp:cNvPr id="0" name=""/>
        <dsp:cNvSpPr/>
      </dsp:nvSpPr>
      <dsp:spPr>
        <a:xfrm>
          <a:off x="5600907" y="198838"/>
          <a:ext cx="1996879" cy="1075507"/>
        </a:xfrm>
        <a:prstGeom prst="roundRect">
          <a:avLst/>
        </a:prstGeom>
        <a:solidFill>
          <a:srgbClr val="00B050"/>
        </a:solidFill>
        <a:ln w="25400" cap="flat" cmpd="sng" algn="ctr">
          <a:solidFill>
            <a:schemeClr val="accent3"/>
          </a:solidFill>
          <a:prstDash val="solid"/>
        </a:ln>
        <a:effectLst/>
        <a:scene3d>
          <a:camera prst="orthographicFront"/>
          <a:lightRig rig="threePt" dir="t">
            <a:rot lat="0" lon="0" rev="7500000"/>
          </a:lightRig>
        </a:scene3d>
      </dsp:spPr>
      <dsp:style>
        <a:lnRef idx="2">
          <a:schemeClr val="accent3"/>
        </a:lnRef>
        <a:fillRef idx="1">
          <a:schemeClr val="lt1"/>
        </a:fillRef>
        <a:effectRef idx="0">
          <a:schemeClr val="accent3"/>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US" sz="1400" kern="1200">
              <a:solidFill>
                <a:schemeClr val="bg1"/>
              </a:solidFill>
            </a:rPr>
            <a:t>Non-cancer effects (liver toxicity) from acute dermal exposures</a:t>
          </a:r>
        </a:p>
      </dsp:txBody>
      <dsp:txXfrm>
        <a:off x="5653409" y="251340"/>
        <a:ext cx="1891875" cy="9705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EB903-0EB9-45B2-922F-8298A79EFDD4}">
      <dsp:nvSpPr>
        <dsp:cNvPr id="0" name=""/>
        <dsp:cNvSpPr/>
      </dsp:nvSpPr>
      <dsp:spPr>
        <a:xfrm rot="5400000">
          <a:off x="3139047" y="-421260"/>
          <a:ext cx="3692325" cy="5367730"/>
        </a:xfrm>
        <a:prstGeom prst="round2SameRect">
          <a:avLst/>
        </a:prstGeom>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endParaRPr lang="en-US" sz="2100" kern="1200">
            <a:solidFill>
              <a:schemeClr val="tx1"/>
            </a:solidFill>
          </a:endParaRPr>
        </a:p>
        <a:p>
          <a:pPr marL="457200" lvl="2" indent="-228600" algn="l" defTabSz="933450">
            <a:lnSpc>
              <a:spcPct val="90000"/>
            </a:lnSpc>
            <a:spcBef>
              <a:spcPct val="0"/>
            </a:spcBef>
            <a:spcAft>
              <a:spcPct val="15000"/>
            </a:spcAft>
            <a:buChar char="•"/>
          </a:pPr>
          <a:r>
            <a:rPr lang="en-US" sz="2100" kern="1200">
              <a:solidFill>
                <a:schemeClr val="tx1"/>
              </a:solidFill>
            </a:rPr>
            <a:t>Require a Workplace Chemical Protection Program (WCPP) for most uses</a:t>
          </a:r>
        </a:p>
        <a:p>
          <a:pPr marL="457200" lvl="2" indent="-228600" algn="l" defTabSz="933450">
            <a:lnSpc>
              <a:spcPct val="90000"/>
            </a:lnSpc>
            <a:spcBef>
              <a:spcPct val="0"/>
            </a:spcBef>
            <a:spcAft>
              <a:spcPct val="15000"/>
            </a:spcAft>
            <a:buChar char="•"/>
          </a:pPr>
          <a:r>
            <a:rPr lang="en-US" sz="2100" kern="1200">
              <a:solidFill>
                <a:schemeClr val="tx1"/>
              </a:solidFill>
            </a:rPr>
            <a:t>Require workplace controls for laboratory use</a:t>
          </a:r>
        </a:p>
        <a:p>
          <a:pPr marL="457200" lvl="2" indent="-228600" algn="l" defTabSz="933450">
            <a:lnSpc>
              <a:spcPct val="90000"/>
            </a:lnSpc>
            <a:spcBef>
              <a:spcPct val="0"/>
            </a:spcBef>
            <a:spcAft>
              <a:spcPct val="15000"/>
            </a:spcAft>
            <a:buChar char="•"/>
          </a:pPr>
          <a:r>
            <a:rPr lang="en-US" sz="2100" kern="1200" dirty="0">
              <a:solidFill>
                <a:schemeClr val="tx1"/>
              </a:solidFill>
            </a:rPr>
            <a:t>Prohibit industrial and commercial uses that have ceased</a:t>
          </a:r>
        </a:p>
        <a:p>
          <a:pPr marL="457200" lvl="2" indent="-228600" algn="l" defTabSz="933450">
            <a:lnSpc>
              <a:spcPct val="90000"/>
            </a:lnSpc>
            <a:spcBef>
              <a:spcPct val="0"/>
            </a:spcBef>
            <a:spcAft>
              <a:spcPct val="15000"/>
            </a:spcAft>
            <a:buChar char="•"/>
          </a:pPr>
          <a:r>
            <a:rPr lang="en-US" sz="2100" kern="1200">
              <a:solidFill>
                <a:schemeClr val="tx1"/>
              </a:solidFill>
            </a:rPr>
            <a:t>Establish recordkeeping and downstream notification requirements</a:t>
          </a:r>
          <a:endParaRPr lang="en-US" sz="2100" strike="sngStrike" kern="1200">
            <a:solidFill>
              <a:schemeClr val="tx1"/>
            </a:solidFill>
          </a:endParaRPr>
        </a:p>
      </dsp:txBody>
      <dsp:txXfrm rot="-5400000">
        <a:off x="2301345" y="596686"/>
        <a:ext cx="5187486" cy="3331837"/>
      </dsp:txXfrm>
    </dsp:sp>
    <dsp:sp modelId="{7729D413-6073-4E6F-AB81-AE5DEBC1A102}">
      <dsp:nvSpPr>
        <dsp:cNvPr id="0" name=""/>
        <dsp:cNvSpPr/>
      </dsp:nvSpPr>
      <dsp:spPr>
        <a:xfrm>
          <a:off x="8251" y="245917"/>
          <a:ext cx="2486302" cy="4041206"/>
        </a:xfrm>
        <a:prstGeom prst="roundRect">
          <a:avLst/>
        </a:prstGeom>
        <a:gradFill flip="none" rotWithShape="0">
          <a:gsLst>
            <a:gs pos="0">
              <a:srgbClr val="1A8239">
                <a:shade val="30000"/>
                <a:satMod val="115000"/>
              </a:srgbClr>
            </a:gs>
            <a:gs pos="50000">
              <a:srgbClr val="1A8239">
                <a:shade val="67500"/>
                <a:satMod val="115000"/>
              </a:srgbClr>
            </a:gs>
            <a:gs pos="100000">
              <a:srgbClr val="1A8239">
                <a:shade val="100000"/>
                <a:satMod val="115000"/>
              </a:srgbClr>
            </a:gs>
          </a:gsLst>
          <a:lin ang="5400000" scaled="1"/>
          <a:tileRect/>
        </a:gra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b="1" u="none" kern="1200"/>
            <a:t>EPA’s proposed rule would:</a:t>
          </a:r>
          <a:endParaRPr lang="en-US" sz="3200" u="none" kern="1200"/>
        </a:p>
      </dsp:txBody>
      <dsp:txXfrm>
        <a:off x="129622" y="367288"/>
        <a:ext cx="2243560" cy="379846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10243"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vl1pPr>
          </a:lstStyle>
          <a:p>
            <a:pPr>
              <a:defRPr/>
            </a:pPr>
            <a:r>
              <a:rPr lang="en-US"/>
              <a:t>U.S. Environmental Protection - Internal Deliberative use only, do not cite, quote or release</a:t>
            </a:r>
          </a:p>
        </p:txBody>
      </p:sp>
      <p:sp>
        <p:nvSpPr>
          <p:cNvPr id="10245"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pPr>
              <a:defRPr/>
            </a:pPr>
            <a:fld id="{DD4A04B7-9DB2-4455-9F31-5DBBAD8E1C4E}" type="slidenum">
              <a:rPr lang="en-US"/>
              <a:pPr>
                <a:defRPr/>
              </a:pPr>
              <a:t>‹#›</a:t>
            </a:fld>
            <a:endParaRPr lang="en-US"/>
          </a:p>
        </p:txBody>
      </p:sp>
    </p:spTree>
    <p:extLst>
      <p:ext uri="{BB962C8B-B14F-4D97-AF65-F5344CB8AC3E}">
        <p14:creationId xmlns:p14="http://schemas.microsoft.com/office/powerpoint/2010/main" val="152819911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4720" y="4415791"/>
            <a:ext cx="5140960" cy="418338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vl1pPr>
          </a:lstStyle>
          <a:p>
            <a:pPr>
              <a:defRPr/>
            </a:pPr>
            <a:r>
              <a:rPr lang="en-US"/>
              <a:t>U.S. Environmental Protection - Internal Deliberative use only, do not cite, quote or release</a:t>
            </a:r>
          </a:p>
        </p:txBody>
      </p:sp>
      <p:sp>
        <p:nvSpPr>
          <p:cNvPr id="3079"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pPr>
              <a:defRPr/>
            </a:pPr>
            <a:fld id="{6BA63AC6-13A7-4475-A8BD-56FB8C4CBD10}" type="slidenum">
              <a:rPr lang="en-US"/>
              <a:pPr>
                <a:defRPr/>
              </a:pPr>
              <a:t>‹#›</a:t>
            </a:fld>
            <a:endParaRPr lang="en-US"/>
          </a:p>
        </p:txBody>
      </p:sp>
    </p:spTree>
    <p:extLst>
      <p:ext uri="{BB962C8B-B14F-4D97-AF65-F5344CB8AC3E}">
        <p14:creationId xmlns:p14="http://schemas.microsoft.com/office/powerpoint/2010/main" val="74210909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03A1CFB-82AF-4BE9-8586-C105BDB9C437}" type="slidenum">
              <a:rPr lang="en-US" smtClean="0"/>
              <a:pPr/>
              <a:t>1</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p>
          <a:p>
            <a:pPr eaLnBrk="1" hangingPunct="1"/>
            <a:endParaRPr lang="en-US"/>
          </a:p>
        </p:txBody>
      </p:sp>
      <p:sp>
        <p:nvSpPr>
          <p:cNvPr id="2" name="Footer Placeholder 1">
            <a:extLst>
              <a:ext uri="{FF2B5EF4-FFF2-40B4-BE49-F238E27FC236}">
                <a16:creationId xmlns:a16="http://schemas.microsoft.com/office/drawing/2014/main" id="{7EF9F776-C1C8-4DBD-A360-9F57E1015AD0}"/>
              </a:ext>
            </a:extLst>
          </p:cNvPr>
          <p:cNvSpPr>
            <a:spLocks noGrp="1"/>
          </p:cNvSpPr>
          <p:nvPr>
            <p:ph type="ftr" sz="quarter" idx="4"/>
          </p:nvPr>
        </p:nvSpPr>
        <p:spPr/>
        <p:txBody>
          <a:bodyPr/>
          <a:lstStyle/>
          <a:p>
            <a:pPr>
              <a:defRPr/>
            </a:pPr>
            <a:r>
              <a:rPr lang="en-US"/>
              <a:t>U.S. Environmental Protection - Internal Deliberative use only, do not cite, quote or release</a:t>
            </a:r>
          </a:p>
        </p:txBody>
      </p:sp>
    </p:spTree>
    <p:extLst>
      <p:ext uri="{BB962C8B-B14F-4D97-AF65-F5344CB8AC3E}">
        <p14:creationId xmlns:p14="http://schemas.microsoft.com/office/powerpoint/2010/main" val="3035925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27E6FDED-E998-423C-9200-840CAB17DAB7}" type="slidenum">
              <a:rPr lang="en-US" smtClean="0"/>
              <a:pPr>
                <a:defRPr/>
              </a:pPr>
              <a:t>20</a:t>
            </a:fld>
            <a:endParaRPr lang="en-US"/>
          </a:p>
        </p:txBody>
      </p:sp>
    </p:spTree>
    <p:extLst>
      <p:ext uri="{BB962C8B-B14F-4D97-AF65-F5344CB8AC3E}">
        <p14:creationId xmlns:p14="http://schemas.microsoft.com/office/powerpoint/2010/main" val="1681658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21</a:t>
            </a:fld>
            <a:endParaRPr lang="en-US"/>
          </a:p>
        </p:txBody>
      </p:sp>
    </p:spTree>
    <p:extLst>
      <p:ext uri="{BB962C8B-B14F-4D97-AF65-F5344CB8AC3E}">
        <p14:creationId xmlns:p14="http://schemas.microsoft.com/office/powerpoint/2010/main" val="31528125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23</a:t>
            </a:fld>
            <a:endParaRPr lang="en-US"/>
          </a:p>
        </p:txBody>
      </p:sp>
    </p:spTree>
    <p:extLst>
      <p:ext uri="{BB962C8B-B14F-4D97-AF65-F5344CB8AC3E}">
        <p14:creationId xmlns:p14="http://schemas.microsoft.com/office/powerpoint/2010/main" val="2188951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24</a:t>
            </a:fld>
            <a:endParaRPr lang="en-US"/>
          </a:p>
        </p:txBody>
      </p:sp>
    </p:spTree>
    <p:extLst>
      <p:ext uri="{BB962C8B-B14F-4D97-AF65-F5344CB8AC3E}">
        <p14:creationId xmlns:p14="http://schemas.microsoft.com/office/powerpoint/2010/main" val="3854755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25</a:t>
            </a:fld>
            <a:endParaRPr lang="en-US"/>
          </a:p>
        </p:txBody>
      </p:sp>
    </p:spTree>
    <p:extLst>
      <p:ext uri="{BB962C8B-B14F-4D97-AF65-F5344CB8AC3E}">
        <p14:creationId xmlns:p14="http://schemas.microsoft.com/office/powerpoint/2010/main" val="3818111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29</a:t>
            </a:fld>
            <a:endParaRPr lang="en-US"/>
          </a:p>
        </p:txBody>
      </p:sp>
    </p:spTree>
    <p:extLst>
      <p:ext uri="{BB962C8B-B14F-4D97-AF65-F5344CB8AC3E}">
        <p14:creationId xmlns:p14="http://schemas.microsoft.com/office/powerpoint/2010/main" val="743355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BA63AC6-13A7-4475-A8BD-56FB8C4CBD10}" type="slidenum">
              <a:rPr lang="en-US" smtClean="0"/>
              <a:pPr>
                <a:defRPr/>
              </a:pPr>
              <a:t>2</a:t>
            </a:fld>
            <a:endParaRPr lang="en-US"/>
          </a:p>
        </p:txBody>
      </p:sp>
      <p:sp>
        <p:nvSpPr>
          <p:cNvPr id="5" name="Footer Placeholder 4">
            <a:extLst>
              <a:ext uri="{FF2B5EF4-FFF2-40B4-BE49-F238E27FC236}">
                <a16:creationId xmlns:a16="http://schemas.microsoft.com/office/drawing/2014/main" id="{B056666B-DADE-42B3-8655-21F5D25B2348}"/>
              </a:ext>
            </a:extLst>
          </p:cNvPr>
          <p:cNvSpPr>
            <a:spLocks noGrp="1"/>
          </p:cNvSpPr>
          <p:nvPr>
            <p:ph type="ftr" sz="quarter" idx="4"/>
          </p:nvPr>
        </p:nvSpPr>
        <p:spPr/>
        <p:txBody>
          <a:bodyPr/>
          <a:lstStyle/>
          <a:p>
            <a:pPr>
              <a:defRPr/>
            </a:pPr>
            <a:r>
              <a:rPr lang="en-US"/>
              <a:t>U.S. Environmental Protection - Internal Deliberative use only, do not cite, quote or release</a:t>
            </a:r>
          </a:p>
        </p:txBody>
      </p:sp>
    </p:spTree>
    <p:extLst>
      <p:ext uri="{BB962C8B-B14F-4D97-AF65-F5344CB8AC3E}">
        <p14:creationId xmlns:p14="http://schemas.microsoft.com/office/powerpoint/2010/main" val="2846809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27E6FDED-E998-423C-9200-840CAB17DAB7}" type="slidenum">
              <a:rPr lang="en-US" smtClean="0"/>
              <a:pPr>
                <a:defRPr/>
              </a:pPr>
              <a:t>5</a:t>
            </a:fld>
            <a:endParaRPr lang="en-US"/>
          </a:p>
        </p:txBody>
      </p:sp>
    </p:spTree>
    <p:extLst>
      <p:ext uri="{BB962C8B-B14F-4D97-AF65-F5344CB8AC3E}">
        <p14:creationId xmlns:p14="http://schemas.microsoft.com/office/powerpoint/2010/main" val="3793868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Courier New" panose="02070309020205020404" pitchFamily="49" charset="0"/>
              <a:buNone/>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27E6FDED-E998-423C-9200-840CAB17DAB7}" type="slidenum">
              <a:rPr lang="en-US" smtClean="0"/>
              <a:pPr>
                <a:defRPr/>
              </a:pPr>
              <a:t>6</a:t>
            </a:fld>
            <a:endParaRPr lang="en-US"/>
          </a:p>
        </p:txBody>
      </p:sp>
    </p:spTree>
    <p:extLst>
      <p:ext uri="{BB962C8B-B14F-4D97-AF65-F5344CB8AC3E}">
        <p14:creationId xmlns:p14="http://schemas.microsoft.com/office/powerpoint/2010/main" val="3894920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80169-F956-4067-AE8A-B94F6BEEFDA5}" type="slidenum">
              <a:rPr lang="en-US" smtClean="0"/>
              <a:pPr/>
              <a:t>7</a:t>
            </a:fld>
            <a:endParaRPr lang="en-US"/>
          </a:p>
        </p:txBody>
      </p:sp>
    </p:spTree>
    <p:extLst>
      <p:ext uri="{BB962C8B-B14F-4D97-AF65-F5344CB8AC3E}">
        <p14:creationId xmlns:p14="http://schemas.microsoft.com/office/powerpoint/2010/main" val="1570159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80169-F956-4067-AE8A-B94F6BEEFDA5}" type="slidenum">
              <a:rPr lang="en-US" smtClean="0"/>
              <a:pPr/>
              <a:t>8</a:t>
            </a:fld>
            <a:endParaRPr lang="en-US"/>
          </a:p>
        </p:txBody>
      </p:sp>
    </p:spTree>
    <p:extLst>
      <p:ext uri="{BB962C8B-B14F-4D97-AF65-F5344CB8AC3E}">
        <p14:creationId xmlns:p14="http://schemas.microsoft.com/office/powerpoint/2010/main" val="205015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27E6FDED-E998-423C-9200-840CAB17DAB7}" type="slidenum">
              <a:rPr lang="en-US" smtClean="0"/>
              <a:pPr>
                <a:defRPr/>
              </a:pPr>
              <a:t>9</a:t>
            </a:fld>
            <a:endParaRPr lang="en-US"/>
          </a:p>
        </p:txBody>
      </p:sp>
    </p:spTree>
    <p:extLst>
      <p:ext uri="{BB962C8B-B14F-4D97-AF65-F5344CB8AC3E}">
        <p14:creationId xmlns:p14="http://schemas.microsoft.com/office/powerpoint/2010/main" val="2102142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13</a:t>
            </a:fld>
            <a:endParaRPr lang="en-US"/>
          </a:p>
        </p:txBody>
      </p:sp>
    </p:spTree>
    <p:extLst>
      <p:ext uri="{BB962C8B-B14F-4D97-AF65-F5344CB8AC3E}">
        <p14:creationId xmlns:p14="http://schemas.microsoft.com/office/powerpoint/2010/main" val="1143288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endParaRPr lang="en-US">
              <a:effectLst/>
            </a:endParaRPr>
          </a:p>
        </p:txBody>
      </p:sp>
      <p:sp>
        <p:nvSpPr>
          <p:cNvPr id="4" name="Slide Number Placeholder 3"/>
          <p:cNvSpPr>
            <a:spLocks noGrp="1"/>
          </p:cNvSpPr>
          <p:nvPr>
            <p:ph type="sldNum" sz="quarter" idx="5"/>
          </p:nvPr>
        </p:nvSpPr>
        <p:spPr/>
        <p:txBody>
          <a:bodyPr/>
          <a:lstStyle/>
          <a:p>
            <a:pPr>
              <a:defRPr/>
            </a:pPr>
            <a:fld id="{27E6FDED-E998-423C-9200-840CAB17DAB7}" type="slidenum">
              <a:rPr lang="en-US" smtClean="0"/>
              <a:pPr>
                <a:defRPr/>
              </a:pPr>
              <a:t>14</a:t>
            </a:fld>
            <a:endParaRPr lang="en-US"/>
          </a:p>
        </p:txBody>
      </p:sp>
    </p:spTree>
    <p:extLst>
      <p:ext uri="{BB962C8B-B14F-4D97-AF65-F5344CB8AC3E}">
        <p14:creationId xmlns:p14="http://schemas.microsoft.com/office/powerpoint/2010/main" val="39842788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srcRect t="4126" b="3030"/>
          <a:stretch>
            <a:fillRect/>
          </a:stretch>
        </p:blipFill>
        <p:spPr bwMode="auto">
          <a:xfrm>
            <a:off x="0" y="0"/>
            <a:ext cx="9144000" cy="6858000"/>
          </a:xfrm>
          <a:prstGeom prst="rect">
            <a:avLst/>
          </a:prstGeom>
          <a:noFill/>
          <a:ln w="9525">
            <a:noFill/>
            <a:miter lim="800000"/>
            <a:headEnd/>
            <a:tailEnd/>
          </a:ln>
        </p:spPr>
      </p:pic>
      <p:pic>
        <p:nvPicPr>
          <p:cNvPr id="5" name="Picture 18"/>
          <p:cNvPicPr>
            <a:picLocks noChangeAspect="1" noChangeArrowheads="1"/>
          </p:cNvPicPr>
          <p:nvPr userDrawn="1"/>
        </p:nvPicPr>
        <p:blipFill>
          <a:blip r:embed="rId3" cstate="print"/>
          <a:srcRect/>
          <a:stretch>
            <a:fillRect/>
          </a:stretch>
        </p:blipFill>
        <p:spPr bwMode="auto">
          <a:xfrm>
            <a:off x="2133600" y="1676400"/>
            <a:ext cx="4876800" cy="4481513"/>
          </a:xfrm>
          <a:prstGeom prst="rect">
            <a:avLst/>
          </a:prstGeom>
          <a:noFill/>
          <a:ln w="9525">
            <a:noFill/>
            <a:miter lim="800000"/>
            <a:headEnd/>
            <a:tailEnd/>
          </a:ln>
        </p:spPr>
      </p:pic>
      <p:sp>
        <p:nvSpPr>
          <p:cNvPr id="15363" name="Rectangle 3"/>
          <p:cNvSpPr>
            <a:spLocks noGrp="1" noChangeArrowheads="1"/>
          </p:cNvSpPr>
          <p:nvPr>
            <p:ph type="ctrTitle"/>
          </p:nvPr>
        </p:nvSpPr>
        <p:spPr>
          <a:xfrm>
            <a:off x="685800" y="2286000"/>
            <a:ext cx="7772400" cy="1143000"/>
          </a:xfrm>
        </p:spPr>
        <p:txBody>
          <a:bodyPr/>
          <a:lstStyle>
            <a:lvl1pPr>
              <a:defRPr sz="3600" b="1">
                <a:solidFill>
                  <a:srgbClr val="000000"/>
                </a:solidFill>
              </a:defRPr>
            </a:lvl1pPr>
          </a:lstStyle>
          <a:p>
            <a:r>
              <a:rPr lang="en-US"/>
              <a:t>Click to edit Master title style</a:t>
            </a:r>
          </a:p>
        </p:txBody>
      </p:sp>
      <p:sp>
        <p:nvSpPr>
          <p:cNvPr id="153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6" name="Rectangle 5"/>
          <p:cNvSpPr>
            <a:spLocks noGrp="1" noChangeArrowheads="1"/>
          </p:cNvSpPr>
          <p:nvPr>
            <p:ph type="dt" sz="half" idx="10"/>
          </p:nvPr>
        </p:nvSpPr>
        <p:spPr/>
        <p:txBody>
          <a:bodyPr/>
          <a:lstStyle>
            <a:lvl1pPr>
              <a:defRPr/>
            </a:lvl1pPr>
          </a:lstStyle>
          <a:p>
            <a:pPr>
              <a:defRPr/>
            </a:pPr>
            <a:fld id="{5563770B-6622-403D-8C7C-A482319F0A09}" type="datetime1">
              <a:rPr lang="en-US" smtClean="0"/>
              <a:t>7/27/2023</a:t>
            </a:fld>
            <a:endParaRPr lang="en-US"/>
          </a:p>
        </p:txBody>
      </p:sp>
      <p:sp>
        <p:nvSpPr>
          <p:cNvPr id="7" name="Rectangle 6"/>
          <p:cNvSpPr>
            <a:spLocks noGrp="1" noChangeArrowheads="1"/>
          </p:cNvSpPr>
          <p:nvPr>
            <p:ph type="ftr" sz="quarter" idx="11"/>
          </p:nvPr>
        </p:nvSpPr>
        <p:spPr>
          <a:xfrm>
            <a:off x="2667000" y="6248400"/>
            <a:ext cx="3810000" cy="457200"/>
          </a:xfrm>
        </p:spPr>
        <p:txBody>
          <a:bodyPr/>
          <a:lstStyle>
            <a:lvl1pPr>
              <a:defRPr sz="1400"/>
            </a:lvl1pPr>
          </a:lstStyle>
          <a:p>
            <a:pPr>
              <a:defRPr/>
            </a:pPr>
            <a:r>
              <a:rPr lang="en-US"/>
              <a:t>U.S. Environmental Protection Agency *** EO12866/13563 Deliberative – Do Not Cite, Quote or Release During Review ***</a:t>
            </a:r>
          </a:p>
        </p:txBody>
      </p:sp>
      <p:sp>
        <p:nvSpPr>
          <p:cNvPr id="8" name="Rectangle 7"/>
          <p:cNvSpPr>
            <a:spLocks noGrp="1" noChangeArrowheads="1"/>
          </p:cNvSpPr>
          <p:nvPr>
            <p:ph type="sldNum" sz="quarter" idx="12"/>
          </p:nvPr>
        </p:nvSpPr>
        <p:spPr/>
        <p:txBody>
          <a:bodyPr/>
          <a:lstStyle>
            <a:lvl1pPr>
              <a:defRPr/>
            </a:lvl1pPr>
          </a:lstStyle>
          <a:p>
            <a:pPr>
              <a:defRPr/>
            </a:pPr>
            <a:fld id="{616F4D7A-EC01-4767-B82B-5BBF8FEDD81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a:t>
            </a:r>
            <a:r>
              <a:rPr lang="en-US" err="1"/>
              <a:t>lev</a:t>
            </a:r>
            <a:endParaRPr lang="en-US"/>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FDA5268-A121-4A21-9003-A9FDBA78222B}" type="datetime1">
              <a:rPr lang="en-US" smtClean="0"/>
              <a:t>7/27/2023</a:t>
            </a:fld>
            <a:endParaRPr lang="en-US"/>
          </a:p>
        </p:txBody>
      </p:sp>
      <p:sp>
        <p:nvSpPr>
          <p:cNvPr id="6" name="Footer Placeholder 4"/>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7" name="Slide Number Placeholder 5"/>
          <p:cNvSpPr>
            <a:spLocks noGrp="1"/>
          </p:cNvSpPr>
          <p:nvPr>
            <p:ph type="sldNum" sz="quarter" idx="12"/>
          </p:nvPr>
        </p:nvSpPr>
        <p:spPr/>
        <p:txBody>
          <a:bodyPr/>
          <a:lstStyle>
            <a:lvl1pPr>
              <a:defRPr/>
            </a:lvl1pPr>
          </a:lstStyle>
          <a:p>
            <a:pPr>
              <a:defRPr/>
            </a:pPr>
            <a:fld id="{F1925688-201B-474C-9119-3E14FB4E2A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Vertical Title 1"/>
          <p:cNvSpPr>
            <a:spLocks noGrp="1"/>
          </p:cNvSpPr>
          <p:nvPr>
            <p:ph type="title" orient="vert"/>
          </p:nvPr>
        </p:nvSpPr>
        <p:spPr>
          <a:xfrm>
            <a:off x="6515100" y="1600200"/>
            <a:ext cx="1943100" cy="4495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600200"/>
            <a:ext cx="5676900" cy="4495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EAD7790-97A3-437F-96DA-C92DC41FA5F4}" type="datetime1">
              <a:rPr lang="en-US" smtClean="0"/>
              <a:t>7/27/2023</a:t>
            </a:fld>
            <a:endParaRPr lang="en-US"/>
          </a:p>
        </p:txBody>
      </p:sp>
      <p:sp>
        <p:nvSpPr>
          <p:cNvPr id="6" name="Footer Placeholder 4"/>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7" name="Slide Number Placeholder 5"/>
          <p:cNvSpPr>
            <a:spLocks noGrp="1"/>
          </p:cNvSpPr>
          <p:nvPr>
            <p:ph type="sldNum" sz="quarter" idx="12"/>
          </p:nvPr>
        </p:nvSpPr>
        <p:spPr/>
        <p:txBody>
          <a:bodyPr/>
          <a:lstStyle>
            <a:lvl1pPr>
              <a:defRPr/>
            </a:lvl1pPr>
          </a:lstStyle>
          <a:p>
            <a:pPr>
              <a:defRPr/>
            </a:pPr>
            <a:fld id="{57473726-ADDA-4E33-A447-99936F6B8CA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a:t>Click to edit Master title style</a:t>
            </a:r>
          </a:p>
        </p:txBody>
      </p:sp>
      <p:sp>
        <p:nvSpPr>
          <p:cNvPr id="3" name="ClipArt Placeholder 2"/>
          <p:cNvSpPr>
            <a:spLocks noGrp="1"/>
          </p:cNvSpPr>
          <p:nvPr>
            <p:ph type="clipArt" sz="half" idx="1"/>
          </p:nvPr>
        </p:nvSpPr>
        <p:spPr>
          <a:xfrm>
            <a:off x="685800" y="2667000"/>
            <a:ext cx="3810000" cy="3429000"/>
          </a:xfrm>
        </p:spPr>
        <p:txBody>
          <a:bodyPr/>
          <a:lstStyle/>
          <a:p>
            <a:pPr lvl="0"/>
            <a:endParaRPr lang="en-US" noProof="0"/>
          </a:p>
        </p:txBody>
      </p:sp>
      <p:sp>
        <p:nvSpPr>
          <p:cNvPr id="4" name="Text Placeholder 3"/>
          <p:cNvSpPr>
            <a:spLocks noGrp="1"/>
          </p:cNvSpPr>
          <p:nvPr>
            <p:ph type="body" sz="half" idx="2"/>
          </p:nvPr>
        </p:nvSpPr>
        <p:spPr>
          <a:xfrm>
            <a:off x="4648200" y="2667000"/>
            <a:ext cx="38100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a:lvl1pPr>
          </a:lstStyle>
          <a:p>
            <a:pPr>
              <a:defRPr/>
            </a:pPr>
            <a:fld id="{67D1E248-39C1-445D-8E71-82821870CC9E}" type="datetime1">
              <a:rPr lang="en-US" smtClean="0"/>
              <a:t>7/27/2023</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8" name="Slide Number Placeholder 6"/>
          <p:cNvSpPr>
            <a:spLocks noGrp="1"/>
          </p:cNvSpPr>
          <p:nvPr>
            <p:ph type="sldNum" sz="quarter" idx="12"/>
          </p:nvPr>
        </p:nvSpPr>
        <p:spPr/>
        <p:txBody>
          <a:bodyPr/>
          <a:lstStyle>
            <a:lvl1pPr>
              <a:defRPr/>
            </a:lvl1pPr>
          </a:lstStyle>
          <a:p>
            <a:pPr>
              <a:defRPr/>
            </a:pPr>
            <a:fld id="{BC123CDC-7CC4-473B-A802-6B2737CAA61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a:t>Click to edit Master title style</a:t>
            </a:r>
          </a:p>
        </p:txBody>
      </p:sp>
      <p:sp>
        <p:nvSpPr>
          <p:cNvPr id="3" name="SmartArt Placeholder 2"/>
          <p:cNvSpPr>
            <a:spLocks noGrp="1"/>
          </p:cNvSpPr>
          <p:nvPr>
            <p:ph type="dgm" idx="1"/>
          </p:nvPr>
        </p:nvSpPr>
        <p:spPr>
          <a:xfrm>
            <a:off x="685800" y="2667000"/>
            <a:ext cx="7772400" cy="3429000"/>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87295771-5D14-44D5-B64B-94D9DA98E095}" type="datetime1">
              <a:rPr lang="en-US" smtClean="0"/>
              <a:t>7/27/2023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7" name="Slide Number Placeholder 5"/>
          <p:cNvSpPr>
            <a:spLocks noGrp="1"/>
          </p:cNvSpPr>
          <p:nvPr>
            <p:ph type="sldNum" sz="quarter" idx="12"/>
          </p:nvPr>
        </p:nvSpPr>
        <p:spPr/>
        <p:txBody>
          <a:bodyPr/>
          <a:lstStyle>
            <a:lvl1pPr>
              <a:defRPr/>
            </a:lvl1pPr>
          </a:lstStyle>
          <a:p>
            <a:pPr>
              <a:defRPr/>
            </a:pPr>
            <a:fld id="{DDC49195-D0DC-4042-9818-D52EA8C4B1B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a:t>Click to edit Master title style</a:t>
            </a:r>
          </a:p>
        </p:txBody>
      </p:sp>
      <p:sp>
        <p:nvSpPr>
          <p:cNvPr id="3" name="Text Placeholder 2"/>
          <p:cNvSpPr>
            <a:spLocks noGrp="1"/>
          </p:cNvSpPr>
          <p:nvPr>
            <p:ph type="body" sz="half" idx="1"/>
          </p:nvPr>
        </p:nvSpPr>
        <p:spPr>
          <a:xfrm>
            <a:off x="685800" y="2667000"/>
            <a:ext cx="38100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667000"/>
            <a:ext cx="38100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a:lvl1pPr>
          </a:lstStyle>
          <a:p>
            <a:pPr>
              <a:defRPr/>
            </a:pPr>
            <a:fld id="{777DC166-CE54-4FCB-8149-47FB37300EAC}" type="datetime1">
              <a:rPr lang="en-US" smtClean="0"/>
              <a:t>7/27/2023</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8" name="Slide Number Placeholder 6"/>
          <p:cNvSpPr>
            <a:spLocks noGrp="1"/>
          </p:cNvSpPr>
          <p:nvPr>
            <p:ph type="sldNum" sz="quarter" idx="12"/>
          </p:nvPr>
        </p:nvSpPr>
        <p:spPr/>
        <p:txBody>
          <a:bodyPr/>
          <a:lstStyle>
            <a:lvl1pPr>
              <a:defRPr/>
            </a:lvl1pPr>
          </a:lstStyle>
          <a:p>
            <a:pPr>
              <a:defRPr/>
            </a:pPr>
            <a:fld id="{38CA502E-0FC0-4E57-B9EF-3FC34A471E8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Content Placeholder 1"/>
          <p:cNvSpPr>
            <a:spLocks noGrp="1"/>
          </p:cNvSpPr>
          <p:nvPr>
            <p:ph/>
          </p:nvPr>
        </p:nvSpPr>
        <p:spPr>
          <a:xfrm>
            <a:off x="685800" y="1600200"/>
            <a:ext cx="7772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
          <p:cNvSpPr>
            <a:spLocks noGrp="1"/>
          </p:cNvSpPr>
          <p:nvPr>
            <p:ph type="dt" sz="half" idx="10"/>
          </p:nvPr>
        </p:nvSpPr>
        <p:spPr/>
        <p:txBody>
          <a:bodyPr/>
          <a:lstStyle>
            <a:lvl1pPr>
              <a:defRPr/>
            </a:lvl1pPr>
          </a:lstStyle>
          <a:p>
            <a:pPr>
              <a:defRPr/>
            </a:pPr>
            <a:fld id="{B3AAC512-42F7-483C-A425-90744F4845EB}" type="datetime1">
              <a:rPr lang="en-US" smtClean="0"/>
              <a:t>7/27/2023</a:t>
            </a:fld>
            <a:endParaRPr lang="en-US"/>
          </a:p>
        </p:txBody>
      </p:sp>
      <p:sp>
        <p:nvSpPr>
          <p:cNvPr id="5" name="Footer Placeholder 3"/>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6" name="Slide Number Placeholder 4"/>
          <p:cNvSpPr>
            <a:spLocks noGrp="1"/>
          </p:cNvSpPr>
          <p:nvPr>
            <p:ph type="sldNum" sz="quarter" idx="12"/>
          </p:nvPr>
        </p:nvSpPr>
        <p:spPr/>
        <p:txBody>
          <a:bodyPr/>
          <a:lstStyle>
            <a:lvl1pPr>
              <a:defRPr/>
            </a:lvl1pPr>
          </a:lstStyle>
          <a:p>
            <a:pPr>
              <a:defRPr/>
            </a:pPr>
            <a:fld id="{EF30D843-86B5-41AE-BD44-D224DF14C3E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3E934CF-2223-489C-9A75-A7101A11858C}" type="datetime1">
              <a:rPr lang="en-US" smtClean="0"/>
              <a:t>7/27/2023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7" name="Slide Number Placeholder 5"/>
          <p:cNvSpPr>
            <a:spLocks noGrp="1"/>
          </p:cNvSpPr>
          <p:nvPr>
            <p:ph type="sldNum" sz="quarter" idx="12"/>
          </p:nvPr>
        </p:nvSpPr>
        <p:spPr/>
        <p:txBody>
          <a:bodyPr/>
          <a:lstStyle>
            <a:lvl1pPr>
              <a:defRPr/>
            </a:lvl1pPr>
          </a:lstStyle>
          <a:p>
            <a:pPr>
              <a:defRPr/>
            </a:pPr>
            <a:fld id="{669C2884-559B-45FB-9DDB-AADF638675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DC3307D-25D3-4E70-B368-01DCE7BA05A7}" type="datetime1">
              <a:rPr lang="en-US" smtClean="0"/>
              <a:t>7/27/2023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7" name="Slide Number Placeholder 5"/>
          <p:cNvSpPr>
            <a:spLocks noGrp="1"/>
          </p:cNvSpPr>
          <p:nvPr>
            <p:ph type="sldNum" sz="quarter" idx="12"/>
          </p:nvPr>
        </p:nvSpPr>
        <p:spPr/>
        <p:txBody>
          <a:bodyPr/>
          <a:lstStyle>
            <a:lvl1pPr>
              <a:defRPr/>
            </a:lvl1pPr>
          </a:lstStyle>
          <a:p>
            <a:pPr>
              <a:defRPr/>
            </a:pPr>
            <a:fld id="{A99D76D7-9083-4C78-876A-0F457A6191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a:lvl1pPr>
          </a:lstStyle>
          <a:p>
            <a:pPr>
              <a:defRPr/>
            </a:pPr>
            <a:fld id="{269D7BB5-01F2-4145-8DC1-B406A1726CA9}" type="datetime1">
              <a:rPr lang="en-US" smtClean="0"/>
              <a:t>7/27/2023</a:t>
            </a:fld>
            <a:endParaRPr lang="en-US"/>
          </a:p>
        </p:txBody>
      </p:sp>
      <p:sp>
        <p:nvSpPr>
          <p:cNvPr id="7" name="Footer Placeholder 5"/>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8" name="Slide Number Placeholder 6"/>
          <p:cNvSpPr>
            <a:spLocks noGrp="1"/>
          </p:cNvSpPr>
          <p:nvPr>
            <p:ph type="sldNum" sz="quarter" idx="12"/>
          </p:nvPr>
        </p:nvSpPr>
        <p:spPr/>
        <p:txBody>
          <a:bodyPr/>
          <a:lstStyle>
            <a:lvl1pPr>
              <a:defRPr/>
            </a:lvl1pPr>
          </a:lstStyle>
          <a:p>
            <a:pPr>
              <a:defRPr/>
            </a:pPr>
            <a:fld id="{C6BD3C20-0CB9-4920-B7A8-7A48C0D9EC3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p:cNvSpPr>
            <a:spLocks noGrp="1"/>
          </p:cNvSpPr>
          <p:nvPr>
            <p:ph type="dt" sz="half" idx="10"/>
          </p:nvPr>
        </p:nvSpPr>
        <p:spPr/>
        <p:txBody>
          <a:bodyPr/>
          <a:lstStyle>
            <a:lvl1pPr>
              <a:defRPr/>
            </a:lvl1pPr>
          </a:lstStyle>
          <a:p>
            <a:pPr>
              <a:defRPr/>
            </a:pPr>
            <a:fld id="{41982FC3-A7AF-4743-A8CB-BC7B090075A4}" type="datetime1">
              <a:rPr lang="en-US" smtClean="0"/>
              <a:t>7/27/2023</a:t>
            </a:fld>
            <a:endParaRPr lang="en-US"/>
          </a:p>
        </p:txBody>
      </p:sp>
      <p:sp>
        <p:nvSpPr>
          <p:cNvPr id="9" name="Footer Placeholder 7"/>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10" name="Slide Number Placeholder 8"/>
          <p:cNvSpPr>
            <a:spLocks noGrp="1"/>
          </p:cNvSpPr>
          <p:nvPr>
            <p:ph type="sldNum" sz="quarter" idx="12"/>
          </p:nvPr>
        </p:nvSpPr>
        <p:spPr/>
        <p:txBody>
          <a:bodyPr/>
          <a:lstStyle>
            <a:lvl1pPr>
              <a:defRPr/>
            </a:lvl1pPr>
          </a:lstStyle>
          <a:p>
            <a:pPr>
              <a:defRPr/>
            </a:pPr>
            <a:fld id="{9C51013A-B52A-4902-A994-B2B3FB55222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a:lvl1pPr>
          </a:lstStyle>
          <a:p>
            <a:pPr>
              <a:defRPr/>
            </a:pPr>
            <a:fld id="{6DD65F23-CE42-4D1C-8E0C-DCF00A8A8ECC}" type="datetime1">
              <a:rPr lang="en-US" smtClean="0"/>
              <a:t>7/27/2023</a:t>
            </a:fld>
            <a:endParaRPr lang="en-US"/>
          </a:p>
        </p:txBody>
      </p:sp>
      <p:sp>
        <p:nvSpPr>
          <p:cNvPr id="5" name="Footer Placeholder 3"/>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6" name="Slide Number Placeholder 4"/>
          <p:cNvSpPr>
            <a:spLocks noGrp="1"/>
          </p:cNvSpPr>
          <p:nvPr>
            <p:ph type="sldNum" sz="quarter" idx="12"/>
          </p:nvPr>
        </p:nvSpPr>
        <p:spPr/>
        <p:txBody>
          <a:bodyPr/>
          <a:lstStyle>
            <a:lvl1pPr>
              <a:defRPr/>
            </a:lvl1pPr>
          </a:lstStyle>
          <a:p>
            <a:pPr>
              <a:defRPr/>
            </a:pPr>
            <a:fld id="{BC426AE6-6998-4FF3-ADB0-C99D3A2772B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pPr>
              <a:defRPr/>
            </a:pPr>
            <a:fld id="{A36835F2-0203-45DD-9E7D-4F02A5ACF075}" type="datetime1">
              <a:rPr lang="en-US" smtClean="0"/>
              <a:t>7/27/2023</a:t>
            </a:fld>
            <a:endParaRPr lang="en-US"/>
          </a:p>
        </p:txBody>
      </p:sp>
      <p:sp>
        <p:nvSpPr>
          <p:cNvPr id="4" name="Footer Placeholder 2"/>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5" name="Slide Number Placeholder 3"/>
          <p:cNvSpPr>
            <a:spLocks noGrp="1"/>
          </p:cNvSpPr>
          <p:nvPr>
            <p:ph type="sldNum" sz="quarter" idx="12"/>
          </p:nvPr>
        </p:nvSpPr>
        <p:spPr/>
        <p:txBody>
          <a:bodyPr/>
          <a:lstStyle>
            <a:lvl1pPr>
              <a:defRPr/>
            </a:lvl1pPr>
          </a:lstStyle>
          <a:p>
            <a:pPr>
              <a:defRPr/>
            </a:pPr>
            <a:fld id="{FCF1FB22-1858-4C2B-8433-EC939811D3F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pPr>
              <a:defRPr/>
            </a:pPr>
            <a:fld id="{D54FF6B3-4B0A-4B9A-830E-B0EC4CDB255D}" type="datetime1">
              <a:rPr lang="en-US" smtClean="0"/>
              <a:t>7/27/2023</a:t>
            </a:fld>
            <a:endParaRPr lang="en-US"/>
          </a:p>
        </p:txBody>
      </p:sp>
      <p:sp>
        <p:nvSpPr>
          <p:cNvPr id="7" name="Footer Placeholder 5"/>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8" name="Slide Number Placeholder 6"/>
          <p:cNvSpPr>
            <a:spLocks noGrp="1"/>
          </p:cNvSpPr>
          <p:nvPr>
            <p:ph type="sldNum" sz="quarter" idx="12"/>
          </p:nvPr>
        </p:nvSpPr>
        <p:spPr/>
        <p:txBody>
          <a:bodyPr/>
          <a:lstStyle>
            <a:lvl1pPr>
              <a:defRPr/>
            </a:lvl1pPr>
          </a:lstStyle>
          <a:p>
            <a:pPr>
              <a:defRPr/>
            </a:pPr>
            <a:fld id="{D57C5D54-88CC-43BE-8BB5-25E6200A48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pPr>
              <a:defRPr/>
            </a:pPr>
            <a:fld id="{9F8814C9-755B-415F-8D54-66D7B59E26C3}" type="datetime1">
              <a:rPr lang="en-US" smtClean="0"/>
              <a:t>7/27/2023</a:t>
            </a:fld>
            <a:endParaRPr lang="en-US"/>
          </a:p>
        </p:txBody>
      </p:sp>
      <p:sp>
        <p:nvSpPr>
          <p:cNvPr id="7" name="Footer Placeholder 5"/>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8" name="Slide Number Placeholder 6"/>
          <p:cNvSpPr>
            <a:spLocks noGrp="1"/>
          </p:cNvSpPr>
          <p:nvPr>
            <p:ph type="sldNum" sz="quarter" idx="12"/>
          </p:nvPr>
        </p:nvSpPr>
        <p:spPr/>
        <p:txBody>
          <a:bodyPr/>
          <a:lstStyle>
            <a:lvl1pPr>
              <a:defRPr/>
            </a:lvl1pPr>
          </a:lstStyle>
          <a:p>
            <a:pPr>
              <a:defRPr/>
            </a:pPr>
            <a:fld id="{18C64FB9-4976-4ACB-9A2E-DD5F21EC2F2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p:cNvPicPr>
            <a:picLocks noChangeAspect="1" noChangeArrowheads="1"/>
          </p:cNvPicPr>
          <p:nvPr userDrawn="1"/>
        </p:nvPicPr>
        <p:blipFill>
          <a:blip r:embed="rId17" cstate="print"/>
          <a:srcRect t="4126" b="3030"/>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762000" y="1600200"/>
            <a:ext cx="76200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667000"/>
            <a:ext cx="77724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fld id="{5A02F229-07C7-4B5D-9197-883A7CB1B804}" type="datetime1">
              <a:rPr lang="en-US" smtClean="0"/>
              <a:t>7/27/2023</a:t>
            </a:fld>
            <a:endParaRPr lang="en-US"/>
          </a:p>
        </p:txBody>
      </p:sp>
      <p:sp>
        <p:nvSpPr>
          <p:cNvPr id="1029" name="Rectangle 5"/>
          <p:cNvSpPr>
            <a:spLocks noGrp="1" noChangeArrowheads="1"/>
          </p:cNvSpPr>
          <p:nvPr>
            <p:ph type="ftr" sz="quarter" idx="3"/>
          </p:nvPr>
        </p:nvSpPr>
        <p:spPr bwMode="auto">
          <a:xfrm>
            <a:off x="1905000" y="6248400"/>
            <a:ext cx="5486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r>
              <a:rPr lang="en-US"/>
              <a:t>U.S. Environmental Protection Agency *** EO12866/13563 Deliberative – Do Not Cite, Quote or Release During Review ***</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51D63B9D-4DD2-42B0-A659-6DEE7BCD770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 id="2147484320" r:id="rId12"/>
    <p:sldLayoutId id="2147484321" r:id="rId13"/>
    <p:sldLayoutId id="2147484322" r:id="rId14"/>
    <p:sldLayoutId id="2147484323" r:id="rId15"/>
  </p:sldLayoutIdLst>
  <p:hf hdr="0" dt="0"/>
  <p:txStyles>
    <p:title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pa.gov/assessing-and-managing-chemicals-under-tsca/risk-management-carbon-tetrachlori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www.epa.gov/assessing-and-managing-chemicals-under-tsca/chemicals-undergoing-risk-evaluation-under-tsca" TargetMode="External"/><Relationship Id="rId3" Type="http://schemas.openxmlformats.org/officeDocument/2006/relationships/hyperlink" Target="https://www.regulations.gov/docket/EPA-HQ-OPPT-2019-0499" TargetMode="External"/><Relationship Id="rId7" Type="http://schemas.openxmlformats.org/officeDocument/2006/relationships/hyperlink" Target="https://www.epa.gov/assessing-and-managing-chemicals-under-tsca/frank-r-lautenberg-chemical-safety-21st-century-act" TargetMode="External"/><Relationship Id="rId2" Type="http://schemas.openxmlformats.org/officeDocument/2006/relationships/hyperlink" Target="https://www.epa.gov/assessing-and-managing-chemicals-under-tsca/risk-management-carbon-tetrachloride" TargetMode="External"/><Relationship Id="rId1" Type="http://schemas.openxmlformats.org/officeDocument/2006/relationships/slideLayout" Target="../slideLayouts/slideLayout2.xml"/><Relationship Id="rId6" Type="http://schemas.openxmlformats.org/officeDocument/2006/relationships/hyperlink" Target="http://www.regulations.gov/" TargetMode="External"/><Relationship Id="rId5" Type="http://schemas.openxmlformats.org/officeDocument/2006/relationships/hyperlink" Target="https://www.regulations.gov/docket/EPA-HQ-OPPT-2020-0592" TargetMode="External"/><Relationship Id="rId4" Type="http://schemas.openxmlformats.org/officeDocument/2006/relationships/hyperlink" Target="https://www.regulations.gov/docket/EPA-HQ-OPPT-2016-0733" TargetMode="External"/><Relationship Id="rId9" Type="http://schemas.openxmlformats.org/officeDocument/2006/relationships/hyperlink" Target="https://www.epa.gov/assessing-and-managing-chemicals-under-tsca/current-chemical-risk-management-activities"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regulations.gov/docket/EPA-HQ-OPPT-2020-059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CarbonTetrachlorideTSCA@ep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1097279" y="912345"/>
            <a:ext cx="7010400" cy="2667000"/>
          </a:xfrm>
        </p:spPr>
        <p:txBody>
          <a:bodyPr/>
          <a:lstStyle/>
          <a:p>
            <a:pPr eaLnBrk="1" hangingPunct="1"/>
            <a:r>
              <a:rPr lang="en-US" sz="3200" dirty="0"/>
              <a:t>Carbon Tetrachloride (CTC)</a:t>
            </a:r>
            <a:br>
              <a:rPr lang="en-US" sz="3200" dirty="0">
                <a:solidFill>
                  <a:schemeClr val="tx1"/>
                </a:solidFill>
              </a:rPr>
            </a:br>
            <a:r>
              <a:rPr lang="en-US" sz="3200" dirty="0">
                <a:solidFill>
                  <a:schemeClr val="tx1"/>
                </a:solidFill>
              </a:rPr>
              <a:t>Proposed Rulemaking under </a:t>
            </a:r>
            <a:br>
              <a:rPr lang="en-US" sz="3200" dirty="0">
                <a:solidFill>
                  <a:schemeClr val="tx1"/>
                </a:solidFill>
              </a:rPr>
            </a:br>
            <a:r>
              <a:rPr lang="en-US" sz="3200" dirty="0">
                <a:solidFill>
                  <a:schemeClr val="tx1"/>
                </a:solidFill>
              </a:rPr>
              <a:t>TSCA Section 6(a)</a:t>
            </a:r>
            <a:br>
              <a:rPr lang="en-US" sz="2400" dirty="0"/>
            </a:br>
            <a:endParaRPr lang="en-US" sz="3200" dirty="0">
              <a:solidFill>
                <a:schemeClr val="tx1"/>
              </a:solidFill>
            </a:endParaRPr>
          </a:p>
        </p:txBody>
      </p:sp>
      <p:sp>
        <p:nvSpPr>
          <p:cNvPr id="17411" name="Rectangle 3"/>
          <p:cNvSpPr>
            <a:spLocks noGrp="1" noChangeArrowheads="1"/>
          </p:cNvSpPr>
          <p:nvPr>
            <p:ph type="subTitle" idx="1"/>
          </p:nvPr>
        </p:nvSpPr>
        <p:spPr>
          <a:xfrm>
            <a:off x="647700" y="3121686"/>
            <a:ext cx="7848600" cy="3325348"/>
          </a:xfrm>
        </p:spPr>
        <p:txBody>
          <a:bodyPr/>
          <a:lstStyle/>
          <a:p>
            <a:r>
              <a:rPr lang="en-US" sz="1800" b="1" dirty="0">
                <a:latin typeface="Arial"/>
                <a:cs typeface="Arial"/>
              </a:rPr>
              <a:t>Public Webinar</a:t>
            </a:r>
            <a:endParaRPr lang="en-US" sz="1800" dirty="0">
              <a:solidFill>
                <a:srgbClr val="000000"/>
              </a:solidFill>
            </a:endParaRPr>
          </a:p>
          <a:p>
            <a:r>
              <a:rPr lang="en-US" sz="1800" dirty="0">
                <a:solidFill>
                  <a:srgbClr val="000000"/>
                </a:solidFill>
              </a:rPr>
              <a:t>RIN 2070-AK82</a:t>
            </a:r>
            <a:endParaRPr lang="en-US" sz="1800" dirty="0">
              <a:solidFill>
                <a:srgbClr val="000000"/>
              </a:solidFill>
              <a:cs typeface="Arial"/>
            </a:endParaRPr>
          </a:p>
          <a:p>
            <a:r>
              <a:rPr lang="en-US" sz="1800" dirty="0">
                <a:solidFill>
                  <a:srgbClr val="000000"/>
                </a:solidFill>
              </a:rPr>
              <a:t>August 15, 2023</a:t>
            </a:r>
            <a:endParaRPr lang="en-US" sz="1800" dirty="0">
              <a:solidFill>
                <a:srgbClr val="000000"/>
              </a:solidFill>
              <a:cs typeface="Arial"/>
            </a:endParaRPr>
          </a:p>
          <a:p>
            <a:r>
              <a:rPr lang="en-US" sz="1800" dirty="0">
                <a:solidFill>
                  <a:srgbClr val="000000"/>
                </a:solidFill>
              </a:rPr>
              <a:t>Office of Chemical Safety and Pollution Prevention</a:t>
            </a:r>
            <a:endParaRPr lang="en-US" sz="1800" strike="sngStrike" dirty="0">
              <a:solidFill>
                <a:srgbClr val="000000"/>
              </a:solidFill>
              <a:cs typeface="Arial"/>
            </a:endParaRPr>
          </a:p>
          <a:p>
            <a:r>
              <a:rPr lang="en-US" sz="1800" dirty="0">
                <a:solidFill>
                  <a:srgbClr val="000000"/>
                </a:solidFill>
              </a:rPr>
              <a:t>U.S. Environmental Protection Agency</a:t>
            </a:r>
            <a:endParaRPr lang="en-US" sz="1800" dirty="0">
              <a:solidFill>
                <a:srgbClr val="000000"/>
              </a:solidFill>
              <a:cs typeface="Arial"/>
            </a:endParaRPr>
          </a:p>
          <a:p>
            <a:endParaRPr lang="en-US" sz="1800" dirty="0">
              <a:solidFill>
                <a:srgbClr val="FF0000"/>
              </a:solidFill>
            </a:endParaRPr>
          </a:p>
          <a:p>
            <a:r>
              <a:rPr lang="en-US" sz="1600" i="1" dirty="0">
                <a:solidFill>
                  <a:srgbClr val="000000"/>
                </a:solidFill>
                <a:cs typeface="Arial"/>
              </a:rPr>
              <a:t>For more information: </a:t>
            </a:r>
            <a:r>
              <a:rPr lang="en-US" sz="1600" i="1" dirty="0">
                <a:solidFill>
                  <a:srgbClr val="000000"/>
                </a:solidFill>
                <a:cs typeface="Arial"/>
                <a:hlinkClick r:id="rId3"/>
              </a:rPr>
              <a:t>https://www.epa.gov/assessing-and-managing-chemicals-under-tsca/risk-management-carbon-tetrachloride</a:t>
            </a:r>
            <a:r>
              <a:rPr lang="en-US" sz="1600" i="1" dirty="0">
                <a:solidFill>
                  <a:srgbClr val="000000"/>
                </a:solidFill>
                <a:cs typeface="Arial"/>
              </a:rPr>
              <a:t> </a:t>
            </a:r>
            <a:endParaRPr lang="en-US" sz="1600" dirty="0">
              <a:solidFill>
                <a:srgbClr val="FF0000"/>
              </a:solidFil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3AF7E-D8BC-E2CB-8D56-A74EA5900F07}"/>
              </a:ext>
            </a:extLst>
          </p:cNvPr>
          <p:cNvSpPr>
            <a:spLocks noGrp="1"/>
          </p:cNvSpPr>
          <p:nvPr>
            <p:ph type="title"/>
          </p:nvPr>
        </p:nvSpPr>
        <p:spPr>
          <a:xfrm>
            <a:off x="762000" y="985693"/>
            <a:ext cx="7620000" cy="990600"/>
          </a:xfrm>
        </p:spPr>
        <p:txBody>
          <a:bodyPr/>
          <a:lstStyle/>
          <a:p>
            <a:r>
              <a:rPr lang="en-US" b="1"/>
              <a:t>Developing Effective Regulations</a:t>
            </a:r>
            <a:endParaRPr lang="en-US" b="1" strike="sngStrike"/>
          </a:p>
        </p:txBody>
      </p:sp>
      <p:sp>
        <p:nvSpPr>
          <p:cNvPr id="3" name="Content Placeholder 2">
            <a:extLst>
              <a:ext uri="{FF2B5EF4-FFF2-40B4-BE49-F238E27FC236}">
                <a16:creationId xmlns:a16="http://schemas.microsoft.com/office/drawing/2014/main" id="{2B96DA6D-826C-6B21-B55C-C3464C5D8093}"/>
              </a:ext>
            </a:extLst>
          </p:cNvPr>
          <p:cNvSpPr>
            <a:spLocks noGrp="1"/>
          </p:cNvSpPr>
          <p:nvPr>
            <p:ph idx="1"/>
          </p:nvPr>
        </p:nvSpPr>
        <p:spPr>
          <a:xfrm>
            <a:off x="541283" y="1891863"/>
            <a:ext cx="8215744" cy="4218652"/>
          </a:xfrm>
        </p:spPr>
        <p:txBody>
          <a:bodyPr>
            <a:normAutofit fontScale="92500" lnSpcReduction="10000"/>
          </a:bodyPr>
          <a:lstStyle/>
          <a:p>
            <a:pPr marL="0" indent="0">
              <a:buNone/>
            </a:pPr>
            <a:r>
              <a:rPr lang="en-US" sz="2400" b="1"/>
              <a:t>EPA’s priority is to address identified unreasonable risks</a:t>
            </a:r>
          </a:p>
          <a:p>
            <a:r>
              <a:rPr lang="en-US" sz="2400"/>
              <a:t>TSCA additionally requires EPA’s proposal to consider:</a:t>
            </a:r>
          </a:p>
          <a:p>
            <a:pPr lvl="1"/>
            <a:r>
              <a:rPr lang="en-US" sz="2100"/>
              <a:t>Effects and magnitude of exposure to human health and the environment</a:t>
            </a:r>
          </a:p>
          <a:p>
            <a:pPr lvl="2"/>
            <a:r>
              <a:rPr lang="en-US" sz="1700"/>
              <a:t>For this, EPA assessed potential risks from the surface water, drinking water, and ambient air pathways to </a:t>
            </a:r>
            <a:r>
              <a:rPr lang="en-US" sz="1700" err="1"/>
              <a:t>fenceline</a:t>
            </a:r>
            <a:r>
              <a:rPr lang="en-US" sz="1700"/>
              <a:t> communities (EPA’s analysis identified a potential risk to </a:t>
            </a:r>
            <a:r>
              <a:rPr lang="en-US" sz="1700" err="1"/>
              <a:t>fenceline</a:t>
            </a:r>
            <a:r>
              <a:rPr lang="en-US" sz="1700"/>
              <a:t> communities from the ambient air pathway for a small number of facilities)</a:t>
            </a:r>
          </a:p>
          <a:p>
            <a:pPr lvl="1"/>
            <a:r>
              <a:rPr lang="en-US" sz="2100"/>
              <a:t>Benefits of a chemical substance</a:t>
            </a:r>
          </a:p>
          <a:p>
            <a:pPr lvl="1"/>
            <a:r>
              <a:rPr lang="en-US" sz="2100"/>
              <a:t>Economic consequences of the rule</a:t>
            </a:r>
          </a:p>
          <a:p>
            <a:pPr lvl="1"/>
            <a:r>
              <a:rPr lang="en-US" sz="2100"/>
              <a:t>Availability of alternatives</a:t>
            </a:r>
          </a:p>
          <a:p>
            <a:r>
              <a:rPr lang="en-US" sz="2400"/>
              <a:t>EPA’s proposal is based on best available science and reasonably available information</a:t>
            </a:r>
          </a:p>
        </p:txBody>
      </p:sp>
      <p:sp>
        <p:nvSpPr>
          <p:cNvPr id="4" name="Footer Placeholder 3">
            <a:extLst>
              <a:ext uri="{FF2B5EF4-FFF2-40B4-BE49-F238E27FC236}">
                <a16:creationId xmlns:a16="http://schemas.microsoft.com/office/drawing/2014/main" id="{5AE59DE0-D009-D299-C50A-C3D4AEB78A14}"/>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B9CB79C2-7E29-BA7C-6B18-0ECF4E149B9A}"/>
              </a:ext>
            </a:extLst>
          </p:cNvPr>
          <p:cNvSpPr>
            <a:spLocks noGrp="1"/>
          </p:cNvSpPr>
          <p:nvPr>
            <p:ph type="sldNum" sz="quarter" idx="12"/>
          </p:nvPr>
        </p:nvSpPr>
        <p:spPr/>
        <p:txBody>
          <a:bodyPr/>
          <a:lstStyle/>
          <a:p>
            <a:pPr>
              <a:defRPr/>
            </a:pPr>
            <a:r>
              <a:rPr lang="en-US"/>
              <a:t>10</a:t>
            </a:r>
          </a:p>
        </p:txBody>
      </p:sp>
    </p:spTree>
    <p:extLst>
      <p:ext uri="{BB962C8B-B14F-4D97-AF65-F5344CB8AC3E}">
        <p14:creationId xmlns:p14="http://schemas.microsoft.com/office/powerpoint/2010/main" val="1880675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AD64-67CB-09A9-2A8C-E755FE01051A}"/>
              </a:ext>
            </a:extLst>
          </p:cNvPr>
          <p:cNvSpPr>
            <a:spLocks noGrp="1"/>
          </p:cNvSpPr>
          <p:nvPr>
            <p:ph type="title"/>
          </p:nvPr>
        </p:nvSpPr>
        <p:spPr>
          <a:xfrm>
            <a:off x="263236" y="1016941"/>
            <a:ext cx="8617527" cy="990600"/>
          </a:xfrm>
        </p:spPr>
        <p:txBody>
          <a:bodyPr/>
          <a:lstStyle/>
          <a:p>
            <a:r>
              <a:rPr lang="en-US" b="1"/>
              <a:t>Developing Effective Regulations (cont.)</a:t>
            </a:r>
          </a:p>
        </p:txBody>
      </p:sp>
      <p:sp>
        <p:nvSpPr>
          <p:cNvPr id="3" name="Content Placeholder 2">
            <a:extLst>
              <a:ext uri="{FF2B5EF4-FFF2-40B4-BE49-F238E27FC236}">
                <a16:creationId xmlns:a16="http://schemas.microsoft.com/office/drawing/2014/main" id="{96611900-E563-3A93-4C31-80D13A038EC6}"/>
              </a:ext>
            </a:extLst>
          </p:cNvPr>
          <p:cNvSpPr>
            <a:spLocks noGrp="1"/>
          </p:cNvSpPr>
          <p:nvPr>
            <p:ph idx="1"/>
          </p:nvPr>
        </p:nvSpPr>
        <p:spPr>
          <a:xfrm>
            <a:off x="685800" y="1920308"/>
            <a:ext cx="7772400" cy="4269827"/>
          </a:xfrm>
        </p:spPr>
        <p:txBody>
          <a:bodyPr>
            <a:normAutofit/>
          </a:bodyPr>
          <a:lstStyle/>
          <a:p>
            <a:pPr marL="0" indent="0">
              <a:buNone/>
            </a:pPr>
            <a:r>
              <a:rPr lang="en-US" sz="2400" dirty="0"/>
              <a:t>EPA’s goal is to promulgate regulations that are both practical and protective. EPA’s proposal: </a:t>
            </a:r>
          </a:p>
          <a:p>
            <a:r>
              <a:rPr lang="en-US" sz="2000" dirty="0"/>
              <a:t>Presents a familiar regulatory framework for occupational exposure</a:t>
            </a:r>
          </a:p>
          <a:p>
            <a:r>
              <a:rPr lang="en-US" sz="2000" dirty="0"/>
              <a:t>Prohibits certain occupational uses for which the Agency understands use of CTC has ceased</a:t>
            </a:r>
          </a:p>
          <a:p>
            <a:r>
              <a:rPr lang="en-US" sz="2000" dirty="0"/>
              <a:t>Meets TSCA requirement to address risk to the extent necessary so that it is no longer unreasonable, including risk to potentially exposed or susceptible subpopulations (PESS)</a:t>
            </a:r>
          </a:p>
          <a:p>
            <a:r>
              <a:rPr lang="en-US" sz="2000" dirty="0"/>
              <a:t>Requires recordkeeping to ensure rule is enforceable</a:t>
            </a:r>
          </a:p>
          <a:p>
            <a:pPr lvl="1"/>
            <a:endParaRPr lang="en-US" sz="2000" dirty="0"/>
          </a:p>
          <a:p>
            <a:endParaRPr lang="en-US" dirty="0"/>
          </a:p>
        </p:txBody>
      </p:sp>
      <p:sp>
        <p:nvSpPr>
          <p:cNvPr id="4" name="Footer Placeholder 3">
            <a:extLst>
              <a:ext uri="{FF2B5EF4-FFF2-40B4-BE49-F238E27FC236}">
                <a16:creationId xmlns:a16="http://schemas.microsoft.com/office/drawing/2014/main" id="{97BE6B96-053F-4FF5-3D1A-124BB9CA71CD}"/>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97C33CC2-A210-E8F6-7727-1BDA1BDCB611}"/>
              </a:ext>
            </a:extLst>
          </p:cNvPr>
          <p:cNvSpPr>
            <a:spLocks noGrp="1"/>
          </p:cNvSpPr>
          <p:nvPr>
            <p:ph type="sldNum" sz="quarter" idx="12"/>
          </p:nvPr>
        </p:nvSpPr>
        <p:spPr/>
        <p:txBody>
          <a:bodyPr/>
          <a:lstStyle/>
          <a:p>
            <a:pPr>
              <a:defRPr/>
            </a:pPr>
            <a:fld id="{669C2884-559B-45FB-9DDB-AADF63867580}" type="slidenum">
              <a:rPr lang="en-US" smtClean="0"/>
              <a:pPr>
                <a:defRPr/>
              </a:pPr>
              <a:t>11</a:t>
            </a:fld>
            <a:endParaRPr lang="en-US"/>
          </a:p>
        </p:txBody>
      </p:sp>
    </p:spTree>
    <p:extLst>
      <p:ext uri="{BB962C8B-B14F-4D97-AF65-F5344CB8AC3E}">
        <p14:creationId xmlns:p14="http://schemas.microsoft.com/office/powerpoint/2010/main" val="2469157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75523-D22B-4C88-C13A-F3C18A4E975F}"/>
              </a:ext>
            </a:extLst>
          </p:cNvPr>
          <p:cNvSpPr>
            <a:spLocks noGrp="1"/>
          </p:cNvSpPr>
          <p:nvPr>
            <p:ph type="title"/>
          </p:nvPr>
        </p:nvSpPr>
        <p:spPr>
          <a:xfrm>
            <a:off x="451944" y="1027386"/>
            <a:ext cx="8240111" cy="990600"/>
          </a:xfrm>
        </p:spPr>
        <p:txBody>
          <a:bodyPr/>
          <a:lstStyle/>
          <a:p>
            <a:r>
              <a:rPr lang="en-US" b="1"/>
              <a:t>Developing Effective Regulations (cont.)</a:t>
            </a:r>
          </a:p>
        </p:txBody>
      </p:sp>
      <p:sp>
        <p:nvSpPr>
          <p:cNvPr id="3" name="Content Placeholder 2">
            <a:extLst>
              <a:ext uri="{FF2B5EF4-FFF2-40B4-BE49-F238E27FC236}">
                <a16:creationId xmlns:a16="http://schemas.microsoft.com/office/drawing/2014/main" id="{8A330976-1E9C-0E97-E989-A5DBE38F3435}"/>
              </a:ext>
            </a:extLst>
          </p:cNvPr>
          <p:cNvSpPr>
            <a:spLocks noGrp="1"/>
          </p:cNvSpPr>
          <p:nvPr>
            <p:ph idx="1"/>
          </p:nvPr>
        </p:nvSpPr>
        <p:spPr>
          <a:xfrm>
            <a:off x="685800" y="1807778"/>
            <a:ext cx="7772400" cy="4440621"/>
          </a:xfrm>
        </p:spPr>
        <p:txBody>
          <a:bodyPr>
            <a:normAutofit lnSpcReduction="10000"/>
          </a:bodyPr>
          <a:lstStyle/>
          <a:p>
            <a:r>
              <a:rPr lang="en-US" sz="2400" dirty="0"/>
              <a:t>EPA requests comment on all elements of the proposed and alternative regulatory actions in the proposed rulemaking</a:t>
            </a:r>
            <a:endParaRPr lang="en-US" sz="2400" dirty="0">
              <a:highlight>
                <a:srgbClr val="FFFF00"/>
              </a:highlight>
            </a:endParaRPr>
          </a:p>
          <a:p>
            <a:r>
              <a:rPr lang="en-US" sz="2400" dirty="0">
                <a:cs typeface="+mn-cs"/>
              </a:rPr>
              <a:t>Based on consideration </a:t>
            </a:r>
            <a:r>
              <a:rPr lang="en-US" sz="2400" dirty="0"/>
              <a:t>of </a:t>
            </a:r>
            <a:r>
              <a:rPr lang="en-US" sz="2400" dirty="0">
                <a:cs typeface="+mn-cs"/>
              </a:rPr>
              <a:t>new or additional information submitted to EPA on the proposed rule, EPA may in the final rule modify elements of the proposed regulatory action</a:t>
            </a:r>
            <a:r>
              <a:rPr lang="en-US" sz="2400" dirty="0"/>
              <a:t> </a:t>
            </a:r>
            <a:endParaRPr lang="en-US" sz="2400" dirty="0">
              <a:cs typeface="Arial"/>
            </a:endParaRPr>
          </a:p>
          <a:p>
            <a:r>
              <a:rPr lang="en-US" sz="2400" dirty="0"/>
              <a:t>Public comments could result in changes to elements of the proposed regulatory actions when this rule is finalized, for example:</a:t>
            </a:r>
          </a:p>
          <a:p>
            <a:pPr lvl="1"/>
            <a:r>
              <a:rPr lang="en-US" sz="2000" dirty="0"/>
              <a:t>Timeframes for the WCPP could be lengthened or shortened</a:t>
            </a:r>
          </a:p>
          <a:p>
            <a:pPr lvl="1"/>
            <a:r>
              <a:rPr lang="en-US" sz="2000" dirty="0"/>
              <a:t>WCPP could have conditions added, modified, or eliminated</a:t>
            </a:r>
          </a:p>
        </p:txBody>
      </p:sp>
      <p:sp>
        <p:nvSpPr>
          <p:cNvPr id="4" name="Footer Placeholder 3">
            <a:extLst>
              <a:ext uri="{FF2B5EF4-FFF2-40B4-BE49-F238E27FC236}">
                <a16:creationId xmlns:a16="http://schemas.microsoft.com/office/drawing/2014/main" id="{85C6F237-8BBE-7DF6-C43E-9102511C925F}"/>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07ED54EE-D3D9-6451-8B08-85B4F6813D23}"/>
              </a:ext>
            </a:extLst>
          </p:cNvPr>
          <p:cNvSpPr>
            <a:spLocks noGrp="1"/>
          </p:cNvSpPr>
          <p:nvPr>
            <p:ph type="sldNum" sz="quarter" idx="12"/>
          </p:nvPr>
        </p:nvSpPr>
        <p:spPr/>
        <p:txBody>
          <a:bodyPr/>
          <a:lstStyle/>
          <a:p>
            <a:pPr>
              <a:defRPr/>
            </a:pPr>
            <a:fld id="{669C2884-559B-45FB-9DDB-AADF63867580}" type="slidenum">
              <a:rPr lang="en-US" smtClean="0"/>
              <a:pPr>
                <a:defRPr/>
              </a:pPr>
              <a:t>12</a:t>
            </a:fld>
            <a:endParaRPr lang="en-US"/>
          </a:p>
        </p:txBody>
      </p:sp>
    </p:spTree>
    <p:extLst>
      <p:ext uri="{BB962C8B-B14F-4D97-AF65-F5344CB8AC3E}">
        <p14:creationId xmlns:p14="http://schemas.microsoft.com/office/powerpoint/2010/main" val="1364011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F620-9790-41AB-B5DB-32788075BAA8}"/>
              </a:ext>
            </a:extLst>
          </p:cNvPr>
          <p:cNvSpPr>
            <a:spLocks noGrp="1"/>
          </p:cNvSpPr>
          <p:nvPr>
            <p:ph type="title"/>
          </p:nvPr>
        </p:nvSpPr>
        <p:spPr>
          <a:xfrm>
            <a:off x="685799" y="970665"/>
            <a:ext cx="7620000" cy="990600"/>
          </a:xfrm>
        </p:spPr>
        <p:txBody>
          <a:bodyPr/>
          <a:lstStyle/>
          <a:p>
            <a:r>
              <a:rPr lang="en-US" b="1">
                <a:solidFill>
                  <a:srgbClr val="000000"/>
                </a:solidFill>
              </a:rPr>
              <a:t>The Proposed Regulation</a:t>
            </a:r>
            <a:endParaRPr lang="en-US" b="1">
              <a:solidFill>
                <a:srgbClr val="000000"/>
              </a:solidFill>
              <a:cs typeface="Arial"/>
            </a:endParaRPr>
          </a:p>
        </p:txBody>
      </p:sp>
      <p:graphicFrame>
        <p:nvGraphicFramePr>
          <p:cNvPr id="5" name="Content Placeholder 4">
            <a:extLst>
              <a:ext uri="{FF2B5EF4-FFF2-40B4-BE49-F238E27FC236}">
                <a16:creationId xmlns:a16="http://schemas.microsoft.com/office/drawing/2014/main" id="{89CB8E60-A3A2-7F3F-BFAD-2F00A852ADBC}"/>
              </a:ext>
            </a:extLst>
          </p:cNvPr>
          <p:cNvGraphicFramePr>
            <a:graphicFrameLocks noGrp="1"/>
          </p:cNvGraphicFramePr>
          <p:nvPr>
            <p:ph idx="1"/>
            <p:extLst>
              <p:ext uri="{D42A27DB-BD31-4B8C-83A1-F6EECF244321}">
                <p14:modId xmlns:p14="http://schemas.microsoft.com/office/powerpoint/2010/main" val="596675116"/>
              </p:ext>
            </p:extLst>
          </p:nvPr>
        </p:nvGraphicFramePr>
        <p:xfrm>
          <a:off x="537883" y="1759265"/>
          <a:ext cx="7870536" cy="45330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Footer Placeholder 5">
            <a:extLst>
              <a:ext uri="{FF2B5EF4-FFF2-40B4-BE49-F238E27FC236}">
                <a16:creationId xmlns:a16="http://schemas.microsoft.com/office/drawing/2014/main" id="{896DA84A-21D9-4E51-8FA5-744E4893D3AF}"/>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
        <p:nvSpPr>
          <p:cNvPr id="4" name="Slide Number Placeholder 3">
            <a:extLst>
              <a:ext uri="{FF2B5EF4-FFF2-40B4-BE49-F238E27FC236}">
                <a16:creationId xmlns:a16="http://schemas.microsoft.com/office/drawing/2014/main" id="{86771E6C-7D97-43BA-82AC-921DCAF81E9F}"/>
              </a:ext>
            </a:extLst>
          </p:cNvPr>
          <p:cNvSpPr>
            <a:spLocks noGrp="1"/>
          </p:cNvSpPr>
          <p:nvPr>
            <p:ph type="sldNum" sz="quarter" idx="12"/>
          </p:nvPr>
        </p:nvSpPr>
        <p:spPr/>
        <p:txBody>
          <a:bodyPr/>
          <a:lstStyle/>
          <a:p>
            <a:pPr>
              <a:defRPr/>
            </a:pPr>
            <a:r>
              <a:rPr lang="en-US"/>
              <a:t>13</a:t>
            </a:r>
            <a:endParaRPr lang="en-US" strike="sngStrike"/>
          </a:p>
        </p:txBody>
      </p:sp>
    </p:spTree>
    <p:extLst>
      <p:ext uri="{BB962C8B-B14F-4D97-AF65-F5344CB8AC3E}">
        <p14:creationId xmlns:p14="http://schemas.microsoft.com/office/powerpoint/2010/main" val="3004301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45A70-9F60-9DA2-30BF-96EE99F2B644}"/>
              </a:ext>
            </a:extLst>
          </p:cNvPr>
          <p:cNvSpPr>
            <a:spLocks noGrp="1"/>
          </p:cNvSpPr>
          <p:nvPr>
            <p:ph type="title"/>
          </p:nvPr>
        </p:nvSpPr>
        <p:spPr>
          <a:xfrm>
            <a:off x="126609" y="1152091"/>
            <a:ext cx="8806375" cy="990600"/>
          </a:xfrm>
        </p:spPr>
        <p:txBody>
          <a:bodyPr/>
          <a:lstStyle/>
          <a:p>
            <a:r>
              <a:rPr lang="en-US" b="1"/>
              <a:t>Proposed Regulation: Workplace Chemical Protection Program</a:t>
            </a:r>
            <a:endParaRPr lang="en-US" strike="sngStrike"/>
          </a:p>
        </p:txBody>
      </p:sp>
      <p:sp>
        <p:nvSpPr>
          <p:cNvPr id="3" name="Content Placeholder 2">
            <a:extLst>
              <a:ext uri="{FF2B5EF4-FFF2-40B4-BE49-F238E27FC236}">
                <a16:creationId xmlns:a16="http://schemas.microsoft.com/office/drawing/2014/main" id="{D5579888-C7B8-BAB2-2FE5-F34376E2EA3D}"/>
              </a:ext>
            </a:extLst>
          </p:cNvPr>
          <p:cNvSpPr>
            <a:spLocks noGrp="1"/>
          </p:cNvSpPr>
          <p:nvPr>
            <p:ph idx="1"/>
          </p:nvPr>
        </p:nvSpPr>
        <p:spPr>
          <a:xfrm>
            <a:off x="685800" y="2070887"/>
            <a:ext cx="7772400" cy="4177513"/>
          </a:xfrm>
        </p:spPr>
        <p:txBody>
          <a:bodyPr>
            <a:normAutofit/>
          </a:bodyPr>
          <a:lstStyle/>
          <a:p>
            <a:r>
              <a:rPr lang="en-US" sz="1800" dirty="0">
                <a:solidFill>
                  <a:srgbClr val="000000"/>
                </a:solidFill>
              </a:rPr>
              <a:t>A Workplace Chemical Protection</a:t>
            </a:r>
            <a:r>
              <a:rPr lang="en-US" sz="1800" dirty="0">
                <a:solidFill>
                  <a:schemeClr val="accent4"/>
                </a:solidFill>
              </a:rPr>
              <a:t> </a:t>
            </a:r>
            <a:r>
              <a:rPr lang="en-US" sz="1800" dirty="0"/>
              <a:t>Program (WCPP) protects people from unreasonable risk posed by occupational exposures from certain conditions of use</a:t>
            </a:r>
          </a:p>
          <a:p>
            <a:pPr lvl="1"/>
            <a:r>
              <a:rPr lang="en-US" sz="1800" dirty="0"/>
              <a:t>Workers are one of the potentially exposed or susceptible subpopulations (PESS) under TSCA</a:t>
            </a:r>
          </a:p>
          <a:p>
            <a:pPr lvl="1"/>
            <a:r>
              <a:rPr lang="en-US" sz="1800" dirty="0"/>
              <a:t>EPA consulted with OSHA and NIOSH to coordinate on WCPP development, and aligned requirements where possible</a:t>
            </a:r>
          </a:p>
          <a:p>
            <a:r>
              <a:rPr lang="en-US" sz="1800" dirty="0"/>
              <a:t>EPA considers multiple factors in deciding risk management for industrial and commercial conditions of use</a:t>
            </a:r>
          </a:p>
          <a:p>
            <a:r>
              <a:rPr lang="en-US" sz="1800" dirty="0"/>
              <a:t>EPA expects most workplaces using CTC already have stringent controls in place</a:t>
            </a:r>
          </a:p>
        </p:txBody>
      </p:sp>
      <p:sp>
        <p:nvSpPr>
          <p:cNvPr id="4" name="Slide Number Placeholder 3">
            <a:extLst>
              <a:ext uri="{FF2B5EF4-FFF2-40B4-BE49-F238E27FC236}">
                <a16:creationId xmlns:a16="http://schemas.microsoft.com/office/drawing/2014/main" id="{3A4E1126-0318-E534-BA51-FFEAAA6A377E}"/>
              </a:ext>
            </a:extLst>
          </p:cNvPr>
          <p:cNvSpPr>
            <a:spLocks noGrp="1"/>
          </p:cNvSpPr>
          <p:nvPr>
            <p:ph type="sldNum" sz="quarter" idx="12"/>
          </p:nvPr>
        </p:nvSpPr>
        <p:spPr/>
        <p:txBody>
          <a:bodyPr/>
          <a:lstStyle/>
          <a:p>
            <a:pPr>
              <a:defRPr/>
            </a:pPr>
            <a:fld id="{D35345C7-F636-48E4-879B-A60F42A34109}" type="slidenum">
              <a:rPr lang="en-US" smtClean="0"/>
              <a:pPr>
                <a:defRPr/>
              </a:pPr>
              <a:t>14</a:t>
            </a:fld>
            <a:endParaRPr lang="en-US"/>
          </a:p>
        </p:txBody>
      </p:sp>
      <p:sp>
        <p:nvSpPr>
          <p:cNvPr id="6" name="Footer Placeholder 4">
            <a:extLst>
              <a:ext uri="{FF2B5EF4-FFF2-40B4-BE49-F238E27FC236}">
                <a16:creationId xmlns:a16="http://schemas.microsoft.com/office/drawing/2014/main" id="{60AD313D-B1B2-D644-CF59-9A4E8ADB5BCE}"/>
              </a:ext>
            </a:extLst>
          </p:cNvPr>
          <p:cNvSpPr txBox="1">
            <a:spLocks/>
          </p:cNvSpPr>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Tree>
    <p:extLst>
      <p:ext uri="{BB962C8B-B14F-4D97-AF65-F5344CB8AC3E}">
        <p14:creationId xmlns:p14="http://schemas.microsoft.com/office/powerpoint/2010/main" val="3875219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8BA29-15B6-40EC-987F-68EC8DAD05AC}"/>
              </a:ext>
            </a:extLst>
          </p:cNvPr>
          <p:cNvSpPr>
            <a:spLocks noGrp="1"/>
          </p:cNvSpPr>
          <p:nvPr>
            <p:ph type="title"/>
          </p:nvPr>
        </p:nvSpPr>
        <p:spPr>
          <a:xfrm>
            <a:off x="546100" y="1295400"/>
            <a:ext cx="8051800" cy="990600"/>
          </a:xfrm>
        </p:spPr>
        <p:txBody>
          <a:bodyPr/>
          <a:lstStyle/>
          <a:p>
            <a:r>
              <a:rPr lang="en-US" b="1"/>
              <a:t>Proposed Regulation: Workplace Chemical Protection Program (cont.)</a:t>
            </a:r>
          </a:p>
        </p:txBody>
      </p:sp>
      <p:sp>
        <p:nvSpPr>
          <p:cNvPr id="3" name="Content Placeholder 2">
            <a:extLst>
              <a:ext uri="{FF2B5EF4-FFF2-40B4-BE49-F238E27FC236}">
                <a16:creationId xmlns:a16="http://schemas.microsoft.com/office/drawing/2014/main" id="{8555D2BD-8A36-4C81-8235-41DE6F772D77}"/>
              </a:ext>
            </a:extLst>
          </p:cNvPr>
          <p:cNvSpPr>
            <a:spLocks noGrp="1"/>
          </p:cNvSpPr>
          <p:nvPr>
            <p:ph idx="1"/>
          </p:nvPr>
        </p:nvSpPr>
        <p:spPr>
          <a:xfrm>
            <a:off x="685800" y="2286000"/>
            <a:ext cx="7772400" cy="4031102"/>
          </a:xfrm>
        </p:spPr>
        <p:txBody>
          <a:bodyPr>
            <a:normAutofit fontScale="92500" lnSpcReduction="20000"/>
          </a:bodyPr>
          <a:lstStyle/>
          <a:p>
            <a:r>
              <a:rPr lang="en-US" dirty="0">
                <a:solidFill>
                  <a:srgbClr val="000000"/>
                </a:solidFill>
              </a:rPr>
              <a:t>Workplace Chemical Protection Program (WCPP)</a:t>
            </a:r>
            <a:endParaRPr lang="en-US" sz="4400" dirty="0">
              <a:solidFill>
                <a:srgbClr val="000000"/>
              </a:solidFill>
            </a:endParaRPr>
          </a:p>
          <a:p>
            <a:pPr lvl="1"/>
            <a:r>
              <a:rPr lang="en-US" dirty="0">
                <a:solidFill>
                  <a:srgbClr val="000000"/>
                </a:solidFill>
              </a:rPr>
              <a:t>Proposed inhalation exposure limit</a:t>
            </a:r>
            <a:r>
              <a:rPr lang="en-US" dirty="0"/>
              <a:t> (Existing Chemical Exposure Limit, or ECEL):</a:t>
            </a:r>
            <a:endParaRPr lang="en-US" dirty="0">
              <a:cs typeface="Arial"/>
            </a:endParaRPr>
          </a:p>
          <a:p>
            <a:pPr lvl="2"/>
            <a:r>
              <a:rPr lang="en-US" dirty="0">
                <a:solidFill>
                  <a:srgbClr val="000000"/>
                </a:solidFill>
              </a:rPr>
              <a:t>8-hour time-weighted average (TWA): 0.03 ppm </a:t>
            </a:r>
          </a:p>
          <a:p>
            <a:pPr lvl="2"/>
            <a:r>
              <a:rPr lang="en-US" dirty="0">
                <a:solidFill>
                  <a:srgbClr val="000000"/>
                </a:solidFill>
              </a:rPr>
              <a:t>For comparison, OSHA PEL is 10 ppm</a:t>
            </a:r>
            <a:endParaRPr lang="en-US" dirty="0">
              <a:solidFill>
                <a:srgbClr val="000000"/>
              </a:solidFill>
              <a:cs typeface="Arial"/>
            </a:endParaRPr>
          </a:p>
          <a:p>
            <a:pPr lvl="1"/>
            <a:r>
              <a:rPr lang="en-US" dirty="0">
                <a:solidFill>
                  <a:srgbClr val="000000"/>
                </a:solidFill>
              </a:rPr>
              <a:t>Includes additional monitoring, recordkeeping requirements, dermal requirements </a:t>
            </a:r>
            <a:endParaRPr lang="en-US" dirty="0">
              <a:solidFill>
                <a:srgbClr val="000000"/>
              </a:solidFill>
              <a:cs typeface="Arial"/>
            </a:endParaRPr>
          </a:p>
          <a:p>
            <a:pPr lvl="1"/>
            <a:r>
              <a:rPr lang="en-US" dirty="0">
                <a:solidFill>
                  <a:srgbClr val="000000"/>
                </a:solidFill>
              </a:rPr>
              <a:t>Provides </a:t>
            </a:r>
            <a:r>
              <a:rPr lang="en-US" dirty="0"/>
              <a:t>the consideration of more</a:t>
            </a:r>
            <a:r>
              <a:rPr lang="en-US" dirty="0">
                <a:solidFill>
                  <a:srgbClr val="00B0F0"/>
                </a:solidFill>
              </a:rPr>
              <a:t> </a:t>
            </a:r>
            <a:r>
              <a:rPr lang="en-US" dirty="0"/>
              <a:t>effective controls </a:t>
            </a:r>
            <a:r>
              <a:rPr lang="en-US" dirty="0">
                <a:solidFill>
                  <a:srgbClr val="000000"/>
                </a:solidFill>
              </a:rPr>
              <a:t>for preventing exceedances of the identified EPA exposure limit and preventing direct dermal contact </a:t>
            </a:r>
            <a:endParaRPr lang="en-US" dirty="0">
              <a:solidFill>
                <a:srgbClr val="000000"/>
              </a:solidFill>
              <a:cs typeface="Arial"/>
            </a:endParaRPr>
          </a:p>
          <a:p>
            <a:pPr lvl="1"/>
            <a:r>
              <a:rPr lang="en-US" dirty="0"/>
              <a:t>Aligns with existing OSHA requirements wherever possible</a:t>
            </a:r>
          </a:p>
          <a:p>
            <a:pPr lvl="1"/>
            <a:endParaRPr lang="en-US" dirty="0"/>
          </a:p>
        </p:txBody>
      </p:sp>
      <p:sp>
        <p:nvSpPr>
          <p:cNvPr id="5" name="Footer Placeholder 4">
            <a:extLst>
              <a:ext uri="{FF2B5EF4-FFF2-40B4-BE49-F238E27FC236}">
                <a16:creationId xmlns:a16="http://schemas.microsoft.com/office/drawing/2014/main" id="{42C54046-360B-4A7A-A9FC-A21FC7C3C9B7}"/>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
        <p:nvSpPr>
          <p:cNvPr id="4" name="Slide Number Placeholder 3">
            <a:extLst>
              <a:ext uri="{FF2B5EF4-FFF2-40B4-BE49-F238E27FC236}">
                <a16:creationId xmlns:a16="http://schemas.microsoft.com/office/drawing/2014/main" id="{93ABA78A-2540-4FC4-8DB1-1AAB374A0257}"/>
              </a:ext>
            </a:extLst>
          </p:cNvPr>
          <p:cNvSpPr>
            <a:spLocks noGrp="1"/>
          </p:cNvSpPr>
          <p:nvPr>
            <p:ph type="sldNum" sz="quarter" idx="12"/>
          </p:nvPr>
        </p:nvSpPr>
        <p:spPr/>
        <p:txBody>
          <a:bodyPr/>
          <a:lstStyle/>
          <a:p>
            <a:pPr>
              <a:defRPr/>
            </a:pPr>
            <a:fld id="{D35345C7-F636-48E4-879B-A60F42A34109}" type="slidenum">
              <a:rPr lang="en-US" smtClean="0"/>
              <a:pPr>
                <a:defRPr/>
              </a:pPr>
              <a:t>15</a:t>
            </a:fld>
            <a:endParaRPr lang="en-US"/>
          </a:p>
        </p:txBody>
      </p:sp>
    </p:spTree>
    <p:extLst>
      <p:ext uri="{BB962C8B-B14F-4D97-AF65-F5344CB8AC3E}">
        <p14:creationId xmlns:p14="http://schemas.microsoft.com/office/powerpoint/2010/main" val="3989387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FA27B4-E2B2-C7BF-64A4-BEB5526FF416}"/>
              </a:ext>
            </a:extLst>
          </p:cNvPr>
          <p:cNvSpPr>
            <a:spLocks noGrp="1"/>
          </p:cNvSpPr>
          <p:nvPr>
            <p:ph idx="1"/>
          </p:nvPr>
        </p:nvSpPr>
        <p:spPr>
          <a:xfrm>
            <a:off x="685800" y="2186564"/>
            <a:ext cx="7772400" cy="4061835"/>
          </a:xfrm>
        </p:spPr>
        <p:txBody>
          <a:bodyPr>
            <a:normAutofit/>
          </a:bodyPr>
          <a:lstStyle/>
          <a:p>
            <a:r>
              <a:rPr lang="en-US" sz="2400" dirty="0"/>
              <a:t>The CTC WCPP </a:t>
            </a:r>
            <a:r>
              <a:rPr lang="en-US" sz="2400" dirty="0">
                <a:latin typeface="Arial" panose="020B0604020202020204" pitchFamily="34" charset="0"/>
                <a:cs typeface="Arial" panose="020B0604020202020204" pitchFamily="34" charset="0"/>
              </a:rPr>
              <a:t>reduces compliance burdens by following a familiar framework: </a:t>
            </a:r>
            <a:endParaRPr lang="en-US" sz="2400" dirty="0"/>
          </a:p>
          <a:p>
            <a:pPr lvl="1"/>
            <a:r>
              <a:rPr lang="en-US" sz="1800" dirty="0"/>
              <a:t>Initial monitoring to determine frequency of periodic monitoring </a:t>
            </a:r>
          </a:p>
          <a:p>
            <a:pPr lvl="1"/>
            <a:r>
              <a:rPr lang="en-US" sz="1800" dirty="0"/>
              <a:t>Periodic monitoring every 3 months, 6 months, or 5 years, based on ECEL and ECEL action level</a:t>
            </a:r>
          </a:p>
          <a:p>
            <a:pPr lvl="1"/>
            <a:r>
              <a:rPr lang="en-US" sz="1800" dirty="0"/>
              <a:t>Requirements to reduce exposures based on the </a:t>
            </a:r>
            <a:r>
              <a:rPr lang="en-US" sz="1800" dirty="0">
                <a:solidFill>
                  <a:schemeClr val="tx2"/>
                </a:solidFill>
              </a:rPr>
              <a:t>h</a:t>
            </a:r>
            <a:r>
              <a:rPr lang="en-US" sz="1800" dirty="0"/>
              <a:t>ierarchy of controls</a:t>
            </a:r>
          </a:p>
          <a:p>
            <a:pPr lvl="1"/>
            <a:r>
              <a:rPr lang="en-US" sz="1800" dirty="0"/>
              <a:t>Respirator selection criteria to protect workers from any remaining risks</a:t>
            </a:r>
          </a:p>
          <a:p>
            <a:r>
              <a:rPr lang="en-US" sz="2200" dirty="0">
                <a:latin typeface="Arial" panose="020B0604020202020204" pitchFamily="34" charset="0"/>
                <a:cs typeface="Arial" panose="020B0604020202020204" pitchFamily="34" charset="0"/>
              </a:rPr>
              <a:t>EPA’s WCPP applies to Owners or Operators and Potentially Exposed Persons</a:t>
            </a:r>
          </a:p>
          <a:p>
            <a:pPr lvl="1"/>
            <a:r>
              <a:rPr lang="en-US" sz="1800" dirty="0">
                <a:latin typeface="Arial" panose="020B0604020202020204" pitchFamily="34" charset="0"/>
                <a:cs typeface="Arial" panose="020B0604020202020204" pitchFamily="34" charset="0"/>
              </a:rPr>
              <a:t>Broader definition than “employers” and “employees” </a:t>
            </a:r>
          </a:p>
          <a:p>
            <a:pPr marL="457200" lvl="1" indent="0">
              <a:buNone/>
            </a:pPr>
            <a:endParaRPr lang="en-US" sz="1800" dirty="0"/>
          </a:p>
          <a:p>
            <a:endParaRPr lang="en-US" dirty="0"/>
          </a:p>
        </p:txBody>
      </p:sp>
      <p:sp>
        <p:nvSpPr>
          <p:cNvPr id="4" name="Footer Placeholder 3">
            <a:extLst>
              <a:ext uri="{FF2B5EF4-FFF2-40B4-BE49-F238E27FC236}">
                <a16:creationId xmlns:a16="http://schemas.microsoft.com/office/drawing/2014/main" id="{F1F5647E-450C-91BE-42D1-C1616F3DD67C}"/>
              </a:ext>
            </a:extLst>
          </p:cNvPr>
          <p:cNvSpPr>
            <a:spLocks noGrp="1"/>
          </p:cNvSpPr>
          <p:nvPr>
            <p:ph type="ftr" sz="quarter" idx="11"/>
          </p:nvPr>
        </p:nvSpPr>
        <p:spPr>
          <a:xfrm>
            <a:off x="1905000" y="6415665"/>
            <a:ext cx="5486400" cy="457200"/>
          </a:xfrm>
        </p:spPr>
        <p:txBody>
          <a:bodyPr/>
          <a:lstStyle/>
          <a:p>
            <a:pPr>
              <a:defRPr/>
            </a:pPr>
            <a:r>
              <a:rPr lang="en-US"/>
              <a:t>U.S. Environmental Protection Agency</a:t>
            </a:r>
            <a:endParaRPr lang="en-US" strike="sngStrike"/>
          </a:p>
        </p:txBody>
      </p:sp>
      <p:sp>
        <p:nvSpPr>
          <p:cNvPr id="5" name="Slide Number Placeholder 4">
            <a:extLst>
              <a:ext uri="{FF2B5EF4-FFF2-40B4-BE49-F238E27FC236}">
                <a16:creationId xmlns:a16="http://schemas.microsoft.com/office/drawing/2014/main" id="{DF18D441-179B-0C32-690F-6E05A516899D}"/>
              </a:ext>
            </a:extLst>
          </p:cNvPr>
          <p:cNvSpPr>
            <a:spLocks noGrp="1"/>
          </p:cNvSpPr>
          <p:nvPr>
            <p:ph type="sldNum" sz="quarter" idx="12"/>
          </p:nvPr>
        </p:nvSpPr>
        <p:spPr/>
        <p:txBody>
          <a:bodyPr/>
          <a:lstStyle/>
          <a:p>
            <a:pPr>
              <a:defRPr/>
            </a:pPr>
            <a:r>
              <a:rPr lang="en-US"/>
              <a:t>16</a:t>
            </a:r>
          </a:p>
        </p:txBody>
      </p:sp>
      <p:sp>
        <p:nvSpPr>
          <p:cNvPr id="6" name="Title 1">
            <a:extLst>
              <a:ext uri="{FF2B5EF4-FFF2-40B4-BE49-F238E27FC236}">
                <a16:creationId xmlns:a16="http://schemas.microsoft.com/office/drawing/2014/main" id="{09F2A803-D75C-0A13-4444-85B785BD2160}"/>
              </a:ext>
            </a:extLst>
          </p:cNvPr>
          <p:cNvSpPr>
            <a:spLocks noGrp="1"/>
          </p:cNvSpPr>
          <p:nvPr>
            <p:ph type="title"/>
          </p:nvPr>
        </p:nvSpPr>
        <p:spPr>
          <a:xfrm>
            <a:off x="509239" y="1195964"/>
            <a:ext cx="8125522" cy="990600"/>
          </a:xfrm>
        </p:spPr>
        <p:txBody>
          <a:bodyPr/>
          <a:lstStyle/>
          <a:p>
            <a:r>
              <a:rPr lang="en-US" b="1"/>
              <a:t>Proposed Regulation: Workplace Chemical Protection Program (cont.)</a:t>
            </a:r>
          </a:p>
        </p:txBody>
      </p:sp>
    </p:spTree>
    <p:extLst>
      <p:ext uri="{BB962C8B-B14F-4D97-AF65-F5344CB8AC3E}">
        <p14:creationId xmlns:p14="http://schemas.microsoft.com/office/powerpoint/2010/main" val="608736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C2A2F-B1FC-65DE-C4FC-C3E48EB436A0}"/>
              </a:ext>
            </a:extLst>
          </p:cNvPr>
          <p:cNvSpPr>
            <a:spLocks noGrp="1"/>
          </p:cNvSpPr>
          <p:nvPr>
            <p:ph type="title"/>
          </p:nvPr>
        </p:nvSpPr>
        <p:spPr>
          <a:xfrm>
            <a:off x="261937" y="1152460"/>
            <a:ext cx="8620125" cy="990600"/>
          </a:xfrm>
        </p:spPr>
        <p:txBody>
          <a:bodyPr/>
          <a:lstStyle/>
          <a:p>
            <a:r>
              <a:rPr lang="en-US" sz="2800" b="1"/>
              <a:t>Proposed Regulation: Industrial and Commercial Uses Continuing with WCPP</a:t>
            </a:r>
            <a:endParaRPr lang="en-US" sz="2800" b="1" strike="sngStrike"/>
          </a:p>
        </p:txBody>
      </p:sp>
      <p:sp>
        <p:nvSpPr>
          <p:cNvPr id="3" name="Content Placeholder 2">
            <a:extLst>
              <a:ext uri="{FF2B5EF4-FFF2-40B4-BE49-F238E27FC236}">
                <a16:creationId xmlns:a16="http://schemas.microsoft.com/office/drawing/2014/main" id="{A6EE5DB1-9450-991F-5F7D-C779B8BE8C8E}"/>
              </a:ext>
            </a:extLst>
          </p:cNvPr>
          <p:cNvSpPr>
            <a:spLocks noGrp="1"/>
          </p:cNvSpPr>
          <p:nvPr>
            <p:ph idx="1"/>
          </p:nvPr>
        </p:nvSpPr>
        <p:spPr>
          <a:xfrm>
            <a:off x="457200" y="2143060"/>
            <a:ext cx="8229600" cy="3911600"/>
          </a:xfrm>
        </p:spPr>
        <p:txBody>
          <a:bodyPr/>
          <a:lstStyle/>
          <a:p>
            <a:pPr marL="342900" lvl="1" indent="-342900">
              <a:spcBef>
                <a:spcPts val="0"/>
              </a:spcBef>
              <a:buChar char="•"/>
              <a:defRPr/>
            </a:pPr>
            <a:r>
              <a:rPr lang="en-US" sz="1800">
                <a:cs typeface="Arial"/>
              </a:rPr>
              <a:t>Uses that are not prohibited would continue with strong, achievable, worker protections: </a:t>
            </a:r>
            <a:endParaRPr lang="en-US" sz="1800">
              <a:cs typeface="Arial" panose="020B0604020202020204" pitchFamily="34" charset="0"/>
            </a:endParaRPr>
          </a:p>
          <a:p>
            <a:pPr lvl="1">
              <a:lnSpc>
                <a:spcPct val="90000"/>
              </a:lnSpc>
              <a:defRPr/>
            </a:pPr>
            <a:r>
              <a:rPr lang="en-US" sz="1500">
                <a:solidFill>
                  <a:srgbClr val="000000"/>
                </a:solidFill>
              </a:rPr>
              <a:t>Manufacturing (Domestic)</a:t>
            </a:r>
            <a:endParaRPr lang="en-US" sz="1500">
              <a:solidFill>
                <a:srgbClr val="000000"/>
              </a:solidFill>
              <a:cs typeface="Arial"/>
            </a:endParaRPr>
          </a:p>
          <a:p>
            <a:pPr lvl="1">
              <a:lnSpc>
                <a:spcPct val="90000"/>
              </a:lnSpc>
              <a:defRPr/>
            </a:pPr>
            <a:r>
              <a:rPr lang="en-US" sz="1500">
                <a:solidFill>
                  <a:srgbClr val="000000"/>
                </a:solidFill>
              </a:rPr>
              <a:t>Manufacturing (Import)</a:t>
            </a:r>
            <a:endParaRPr lang="en-US" sz="1500">
              <a:solidFill>
                <a:srgbClr val="000000"/>
              </a:solidFill>
              <a:cs typeface="Arial"/>
            </a:endParaRPr>
          </a:p>
          <a:p>
            <a:pPr lvl="1">
              <a:lnSpc>
                <a:spcPct val="90000"/>
              </a:lnSpc>
              <a:defRPr/>
            </a:pPr>
            <a:r>
              <a:rPr lang="en-US" sz="1500">
                <a:solidFill>
                  <a:srgbClr val="000000"/>
                </a:solidFill>
              </a:rPr>
              <a:t>Processing: as a reactant in the production of HCFCs, HFCs, HFOs, and PCE</a:t>
            </a:r>
          </a:p>
          <a:p>
            <a:pPr lvl="1">
              <a:lnSpc>
                <a:spcPct val="90000"/>
              </a:lnSpc>
              <a:defRPr/>
            </a:pPr>
            <a:r>
              <a:rPr lang="en-US" sz="1500">
                <a:solidFill>
                  <a:srgbClr val="000000"/>
                </a:solidFill>
              </a:rPr>
              <a:t>Processing: incorporation into a formulation, mixture, or reaction products in agricultural products manufacturing and other basic organic and inorganic chemical manufacturing</a:t>
            </a:r>
          </a:p>
          <a:p>
            <a:pPr lvl="1">
              <a:lnSpc>
                <a:spcPct val="90000"/>
              </a:lnSpc>
              <a:defRPr/>
            </a:pPr>
            <a:r>
              <a:rPr lang="en-US" sz="1500">
                <a:solidFill>
                  <a:srgbClr val="000000"/>
                </a:solidFill>
              </a:rPr>
              <a:t>Processing: repackaging for use as a laboratory chemical </a:t>
            </a:r>
          </a:p>
          <a:p>
            <a:pPr lvl="1">
              <a:lnSpc>
                <a:spcPct val="90000"/>
              </a:lnSpc>
              <a:defRPr/>
            </a:pPr>
            <a:r>
              <a:rPr lang="en-US" sz="1500">
                <a:solidFill>
                  <a:srgbClr val="000000"/>
                </a:solidFill>
              </a:rPr>
              <a:t>Recycling </a:t>
            </a:r>
          </a:p>
          <a:p>
            <a:pPr lvl="1">
              <a:lnSpc>
                <a:spcPct val="90000"/>
              </a:lnSpc>
              <a:defRPr/>
            </a:pPr>
            <a:r>
              <a:rPr lang="en-US" sz="1500">
                <a:solidFill>
                  <a:srgbClr val="000000"/>
                </a:solidFill>
              </a:rPr>
              <a:t>Industrial and commercial use: as an industrial processing aid in the manufacture of agricultural products</a:t>
            </a:r>
          </a:p>
          <a:p>
            <a:pPr lvl="1">
              <a:lnSpc>
                <a:spcPct val="90000"/>
              </a:lnSpc>
              <a:defRPr/>
            </a:pPr>
            <a:r>
              <a:rPr lang="en-US" sz="1500">
                <a:solidFill>
                  <a:srgbClr val="000000"/>
                </a:solidFill>
              </a:rPr>
              <a:t>Industrial and commercial use: in the elimination of nitrogen trichloride in the production of chlorine and caustic soda</a:t>
            </a:r>
          </a:p>
          <a:p>
            <a:pPr lvl="1">
              <a:lnSpc>
                <a:spcPct val="90000"/>
              </a:lnSpc>
              <a:defRPr/>
            </a:pPr>
            <a:r>
              <a:rPr lang="en-US" sz="1500">
                <a:solidFill>
                  <a:srgbClr val="000000"/>
                </a:solidFill>
              </a:rPr>
              <a:t>Disposal</a:t>
            </a:r>
          </a:p>
          <a:p>
            <a:endParaRPr lang="en-US"/>
          </a:p>
        </p:txBody>
      </p:sp>
      <p:sp>
        <p:nvSpPr>
          <p:cNvPr id="4" name="Slide Number Placeholder 3">
            <a:extLst>
              <a:ext uri="{FF2B5EF4-FFF2-40B4-BE49-F238E27FC236}">
                <a16:creationId xmlns:a16="http://schemas.microsoft.com/office/drawing/2014/main" id="{41029341-CF1D-96EE-FE77-E52F8F53D3FA}"/>
              </a:ext>
            </a:extLst>
          </p:cNvPr>
          <p:cNvSpPr>
            <a:spLocks noGrp="1"/>
          </p:cNvSpPr>
          <p:nvPr>
            <p:ph type="sldNum" sz="quarter" idx="12"/>
          </p:nvPr>
        </p:nvSpPr>
        <p:spPr/>
        <p:txBody>
          <a:bodyPr/>
          <a:lstStyle/>
          <a:p>
            <a:pPr>
              <a:defRPr/>
            </a:pPr>
            <a:fld id="{D35345C7-F636-48E4-879B-A60F42A34109}" type="slidenum">
              <a:rPr lang="en-US" smtClean="0"/>
              <a:pPr>
                <a:defRPr/>
              </a:pPr>
              <a:t>17</a:t>
            </a:fld>
            <a:endParaRPr lang="en-US"/>
          </a:p>
        </p:txBody>
      </p:sp>
      <p:sp>
        <p:nvSpPr>
          <p:cNvPr id="5" name="Footer Placeholder 4">
            <a:extLst>
              <a:ext uri="{FF2B5EF4-FFF2-40B4-BE49-F238E27FC236}">
                <a16:creationId xmlns:a16="http://schemas.microsoft.com/office/drawing/2014/main" id="{61FC4E30-58FC-4367-C1E6-36A51721876B}"/>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Tree>
    <p:extLst>
      <p:ext uri="{BB962C8B-B14F-4D97-AF65-F5344CB8AC3E}">
        <p14:creationId xmlns:p14="http://schemas.microsoft.com/office/powerpoint/2010/main" val="4123481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C2A2F-B1FC-65DE-C4FC-C3E48EB436A0}"/>
              </a:ext>
            </a:extLst>
          </p:cNvPr>
          <p:cNvSpPr>
            <a:spLocks noGrp="1"/>
          </p:cNvSpPr>
          <p:nvPr>
            <p:ph type="title"/>
          </p:nvPr>
        </p:nvSpPr>
        <p:spPr>
          <a:xfrm>
            <a:off x="261937" y="1152460"/>
            <a:ext cx="8620125" cy="990600"/>
          </a:xfrm>
        </p:spPr>
        <p:txBody>
          <a:bodyPr/>
          <a:lstStyle/>
          <a:p>
            <a:r>
              <a:rPr lang="en-US" sz="2800" b="1"/>
              <a:t>Proposed Regulation: Workplace Controls for Laboratory Use</a:t>
            </a:r>
          </a:p>
        </p:txBody>
      </p:sp>
      <p:sp>
        <p:nvSpPr>
          <p:cNvPr id="3" name="Content Placeholder 2">
            <a:extLst>
              <a:ext uri="{FF2B5EF4-FFF2-40B4-BE49-F238E27FC236}">
                <a16:creationId xmlns:a16="http://schemas.microsoft.com/office/drawing/2014/main" id="{A6EE5DB1-9450-991F-5F7D-C779B8BE8C8E}"/>
              </a:ext>
            </a:extLst>
          </p:cNvPr>
          <p:cNvSpPr>
            <a:spLocks noGrp="1"/>
          </p:cNvSpPr>
          <p:nvPr>
            <p:ph idx="1"/>
          </p:nvPr>
        </p:nvSpPr>
        <p:spPr>
          <a:xfrm>
            <a:off x="666206" y="2143060"/>
            <a:ext cx="8016618" cy="3911600"/>
          </a:xfrm>
        </p:spPr>
        <p:txBody>
          <a:bodyPr/>
          <a:lstStyle/>
          <a:p>
            <a:r>
              <a:rPr lang="en-US" sz="1800" dirty="0"/>
              <a:t>For the industrial and commercial use of CTC as a laboratory chemical, except for DoD’s use of CTC as a laboratory chemical in chemical weapons destruction, the proposed rule would require owners and operators to:</a:t>
            </a:r>
          </a:p>
          <a:p>
            <a:pPr lvl="1"/>
            <a:r>
              <a:rPr lang="en-US" sz="1600" dirty="0"/>
              <a:t>Ensure fume hoods are in use and functioning properly to minimize exposures when using CTC in laboratory settings</a:t>
            </a:r>
          </a:p>
          <a:p>
            <a:pPr lvl="1"/>
            <a:r>
              <a:rPr lang="en-US" sz="1600" dirty="0"/>
              <a:t>Provide dermal PPE (e.g., impervious gloves) to prevent direct dermal contact</a:t>
            </a:r>
          </a:p>
          <a:p>
            <a:r>
              <a:rPr lang="en-US" sz="1800" dirty="0"/>
              <a:t>EPA considered existing good laboratory practices and OSHA’s Occupational exposure to hazardous chemicals in laboratories standard at 29 CFR 1910.1450</a:t>
            </a:r>
          </a:p>
          <a:p>
            <a:r>
              <a:rPr lang="en-US" sz="1800" dirty="0"/>
              <a:t>For DoD’s use of CTC as a laboratory chemical in chemical weapons destruction, the proposed rule would require advanced engineering controls and dermal PPE (e.g., impervious gloves) </a:t>
            </a:r>
          </a:p>
          <a:p>
            <a:endParaRPr lang="en-US" sz="2000" dirty="0"/>
          </a:p>
        </p:txBody>
      </p:sp>
      <p:sp>
        <p:nvSpPr>
          <p:cNvPr id="4" name="Slide Number Placeholder 3">
            <a:extLst>
              <a:ext uri="{FF2B5EF4-FFF2-40B4-BE49-F238E27FC236}">
                <a16:creationId xmlns:a16="http://schemas.microsoft.com/office/drawing/2014/main" id="{41029341-CF1D-96EE-FE77-E52F8F53D3FA}"/>
              </a:ext>
            </a:extLst>
          </p:cNvPr>
          <p:cNvSpPr>
            <a:spLocks noGrp="1"/>
          </p:cNvSpPr>
          <p:nvPr>
            <p:ph type="sldNum" sz="quarter" idx="12"/>
          </p:nvPr>
        </p:nvSpPr>
        <p:spPr/>
        <p:txBody>
          <a:bodyPr/>
          <a:lstStyle/>
          <a:p>
            <a:pPr>
              <a:defRPr/>
            </a:pPr>
            <a:fld id="{D35345C7-F636-48E4-879B-A60F42A34109}" type="slidenum">
              <a:rPr lang="en-US" smtClean="0"/>
              <a:pPr>
                <a:defRPr/>
              </a:pPr>
              <a:t>18</a:t>
            </a:fld>
            <a:endParaRPr lang="en-US"/>
          </a:p>
        </p:txBody>
      </p:sp>
      <p:sp>
        <p:nvSpPr>
          <p:cNvPr id="5" name="Footer Placeholder 4">
            <a:extLst>
              <a:ext uri="{FF2B5EF4-FFF2-40B4-BE49-F238E27FC236}">
                <a16:creationId xmlns:a16="http://schemas.microsoft.com/office/drawing/2014/main" id="{61FC4E30-58FC-4367-C1E6-36A51721876B}"/>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Tree>
    <p:extLst>
      <p:ext uri="{BB962C8B-B14F-4D97-AF65-F5344CB8AC3E}">
        <p14:creationId xmlns:p14="http://schemas.microsoft.com/office/powerpoint/2010/main" val="3591248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EBB73-8895-EEBA-0229-5D447EB969E5}"/>
              </a:ext>
            </a:extLst>
          </p:cNvPr>
          <p:cNvSpPr>
            <a:spLocks noGrp="1"/>
          </p:cNvSpPr>
          <p:nvPr>
            <p:ph type="title"/>
          </p:nvPr>
        </p:nvSpPr>
        <p:spPr>
          <a:xfrm>
            <a:off x="762000" y="1145387"/>
            <a:ext cx="7620000" cy="990600"/>
          </a:xfrm>
        </p:spPr>
        <p:txBody>
          <a:bodyPr/>
          <a:lstStyle/>
          <a:p>
            <a:r>
              <a:rPr lang="en-US" sz="3000" b="1"/>
              <a:t>Proposed </a:t>
            </a:r>
            <a:r>
              <a:rPr lang="en-US" sz="2800" b="1"/>
              <a:t>Prohibitions</a:t>
            </a:r>
            <a:r>
              <a:rPr lang="en-US" sz="3000" b="1"/>
              <a:t>: Industrial and </a:t>
            </a:r>
            <a:r>
              <a:rPr lang="en-US" sz="3000" b="1">
                <a:solidFill>
                  <a:schemeClr val="tx2"/>
                </a:solidFill>
              </a:rPr>
              <a:t>Commercial Use</a:t>
            </a:r>
            <a:endParaRPr lang="en-US" sz="3000" strike="sngStrike">
              <a:solidFill>
                <a:schemeClr val="tx2"/>
              </a:solidFill>
            </a:endParaRPr>
          </a:p>
        </p:txBody>
      </p:sp>
      <p:sp>
        <p:nvSpPr>
          <p:cNvPr id="4" name="Footer Placeholder 3">
            <a:extLst>
              <a:ext uri="{FF2B5EF4-FFF2-40B4-BE49-F238E27FC236}">
                <a16:creationId xmlns:a16="http://schemas.microsoft.com/office/drawing/2014/main" id="{2026B851-F6E5-FADD-2CD0-E6B600C2C74F}"/>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411702C7-C63E-6BC5-7AB0-9916665711BA}"/>
              </a:ext>
            </a:extLst>
          </p:cNvPr>
          <p:cNvSpPr>
            <a:spLocks noGrp="1"/>
          </p:cNvSpPr>
          <p:nvPr>
            <p:ph type="sldNum" sz="quarter" idx="12"/>
          </p:nvPr>
        </p:nvSpPr>
        <p:spPr/>
        <p:txBody>
          <a:bodyPr/>
          <a:lstStyle/>
          <a:p>
            <a:pPr>
              <a:defRPr/>
            </a:pPr>
            <a:r>
              <a:rPr lang="en-US"/>
              <a:t>19</a:t>
            </a:r>
            <a:endParaRPr lang="en-US" strike="sngStrike"/>
          </a:p>
        </p:txBody>
      </p:sp>
      <p:sp>
        <p:nvSpPr>
          <p:cNvPr id="10" name="TextBox 9">
            <a:extLst>
              <a:ext uri="{FF2B5EF4-FFF2-40B4-BE49-F238E27FC236}">
                <a16:creationId xmlns:a16="http://schemas.microsoft.com/office/drawing/2014/main" id="{6AF4A83E-01A3-65C1-3220-05C8EA655D63}"/>
              </a:ext>
            </a:extLst>
          </p:cNvPr>
          <p:cNvSpPr txBox="1"/>
          <p:nvPr/>
        </p:nvSpPr>
        <p:spPr>
          <a:xfrm>
            <a:off x="403529" y="2243159"/>
            <a:ext cx="8215685" cy="2577950"/>
          </a:xfrm>
          <a:prstGeom prst="rect">
            <a:avLst/>
          </a:prstGeom>
          <a:noFill/>
        </p:spPr>
        <p:txBody>
          <a:bodyPr wrap="square">
            <a:spAutoFit/>
          </a:bodyPr>
          <a:lstStyle/>
          <a:p>
            <a:pPr marL="347345" lvl="1" indent="-342900">
              <a:lnSpc>
                <a:spcPct val="110000"/>
              </a:lnSpc>
              <a:spcBef>
                <a:spcPts val="0"/>
              </a:spcBef>
              <a:buFont typeface="Calibri" panose="020F0502020204030204" pitchFamily="34" charset="0"/>
              <a:buChar char="•"/>
            </a:pPr>
            <a:r>
              <a:rPr lang="en-US" sz="1900">
                <a:solidFill>
                  <a:srgbClr val="000000"/>
                </a:solidFill>
                <a:cs typeface="Calibri"/>
              </a:rPr>
              <a:t>Prohibit uses where information indicates use of CTC has ceased.</a:t>
            </a:r>
          </a:p>
          <a:p>
            <a:pPr marL="347345" lvl="1" indent="-342900">
              <a:lnSpc>
                <a:spcPct val="110000"/>
              </a:lnSpc>
              <a:spcBef>
                <a:spcPts val="0"/>
              </a:spcBef>
              <a:buFont typeface="Calibri" panose="020F0502020204030204" pitchFamily="34" charset="0"/>
              <a:buChar char="•"/>
            </a:pPr>
            <a:r>
              <a:rPr lang="en-US" sz="1900">
                <a:solidFill>
                  <a:srgbClr val="000000"/>
                </a:solidFill>
                <a:cs typeface="Calibri"/>
              </a:rPr>
              <a:t>EPA has attempted to identify users of CTC for these uses; however, the Agency has not found any ongoing users of CTC for these conditions of use. </a:t>
            </a:r>
          </a:p>
          <a:p>
            <a:pPr marL="347345" lvl="1" indent="-342900">
              <a:lnSpc>
                <a:spcPct val="110000"/>
              </a:lnSpc>
              <a:spcBef>
                <a:spcPts val="0"/>
              </a:spcBef>
              <a:buFont typeface="Calibri" panose="020F0502020204030204" pitchFamily="34" charset="0"/>
              <a:buChar char="•"/>
            </a:pPr>
            <a:r>
              <a:rPr lang="en-US" sz="1900">
                <a:solidFill>
                  <a:srgbClr val="000000"/>
                </a:solidFill>
                <a:cs typeface="Calibri"/>
              </a:rPr>
              <a:t>EPA expects that this is a result of the phaseout of CTC manufacturing in the US for most non-feedstock domestic uses due to the Montreal Protocol and Title VI of the CAA.</a:t>
            </a:r>
          </a:p>
          <a:p>
            <a:pPr marL="347345" lvl="1" indent="-342900">
              <a:lnSpc>
                <a:spcPct val="110000"/>
              </a:lnSpc>
              <a:spcBef>
                <a:spcPts val="0"/>
              </a:spcBef>
              <a:buFont typeface="Calibri" panose="020F0502020204030204" pitchFamily="34" charset="0"/>
              <a:buChar char="•"/>
            </a:pPr>
            <a:endParaRPr lang="en-US" sz="1500">
              <a:solidFill>
                <a:srgbClr val="000000"/>
              </a:solidFill>
              <a:cs typeface="Calibri"/>
            </a:endParaRPr>
          </a:p>
        </p:txBody>
      </p:sp>
    </p:spTree>
    <p:extLst>
      <p:ext uri="{BB962C8B-B14F-4D97-AF65-F5344CB8AC3E}">
        <p14:creationId xmlns:p14="http://schemas.microsoft.com/office/powerpoint/2010/main" val="248928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37A0F-F7A4-425C-968C-AB2642E55E51}"/>
              </a:ext>
            </a:extLst>
          </p:cNvPr>
          <p:cNvSpPr>
            <a:spLocks noGrp="1"/>
          </p:cNvSpPr>
          <p:nvPr>
            <p:ph type="title"/>
          </p:nvPr>
        </p:nvSpPr>
        <p:spPr>
          <a:xfrm>
            <a:off x="685800" y="1298448"/>
            <a:ext cx="7620000" cy="990600"/>
          </a:xfrm>
        </p:spPr>
        <p:txBody>
          <a:bodyPr/>
          <a:lstStyle/>
          <a:p>
            <a:r>
              <a:rPr lang="en-US" b="1"/>
              <a:t>Agenda </a:t>
            </a:r>
          </a:p>
        </p:txBody>
      </p:sp>
      <p:sp>
        <p:nvSpPr>
          <p:cNvPr id="3" name="Content Placeholder 2">
            <a:extLst>
              <a:ext uri="{FF2B5EF4-FFF2-40B4-BE49-F238E27FC236}">
                <a16:creationId xmlns:a16="http://schemas.microsoft.com/office/drawing/2014/main" id="{36130626-24EE-4ABA-9508-62A65ABABC2B}"/>
              </a:ext>
            </a:extLst>
          </p:cNvPr>
          <p:cNvSpPr>
            <a:spLocks noGrp="1"/>
          </p:cNvSpPr>
          <p:nvPr>
            <p:ph idx="1"/>
          </p:nvPr>
        </p:nvSpPr>
        <p:spPr>
          <a:xfrm>
            <a:off x="685800" y="2114549"/>
            <a:ext cx="7772400" cy="3962401"/>
          </a:xfrm>
        </p:spPr>
        <p:txBody>
          <a:bodyPr>
            <a:noAutofit/>
          </a:bodyPr>
          <a:lstStyle/>
          <a:p>
            <a:r>
              <a:rPr lang="en-US" sz="2000"/>
              <a:t>Purpose and Overview of Rulemaking</a:t>
            </a:r>
            <a:endParaRPr lang="en-US" sz="2000" strike="sngStrike"/>
          </a:p>
          <a:p>
            <a:r>
              <a:rPr lang="en-US" sz="2000">
                <a:cs typeface="Arial"/>
              </a:rPr>
              <a:t>CTC Background</a:t>
            </a:r>
          </a:p>
          <a:p>
            <a:r>
              <a:rPr lang="en-US" sz="2000"/>
              <a:t>TSCA Regulatory Toolbox</a:t>
            </a:r>
            <a:endParaRPr lang="en-US" sz="2000">
              <a:cs typeface="Arial"/>
            </a:endParaRPr>
          </a:p>
          <a:p>
            <a:r>
              <a:rPr lang="en-US" sz="2000"/>
              <a:t>Developing Effective Regulations</a:t>
            </a:r>
          </a:p>
          <a:p>
            <a:r>
              <a:rPr lang="en-US" sz="2000">
                <a:cs typeface="Arial"/>
              </a:rPr>
              <a:t>Proposed Regulation</a:t>
            </a:r>
          </a:p>
          <a:p>
            <a:r>
              <a:rPr lang="en-US" sz="2000"/>
              <a:t>Alternative Regulatory Action</a:t>
            </a:r>
            <a:endParaRPr lang="en-US" sz="2000">
              <a:cs typeface="Arial"/>
            </a:endParaRPr>
          </a:p>
          <a:p>
            <a:r>
              <a:rPr lang="en-US" sz="2000"/>
              <a:t>Benefits</a:t>
            </a:r>
          </a:p>
          <a:p>
            <a:r>
              <a:rPr lang="en-US" sz="2000">
                <a:cs typeface="Arial"/>
              </a:rPr>
              <a:t>Requests for Comment and Opportunities for Engagement</a:t>
            </a:r>
          </a:p>
          <a:p>
            <a:r>
              <a:rPr lang="en-US" sz="2000">
                <a:cs typeface="Arial"/>
              </a:rPr>
              <a:t>Next Steps</a:t>
            </a:r>
          </a:p>
          <a:p>
            <a:r>
              <a:rPr lang="en-US" sz="2000">
                <a:cs typeface="Arial"/>
              </a:rPr>
              <a:t>Additional Resources</a:t>
            </a:r>
          </a:p>
        </p:txBody>
      </p:sp>
      <p:sp>
        <p:nvSpPr>
          <p:cNvPr id="7" name="Footer Placeholder 5">
            <a:extLst>
              <a:ext uri="{FF2B5EF4-FFF2-40B4-BE49-F238E27FC236}">
                <a16:creationId xmlns:a16="http://schemas.microsoft.com/office/drawing/2014/main" id="{6E1F7EA5-5D12-4987-BDC7-9A2FD08A77A5}"/>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endParaRPr lang="en-US" sz="1400" i="1" spc="-25">
              <a:solidFill>
                <a:srgbClr val="FF0000"/>
              </a:solidFill>
              <a:latin typeface="Calibri"/>
              <a:cs typeface="Calibri"/>
            </a:endParaRPr>
          </a:p>
          <a:p>
            <a:pPr>
              <a:lnSpc>
                <a:spcPts val="1795"/>
              </a:lnSpc>
            </a:pPr>
            <a:endParaRPr lang="en-US" spc="-10"/>
          </a:p>
        </p:txBody>
      </p:sp>
      <p:sp>
        <p:nvSpPr>
          <p:cNvPr id="4" name="Slide Number Placeholder 3">
            <a:extLst>
              <a:ext uri="{FF2B5EF4-FFF2-40B4-BE49-F238E27FC236}">
                <a16:creationId xmlns:a16="http://schemas.microsoft.com/office/drawing/2014/main" id="{4B97DAE1-9D36-414C-82DC-595931B6BC76}"/>
              </a:ext>
            </a:extLst>
          </p:cNvPr>
          <p:cNvSpPr>
            <a:spLocks noGrp="1"/>
          </p:cNvSpPr>
          <p:nvPr>
            <p:ph type="sldNum" sz="quarter" idx="12"/>
          </p:nvPr>
        </p:nvSpPr>
        <p:spPr/>
        <p:txBody>
          <a:bodyPr/>
          <a:lstStyle/>
          <a:p>
            <a:pPr>
              <a:defRPr/>
            </a:pPr>
            <a:fld id="{669C2884-559B-45FB-9DDB-AADF63867580}" type="slidenum">
              <a:rPr lang="en-US" smtClean="0"/>
              <a:pPr>
                <a:defRPr/>
              </a:pPr>
              <a:t>2</a:t>
            </a:fld>
            <a:endParaRPr lang="en-US"/>
          </a:p>
        </p:txBody>
      </p:sp>
    </p:spTree>
    <p:extLst>
      <p:ext uri="{BB962C8B-B14F-4D97-AF65-F5344CB8AC3E}">
        <p14:creationId xmlns:p14="http://schemas.microsoft.com/office/powerpoint/2010/main" val="3570880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396D4-BE44-8423-6BA1-DA7870E9DDD5}"/>
              </a:ext>
            </a:extLst>
          </p:cNvPr>
          <p:cNvSpPr>
            <a:spLocks noGrp="1"/>
          </p:cNvSpPr>
          <p:nvPr>
            <p:ph type="title"/>
          </p:nvPr>
        </p:nvSpPr>
        <p:spPr>
          <a:xfrm>
            <a:off x="313231" y="889000"/>
            <a:ext cx="8517537" cy="990600"/>
          </a:xfrm>
        </p:spPr>
        <p:txBody>
          <a:bodyPr/>
          <a:lstStyle/>
          <a:p>
            <a:r>
              <a:rPr lang="en-US" sz="2400" b="1"/>
              <a:t>Proposed Prohibitions: Industrial and Commercial Uses</a:t>
            </a:r>
            <a:endParaRPr lang="en-US" sz="2400"/>
          </a:p>
        </p:txBody>
      </p:sp>
      <p:sp>
        <p:nvSpPr>
          <p:cNvPr id="3" name="Content Placeholder 2">
            <a:extLst>
              <a:ext uri="{FF2B5EF4-FFF2-40B4-BE49-F238E27FC236}">
                <a16:creationId xmlns:a16="http://schemas.microsoft.com/office/drawing/2014/main" id="{7DA1EE10-0DC5-63A6-BE58-F6A710A0FF2C}"/>
              </a:ext>
            </a:extLst>
          </p:cNvPr>
          <p:cNvSpPr>
            <a:spLocks noGrp="1"/>
          </p:cNvSpPr>
          <p:nvPr>
            <p:ph idx="1"/>
          </p:nvPr>
        </p:nvSpPr>
        <p:spPr>
          <a:xfrm>
            <a:off x="220993" y="2318827"/>
            <a:ext cx="8533396" cy="3376929"/>
          </a:xfrm>
        </p:spPr>
        <p:txBody>
          <a:bodyPr/>
          <a:lstStyle/>
          <a:p>
            <a:r>
              <a:rPr lang="en-US" sz="1600">
                <a:ea typeface="Calibri" panose="020F0502020204030204" pitchFamily="34" charset="0"/>
                <a:cs typeface="Arial" panose="020B0604020202020204" pitchFamily="34" charset="0"/>
              </a:rPr>
              <a:t>I</a:t>
            </a:r>
            <a:r>
              <a:rPr lang="en-US" sz="1600">
                <a:effectLst/>
                <a:ea typeface="Calibri" panose="020F0502020204030204" pitchFamily="34" charset="0"/>
                <a:cs typeface="Arial" panose="020B0604020202020204" pitchFamily="34" charset="0"/>
              </a:rPr>
              <a:t>ncorporation into formulation, mixture or reaction products in petrochemical-derived manufacturing</a:t>
            </a:r>
          </a:p>
          <a:p>
            <a:r>
              <a:rPr lang="en-US" sz="1600">
                <a:effectLst/>
                <a:ea typeface="Calibri" panose="020F0502020204030204" pitchFamily="34" charset="0"/>
                <a:cs typeface="Arial" panose="020B0604020202020204" pitchFamily="34" charset="0"/>
              </a:rPr>
              <a:t>Industrial processing aid in the manufacture of petrochemicals-derived products</a:t>
            </a:r>
          </a:p>
          <a:p>
            <a:r>
              <a:rPr lang="en-US" sz="1600">
                <a:ea typeface="Calibri" panose="020F0502020204030204" pitchFamily="34" charset="0"/>
                <a:cs typeface="Arial" panose="020B0604020202020204" pitchFamily="34" charset="0"/>
              </a:rPr>
              <a:t>I</a:t>
            </a:r>
            <a:r>
              <a:rPr lang="en-US" sz="1600">
                <a:effectLst/>
                <a:ea typeface="Calibri" panose="020F0502020204030204" pitchFamily="34" charset="0"/>
                <a:cs typeface="Arial" panose="020B0604020202020204" pitchFamily="34" charset="0"/>
              </a:rPr>
              <a:t>n the manufacture of other basic chemicals (including manufacturing of chlorinated compounds used in solvents, adhesives, asphalt, and paints and coatings), except for use in the elimination of nitrogen trichloride in the production of chlorine and caustic soda</a:t>
            </a:r>
          </a:p>
          <a:p>
            <a:r>
              <a:rPr lang="en-US" sz="1600">
                <a:ea typeface="Calibri" panose="020F0502020204030204" pitchFamily="34" charset="0"/>
                <a:cs typeface="Arial" panose="020B0604020202020204" pitchFamily="34" charset="0"/>
              </a:rPr>
              <a:t>M</a:t>
            </a:r>
            <a:r>
              <a:rPr lang="en-US" sz="1600">
                <a:effectLst/>
                <a:ea typeface="Calibri" panose="020F0502020204030204" pitchFamily="34" charset="0"/>
                <a:cs typeface="Arial" panose="020B0604020202020204" pitchFamily="34" charset="0"/>
              </a:rPr>
              <a:t>etal recovery</a:t>
            </a:r>
          </a:p>
          <a:p>
            <a:r>
              <a:rPr lang="en-US" sz="1600">
                <a:ea typeface="Calibri" panose="020F0502020204030204" pitchFamily="34" charset="0"/>
                <a:cs typeface="Arial" panose="020B0604020202020204" pitchFamily="34" charset="0"/>
              </a:rPr>
              <a:t>A</a:t>
            </a:r>
            <a:r>
              <a:rPr lang="en-US" sz="1600">
                <a:effectLst/>
                <a:ea typeface="Calibri" panose="020F0502020204030204" pitchFamily="34" charset="0"/>
                <a:cs typeface="Arial" panose="020B0604020202020204" pitchFamily="34" charset="0"/>
              </a:rPr>
              <a:t>s an additive</a:t>
            </a:r>
          </a:p>
          <a:p>
            <a:r>
              <a:rPr lang="en-US" sz="1600">
                <a:ea typeface="Calibri" panose="020F0502020204030204" pitchFamily="34" charset="0"/>
                <a:cs typeface="Arial" panose="020B0604020202020204" pitchFamily="34" charset="0"/>
              </a:rPr>
              <a:t>S</a:t>
            </a:r>
            <a:r>
              <a:rPr lang="en-US" sz="1600">
                <a:effectLst/>
                <a:ea typeface="Calibri" panose="020F0502020204030204" pitchFamily="34" charset="0"/>
                <a:cs typeface="Arial" panose="020B0604020202020204" pitchFamily="34" charset="0"/>
              </a:rPr>
              <a:t>pecialty uses by the DoD</a:t>
            </a:r>
          </a:p>
          <a:p>
            <a:pPr>
              <a:spcBef>
                <a:spcPts val="0"/>
              </a:spcBef>
            </a:pPr>
            <a:endParaRPr lang="en-US" sz="1400">
              <a:effectLst/>
              <a:ea typeface="Calibri" panose="020F0502020204030204" pitchFamily="34" charset="0"/>
              <a:cs typeface="Arial" panose="020B0604020202020204" pitchFamily="34" charset="0"/>
            </a:endParaRPr>
          </a:p>
          <a:p>
            <a:endParaRPr lang="en-US" sz="1600"/>
          </a:p>
        </p:txBody>
      </p:sp>
      <p:sp>
        <p:nvSpPr>
          <p:cNvPr id="5" name="Slide Number Placeholder 4">
            <a:extLst>
              <a:ext uri="{FF2B5EF4-FFF2-40B4-BE49-F238E27FC236}">
                <a16:creationId xmlns:a16="http://schemas.microsoft.com/office/drawing/2014/main" id="{EB5102E7-EF09-4EF9-3652-4AFF4ACA1718}"/>
              </a:ext>
            </a:extLst>
          </p:cNvPr>
          <p:cNvSpPr>
            <a:spLocks noGrp="1"/>
          </p:cNvSpPr>
          <p:nvPr>
            <p:ph type="sldNum" sz="quarter" idx="12"/>
          </p:nvPr>
        </p:nvSpPr>
        <p:spPr>
          <a:xfrm>
            <a:off x="6553200" y="6451600"/>
            <a:ext cx="1905000" cy="457200"/>
          </a:xfrm>
        </p:spPr>
        <p:txBody>
          <a:bodyPr/>
          <a:lstStyle/>
          <a:p>
            <a:pPr>
              <a:defRPr/>
            </a:pPr>
            <a:r>
              <a:rPr lang="en-US"/>
              <a:t>20</a:t>
            </a:r>
          </a:p>
        </p:txBody>
      </p:sp>
      <p:sp>
        <p:nvSpPr>
          <p:cNvPr id="6" name="Footer Placeholder 4">
            <a:extLst>
              <a:ext uri="{FF2B5EF4-FFF2-40B4-BE49-F238E27FC236}">
                <a16:creationId xmlns:a16="http://schemas.microsoft.com/office/drawing/2014/main" id="{CF545347-56F1-AD22-C503-19A4D2D97F78}"/>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
        <p:nvSpPr>
          <p:cNvPr id="4" name="Content Placeholder 2">
            <a:extLst>
              <a:ext uri="{FF2B5EF4-FFF2-40B4-BE49-F238E27FC236}">
                <a16:creationId xmlns:a16="http://schemas.microsoft.com/office/drawing/2014/main" id="{40F0787F-B522-45AB-2D90-155F541BD756}"/>
              </a:ext>
            </a:extLst>
          </p:cNvPr>
          <p:cNvSpPr txBox="1">
            <a:spLocks/>
          </p:cNvSpPr>
          <p:nvPr/>
        </p:nvSpPr>
        <p:spPr bwMode="auto">
          <a:xfrm>
            <a:off x="220993" y="1762222"/>
            <a:ext cx="8702017" cy="495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0" indent="0">
              <a:buNone/>
              <a:defRPr/>
            </a:pPr>
            <a:r>
              <a:rPr lang="en-US" sz="1700" kern="0" dirty="0">
                <a:solidFill>
                  <a:srgbClr val="000000"/>
                </a:solidFill>
                <a:latin typeface="Arial"/>
                <a:ea typeface="ＭＳ Ｐゴシック"/>
              </a:rPr>
              <a:t>Conditions of use that would be prohibited </a:t>
            </a:r>
            <a:r>
              <a:rPr lang="en-US" sz="1700" kern="0" dirty="0">
                <a:latin typeface="Arial"/>
                <a:ea typeface="ＭＳ Ｐゴシック"/>
              </a:rPr>
              <a:t>include processing or </a:t>
            </a:r>
            <a:r>
              <a:rPr lang="en-US" sz="1700" kern="0" dirty="0">
                <a:solidFill>
                  <a:srgbClr val="000000"/>
                </a:solidFill>
                <a:latin typeface="Arial"/>
                <a:ea typeface="ＭＳ Ｐゴシック"/>
              </a:rPr>
              <a:t>industrial and commercial use of CTC for:   </a:t>
            </a:r>
          </a:p>
          <a:p>
            <a:pPr marL="0" indent="0">
              <a:buFontTx/>
              <a:buNone/>
            </a:pPr>
            <a:endParaRPr lang="en-US" kern="0" dirty="0"/>
          </a:p>
        </p:txBody>
      </p:sp>
    </p:spTree>
    <p:extLst>
      <p:ext uri="{BB962C8B-B14F-4D97-AF65-F5344CB8AC3E}">
        <p14:creationId xmlns:p14="http://schemas.microsoft.com/office/powerpoint/2010/main" val="2837332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F7A4-1D15-D71F-BEEE-00DC8025C07C}"/>
              </a:ext>
            </a:extLst>
          </p:cNvPr>
          <p:cNvSpPr>
            <a:spLocks noGrp="1"/>
          </p:cNvSpPr>
          <p:nvPr>
            <p:ph type="title"/>
          </p:nvPr>
        </p:nvSpPr>
        <p:spPr>
          <a:xfrm>
            <a:off x="110358" y="1326536"/>
            <a:ext cx="8923283" cy="990600"/>
          </a:xfrm>
        </p:spPr>
        <p:txBody>
          <a:bodyPr/>
          <a:lstStyle/>
          <a:p>
            <a:r>
              <a:rPr lang="en-US" b="1"/>
              <a:t>Proposed Requirements for </a:t>
            </a:r>
            <a:r>
              <a:rPr lang="en-US" sz="3200" b="1">
                <a:cs typeface="Calibri"/>
              </a:rPr>
              <a:t>Recordkeeping and Downstream </a:t>
            </a:r>
            <a:r>
              <a:rPr lang="en-US" b="1">
                <a:cs typeface="Calibri"/>
              </a:rPr>
              <a:t>N</a:t>
            </a:r>
            <a:r>
              <a:rPr lang="en-US" sz="3200" b="1">
                <a:cs typeface="Calibri"/>
              </a:rPr>
              <a:t>otification </a:t>
            </a:r>
            <a:endParaRPr lang="en-US" b="1"/>
          </a:p>
        </p:txBody>
      </p:sp>
      <p:sp>
        <p:nvSpPr>
          <p:cNvPr id="3" name="Content Placeholder 2">
            <a:extLst>
              <a:ext uri="{FF2B5EF4-FFF2-40B4-BE49-F238E27FC236}">
                <a16:creationId xmlns:a16="http://schemas.microsoft.com/office/drawing/2014/main" id="{899B9039-CC55-4D25-C985-999ACE770785}"/>
              </a:ext>
            </a:extLst>
          </p:cNvPr>
          <p:cNvSpPr>
            <a:spLocks noGrp="1"/>
          </p:cNvSpPr>
          <p:nvPr>
            <p:ph idx="1"/>
          </p:nvPr>
        </p:nvSpPr>
        <p:spPr>
          <a:xfrm>
            <a:off x="685800" y="2412322"/>
            <a:ext cx="7772400" cy="4257085"/>
          </a:xfrm>
        </p:spPr>
        <p:txBody>
          <a:bodyPr>
            <a:normAutofit fontScale="92500" lnSpcReduction="10000"/>
          </a:bodyPr>
          <a:lstStyle/>
          <a:p>
            <a:r>
              <a:rPr lang="en-US" sz="2400"/>
              <a:t>Downstream notification of the prohibitions would be carried out through SDS updates </a:t>
            </a:r>
          </a:p>
          <a:p>
            <a:pPr lvl="1"/>
            <a:r>
              <a:rPr lang="en-US" sz="2000"/>
              <a:t>For conditions of use that would not be prohibited under the proposed regulation, the Safety Data Sheets (SDSs) must be updated by adding information on prohibitions and relevant dates</a:t>
            </a:r>
          </a:p>
          <a:p>
            <a:pPr lvl="1"/>
            <a:r>
              <a:rPr lang="en-US" sz="2100"/>
              <a:t>Downstream notification is to spread awareness throughout the supply chain of the restrictions on CTC under TSCA as well as provide information to commercial end users about allowable uses of CTC</a:t>
            </a:r>
          </a:p>
          <a:p>
            <a:pPr marL="342900" lvl="1" indent="-342900">
              <a:buChar char="•"/>
            </a:pPr>
            <a:r>
              <a:rPr lang="en-US">
                <a:cs typeface="+mn-cs"/>
              </a:rPr>
              <a:t>Recordkeeping requirements include maintenance of normal business records and records related to WCPP and laboratory requirements, monitoring, and compliance </a:t>
            </a:r>
          </a:p>
        </p:txBody>
      </p:sp>
      <p:sp>
        <p:nvSpPr>
          <p:cNvPr id="4" name="Footer Placeholder 3">
            <a:extLst>
              <a:ext uri="{FF2B5EF4-FFF2-40B4-BE49-F238E27FC236}">
                <a16:creationId xmlns:a16="http://schemas.microsoft.com/office/drawing/2014/main" id="{E9C0672B-F378-938B-08AA-B0E10FE91B16}"/>
              </a:ext>
            </a:extLst>
          </p:cNvPr>
          <p:cNvSpPr>
            <a:spLocks noGrp="1"/>
          </p:cNvSpPr>
          <p:nvPr>
            <p:ph type="ftr" sz="quarter" idx="11"/>
          </p:nvPr>
        </p:nvSpPr>
        <p:spPr>
          <a:xfrm>
            <a:off x="1936531" y="6307393"/>
            <a:ext cx="5486400" cy="457200"/>
          </a:xfrm>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14FE3374-603D-2556-3EF7-F08C98547613}"/>
              </a:ext>
            </a:extLst>
          </p:cNvPr>
          <p:cNvSpPr>
            <a:spLocks noGrp="1"/>
          </p:cNvSpPr>
          <p:nvPr>
            <p:ph type="sldNum" sz="quarter" idx="12"/>
          </p:nvPr>
        </p:nvSpPr>
        <p:spPr/>
        <p:txBody>
          <a:bodyPr/>
          <a:lstStyle/>
          <a:p>
            <a:pPr>
              <a:defRPr/>
            </a:pPr>
            <a:r>
              <a:rPr lang="en-US"/>
              <a:t>21</a:t>
            </a:r>
          </a:p>
        </p:txBody>
      </p:sp>
    </p:spTree>
    <p:extLst>
      <p:ext uri="{BB962C8B-B14F-4D97-AF65-F5344CB8AC3E}">
        <p14:creationId xmlns:p14="http://schemas.microsoft.com/office/powerpoint/2010/main" val="3821276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21B88-0A9C-6A87-4020-07B3D6D1C266}"/>
              </a:ext>
            </a:extLst>
          </p:cNvPr>
          <p:cNvSpPr>
            <a:spLocks noGrp="1"/>
          </p:cNvSpPr>
          <p:nvPr>
            <p:ph type="title"/>
          </p:nvPr>
        </p:nvSpPr>
        <p:spPr>
          <a:xfrm>
            <a:off x="762000" y="948979"/>
            <a:ext cx="7620000" cy="990600"/>
          </a:xfrm>
        </p:spPr>
        <p:txBody>
          <a:bodyPr/>
          <a:lstStyle/>
          <a:p>
            <a:r>
              <a:rPr lang="en-US" b="1"/>
              <a:t>Proposed Effective Dates</a:t>
            </a:r>
          </a:p>
        </p:txBody>
      </p:sp>
      <p:sp>
        <p:nvSpPr>
          <p:cNvPr id="3" name="Content Placeholder 2">
            <a:extLst>
              <a:ext uri="{FF2B5EF4-FFF2-40B4-BE49-F238E27FC236}">
                <a16:creationId xmlns:a16="http://schemas.microsoft.com/office/drawing/2014/main" id="{85751933-65BF-E4C6-BC95-259FED870C91}"/>
              </a:ext>
            </a:extLst>
          </p:cNvPr>
          <p:cNvSpPr>
            <a:spLocks noGrp="1"/>
          </p:cNvSpPr>
          <p:nvPr>
            <p:ph idx="1"/>
          </p:nvPr>
        </p:nvSpPr>
        <p:spPr>
          <a:xfrm>
            <a:off x="685799" y="1812307"/>
            <a:ext cx="7925463" cy="4658710"/>
          </a:xfrm>
        </p:spPr>
        <p:txBody>
          <a:bodyPr>
            <a:normAutofit/>
          </a:bodyPr>
          <a:lstStyle/>
          <a:p>
            <a:pPr marL="347345" lvl="1" indent="-342900">
              <a:lnSpc>
                <a:spcPct val="110000"/>
              </a:lnSpc>
              <a:spcBef>
                <a:spcPts val="0"/>
              </a:spcBef>
              <a:buFont typeface="Calibri" panose="020F0502020204030204" pitchFamily="34" charset="0"/>
              <a:buChar char="•"/>
            </a:pPr>
            <a:r>
              <a:rPr lang="en-US" sz="1800" dirty="0">
                <a:cs typeface="Calibri"/>
              </a:rPr>
              <a:t>Compliance with </a:t>
            </a:r>
            <a:r>
              <a:rPr lang="en-US" sz="1800" dirty="0">
                <a:solidFill>
                  <a:srgbClr val="000000"/>
                </a:solidFill>
                <a:cs typeface="Calibri"/>
              </a:rPr>
              <a:t>a WCPP </a:t>
            </a:r>
            <a:r>
              <a:rPr lang="en-US" sz="1800" dirty="0">
                <a:cs typeface="Calibri"/>
              </a:rPr>
              <a:t>for the uses specified in slide 17 would be required:   </a:t>
            </a:r>
          </a:p>
          <a:p>
            <a:pPr lvl="1">
              <a:lnSpc>
                <a:spcPct val="110000"/>
              </a:lnSpc>
              <a:buFont typeface="Calibri" panose="020F0502020204030204" pitchFamily="34" charset="0"/>
              <a:buChar char="–"/>
            </a:pPr>
            <a:r>
              <a:rPr lang="en-US" sz="1600" dirty="0"/>
              <a:t>6 months for monitoring, 6 months for dermal protections, 9 months for designating a regulated area, 12 months for implementation of an exposure control plan after publication date of final rule</a:t>
            </a:r>
          </a:p>
          <a:p>
            <a:pPr>
              <a:lnSpc>
                <a:spcPct val="110000"/>
              </a:lnSpc>
              <a:buFont typeface="Calibri" panose="020F0502020204030204" pitchFamily="34" charset="0"/>
              <a:buChar char="–"/>
            </a:pPr>
            <a:r>
              <a:rPr lang="en-US" sz="1800" dirty="0"/>
              <a:t>Compliance with workplace controls for laboratory use, except DoD’s use of CTC as a laboratory chemical, would be required 6 months after publication date of final rule</a:t>
            </a:r>
          </a:p>
          <a:p>
            <a:pPr>
              <a:lnSpc>
                <a:spcPct val="110000"/>
              </a:lnSpc>
              <a:buFont typeface="Calibri" panose="020F0502020204030204" pitchFamily="34" charset="0"/>
              <a:buChar char="–"/>
            </a:pPr>
            <a:r>
              <a:rPr lang="en-US" sz="1800" dirty="0"/>
              <a:t>Compliance with workplace controls for DoD’s use of CTC as a laboratory chemical would be required 12 months after publication date of final rule</a:t>
            </a:r>
          </a:p>
          <a:p>
            <a:pPr>
              <a:lnSpc>
                <a:spcPct val="110000"/>
              </a:lnSpc>
              <a:buFont typeface="Calibri" panose="020F0502020204030204" pitchFamily="34" charset="0"/>
              <a:buChar char="–"/>
            </a:pPr>
            <a:r>
              <a:rPr lang="en-US" sz="1800" dirty="0"/>
              <a:t>Prohibitions specified on slide 20 would take effect at:</a:t>
            </a:r>
          </a:p>
          <a:p>
            <a:pPr lvl="1">
              <a:lnSpc>
                <a:spcPct val="110000"/>
              </a:lnSpc>
              <a:buFont typeface="Calibri" panose="020F0502020204030204" pitchFamily="34" charset="0"/>
              <a:buChar char="–"/>
            </a:pPr>
            <a:r>
              <a:rPr lang="en-US" sz="1600" dirty="0"/>
              <a:t>12 months for industrial and commercial use in specialty uses by the DoD</a:t>
            </a:r>
          </a:p>
          <a:p>
            <a:pPr lvl="1">
              <a:lnSpc>
                <a:spcPct val="110000"/>
              </a:lnSpc>
              <a:buFont typeface="Calibri" panose="020F0502020204030204" pitchFamily="34" charset="0"/>
              <a:buChar char="–"/>
            </a:pPr>
            <a:r>
              <a:rPr lang="en-US" sz="1600" dirty="0"/>
              <a:t>6 months for all other prohibitions</a:t>
            </a:r>
          </a:p>
          <a:p>
            <a:pPr>
              <a:lnSpc>
                <a:spcPct val="110000"/>
              </a:lnSpc>
              <a:buFont typeface="Calibri" panose="020F0502020204030204" pitchFamily="34" charset="0"/>
              <a:buChar char="–"/>
            </a:pPr>
            <a:endParaRPr lang="en-US" sz="1900" dirty="0">
              <a:solidFill>
                <a:srgbClr val="0070C0"/>
              </a:solidFill>
            </a:endParaRPr>
          </a:p>
          <a:p>
            <a:pPr>
              <a:lnSpc>
                <a:spcPct val="110000"/>
              </a:lnSpc>
              <a:buFont typeface="Calibri" panose="020F0502020204030204" pitchFamily="34" charset="0"/>
              <a:buChar char="–"/>
            </a:pPr>
            <a:endParaRPr lang="en-US" sz="2200" dirty="0"/>
          </a:p>
        </p:txBody>
      </p:sp>
      <p:sp>
        <p:nvSpPr>
          <p:cNvPr id="4" name="Footer Placeholder 3">
            <a:extLst>
              <a:ext uri="{FF2B5EF4-FFF2-40B4-BE49-F238E27FC236}">
                <a16:creationId xmlns:a16="http://schemas.microsoft.com/office/drawing/2014/main" id="{7BD675B9-E5CE-ACED-6A53-560CFDF594B3}"/>
              </a:ext>
            </a:extLst>
          </p:cNvPr>
          <p:cNvSpPr>
            <a:spLocks noGrp="1"/>
          </p:cNvSpPr>
          <p:nvPr>
            <p:ph type="ftr" sz="quarter" idx="11"/>
          </p:nvPr>
        </p:nvSpPr>
        <p:spPr/>
        <p:txBody>
          <a:bodyPr/>
          <a:lstStyle/>
          <a:p>
            <a:pPr>
              <a:defRPr/>
            </a:pPr>
            <a:r>
              <a:rPr lang="en-US"/>
              <a:t>U.S. Environmental Protection Agency</a:t>
            </a:r>
            <a:endParaRPr lang="en-US" strike="sngStrike"/>
          </a:p>
        </p:txBody>
      </p:sp>
      <p:sp>
        <p:nvSpPr>
          <p:cNvPr id="5" name="Slide Number Placeholder 4">
            <a:extLst>
              <a:ext uri="{FF2B5EF4-FFF2-40B4-BE49-F238E27FC236}">
                <a16:creationId xmlns:a16="http://schemas.microsoft.com/office/drawing/2014/main" id="{3134814C-2787-AFDC-7025-8C2DCAE1D924}"/>
              </a:ext>
            </a:extLst>
          </p:cNvPr>
          <p:cNvSpPr>
            <a:spLocks noGrp="1"/>
          </p:cNvSpPr>
          <p:nvPr>
            <p:ph type="sldNum" sz="quarter" idx="12"/>
          </p:nvPr>
        </p:nvSpPr>
        <p:spPr/>
        <p:txBody>
          <a:bodyPr/>
          <a:lstStyle/>
          <a:p>
            <a:pPr>
              <a:defRPr/>
            </a:pPr>
            <a:r>
              <a:rPr lang="en-US"/>
              <a:t>22</a:t>
            </a:r>
            <a:endParaRPr lang="en-US" strike="sngStrike"/>
          </a:p>
        </p:txBody>
      </p:sp>
    </p:spTree>
    <p:extLst>
      <p:ext uri="{BB962C8B-B14F-4D97-AF65-F5344CB8AC3E}">
        <p14:creationId xmlns:p14="http://schemas.microsoft.com/office/powerpoint/2010/main" val="3354239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F620-9790-41AB-B5DB-32788075BAA8}"/>
              </a:ext>
            </a:extLst>
          </p:cNvPr>
          <p:cNvSpPr>
            <a:spLocks noGrp="1"/>
          </p:cNvSpPr>
          <p:nvPr>
            <p:ph type="title"/>
          </p:nvPr>
        </p:nvSpPr>
        <p:spPr>
          <a:xfrm>
            <a:off x="685800" y="1117134"/>
            <a:ext cx="7620000" cy="990600"/>
          </a:xfrm>
        </p:spPr>
        <p:txBody>
          <a:bodyPr/>
          <a:lstStyle/>
          <a:p>
            <a:r>
              <a:rPr lang="en-US" sz="2800" b="1">
                <a:solidFill>
                  <a:srgbClr val="000000"/>
                </a:solidFill>
                <a:ea typeface="+mj-lt"/>
                <a:cs typeface="+mj-lt"/>
              </a:rPr>
              <a:t>Primary Alternative Regulatory Action</a:t>
            </a:r>
          </a:p>
        </p:txBody>
      </p:sp>
      <p:sp>
        <p:nvSpPr>
          <p:cNvPr id="3" name="Content Placeholder 2">
            <a:extLst>
              <a:ext uri="{FF2B5EF4-FFF2-40B4-BE49-F238E27FC236}">
                <a16:creationId xmlns:a16="http://schemas.microsoft.com/office/drawing/2014/main" id="{F3304709-24CA-4DA1-84B2-B2707D3A9721}"/>
              </a:ext>
            </a:extLst>
          </p:cNvPr>
          <p:cNvSpPr>
            <a:spLocks noGrp="1"/>
          </p:cNvSpPr>
          <p:nvPr>
            <p:ph idx="1"/>
          </p:nvPr>
        </p:nvSpPr>
        <p:spPr>
          <a:xfrm>
            <a:off x="332508" y="1978512"/>
            <a:ext cx="8326583" cy="4524764"/>
          </a:xfrm>
        </p:spPr>
        <p:txBody>
          <a:bodyPr>
            <a:normAutofit/>
          </a:bodyPr>
          <a:lstStyle/>
          <a:p>
            <a:pPr>
              <a:lnSpc>
                <a:spcPct val="120000"/>
              </a:lnSpc>
            </a:pPr>
            <a:r>
              <a:rPr lang="en-US" sz="1800" dirty="0">
                <a:solidFill>
                  <a:srgbClr val="000000"/>
                </a:solidFill>
                <a:cs typeface="Calibri"/>
              </a:rPr>
              <a:t>The primary alternative regulatory action considered is a combination of prescriptive controls and a WCPP</a:t>
            </a:r>
          </a:p>
          <a:p>
            <a:pPr lvl="1">
              <a:lnSpc>
                <a:spcPct val="120000"/>
              </a:lnSpc>
            </a:pPr>
            <a:r>
              <a:rPr lang="en-US" sz="1500" dirty="0">
                <a:solidFill>
                  <a:srgbClr val="000000"/>
                </a:solidFill>
                <a:cs typeface="Calibri"/>
              </a:rPr>
              <a:t>Does not include prohibition</a:t>
            </a:r>
          </a:p>
          <a:p>
            <a:pPr lvl="1">
              <a:lnSpc>
                <a:spcPct val="120000"/>
              </a:lnSpc>
            </a:pPr>
            <a:r>
              <a:rPr lang="en-US" sz="1500" dirty="0">
                <a:solidFill>
                  <a:srgbClr val="000000"/>
                </a:solidFill>
                <a:cs typeface="Calibri"/>
              </a:rPr>
              <a:t>Compliance timeframes would remain the same as the proposed action</a:t>
            </a:r>
          </a:p>
          <a:p>
            <a:pPr>
              <a:lnSpc>
                <a:spcPct val="120000"/>
              </a:lnSpc>
            </a:pPr>
            <a:r>
              <a:rPr kumimoji="0" lang="en-US" sz="1800" b="0" i="0" u="none" strike="noStrike" kern="0" cap="none" spc="0" normalizeH="0" baseline="0" noProof="0" dirty="0">
                <a:ln>
                  <a:noFill/>
                </a:ln>
                <a:solidFill>
                  <a:srgbClr val="000000"/>
                </a:solidFill>
                <a:effectLst/>
                <a:uLnTx/>
                <a:uFillTx/>
                <a:latin typeface="Arial"/>
                <a:ea typeface="ＭＳ Ｐゴシック"/>
                <a:cs typeface="Calibri"/>
              </a:rPr>
              <a:t>Would require prescriptive controls (respirators, dermal PPE and request comment on risk reduction from other engineering and administrative controls) for uses subject to WCPP in proposed action</a:t>
            </a:r>
          </a:p>
          <a:p>
            <a:pPr>
              <a:lnSpc>
                <a:spcPct val="120000"/>
              </a:lnSpc>
            </a:pPr>
            <a:r>
              <a:rPr lang="en-US" sz="1800" dirty="0">
                <a:solidFill>
                  <a:srgbClr val="000000"/>
                </a:solidFill>
                <a:cs typeface="Calibri"/>
              </a:rPr>
              <a:t>Would require WCPP for uses prohibited in proposed action</a:t>
            </a:r>
          </a:p>
          <a:p>
            <a:pPr>
              <a:lnSpc>
                <a:spcPct val="120000"/>
              </a:lnSpc>
            </a:pPr>
            <a:r>
              <a:rPr lang="en-US" sz="1800" dirty="0">
                <a:solidFill>
                  <a:srgbClr val="000000"/>
                </a:solidFill>
                <a:cs typeface="Calibri"/>
              </a:rPr>
              <a:t>For the industrial and commercial use as a laboratory chemical, including DoD’s use of CTC as a laboratory chemical, codify existing practices to address unreasonable risk driven by inhalation exposures and require </a:t>
            </a:r>
            <a:r>
              <a:rPr lang="en-US" sz="1800" dirty="0">
                <a:cs typeface="Calibri"/>
              </a:rPr>
              <a:t>dermal protections </a:t>
            </a:r>
            <a:r>
              <a:rPr lang="en-US" sz="1800" dirty="0">
                <a:solidFill>
                  <a:srgbClr val="000000"/>
                </a:solidFill>
                <a:cs typeface="Calibri"/>
              </a:rPr>
              <a:t>to address unreasonable risk driven by dermal exposures</a:t>
            </a:r>
          </a:p>
          <a:p>
            <a:pPr marL="0" indent="0">
              <a:buNone/>
            </a:pPr>
            <a:endParaRPr lang="en-US" sz="2000" b="1" dirty="0"/>
          </a:p>
        </p:txBody>
      </p:sp>
      <p:sp>
        <p:nvSpPr>
          <p:cNvPr id="9" name="Footer Placeholder 5">
            <a:extLst>
              <a:ext uri="{FF2B5EF4-FFF2-40B4-BE49-F238E27FC236}">
                <a16:creationId xmlns:a16="http://schemas.microsoft.com/office/drawing/2014/main" id="{A27142BD-7785-4DC0-9CD6-3D8058D519D8}"/>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
        <p:nvSpPr>
          <p:cNvPr id="4" name="Slide Number Placeholder 3">
            <a:extLst>
              <a:ext uri="{FF2B5EF4-FFF2-40B4-BE49-F238E27FC236}">
                <a16:creationId xmlns:a16="http://schemas.microsoft.com/office/drawing/2014/main" id="{86771E6C-7D97-43BA-82AC-921DCAF81E9F}"/>
              </a:ext>
            </a:extLst>
          </p:cNvPr>
          <p:cNvSpPr>
            <a:spLocks noGrp="1"/>
          </p:cNvSpPr>
          <p:nvPr>
            <p:ph type="sldNum" sz="quarter" idx="12"/>
          </p:nvPr>
        </p:nvSpPr>
        <p:spPr/>
        <p:txBody>
          <a:bodyPr/>
          <a:lstStyle/>
          <a:p>
            <a:pPr>
              <a:defRPr/>
            </a:pPr>
            <a:r>
              <a:rPr lang="en-US"/>
              <a:t>23</a:t>
            </a:r>
          </a:p>
        </p:txBody>
      </p:sp>
    </p:spTree>
    <p:extLst>
      <p:ext uri="{BB962C8B-B14F-4D97-AF65-F5344CB8AC3E}">
        <p14:creationId xmlns:p14="http://schemas.microsoft.com/office/powerpoint/2010/main" val="3705393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EE786-9D78-536F-6049-B301B732FC16}"/>
              </a:ext>
            </a:extLst>
          </p:cNvPr>
          <p:cNvSpPr>
            <a:spLocks noGrp="1"/>
          </p:cNvSpPr>
          <p:nvPr>
            <p:ph type="title"/>
          </p:nvPr>
        </p:nvSpPr>
        <p:spPr>
          <a:xfrm>
            <a:off x="762000" y="1016876"/>
            <a:ext cx="7620000" cy="982717"/>
          </a:xfrm>
        </p:spPr>
        <p:txBody>
          <a:bodyPr/>
          <a:lstStyle/>
          <a:p>
            <a:r>
              <a:rPr lang="en-US" b="1"/>
              <a:t>Benefits of Proposed Rule</a:t>
            </a:r>
          </a:p>
        </p:txBody>
      </p:sp>
      <p:sp>
        <p:nvSpPr>
          <p:cNvPr id="4" name="Footer Placeholder 3">
            <a:extLst>
              <a:ext uri="{FF2B5EF4-FFF2-40B4-BE49-F238E27FC236}">
                <a16:creationId xmlns:a16="http://schemas.microsoft.com/office/drawing/2014/main" id="{725680E9-D240-30ED-6357-6CDC94E37469}"/>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53E6FE4E-76AC-12A5-717B-93A953321E55}"/>
              </a:ext>
            </a:extLst>
          </p:cNvPr>
          <p:cNvSpPr>
            <a:spLocks noGrp="1"/>
          </p:cNvSpPr>
          <p:nvPr>
            <p:ph type="sldNum" sz="quarter" idx="12"/>
          </p:nvPr>
        </p:nvSpPr>
        <p:spPr/>
        <p:txBody>
          <a:bodyPr/>
          <a:lstStyle/>
          <a:p>
            <a:pPr>
              <a:defRPr/>
            </a:pPr>
            <a:fld id="{669C2884-559B-45FB-9DDB-AADF63867580}" type="slidenum">
              <a:rPr lang="en-US" smtClean="0"/>
              <a:pPr>
                <a:defRPr/>
              </a:pPr>
              <a:t>24</a:t>
            </a:fld>
            <a:endParaRPr lang="en-US"/>
          </a:p>
        </p:txBody>
      </p:sp>
      <p:sp>
        <p:nvSpPr>
          <p:cNvPr id="7" name="Content Placeholder 2">
            <a:extLst>
              <a:ext uri="{FF2B5EF4-FFF2-40B4-BE49-F238E27FC236}">
                <a16:creationId xmlns:a16="http://schemas.microsoft.com/office/drawing/2014/main" id="{4B1FCE67-3CB3-E465-C8E9-1D2BE3694782}"/>
              </a:ext>
            </a:extLst>
          </p:cNvPr>
          <p:cNvSpPr txBox="1">
            <a:spLocks/>
          </p:cNvSpPr>
          <p:nvPr/>
        </p:nvSpPr>
        <p:spPr bwMode="auto">
          <a:xfrm>
            <a:off x="762000" y="1886607"/>
            <a:ext cx="7620000" cy="43617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a:buClr>
                <a:srgbClr val="00B050"/>
              </a:buClr>
              <a:buSzPct val="175000"/>
              <a:buFont typeface="Wingdings" panose="05000000000000000000" pitchFamily="2" charset="2"/>
              <a:buChar char="ü"/>
            </a:pPr>
            <a:r>
              <a:rPr lang="en-US" sz="2000" kern="0" dirty="0">
                <a:solidFill>
                  <a:schemeClr val="tx2"/>
                </a:solidFill>
              </a:rPr>
              <a:t>Would address unreasonable risks for workers </a:t>
            </a:r>
            <a:endParaRPr lang="en-US" sz="2000" strike="sngStrike" kern="0" dirty="0">
              <a:solidFill>
                <a:schemeClr val="tx2"/>
              </a:solidFill>
              <a:cs typeface="Arial"/>
            </a:endParaRPr>
          </a:p>
          <a:p>
            <a:pPr>
              <a:buClr>
                <a:srgbClr val="00B050"/>
              </a:buClr>
              <a:buSzPct val="175000"/>
              <a:buFont typeface="Wingdings" panose="05000000000000000000" pitchFamily="2" charset="2"/>
              <a:buChar char="ü"/>
            </a:pPr>
            <a:r>
              <a:rPr lang="en-US" sz="2000" kern="0" dirty="0"/>
              <a:t>Would allow many industrial and commercial uses to continue where workplace controls could be implemented (for example, processing of CTC as a reactant for the production of HFOs in support of the Agency’s efforts to combat the climate crisis) </a:t>
            </a:r>
          </a:p>
          <a:p>
            <a:pPr>
              <a:buClr>
                <a:srgbClr val="00B050"/>
              </a:buClr>
              <a:buSzPct val="175000"/>
              <a:buFont typeface="Wingdings" panose="05000000000000000000" pitchFamily="2" charset="2"/>
              <a:buChar char="ü"/>
            </a:pPr>
            <a:r>
              <a:rPr lang="en-US" sz="2000" kern="0" dirty="0">
                <a:solidFill>
                  <a:schemeClr val="tx2"/>
                </a:solidFill>
              </a:rPr>
              <a:t>Would provide </a:t>
            </a:r>
            <a:r>
              <a:rPr lang="en-US" sz="2000" kern="0" dirty="0"/>
              <a:t>regulated community with confidence in a protected and healthier workforce</a:t>
            </a:r>
            <a:endParaRPr lang="en-US" sz="2000" kern="0" dirty="0">
              <a:cs typeface="Arial"/>
            </a:endParaRPr>
          </a:p>
        </p:txBody>
      </p:sp>
    </p:spTree>
    <p:extLst>
      <p:ext uri="{BB962C8B-B14F-4D97-AF65-F5344CB8AC3E}">
        <p14:creationId xmlns:p14="http://schemas.microsoft.com/office/powerpoint/2010/main" val="1865994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F620-9790-41AB-B5DB-32788075BAA8}"/>
              </a:ext>
            </a:extLst>
          </p:cNvPr>
          <p:cNvSpPr>
            <a:spLocks noGrp="1"/>
          </p:cNvSpPr>
          <p:nvPr>
            <p:ph type="title"/>
          </p:nvPr>
        </p:nvSpPr>
        <p:spPr>
          <a:xfrm>
            <a:off x="685800" y="1126236"/>
            <a:ext cx="7620000" cy="667512"/>
          </a:xfrm>
        </p:spPr>
        <p:txBody>
          <a:bodyPr/>
          <a:lstStyle/>
          <a:p>
            <a:r>
              <a:rPr lang="en-US" sz="2800" b="1">
                <a:solidFill>
                  <a:srgbClr val="000000"/>
                </a:solidFill>
                <a:ea typeface="+mj-lt"/>
                <a:cs typeface="+mj-lt"/>
              </a:rPr>
              <a:t>Request for Comments</a:t>
            </a:r>
          </a:p>
        </p:txBody>
      </p:sp>
      <p:sp>
        <p:nvSpPr>
          <p:cNvPr id="3" name="Content Placeholder 2">
            <a:extLst>
              <a:ext uri="{FF2B5EF4-FFF2-40B4-BE49-F238E27FC236}">
                <a16:creationId xmlns:a16="http://schemas.microsoft.com/office/drawing/2014/main" id="{F3304709-24CA-4DA1-84B2-B2707D3A9721}"/>
              </a:ext>
            </a:extLst>
          </p:cNvPr>
          <p:cNvSpPr>
            <a:spLocks noGrp="1"/>
          </p:cNvSpPr>
          <p:nvPr>
            <p:ph idx="1"/>
          </p:nvPr>
        </p:nvSpPr>
        <p:spPr>
          <a:xfrm>
            <a:off x="685800" y="1679095"/>
            <a:ext cx="7772400" cy="4358367"/>
          </a:xfrm>
        </p:spPr>
        <p:txBody>
          <a:bodyPr>
            <a:normAutofit fontScale="92500" lnSpcReduction="20000"/>
          </a:bodyPr>
          <a:lstStyle/>
          <a:p>
            <a:pPr marL="0" lvl="1" indent="0">
              <a:spcBef>
                <a:spcPts val="306"/>
              </a:spcBef>
              <a:buNone/>
            </a:pPr>
            <a:endParaRPr lang="en-US" sz="2000" b="1" u="sng" dirty="0">
              <a:solidFill>
                <a:schemeClr val="tx2"/>
              </a:solidFill>
              <a:cs typeface="Arial"/>
            </a:endParaRPr>
          </a:p>
          <a:p>
            <a:pPr marL="0" marR="0" indent="0">
              <a:buNone/>
            </a:pPr>
            <a:r>
              <a:rPr lang="en-US" sz="1800" dirty="0">
                <a:solidFill>
                  <a:schemeClr val="tx2"/>
                </a:solidFill>
                <a:cs typeface="Calibri"/>
              </a:rPr>
              <a:t>EPA is requesting comments and substantiative information regarding several topics, including:</a:t>
            </a:r>
          </a:p>
          <a:p>
            <a:pPr lvl="1" indent="-342900">
              <a:buFont typeface="Symbol" panose="05050102010706020507" pitchFamily="18" charset="2"/>
              <a:buChar char=""/>
            </a:pPr>
            <a:r>
              <a:rPr lang="en-US" sz="1800" dirty="0">
                <a:solidFill>
                  <a:schemeClr val="tx2"/>
                </a:solidFill>
                <a:cs typeface="Calibri"/>
              </a:rPr>
              <a:t>The Workplace Chemical Protection Program (WCPP) and its various components (e.g., monitoring frequency,</a:t>
            </a:r>
            <a:r>
              <a:rPr lang="en-US" sz="1800" dirty="0">
                <a:cs typeface="Calibri"/>
              </a:rPr>
              <a:t> monitoring methods, engineering controls, process changes)</a:t>
            </a:r>
          </a:p>
          <a:p>
            <a:pPr lvl="1" indent="-342900">
              <a:buFont typeface="Symbol" panose="05050102010706020507" pitchFamily="18" charset="2"/>
              <a:buChar char=""/>
            </a:pPr>
            <a:r>
              <a:rPr lang="en-US" sz="1800" dirty="0">
                <a:cs typeface="Calibri"/>
              </a:rPr>
              <a:t>Feasibility of complying with and monitoring for an Existing Chemical Exposure Limit (ECEL) of 0.03 ppm as an 8-hr TWA</a:t>
            </a:r>
          </a:p>
          <a:p>
            <a:pPr lvl="1" indent="-342900">
              <a:buFont typeface="Symbol" panose="05050102010706020507" pitchFamily="18" charset="2"/>
              <a:buChar char=""/>
            </a:pPr>
            <a:r>
              <a:rPr lang="en-US" sz="1800" dirty="0">
                <a:cs typeface="Calibri"/>
              </a:rPr>
              <a:t>Timeframes for implementation of the requirements </a:t>
            </a:r>
          </a:p>
          <a:p>
            <a:pPr lvl="1" indent="-342900">
              <a:buFont typeface="Symbol" panose="05050102010706020507" pitchFamily="18" charset="2"/>
              <a:buChar char=""/>
            </a:pPr>
            <a:r>
              <a:rPr lang="en-US" sz="1800" dirty="0">
                <a:cs typeface="Calibri"/>
              </a:rPr>
              <a:t>What regulatory flexibilities may be afforded to uses under the WCPP to reduce burden with compliance</a:t>
            </a:r>
          </a:p>
          <a:p>
            <a:pPr lvl="1" indent="-342900">
              <a:buFont typeface="Symbol" panose="05050102010706020507" pitchFamily="18" charset="2"/>
              <a:buChar char=""/>
            </a:pPr>
            <a:r>
              <a:rPr lang="en-US" sz="1800" dirty="0">
                <a:cs typeface="Calibri"/>
              </a:rPr>
              <a:t>Special considerations for laboratories</a:t>
            </a:r>
          </a:p>
          <a:p>
            <a:pPr lvl="1" indent="-342900">
              <a:buFont typeface="Symbol" panose="05050102010706020507" pitchFamily="18" charset="2"/>
              <a:buChar char=""/>
            </a:pPr>
            <a:r>
              <a:rPr lang="en-US" sz="1800" dirty="0">
                <a:cs typeface="Calibri"/>
              </a:rPr>
              <a:t>Specific engineering or administrative controls that would address the unreasonable risk</a:t>
            </a:r>
          </a:p>
          <a:p>
            <a:pPr lvl="1" indent="-342900">
              <a:buFont typeface="Symbol" panose="05050102010706020507" pitchFamily="18" charset="2"/>
              <a:buChar char=""/>
            </a:pPr>
            <a:r>
              <a:rPr lang="en-US" sz="1800" dirty="0">
                <a:cs typeface="Calibri"/>
              </a:rPr>
              <a:t>Whether CTC is still being used in any of the uses EPA is proposing to prohibit</a:t>
            </a:r>
          </a:p>
          <a:p>
            <a:pPr lvl="1" indent="-342900">
              <a:buFont typeface="Symbol" panose="05050102010706020507" pitchFamily="18" charset="2"/>
              <a:buChar char=""/>
            </a:pPr>
            <a:r>
              <a:rPr lang="en-US" sz="1800" dirty="0">
                <a:cs typeface="Calibri"/>
              </a:rPr>
              <a:t>Whether monitoring of CTC emissions to ambient air should be required</a:t>
            </a:r>
          </a:p>
        </p:txBody>
      </p:sp>
      <p:sp>
        <p:nvSpPr>
          <p:cNvPr id="9" name="Footer Placeholder 5">
            <a:extLst>
              <a:ext uri="{FF2B5EF4-FFF2-40B4-BE49-F238E27FC236}">
                <a16:creationId xmlns:a16="http://schemas.microsoft.com/office/drawing/2014/main" id="{A27142BD-7785-4DC0-9CD6-3D8058D519D8}"/>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
        <p:nvSpPr>
          <p:cNvPr id="4" name="Slide Number Placeholder 3">
            <a:extLst>
              <a:ext uri="{FF2B5EF4-FFF2-40B4-BE49-F238E27FC236}">
                <a16:creationId xmlns:a16="http://schemas.microsoft.com/office/drawing/2014/main" id="{86771E6C-7D97-43BA-82AC-921DCAF81E9F}"/>
              </a:ext>
            </a:extLst>
          </p:cNvPr>
          <p:cNvSpPr>
            <a:spLocks noGrp="1"/>
          </p:cNvSpPr>
          <p:nvPr>
            <p:ph type="sldNum" sz="quarter" idx="12"/>
          </p:nvPr>
        </p:nvSpPr>
        <p:spPr/>
        <p:txBody>
          <a:bodyPr/>
          <a:lstStyle/>
          <a:p>
            <a:pPr>
              <a:defRPr/>
            </a:pPr>
            <a:r>
              <a:rPr lang="en-US"/>
              <a:t>25</a:t>
            </a:r>
          </a:p>
        </p:txBody>
      </p:sp>
    </p:spTree>
    <p:extLst>
      <p:ext uri="{BB962C8B-B14F-4D97-AF65-F5344CB8AC3E}">
        <p14:creationId xmlns:p14="http://schemas.microsoft.com/office/powerpoint/2010/main" val="2342613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7213-974E-4C9A-8D8E-39044CAE53AD}"/>
              </a:ext>
            </a:extLst>
          </p:cNvPr>
          <p:cNvSpPr>
            <a:spLocks noGrp="1"/>
          </p:cNvSpPr>
          <p:nvPr>
            <p:ph type="title"/>
          </p:nvPr>
        </p:nvSpPr>
        <p:spPr>
          <a:xfrm>
            <a:off x="762000" y="1524000"/>
            <a:ext cx="7620000" cy="990600"/>
          </a:xfrm>
        </p:spPr>
        <p:txBody>
          <a:bodyPr/>
          <a:lstStyle/>
          <a:p>
            <a:r>
              <a:rPr lang="en-US" b="1"/>
              <a:t>Types of Information that Best Informs Comments</a:t>
            </a:r>
          </a:p>
        </p:txBody>
      </p:sp>
      <p:sp>
        <p:nvSpPr>
          <p:cNvPr id="3" name="Content Placeholder 2">
            <a:extLst>
              <a:ext uri="{FF2B5EF4-FFF2-40B4-BE49-F238E27FC236}">
                <a16:creationId xmlns:a16="http://schemas.microsoft.com/office/drawing/2014/main" id="{FBAF18B1-68FE-5B2B-ECD2-0F126F11DC88}"/>
              </a:ext>
            </a:extLst>
          </p:cNvPr>
          <p:cNvSpPr>
            <a:spLocks noGrp="1"/>
          </p:cNvSpPr>
          <p:nvPr>
            <p:ph idx="1"/>
          </p:nvPr>
        </p:nvSpPr>
        <p:spPr/>
        <p:txBody>
          <a:bodyPr/>
          <a:lstStyle/>
          <a:p>
            <a:pPr marL="0" indent="0">
              <a:buNone/>
            </a:pPr>
            <a:r>
              <a:rPr lang="en-US" sz="1800" dirty="0"/>
              <a:t>Examples of potentially useful information for key areas of uncertainty should include information within the last 20 years containing:</a:t>
            </a:r>
          </a:p>
          <a:p>
            <a:pPr lvl="1" indent="-342900">
              <a:buFont typeface="Symbol" panose="05050102010706020507" pitchFamily="18" charset="2"/>
              <a:buChar char=""/>
            </a:pPr>
            <a:r>
              <a:rPr lang="en-US" sz="1800" dirty="0">
                <a:cs typeface="Calibri"/>
              </a:rPr>
              <a:t>Occupational monitoring data from the relevant condition of use</a:t>
            </a:r>
          </a:p>
          <a:p>
            <a:pPr lvl="2" indent="-342900">
              <a:buFont typeface="Symbol" panose="05050102010706020507" pitchFamily="18" charset="2"/>
              <a:buChar char=""/>
            </a:pPr>
            <a:r>
              <a:rPr lang="en-US" sz="1400" dirty="0">
                <a:cs typeface="Calibri"/>
              </a:rPr>
              <a:t>Personal breathing zone</a:t>
            </a:r>
          </a:p>
          <a:p>
            <a:pPr lvl="2" indent="-342900">
              <a:buFont typeface="Symbol" panose="05050102010706020507" pitchFamily="18" charset="2"/>
              <a:buChar char=""/>
            </a:pPr>
            <a:r>
              <a:rPr lang="en-US" sz="1400" dirty="0">
                <a:cs typeface="Calibri"/>
              </a:rPr>
              <a:t>Area monitoring </a:t>
            </a:r>
          </a:p>
          <a:p>
            <a:pPr lvl="1" indent="-342900">
              <a:buFont typeface="Symbol" panose="05050102010706020507" pitchFamily="18" charset="2"/>
              <a:buChar char=""/>
            </a:pPr>
            <a:r>
              <a:rPr lang="en-US" sz="1800" dirty="0">
                <a:cs typeface="Calibri"/>
              </a:rPr>
              <a:t>Detailed information regarding monitoring methods</a:t>
            </a:r>
          </a:p>
          <a:p>
            <a:pPr lvl="1" indent="-342900">
              <a:buFont typeface="Symbol" panose="05050102010706020507" pitchFamily="18" charset="2"/>
              <a:buChar char=""/>
            </a:pPr>
            <a:r>
              <a:rPr lang="en-US" sz="1800" dirty="0">
                <a:solidFill>
                  <a:srgbClr val="000000"/>
                </a:solidFill>
                <a:cs typeface="Calibri"/>
              </a:rPr>
              <a:t>Process emission factors</a:t>
            </a:r>
          </a:p>
          <a:p>
            <a:pPr lvl="1" indent="-342900">
              <a:buFont typeface="Symbol" panose="05050102010706020507" pitchFamily="18" charset="2"/>
              <a:buChar char=""/>
            </a:pPr>
            <a:r>
              <a:rPr lang="en-US" sz="1800" dirty="0">
                <a:solidFill>
                  <a:srgbClr val="000000"/>
                </a:solidFill>
                <a:cs typeface="Calibri"/>
              </a:rPr>
              <a:t>Descriptions of commercial worker activities and associated sources of exposure</a:t>
            </a:r>
          </a:p>
          <a:p>
            <a:pPr lvl="1" indent="-342900">
              <a:buFont typeface="Symbol" panose="05050102010706020507" pitchFamily="18" charset="2"/>
              <a:buChar char=""/>
            </a:pPr>
            <a:r>
              <a:rPr lang="en-US" sz="1800" dirty="0">
                <a:solidFill>
                  <a:srgbClr val="000000"/>
                </a:solidFill>
                <a:cs typeface="Calibri"/>
              </a:rPr>
              <a:t>Relevant unpublished data</a:t>
            </a:r>
          </a:p>
        </p:txBody>
      </p:sp>
      <p:sp>
        <p:nvSpPr>
          <p:cNvPr id="4" name="Footer Placeholder 3">
            <a:extLst>
              <a:ext uri="{FF2B5EF4-FFF2-40B4-BE49-F238E27FC236}">
                <a16:creationId xmlns:a16="http://schemas.microsoft.com/office/drawing/2014/main" id="{128DB460-9AE4-0386-A1B9-DDE558E2CBDD}"/>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84F5A9B6-41AE-37FC-E07E-34A939B1262E}"/>
              </a:ext>
            </a:extLst>
          </p:cNvPr>
          <p:cNvSpPr>
            <a:spLocks noGrp="1"/>
          </p:cNvSpPr>
          <p:nvPr>
            <p:ph type="sldNum" sz="quarter" idx="12"/>
          </p:nvPr>
        </p:nvSpPr>
        <p:spPr/>
        <p:txBody>
          <a:bodyPr/>
          <a:lstStyle/>
          <a:p>
            <a:pPr>
              <a:defRPr/>
            </a:pPr>
            <a:fld id="{669C2884-559B-45FB-9DDB-AADF63867580}" type="slidenum">
              <a:rPr lang="en-US" smtClean="0"/>
              <a:pPr>
                <a:defRPr/>
              </a:pPr>
              <a:t>26</a:t>
            </a:fld>
            <a:endParaRPr lang="en-US"/>
          </a:p>
        </p:txBody>
      </p:sp>
    </p:spTree>
    <p:extLst>
      <p:ext uri="{BB962C8B-B14F-4D97-AF65-F5344CB8AC3E}">
        <p14:creationId xmlns:p14="http://schemas.microsoft.com/office/powerpoint/2010/main" val="15799222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6BEA-E137-46F1-95A1-53D2BFD8C412}"/>
              </a:ext>
            </a:extLst>
          </p:cNvPr>
          <p:cNvSpPr>
            <a:spLocks noGrp="1"/>
          </p:cNvSpPr>
          <p:nvPr>
            <p:ph type="title"/>
          </p:nvPr>
        </p:nvSpPr>
        <p:spPr>
          <a:xfrm>
            <a:off x="762000" y="990537"/>
            <a:ext cx="7620000" cy="990600"/>
          </a:xfrm>
        </p:spPr>
        <p:txBody>
          <a:bodyPr/>
          <a:lstStyle/>
          <a:p>
            <a:r>
              <a:rPr lang="en-US" b="1">
                <a:solidFill>
                  <a:srgbClr val="000000"/>
                </a:solidFill>
              </a:rPr>
              <a:t>Next Steps</a:t>
            </a:r>
            <a:endParaRPr lang="en-US" strike="sngStrike">
              <a:highlight>
                <a:srgbClr val="00FF00"/>
              </a:highlight>
            </a:endParaRPr>
          </a:p>
        </p:txBody>
      </p:sp>
      <p:sp>
        <p:nvSpPr>
          <p:cNvPr id="8" name="Footer Placeholder 5">
            <a:extLst>
              <a:ext uri="{FF2B5EF4-FFF2-40B4-BE49-F238E27FC236}">
                <a16:creationId xmlns:a16="http://schemas.microsoft.com/office/drawing/2014/main" id="{DF9B0F4C-19A2-40B6-8AC7-E6C2EAE1D999}"/>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
        <p:nvSpPr>
          <p:cNvPr id="5" name="Slide Number Placeholder 4">
            <a:extLst>
              <a:ext uri="{FF2B5EF4-FFF2-40B4-BE49-F238E27FC236}">
                <a16:creationId xmlns:a16="http://schemas.microsoft.com/office/drawing/2014/main" id="{7612F2CB-2A6D-45E6-801F-B06C01006B7C}"/>
              </a:ext>
            </a:extLst>
          </p:cNvPr>
          <p:cNvSpPr>
            <a:spLocks noGrp="1"/>
          </p:cNvSpPr>
          <p:nvPr>
            <p:ph type="sldNum" sz="quarter" idx="12"/>
          </p:nvPr>
        </p:nvSpPr>
        <p:spPr/>
        <p:txBody>
          <a:bodyPr/>
          <a:lstStyle/>
          <a:p>
            <a:pPr>
              <a:defRPr/>
            </a:pPr>
            <a:r>
              <a:rPr lang="en-US"/>
              <a:t>27</a:t>
            </a:r>
          </a:p>
        </p:txBody>
      </p:sp>
      <p:graphicFrame>
        <p:nvGraphicFramePr>
          <p:cNvPr id="6" name="Table 6">
            <a:extLst>
              <a:ext uri="{FF2B5EF4-FFF2-40B4-BE49-F238E27FC236}">
                <a16:creationId xmlns:a16="http://schemas.microsoft.com/office/drawing/2014/main" id="{0D3A4546-B8D3-C615-214F-884A08D58DFB}"/>
              </a:ext>
            </a:extLst>
          </p:cNvPr>
          <p:cNvGraphicFramePr>
            <a:graphicFrameLocks noGrp="1"/>
          </p:cNvGraphicFramePr>
          <p:nvPr>
            <p:extLst>
              <p:ext uri="{D42A27DB-BD31-4B8C-83A1-F6EECF244321}">
                <p14:modId xmlns:p14="http://schemas.microsoft.com/office/powerpoint/2010/main" val="3188253720"/>
              </p:ext>
            </p:extLst>
          </p:nvPr>
        </p:nvGraphicFramePr>
        <p:xfrm>
          <a:off x="685800" y="1871409"/>
          <a:ext cx="7819564" cy="4357303"/>
        </p:xfrm>
        <a:graphic>
          <a:graphicData uri="http://schemas.openxmlformats.org/drawingml/2006/table">
            <a:tbl>
              <a:tblPr firstRow="1" bandRow="1">
                <a:tableStyleId>{5C22544A-7EE6-4342-B048-85BDC9FD1C3A}</a:tableStyleId>
              </a:tblPr>
              <a:tblGrid>
                <a:gridCol w="6091986">
                  <a:extLst>
                    <a:ext uri="{9D8B030D-6E8A-4147-A177-3AD203B41FA5}">
                      <a16:colId xmlns:a16="http://schemas.microsoft.com/office/drawing/2014/main" val="48806037"/>
                    </a:ext>
                  </a:extLst>
                </a:gridCol>
                <a:gridCol w="1727578">
                  <a:extLst>
                    <a:ext uri="{9D8B030D-6E8A-4147-A177-3AD203B41FA5}">
                      <a16:colId xmlns:a16="http://schemas.microsoft.com/office/drawing/2014/main" val="1908577654"/>
                    </a:ext>
                  </a:extLst>
                </a:gridCol>
              </a:tblGrid>
              <a:tr h="440623">
                <a:tc>
                  <a:txBody>
                    <a:bodyPr/>
                    <a:lstStyle/>
                    <a:p>
                      <a:pPr algn="ctr"/>
                      <a:r>
                        <a:rPr lang="en-US">
                          <a:solidFill>
                            <a:schemeClr val="tx1"/>
                          </a:solidFill>
                        </a:rPr>
                        <a:t>Process Step</a:t>
                      </a:r>
                    </a:p>
                  </a:txBody>
                  <a:tcPr anchor="ctr"/>
                </a:tc>
                <a:tc>
                  <a:txBody>
                    <a:bodyPr/>
                    <a:lstStyle/>
                    <a:p>
                      <a:pPr algn="ctr"/>
                      <a:r>
                        <a:rPr lang="en-US" sz="1800" b="1">
                          <a:solidFill>
                            <a:schemeClr val="tx1"/>
                          </a:solidFill>
                        </a:rPr>
                        <a:t>Date</a:t>
                      </a:r>
                      <a:endParaRPr lang="en-US" b="1">
                        <a:solidFill>
                          <a:schemeClr val="tx1"/>
                        </a:solidFill>
                      </a:endParaRPr>
                    </a:p>
                  </a:txBody>
                  <a:tcPr anchor="ctr"/>
                </a:tc>
                <a:extLst>
                  <a:ext uri="{0D108BD9-81ED-4DB2-BD59-A6C34878D82A}">
                    <a16:rowId xmlns:a16="http://schemas.microsoft.com/office/drawing/2014/main" val="954557113"/>
                  </a:ext>
                </a:extLst>
              </a:tr>
              <a:tr h="411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a:solidFill>
                            <a:schemeClr val="tx1"/>
                          </a:solidFill>
                        </a:rPr>
                        <a:t>Publication of proposed rule on CTC in docket (EPA-HQ-OPPT-2020-0592) and open comment period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0" dirty="0">
                          <a:solidFill>
                            <a:schemeClr val="tx1"/>
                          </a:solidFill>
                        </a:rPr>
                        <a:t>July 28, 2023</a:t>
                      </a:r>
                    </a:p>
                  </a:txBody>
                  <a:tcPr anchor="ctr"/>
                </a:tc>
                <a:extLst>
                  <a:ext uri="{0D108BD9-81ED-4DB2-BD59-A6C34878D82A}">
                    <a16:rowId xmlns:a16="http://schemas.microsoft.com/office/drawing/2014/main" val="1997062055"/>
                  </a:ext>
                </a:extLst>
              </a:tr>
              <a:tr h="3197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Closure of comment period: EPA will review and consider new information submitted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0" dirty="0">
                          <a:solidFill>
                            <a:schemeClr val="tx1"/>
                          </a:solidFill>
                        </a:rPr>
                        <a:t>September 11, 2023</a:t>
                      </a:r>
                    </a:p>
                  </a:txBody>
                  <a:tcPr anchor="ctr"/>
                </a:tc>
                <a:extLst>
                  <a:ext uri="{0D108BD9-81ED-4DB2-BD59-A6C34878D82A}">
                    <a16:rowId xmlns:a16="http://schemas.microsoft.com/office/drawing/2014/main" val="2686586695"/>
                  </a:ext>
                </a:extLst>
              </a:tr>
              <a:tr h="234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a:t>Publication of Final Rule for CTC </a:t>
                      </a:r>
                      <a:r>
                        <a:rPr lang="en-US" sz="1700">
                          <a:solidFill>
                            <a:schemeClr val="tx1"/>
                          </a:solidFill>
                        </a:rPr>
                        <a:t>(estimated)</a:t>
                      </a:r>
                      <a:endParaRPr lang="en-US" sz="1700" strike="sngStrike">
                        <a:solidFill>
                          <a:schemeClr val="tx1"/>
                        </a:solidFill>
                      </a:endParaRPr>
                    </a:p>
                  </a:txBody>
                  <a:tcPr/>
                </a:tc>
                <a:tc>
                  <a:txBody>
                    <a:bodyPr/>
                    <a:lstStyle/>
                    <a:p>
                      <a:pPr algn="ctr"/>
                      <a:r>
                        <a:rPr lang="en-US" sz="1700" b="0">
                          <a:solidFill>
                            <a:schemeClr val="tx1"/>
                          </a:solidFill>
                        </a:rPr>
                        <a:t>2024</a:t>
                      </a:r>
                      <a:endParaRPr lang="en-US" sz="1700"/>
                    </a:p>
                  </a:txBody>
                  <a:tcPr anchor="ctr"/>
                </a:tc>
                <a:extLst>
                  <a:ext uri="{0D108BD9-81ED-4DB2-BD59-A6C34878D82A}">
                    <a16:rowId xmlns:a16="http://schemas.microsoft.com/office/drawing/2014/main" val="1916372497"/>
                  </a:ext>
                </a:extLst>
              </a:tr>
              <a:tr h="609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strike="noStrike">
                          <a:solidFill>
                            <a:schemeClr val="tx1"/>
                          </a:solidFill>
                        </a:rPr>
                        <a:t>WCPP would be in full effect 12 months after date of the final rule (estimated)</a:t>
                      </a:r>
                    </a:p>
                  </a:txBody>
                  <a:tcPr/>
                </a:tc>
                <a:tc>
                  <a:txBody>
                    <a:bodyPr/>
                    <a:lstStyle/>
                    <a:p>
                      <a:pPr algn="ctr"/>
                      <a:r>
                        <a:rPr lang="en-US" sz="1700">
                          <a:solidFill>
                            <a:schemeClr val="tx1"/>
                          </a:solidFill>
                        </a:rPr>
                        <a:t>2025</a:t>
                      </a:r>
                    </a:p>
                  </a:txBody>
                  <a:tcPr anchor="ctr"/>
                </a:tc>
                <a:extLst>
                  <a:ext uri="{0D108BD9-81ED-4DB2-BD59-A6C34878D82A}">
                    <a16:rowId xmlns:a16="http://schemas.microsoft.com/office/drawing/2014/main" val="3059736583"/>
                  </a:ext>
                </a:extLst>
              </a:tr>
              <a:tr h="304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strike="noStrike">
                          <a:solidFill>
                            <a:schemeClr val="tx1"/>
                          </a:solidFill>
                        </a:rPr>
                        <a:t>Requirements for lab use would be in full effect 6 months after date of final rule (estimated) (and 12 months for DoD’s use of CTC as a lab chemical)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solidFill>
                            <a:schemeClr val="tx1"/>
                          </a:solidFill>
                        </a:rPr>
                        <a:t>        2025</a:t>
                      </a:r>
                    </a:p>
                  </a:txBody>
                  <a:tcPr anchor="ctr"/>
                </a:tc>
                <a:extLst>
                  <a:ext uri="{0D108BD9-81ED-4DB2-BD59-A6C34878D82A}">
                    <a16:rowId xmlns:a16="http://schemas.microsoft.com/office/drawing/2014/main" val="295705706"/>
                  </a:ext>
                </a:extLst>
              </a:tr>
              <a:tr h="6195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strike="noStrike">
                          <a:solidFill>
                            <a:schemeClr val="tx1"/>
                          </a:solidFill>
                        </a:rPr>
                        <a:t>Prohibitions for most uses would be in full effect 6 months</a:t>
                      </a:r>
                      <a:r>
                        <a:rPr lang="en-US" sz="1700">
                          <a:solidFill>
                            <a:schemeClr val="tx1"/>
                          </a:solidFill>
                        </a:rPr>
                        <a:t> after date of publication of final rule (estimated) (and 12 months for specialty uses by the DoD)</a:t>
                      </a:r>
                    </a:p>
                  </a:txBody>
                  <a:tcPr/>
                </a:tc>
                <a:tc>
                  <a:txBody>
                    <a:bodyPr/>
                    <a:lstStyle/>
                    <a:p>
                      <a:pPr algn="ctr"/>
                      <a:r>
                        <a:rPr lang="en-US" sz="1700" dirty="0">
                          <a:solidFill>
                            <a:schemeClr val="tx1"/>
                          </a:solidFill>
                        </a:rPr>
                        <a:t>2025</a:t>
                      </a:r>
                    </a:p>
                  </a:txBody>
                  <a:tcPr anchor="ctr"/>
                </a:tc>
                <a:extLst>
                  <a:ext uri="{0D108BD9-81ED-4DB2-BD59-A6C34878D82A}">
                    <a16:rowId xmlns:a16="http://schemas.microsoft.com/office/drawing/2014/main" val="3800651820"/>
                  </a:ext>
                </a:extLst>
              </a:tr>
            </a:tbl>
          </a:graphicData>
        </a:graphic>
      </p:graphicFrame>
    </p:spTree>
    <p:extLst>
      <p:ext uri="{BB962C8B-B14F-4D97-AF65-F5344CB8AC3E}">
        <p14:creationId xmlns:p14="http://schemas.microsoft.com/office/powerpoint/2010/main" val="2586857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63FE9-C320-41B5-A351-030F7F747955}"/>
              </a:ext>
            </a:extLst>
          </p:cNvPr>
          <p:cNvSpPr>
            <a:spLocks noGrp="1"/>
          </p:cNvSpPr>
          <p:nvPr>
            <p:ph type="title"/>
          </p:nvPr>
        </p:nvSpPr>
        <p:spPr>
          <a:xfrm>
            <a:off x="762000" y="993227"/>
            <a:ext cx="7620000" cy="990600"/>
          </a:xfrm>
        </p:spPr>
        <p:txBody>
          <a:bodyPr/>
          <a:lstStyle/>
          <a:p>
            <a:r>
              <a:rPr lang="en-US" b="1"/>
              <a:t>Additional Resources</a:t>
            </a:r>
            <a:endParaRPr lang="en-US" b="1" strike="sngStrike"/>
          </a:p>
        </p:txBody>
      </p:sp>
      <p:sp>
        <p:nvSpPr>
          <p:cNvPr id="3" name="Content Placeholder 2">
            <a:extLst>
              <a:ext uri="{FF2B5EF4-FFF2-40B4-BE49-F238E27FC236}">
                <a16:creationId xmlns:a16="http://schemas.microsoft.com/office/drawing/2014/main" id="{246EA1CF-E672-4A11-A679-E86B84D0EB36}"/>
              </a:ext>
            </a:extLst>
          </p:cNvPr>
          <p:cNvSpPr>
            <a:spLocks noGrp="1"/>
          </p:cNvSpPr>
          <p:nvPr>
            <p:ph idx="1"/>
          </p:nvPr>
        </p:nvSpPr>
        <p:spPr>
          <a:xfrm>
            <a:off x="685800" y="1755227"/>
            <a:ext cx="8001000" cy="4721773"/>
          </a:xfrm>
        </p:spPr>
        <p:txBody>
          <a:bodyPr/>
          <a:lstStyle/>
          <a:p>
            <a:r>
              <a:rPr lang="en-US" sz="1800">
                <a:solidFill>
                  <a:srgbClr val="000000"/>
                </a:solidFill>
              </a:rPr>
              <a:t>Risk management for CTC: </a:t>
            </a:r>
            <a:r>
              <a:rPr lang="en-US" sz="1800">
                <a:solidFill>
                  <a:srgbClr val="000000"/>
                </a:solidFill>
                <a:hlinkClick r:id="rId2"/>
              </a:rPr>
              <a:t>https://www.epa.gov/assessing-and-managing-chemicals-under-tsca/risk-management-carbon-tetrachloride</a:t>
            </a:r>
            <a:r>
              <a:rPr lang="en-US" sz="1800">
                <a:solidFill>
                  <a:srgbClr val="000000"/>
                </a:solidFill>
              </a:rPr>
              <a:t> </a:t>
            </a:r>
          </a:p>
          <a:p>
            <a:r>
              <a:rPr lang="en-US" sz="1800">
                <a:solidFill>
                  <a:srgbClr val="000000"/>
                </a:solidFill>
              </a:rPr>
              <a:t>CTC risk evaluation, supplemental risk evaluation materials, and proposed rulemaking are in dockets </a:t>
            </a:r>
            <a:r>
              <a:rPr lang="en-US" sz="1800">
                <a:solidFill>
                  <a:schemeClr val="accent1">
                    <a:lumMod val="50000"/>
                  </a:schemeClr>
                </a:solidFill>
                <a:hlinkClick r:id="rId3"/>
              </a:rPr>
              <a:t>EPA-HQ-OPPT-2019-0499</a:t>
            </a:r>
            <a:r>
              <a:rPr lang="en-US" sz="1800">
                <a:solidFill>
                  <a:schemeClr val="accent1">
                    <a:lumMod val="50000"/>
                  </a:schemeClr>
                </a:solidFill>
              </a:rPr>
              <a:t>, </a:t>
            </a:r>
            <a:r>
              <a:rPr lang="en-US" sz="1800">
                <a:solidFill>
                  <a:schemeClr val="accent1">
                    <a:lumMod val="50000"/>
                  </a:schemeClr>
                </a:solidFill>
                <a:hlinkClick r:id="rId4"/>
              </a:rPr>
              <a:t>EPA-HQ-OPPT-2016-0733</a:t>
            </a:r>
            <a:r>
              <a:rPr lang="en-US" sz="1800">
                <a:solidFill>
                  <a:srgbClr val="000000"/>
                </a:solidFill>
              </a:rPr>
              <a:t>, and </a:t>
            </a:r>
            <a:r>
              <a:rPr lang="en-US" sz="1800">
                <a:solidFill>
                  <a:schemeClr val="accent1">
                    <a:lumMod val="50000"/>
                  </a:schemeClr>
                </a:solidFill>
                <a:hlinkClick r:id="rId5"/>
              </a:rPr>
              <a:t>EPA-HQ-OPPT-2020-0592</a:t>
            </a:r>
            <a:r>
              <a:rPr lang="en-US" sz="1800">
                <a:solidFill>
                  <a:schemeClr val="accent1">
                    <a:lumMod val="50000"/>
                  </a:schemeClr>
                </a:solidFill>
              </a:rPr>
              <a:t> </a:t>
            </a:r>
            <a:r>
              <a:rPr lang="en-US" sz="1800">
                <a:solidFill>
                  <a:srgbClr val="000000"/>
                </a:solidFill>
              </a:rPr>
              <a:t>respectively, and may be accessed through </a:t>
            </a:r>
            <a:r>
              <a:rPr lang="en-US" sz="1800">
                <a:solidFill>
                  <a:srgbClr val="000000"/>
                </a:solidFill>
                <a:hlinkClick r:id="rId6">
                  <a:extLst>
                    <a:ext uri="{A12FA001-AC4F-418D-AE19-62706E023703}">
                      <ahyp:hlinkClr xmlns:ahyp="http://schemas.microsoft.com/office/drawing/2018/hyperlinkcolor" val="tx"/>
                    </a:ext>
                  </a:extLst>
                </a:hlinkClick>
              </a:rPr>
              <a:t>www.regulations.gov</a:t>
            </a:r>
            <a:endParaRPr lang="en-US" sz="1800">
              <a:solidFill>
                <a:srgbClr val="000000"/>
              </a:solidFill>
            </a:endParaRPr>
          </a:p>
          <a:p>
            <a:r>
              <a:rPr lang="en-US" sz="1800"/>
              <a:t>General TSCA: </a:t>
            </a:r>
            <a:r>
              <a:rPr lang="en-US" sz="1800">
                <a:hlinkClick r:id="rId7"/>
              </a:rPr>
              <a:t>https://www.epa.gov/assessing-and-managing-chemicals-under-tsca/frank-r-lautenberg-chemical-safety-21st-century-act</a:t>
            </a:r>
            <a:endParaRPr lang="en-US" sz="1800"/>
          </a:p>
          <a:p>
            <a:r>
              <a:rPr lang="en-US" sz="1800"/>
              <a:t>Chemicals Undergoing Risk Evaluation under TSCA: </a:t>
            </a:r>
            <a:r>
              <a:rPr lang="en-US" sz="1800">
                <a:hlinkClick r:id="rId8"/>
              </a:rPr>
              <a:t>https://www.epa.gov/assessing-and-managing-chemicals-under-tsca/chemicals-undergoing-risk-evaluation-under-tsca</a:t>
            </a:r>
            <a:endParaRPr lang="en-US" sz="1800"/>
          </a:p>
          <a:p>
            <a:r>
              <a:rPr lang="en-US" sz="1800"/>
              <a:t>Current Chemical Risk Management Activities: </a:t>
            </a:r>
            <a:r>
              <a:rPr lang="en-US" sz="1800">
                <a:hlinkClick r:id="rId9"/>
              </a:rPr>
              <a:t>https://www.epa.gov/assessing-and-managing-chemicals-under-tsca/current-chemical-risk-management-activities</a:t>
            </a:r>
            <a:endParaRPr lang="en-US" sz="1800"/>
          </a:p>
          <a:p>
            <a:pPr marL="0" indent="0">
              <a:buNone/>
            </a:pPr>
            <a:endParaRPr lang="en-US" sz="1600">
              <a:solidFill>
                <a:srgbClr val="000000"/>
              </a:solidFill>
            </a:endParaRPr>
          </a:p>
          <a:p>
            <a:pPr marL="0" indent="0">
              <a:buNone/>
            </a:pPr>
            <a:endParaRPr lang="en-US" sz="1050">
              <a:solidFill>
                <a:srgbClr val="000000"/>
              </a:solidFill>
            </a:endParaRPr>
          </a:p>
          <a:p>
            <a:endParaRPr lang="en-US"/>
          </a:p>
        </p:txBody>
      </p:sp>
      <p:sp>
        <p:nvSpPr>
          <p:cNvPr id="7" name="Footer Placeholder 5">
            <a:extLst>
              <a:ext uri="{FF2B5EF4-FFF2-40B4-BE49-F238E27FC236}">
                <a16:creationId xmlns:a16="http://schemas.microsoft.com/office/drawing/2014/main" id="{361E4E92-970D-48B5-988C-F554AAA23D5D}"/>
              </a:ext>
            </a:extLst>
          </p:cNvPr>
          <p:cNvSpPr>
            <a:spLocks noGrp="1"/>
          </p:cNvSpPr>
          <p:nvPr>
            <p:ph type="ftr" sz="quarter" idx="11"/>
          </p:nvPr>
        </p:nvSpPr>
        <p:spPr>
          <a:xfrm>
            <a:off x="1304818" y="6345621"/>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
        <p:nvSpPr>
          <p:cNvPr id="5" name="Slide Number Placeholder 4">
            <a:extLst>
              <a:ext uri="{FF2B5EF4-FFF2-40B4-BE49-F238E27FC236}">
                <a16:creationId xmlns:a16="http://schemas.microsoft.com/office/drawing/2014/main" id="{0B9BDE46-6F85-4B9A-8F17-B428914D64FB}"/>
              </a:ext>
            </a:extLst>
          </p:cNvPr>
          <p:cNvSpPr>
            <a:spLocks noGrp="1"/>
          </p:cNvSpPr>
          <p:nvPr>
            <p:ph type="sldNum" sz="quarter" idx="12"/>
          </p:nvPr>
        </p:nvSpPr>
        <p:spPr/>
        <p:txBody>
          <a:bodyPr/>
          <a:lstStyle/>
          <a:p>
            <a:pPr>
              <a:defRPr/>
            </a:pPr>
            <a:r>
              <a:rPr lang="en-US"/>
              <a:t>28</a:t>
            </a:r>
          </a:p>
        </p:txBody>
      </p:sp>
    </p:spTree>
    <p:extLst>
      <p:ext uri="{BB962C8B-B14F-4D97-AF65-F5344CB8AC3E}">
        <p14:creationId xmlns:p14="http://schemas.microsoft.com/office/powerpoint/2010/main" val="14930843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F45CF-03BA-C764-CCA0-6813183BF476}"/>
              </a:ext>
            </a:extLst>
          </p:cNvPr>
          <p:cNvSpPr>
            <a:spLocks noGrp="1"/>
          </p:cNvSpPr>
          <p:nvPr>
            <p:ph type="title"/>
          </p:nvPr>
        </p:nvSpPr>
        <p:spPr>
          <a:xfrm>
            <a:off x="762000" y="1400503"/>
            <a:ext cx="7620000" cy="990600"/>
          </a:xfrm>
        </p:spPr>
        <p:txBody>
          <a:bodyPr/>
          <a:lstStyle/>
          <a:p>
            <a:r>
              <a:rPr lang="en-US" b="1"/>
              <a:t>Contact Us</a:t>
            </a:r>
          </a:p>
        </p:txBody>
      </p:sp>
      <p:sp>
        <p:nvSpPr>
          <p:cNvPr id="3" name="Content Placeholder 2">
            <a:extLst>
              <a:ext uri="{FF2B5EF4-FFF2-40B4-BE49-F238E27FC236}">
                <a16:creationId xmlns:a16="http://schemas.microsoft.com/office/drawing/2014/main" id="{5A373841-13E5-CDFD-E80C-727D13D6F9CE}"/>
              </a:ext>
            </a:extLst>
          </p:cNvPr>
          <p:cNvSpPr>
            <a:spLocks noGrp="1"/>
          </p:cNvSpPr>
          <p:nvPr>
            <p:ph idx="1"/>
          </p:nvPr>
        </p:nvSpPr>
        <p:spPr>
          <a:xfrm>
            <a:off x="685800" y="2940269"/>
            <a:ext cx="7772400" cy="3429000"/>
          </a:xfrm>
        </p:spPr>
        <p:txBody>
          <a:bodyPr/>
          <a:lstStyle/>
          <a:p>
            <a:r>
              <a:rPr lang="en-US"/>
              <a:t>All comments in order to be considered should be submitted to the docket at </a:t>
            </a:r>
            <a:r>
              <a:rPr lang="en-US">
                <a:solidFill>
                  <a:srgbClr val="FF0000"/>
                </a:solidFill>
                <a:hlinkClick r:id="rId3"/>
              </a:rPr>
              <a:t>EPA-HQ-OPPT-2020-0592</a:t>
            </a:r>
            <a:endParaRPr lang="en-US"/>
          </a:p>
          <a:p>
            <a:r>
              <a:rPr lang="en-US"/>
              <a:t>For general questions, email EPA at </a:t>
            </a:r>
            <a:r>
              <a:rPr lang="en-US">
                <a:hlinkClick r:id="rId4"/>
              </a:rPr>
              <a:t>CarbonTetrachlorideTSCA@epa.gov</a:t>
            </a:r>
            <a:r>
              <a:rPr lang="en-US"/>
              <a:t> </a:t>
            </a:r>
          </a:p>
          <a:p>
            <a:pPr marL="0" indent="0">
              <a:buNone/>
            </a:pPr>
            <a:endParaRPr lang="en-US"/>
          </a:p>
        </p:txBody>
      </p:sp>
      <p:sp>
        <p:nvSpPr>
          <p:cNvPr id="4" name="Footer Placeholder 3">
            <a:extLst>
              <a:ext uri="{FF2B5EF4-FFF2-40B4-BE49-F238E27FC236}">
                <a16:creationId xmlns:a16="http://schemas.microsoft.com/office/drawing/2014/main" id="{4D421D65-8A2E-AE7D-3692-D0A2432C7BCC}"/>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52095EDB-EFA6-060E-F01A-457D9A05783C}"/>
              </a:ext>
            </a:extLst>
          </p:cNvPr>
          <p:cNvSpPr>
            <a:spLocks noGrp="1"/>
          </p:cNvSpPr>
          <p:nvPr>
            <p:ph type="sldNum" sz="quarter" idx="12"/>
          </p:nvPr>
        </p:nvSpPr>
        <p:spPr/>
        <p:txBody>
          <a:bodyPr/>
          <a:lstStyle/>
          <a:p>
            <a:pPr>
              <a:defRPr/>
            </a:pPr>
            <a:r>
              <a:rPr lang="en-US"/>
              <a:t>29</a:t>
            </a:r>
          </a:p>
        </p:txBody>
      </p:sp>
    </p:spTree>
    <p:extLst>
      <p:ext uri="{BB962C8B-B14F-4D97-AF65-F5344CB8AC3E}">
        <p14:creationId xmlns:p14="http://schemas.microsoft.com/office/powerpoint/2010/main" val="2678938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7A5FA-A81E-9D97-4B5F-06A27F385A9F}"/>
              </a:ext>
            </a:extLst>
          </p:cNvPr>
          <p:cNvSpPr>
            <a:spLocks noGrp="1"/>
          </p:cNvSpPr>
          <p:nvPr>
            <p:ph type="title"/>
          </p:nvPr>
        </p:nvSpPr>
        <p:spPr>
          <a:xfrm>
            <a:off x="835570" y="1242856"/>
            <a:ext cx="7499131" cy="990600"/>
          </a:xfrm>
        </p:spPr>
        <p:txBody>
          <a:bodyPr/>
          <a:lstStyle/>
          <a:p>
            <a:r>
              <a:rPr lang="en-US" b="1"/>
              <a:t>EPA’s Proposal and the Toxics Substances Control Act (TSCA)</a:t>
            </a:r>
          </a:p>
        </p:txBody>
      </p:sp>
      <p:sp>
        <p:nvSpPr>
          <p:cNvPr id="3" name="Content Placeholder 2">
            <a:extLst>
              <a:ext uri="{FF2B5EF4-FFF2-40B4-BE49-F238E27FC236}">
                <a16:creationId xmlns:a16="http://schemas.microsoft.com/office/drawing/2014/main" id="{1C0E2423-22C3-7B38-444D-3A0701D551ED}"/>
              </a:ext>
            </a:extLst>
          </p:cNvPr>
          <p:cNvSpPr>
            <a:spLocks noGrp="1"/>
          </p:cNvSpPr>
          <p:nvPr>
            <p:ph idx="1"/>
          </p:nvPr>
        </p:nvSpPr>
        <p:spPr>
          <a:xfrm>
            <a:off x="685800" y="2345125"/>
            <a:ext cx="7772400" cy="3791605"/>
          </a:xfrm>
        </p:spPr>
        <p:txBody>
          <a:bodyPr>
            <a:normAutofit fontScale="70000" lnSpcReduction="20000"/>
          </a:bodyPr>
          <a:lstStyle/>
          <a:p>
            <a:r>
              <a:rPr lang="en-US" sz="3100"/>
              <a:t>In June 2016, Congress amended the Toxic Substances Control Act (TSCA)</a:t>
            </a:r>
          </a:p>
          <a:p>
            <a:pPr lvl="1"/>
            <a:r>
              <a:rPr lang="en-US" sz="2900"/>
              <a:t>Amended TSCA requires</a:t>
            </a:r>
            <a:r>
              <a:rPr lang="en-US" sz="2900">
                <a:solidFill>
                  <a:srgbClr val="FF0000"/>
                </a:solidFill>
              </a:rPr>
              <a:t> </a:t>
            </a:r>
            <a:r>
              <a:rPr lang="en-US" sz="2900"/>
              <a:t>EPA to assess and address risks from chemicals currently in commerce</a:t>
            </a:r>
            <a:endParaRPr lang="en-US" sz="2900">
              <a:cs typeface="Arial"/>
            </a:endParaRPr>
          </a:p>
          <a:p>
            <a:pPr lvl="1"/>
            <a:r>
              <a:rPr lang="en-US" sz="2900"/>
              <a:t>Amended TSCA imposes statutory timeframes for regulation </a:t>
            </a:r>
          </a:p>
          <a:p>
            <a:pPr lvl="1"/>
            <a:r>
              <a:rPr lang="en-US" sz="2900"/>
              <a:t>Provides protection for the public and predictability for the regulated community</a:t>
            </a:r>
            <a:endParaRPr lang="en-US" sz="2900">
              <a:cs typeface="Arial"/>
            </a:endParaRPr>
          </a:p>
          <a:p>
            <a:r>
              <a:rPr lang="en-US" sz="3100"/>
              <a:t>CTC was identified in 2016 as one of the first chemicals for risk evaluation</a:t>
            </a:r>
            <a:endParaRPr lang="en-US" sz="3100">
              <a:cs typeface="Arial"/>
            </a:endParaRPr>
          </a:p>
          <a:p>
            <a:pPr lvl="1"/>
            <a:r>
              <a:rPr lang="en-US" sz="2900"/>
              <a:t>2020 Risk Evaluation followed a public draft and peer review process </a:t>
            </a:r>
            <a:endParaRPr lang="en-US" sz="2900">
              <a:cs typeface="Arial"/>
            </a:endParaRPr>
          </a:p>
          <a:p>
            <a:pPr lvl="1"/>
            <a:r>
              <a:rPr lang="en-US" sz="2900"/>
              <a:t>EPA determined that CTC presents an unreasonable risk under its conditions of use </a:t>
            </a:r>
            <a:endParaRPr lang="en-US" sz="2900">
              <a:cs typeface="Arial"/>
            </a:endParaRPr>
          </a:p>
        </p:txBody>
      </p:sp>
      <p:sp>
        <p:nvSpPr>
          <p:cNvPr id="5" name="Slide Number Placeholder 4">
            <a:extLst>
              <a:ext uri="{FF2B5EF4-FFF2-40B4-BE49-F238E27FC236}">
                <a16:creationId xmlns:a16="http://schemas.microsoft.com/office/drawing/2014/main" id="{CA74A0BD-0D85-1D1B-2054-3E32289F5FD5}"/>
              </a:ext>
            </a:extLst>
          </p:cNvPr>
          <p:cNvSpPr>
            <a:spLocks noGrp="1"/>
          </p:cNvSpPr>
          <p:nvPr>
            <p:ph type="sldNum" sz="quarter" idx="12"/>
          </p:nvPr>
        </p:nvSpPr>
        <p:spPr/>
        <p:txBody>
          <a:bodyPr/>
          <a:lstStyle/>
          <a:p>
            <a:pPr>
              <a:defRPr/>
            </a:pPr>
            <a:fld id="{669C2884-559B-45FB-9DDB-AADF63867580}" type="slidenum">
              <a:rPr lang="en-US" smtClean="0"/>
              <a:pPr>
                <a:defRPr/>
              </a:pPr>
              <a:t>3</a:t>
            </a:fld>
            <a:endParaRPr lang="en-US"/>
          </a:p>
        </p:txBody>
      </p:sp>
      <p:sp>
        <p:nvSpPr>
          <p:cNvPr id="7" name="Footer Placeholder 5">
            <a:extLst>
              <a:ext uri="{FF2B5EF4-FFF2-40B4-BE49-F238E27FC236}">
                <a16:creationId xmlns:a16="http://schemas.microsoft.com/office/drawing/2014/main" id="{46D1D567-54B3-F2AB-2BC1-447B1399473E}"/>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a:p>
            <a:pPr>
              <a:lnSpc>
                <a:spcPts val="1795"/>
              </a:lnSpc>
            </a:pPr>
            <a:endParaRPr lang="en-US" spc="-10"/>
          </a:p>
        </p:txBody>
      </p:sp>
    </p:spTree>
    <p:extLst>
      <p:ext uri="{BB962C8B-B14F-4D97-AF65-F5344CB8AC3E}">
        <p14:creationId xmlns:p14="http://schemas.microsoft.com/office/powerpoint/2010/main" val="2721429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4F7F-2ADF-4C80-A6DF-765899705FF2}"/>
              </a:ext>
            </a:extLst>
          </p:cNvPr>
          <p:cNvSpPr>
            <a:spLocks noGrp="1"/>
          </p:cNvSpPr>
          <p:nvPr>
            <p:ph type="title"/>
          </p:nvPr>
        </p:nvSpPr>
        <p:spPr>
          <a:xfrm>
            <a:off x="762000" y="1081598"/>
            <a:ext cx="7620000" cy="770021"/>
          </a:xfrm>
        </p:spPr>
        <p:txBody>
          <a:bodyPr/>
          <a:lstStyle/>
          <a:p>
            <a:r>
              <a:rPr lang="en-US" b="1"/>
              <a:t>Purpose and Overview Of Rulemaking</a:t>
            </a:r>
            <a:endParaRPr lang="en-US" b="1">
              <a:cs typeface="Arial"/>
            </a:endParaRPr>
          </a:p>
        </p:txBody>
      </p:sp>
      <p:sp>
        <p:nvSpPr>
          <p:cNvPr id="3" name="Content Placeholder 2">
            <a:extLst>
              <a:ext uri="{FF2B5EF4-FFF2-40B4-BE49-F238E27FC236}">
                <a16:creationId xmlns:a16="http://schemas.microsoft.com/office/drawing/2014/main" id="{3011BCDD-B0CD-42D2-B0D2-B261F0A49BDD}"/>
              </a:ext>
            </a:extLst>
          </p:cNvPr>
          <p:cNvSpPr>
            <a:spLocks noGrp="1"/>
          </p:cNvSpPr>
          <p:nvPr>
            <p:ph idx="1"/>
          </p:nvPr>
        </p:nvSpPr>
        <p:spPr>
          <a:xfrm>
            <a:off x="323636" y="1681310"/>
            <a:ext cx="8496728" cy="4696327"/>
          </a:xfrm>
        </p:spPr>
        <p:txBody>
          <a:bodyPr/>
          <a:lstStyle/>
          <a:p>
            <a:r>
              <a:rPr lang="en-US" sz="2200" dirty="0"/>
              <a:t>The proposal addresses the unreasonable risk identified in the TSCA section 6 risk evaluation of CTC (November 2020) which assessed all uses subject to TSCA </a:t>
            </a:r>
          </a:p>
          <a:p>
            <a:r>
              <a:rPr lang="en-US" sz="2200" dirty="0"/>
              <a:t>The proposed rule, when finalized, will prevent occupational illness while ensuring identified certain uses can continue safely </a:t>
            </a:r>
            <a:endParaRPr lang="en-US" sz="2200" strike="sngStrike" dirty="0"/>
          </a:p>
          <a:p>
            <a:pPr lvl="1"/>
            <a:r>
              <a:rPr lang="en-US" sz="1800" dirty="0"/>
              <a:t>EPA’s proposal would allow select uses to continue with strict workplace protections, while prohibiting uses that have ceased  </a:t>
            </a:r>
          </a:p>
          <a:p>
            <a:r>
              <a:rPr lang="en-US" sz="2200" dirty="0"/>
              <a:t>EPA’s proposed rule is open for public comment until </a:t>
            </a:r>
            <a:r>
              <a:rPr lang="en-US" sz="2200" b="1" dirty="0"/>
              <a:t>September 11</a:t>
            </a:r>
            <a:r>
              <a:rPr lang="en-US" sz="2200" dirty="0"/>
              <a:t>, 2023</a:t>
            </a:r>
            <a:endParaRPr lang="en-US" sz="2200" dirty="0">
              <a:highlight>
                <a:srgbClr val="FFFF00"/>
              </a:highlight>
            </a:endParaRPr>
          </a:p>
          <a:p>
            <a:r>
              <a:rPr lang="en-US" sz="2200" dirty="0"/>
              <a:t>EPA will then consider public comments and finalize new regulations of CTC under TSCA </a:t>
            </a:r>
            <a:endParaRPr lang="en-US" sz="2200" strike="sngStrike" dirty="0">
              <a:highlight>
                <a:srgbClr val="FFFF00"/>
              </a:highlight>
              <a:cs typeface="Arial"/>
            </a:endParaRPr>
          </a:p>
        </p:txBody>
      </p:sp>
      <p:sp>
        <p:nvSpPr>
          <p:cNvPr id="6" name="Footer Placeholder 5">
            <a:extLst>
              <a:ext uri="{FF2B5EF4-FFF2-40B4-BE49-F238E27FC236}">
                <a16:creationId xmlns:a16="http://schemas.microsoft.com/office/drawing/2014/main" id="{A4C98C6F-D749-4C68-AB88-0DE0505B1E63}"/>
              </a:ext>
            </a:extLst>
          </p:cNvPr>
          <p:cNvSpPr>
            <a:spLocks noGrp="1"/>
          </p:cNvSpPr>
          <p:nvPr>
            <p:ph type="ftr" sz="quarter" idx="11"/>
          </p:nvPr>
        </p:nvSpPr>
        <p:spPr>
          <a:xfrm>
            <a:off x="1304818" y="6329855"/>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a:p>
            <a:pPr>
              <a:lnSpc>
                <a:spcPts val="1795"/>
              </a:lnSpc>
            </a:pPr>
            <a:endParaRPr lang="en-US" spc="-10"/>
          </a:p>
        </p:txBody>
      </p:sp>
      <p:sp>
        <p:nvSpPr>
          <p:cNvPr id="5" name="Slide Number Placeholder 4">
            <a:extLst>
              <a:ext uri="{FF2B5EF4-FFF2-40B4-BE49-F238E27FC236}">
                <a16:creationId xmlns:a16="http://schemas.microsoft.com/office/drawing/2014/main" id="{15217BD3-2A31-4C4C-91AF-1C2AAF1E1372}"/>
              </a:ext>
            </a:extLst>
          </p:cNvPr>
          <p:cNvSpPr>
            <a:spLocks noGrp="1"/>
          </p:cNvSpPr>
          <p:nvPr>
            <p:ph type="sldNum" sz="quarter" idx="12"/>
          </p:nvPr>
        </p:nvSpPr>
        <p:spPr/>
        <p:txBody>
          <a:bodyPr/>
          <a:lstStyle/>
          <a:p>
            <a:pPr>
              <a:defRPr/>
            </a:pPr>
            <a:fld id="{669C2884-559B-45FB-9DDB-AADF63867580}" type="slidenum">
              <a:rPr lang="en-US" smtClean="0"/>
              <a:pPr>
                <a:defRPr/>
              </a:pPr>
              <a:t>4</a:t>
            </a:fld>
            <a:endParaRPr lang="en-US"/>
          </a:p>
        </p:txBody>
      </p:sp>
    </p:spTree>
    <p:extLst>
      <p:ext uri="{BB962C8B-B14F-4D97-AF65-F5344CB8AC3E}">
        <p14:creationId xmlns:p14="http://schemas.microsoft.com/office/powerpoint/2010/main" val="2298146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296B7-129A-1A4C-E4EC-1653B1881877}"/>
              </a:ext>
            </a:extLst>
          </p:cNvPr>
          <p:cNvSpPr>
            <a:spLocks noGrp="1"/>
          </p:cNvSpPr>
          <p:nvPr>
            <p:ph type="title"/>
          </p:nvPr>
        </p:nvSpPr>
        <p:spPr>
          <a:xfrm>
            <a:off x="762000" y="827876"/>
            <a:ext cx="7620000" cy="990600"/>
          </a:xfrm>
        </p:spPr>
        <p:txBody>
          <a:bodyPr/>
          <a:lstStyle/>
          <a:p>
            <a:r>
              <a:rPr lang="en-US" b="1" dirty="0"/>
              <a:t>CTC Background</a:t>
            </a:r>
          </a:p>
        </p:txBody>
      </p:sp>
      <p:sp>
        <p:nvSpPr>
          <p:cNvPr id="3" name="Content Placeholder 2">
            <a:extLst>
              <a:ext uri="{FF2B5EF4-FFF2-40B4-BE49-F238E27FC236}">
                <a16:creationId xmlns:a16="http://schemas.microsoft.com/office/drawing/2014/main" id="{3F584AFA-49C9-F8F4-1ED4-0AED40B4865F}"/>
              </a:ext>
            </a:extLst>
          </p:cNvPr>
          <p:cNvSpPr>
            <a:spLocks noGrp="1"/>
          </p:cNvSpPr>
          <p:nvPr>
            <p:ph idx="1"/>
          </p:nvPr>
        </p:nvSpPr>
        <p:spPr>
          <a:xfrm>
            <a:off x="652341" y="1818476"/>
            <a:ext cx="7958924" cy="4330700"/>
          </a:xfrm>
        </p:spPr>
        <p:txBody>
          <a:bodyPr/>
          <a:lstStyle/>
          <a:p>
            <a:r>
              <a:rPr kumimoji="0" lang="en-US" sz="2000" b="0" i="0" u="none" strike="noStrike" kern="0" cap="none" spc="0" normalizeH="0" baseline="0" noProof="0">
                <a:ln>
                  <a:noFill/>
                </a:ln>
                <a:solidFill>
                  <a:srgbClr val="000000"/>
                </a:solidFill>
                <a:effectLst/>
                <a:uLnTx/>
                <a:uFillTx/>
                <a:latin typeface="Arial"/>
                <a:ea typeface="ＭＳ Ｐゴシック"/>
                <a:cs typeface="+mn-cs"/>
              </a:rPr>
              <a:t>CTC is primarily used in processing as a reactant (or starting material) for the production of hydrochlorofluorocarbons (HCFCs), hydrofluorocarbons (HFCs), and </a:t>
            </a:r>
            <a:r>
              <a:rPr kumimoji="0" lang="en-US" sz="2000" b="0" i="0" u="none" strike="noStrike" kern="0" cap="none" spc="0" normalizeH="0" baseline="0" noProof="0" err="1">
                <a:ln>
                  <a:noFill/>
                </a:ln>
                <a:solidFill>
                  <a:srgbClr val="000000"/>
                </a:solidFill>
                <a:effectLst/>
                <a:uLnTx/>
                <a:uFillTx/>
                <a:latin typeface="Arial"/>
                <a:ea typeface="ＭＳ Ｐゴシック"/>
                <a:cs typeface="+mn-cs"/>
              </a:rPr>
              <a:t>hydrofluoroolefins</a:t>
            </a:r>
            <a:r>
              <a:rPr kumimoji="0" lang="en-US" sz="2000" b="0" i="0" u="none" strike="noStrike" kern="0" cap="none" spc="0" normalizeH="0" baseline="0" noProof="0">
                <a:ln>
                  <a:noFill/>
                </a:ln>
                <a:solidFill>
                  <a:srgbClr val="000000"/>
                </a:solidFill>
                <a:effectLst/>
                <a:uLnTx/>
                <a:uFillTx/>
                <a:latin typeface="Arial"/>
                <a:ea typeface="ＭＳ Ｐゴシック"/>
                <a:cs typeface="+mn-cs"/>
              </a:rPr>
              <a:t> (HFOs) </a:t>
            </a:r>
          </a:p>
          <a:p>
            <a:r>
              <a:rPr lang="en-US" sz="2000">
                <a:solidFill>
                  <a:srgbClr val="000000"/>
                </a:solidFill>
              </a:rPr>
              <a:t>Proposed Rule is informed by the TSCA </a:t>
            </a:r>
            <a:r>
              <a:rPr lang="en-US" sz="2000" b="0" i="0" u="none" strike="noStrike">
                <a:solidFill>
                  <a:srgbClr val="000000"/>
                </a:solidFill>
                <a:effectLst/>
                <a:latin typeface="Arial"/>
                <a:cs typeface="Arial"/>
              </a:rPr>
              <a:t>risk evaluation for </a:t>
            </a:r>
            <a:r>
              <a:rPr lang="en-US" sz="2000">
                <a:solidFill>
                  <a:srgbClr val="000000"/>
                </a:solidFill>
                <a:latin typeface="Arial"/>
                <a:cs typeface="Arial"/>
              </a:rPr>
              <a:t>CTC</a:t>
            </a:r>
            <a:r>
              <a:rPr lang="en-US" sz="2000" b="0" i="0" u="none" strike="noStrike">
                <a:solidFill>
                  <a:srgbClr val="000000"/>
                </a:solidFill>
                <a:effectLst/>
                <a:latin typeface="Arial"/>
                <a:cs typeface="Arial"/>
              </a:rPr>
              <a:t> </a:t>
            </a:r>
            <a:r>
              <a:rPr lang="en-US" sz="2000" b="0" i="0">
                <a:solidFill>
                  <a:srgbClr val="000000"/>
                </a:solidFill>
                <a:effectLst/>
                <a:latin typeface="Arial"/>
                <a:cs typeface="Arial"/>
              </a:rPr>
              <a:t>and </a:t>
            </a:r>
            <a:r>
              <a:rPr lang="en-US" sz="2000">
                <a:solidFill>
                  <a:srgbClr val="000000"/>
                </a:solidFill>
                <a:latin typeface="Arial"/>
                <a:cs typeface="Arial"/>
              </a:rPr>
              <a:t>the</a:t>
            </a:r>
            <a:r>
              <a:rPr lang="en-US" sz="2000" b="0" i="0">
                <a:solidFill>
                  <a:srgbClr val="000000"/>
                </a:solidFill>
                <a:effectLst/>
                <a:latin typeface="Arial"/>
                <a:cs typeface="Arial"/>
              </a:rPr>
              <a:t> ​</a:t>
            </a:r>
            <a:r>
              <a:rPr lang="en-US" sz="2000" b="0" i="0" u="none">
                <a:solidFill>
                  <a:srgbClr val="000000"/>
                </a:solidFill>
                <a:effectLst/>
                <a:latin typeface="Arial"/>
                <a:cs typeface="Arial"/>
              </a:rPr>
              <a:t>Final </a:t>
            </a:r>
            <a:r>
              <a:rPr lang="en-US" sz="2000" b="0" i="0" u="none" strike="noStrike">
                <a:solidFill>
                  <a:srgbClr val="000000"/>
                </a:solidFill>
                <a:effectLst/>
                <a:latin typeface="Arial"/>
                <a:cs typeface="Arial"/>
              </a:rPr>
              <a:t>Revised Risk Determination for </a:t>
            </a:r>
            <a:r>
              <a:rPr lang="en-US" sz="2000">
                <a:solidFill>
                  <a:srgbClr val="000000"/>
                </a:solidFill>
                <a:latin typeface="Arial"/>
                <a:cs typeface="Arial"/>
              </a:rPr>
              <a:t>CTC</a:t>
            </a:r>
            <a:endParaRPr lang="en-US" sz="2000">
              <a:solidFill>
                <a:srgbClr val="000000"/>
              </a:solidFill>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000">
                <a:solidFill>
                  <a:srgbClr val="000000"/>
                </a:solidFill>
              </a:rPr>
              <a:t>EPA found that unreasonable risk from CTC is driven by risks to workers for 13 of the 15 conditions of use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000">
                <a:solidFill>
                  <a:srgbClr val="000000"/>
                </a:solidFill>
              </a:rPr>
              <a:t>Timeline</a:t>
            </a:r>
          </a:p>
          <a:p>
            <a:pPr lvl="1"/>
            <a:r>
              <a:rPr lang="en-US" sz="1600">
                <a:solidFill>
                  <a:srgbClr val="000000"/>
                </a:solidFill>
              </a:rPr>
              <a:t>November 2016 – EPA designates CTC as among the first ten chemicals to undergo risk evaluation under amended TSCA</a:t>
            </a:r>
            <a:endParaRPr lang="en-US" sz="1600">
              <a:solidFill>
                <a:srgbClr val="000000"/>
              </a:solidFill>
              <a:cs typeface="Arial"/>
            </a:endParaRPr>
          </a:p>
          <a:p>
            <a:pPr lvl="1"/>
            <a:r>
              <a:rPr lang="en-US" sz="1600">
                <a:solidFill>
                  <a:srgbClr val="000000"/>
                </a:solidFill>
              </a:rPr>
              <a:t>November 2020 – EPA publishes Final Risk Evaluation for CTC</a:t>
            </a:r>
            <a:endParaRPr lang="en-US" sz="1600">
              <a:solidFill>
                <a:srgbClr val="000000"/>
              </a:solidFill>
              <a:cs typeface="Arial"/>
            </a:endParaRPr>
          </a:p>
          <a:p>
            <a:pPr lvl="1"/>
            <a:r>
              <a:rPr lang="en-US" sz="1600">
                <a:solidFill>
                  <a:srgbClr val="000000"/>
                </a:solidFill>
              </a:rPr>
              <a:t>December 2022 – EPA publishes Revised Risk Determination for CTC</a:t>
            </a:r>
            <a:endParaRPr lang="en-US" sz="1600">
              <a:solidFill>
                <a:srgbClr val="000000"/>
              </a:solidFill>
              <a:cs typeface="Arial"/>
            </a:endParaRPr>
          </a:p>
          <a:p>
            <a:pPr lvl="1"/>
            <a:r>
              <a:rPr lang="en-US" sz="1600" b="1">
                <a:solidFill>
                  <a:srgbClr val="000000"/>
                </a:solidFill>
              </a:rPr>
              <a:t>July 2023 – EPA Proposal for the </a:t>
            </a:r>
            <a:r>
              <a:rPr lang="en-US" sz="1600" b="1">
                <a:solidFill>
                  <a:srgbClr val="000000"/>
                </a:solidFill>
                <a:effectLst/>
                <a:ea typeface="Calibri" panose="020F0502020204030204" pitchFamily="34" charset="0"/>
                <a:cs typeface="Times New Roman"/>
              </a:rPr>
              <a:t>Regulation of </a:t>
            </a:r>
            <a:r>
              <a:rPr lang="en-US" sz="1600" b="1">
                <a:solidFill>
                  <a:srgbClr val="000000"/>
                </a:solidFill>
                <a:ea typeface="Calibri" panose="020F0502020204030204" pitchFamily="34" charset="0"/>
                <a:cs typeface="Times New Roman"/>
              </a:rPr>
              <a:t>CTC</a:t>
            </a:r>
            <a:r>
              <a:rPr lang="en-US" sz="1600" b="1">
                <a:solidFill>
                  <a:srgbClr val="000000"/>
                </a:solidFill>
                <a:effectLst/>
                <a:ea typeface="Calibri" panose="020F0502020204030204" pitchFamily="34" charset="0"/>
                <a:cs typeface="Times New Roman"/>
              </a:rPr>
              <a:t> under Section 6(a) </a:t>
            </a:r>
            <a:r>
              <a:rPr lang="en-US" sz="1600" b="1">
                <a:ea typeface="Calibri" panose="020F0502020204030204" pitchFamily="34" charset="0"/>
                <a:cs typeface="Times New Roman"/>
              </a:rPr>
              <a:t>s</a:t>
            </a:r>
            <a:r>
              <a:rPr lang="en-US" sz="1600" b="1">
                <a:effectLst/>
                <a:ea typeface="Calibri" panose="020F0502020204030204" pitchFamily="34" charset="0"/>
                <a:cs typeface="Times New Roman"/>
              </a:rPr>
              <a:t>igned and published</a:t>
            </a:r>
          </a:p>
          <a:p>
            <a:endParaRPr lang="en-US" sz="1800" b="1">
              <a:solidFill>
                <a:srgbClr val="000000"/>
              </a:solidFill>
              <a:cs typeface="Times New Roman"/>
            </a:endParaRPr>
          </a:p>
          <a:p>
            <a:endParaRPr lang="en-US" sz="1800" b="1">
              <a:solidFill>
                <a:srgbClr val="000000"/>
              </a:solidFill>
              <a:cs typeface="Times New Roman"/>
            </a:endParaRPr>
          </a:p>
        </p:txBody>
      </p:sp>
      <p:sp>
        <p:nvSpPr>
          <p:cNvPr id="4" name="Slide Number Placeholder 3">
            <a:extLst>
              <a:ext uri="{FF2B5EF4-FFF2-40B4-BE49-F238E27FC236}">
                <a16:creationId xmlns:a16="http://schemas.microsoft.com/office/drawing/2014/main" id="{6339AFB1-EA33-4109-CCD2-089FBF6B85B9}"/>
              </a:ext>
            </a:extLst>
          </p:cNvPr>
          <p:cNvSpPr>
            <a:spLocks noGrp="1"/>
          </p:cNvSpPr>
          <p:nvPr>
            <p:ph type="sldNum" sz="quarter" idx="12"/>
          </p:nvPr>
        </p:nvSpPr>
        <p:spPr/>
        <p:txBody>
          <a:bodyPr/>
          <a:lstStyle/>
          <a:p>
            <a:pPr>
              <a:defRPr/>
            </a:pPr>
            <a:fld id="{D35345C7-F636-48E4-879B-A60F42A34109}" type="slidenum">
              <a:rPr lang="en-US" smtClean="0"/>
              <a:pPr>
                <a:defRPr/>
              </a:pPr>
              <a:t>5</a:t>
            </a:fld>
            <a:endParaRPr lang="en-US"/>
          </a:p>
        </p:txBody>
      </p:sp>
      <p:sp>
        <p:nvSpPr>
          <p:cNvPr id="5" name="Footer Placeholder 4">
            <a:extLst>
              <a:ext uri="{FF2B5EF4-FFF2-40B4-BE49-F238E27FC236}">
                <a16:creationId xmlns:a16="http://schemas.microsoft.com/office/drawing/2014/main" id="{FF405881-3254-038B-DDC2-BCAB5D33A161}"/>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Tree>
    <p:extLst>
      <p:ext uri="{BB962C8B-B14F-4D97-AF65-F5344CB8AC3E}">
        <p14:creationId xmlns:p14="http://schemas.microsoft.com/office/powerpoint/2010/main" val="308339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6693C-B789-4C89-80EF-DE67712D4B7C}"/>
              </a:ext>
            </a:extLst>
          </p:cNvPr>
          <p:cNvSpPr>
            <a:spLocks noGrp="1"/>
          </p:cNvSpPr>
          <p:nvPr>
            <p:ph type="title"/>
          </p:nvPr>
        </p:nvSpPr>
        <p:spPr>
          <a:xfrm>
            <a:off x="132239" y="1220748"/>
            <a:ext cx="8911639" cy="990600"/>
          </a:xfrm>
        </p:spPr>
        <p:txBody>
          <a:bodyPr/>
          <a:lstStyle/>
          <a:p>
            <a:r>
              <a:rPr lang="en-US" b="1">
                <a:solidFill>
                  <a:srgbClr val="000000"/>
                </a:solidFill>
                <a:ea typeface="+mj-lt"/>
                <a:cs typeface="+mj-lt"/>
              </a:rPr>
              <a:t>CTC Risk Evaluation: </a:t>
            </a:r>
            <a:br>
              <a:rPr lang="en-US" b="1">
                <a:solidFill>
                  <a:srgbClr val="000000"/>
                </a:solidFill>
                <a:ea typeface="+mj-lt"/>
                <a:cs typeface="+mj-lt"/>
              </a:rPr>
            </a:br>
            <a:r>
              <a:rPr lang="en-US" b="1">
                <a:solidFill>
                  <a:srgbClr val="000000"/>
                </a:solidFill>
                <a:ea typeface="+mj-lt"/>
                <a:cs typeface="+mj-lt"/>
              </a:rPr>
              <a:t>Unreasonable Risk for Workers</a:t>
            </a:r>
            <a:endParaRPr lang="en-US" b="1"/>
          </a:p>
        </p:txBody>
      </p:sp>
      <p:sp>
        <p:nvSpPr>
          <p:cNvPr id="3" name="Content Placeholder 2">
            <a:extLst>
              <a:ext uri="{FF2B5EF4-FFF2-40B4-BE49-F238E27FC236}">
                <a16:creationId xmlns:a16="http://schemas.microsoft.com/office/drawing/2014/main" id="{62D3247A-6E91-4AD2-8CF0-96092521B238}"/>
              </a:ext>
            </a:extLst>
          </p:cNvPr>
          <p:cNvSpPr>
            <a:spLocks noGrp="1"/>
          </p:cNvSpPr>
          <p:nvPr>
            <p:ph idx="1"/>
          </p:nvPr>
        </p:nvSpPr>
        <p:spPr>
          <a:xfrm>
            <a:off x="302571" y="4035008"/>
            <a:ext cx="8570976" cy="1913204"/>
          </a:xfrm>
        </p:spPr>
        <p:txBody>
          <a:bodyPr>
            <a:normAutofit/>
          </a:bodyPr>
          <a:lstStyle/>
          <a:p>
            <a:pPr marL="400050"/>
            <a:r>
              <a:rPr lang="en-US" sz="1600" b="1">
                <a:solidFill>
                  <a:srgbClr val="0033CC"/>
                </a:solidFill>
                <a:ea typeface="+mn-lt"/>
                <a:cs typeface="+mn-lt"/>
              </a:rPr>
              <a:t>Cancer from chronic exposure is the most robust and sensitive endpoint driving the unreasonable risks</a:t>
            </a:r>
          </a:p>
          <a:p>
            <a:pPr marL="800100" lvl="1"/>
            <a:r>
              <a:rPr lang="en-US" sz="1600">
                <a:solidFill>
                  <a:srgbClr val="000000"/>
                </a:solidFill>
                <a:ea typeface="+mn-lt"/>
                <a:cs typeface="+mn-lt"/>
              </a:rPr>
              <a:t>Additional effects from exposure include non-cancer effects (liver toxicity)</a:t>
            </a:r>
          </a:p>
          <a:p>
            <a:pPr marL="400050"/>
            <a:r>
              <a:rPr lang="en-US" sz="1600">
                <a:ea typeface="+mn-lt"/>
                <a:cs typeface="+mn-lt"/>
              </a:rPr>
              <a:t>No unreasonable risk to environment</a:t>
            </a:r>
          </a:p>
        </p:txBody>
      </p:sp>
      <p:sp>
        <p:nvSpPr>
          <p:cNvPr id="4" name="Slide Number Placeholder 3">
            <a:extLst>
              <a:ext uri="{FF2B5EF4-FFF2-40B4-BE49-F238E27FC236}">
                <a16:creationId xmlns:a16="http://schemas.microsoft.com/office/drawing/2014/main" id="{7F862FA5-2EB1-43B1-9728-096879D051D3}"/>
              </a:ext>
            </a:extLst>
          </p:cNvPr>
          <p:cNvSpPr>
            <a:spLocks noGrp="1"/>
          </p:cNvSpPr>
          <p:nvPr>
            <p:ph type="sldNum" sz="quarter" idx="12"/>
          </p:nvPr>
        </p:nvSpPr>
        <p:spPr/>
        <p:txBody>
          <a:bodyPr/>
          <a:lstStyle/>
          <a:p>
            <a:pPr>
              <a:defRPr/>
            </a:pPr>
            <a:fld id="{D35345C7-F636-48E4-879B-A60F42A34109}" type="slidenum">
              <a:rPr lang="en-US" smtClean="0"/>
              <a:pPr>
                <a:defRPr/>
              </a:pPr>
              <a:t>6</a:t>
            </a:fld>
            <a:endParaRPr lang="en-US"/>
          </a:p>
        </p:txBody>
      </p:sp>
      <p:graphicFrame>
        <p:nvGraphicFramePr>
          <p:cNvPr id="10" name="Diagram 9">
            <a:extLst>
              <a:ext uri="{FF2B5EF4-FFF2-40B4-BE49-F238E27FC236}">
                <a16:creationId xmlns:a16="http://schemas.microsoft.com/office/drawing/2014/main" id="{CE93A97C-E473-4627-897E-3BE8EC29089E}"/>
              </a:ext>
            </a:extLst>
          </p:cNvPr>
          <p:cNvGraphicFramePr/>
          <p:nvPr>
            <p:extLst>
              <p:ext uri="{D42A27DB-BD31-4B8C-83A1-F6EECF244321}">
                <p14:modId xmlns:p14="http://schemas.microsoft.com/office/powerpoint/2010/main" val="2566395556"/>
              </p:ext>
            </p:extLst>
          </p:nvPr>
        </p:nvGraphicFramePr>
        <p:xfrm>
          <a:off x="672300" y="2312698"/>
          <a:ext cx="7686606" cy="14731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a:extLst>
              <a:ext uri="{FF2B5EF4-FFF2-40B4-BE49-F238E27FC236}">
                <a16:creationId xmlns:a16="http://schemas.microsoft.com/office/drawing/2014/main" id="{36DD7E6A-5C30-D6FF-AADC-F853364ACDCF}"/>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Tree>
    <p:extLst>
      <p:ext uri="{BB962C8B-B14F-4D97-AF65-F5344CB8AC3E}">
        <p14:creationId xmlns:p14="http://schemas.microsoft.com/office/powerpoint/2010/main" val="2683044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43355-F0A2-4E39-B8DC-273CCF145E22}"/>
              </a:ext>
            </a:extLst>
          </p:cNvPr>
          <p:cNvSpPr>
            <a:spLocks noGrp="1"/>
          </p:cNvSpPr>
          <p:nvPr>
            <p:ph type="title"/>
          </p:nvPr>
        </p:nvSpPr>
        <p:spPr>
          <a:xfrm>
            <a:off x="685800" y="1298448"/>
            <a:ext cx="7620000" cy="990600"/>
          </a:xfrm>
        </p:spPr>
        <p:txBody>
          <a:bodyPr/>
          <a:lstStyle/>
          <a:p>
            <a:r>
              <a:rPr lang="en-US" b="1"/>
              <a:t>TSCA Section 6(a) Regulatory Options</a:t>
            </a:r>
          </a:p>
        </p:txBody>
      </p:sp>
      <p:sp>
        <p:nvSpPr>
          <p:cNvPr id="3" name="Content Placeholder 2">
            <a:extLst>
              <a:ext uri="{FF2B5EF4-FFF2-40B4-BE49-F238E27FC236}">
                <a16:creationId xmlns:a16="http://schemas.microsoft.com/office/drawing/2014/main" id="{775432B6-EE97-40F6-A6A0-EAB43C14F7A9}"/>
              </a:ext>
            </a:extLst>
          </p:cNvPr>
          <p:cNvSpPr>
            <a:spLocks noGrp="1"/>
          </p:cNvSpPr>
          <p:nvPr>
            <p:ph idx="1"/>
          </p:nvPr>
        </p:nvSpPr>
        <p:spPr>
          <a:xfrm>
            <a:off x="685799" y="2542168"/>
            <a:ext cx="8156051" cy="3139144"/>
          </a:xfrm>
        </p:spPr>
        <p:txBody>
          <a:bodyPr>
            <a:normAutofit fontScale="62500" lnSpcReduction="20000"/>
          </a:bodyPr>
          <a:lstStyle/>
          <a:p>
            <a:r>
              <a:rPr lang="en-US" sz="3600" dirty="0"/>
              <a:t>TSCA provides authority to regulate entities including: </a:t>
            </a:r>
          </a:p>
          <a:p>
            <a:pPr lvl="1"/>
            <a:r>
              <a:rPr lang="en-US" sz="3600" dirty="0"/>
              <a:t>Distributors</a:t>
            </a:r>
            <a:endParaRPr lang="en-US" sz="3600" dirty="0">
              <a:cs typeface="Arial"/>
            </a:endParaRPr>
          </a:p>
          <a:p>
            <a:pPr lvl="1"/>
            <a:r>
              <a:rPr lang="en-US" sz="3600" dirty="0"/>
              <a:t>Manufacturers (including importers) and processors (e.g., formulators)</a:t>
            </a:r>
            <a:endParaRPr lang="en-US" sz="3600" dirty="0">
              <a:cs typeface="Arial"/>
            </a:endParaRPr>
          </a:p>
          <a:p>
            <a:pPr lvl="1"/>
            <a:r>
              <a:rPr lang="en-US" sz="3600" dirty="0"/>
              <a:t>Commercial users (workplaces and workers) </a:t>
            </a:r>
            <a:endParaRPr lang="en-US" sz="3600" dirty="0">
              <a:cs typeface="Arial"/>
            </a:endParaRPr>
          </a:p>
          <a:p>
            <a:pPr lvl="1"/>
            <a:r>
              <a:rPr lang="en-US" sz="3600" dirty="0"/>
              <a:t>Entities disposing of chemicals for commercial purposes</a:t>
            </a:r>
          </a:p>
          <a:p>
            <a:r>
              <a:rPr lang="en-US" sz="4000" dirty="0">
                <a:cs typeface="Arial"/>
              </a:rPr>
              <a:t>There are no consumer uses of CTC.</a:t>
            </a:r>
          </a:p>
          <a:p>
            <a:pPr marL="0" indent="0">
              <a:buNone/>
            </a:pPr>
            <a:r>
              <a:rPr lang="en-US" dirty="0">
                <a:solidFill>
                  <a:srgbClr val="000000"/>
                </a:solidFill>
              </a:rPr>
              <a:t> </a:t>
            </a:r>
          </a:p>
          <a:p>
            <a:pPr marL="457200" lvl="1" indent="0">
              <a:buNone/>
            </a:pPr>
            <a:endParaRPr lang="en-US" sz="1600" dirty="0">
              <a:cs typeface="Arial"/>
            </a:endParaRPr>
          </a:p>
        </p:txBody>
      </p:sp>
      <p:sp>
        <p:nvSpPr>
          <p:cNvPr id="4" name="Slide Number Placeholder 3">
            <a:extLst>
              <a:ext uri="{FF2B5EF4-FFF2-40B4-BE49-F238E27FC236}">
                <a16:creationId xmlns:a16="http://schemas.microsoft.com/office/drawing/2014/main" id="{8FFDC80F-E595-97B6-9C88-36B69A08BC7B}"/>
              </a:ext>
            </a:extLst>
          </p:cNvPr>
          <p:cNvSpPr>
            <a:spLocks noGrp="1"/>
          </p:cNvSpPr>
          <p:nvPr>
            <p:ph type="sldNum" sz="quarter" idx="12"/>
          </p:nvPr>
        </p:nvSpPr>
        <p:spPr/>
        <p:txBody>
          <a:bodyPr/>
          <a:lstStyle/>
          <a:p>
            <a:pPr>
              <a:defRPr/>
            </a:pPr>
            <a:fld id="{D35345C7-F636-48E4-879B-A60F42A34109}" type="slidenum">
              <a:rPr lang="en-US" smtClean="0"/>
              <a:pPr>
                <a:defRPr/>
              </a:pPr>
              <a:t>7</a:t>
            </a:fld>
            <a:endParaRPr lang="en-US"/>
          </a:p>
        </p:txBody>
      </p:sp>
      <p:sp>
        <p:nvSpPr>
          <p:cNvPr id="5" name="Footer Placeholder 4">
            <a:extLst>
              <a:ext uri="{FF2B5EF4-FFF2-40B4-BE49-F238E27FC236}">
                <a16:creationId xmlns:a16="http://schemas.microsoft.com/office/drawing/2014/main" id="{A46A12B5-ED72-C92A-FE7A-E79C1E320A95}"/>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a:t>
            </a:r>
            <a:r>
              <a:rPr lang="en-US" spc="-10"/>
              <a:t>Environmental</a:t>
            </a:r>
            <a:r>
              <a:rPr lang="en-US" spc="-20"/>
              <a:t> Protection</a:t>
            </a:r>
            <a:r>
              <a:rPr lang="en-US" spc="-105"/>
              <a:t> </a:t>
            </a:r>
            <a:r>
              <a:rPr lang="en-US" spc="-10"/>
              <a:t>Agency</a:t>
            </a:r>
          </a:p>
          <a:p>
            <a:pPr>
              <a:defRPr/>
            </a:pPr>
            <a:endParaRPr lang="en-US" sz="1100"/>
          </a:p>
        </p:txBody>
      </p:sp>
    </p:spTree>
    <p:extLst>
      <p:ext uri="{BB962C8B-B14F-4D97-AF65-F5344CB8AC3E}">
        <p14:creationId xmlns:p14="http://schemas.microsoft.com/office/powerpoint/2010/main" val="3069242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43355-F0A2-4E39-B8DC-273CCF145E22}"/>
              </a:ext>
            </a:extLst>
          </p:cNvPr>
          <p:cNvSpPr>
            <a:spLocks noGrp="1"/>
          </p:cNvSpPr>
          <p:nvPr>
            <p:ph type="title"/>
          </p:nvPr>
        </p:nvSpPr>
        <p:spPr>
          <a:xfrm>
            <a:off x="89466" y="1155412"/>
            <a:ext cx="8965068" cy="552449"/>
          </a:xfrm>
        </p:spPr>
        <p:txBody>
          <a:bodyPr/>
          <a:lstStyle/>
          <a:p>
            <a:r>
              <a:rPr lang="en-US" b="1"/>
              <a:t>TSCA Section 6(a) Regulatory Options (cont.)</a:t>
            </a:r>
          </a:p>
        </p:txBody>
      </p:sp>
      <p:sp>
        <p:nvSpPr>
          <p:cNvPr id="3" name="Content Placeholder 2">
            <a:extLst>
              <a:ext uri="{FF2B5EF4-FFF2-40B4-BE49-F238E27FC236}">
                <a16:creationId xmlns:a16="http://schemas.microsoft.com/office/drawing/2014/main" id="{775432B6-EE97-40F6-A6A0-EAB43C14F7A9}"/>
              </a:ext>
            </a:extLst>
          </p:cNvPr>
          <p:cNvSpPr>
            <a:spLocks noGrp="1"/>
          </p:cNvSpPr>
          <p:nvPr>
            <p:ph idx="1"/>
          </p:nvPr>
        </p:nvSpPr>
        <p:spPr>
          <a:xfrm>
            <a:off x="685800" y="1819564"/>
            <a:ext cx="8279269" cy="4498109"/>
          </a:xfrm>
        </p:spPr>
        <p:txBody>
          <a:bodyPr>
            <a:normAutofit lnSpcReduction="10000"/>
          </a:bodyPr>
          <a:lstStyle/>
          <a:p>
            <a:r>
              <a:rPr lang="en-US" sz="1800"/>
              <a:t>Prohibit, limit or otherwise restrict manufacture, processing or distribution in commerce</a:t>
            </a:r>
          </a:p>
          <a:p>
            <a:r>
              <a:rPr lang="en-US" sz="1800"/>
              <a:t>Prohibit, limit or otherwise restrict manufacture (includes import), processing or distribution in commerce for particular use or for use above a set concentration</a:t>
            </a:r>
          </a:p>
          <a:p>
            <a:r>
              <a:rPr lang="en-US" sz="1800"/>
              <a:t>Require minimum warnings and instructions with respect to use, distribution, and/or disposal</a:t>
            </a:r>
          </a:p>
          <a:p>
            <a:r>
              <a:rPr lang="en-US" sz="1800"/>
              <a:t>Require recordkeeping, monitoring or testing</a:t>
            </a:r>
          </a:p>
          <a:p>
            <a:r>
              <a:rPr lang="en-US" sz="1800"/>
              <a:t>Prohibit or regulate manner or method of commercial use</a:t>
            </a:r>
          </a:p>
          <a:p>
            <a:r>
              <a:rPr lang="en-US" sz="1800"/>
              <a:t>Prohibit or regulate manner or method of disposal by certain persons</a:t>
            </a:r>
          </a:p>
          <a:p>
            <a:r>
              <a:rPr lang="en-US" sz="1800"/>
              <a:t>Direct manufacturers/processors to give notice of the unreasonable risk determination to distributors, users, and the public and replace or repurchase</a:t>
            </a:r>
          </a:p>
          <a:p>
            <a:pPr marL="0" indent="0">
              <a:buNone/>
            </a:pPr>
            <a:endParaRPr lang="en-US" sz="1800"/>
          </a:p>
          <a:p>
            <a:pPr marL="0" indent="0">
              <a:buNone/>
            </a:pPr>
            <a:r>
              <a:rPr lang="en-US" sz="1800"/>
              <a:t>The section 6(a) menu of regulatory options can be applied alone or in combination.  </a:t>
            </a:r>
          </a:p>
        </p:txBody>
      </p:sp>
      <p:sp>
        <p:nvSpPr>
          <p:cNvPr id="4" name="Slide Number Placeholder 3">
            <a:extLst>
              <a:ext uri="{FF2B5EF4-FFF2-40B4-BE49-F238E27FC236}">
                <a16:creationId xmlns:a16="http://schemas.microsoft.com/office/drawing/2014/main" id="{C8298544-0159-CFFD-4977-C7FF18DB5C0F}"/>
              </a:ext>
            </a:extLst>
          </p:cNvPr>
          <p:cNvSpPr>
            <a:spLocks noGrp="1"/>
          </p:cNvSpPr>
          <p:nvPr>
            <p:ph type="sldNum" sz="quarter" idx="12"/>
          </p:nvPr>
        </p:nvSpPr>
        <p:spPr/>
        <p:txBody>
          <a:bodyPr/>
          <a:lstStyle/>
          <a:p>
            <a:pPr>
              <a:defRPr/>
            </a:pPr>
            <a:fld id="{D35345C7-F636-48E4-879B-A60F42A34109}" type="slidenum">
              <a:rPr lang="en-US" smtClean="0"/>
              <a:pPr>
                <a:defRPr/>
              </a:pPr>
              <a:t>8</a:t>
            </a:fld>
            <a:endParaRPr lang="en-US"/>
          </a:p>
        </p:txBody>
      </p:sp>
      <p:sp>
        <p:nvSpPr>
          <p:cNvPr id="7" name="Footer Placeholder 5">
            <a:extLst>
              <a:ext uri="{FF2B5EF4-FFF2-40B4-BE49-F238E27FC236}">
                <a16:creationId xmlns:a16="http://schemas.microsoft.com/office/drawing/2014/main" id="{E0E414EE-EA0F-650A-0042-3004E17D7BB1}"/>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Tree>
    <p:extLst>
      <p:ext uri="{BB962C8B-B14F-4D97-AF65-F5344CB8AC3E}">
        <p14:creationId xmlns:p14="http://schemas.microsoft.com/office/powerpoint/2010/main" val="1107510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F33A-D60E-4EAC-903E-F16BD73AC732}"/>
              </a:ext>
            </a:extLst>
          </p:cNvPr>
          <p:cNvSpPr>
            <a:spLocks noGrp="1"/>
          </p:cNvSpPr>
          <p:nvPr>
            <p:ph type="title"/>
          </p:nvPr>
        </p:nvSpPr>
        <p:spPr>
          <a:xfrm>
            <a:off x="685800" y="1261364"/>
            <a:ext cx="7620000" cy="990600"/>
          </a:xfrm>
        </p:spPr>
        <p:txBody>
          <a:bodyPr/>
          <a:lstStyle/>
          <a:p>
            <a:r>
              <a:rPr lang="en-US" b="1"/>
              <a:t>Principles for Transparency During Risk Management</a:t>
            </a:r>
          </a:p>
        </p:txBody>
      </p:sp>
      <p:sp>
        <p:nvSpPr>
          <p:cNvPr id="3" name="Content Placeholder 2">
            <a:extLst>
              <a:ext uri="{FF2B5EF4-FFF2-40B4-BE49-F238E27FC236}">
                <a16:creationId xmlns:a16="http://schemas.microsoft.com/office/drawing/2014/main" id="{A71E42D5-5B2F-4870-95DA-4B0F0DFBC102}"/>
              </a:ext>
            </a:extLst>
          </p:cNvPr>
          <p:cNvSpPr>
            <a:spLocks noGrp="1"/>
          </p:cNvSpPr>
          <p:nvPr>
            <p:ph idx="1"/>
          </p:nvPr>
        </p:nvSpPr>
        <p:spPr>
          <a:xfrm>
            <a:off x="685800" y="2369993"/>
            <a:ext cx="7772400" cy="3878407"/>
          </a:xfrm>
        </p:spPr>
        <p:txBody>
          <a:bodyPr>
            <a:normAutofit fontScale="62500" lnSpcReduction="20000"/>
          </a:bodyPr>
          <a:lstStyle/>
          <a:p>
            <a:r>
              <a:rPr lang="en-US" sz="2900" dirty="0"/>
              <a:t>Transparent, proactive, and meaningful engagement during risk management helps EPA develop practical and protective regulations  </a:t>
            </a:r>
          </a:p>
          <a:p>
            <a:r>
              <a:rPr lang="en-US" sz="2900" dirty="0"/>
              <a:t>One-on-one meetings, public webinars, and required consultations with state and local governments, Tribes, and environmental justice communities</a:t>
            </a:r>
          </a:p>
          <a:p>
            <a:r>
              <a:rPr lang="en-US" sz="2900" dirty="0"/>
              <a:t>Consultation and coordination with other Federal agencies</a:t>
            </a:r>
            <a:endParaRPr lang="en-US" sz="2900" strike="sngStrike" dirty="0">
              <a:solidFill>
                <a:srgbClr val="00B050"/>
              </a:solidFill>
            </a:endParaRPr>
          </a:p>
          <a:p>
            <a:pPr lvl="1"/>
            <a:r>
              <a:rPr lang="en-US" sz="2500" dirty="0"/>
              <a:t>OSHA and NIOSH to promote a consistent approach, facilitate compliance, and avoid duplicative requirements</a:t>
            </a:r>
          </a:p>
          <a:p>
            <a:pPr lvl="1"/>
            <a:r>
              <a:rPr lang="en-US" sz="2500" dirty="0"/>
              <a:t>DOD to better understand their laboratory and specialty uses</a:t>
            </a:r>
          </a:p>
          <a:p>
            <a:r>
              <a:rPr lang="en-US" sz="2900" dirty="0"/>
              <a:t>Extensive dialogue helps people understand risk evaluation findings, the TSCA risk management process, and available options for managing unreasonable risks </a:t>
            </a:r>
          </a:p>
          <a:p>
            <a:r>
              <a:rPr lang="en-US" sz="2900" dirty="0"/>
              <a:t>Seeking input from stakeholders on potential risk management approaches, their effectiveness, and impacts those approaches might have on businesses and workers</a:t>
            </a:r>
          </a:p>
        </p:txBody>
      </p:sp>
      <p:sp>
        <p:nvSpPr>
          <p:cNvPr id="4" name="Slide Number Placeholder 3">
            <a:extLst>
              <a:ext uri="{FF2B5EF4-FFF2-40B4-BE49-F238E27FC236}">
                <a16:creationId xmlns:a16="http://schemas.microsoft.com/office/drawing/2014/main" id="{A659EF12-FC64-4A00-321E-845F5D5335B4}"/>
              </a:ext>
            </a:extLst>
          </p:cNvPr>
          <p:cNvSpPr>
            <a:spLocks noGrp="1"/>
          </p:cNvSpPr>
          <p:nvPr>
            <p:ph type="sldNum" sz="quarter" idx="12"/>
          </p:nvPr>
        </p:nvSpPr>
        <p:spPr/>
        <p:txBody>
          <a:bodyPr/>
          <a:lstStyle/>
          <a:p>
            <a:pPr>
              <a:defRPr/>
            </a:pPr>
            <a:fld id="{D35345C7-F636-48E4-879B-A60F42A34109}" type="slidenum">
              <a:rPr lang="en-US" smtClean="0"/>
              <a:pPr>
                <a:defRPr/>
              </a:pPr>
              <a:t>9</a:t>
            </a:fld>
            <a:endParaRPr lang="en-US"/>
          </a:p>
        </p:txBody>
      </p:sp>
      <p:sp>
        <p:nvSpPr>
          <p:cNvPr id="6" name="Footer Placeholder 5">
            <a:extLst>
              <a:ext uri="{FF2B5EF4-FFF2-40B4-BE49-F238E27FC236}">
                <a16:creationId xmlns:a16="http://schemas.microsoft.com/office/drawing/2014/main" id="{A7741D45-588D-6F75-AA59-E3F4807D8A60}"/>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Tree>
    <p:extLst>
      <p:ext uri="{BB962C8B-B14F-4D97-AF65-F5344CB8AC3E}">
        <p14:creationId xmlns:p14="http://schemas.microsoft.com/office/powerpoint/2010/main" val="576982342"/>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00.xml.rels><?xml version="1.0" encoding="UTF-8" standalone="yes"?>
<Relationships xmlns="http://schemas.openxmlformats.org/package/2006/relationships"><Relationship Id="rId1" Type="http://schemas.openxmlformats.org/officeDocument/2006/relationships/customXmlProps" Target="itemProps100.xml"/></Relationships>
</file>

<file path=customXml/_rels/item101.xml.rels><?xml version="1.0" encoding="UTF-8" standalone="yes"?>
<Relationships xmlns="http://schemas.openxmlformats.org/package/2006/relationships"><Relationship Id="rId1" Type="http://schemas.openxmlformats.org/officeDocument/2006/relationships/customXmlProps" Target="itemProps101.xml"/></Relationships>
</file>

<file path=customXml/_rels/item102.xml.rels><?xml version="1.0" encoding="UTF-8" standalone="yes"?>
<Relationships xmlns="http://schemas.openxmlformats.org/package/2006/relationships"><Relationship Id="rId1" Type="http://schemas.openxmlformats.org/officeDocument/2006/relationships/customXmlProps" Target="itemProps102.xml"/></Relationships>
</file>

<file path=customXml/_rels/item103.xml.rels><?xml version="1.0" encoding="UTF-8" standalone="yes"?>
<Relationships xmlns="http://schemas.openxmlformats.org/package/2006/relationships"><Relationship Id="rId1" Type="http://schemas.openxmlformats.org/officeDocument/2006/relationships/customXmlProps" Target="itemProps103.xml"/></Relationships>
</file>

<file path=customXml/_rels/item104.xml.rels><?xml version="1.0" encoding="UTF-8" standalone="yes"?>
<Relationships xmlns="http://schemas.openxmlformats.org/package/2006/relationships"><Relationship Id="rId1" Type="http://schemas.openxmlformats.org/officeDocument/2006/relationships/customXmlProps" Target="itemProps104.xml"/></Relationships>
</file>

<file path=customXml/_rels/item105.xml.rels><?xml version="1.0" encoding="UTF-8" standalone="yes"?>
<Relationships xmlns="http://schemas.openxmlformats.org/package/2006/relationships"><Relationship Id="rId1" Type="http://schemas.openxmlformats.org/officeDocument/2006/relationships/customXmlProps" Target="itemProps105.xml"/></Relationships>
</file>

<file path=customXml/_rels/item106.xml.rels><?xml version="1.0" encoding="UTF-8" standalone="yes"?>
<Relationships xmlns="http://schemas.openxmlformats.org/package/2006/relationships"><Relationship Id="rId1" Type="http://schemas.openxmlformats.org/officeDocument/2006/relationships/customXmlProps" Target="itemProps106.xml"/></Relationships>
</file>

<file path=customXml/_rels/item107.xml.rels><?xml version="1.0" encoding="UTF-8" standalone="yes"?>
<Relationships xmlns="http://schemas.openxmlformats.org/package/2006/relationships"><Relationship Id="rId1" Type="http://schemas.openxmlformats.org/officeDocument/2006/relationships/customXmlProps" Target="itemProps107.xml"/></Relationships>
</file>

<file path=customXml/_rels/item108.xml.rels><?xml version="1.0" encoding="UTF-8" standalone="yes"?>
<Relationships xmlns="http://schemas.openxmlformats.org/package/2006/relationships"><Relationship Id="rId1" Type="http://schemas.openxmlformats.org/officeDocument/2006/relationships/customXmlProps" Target="itemProps108.xml"/></Relationships>
</file>

<file path=customXml/_rels/item109.xml.rels><?xml version="1.0" encoding="UTF-8" standalone="yes"?>
<Relationships xmlns="http://schemas.openxmlformats.org/package/2006/relationships"><Relationship Id="rId1" Type="http://schemas.openxmlformats.org/officeDocument/2006/relationships/customXmlProps" Target="itemProps109.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10.xml.rels><?xml version="1.0" encoding="UTF-8" standalone="yes"?>
<Relationships xmlns="http://schemas.openxmlformats.org/package/2006/relationships"><Relationship Id="rId1" Type="http://schemas.openxmlformats.org/officeDocument/2006/relationships/customXmlProps" Target="itemProps110.xml"/></Relationships>
</file>

<file path=customXml/_rels/item111.xml.rels><?xml version="1.0" encoding="UTF-8" standalone="yes"?>
<Relationships xmlns="http://schemas.openxmlformats.org/package/2006/relationships"><Relationship Id="rId1" Type="http://schemas.openxmlformats.org/officeDocument/2006/relationships/customXmlProps" Target="itemProps111.xml"/></Relationships>
</file>

<file path=customXml/_rels/item112.xml.rels><?xml version="1.0" encoding="UTF-8" standalone="yes"?>
<Relationships xmlns="http://schemas.openxmlformats.org/package/2006/relationships"><Relationship Id="rId1" Type="http://schemas.openxmlformats.org/officeDocument/2006/relationships/customXmlProps" Target="itemProps112.xml"/></Relationships>
</file>

<file path=customXml/_rels/item113.xml.rels><?xml version="1.0" encoding="UTF-8" standalone="yes"?>
<Relationships xmlns="http://schemas.openxmlformats.org/package/2006/relationships"><Relationship Id="rId1" Type="http://schemas.openxmlformats.org/officeDocument/2006/relationships/customXmlProps" Target="itemProps113.xml"/></Relationships>
</file>

<file path=customXml/_rels/item114.xml.rels><?xml version="1.0" encoding="UTF-8" standalone="yes"?>
<Relationships xmlns="http://schemas.openxmlformats.org/package/2006/relationships"><Relationship Id="rId1" Type="http://schemas.openxmlformats.org/officeDocument/2006/relationships/customXmlProps" Target="itemProps114.xml"/></Relationships>
</file>

<file path=customXml/_rels/item115.xml.rels><?xml version="1.0" encoding="UTF-8" standalone="yes"?>
<Relationships xmlns="http://schemas.openxmlformats.org/package/2006/relationships"><Relationship Id="rId1" Type="http://schemas.openxmlformats.org/officeDocument/2006/relationships/customXmlProps" Target="itemProps115.xml"/></Relationships>
</file>

<file path=customXml/_rels/item116.xml.rels><?xml version="1.0" encoding="UTF-8" standalone="yes"?>
<Relationships xmlns="http://schemas.openxmlformats.org/package/2006/relationships"><Relationship Id="rId1" Type="http://schemas.openxmlformats.org/officeDocument/2006/relationships/customXmlProps" Target="itemProps116.xml"/></Relationships>
</file>

<file path=customXml/_rels/item117.xml.rels><?xml version="1.0" encoding="UTF-8" standalone="yes"?>
<Relationships xmlns="http://schemas.openxmlformats.org/package/2006/relationships"><Relationship Id="rId1" Type="http://schemas.openxmlformats.org/officeDocument/2006/relationships/customXmlProps" Target="itemProps117.xml"/></Relationships>
</file>

<file path=customXml/_rels/item118.xml.rels><?xml version="1.0" encoding="UTF-8" standalone="yes"?>
<Relationships xmlns="http://schemas.openxmlformats.org/package/2006/relationships"><Relationship Id="rId1" Type="http://schemas.openxmlformats.org/officeDocument/2006/relationships/customXmlProps" Target="itemProps118.xml"/></Relationships>
</file>

<file path=customXml/_rels/item119.xml.rels><?xml version="1.0" encoding="UTF-8" standalone="yes"?>
<Relationships xmlns="http://schemas.openxmlformats.org/package/2006/relationships"><Relationship Id="rId1" Type="http://schemas.openxmlformats.org/officeDocument/2006/relationships/customXmlProps" Target="itemProps119.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20.xml.rels><?xml version="1.0" encoding="UTF-8" standalone="yes"?>
<Relationships xmlns="http://schemas.openxmlformats.org/package/2006/relationships"><Relationship Id="rId1" Type="http://schemas.openxmlformats.org/officeDocument/2006/relationships/customXmlProps" Target="itemProps120.xml"/></Relationships>
</file>

<file path=customXml/_rels/item121.xml.rels><?xml version="1.0" encoding="UTF-8" standalone="yes"?>
<Relationships xmlns="http://schemas.openxmlformats.org/package/2006/relationships"><Relationship Id="rId1" Type="http://schemas.openxmlformats.org/officeDocument/2006/relationships/customXmlProps" Target="itemProps121.xml"/></Relationships>
</file>

<file path=customXml/_rels/item122.xml.rels><?xml version="1.0" encoding="UTF-8" standalone="yes"?>
<Relationships xmlns="http://schemas.openxmlformats.org/package/2006/relationships"><Relationship Id="rId1" Type="http://schemas.openxmlformats.org/officeDocument/2006/relationships/customXmlProps" Target="itemProps122.xml"/></Relationships>
</file>

<file path=customXml/_rels/item123.xml.rels><?xml version="1.0" encoding="UTF-8" standalone="yes"?>
<Relationships xmlns="http://schemas.openxmlformats.org/package/2006/relationships"><Relationship Id="rId1" Type="http://schemas.openxmlformats.org/officeDocument/2006/relationships/customXmlProps" Target="itemProps123.xml"/></Relationships>
</file>

<file path=customXml/_rels/item124.xml.rels><?xml version="1.0" encoding="UTF-8" standalone="yes"?>
<Relationships xmlns="http://schemas.openxmlformats.org/package/2006/relationships"><Relationship Id="rId1" Type="http://schemas.openxmlformats.org/officeDocument/2006/relationships/customXmlProps" Target="itemProps124.xml"/></Relationships>
</file>

<file path=customXml/_rels/item125.xml.rels><?xml version="1.0" encoding="UTF-8" standalone="yes"?>
<Relationships xmlns="http://schemas.openxmlformats.org/package/2006/relationships"><Relationship Id="rId1" Type="http://schemas.openxmlformats.org/officeDocument/2006/relationships/customXmlProps" Target="itemProps125.xml"/></Relationships>
</file>

<file path=customXml/_rels/item126.xml.rels><?xml version="1.0" encoding="UTF-8" standalone="yes"?>
<Relationships xmlns="http://schemas.openxmlformats.org/package/2006/relationships"><Relationship Id="rId1" Type="http://schemas.openxmlformats.org/officeDocument/2006/relationships/customXmlProps" Target="itemProps126.xml"/></Relationships>
</file>

<file path=customXml/_rels/item127.xml.rels><?xml version="1.0" encoding="UTF-8" standalone="yes"?>
<Relationships xmlns="http://schemas.openxmlformats.org/package/2006/relationships"><Relationship Id="rId1" Type="http://schemas.openxmlformats.org/officeDocument/2006/relationships/customXmlProps" Target="itemProps127.xml"/></Relationships>
</file>

<file path=customXml/_rels/item128.xml.rels><?xml version="1.0" encoding="UTF-8" standalone="yes"?>
<Relationships xmlns="http://schemas.openxmlformats.org/package/2006/relationships"><Relationship Id="rId1" Type="http://schemas.openxmlformats.org/officeDocument/2006/relationships/customXmlProps" Target="itemProps128.xml"/></Relationships>
</file>

<file path=customXml/_rels/item129.xml.rels><?xml version="1.0" encoding="UTF-8" standalone="yes"?>
<Relationships xmlns="http://schemas.openxmlformats.org/package/2006/relationships"><Relationship Id="rId1" Type="http://schemas.openxmlformats.org/officeDocument/2006/relationships/customXmlProps" Target="itemProps129.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30.xml.rels><?xml version="1.0" encoding="UTF-8" standalone="yes"?>
<Relationships xmlns="http://schemas.openxmlformats.org/package/2006/relationships"><Relationship Id="rId1" Type="http://schemas.openxmlformats.org/officeDocument/2006/relationships/customXmlProps" Target="itemProps130.xml"/></Relationships>
</file>

<file path=customXml/_rels/item131.xml.rels><?xml version="1.0" encoding="UTF-8" standalone="yes"?>
<Relationships xmlns="http://schemas.openxmlformats.org/package/2006/relationships"><Relationship Id="rId1" Type="http://schemas.openxmlformats.org/officeDocument/2006/relationships/customXmlProps" Target="itemProps131.xml"/></Relationships>
</file>

<file path=customXml/_rels/item132.xml.rels><?xml version="1.0" encoding="UTF-8" standalone="yes"?>
<Relationships xmlns="http://schemas.openxmlformats.org/package/2006/relationships"><Relationship Id="rId1" Type="http://schemas.openxmlformats.org/officeDocument/2006/relationships/customXmlProps" Target="itemProps132.xml"/></Relationships>
</file>

<file path=customXml/_rels/item133.xml.rels><?xml version="1.0" encoding="UTF-8" standalone="yes"?>
<Relationships xmlns="http://schemas.openxmlformats.org/package/2006/relationships"><Relationship Id="rId1" Type="http://schemas.openxmlformats.org/officeDocument/2006/relationships/customXmlProps" Target="itemProps133.xml"/></Relationships>
</file>

<file path=customXml/_rels/item134.xml.rels><?xml version="1.0" encoding="UTF-8" standalone="yes"?>
<Relationships xmlns="http://schemas.openxmlformats.org/package/2006/relationships"><Relationship Id="rId1" Type="http://schemas.openxmlformats.org/officeDocument/2006/relationships/customXmlProps" Target="itemProps134.xml"/></Relationships>
</file>

<file path=customXml/_rels/item135.xml.rels><?xml version="1.0" encoding="UTF-8" standalone="yes"?>
<Relationships xmlns="http://schemas.openxmlformats.org/package/2006/relationships"><Relationship Id="rId1" Type="http://schemas.openxmlformats.org/officeDocument/2006/relationships/customXmlProps" Target="itemProps135.xml"/></Relationships>
</file>

<file path=customXml/_rels/item136.xml.rels><?xml version="1.0" encoding="UTF-8" standalone="yes"?>
<Relationships xmlns="http://schemas.openxmlformats.org/package/2006/relationships"><Relationship Id="rId1" Type="http://schemas.openxmlformats.org/officeDocument/2006/relationships/customXmlProps" Target="itemProps136.xml"/></Relationships>
</file>

<file path=customXml/_rels/item137.xml.rels><?xml version="1.0" encoding="UTF-8" standalone="yes"?>
<Relationships xmlns="http://schemas.openxmlformats.org/package/2006/relationships"><Relationship Id="rId1" Type="http://schemas.openxmlformats.org/officeDocument/2006/relationships/customXmlProps" Target="itemProps137.xml"/></Relationships>
</file>

<file path=customXml/_rels/item138.xml.rels><?xml version="1.0" encoding="UTF-8" standalone="yes"?>
<Relationships xmlns="http://schemas.openxmlformats.org/package/2006/relationships"><Relationship Id="rId1" Type="http://schemas.openxmlformats.org/officeDocument/2006/relationships/customXmlProps" Target="itemProps138.xml"/></Relationships>
</file>

<file path=customXml/_rels/item139.xml.rels><?xml version="1.0" encoding="UTF-8" standalone="yes"?>
<Relationships xmlns="http://schemas.openxmlformats.org/package/2006/relationships"><Relationship Id="rId1" Type="http://schemas.openxmlformats.org/officeDocument/2006/relationships/customXmlProps" Target="itemProps139.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40.xml.rels><?xml version="1.0" encoding="UTF-8" standalone="yes"?>
<Relationships xmlns="http://schemas.openxmlformats.org/package/2006/relationships"><Relationship Id="rId1" Type="http://schemas.openxmlformats.org/officeDocument/2006/relationships/customXmlProps" Target="itemProps140.xml"/></Relationships>
</file>

<file path=customXml/_rels/item141.xml.rels><?xml version="1.0" encoding="UTF-8" standalone="yes"?>
<Relationships xmlns="http://schemas.openxmlformats.org/package/2006/relationships"><Relationship Id="rId1" Type="http://schemas.openxmlformats.org/officeDocument/2006/relationships/customXmlProps" Target="itemProps141.xml"/></Relationships>
</file>

<file path=customXml/_rels/item142.xml.rels><?xml version="1.0" encoding="UTF-8" standalone="yes"?>
<Relationships xmlns="http://schemas.openxmlformats.org/package/2006/relationships"><Relationship Id="rId1" Type="http://schemas.openxmlformats.org/officeDocument/2006/relationships/customXmlProps" Target="itemProps142.xml"/></Relationships>
</file>

<file path=customXml/_rels/item143.xml.rels><?xml version="1.0" encoding="UTF-8" standalone="yes"?>
<Relationships xmlns="http://schemas.openxmlformats.org/package/2006/relationships"><Relationship Id="rId1" Type="http://schemas.openxmlformats.org/officeDocument/2006/relationships/customXmlProps" Target="itemProps143.xml"/></Relationships>
</file>

<file path=customXml/_rels/item144.xml.rels><?xml version="1.0" encoding="UTF-8" standalone="yes"?>
<Relationships xmlns="http://schemas.openxmlformats.org/package/2006/relationships"><Relationship Id="rId1" Type="http://schemas.openxmlformats.org/officeDocument/2006/relationships/customXmlProps" Target="itemProps144.xml"/></Relationships>
</file>

<file path=customXml/_rels/item145.xml.rels><?xml version="1.0" encoding="UTF-8" standalone="yes"?>
<Relationships xmlns="http://schemas.openxmlformats.org/package/2006/relationships"><Relationship Id="rId1" Type="http://schemas.openxmlformats.org/officeDocument/2006/relationships/customXmlProps" Target="itemProps145.xml"/></Relationships>
</file>

<file path=customXml/_rels/item146.xml.rels><?xml version="1.0" encoding="UTF-8" standalone="yes"?>
<Relationships xmlns="http://schemas.openxmlformats.org/package/2006/relationships"><Relationship Id="rId1" Type="http://schemas.openxmlformats.org/officeDocument/2006/relationships/customXmlProps" Target="itemProps146.xml"/></Relationships>
</file>

<file path=customXml/_rels/item147.xml.rels><?xml version="1.0" encoding="UTF-8" standalone="yes"?>
<Relationships xmlns="http://schemas.openxmlformats.org/package/2006/relationships"><Relationship Id="rId1" Type="http://schemas.openxmlformats.org/officeDocument/2006/relationships/customXmlProps" Target="itemProps147.xml"/></Relationships>
</file>

<file path=customXml/_rels/item148.xml.rels><?xml version="1.0" encoding="UTF-8" standalone="yes"?>
<Relationships xmlns="http://schemas.openxmlformats.org/package/2006/relationships"><Relationship Id="rId1" Type="http://schemas.openxmlformats.org/officeDocument/2006/relationships/customXmlProps" Target="itemProps148.xml"/></Relationships>
</file>

<file path=customXml/_rels/item149.xml.rels><?xml version="1.0" encoding="UTF-8" standalone="yes"?>
<Relationships xmlns="http://schemas.openxmlformats.org/package/2006/relationships"><Relationship Id="rId1" Type="http://schemas.openxmlformats.org/officeDocument/2006/relationships/customXmlProps" Target="itemProps149.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50.xml.rels><?xml version="1.0" encoding="UTF-8" standalone="yes"?>
<Relationships xmlns="http://schemas.openxmlformats.org/package/2006/relationships"><Relationship Id="rId1" Type="http://schemas.openxmlformats.org/officeDocument/2006/relationships/customXmlProps" Target="itemProps150.xml"/></Relationships>
</file>

<file path=customXml/_rels/item151.xml.rels><?xml version="1.0" encoding="UTF-8" standalone="yes"?>
<Relationships xmlns="http://schemas.openxmlformats.org/package/2006/relationships"><Relationship Id="rId1" Type="http://schemas.openxmlformats.org/officeDocument/2006/relationships/customXmlProps" Target="itemProps151.xml"/></Relationships>
</file>

<file path=customXml/_rels/item152.xml.rels><?xml version="1.0" encoding="UTF-8" standalone="yes"?>
<Relationships xmlns="http://schemas.openxmlformats.org/package/2006/relationships"><Relationship Id="rId1" Type="http://schemas.openxmlformats.org/officeDocument/2006/relationships/customXmlProps" Target="itemProps152.xml"/></Relationships>
</file>

<file path=customXml/_rels/item153.xml.rels><?xml version="1.0" encoding="UTF-8" standalone="yes"?>
<Relationships xmlns="http://schemas.openxmlformats.org/package/2006/relationships"><Relationship Id="rId1" Type="http://schemas.openxmlformats.org/officeDocument/2006/relationships/customXmlProps" Target="itemProps153.xml"/></Relationships>
</file>

<file path=customXml/_rels/item154.xml.rels><?xml version="1.0" encoding="UTF-8" standalone="yes"?>
<Relationships xmlns="http://schemas.openxmlformats.org/package/2006/relationships"><Relationship Id="rId1" Type="http://schemas.openxmlformats.org/officeDocument/2006/relationships/customXmlProps" Target="itemProps154.xml"/></Relationships>
</file>

<file path=customXml/_rels/item155.xml.rels><?xml version="1.0" encoding="UTF-8" standalone="yes"?>
<Relationships xmlns="http://schemas.openxmlformats.org/package/2006/relationships"><Relationship Id="rId1" Type="http://schemas.openxmlformats.org/officeDocument/2006/relationships/customXmlProps" Target="itemProps155.xml"/></Relationships>
</file>

<file path=customXml/_rels/item156.xml.rels><?xml version="1.0" encoding="UTF-8" standalone="yes"?>
<Relationships xmlns="http://schemas.openxmlformats.org/package/2006/relationships"><Relationship Id="rId1" Type="http://schemas.openxmlformats.org/officeDocument/2006/relationships/customXmlProps" Target="itemProps156.xml"/></Relationships>
</file>

<file path=customXml/_rels/item157.xml.rels><?xml version="1.0" encoding="UTF-8" standalone="yes"?>
<Relationships xmlns="http://schemas.openxmlformats.org/package/2006/relationships"><Relationship Id="rId1" Type="http://schemas.openxmlformats.org/officeDocument/2006/relationships/customXmlProps" Target="itemProps157.xml"/></Relationships>
</file>

<file path=customXml/_rels/item158.xml.rels><?xml version="1.0" encoding="UTF-8" standalone="yes"?>
<Relationships xmlns="http://schemas.openxmlformats.org/package/2006/relationships"><Relationship Id="rId1" Type="http://schemas.openxmlformats.org/officeDocument/2006/relationships/customXmlProps" Target="itemProps158.xml"/></Relationships>
</file>

<file path=customXml/_rels/item159.xml.rels><?xml version="1.0" encoding="UTF-8" standalone="yes"?>
<Relationships xmlns="http://schemas.openxmlformats.org/package/2006/relationships"><Relationship Id="rId1" Type="http://schemas.openxmlformats.org/officeDocument/2006/relationships/customXmlProps" Target="itemProps159.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60.xml.rels><?xml version="1.0" encoding="UTF-8" standalone="yes"?>
<Relationships xmlns="http://schemas.openxmlformats.org/package/2006/relationships"><Relationship Id="rId1" Type="http://schemas.openxmlformats.org/officeDocument/2006/relationships/customXmlProps" Target="itemProps160.xml"/></Relationships>
</file>

<file path=customXml/_rels/item161.xml.rels><?xml version="1.0" encoding="UTF-8" standalone="yes"?>
<Relationships xmlns="http://schemas.openxmlformats.org/package/2006/relationships"><Relationship Id="rId1" Type="http://schemas.openxmlformats.org/officeDocument/2006/relationships/customXmlProps" Target="itemProps161.xml"/></Relationships>
</file>

<file path=customXml/_rels/item162.xml.rels><?xml version="1.0" encoding="UTF-8" standalone="yes"?>
<Relationships xmlns="http://schemas.openxmlformats.org/package/2006/relationships"><Relationship Id="rId1" Type="http://schemas.openxmlformats.org/officeDocument/2006/relationships/customXmlProps" Target="itemProps162.xml"/></Relationships>
</file>

<file path=customXml/_rels/item163.xml.rels><?xml version="1.0" encoding="UTF-8" standalone="yes"?>
<Relationships xmlns="http://schemas.openxmlformats.org/package/2006/relationships"><Relationship Id="rId1" Type="http://schemas.openxmlformats.org/officeDocument/2006/relationships/customXmlProps" Target="itemProps163.xml"/></Relationships>
</file>

<file path=customXml/_rels/item164.xml.rels><?xml version="1.0" encoding="UTF-8" standalone="yes"?>
<Relationships xmlns="http://schemas.openxmlformats.org/package/2006/relationships"><Relationship Id="rId1" Type="http://schemas.openxmlformats.org/officeDocument/2006/relationships/customXmlProps" Target="itemProps164.xml"/></Relationships>
</file>

<file path=customXml/_rels/item165.xml.rels><?xml version="1.0" encoding="UTF-8" standalone="yes"?>
<Relationships xmlns="http://schemas.openxmlformats.org/package/2006/relationships"><Relationship Id="rId1" Type="http://schemas.openxmlformats.org/officeDocument/2006/relationships/customXmlProps" Target="itemProps165.xml"/></Relationships>
</file>

<file path=customXml/_rels/item166.xml.rels><?xml version="1.0" encoding="UTF-8" standalone="yes"?>
<Relationships xmlns="http://schemas.openxmlformats.org/package/2006/relationships"><Relationship Id="rId1" Type="http://schemas.openxmlformats.org/officeDocument/2006/relationships/customXmlProps" Target="itemProps166.xml"/></Relationships>
</file>

<file path=customXml/_rels/item167.xml.rels><?xml version="1.0" encoding="UTF-8" standalone="yes"?>
<Relationships xmlns="http://schemas.openxmlformats.org/package/2006/relationships"><Relationship Id="rId1" Type="http://schemas.openxmlformats.org/officeDocument/2006/relationships/customXmlProps" Target="itemProps167.xml"/></Relationships>
</file>

<file path=customXml/_rels/item168.xml.rels><?xml version="1.0" encoding="UTF-8" standalone="yes"?>
<Relationships xmlns="http://schemas.openxmlformats.org/package/2006/relationships"><Relationship Id="rId1" Type="http://schemas.openxmlformats.org/officeDocument/2006/relationships/customXmlProps" Target="itemProps168.xml"/></Relationships>
</file>

<file path=customXml/_rels/item169.xml.rels><?xml version="1.0" encoding="UTF-8" standalone="yes"?>
<Relationships xmlns="http://schemas.openxmlformats.org/package/2006/relationships"><Relationship Id="rId1" Type="http://schemas.openxmlformats.org/officeDocument/2006/relationships/customXmlProps" Target="itemProps169.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70.xml.rels><?xml version="1.0" encoding="UTF-8" standalone="yes"?>
<Relationships xmlns="http://schemas.openxmlformats.org/package/2006/relationships"><Relationship Id="rId1" Type="http://schemas.openxmlformats.org/officeDocument/2006/relationships/customXmlProps" Target="itemProps170.xml"/></Relationships>
</file>

<file path=customXml/_rels/item171.xml.rels><?xml version="1.0" encoding="UTF-8" standalone="yes"?>
<Relationships xmlns="http://schemas.openxmlformats.org/package/2006/relationships"><Relationship Id="rId1" Type="http://schemas.openxmlformats.org/officeDocument/2006/relationships/customXmlProps" Target="itemProps171.xml"/></Relationships>
</file>

<file path=customXml/_rels/item172.xml.rels><?xml version="1.0" encoding="UTF-8" standalone="yes"?>
<Relationships xmlns="http://schemas.openxmlformats.org/package/2006/relationships"><Relationship Id="rId1" Type="http://schemas.openxmlformats.org/officeDocument/2006/relationships/customXmlProps" Target="itemProps172.xml"/></Relationships>
</file>

<file path=customXml/_rels/item173.xml.rels><?xml version="1.0" encoding="UTF-8" standalone="yes"?>
<Relationships xmlns="http://schemas.openxmlformats.org/package/2006/relationships"><Relationship Id="rId1" Type="http://schemas.openxmlformats.org/officeDocument/2006/relationships/customXmlProps" Target="itemProps173.xml"/></Relationships>
</file>

<file path=customXml/_rels/item174.xml.rels><?xml version="1.0" encoding="UTF-8" standalone="yes"?>
<Relationships xmlns="http://schemas.openxmlformats.org/package/2006/relationships"><Relationship Id="rId1" Type="http://schemas.openxmlformats.org/officeDocument/2006/relationships/customXmlProps" Target="itemProps174.xml"/></Relationships>
</file>

<file path=customXml/_rels/item175.xml.rels><?xml version="1.0" encoding="UTF-8" standalone="yes"?>
<Relationships xmlns="http://schemas.openxmlformats.org/package/2006/relationships"><Relationship Id="rId1" Type="http://schemas.openxmlformats.org/officeDocument/2006/relationships/customXmlProps" Target="itemProps175.xml"/></Relationships>
</file>

<file path=customXml/_rels/item176.xml.rels><?xml version="1.0" encoding="UTF-8" standalone="yes"?>
<Relationships xmlns="http://schemas.openxmlformats.org/package/2006/relationships"><Relationship Id="rId1" Type="http://schemas.openxmlformats.org/officeDocument/2006/relationships/customXmlProps" Target="itemProps176.xml"/></Relationships>
</file>

<file path=customXml/_rels/item177.xml.rels><?xml version="1.0" encoding="UTF-8" standalone="yes"?>
<Relationships xmlns="http://schemas.openxmlformats.org/package/2006/relationships"><Relationship Id="rId1" Type="http://schemas.openxmlformats.org/officeDocument/2006/relationships/customXmlProps" Target="itemProps177.xml"/></Relationships>
</file>

<file path=customXml/_rels/item178.xml.rels><?xml version="1.0" encoding="UTF-8" standalone="yes"?>
<Relationships xmlns="http://schemas.openxmlformats.org/package/2006/relationships"><Relationship Id="rId1" Type="http://schemas.openxmlformats.org/officeDocument/2006/relationships/customXmlProps" Target="itemProps178.xml"/></Relationships>
</file>

<file path=customXml/_rels/item179.xml.rels><?xml version="1.0" encoding="UTF-8" standalone="yes"?>
<Relationships xmlns="http://schemas.openxmlformats.org/package/2006/relationships"><Relationship Id="rId1" Type="http://schemas.openxmlformats.org/officeDocument/2006/relationships/customXmlProps" Target="itemProps179.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80.xml.rels><?xml version="1.0" encoding="UTF-8" standalone="yes"?>
<Relationships xmlns="http://schemas.openxmlformats.org/package/2006/relationships"><Relationship Id="rId1" Type="http://schemas.openxmlformats.org/officeDocument/2006/relationships/customXmlProps" Target="itemProps180.xml"/></Relationships>
</file>

<file path=customXml/_rels/item181.xml.rels><?xml version="1.0" encoding="UTF-8" standalone="yes"?>
<Relationships xmlns="http://schemas.openxmlformats.org/package/2006/relationships"><Relationship Id="rId1" Type="http://schemas.openxmlformats.org/officeDocument/2006/relationships/customXmlProps" Target="itemProps181.xml"/></Relationships>
</file>

<file path=customXml/_rels/item182.xml.rels><?xml version="1.0" encoding="UTF-8" standalone="yes"?>
<Relationships xmlns="http://schemas.openxmlformats.org/package/2006/relationships"><Relationship Id="rId1" Type="http://schemas.openxmlformats.org/officeDocument/2006/relationships/customXmlProps" Target="itemProps182.xml"/></Relationships>
</file>

<file path=customXml/_rels/item183.xml.rels><?xml version="1.0" encoding="UTF-8" standalone="yes"?>
<Relationships xmlns="http://schemas.openxmlformats.org/package/2006/relationships"><Relationship Id="rId1" Type="http://schemas.openxmlformats.org/officeDocument/2006/relationships/customXmlProps" Target="itemProps183.xml"/></Relationships>
</file>

<file path=customXml/_rels/item184.xml.rels><?xml version="1.0" encoding="UTF-8" standalone="yes"?>
<Relationships xmlns="http://schemas.openxmlformats.org/package/2006/relationships"><Relationship Id="rId1" Type="http://schemas.openxmlformats.org/officeDocument/2006/relationships/customXmlProps" Target="itemProps184.xml"/></Relationships>
</file>

<file path=customXml/_rels/item185.xml.rels><?xml version="1.0" encoding="UTF-8" standalone="yes"?>
<Relationships xmlns="http://schemas.openxmlformats.org/package/2006/relationships"><Relationship Id="rId1" Type="http://schemas.openxmlformats.org/officeDocument/2006/relationships/customXmlProps" Target="itemProps185.xml"/></Relationships>
</file>

<file path=customXml/_rels/item186.xml.rels><?xml version="1.0" encoding="UTF-8" standalone="yes"?>
<Relationships xmlns="http://schemas.openxmlformats.org/package/2006/relationships"><Relationship Id="rId1" Type="http://schemas.openxmlformats.org/officeDocument/2006/relationships/customXmlProps" Target="itemProps186.xml"/></Relationships>
</file>

<file path=customXml/_rels/item187.xml.rels><?xml version="1.0" encoding="UTF-8" standalone="yes"?>
<Relationships xmlns="http://schemas.openxmlformats.org/package/2006/relationships"><Relationship Id="rId1" Type="http://schemas.openxmlformats.org/officeDocument/2006/relationships/customXmlProps" Target="itemProps187.xml"/></Relationships>
</file>

<file path=customXml/_rels/item188.xml.rels><?xml version="1.0" encoding="UTF-8" standalone="yes"?>
<Relationships xmlns="http://schemas.openxmlformats.org/package/2006/relationships"><Relationship Id="rId1" Type="http://schemas.openxmlformats.org/officeDocument/2006/relationships/customXmlProps" Target="itemProps188.xml"/></Relationships>
</file>

<file path=customXml/_rels/item189.xml.rels><?xml version="1.0" encoding="UTF-8" standalone="yes"?>
<Relationships xmlns="http://schemas.openxmlformats.org/package/2006/relationships"><Relationship Id="rId1" Type="http://schemas.openxmlformats.org/officeDocument/2006/relationships/customXmlProps" Target="itemProps189.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190.xml.rels><?xml version="1.0" encoding="UTF-8" standalone="yes"?>
<Relationships xmlns="http://schemas.openxmlformats.org/package/2006/relationships"><Relationship Id="rId1" Type="http://schemas.openxmlformats.org/officeDocument/2006/relationships/customXmlProps" Target="itemProps190.xml"/></Relationships>
</file>

<file path=customXml/_rels/item191.xml.rels><?xml version="1.0" encoding="UTF-8" standalone="yes"?>
<Relationships xmlns="http://schemas.openxmlformats.org/package/2006/relationships"><Relationship Id="rId1" Type="http://schemas.openxmlformats.org/officeDocument/2006/relationships/customXmlProps" Target="itemProps191.xml"/></Relationships>
</file>

<file path=customXml/_rels/item192.xml.rels><?xml version="1.0" encoding="UTF-8" standalone="yes"?>
<Relationships xmlns="http://schemas.openxmlformats.org/package/2006/relationships"><Relationship Id="rId1" Type="http://schemas.openxmlformats.org/officeDocument/2006/relationships/customXmlProps" Target="itemProps192.xml"/></Relationships>
</file>

<file path=customXml/_rels/item193.xml.rels><?xml version="1.0" encoding="UTF-8" standalone="yes"?>
<Relationships xmlns="http://schemas.openxmlformats.org/package/2006/relationships"><Relationship Id="rId1" Type="http://schemas.openxmlformats.org/officeDocument/2006/relationships/customXmlProps" Target="itemProps193.xml"/></Relationships>
</file>

<file path=customXml/_rels/item194.xml.rels><?xml version="1.0" encoding="UTF-8" standalone="yes"?>
<Relationships xmlns="http://schemas.openxmlformats.org/package/2006/relationships"><Relationship Id="rId1" Type="http://schemas.openxmlformats.org/officeDocument/2006/relationships/customXmlProps" Target="itemProps194.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67.xml.rels><?xml version="1.0" encoding="UTF-8" standalone="yes"?>
<Relationships xmlns="http://schemas.openxmlformats.org/package/2006/relationships"><Relationship Id="rId1" Type="http://schemas.openxmlformats.org/officeDocument/2006/relationships/customXmlProps" Target="itemProps67.xml"/></Relationships>
</file>

<file path=customXml/_rels/item68.xml.rels><?xml version="1.0" encoding="UTF-8" standalone="yes"?>
<Relationships xmlns="http://schemas.openxmlformats.org/package/2006/relationships"><Relationship Id="rId1" Type="http://schemas.openxmlformats.org/officeDocument/2006/relationships/customXmlProps" Target="itemProps68.xml"/></Relationships>
</file>

<file path=customXml/_rels/item69.xml.rels><?xml version="1.0" encoding="UTF-8" standalone="yes"?>
<Relationships xmlns="http://schemas.openxmlformats.org/package/2006/relationships"><Relationship Id="rId1" Type="http://schemas.openxmlformats.org/officeDocument/2006/relationships/customXmlProps" Target="itemProps69.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70.xml.rels><?xml version="1.0" encoding="UTF-8" standalone="yes"?>
<Relationships xmlns="http://schemas.openxmlformats.org/package/2006/relationships"><Relationship Id="rId1" Type="http://schemas.openxmlformats.org/officeDocument/2006/relationships/customXmlProps" Target="itemProps70.xml"/></Relationships>
</file>

<file path=customXml/_rels/item71.xml.rels><?xml version="1.0" encoding="UTF-8" standalone="yes"?>
<Relationships xmlns="http://schemas.openxmlformats.org/package/2006/relationships"><Relationship Id="rId1" Type="http://schemas.openxmlformats.org/officeDocument/2006/relationships/customXmlProps" Target="itemProps71.xml"/></Relationships>
</file>

<file path=customXml/_rels/item72.xml.rels><?xml version="1.0" encoding="UTF-8" standalone="yes"?>
<Relationships xmlns="http://schemas.openxmlformats.org/package/2006/relationships"><Relationship Id="rId1" Type="http://schemas.openxmlformats.org/officeDocument/2006/relationships/customXmlProps" Target="itemProps72.xml"/></Relationships>
</file>

<file path=customXml/_rels/item73.xml.rels><?xml version="1.0" encoding="UTF-8" standalone="yes"?>
<Relationships xmlns="http://schemas.openxmlformats.org/package/2006/relationships"><Relationship Id="rId1" Type="http://schemas.openxmlformats.org/officeDocument/2006/relationships/customXmlProps" Target="itemProps73.xml"/></Relationships>
</file>

<file path=customXml/_rels/item74.xml.rels><?xml version="1.0" encoding="UTF-8" standalone="yes"?>
<Relationships xmlns="http://schemas.openxmlformats.org/package/2006/relationships"><Relationship Id="rId1" Type="http://schemas.openxmlformats.org/officeDocument/2006/relationships/customXmlProps" Target="itemProps74.xml"/></Relationships>
</file>

<file path=customXml/_rels/item75.xml.rels><?xml version="1.0" encoding="UTF-8" standalone="yes"?>
<Relationships xmlns="http://schemas.openxmlformats.org/package/2006/relationships"><Relationship Id="rId1" Type="http://schemas.openxmlformats.org/officeDocument/2006/relationships/customXmlProps" Target="itemProps75.xml"/></Relationships>
</file>

<file path=customXml/_rels/item76.xml.rels><?xml version="1.0" encoding="UTF-8" standalone="yes"?>
<Relationships xmlns="http://schemas.openxmlformats.org/package/2006/relationships"><Relationship Id="rId1" Type="http://schemas.openxmlformats.org/officeDocument/2006/relationships/customXmlProps" Target="itemProps76.xml"/></Relationships>
</file>

<file path=customXml/_rels/item77.xml.rels><?xml version="1.0" encoding="UTF-8" standalone="yes"?>
<Relationships xmlns="http://schemas.openxmlformats.org/package/2006/relationships"><Relationship Id="rId1" Type="http://schemas.openxmlformats.org/officeDocument/2006/relationships/customXmlProps" Target="itemProps77.xml"/></Relationships>
</file>

<file path=customXml/_rels/item78.xml.rels><?xml version="1.0" encoding="UTF-8" standalone="yes"?>
<Relationships xmlns="http://schemas.openxmlformats.org/package/2006/relationships"><Relationship Id="rId1" Type="http://schemas.openxmlformats.org/officeDocument/2006/relationships/customXmlProps" Target="itemProps78.xml"/></Relationships>
</file>

<file path=customXml/_rels/item79.xml.rels><?xml version="1.0" encoding="UTF-8" standalone="yes"?>
<Relationships xmlns="http://schemas.openxmlformats.org/package/2006/relationships"><Relationship Id="rId1" Type="http://schemas.openxmlformats.org/officeDocument/2006/relationships/customXmlProps" Target="itemProps79.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80.xml.rels><?xml version="1.0" encoding="UTF-8" standalone="yes"?>
<Relationships xmlns="http://schemas.openxmlformats.org/package/2006/relationships"><Relationship Id="rId1" Type="http://schemas.openxmlformats.org/officeDocument/2006/relationships/customXmlProps" Target="itemProps80.xml"/></Relationships>
</file>

<file path=customXml/_rels/item81.xml.rels><?xml version="1.0" encoding="UTF-8" standalone="yes"?>
<Relationships xmlns="http://schemas.openxmlformats.org/package/2006/relationships"><Relationship Id="rId1" Type="http://schemas.openxmlformats.org/officeDocument/2006/relationships/customXmlProps" Target="itemProps81.xml"/></Relationships>
</file>

<file path=customXml/_rels/item82.xml.rels><?xml version="1.0" encoding="UTF-8" standalone="yes"?>
<Relationships xmlns="http://schemas.openxmlformats.org/package/2006/relationships"><Relationship Id="rId1" Type="http://schemas.openxmlformats.org/officeDocument/2006/relationships/customXmlProps" Target="itemProps82.xml"/></Relationships>
</file>

<file path=customXml/_rels/item83.xml.rels><?xml version="1.0" encoding="UTF-8" standalone="yes"?>
<Relationships xmlns="http://schemas.openxmlformats.org/package/2006/relationships"><Relationship Id="rId1" Type="http://schemas.openxmlformats.org/officeDocument/2006/relationships/customXmlProps" Target="itemProps83.xml"/></Relationships>
</file>

<file path=customXml/_rels/item84.xml.rels><?xml version="1.0" encoding="UTF-8" standalone="yes"?>
<Relationships xmlns="http://schemas.openxmlformats.org/package/2006/relationships"><Relationship Id="rId1" Type="http://schemas.openxmlformats.org/officeDocument/2006/relationships/customXmlProps" Target="itemProps84.xml"/></Relationships>
</file>

<file path=customXml/_rels/item85.xml.rels><?xml version="1.0" encoding="UTF-8" standalone="yes"?>
<Relationships xmlns="http://schemas.openxmlformats.org/package/2006/relationships"><Relationship Id="rId1" Type="http://schemas.openxmlformats.org/officeDocument/2006/relationships/customXmlProps" Target="itemProps85.xml"/></Relationships>
</file>

<file path=customXml/_rels/item86.xml.rels><?xml version="1.0" encoding="UTF-8" standalone="yes"?>
<Relationships xmlns="http://schemas.openxmlformats.org/package/2006/relationships"><Relationship Id="rId1" Type="http://schemas.openxmlformats.org/officeDocument/2006/relationships/customXmlProps" Target="itemProps86.xml"/></Relationships>
</file>

<file path=customXml/_rels/item87.xml.rels><?xml version="1.0" encoding="UTF-8" standalone="yes"?>
<Relationships xmlns="http://schemas.openxmlformats.org/package/2006/relationships"><Relationship Id="rId1" Type="http://schemas.openxmlformats.org/officeDocument/2006/relationships/customXmlProps" Target="itemProps87.xml"/></Relationships>
</file>

<file path=customXml/_rels/item88.xml.rels><?xml version="1.0" encoding="UTF-8" standalone="yes"?>
<Relationships xmlns="http://schemas.openxmlformats.org/package/2006/relationships"><Relationship Id="rId1" Type="http://schemas.openxmlformats.org/officeDocument/2006/relationships/customXmlProps" Target="itemProps88.xml"/></Relationships>
</file>

<file path=customXml/_rels/item89.xml.rels><?xml version="1.0" encoding="UTF-8" standalone="yes"?>
<Relationships xmlns="http://schemas.openxmlformats.org/package/2006/relationships"><Relationship Id="rId1" Type="http://schemas.openxmlformats.org/officeDocument/2006/relationships/customXmlProps" Target="itemProps89.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_rels/item90.xml.rels><?xml version="1.0" encoding="UTF-8" standalone="yes"?>
<Relationships xmlns="http://schemas.openxmlformats.org/package/2006/relationships"><Relationship Id="rId1" Type="http://schemas.openxmlformats.org/officeDocument/2006/relationships/customXmlProps" Target="itemProps90.xml"/></Relationships>
</file>

<file path=customXml/_rels/item91.xml.rels><?xml version="1.0" encoding="UTF-8" standalone="yes"?>
<Relationships xmlns="http://schemas.openxmlformats.org/package/2006/relationships"><Relationship Id="rId1" Type="http://schemas.openxmlformats.org/officeDocument/2006/relationships/customXmlProps" Target="itemProps91.xml"/></Relationships>
</file>

<file path=customXml/_rels/item92.xml.rels><?xml version="1.0" encoding="UTF-8" standalone="yes"?>
<Relationships xmlns="http://schemas.openxmlformats.org/package/2006/relationships"><Relationship Id="rId1" Type="http://schemas.openxmlformats.org/officeDocument/2006/relationships/customXmlProps" Target="itemProps92.xml"/></Relationships>
</file>

<file path=customXml/_rels/item93.xml.rels><?xml version="1.0" encoding="UTF-8" standalone="yes"?>
<Relationships xmlns="http://schemas.openxmlformats.org/package/2006/relationships"><Relationship Id="rId1" Type="http://schemas.openxmlformats.org/officeDocument/2006/relationships/customXmlProps" Target="itemProps93.xml"/></Relationships>
</file>

<file path=customXml/_rels/item94.xml.rels><?xml version="1.0" encoding="UTF-8" standalone="yes"?>
<Relationships xmlns="http://schemas.openxmlformats.org/package/2006/relationships"><Relationship Id="rId1" Type="http://schemas.openxmlformats.org/officeDocument/2006/relationships/customXmlProps" Target="itemProps94.xml"/></Relationships>
</file>

<file path=customXml/_rels/item95.xml.rels><?xml version="1.0" encoding="UTF-8" standalone="yes"?>
<Relationships xmlns="http://schemas.openxmlformats.org/package/2006/relationships"><Relationship Id="rId1" Type="http://schemas.openxmlformats.org/officeDocument/2006/relationships/customXmlProps" Target="itemProps95.xml"/></Relationships>
</file>

<file path=customXml/_rels/item96.xml.rels><?xml version="1.0" encoding="UTF-8" standalone="yes"?>
<Relationships xmlns="http://schemas.openxmlformats.org/package/2006/relationships"><Relationship Id="rId1" Type="http://schemas.openxmlformats.org/officeDocument/2006/relationships/customXmlProps" Target="itemProps96.xml"/></Relationships>
</file>

<file path=customXml/_rels/item97.xml.rels><?xml version="1.0" encoding="UTF-8" standalone="yes"?>
<Relationships xmlns="http://schemas.openxmlformats.org/package/2006/relationships"><Relationship Id="rId1" Type="http://schemas.openxmlformats.org/officeDocument/2006/relationships/customXmlProps" Target="itemProps97.xml"/></Relationships>
</file>

<file path=customXml/_rels/item98.xml.rels><?xml version="1.0" encoding="UTF-8" standalone="yes"?>
<Relationships xmlns="http://schemas.openxmlformats.org/package/2006/relationships"><Relationship Id="rId1" Type="http://schemas.openxmlformats.org/officeDocument/2006/relationships/customXmlProps" Target="itemProps98.xml"/></Relationships>
</file>

<file path=customXml/_rels/item99.xml.rels><?xml version="1.0" encoding="UTF-8" standalone="yes"?>
<Relationships xmlns="http://schemas.openxmlformats.org/package/2006/relationships"><Relationship Id="rId1" Type="http://schemas.openxmlformats.org/officeDocument/2006/relationships/customXmlProps" Target="itemProps9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00.xml><?xml version="1.0" encoding="utf-8"?>
<EsriMapsInfo xmlns="ESRI.ArcGIS.Mapping.OfficeIntegration.PowerPointInfo">
  <Version>Version1</Version>
  <RequiresSignIn>False</RequiresSignIn>
</EsriMapsInfo>
</file>

<file path=customXml/item101.xml><?xml version="1.0" encoding="utf-8"?>
<EsriMapsInfo xmlns="ESRI.ArcGIS.Mapping.OfficeIntegration.PowerPointInfo">
  <Version>Version1</Version>
  <RequiresSignIn>False</RequiresSignIn>
</EsriMapsInfo>
</file>

<file path=customXml/item102.xml><?xml version="1.0" encoding="utf-8"?>
<EsriMapsInfo xmlns="ESRI.ArcGIS.Mapping.OfficeIntegration.PowerPointInfo">
  <Version>Version1</Version>
  <RequiresSignIn>False</RequiresSignIn>
</EsriMapsInfo>
</file>

<file path=customXml/item103.xml><?xml version="1.0" encoding="utf-8"?>
<EsriMapsInfo xmlns="ESRI.ArcGIS.Mapping.OfficeIntegration.PowerPointInfo">
  <Version>Version1</Version>
  <RequiresSignIn>False</RequiresSignIn>
</EsriMapsInfo>
</file>

<file path=customXml/item104.xml><?xml version="1.0" encoding="utf-8"?>
<?mso-contentType ?>
<FormTemplates xmlns="http://schemas.microsoft.com/sharepoint/v3/contenttype/forms">
  <Display>DocumentLibraryForm</Display>
  <Edit>DocumentLibraryForm</Edit>
  <New>DocumentLibraryForm</New>
</FormTemplates>
</file>

<file path=customXml/item105.xml><?xml version="1.0" encoding="utf-8"?>
<EsriMapsInfo xmlns="ESRI.ArcGIS.Mapping.OfficeIntegration.PowerPointInfo">
  <Version>Version1</Version>
  <RequiresSignIn>False</RequiresSignIn>
</EsriMapsInfo>
</file>

<file path=customXml/item106.xml><?xml version="1.0" encoding="utf-8"?>
<EsriMapsInfo xmlns="ESRI.ArcGIS.Mapping.OfficeIntegration.PowerPointInfo">
  <Version>Version1</Version>
  <RequiresSignIn>False</RequiresSignIn>
</EsriMapsInfo>
</file>

<file path=customXml/item107.xml><?xml version="1.0" encoding="utf-8"?>
<EsriMapsInfo xmlns="ESRI.ArcGIS.Mapping.OfficeIntegration.PowerPointInfo">
  <Version>Version1</Version>
  <RequiresSignIn>False</RequiresSignIn>
</EsriMapsInfo>
</file>

<file path=customXml/item108.xml><?xml version="1.0" encoding="utf-8"?>
<EsriMapsInfo xmlns="ESRI.ArcGIS.Mapping.OfficeIntegration.PowerPointInfo">
  <Version>Version1</Version>
  <RequiresSignIn>False</RequiresSignIn>
</EsriMapsInfo>
</file>

<file path=customXml/item109.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10.xml><?xml version="1.0" encoding="utf-8"?>
<EsriMapsInfo xmlns="ESRI.ArcGIS.Mapping.OfficeIntegration.PowerPointInfo">
  <Version>Version1</Version>
  <RequiresSignIn>False</RequiresSignIn>
</EsriMapsInfo>
</file>

<file path=customXml/item111.xml><?xml version="1.0" encoding="utf-8"?>
<EsriMapsInfo xmlns="ESRI.ArcGIS.Mapping.OfficeIntegration.PowerPointInfo">
  <Version>Version1</Version>
  <RequiresSignIn>False</RequiresSignIn>
</EsriMapsInfo>
</file>

<file path=customXml/item112.xml><?xml version="1.0" encoding="utf-8"?>
<EsriMapsInfo xmlns="ESRI.ArcGIS.Mapping.OfficeIntegration.PowerPointInfo">
  <Version>Version1</Version>
  <RequiresSignIn>False</RequiresSignIn>
</EsriMapsInfo>
</file>

<file path=customXml/item113.xml><?xml version="1.0" encoding="utf-8"?>
<EsriMapsInfo xmlns="ESRI.ArcGIS.Mapping.OfficeIntegration.PowerPointInfo">
  <Version>Version1</Version>
  <RequiresSignIn>False</RequiresSignIn>
</EsriMapsInfo>
</file>

<file path=customXml/item114.xml><?xml version="1.0" encoding="utf-8"?>
<EsriMapsInfo xmlns="ESRI.ArcGIS.Mapping.OfficeIntegration.PowerPointInfo">
  <Version>Version1</Version>
  <RequiresSignIn>False</RequiresSignIn>
</EsriMapsInfo>
</file>

<file path=customXml/item115.xml><?xml version="1.0" encoding="utf-8"?>
<EsriMapsInfo xmlns="ESRI.ArcGIS.Mapping.OfficeIntegration.PowerPointInfo">
  <Version>Version1</Version>
  <RequiresSignIn>False</RequiresSignIn>
</EsriMapsInfo>
</file>

<file path=customXml/item116.xml><?xml version="1.0" encoding="utf-8"?>
<EsriMapsInfo xmlns="ESRI.ArcGIS.Mapping.OfficeIntegration.PowerPointInfo">
  <Version>Version1</Version>
  <RequiresSignIn>False</RequiresSignIn>
</EsriMapsInfo>
</file>

<file path=customXml/item117.xml><?xml version="1.0" encoding="utf-8"?>
<EsriMapsInfo xmlns="ESRI.ArcGIS.Mapping.OfficeIntegration.PowerPointInfo">
  <Version>Version1</Version>
  <RequiresSignIn>False</RequiresSignIn>
</EsriMapsInfo>
</file>

<file path=customXml/item118.xml><?xml version="1.0" encoding="utf-8"?>
<EsriMapsInfo xmlns="ESRI.ArcGIS.Mapping.OfficeIntegration.PowerPointInfo">
  <Version>Version1</Version>
  <RequiresSignIn>False</RequiresSignIn>
</EsriMapsInfo>
</file>

<file path=customXml/item119.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20.xml><?xml version="1.0" encoding="utf-8"?>
<EsriMapsInfo xmlns="ESRI.ArcGIS.Mapping.OfficeIntegration.PowerPointInfo">
  <Version>Version1</Version>
  <RequiresSignIn>False</RequiresSignIn>
</EsriMapsInfo>
</file>

<file path=customXml/item121.xml><?xml version="1.0" encoding="utf-8"?>
<EsriMapsInfo xmlns="ESRI.ArcGIS.Mapping.OfficeIntegration.PowerPointInfo">
  <Version>Version1</Version>
  <RequiresSignIn>False</RequiresSignIn>
</EsriMapsInfo>
</file>

<file path=customXml/item122.xml><?xml version="1.0" encoding="utf-8"?>
<EsriMapsInfo xmlns="ESRI.ArcGIS.Mapping.OfficeIntegration.PowerPointInfo">
  <Version>Version1</Version>
  <RequiresSignIn>False</RequiresSignIn>
</EsriMapsInfo>
</file>

<file path=customXml/item123.xml><?xml version="1.0" encoding="utf-8"?>
<EsriMapsInfo xmlns="ESRI.ArcGIS.Mapping.OfficeIntegration.PowerPointInfo">
  <Version>Version1</Version>
  <RequiresSignIn>False</RequiresSignIn>
</EsriMapsInfo>
</file>

<file path=customXml/item124.xml><?xml version="1.0" encoding="utf-8"?>
<EsriMapsInfo xmlns="ESRI.ArcGIS.Mapping.OfficeIntegration.PowerPointInfo">
  <Version>Version1</Version>
  <RequiresSignIn>False</RequiresSignIn>
</EsriMapsInfo>
</file>

<file path=customXml/item125.xml><?xml version="1.0" encoding="utf-8"?>
<EsriMapsInfo xmlns="ESRI.ArcGIS.Mapping.OfficeIntegration.PowerPointInfo">
  <Version>Version1</Version>
  <RequiresSignIn>False</RequiresSignIn>
</EsriMapsInfo>
</file>

<file path=customXml/item126.xml><?xml version="1.0" encoding="utf-8"?>
<EsriMapsInfo xmlns="ESRI.ArcGIS.Mapping.OfficeIntegration.PowerPointInfo">
  <Version>Version1</Version>
  <RequiresSignIn>False</RequiresSignIn>
</EsriMapsInfo>
</file>

<file path=customXml/item127.xml><?xml version="1.0" encoding="utf-8"?>
<EsriMapsInfo xmlns="ESRI.ArcGIS.Mapping.OfficeIntegration.PowerPointInfo">
  <Version>Version1</Version>
  <RequiresSignIn>False</RequiresSignIn>
</EsriMapsInfo>
</file>

<file path=customXml/item128.xml><?xml version="1.0" encoding="utf-8"?>
<EsriMapsInfo xmlns="ESRI.ArcGIS.Mapping.OfficeIntegration.PowerPointInfo">
  <Version>Version1</Version>
  <RequiresSignIn>False</RequiresSignIn>
</EsriMapsInfo>
</file>

<file path=customXml/item129.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30.xml><?xml version="1.0" encoding="utf-8"?>
<EsriMapsInfo xmlns="ESRI.ArcGIS.Mapping.OfficeIntegration.PowerPointInfo">
  <Version>Version1</Version>
  <RequiresSignIn>False</RequiresSignIn>
</EsriMapsInfo>
</file>

<file path=customXml/item131.xml><?xml version="1.0" encoding="utf-8"?>
<EsriMapsInfo xmlns="ESRI.ArcGIS.Mapping.OfficeIntegration.PowerPointInfo">
  <Version>Version1</Version>
  <RequiresSignIn>False</RequiresSignIn>
</EsriMapsInfo>
</file>

<file path=customXml/item132.xml><?xml version="1.0" encoding="utf-8"?>
<EsriMapsInfo xmlns="ESRI.ArcGIS.Mapping.OfficeIntegration.PowerPointInfo">
  <Version>Version1</Version>
  <RequiresSignIn>False</RequiresSignIn>
</EsriMapsInfo>
</file>

<file path=customXml/item133.xml><?xml version="1.0" encoding="utf-8"?>
<EsriMapsInfo xmlns="ESRI.ArcGIS.Mapping.OfficeIntegration.PowerPointInfo">
  <Version>Version1</Version>
  <RequiresSignIn>False</RequiresSignIn>
</EsriMapsInfo>
</file>

<file path=customXml/item134.xml><?xml version="1.0" encoding="utf-8"?>
<EsriMapsInfo xmlns="ESRI.ArcGIS.Mapping.OfficeIntegration.PowerPointInfo">
  <Version>Version1</Version>
  <RequiresSignIn>False</RequiresSignIn>
</EsriMapsInfo>
</file>

<file path=customXml/item135.xml><?xml version="1.0" encoding="utf-8"?>
<EsriMapsInfo xmlns="ESRI.ArcGIS.Mapping.OfficeIntegration.PowerPointInfo">
  <Version>Version1</Version>
  <RequiresSignIn>False</RequiresSignIn>
</EsriMapsInfo>
</file>

<file path=customXml/item136.xml><?xml version="1.0" encoding="utf-8"?>
<EsriMapsInfo xmlns="ESRI.ArcGIS.Mapping.OfficeIntegration.PowerPointInfo">
  <Version>Version1</Version>
  <RequiresSignIn>False</RequiresSignIn>
</EsriMapsInfo>
</file>

<file path=customXml/item137.xml><?xml version="1.0" encoding="utf-8"?>
<EsriMapsInfo xmlns="ESRI.ArcGIS.Mapping.OfficeIntegration.PowerPointInfo">
  <Version>Version1</Version>
  <RequiresSignIn>False</RequiresSignIn>
</EsriMapsInfo>
</file>

<file path=customXml/item138.xml><?xml version="1.0" encoding="utf-8"?>
<EsriMapsInfo xmlns="ESRI.ArcGIS.Mapping.OfficeIntegration.PowerPointInfo">
  <Version>Version1</Version>
  <RequiresSignIn>False</RequiresSignIn>
</EsriMapsInfo>
</file>

<file path=customXml/item139.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40.xml><?xml version="1.0" encoding="utf-8"?>
<EsriMapsInfo xmlns="ESRI.ArcGIS.Mapping.OfficeIntegration.PowerPointInfo">
  <Version>Version1</Version>
  <RequiresSignIn>False</RequiresSignIn>
</EsriMapsInfo>
</file>

<file path=customXml/item141.xml><?xml version="1.0" encoding="utf-8"?>
<EsriMapsInfo xmlns="ESRI.ArcGIS.Mapping.OfficeIntegration.PowerPointInfo">
  <Version>Version1</Version>
  <RequiresSignIn>False</RequiresSignIn>
</EsriMapsInfo>
</file>

<file path=customXml/item142.xml><?xml version="1.0" encoding="utf-8"?>
<EsriMapsInfo xmlns="ESRI.ArcGIS.Mapping.OfficeIntegration.PowerPointInfo">
  <Version>Version1</Version>
  <RequiresSignIn>False</RequiresSignIn>
</EsriMapsInfo>
</file>

<file path=customXml/item143.xml><?xml version="1.0" encoding="utf-8"?>
<EsriMapsInfo xmlns="ESRI.ArcGIS.Mapping.OfficeIntegration.PowerPointInfo">
  <Version>Version1</Version>
  <RequiresSignIn>False</RequiresSignIn>
</EsriMapsInfo>
</file>

<file path=customXml/item144.xml><?xml version="1.0" encoding="utf-8"?>
<EsriMapsInfo xmlns="ESRI.ArcGIS.Mapping.OfficeIntegration.PowerPointInfo">
  <Version>Version1</Version>
  <RequiresSignIn>False</RequiresSignIn>
</EsriMapsInfo>
</file>

<file path=customXml/item145.xml><?xml version="1.0" encoding="utf-8"?>
<EsriMapsInfo xmlns="ESRI.ArcGIS.Mapping.OfficeIntegration.PowerPointInfo">
  <Version>Version1</Version>
  <RequiresSignIn>False</RequiresSignIn>
</EsriMapsInfo>
</file>

<file path=customXml/item146.xml><?xml version="1.0" encoding="utf-8"?>
<EsriMapsInfo xmlns="ESRI.ArcGIS.Mapping.OfficeIntegration.PowerPointInfo">
  <Version>Version1</Version>
  <RequiresSignIn>False</RequiresSignIn>
</EsriMapsInfo>
</file>

<file path=customXml/item147.xml><?xml version="1.0" encoding="utf-8"?>
<EsriMapsInfo xmlns="ESRI.ArcGIS.Mapping.OfficeIntegration.PowerPointInfo">
  <Version>Version1</Version>
  <RequiresSignIn>False</RequiresSignIn>
</EsriMapsInfo>
</file>

<file path=customXml/item148.xml><?xml version="1.0" encoding="utf-8"?>
<EsriMapsInfo xmlns="ESRI.ArcGIS.Mapping.OfficeIntegration.PowerPointInfo">
  <Version>Version1</Version>
  <RequiresSignIn>False</RequiresSignIn>
</EsriMapsInfo>
</file>

<file path=customXml/item149.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50.xml><?xml version="1.0" encoding="utf-8"?>
<EsriMapsInfo xmlns="ESRI.ArcGIS.Mapping.OfficeIntegration.PowerPointInfo">
  <Version>Version1</Version>
  <RequiresSignIn>False</RequiresSignIn>
</EsriMapsInfo>
</file>

<file path=customXml/item151.xml><?xml version="1.0" encoding="utf-8"?>
<EsriMapsInfo xmlns="ESRI.ArcGIS.Mapping.OfficeIntegration.PowerPointInfo">
  <Version>Version1</Version>
  <RequiresSignIn>False</RequiresSignIn>
</EsriMapsInfo>
</file>

<file path=customXml/item152.xml><?xml version="1.0" encoding="utf-8"?>
<EsriMapsInfo xmlns="ESRI.ArcGIS.Mapping.OfficeIntegration.PowerPointInfo">
  <Version>Version1</Version>
  <RequiresSignIn>False</RequiresSignIn>
</EsriMapsInfo>
</file>

<file path=customXml/item153.xml><?xml version="1.0" encoding="utf-8"?>
<EsriMapsInfo xmlns="ESRI.ArcGIS.Mapping.OfficeIntegration.PowerPointInfo">
  <Version>Version1</Version>
  <RequiresSignIn>False</RequiresSignIn>
</EsriMapsInfo>
</file>

<file path=customXml/item154.xml><?xml version="1.0" encoding="utf-8"?>
<EsriMapsInfo xmlns="ESRI.ArcGIS.Mapping.OfficeIntegration.PowerPointInfo">
  <Version>Version1</Version>
  <RequiresSignIn>False</RequiresSignIn>
</EsriMapsInfo>
</file>

<file path=customXml/item155.xml><?xml version="1.0" encoding="utf-8"?>
<EsriMapsInfo xmlns="ESRI.ArcGIS.Mapping.OfficeIntegration.PowerPointInfo">
  <Version>Version1</Version>
  <RequiresSignIn>False</RequiresSignIn>
</EsriMapsInfo>
</file>

<file path=customXml/item156.xml><?xml version="1.0" encoding="utf-8"?>
<EsriMapsInfo xmlns="ESRI.ArcGIS.Mapping.OfficeIntegration.PowerPointInfo">
  <Version>Version1</Version>
  <RequiresSignIn>False</RequiresSignIn>
</EsriMapsInfo>
</file>

<file path=customXml/item157.xml><?xml version="1.0" encoding="utf-8"?>
<ct:contentTypeSchema xmlns:ct="http://schemas.microsoft.com/office/2006/metadata/contentType" xmlns:ma="http://schemas.microsoft.com/office/2006/metadata/properties/metaAttributes" ct:_="" ma:_="" ma:contentTypeName="Document" ma:contentTypeID="0x01010027199B529898ED4FA46BFDA57F4E5B0C" ma:contentTypeVersion="19" ma:contentTypeDescription="Create a new document." ma:contentTypeScope="" ma:versionID="1d021f3e22b31549603205fd9e66f336">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c52c560a-4956-4b2a-aaf8-cb49afc93378" xmlns:ns6="f889caff-8d67-4254-ae19-b1ef603c0071" targetNamespace="http://schemas.microsoft.com/office/2006/metadata/properties" ma:root="true" ma:fieldsID="b6becb819d502e65b44997c3f6e0fd1b" ns1:_="" ns2:_="" ns3:_="" ns4:_="" ns5:_="" ns6:_="">
    <xsd:import namespace="http://schemas.microsoft.com/sharepoint/v3"/>
    <xsd:import namespace="4ffa91fb-a0ff-4ac5-b2db-65c790d184a4"/>
    <xsd:import namespace="http://schemas.microsoft.com/sharepoint.v3"/>
    <xsd:import namespace="http://schemas.microsoft.com/sharepoint/v3/fields"/>
    <xsd:import namespace="c52c560a-4956-4b2a-aaf8-cb49afc93378"/>
    <xsd:import namespace="f889caff-8d67-4254-ae19-b1ef603c0071"/>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MediaServiceMetadata" minOccurs="0"/>
                <xsd:element ref="ns5:MediaServiceFastMetadata" minOccurs="0"/>
                <xsd:element ref="ns6:SharedWithUsers" minOccurs="0"/>
                <xsd:element ref="ns6:SharedWithDetails" minOccurs="0"/>
                <xsd:element ref="ns5:MediaServiceAutoTags" minOccurs="0"/>
                <xsd:element ref="ns5:MediaServiceOCR" minOccurs="0"/>
                <xsd:element ref="ns5:MediaServiceGenerationTime" minOccurs="0"/>
                <xsd:element ref="ns5:MediaServiceEventHashCode" minOccurs="0"/>
                <xsd:element ref="ns5:MediaServiceDateTaken" minOccurs="0"/>
                <xsd:element ref="ns5:MediaServiceLocation" minOccurs="0"/>
                <xsd:element ref="ns1:_ip_UnifiedCompliancePolicyProperties" minOccurs="0"/>
                <xsd:element ref="ns1:_ip_UnifiedCompliancePolicyUIAction" minOccurs="0"/>
                <xsd:element ref="ns5:MediaLengthInSeconds" minOccurs="0"/>
                <xsd:element ref="ns5:lcf76f155ced4ddcb4097134ff3c332f" minOccurs="0"/>
                <xsd:element ref="ns5:RefNumber" minOccurs="0"/>
                <xsd:element ref="ns5: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element name="_ip_UnifiedCompliancePolicyProperties" ma:index="38" nillable="true" ma:displayName="Unified Compliance Policy Properties" ma:hidden="true" ma:internalName="_ip_UnifiedCompliancePolicyProperties">
      <xsd:simpleType>
        <xsd:restriction base="dms:Note"/>
      </xsd:simpleType>
    </xsd:element>
    <xsd:element name="_ip_UnifiedCompliancePolicyUIAction" ma:index="3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f8c4ef94-0dff-41cd-98d5-cd9ecf17e186}" ma:internalName="TaxCatchAllLabel" ma:readOnly="true" ma:showField="CatchAllDataLabel" ma:web="f889caff-8d67-4254-ae19-b1ef603c0071">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f8c4ef94-0dff-41cd-98d5-cd9ecf17e186}" ma:internalName="TaxCatchAll" ma:showField="CatchAllData" ma:web="f889caff-8d67-4254-ae19-b1ef603c007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2c560a-4956-4b2a-aaf8-cb49afc93378"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Tags" ma:index="32" nillable="true" ma:displayName="Tags" ma:internalName="MediaServiceAutoTags"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DateTaken" ma:index="36" nillable="true" ma:displayName="MediaServiceDateTaken" ma:hidden="true" ma:internalName="MediaServiceDateTaken" ma:readOnly="true">
      <xsd:simpleType>
        <xsd:restriction base="dms:Text"/>
      </xsd:simpleType>
    </xsd:element>
    <xsd:element name="MediaServiceLocation" ma:index="37" nillable="true" ma:displayName="Location" ma:internalName="MediaServiceLocation" ma:readOnly="true">
      <xsd:simpleType>
        <xsd:restriction base="dms:Text"/>
      </xsd:simpleType>
    </xsd:element>
    <xsd:element name="MediaLengthInSeconds" ma:index="40" nillable="true" ma:displayName="MediaLengthInSeconds" ma:hidden="true" ma:internalName="MediaLengthInSeconds" ma:readOnly="true">
      <xsd:simpleType>
        <xsd:restriction base="dms:Unknown"/>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29f62856-1543-49d4-a736-4569d363f533" ma:termSetId="09814cd3-568e-fe90-9814-8d621ff8fb84" ma:anchorId="fba54fb3-c3e1-fe81-a776-ca4b69148c4d" ma:open="true" ma:isKeyword="false">
      <xsd:complexType>
        <xsd:sequence>
          <xsd:element ref="pc:Terms" minOccurs="0" maxOccurs="1"/>
        </xsd:sequence>
      </xsd:complexType>
    </xsd:element>
    <xsd:element name="RefNumber" ma:index="43" nillable="true" ma:displayName="Ref Number" ma:description="A column added to sort the references in the same order they are found in the NPRM document." ma:format="Dropdown" ma:internalName="RefNumber" ma:percentage="FALSE">
      <xsd:simpleType>
        <xsd:restriction base="dms:Number"/>
      </xsd:simpleType>
    </xsd:element>
    <xsd:element name="MediaServiceObjectDetectorVersions" ma:index="4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889caff-8d67-4254-ae19-b1ef603c0071" elementFormDefault="qualified">
    <xsd:import namespace="http://schemas.microsoft.com/office/2006/documentManagement/types"/>
    <xsd:import namespace="http://schemas.microsoft.com/office/infopath/2007/PartnerControls"/>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58.xml><?xml version="1.0" encoding="utf-8"?>
<EsriMapsInfo xmlns="ESRI.ArcGIS.Mapping.OfficeIntegration.PowerPointInfo">
  <Version>Version1</Version>
  <RequiresSignIn>False</RequiresSignIn>
</EsriMapsInfo>
</file>

<file path=customXml/item159.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60.xml><?xml version="1.0" encoding="utf-8"?>
<EsriMapsInfo xmlns="ESRI.ArcGIS.Mapping.OfficeIntegration.PowerPointInfo">
  <Version>Version1</Version>
  <RequiresSignIn>False</RequiresSignIn>
</EsriMapsInfo>
</file>

<file path=customXml/item161.xml><?xml version="1.0" encoding="utf-8"?>
<EsriMapsInfo xmlns="ESRI.ArcGIS.Mapping.OfficeIntegration.PowerPointInfo">
  <Version>Version1</Version>
  <RequiresSignIn>False</RequiresSignIn>
</EsriMapsInfo>
</file>

<file path=customXml/item162.xml><?xml version="1.0" encoding="utf-8"?>
<EsriMapsInfo xmlns="ESRI.ArcGIS.Mapping.OfficeIntegration.PowerPointInfo">
  <Version>Version1</Version>
  <RequiresSignIn>False</RequiresSignIn>
</EsriMapsInfo>
</file>

<file path=customXml/item163.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2020-03-12T23:00:16+00:00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xsi:nil="true"/>
    <SharedWithUsers xmlns="f889caff-8d67-4254-ae19-b1ef603c0071">
      <UserInfo>
        <DisplayName>Office of Pesticide Programs Visitors</DisplayName>
        <AccountId>58</AccountId>
        <AccountType/>
      </UserInfo>
      <UserInfo>
        <DisplayName>Office of Pollution Prevention and Toxics Members</DisplayName>
        <AccountId>60</AccountId>
        <AccountType/>
      </UserInfo>
      <UserInfo>
        <DisplayName>Taylor, Zelma</DisplayName>
        <AccountId>23</AccountId>
        <AccountType/>
      </UserInfo>
      <UserInfo>
        <DisplayName>Office of Program Management and Operations Moderators</DisplayName>
        <AccountId>33</AccountId>
        <AccountType/>
      </UserInfo>
      <UserInfo>
        <DisplayName>OCSPP OPMO</DisplayName>
        <AccountId>16</AccountId>
        <AccountType/>
      </UserInfo>
      <UserInfo>
        <DisplayName>NT AUTHORITY\authenticated users</DisplayName>
        <AccountId>29</AccountId>
        <AccountType/>
      </UserInfo>
      <UserInfo>
        <DisplayName>Wallace, Ryan</DisplayName>
        <AccountId>46</AccountId>
        <AccountType/>
      </UserInfo>
      <UserInfo>
        <DisplayName>Richmond, Jonah (he/him/his)</DisplayName>
        <AccountId>50</AccountId>
        <AccountType/>
      </UserInfo>
      <UserInfo>
        <DisplayName>Tirpak, Chris</DisplayName>
        <AccountId>24</AccountId>
        <AccountType/>
      </UserInfo>
      <UserInfo>
        <DisplayName>McKiel, Mary</DisplayName>
        <AccountId>41</AccountId>
        <AccountType/>
      </UserInfo>
      <UserInfo>
        <DisplayName>Taveau, Daniella</DisplayName>
        <AccountId>40</AccountId>
        <AccountType/>
      </UserInfo>
      <UserInfo>
        <DisplayName>Burke-McCoy, Barbara</DisplayName>
        <AccountId>20</AccountId>
        <AccountType/>
      </UserInfo>
      <UserInfo>
        <DisplayName>Uhlig, Marylouise</DisplayName>
        <AccountId>25</AccountId>
        <AccountType/>
      </UserInfo>
      <UserInfo>
        <DisplayName>Berkley, Bruce</DisplayName>
        <AccountId>19</AccountId>
        <AccountType/>
      </UserInfo>
      <UserInfo>
        <DisplayName>Office of Program Management and Operations Visitors</DisplayName>
        <AccountId>17</AccountId>
        <AccountType/>
      </UserInfo>
      <UserInfo>
        <DisplayName>Dearie, Jessica (she/her/hers)</DisplayName>
        <AccountId>55</AccountId>
        <AccountType/>
      </UserInfo>
      <UserInfo>
        <DisplayName>Robinson, Caren</DisplayName>
        <AccountId>26</AccountId>
        <AccountType/>
      </UserInfo>
      <UserInfo>
        <DisplayName>Graf, Kate</DisplayName>
        <AccountId>18</AccountId>
        <AccountType/>
      </UserInfo>
      <UserInfo>
        <DisplayName>International Team Owners</DisplayName>
        <AccountId>36</AccountId>
        <AccountType/>
      </UserInfo>
      <UserInfo>
        <DisplayName>Office of Pesticide Programs Owners</DisplayName>
        <AccountId>56</AccountId>
        <AccountType/>
      </UserInfo>
      <UserInfo>
        <DisplayName>Adams, Denise</DisplayName>
        <AccountId>27</AccountId>
        <AccountType/>
      </UserInfo>
      <UserInfo>
        <DisplayName>International Team Visitors</DisplayName>
        <AccountId>39</AccountId>
        <AccountType/>
      </UserInfo>
      <UserInfo>
        <DisplayName>William Springman - Outage Notification Primary</DisplayName>
        <AccountId>34</AccountId>
        <AccountType/>
      </UserInfo>
      <UserInfo>
        <DisplayName>Mojica, Andrea</DisplayName>
        <AccountId>45</AccountId>
        <AccountType/>
      </UserInfo>
      <UserInfo>
        <DisplayName>Burns, Carlton</DisplayName>
        <AccountId>53</AccountId>
        <AccountType/>
      </UserInfo>
      <UserInfo>
        <DisplayName>Schneider, Kiki (she/her/hers)</DisplayName>
        <AccountId>51</AccountId>
        <AccountType/>
      </UserInfo>
      <UserInfo>
        <DisplayName>_SPOCacheRead</DisplayName>
        <AccountId>28</AccountId>
        <AccountType/>
      </UserInfo>
      <UserInfo>
        <DisplayName>Fort, Felecia</DisplayName>
        <AccountId>37</AccountId>
        <AccountType/>
      </UserInfo>
      <UserInfo>
        <DisplayName>Gaber, Noha</DisplayName>
        <AccountId>54</AccountId>
        <AccountType/>
      </UserInfo>
      <UserInfo>
        <DisplayName>Kovner, Karissa</DisplayName>
        <AccountId>42</AccountId>
        <AccountType/>
      </UserInfo>
      <UserInfo>
        <DisplayName>Wise, Louise</DisplayName>
        <AccountId>43</AccountId>
        <AccountType/>
      </UserInfo>
      <UserInfo>
        <DisplayName>MacFarlane, David</DisplayName>
        <AccountId>52</AccountId>
        <AccountType/>
      </UserInfo>
      <UserInfo>
        <DisplayName>International Team Members</DisplayName>
        <AccountId>38</AccountId>
        <AccountType/>
      </UserInfo>
      <UserInfo>
        <DisplayName>Office of Pesticide Programs Members</DisplayName>
        <AccountId>57</AccountId>
        <AccountType/>
      </UserInfo>
      <UserInfo>
        <DisplayName>Wolf, Joel</DisplayName>
        <AccountId>638</AccountId>
        <AccountType/>
      </UserInfo>
      <UserInfo>
        <DisplayName>Rice, Cody</DisplayName>
        <AccountId>467</AccountId>
        <AccountType/>
      </UserInfo>
      <UserInfo>
        <DisplayName>Kramek, Niva</DisplayName>
        <AccountId>1776</AccountId>
        <AccountType/>
      </UserInfo>
      <UserInfo>
        <DisplayName>Brown, Judith</DisplayName>
        <AccountId>509</AccountId>
        <AccountType/>
      </UserInfo>
      <UserInfo>
        <DisplayName>Garbin, Jordan</DisplayName>
        <AccountId>12316</AccountId>
        <AccountType/>
      </UserInfo>
      <UserInfo>
        <DisplayName>Whitby, Daniel</DisplayName>
        <AccountId>17947</AccountId>
        <AccountType/>
      </UserInfo>
      <UserInfo>
        <DisplayName>Symmes, Brian</DisplayName>
        <AccountId>1106</AccountId>
        <AccountType/>
      </UserInfo>
      <UserInfo>
        <DisplayName>Mottley, Tanya</DisplayName>
        <AccountId>560</AccountId>
        <AccountType/>
      </UserInfo>
      <UserInfo>
        <DisplayName>Canavan, Sheila</DisplayName>
        <AccountId>1107</AccountId>
        <AccountType/>
      </UserInfo>
      <UserInfo>
        <DisplayName>Feustel, Ingrid</DisplayName>
        <AccountId>6590</AccountId>
        <AccountType/>
      </UserInfo>
      <UserInfo>
        <DisplayName>Masten, Bethany</DisplayName>
        <AccountId>1026</AccountId>
        <AccountType/>
      </UserInfo>
      <UserInfo>
        <DisplayName>Wheeler, Cindy</DisplayName>
        <AccountId>2061</AccountId>
        <AccountType/>
      </UserInfo>
      <UserInfo>
        <DisplayName>Groeneveld, Thomas</DisplayName>
        <AccountId>581</AccountId>
        <AccountType/>
      </UserInfo>
      <UserInfo>
        <DisplayName>Summers, Kelly</DisplayName>
        <AccountId>12302</AccountId>
        <AccountType/>
      </UserInfo>
    </SharedWithUsers>
    <_ip_UnifiedCompliancePolicyUIAction xmlns="http://schemas.microsoft.com/sharepoint/v3" xsi:nil="true"/>
    <RefNumber xmlns="c52c560a-4956-4b2a-aaf8-cb49afc93378" xsi:nil="true"/>
    <_ip_UnifiedCompliancePolicyProperties xmlns="http://schemas.microsoft.com/sharepoint/v3" xsi:nil="true"/>
    <lcf76f155ced4ddcb4097134ff3c332f xmlns="c52c560a-4956-4b2a-aaf8-cb49afc93378">
      <Terms xmlns="http://schemas.microsoft.com/office/infopath/2007/PartnerControls"/>
    </lcf76f155ced4ddcb4097134ff3c332f>
  </documentManagement>
</p:properties>
</file>

<file path=customXml/item164.xml><?xml version="1.0" encoding="utf-8"?>
<EsriMapsInfo xmlns="ESRI.ArcGIS.Mapping.OfficeIntegration.PowerPointInfo">
  <Version>Version1</Version>
  <RequiresSignIn>False</RequiresSignIn>
</EsriMapsInfo>
</file>

<file path=customXml/item165.xml><?xml version="1.0" encoding="utf-8"?>
<EsriMapsInfo xmlns="ESRI.ArcGIS.Mapping.OfficeIntegration.PowerPointInfo">
  <Version>Version1</Version>
  <RequiresSignIn>False</RequiresSignIn>
</EsriMapsInfo>
</file>

<file path=customXml/item166.xml><?xml version="1.0" encoding="utf-8"?>
<EsriMapsInfo xmlns="ESRI.ArcGIS.Mapping.OfficeIntegration.PowerPointInfo">
  <Version>Version1</Version>
  <RequiresSignIn>False</RequiresSignIn>
</EsriMapsInfo>
</file>

<file path=customXml/item167.xml><?xml version="1.0" encoding="utf-8"?>
<EsriMapsInfo xmlns="ESRI.ArcGIS.Mapping.OfficeIntegration.PowerPointInfo">
  <Version>Version1</Version>
  <RequiresSignIn>False</RequiresSignIn>
</EsriMapsInfo>
</file>

<file path=customXml/item168.xml><?xml version="1.0" encoding="utf-8"?>
<EsriMapsInfo xmlns="ESRI.ArcGIS.Mapping.OfficeIntegration.PowerPointInfo">
  <Version>Version1</Version>
  <RequiresSignIn>False</RequiresSignIn>
</EsriMapsInfo>
</file>

<file path=customXml/item169.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70.xml><?xml version="1.0" encoding="utf-8"?>
<EsriMapsInfo xmlns="ESRI.ArcGIS.Mapping.OfficeIntegration.PowerPointInfo">
  <Version>Version1</Version>
  <RequiresSignIn>False</RequiresSignIn>
</EsriMapsInfo>
</file>

<file path=customXml/item171.xml><?xml version="1.0" encoding="utf-8"?>
<EsriMapsInfo xmlns="ESRI.ArcGIS.Mapping.OfficeIntegration.PowerPointInfo">
  <Version>Version1</Version>
  <RequiresSignIn>False</RequiresSignIn>
</EsriMapsInfo>
</file>

<file path=customXml/item172.xml><?xml version="1.0" encoding="utf-8"?>
<EsriMapsInfo xmlns="ESRI.ArcGIS.Mapping.OfficeIntegration.PowerPointInfo">
  <Version>Version1</Version>
  <RequiresSignIn>False</RequiresSignIn>
</EsriMapsInfo>
</file>

<file path=customXml/item173.xml><?xml version="1.0" encoding="utf-8"?>
<EsriMapsInfo xmlns="ESRI.ArcGIS.Mapping.OfficeIntegration.PowerPointInfo">
  <Version>Version1</Version>
  <RequiresSignIn>False</RequiresSignIn>
</EsriMapsInfo>
</file>

<file path=customXml/item174.xml><?xml version="1.0" encoding="utf-8"?>
<EsriMapsInfo xmlns="ESRI.ArcGIS.Mapping.OfficeIntegration.PowerPointInfo">
  <Version>Version1</Version>
  <RequiresSignIn>False</RequiresSignIn>
</EsriMapsInfo>
</file>

<file path=customXml/item175.xml><?xml version="1.0" encoding="utf-8"?>
<EsriMapsInfo xmlns="ESRI.ArcGIS.Mapping.OfficeIntegration.PowerPointInfo">
  <Version>Version1</Version>
  <RequiresSignIn>False</RequiresSignIn>
</EsriMapsInfo>
</file>

<file path=customXml/item176.xml><?xml version="1.0" encoding="utf-8"?>
<EsriMapsInfo xmlns="ESRI.ArcGIS.Mapping.OfficeIntegration.PowerPointInfo">
  <Version>Version1</Version>
  <RequiresSignIn>False</RequiresSignIn>
</EsriMapsInfo>
</file>

<file path=customXml/item177.xml><?xml version="1.0" encoding="utf-8"?>
<EsriMapsInfo xmlns="ESRI.ArcGIS.Mapping.OfficeIntegration.PowerPointInfo">
  <Version>Version1</Version>
  <RequiresSignIn>False</RequiresSignIn>
</EsriMapsInfo>
</file>

<file path=customXml/item178.xml><?xml version="1.0" encoding="utf-8"?>
<EsriMapsInfo xmlns="ESRI.ArcGIS.Mapping.OfficeIntegration.PowerPointInfo">
  <Version>Version1</Version>
  <RequiresSignIn>False</RequiresSignIn>
</EsriMapsInfo>
</file>

<file path=customXml/item179.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80.xml><?xml version="1.0" encoding="utf-8"?>
<EsriMapsInfo xmlns="ESRI.ArcGIS.Mapping.OfficeIntegration.PowerPointInfo">
  <Version>Version1</Version>
  <RequiresSignIn>False</RequiresSignIn>
</EsriMapsInfo>
</file>

<file path=customXml/item181.xml><?xml version="1.0" encoding="utf-8"?>
<EsriMapsInfo xmlns="ESRI.ArcGIS.Mapping.OfficeIntegration.PowerPointInfo">
  <Version>Version1</Version>
  <RequiresSignIn>False</RequiresSignIn>
</EsriMapsInfo>
</file>

<file path=customXml/item182.xml><?xml version="1.0" encoding="utf-8"?>
<EsriMapsInfo xmlns="ESRI.ArcGIS.Mapping.OfficeIntegration.PowerPointInfo">
  <Version>Version1</Version>
  <RequiresSignIn>False</RequiresSignIn>
</EsriMapsInfo>
</file>

<file path=customXml/item183.xml><?xml version="1.0" encoding="utf-8"?>
<EsriMapsInfo xmlns="ESRI.ArcGIS.Mapping.OfficeIntegration.PowerPointInfo">
  <Version>Version1</Version>
  <RequiresSignIn>False</RequiresSignIn>
</EsriMapsInfo>
</file>

<file path=customXml/item184.xml><?xml version="1.0" encoding="utf-8"?>
<EsriMapsInfo xmlns="ESRI.ArcGIS.Mapping.OfficeIntegration.PowerPointInfo">
  <Version>Version1</Version>
  <RequiresSignIn>False</RequiresSignIn>
</EsriMapsInfo>
</file>

<file path=customXml/item185.xml><?xml version="1.0" encoding="utf-8"?>
<EsriMapsInfo xmlns="ESRI.ArcGIS.Mapping.OfficeIntegration.PowerPointInfo">
  <Version>Version1</Version>
  <RequiresSignIn>False</RequiresSignIn>
</EsriMapsInfo>
</file>

<file path=customXml/item186.xml><?xml version="1.0" encoding="utf-8"?>
<EsriMapsInfo xmlns="ESRI.ArcGIS.Mapping.OfficeIntegration.PowerPointInfo">
  <Version>Version1</Version>
  <RequiresSignIn>False</RequiresSignIn>
</EsriMapsInfo>
</file>

<file path=customXml/item187.xml><?xml version="1.0" encoding="utf-8"?>
<EsriMapsInfo xmlns="ESRI.ArcGIS.Mapping.OfficeIntegration.PowerPointInfo">
  <Version>Version1</Version>
  <RequiresSignIn>False</RequiresSignIn>
</EsriMapsInfo>
</file>

<file path=customXml/item188.xml><?xml version="1.0" encoding="utf-8"?>
<EsriMapsInfo xmlns="ESRI.ArcGIS.Mapping.OfficeIntegration.PowerPointInfo">
  <Version>Version1</Version>
  <RequiresSignIn>False</RequiresSignIn>
</EsriMapsInfo>
</file>

<file path=customXml/item189.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190.xml><?xml version="1.0" encoding="utf-8"?>
<EsriMapsInfo xmlns="ESRI.ArcGIS.Mapping.OfficeIntegration.PowerPointInfo">
  <Version>Version1</Version>
  <RequiresSignIn>False</RequiresSignIn>
</EsriMapsInfo>
</file>

<file path=customXml/item191.xml><?xml version="1.0" encoding="utf-8"?>
<EsriMapsInfo xmlns="ESRI.ArcGIS.Mapping.OfficeIntegration.PowerPointInfo">
  <Version>Version1</Version>
  <RequiresSignIn>False</RequiresSignIn>
</EsriMapsInfo>
</file>

<file path=customXml/item192.xml><?xml version="1.0" encoding="utf-8"?>
<EsriMapsInfo xmlns="ESRI.ArcGIS.Mapping.OfficeIntegration.PowerPointInfo">
  <Version>Version1</Version>
  <RequiresSignIn>False</RequiresSignIn>
</EsriMapsInfo>
</file>

<file path=customXml/item193.xml><?xml version="1.0" encoding="utf-8"?>
<EsriMapsInfo xmlns="ESRI.ArcGIS.Mapping.OfficeIntegration.PowerPointInfo">
  <Version>Version1</Version>
  <RequiresSignIn>False</RequiresSignIn>
</EsriMapsInfo>
</file>

<file path=customXml/item194.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mso-contentType ?>
<SharedContentType xmlns="Microsoft.SharePoint.Taxonomy.ContentTypeSync" SourceId="29f62856-1543-49d4-a736-4569d363f533" ContentTypeId="0x0101" PreviousValue="false"/>
</file>

<file path=customXml/item25.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43.xml><?xml version="1.0" encoding="utf-8"?>
<EsriMapsInfo xmlns="ESRI.ArcGIS.Mapping.OfficeIntegration.PowerPointInfo">
  <Version>Version1</Version>
  <RequiresSignIn>False</RequiresSignIn>
</EsriMapsInfo>
</file>

<file path=customXml/item44.xml><?xml version="1.0" encoding="utf-8"?>
<EsriMapsInfo xmlns="ESRI.ArcGIS.Mapping.OfficeIntegration.PowerPointInfo">
  <Version>Version1</Version>
  <RequiresSignIn>False</RequiresSignIn>
</EsriMapsInfo>
</file>

<file path=customXml/item45.xml><?xml version="1.0" encoding="utf-8"?>
<EsriMapsInfo xmlns="ESRI.ArcGIS.Mapping.OfficeIntegration.PowerPointInfo">
  <Version>Version1</Version>
  <RequiresSignIn>False</RequiresSignIn>
</EsriMapsInfo>
</file>

<file path=customXml/item46.xml><?xml version="1.0" encoding="utf-8"?>
<EsriMapsInfo xmlns="ESRI.ArcGIS.Mapping.OfficeIntegration.PowerPointInfo">
  <Version>Version1</Version>
  <RequiresSignIn>False</RequiresSignIn>
</EsriMapsInfo>
</file>

<file path=customXml/item47.xml><?xml version="1.0" encoding="utf-8"?>
<EsriMapsInfo xmlns="ESRI.ArcGIS.Mapping.OfficeIntegration.PowerPointInfo">
  <Version>Version1</Version>
  <RequiresSignIn>False</RequiresSignIn>
</EsriMapsInfo>
</file>

<file path=customXml/item48.xml><?xml version="1.0" encoding="utf-8"?>
<EsriMapsInfo xmlns="ESRI.ArcGIS.Mapping.OfficeIntegration.PowerPointInfo">
  <Version>Version1</Version>
  <RequiresSignIn>False</RequiresSignIn>
</EsriMapsInfo>
</file>

<file path=customXml/item49.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50.xml><?xml version="1.0" encoding="utf-8"?>
<EsriMapsInfo xmlns="ESRI.ArcGIS.Mapping.OfficeIntegration.PowerPointInfo">
  <Version>Version1</Version>
  <RequiresSignIn>False</RequiresSignIn>
</EsriMapsInfo>
</file>

<file path=customXml/item51.xml><?xml version="1.0" encoding="utf-8"?>
<EsriMapsInfo xmlns="ESRI.ArcGIS.Mapping.OfficeIntegration.PowerPointInfo">
  <Version>Version1</Version>
  <RequiresSignIn>False</RequiresSignIn>
</EsriMapsInfo>
</file>

<file path=customXml/item52.xml><?xml version="1.0" encoding="utf-8"?>
<EsriMapsInfo xmlns="ESRI.ArcGIS.Mapping.OfficeIntegration.PowerPointInfo">
  <Version>Version1</Version>
  <RequiresSignIn>False</RequiresSignIn>
</EsriMapsInfo>
</file>

<file path=customXml/item53.xml><?xml version="1.0" encoding="utf-8"?>
<EsriMapsInfo xmlns="ESRI.ArcGIS.Mapping.OfficeIntegration.PowerPointInfo">
  <Version>Version1</Version>
  <RequiresSignIn>False</RequiresSignIn>
</EsriMapsInfo>
</file>

<file path=customXml/item54.xml><?xml version="1.0" encoding="utf-8"?>
<EsriMapsInfo xmlns="ESRI.ArcGIS.Mapping.OfficeIntegration.PowerPointInfo">
  <Version>Version1</Version>
  <RequiresSignIn>False</RequiresSignIn>
</EsriMapsInfo>
</file>

<file path=customXml/item55.xml><?xml version="1.0" encoding="utf-8"?>
<EsriMapsInfo xmlns="ESRI.ArcGIS.Mapping.OfficeIntegration.PowerPointInfo">
  <Version>Version1</Version>
  <RequiresSignIn>False</RequiresSignIn>
</EsriMapsInfo>
</file>

<file path=customXml/item56.xml><?xml version="1.0" encoding="utf-8"?>
<EsriMapsInfo xmlns="ESRI.ArcGIS.Mapping.OfficeIntegration.PowerPointInfo">
  <Version>Version1</Version>
  <RequiresSignIn>False</RequiresSignIn>
</EsriMapsInfo>
</file>

<file path=customXml/item57.xml><?xml version="1.0" encoding="utf-8"?>
<EsriMapsInfo xmlns="ESRI.ArcGIS.Mapping.OfficeIntegration.PowerPointInfo">
  <Version>Version1</Version>
  <RequiresSignIn>False</RequiresSignIn>
</EsriMapsInfo>
</file>

<file path=customXml/item58.xml><?xml version="1.0" encoding="utf-8"?>
<EsriMapsInfo xmlns="ESRI.ArcGIS.Mapping.OfficeIntegration.PowerPointInfo">
  <Version>Version1</Version>
  <RequiresSignIn>False</RequiresSignIn>
</EsriMapsInfo>
</file>

<file path=customXml/item59.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60.xml><?xml version="1.0" encoding="utf-8"?>
<EsriMapsInfo xmlns="ESRI.ArcGIS.Mapping.OfficeIntegration.PowerPointInfo">
  <Version>Version1</Version>
  <RequiresSignIn>False</RequiresSignIn>
</EsriMapsInfo>
</file>

<file path=customXml/item61.xml><?xml version="1.0" encoding="utf-8"?>
<EsriMapsInfo xmlns="ESRI.ArcGIS.Mapping.OfficeIntegration.PowerPointInfo">
  <Version>Version1</Version>
  <RequiresSignIn>False</RequiresSignIn>
</EsriMapsInfo>
</file>

<file path=customXml/item62.xml><?xml version="1.0" encoding="utf-8"?>
<EsriMapsInfo xmlns="ESRI.ArcGIS.Mapping.OfficeIntegration.PowerPointInfo">
  <Version>Version1</Version>
  <RequiresSignIn>False</RequiresSignIn>
</EsriMapsInfo>
</file>

<file path=customXml/item63.xml><?xml version="1.0" encoding="utf-8"?>
<EsriMapsInfo xmlns="ESRI.ArcGIS.Mapping.OfficeIntegration.PowerPointInfo">
  <Version>Version1</Version>
  <RequiresSignIn>False</RequiresSignIn>
</EsriMapsInfo>
</file>

<file path=customXml/item64.xml><?xml version="1.0" encoding="utf-8"?>
<EsriMapsInfo xmlns="ESRI.ArcGIS.Mapping.OfficeIntegration.PowerPointInfo">
  <Version>Version1</Version>
  <RequiresSignIn>False</RequiresSignIn>
</EsriMapsInfo>
</file>

<file path=customXml/item65.xml><?xml version="1.0" encoding="utf-8"?>
<EsriMapsInfo xmlns="ESRI.ArcGIS.Mapping.OfficeIntegration.PowerPointInfo">
  <Version>Version1</Version>
  <RequiresSignIn>False</RequiresSignIn>
</EsriMapsInfo>
</file>

<file path=customXml/item66.xml><?xml version="1.0" encoding="utf-8"?>
<EsriMapsInfo xmlns="ESRI.ArcGIS.Mapping.OfficeIntegration.PowerPointInfo">
  <Version>Version1</Version>
  <RequiresSignIn>False</RequiresSignIn>
</EsriMapsInfo>
</file>

<file path=customXml/item67.xml><?xml version="1.0" encoding="utf-8"?>
<EsriMapsInfo xmlns="ESRI.ArcGIS.Mapping.OfficeIntegration.PowerPointInfo">
  <Version>Version1</Version>
  <RequiresSignIn>False</RequiresSignIn>
</EsriMapsInfo>
</file>

<file path=customXml/item68.xml><?xml version="1.0" encoding="utf-8"?>
<EsriMapsInfo xmlns="ESRI.ArcGIS.Mapping.OfficeIntegration.PowerPointInfo">
  <Version>Version1</Version>
  <RequiresSignIn>False</RequiresSignIn>
</EsriMapsInfo>
</file>

<file path=customXml/item69.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70.xml><?xml version="1.0" encoding="utf-8"?>
<EsriMapsInfo xmlns="ESRI.ArcGIS.Mapping.OfficeIntegration.PowerPointInfo">
  <Version>Version1</Version>
  <RequiresSignIn>False</RequiresSignIn>
</EsriMapsInfo>
</file>

<file path=customXml/item71.xml><?xml version="1.0" encoding="utf-8"?>
<EsriMapsInfo xmlns="ESRI.ArcGIS.Mapping.OfficeIntegration.PowerPointInfo">
  <Version>Version1</Version>
  <RequiresSignIn>False</RequiresSignIn>
</EsriMapsInfo>
</file>

<file path=customXml/item72.xml><?xml version="1.0" encoding="utf-8"?>
<EsriMapsInfo xmlns="ESRI.ArcGIS.Mapping.OfficeIntegration.PowerPointInfo">
  <Version>Version1</Version>
  <RequiresSignIn>False</RequiresSignIn>
</EsriMapsInfo>
</file>

<file path=customXml/item73.xml><?xml version="1.0" encoding="utf-8"?>
<EsriMapsInfo xmlns="ESRI.ArcGIS.Mapping.OfficeIntegration.PowerPointInfo">
  <Version>Version1</Version>
  <RequiresSignIn>False</RequiresSignIn>
</EsriMapsInfo>
</file>

<file path=customXml/item74.xml><?xml version="1.0" encoding="utf-8"?>
<EsriMapsInfo xmlns="ESRI.ArcGIS.Mapping.OfficeIntegration.PowerPointInfo">
  <Version>Version1</Version>
  <RequiresSignIn>False</RequiresSignIn>
</EsriMapsInfo>
</file>

<file path=customXml/item75.xml><?xml version="1.0" encoding="utf-8"?>
<EsriMapsInfo xmlns="ESRI.ArcGIS.Mapping.OfficeIntegration.PowerPointInfo">
  <Version>Version1</Version>
  <RequiresSignIn>False</RequiresSignIn>
</EsriMapsInfo>
</file>

<file path=customXml/item76.xml><?xml version="1.0" encoding="utf-8"?>
<EsriMapsInfo xmlns="ESRI.ArcGIS.Mapping.OfficeIntegration.PowerPointInfo">
  <Version>Version1</Version>
  <RequiresSignIn>False</RequiresSignIn>
</EsriMapsInfo>
</file>

<file path=customXml/item77.xml><?xml version="1.0" encoding="utf-8"?>
<EsriMapsInfo xmlns="ESRI.ArcGIS.Mapping.OfficeIntegration.PowerPointInfo">
  <Version>Version1</Version>
  <RequiresSignIn>False</RequiresSignIn>
</EsriMapsInfo>
</file>

<file path=customXml/item78.xml><?xml version="1.0" encoding="utf-8"?>
<EsriMapsInfo xmlns="ESRI.ArcGIS.Mapping.OfficeIntegration.PowerPointInfo">
  <Version>Version1</Version>
  <RequiresSignIn>False</RequiresSignIn>
</EsriMapsInfo>
</file>

<file path=customXml/item79.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80.xml><?xml version="1.0" encoding="utf-8"?>
<EsriMapsInfo xmlns="ESRI.ArcGIS.Mapping.OfficeIntegration.PowerPointInfo">
  <Version>Version1</Version>
  <RequiresSignIn>False</RequiresSignIn>
</EsriMapsInfo>
</file>

<file path=customXml/item81.xml><?xml version="1.0" encoding="utf-8"?>
<EsriMapsInfo xmlns="ESRI.ArcGIS.Mapping.OfficeIntegration.PowerPointInfo">
  <Version>Version1</Version>
  <RequiresSignIn>False</RequiresSignIn>
</EsriMapsInfo>
</file>

<file path=customXml/item82.xml><?xml version="1.0" encoding="utf-8"?>
<EsriMapsInfo xmlns="ESRI.ArcGIS.Mapping.OfficeIntegration.PowerPointInfo">
  <Version>Version1</Version>
  <RequiresSignIn>False</RequiresSignIn>
</EsriMapsInfo>
</file>

<file path=customXml/item83.xml><?xml version="1.0" encoding="utf-8"?>
<EsriMapsInfo xmlns="ESRI.ArcGIS.Mapping.OfficeIntegration.PowerPointInfo">
  <Version>Version1</Version>
  <RequiresSignIn>False</RequiresSignIn>
</EsriMapsInfo>
</file>

<file path=customXml/item84.xml><?xml version="1.0" encoding="utf-8"?>
<EsriMapsInfo xmlns="ESRI.ArcGIS.Mapping.OfficeIntegration.PowerPointInfo">
  <Version>Version1</Version>
  <RequiresSignIn>False</RequiresSignIn>
</EsriMapsInfo>
</file>

<file path=customXml/item85.xml><?xml version="1.0" encoding="utf-8"?>
<EsriMapsInfo xmlns="ESRI.ArcGIS.Mapping.OfficeIntegration.PowerPointInfo">
  <Version>Version1</Version>
  <RequiresSignIn>False</RequiresSignIn>
</EsriMapsInfo>
</file>

<file path=customXml/item86.xml><?xml version="1.0" encoding="utf-8"?>
<EsriMapsInfo xmlns="ESRI.ArcGIS.Mapping.OfficeIntegration.PowerPointInfo">
  <Version>Version1</Version>
  <RequiresSignIn>False</RequiresSignIn>
</EsriMapsInfo>
</file>

<file path=customXml/item87.xml><?xml version="1.0" encoding="utf-8"?>
<EsriMapsInfo xmlns="ESRI.ArcGIS.Mapping.OfficeIntegration.PowerPointInfo">
  <Version>Version1</Version>
  <RequiresSignIn>False</RequiresSignIn>
</EsriMapsInfo>
</file>

<file path=customXml/item88.xml><?xml version="1.0" encoding="utf-8"?>
<EsriMapsInfo xmlns="ESRI.ArcGIS.Mapping.OfficeIntegration.PowerPointInfo">
  <Version>Version1</Version>
  <RequiresSignIn>False</RequiresSignIn>
</EsriMapsInfo>
</file>

<file path=customXml/item89.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90.xml><?xml version="1.0" encoding="utf-8"?>
<EsriMapsInfo xmlns="ESRI.ArcGIS.Mapping.OfficeIntegration.PowerPointInfo">
  <Version>Version1</Version>
  <RequiresSignIn>False</RequiresSignIn>
</EsriMapsInfo>
</file>

<file path=customXml/item91.xml><?xml version="1.0" encoding="utf-8"?>
<EsriMapsInfo xmlns="ESRI.ArcGIS.Mapping.OfficeIntegration.PowerPointInfo">
  <Version>Version1</Version>
  <RequiresSignIn>False</RequiresSignIn>
</EsriMapsInfo>
</file>

<file path=customXml/item92.xml><?xml version="1.0" encoding="utf-8"?>
<EsriMapsInfo xmlns="ESRI.ArcGIS.Mapping.OfficeIntegration.PowerPointInfo">
  <Version>Version1</Version>
  <RequiresSignIn>False</RequiresSignIn>
</EsriMapsInfo>
</file>

<file path=customXml/item93.xml><?xml version="1.0" encoding="utf-8"?>
<EsriMapsInfo xmlns="ESRI.ArcGIS.Mapping.OfficeIntegration.PowerPointInfo">
  <Version>Version1</Version>
  <RequiresSignIn>False</RequiresSignIn>
</EsriMapsInfo>
</file>

<file path=customXml/item94.xml><?xml version="1.0" encoding="utf-8"?>
<EsriMapsInfo xmlns="ESRI.ArcGIS.Mapping.OfficeIntegration.PowerPointInfo">
  <Version>Version1</Version>
  <RequiresSignIn>False</RequiresSignIn>
</EsriMapsInfo>
</file>

<file path=customXml/item95.xml><?xml version="1.0" encoding="utf-8"?>
<EsriMapsInfo xmlns="ESRI.ArcGIS.Mapping.OfficeIntegration.PowerPointInfo">
  <Version>Version1</Version>
  <RequiresSignIn>False</RequiresSignIn>
</EsriMapsInfo>
</file>

<file path=customXml/item96.xml><?xml version="1.0" encoding="utf-8"?>
<EsriMapsInfo xmlns="ESRI.ArcGIS.Mapping.OfficeIntegration.PowerPointInfo">
  <Version>Version1</Version>
  <RequiresSignIn>False</RequiresSignIn>
</EsriMapsInfo>
</file>

<file path=customXml/item97.xml><?xml version="1.0" encoding="utf-8"?>
<EsriMapsInfo xmlns="ESRI.ArcGIS.Mapping.OfficeIntegration.PowerPointInfo">
  <Version>Version1</Version>
  <RequiresSignIn>False</RequiresSignIn>
</EsriMapsInfo>
</file>

<file path=customXml/item98.xml><?xml version="1.0" encoding="utf-8"?>
<EsriMapsInfo xmlns="ESRI.ArcGIS.Mapping.OfficeIntegration.PowerPointInfo">
  <Version>Version1</Version>
  <RequiresSignIn>False</RequiresSignIn>
</EsriMapsInfo>
</file>

<file path=customXml/item9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594D82A1-F3F0-4B9A-B769-EA7381E1FF46}">
  <ds:schemaRefs>
    <ds:schemaRef ds:uri="ESRI.ArcGIS.Mapping.OfficeIntegration.PowerPointInfo"/>
  </ds:schemaRefs>
</ds:datastoreItem>
</file>

<file path=customXml/itemProps10.xml><?xml version="1.0" encoding="utf-8"?>
<ds:datastoreItem xmlns:ds="http://schemas.openxmlformats.org/officeDocument/2006/customXml" ds:itemID="{F6B656A1-A79E-47B4-8E62-E2811213C210}">
  <ds:schemaRefs>
    <ds:schemaRef ds:uri="ESRI.ArcGIS.Mapping.OfficeIntegration.PowerPointInfo"/>
  </ds:schemaRefs>
</ds:datastoreItem>
</file>

<file path=customXml/itemProps100.xml><?xml version="1.0" encoding="utf-8"?>
<ds:datastoreItem xmlns:ds="http://schemas.openxmlformats.org/officeDocument/2006/customXml" ds:itemID="{135ED8E8-1960-4999-BF6E-256A6E490BCE}">
  <ds:schemaRefs>
    <ds:schemaRef ds:uri="ESRI.ArcGIS.Mapping.OfficeIntegration.PowerPointInfo"/>
  </ds:schemaRefs>
</ds:datastoreItem>
</file>

<file path=customXml/itemProps101.xml><?xml version="1.0" encoding="utf-8"?>
<ds:datastoreItem xmlns:ds="http://schemas.openxmlformats.org/officeDocument/2006/customXml" ds:itemID="{6725ADA8-72C5-4BB1-8D15-AB6E0EF43273}">
  <ds:schemaRefs>
    <ds:schemaRef ds:uri="ESRI.ArcGIS.Mapping.OfficeIntegration.PowerPointInfo"/>
  </ds:schemaRefs>
</ds:datastoreItem>
</file>

<file path=customXml/itemProps102.xml><?xml version="1.0" encoding="utf-8"?>
<ds:datastoreItem xmlns:ds="http://schemas.openxmlformats.org/officeDocument/2006/customXml" ds:itemID="{DCF16143-CE67-4271-BFC3-03B3276644F1}">
  <ds:schemaRefs>
    <ds:schemaRef ds:uri="ESRI.ArcGIS.Mapping.OfficeIntegration.PowerPointInfo"/>
  </ds:schemaRefs>
</ds:datastoreItem>
</file>

<file path=customXml/itemProps103.xml><?xml version="1.0" encoding="utf-8"?>
<ds:datastoreItem xmlns:ds="http://schemas.openxmlformats.org/officeDocument/2006/customXml" ds:itemID="{CC4A99F3-6D21-401F-96F0-ADF9F3672B30}">
  <ds:schemaRefs>
    <ds:schemaRef ds:uri="ESRI.ArcGIS.Mapping.OfficeIntegration.PowerPointInfo"/>
  </ds:schemaRefs>
</ds:datastoreItem>
</file>

<file path=customXml/itemProps104.xml><?xml version="1.0" encoding="utf-8"?>
<ds:datastoreItem xmlns:ds="http://schemas.openxmlformats.org/officeDocument/2006/customXml" ds:itemID="{FDD982AA-B53B-42BD-AB86-8A0371DF0828}">
  <ds:schemaRefs>
    <ds:schemaRef ds:uri="http://schemas.microsoft.com/sharepoint/v3/contenttype/forms"/>
  </ds:schemaRefs>
</ds:datastoreItem>
</file>

<file path=customXml/itemProps105.xml><?xml version="1.0" encoding="utf-8"?>
<ds:datastoreItem xmlns:ds="http://schemas.openxmlformats.org/officeDocument/2006/customXml" ds:itemID="{C1F4F3FC-665D-4228-8321-FFAA52304E00}">
  <ds:schemaRefs>
    <ds:schemaRef ds:uri="ESRI.ArcGIS.Mapping.OfficeIntegration.PowerPointInfo"/>
  </ds:schemaRefs>
</ds:datastoreItem>
</file>

<file path=customXml/itemProps106.xml><?xml version="1.0" encoding="utf-8"?>
<ds:datastoreItem xmlns:ds="http://schemas.openxmlformats.org/officeDocument/2006/customXml" ds:itemID="{06EBD950-BA64-4460-AAD5-F667841EBBA2}">
  <ds:schemaRefs>
    <ds:schemaRef ds:uri="ESRI.ArcGIS.Mapping.OfficeIntegration.PowerPointInfo"/>
  </ds:schemaRefs>
</ds:datastoreItem>
</file>

<file path=customXml/itemProps107.xml><?xml version="1.0" encoding="utf-8"?>
<ds:datastoreItem xmlns:ds="http://schemas.openxmlformats.org/officeDocument/2006/customXml" ds:itemID="{BAD889F8-B83C-4A77-858E-A1C715C238DA}">
  <ds:schemaRefs>
    <ds:schemaRef ds:uri="ESRI.ArcGIS.Mapping.OfficeIntegration.PowerPointInfo"/>
  </ds:schemaRefs>
</ds:datastoreItem>
</file>

<file path=customXml/itemProps108.xml><?xml version="1.0" encoding="utf-8"?>
<ds:datastoreItem xmlns:ds="http://schemas.openxmlformats.org/officeDocument/2006/customXml" ds:itemID="{4A88075C-1A6C-434D-9E83-82BDB53E2B68}">
  <ds:schemaRefs>
    <ds:schemaRef ds:uri="ESRI.ArcGIS.Mapping.OfficeIntegration.PowerPointInfo"/>
  </ds:schemaRefs>
</ds:datastoreItem>
</file>

<file path=customXml/itemProps109.xml><?xml version="1.0" encoding="utf-8"?>
<ds:datastoreItem xmlns:ds="http://schemas.openxmlformats.org/officeDocument/2006/customXml" ds:itemID="{4CD51C2B-42F6-43A9-A6EC-5F4DC1B1FAF6}">
  <ds:schemaRefs>
    <ds:schemaRef ds:uri="ESRI.ArcGIS.Mapping.OfficeIntegration.PowerPointInfo"/>
  </ds:schemaRefs>
</ds:datastoreItem>
</file>

<file path=customXml/itemProps11.xml><?xml version="1.0" encoding="utf-8"?>
<ds:datastoreItem xmlns:ds="http://schemas.openxmlformats.org/officeDocument/2006/customXml" ds:itemID="{8EEC74E5-784F-4B59-92EA-1239D155CA74}">
  <ds:schemaRefs>
    <ds:schemaRef ds:uri="ESRI.ArcGIS.Mapping.OfficeIntegration.PowerPointInfo"/>
  </ds:schemaRefs>
</ds:datastoreItem>
</file>

<file path=customXml/itemProps110.xml><?xml version="1.0" encoding="utf-8"?>
<ds:datastoreItem xmlns:ds="http://schemas.openxmlformats.org/officeDocument/2006/customXml" ds:itemID="{5589A411-BFE8-4C92-BDBD-C16A08A47B33}">
  <ds:schemaRefs>
    <ds:schemaRef ds:uri="ESRI.ArcGIS.Mapping.OfficeIntegration.PowerPointInfo"/>
  </ds:schemaRefs>
</ds:datastoreItem>
</file>

<file path=customXml/itemProps111.xml><?xml version="1.0" encoding="utf-8"?>
<ds:datastoreItem xmlns:ds="http://schemas.openxmlformats.org/officeDocument/2006/customXml" ds:itemID="{F292B071-0236-47B0-BD88-B1356EED773F}">
  <ds:schemaRefs>
    <ds:schemaRef ds:uri="ESRI.ArcGIS.Mapping.OfficeIntegration.PowerPointInfo"/>
  </ds:schemaRefs>
</ds:datastoreItem>
</file>

<file path=customXml/itemProps112.xml><?xml version="1.0" encoding="utf-8"?>
<ds:datastoreItem xmlns:ds="http://schemas.openxmlformats.org/officeDocument/2006/customXml" ds:itemID="{5FF92D6A-201F-4247-818D-87F3D781986B}">
  <ds:schemaRefs>
    <ds:schemaRef ds:uri="ESRI.ArcGIS.Mapping.OfficeIntegration.PowerPointInfo"/>
  </ds:schemaRefs>
</ds:datastoreItem>
</file>

<file path=customXml/itemProps113.xml><?xml version="1.0" encoding="utf-8"?>
<ds:datastoreItem xmlns:ds="http://schemas.openxmlformats.org/officeDocument/2006/customXml" ds:itemID="{9569E743-941C-4D6A-AD56-BA1601D6389B}">
  <ds:schemaRefs>
    <ds:schemaRef ds:uri="ESRI.ArcGIS.Mapping.OfficeIntegration.PowerPointInfo"/>
  </ds:schemaRefs>
</ds:datastoreItem>
</file>

<file path=customXml/itemProps114.xml><?xml version="1.0" encoding="utf-8"?>
<ds:datastoreItem xmlns:ds="http://schemas.openxmlformats.org/officeDocument/2006/customXml" ds:itemID="{8B4A4F19-850E-46B2-A0BF-8BF30EE0A5E3}">
  <ds:schemaRefs>
    <ds:schemaRef ds:uri="ESRI.ArcGIS.Mapping.OfficeIntegration.PowerPointInfo"/>
  </ds:schemaRefs>
</ds:datastoreItem>
</file>

<file path=customXml/itemProps115.xml><?xml version="1.0" encoding="utf-8"?>
<ds:datastoreItem xmlns:ds="http://schemas.openxmlformats.org/officeDocument/2006/customXml" ds:itemID="{F7AB3C34-372A-4EDC-9BA5-B69A0D44FAA9}">
  <ds:schemaRefs>
    <ds:schemaRef ds:uri="ESRI.ArcGIS.Mapping.OfficeIntegration.PowerPointInfo"/>
  </ds:schemaRefs>
</ds:datastoreItem>
</file>

<file path=customXml/itemProps116.xml><?xml version="1.0" encoding="utf-8"?>
<ds:datastoreItem xmlns:ds="http://schemas.openxmlformats.org/officeDocument/2006/customXml" ds:itemID="{8A127344-5B23-46AE-AA9C-DF71C9E1AA23}">
  <ds:schemaRefs>
    <ds:schemaRef ds:uri="ESRI.ArcGIS.Mapping.OfficeIntegration.PowerPointInfo"/>
  </ds:schemaRefs>
</ds:datastoreItem>
</file>

<file path=customXml/itemProps117.xml><?xml version="1.0" encoding="utf-8"?>
<ds:datastoreItem xmlns:ds="http://schemas.openxmlformats.org/officeDocument/2006/customXml" ds:itemID="{5A37E2DE-CF68-4CCF-95FE-9B355279BC66}">
  <ds:schemaRefs>
    <ds:schemaRef ds:uri="ESRI.ArcGIS.Mapping.OfficeIntegration.PowerPointInfo"/>
  </ds:schemaRefs>
</ds:datastoreItem>
</file>

<file path=customXml/itemProps118.xml><?xml version="1.0" encoding="utf-8"?>
<ds:datastoreItem xmlns:ds="http://schemas.openxmlformats.org/officeDocument/2006/customXml" ds:itemID="{01CF588F-AB91-4CA8-9E72-1C7286CFD508}">
  <ds:schemaRefs>
    <ds:schemaRef ds:uri="ESRI.ArcGIS.Mapping.OfficeIntegration.PowerPointInfo"/>
  </ds:schemaRefs>
</ds:datastoreItem>
</file>

<file path=customXml/itemProps119.xml><?xml version="1.0" encoding="utf-8"?>
<ds:datastoreItem xmlns:ds="http://schemas.openxmlformats.org/officeDocument/2006/customXml" ds:itemID="{E070B7B5-A029-4F41-AD3E-B27C12B10FA4}">
  <ds:schemaRefs>
    <ds:schemaRef ds:uri="ESRI.ArcGIS.Mapping.OfficeIntegration.PowerPointInfo"/>
  </ds:schemaRefs>
</ds:datastoreItem>
</file>

<file path=customXml/itemProps12.xml><?xml version="1.0" encoding="utf-8"?>
<ds:datastoreItem xmlns:ds="http://schemas.openxmlformats.org/officeDocument/2006/customXml" ds:itemID="{13040EFD-B51B-4D0B-B127-4CB0F5CD8C02}">
  <ds:schemaRefs>
    <ds:schemaRef ds:uri="ESRI.ArcGIS.Mapping.OfficeIntegration.PowerPointInfo"/>
  </ds:schemaRefs>
</ds:datastoreItem>
</file>

<file path=customXml/itemProps120.xml><?xml version="1.0" encoding="utf-8"?>
<ds:datastoreItem xmlns:ds="http://schemas.openxmlformats.org/officeDocument/2006/customXml" ds:itemID="{D8FF802A-301D-4520-8DCA-E4E5EA509025}">
  <ds:schemaRefs>
    <ds:schemaRef ds:uri="ESRI.ArcGIS.Mapping.OfficeIntegration.PowerPointInfo"/>
  </ds:schemaRefs>
</ds:datastoreItem>
</file>

<file path=customXml/itemProps121.xml><?xml version="1.0" encoding="utf-8"?>
<ds:datastoreItem xmlns:ds="http://schemas.openxmlformats.org/officeDocument/2006/customXml" ds:itemID="{344F284D-91F1-440A-92B9-277DB1D7303D}">
  <ds:schemaRefs>
    <ds:schemaRef ds:uri="ESRI.ArcGIS.Mapping.OfficeIntegration.PowerPointInfo"/>
  </ds:schemaRefs>
</ds:datastoreItem>
</file>

<file path=customXml/itemProps122.xml><?xml version="1.0" encoding="utf-8"?>
<ds:datastoreItem xmlns:ds="http://schemas.openxmlformats.org/officeDocument/2006/customXml" ds:itemID="{60DAEB1F-4995-4DD9-A9BF-F2D4B1979F9F}">
  <ds:schemaRefs>
    <ds:schemaRef ds:uri="ESRI.ArcGIS.Mapping.OfficeIntegration.PowerPointInfo"/>
  </ds:schemaRefs>
</ds:datastoreItem>
</file>

<file path=customXml/itemProps123.xml><?xml version="1.0" encoding="utf-8"?>
<ds:datastoreItem xmlns:ds="http://schemas.openxmlformats.org/officeDocument/2006/customXml" ds:itemID="{BE8F3DCC-4BEA-4AC0-8531-14CA1FFE5AD1}">
  <ds:schemaRefs>
    <ds:schemaRef ds:uri="ESRI.ArcGIS.Mapping.OfficeIntegration.PowerPointInfo"/>
  </ds:schemaRefs>
</ds:datastoreItem>
</file>

<file path=customXml/itemProps124.xml><?xml version="1.0" encoding="utf-8"?>
<ds:datastoreItem xmlns:ds="http://schemas.openxmlformats.org/officeDocument/2006/customXml" ds:itemID="{3FD39AD1-3E3D-44ED-A51A-DE4E887C1F67}">
  <ds:schemaRefs>
    <ds:schemaRef ds:uri="ESRI.ArcGIS.Mapping.OfficeIntegration.PowerPointInfo"/>
  </ds:schemaRefs>
</ds:datastoreItem>
</file>

<file path=customXml/itemProps125.xml><?xml version="1.0" encoding="utf-8"?>
<ds:datastoreItem xmlns:ds="http://schemas.openxmlformats.org/officeDocument/2006/customXml" ds:itemID="{F5B68A6C-7D8D-44A8-B11F-49CD04CB19C8}">
  <ds:schemaRefs>
    <ds:schemaRef ds:uri="ESRI.ArcGIS.Mapping.OfficeIntegration.PowerPointInfo"/>
  </ds:schemaRefs>
</ds:datastoreItem>
</file>

<file path=customXml/itemProps126.xml><?xml version="1.0" encoding="utf-8"?>
<ds:datastoreItem xmlns:ds="http://schemas.openxmlformats.org/officeDocument/2006/customXml" ds:itemID="{62805BEA-CC8D-403C-9BC6-19875A6A9291}">
  <ds:schemaRefs>
    <ds:schemaRef ds:uri="ESRI.ArcGIS.Mapping.OfficeIntegration.PowerPointInfo"/>
  </ds:schemaRefs>
</ds:datastoreItem>
</file>

<file path=customXml/itemProps127.xml><?xml version="1.0" encoding="utf-8"?>
<ds:datastoreItem xmlns:ds="http://schemas.openxmlformats.org/officeDocument/2006/customXml" ds:itemID="{4464EE7D-EB04-4FBD-B403-6EE3F208595F}">
  <ds:schemaRefs>
    <ds:schemaRef ds:uri="ESRI.ArcGIS.Mapping.OfficeIntegration.PowerPointInfo"/>
  </ds:schemaRefs>
</ds:datastoreItem>
</file>

<file path=customXml/itemProps128.xml><?xml version="1.0" encoding="utf-8"?>
<ds:datastoreItem xmlns:ds="http://schemas.openxmlformats.org/officeDocument/2006/customXml" ds:itemID="{CD57A39A-1A08-47DE-8C5E-06F56808170D}">
  <ds:schemaRefs>
    <ds:schemaRef ds:uri="ESRI.ArcGIS.Mapping.OfficeIntegration.PowerPointInfo"/>
  </ds:schemaRefs>
</ds:datastoreItem>
</file>

<file path=customXml/itemProps129.xml><?xml version="1.0" encoding="utf-8"?>
<ds:datastoreItem xmlns:ds="http://schemas.openxmlformats.org/officeDocument/2006/customXml" ds:itemID="{0CED91F1-67E5-43B1-9660-0B33BD18A0C3}">
  <ds:schemaRefs>
    <ds:schemaRef ds:uri="ESRI.ArcGIS.Mapping.OfficeIntegration.PowerPointInfo"/>
  </ds:schemaRefs>
</ds:datastoreItem>
</file>

<file path=customXml/itemProps13.xml><?xml version="1.0" encoding="utf-8"?>
<ds:datastoreItem xmlns:ds="http://schemas.openxmlformats.org/officeDocument/2006/customXml" ds:itemID="{F9206E17-9B2E-4E0E-8666-491BC3B4ED51}">
  <ds:schemaRefs>
    <ds:schemaRef ds:uri="ESRI.ArcGIS.Mapping.OfficeIntegration.PowerPointInfo"/>
  </ds:schemaRefs>
</ds:datastoreItem>
</file>

<file path=customXml/itemProps130.xml><?xml version="1.0" encoding="utf-8"?>
<ds:datastoreItem xmlns:ds="http://schemas.openxmlformats.org/officeDocument/2006/customXml" ds:itemID="{F2AF0B97-36B0-4414-B377-2D35E6224C05}">
  <ds:schemaRefs>
    <ds:schemaRef ds:uri="ESRI.ArcGIS.Mapping.OfficeIntegration.PowerPointInfo"/>
  </ds:schemaRefs>
</ds:datastoreItem>
</file>

<file path=customXml/itemProps131.xml><?xml version="1.0" encoding="utf-8"?>
<ds:datastoreItem xmlns:ds="http://schemas.openxmlformats.org/officeDocument/2006/customXml" ds:itemID="{FCAE5F73-860F-417A-A774-2B7C86284291}">
  <ds:schemaRefs>
    <ds:schemaRef ds:uri="ESRI.ArcGIS.Mapping.OfficeIntegration.PowerPointInfo"/>
  </ds:schemaRefs>
</ds:datastoreItem>
</file>

<file path=customXml/itemProps132.xml><?xml version="1.0" encoding="utf-8"?>
<ds:datastoreItem xmlns:ds="http://schemas.openxmlformats.org/officeDocument/2006/customXml" ds:itemID="{29C92201-6A7A-4066-8609-9A052A49797F}">
  <ds:schemaRefs>
    <ds:schemaRef ds:uri="ESRI.ArcGIS.Mapping.OfficeIntegration.PowerPointInfo"/>
  </ds:schemaRefs>
</ds:datastoreItem>
</file>

<file path=customXml/itemProps133.xml><?xml version="1.0" encoding="utf-8"?>
<ds:datastoreItem xmlns:ds="http://schemas.openxmlformats.org/officeDocument/2006/customXml" ds:itemID="{E7003F81-1C9F-45EB-B0E9-4F4363E158EA}">
  <ds:schemaRefs>
    <ds:schemaRef ds:uri="ESRI.ArcGIS.Mapping.OfficeIntegration.PowerPointInfo"/>
  </ds:schemaRefs>
</ds:datastoreItem>
</file>

<file path=customXml/itemProps134.xml><?xml version="1.0" encoding="utf-8"?>
<ds:datastoreItem xmlns:ds="http://schemas.openxmlformats.org/officeDocument/2006/customXml" ds:itemID="{B10103B0-A110-4576-9033-738C8AAB7A50}">
  <ds:schemaRefs>
    <ds:schemaRef ds:uri="ESRI.ArcGIS.Mapping.OfficeIntegration.PowerPointInfo"/>
  </ds:schemaRefs>
</ds:datastoreItem>
</file>

<file path=customXml/itemProps135.xml><?xml version="1.0" encoding="utf-8"?>
<ds:datastoreItem xmlns:ds="http://schemas.openxmlformats.org/officeDocument/2006/customXml" ds:itemID="{1D239006-8F18-4533-A295-0F40FB40EF00}">
  <ds:schemaRefs>
    <ds:schemaRef ds:uri="ESRI.ArcGIS.Mapping.OfficeIntegration.PowerPointInfo"/>
  </ds:schemaRefs>
</ds:datastoreItem>
</file>

<file path=customXml/itemProps136.xml><?xml version="1.0" encoding="utf-8"?>
<ds:datastoreItem xmlns:ds="http://schemas.openxmlformats.org/officeDocument/2006/customXml" ds:itemID="{70DDFCC2-1CE5-413C-AF6A-01B86D09DFB9}">
  <ds:schemaRefs>
    <ds:schemaRef ds:uri="ESRI.ArcGIS.Mapping.OfficeIntegration.PowerPointInfo"/>
  </ds:schemaRefs>
</ds:datastoreItem>
</file>

<file path=customXml/itemProps137.xml><?xml version="1.0" encoding="utf-8"?>
<ds:datastoreItem xmlns:ds="http://schemas.openxmlformats.org/officeDocument/2006/customXml" ds:itemID="{0B3C2203-64DA-4727-8D2A-635BDE088C6F}">
  <ds:schemaRefs>
    <ds:schemaRef ds:uri="ESRI.ArcGIS.Mapping.OfficeIntegration.PowerPointInfo"/>
  </ds:schemaRefs>
</ds:datastoreItem>
</file>

<file path=customXml/itemProps138.xml><?xml version="1.0" encoding="utf-8"?>
<ds:datastoreItem xmlns:ds="http://schemas.openxmlformats.org/officeDocument/2006/customXml" ds:itemID="{56CC7DED-A663-401F-B843-7A40D553C396}">
  <ds:schemaRefs>
    <ds:schemaRef ds:uri="ESRI.ArcGIS.Mapping.OfficeIntegration.PowerPointInfo"/>
  </ds:schemaRefs>
</ds:datastoreItem>
</file>

<file path=customXml/itemProps139.xml><?xml version="1.0" encoding="utf-8"?>
<ds:datastoreItem xmlns:ds="http://schemas.openxmlformats.org/officeDocument/2006/customXml" ds:itemID="{C050E49A-BAF8-4333-90B7-EF91D5ACA2FC}">
  <ds:schemaRefs>
    <ds:schemaRef ds:uri="ESRI.ArcGIS.Mapping.OfficeIntegration.PowerPointInfo"/>
  </ds:schemaRefs>
</ds:datastoreItem>
</file>

<file path=customXml/itemProps14.xml><?xml version="1.0" encoding="utf-8"?>
<ds:datastoreItem xmlns:ds="http://schemas.openxmlformats.org/officeDocument/2006/customXml" ds:itemID="{BF24D908-9029-4003-A0C4-F0A8357DC83C}">
  <ds:schemaRefs>
    <ds:schemaRef ds:uri="ESRI.ArcGIS.Mapping.OfficeIntegration.PowerPointInfo"/>
  </ds:schemaRefs>
</ds:datastoreItem>
</file>

<file path=customXml/itemProps140.xml><?xml version="1.0" encoding="utf-8"?>
<ds:datastoreItem xmlns:ds="http://schemas.openxmlformats.org/officeDocument/2006/customXml" ds:itemID="{C2B0EEC1-FA06-4052-AB17-BDD8B817796D}">
  <ds:schemaRefs>
    <ds:schemaRef ds:uri="ESRI.ArcGIS.Mapping.OfficeIntegration.PowerPointInfo"/>
  </ds:schemaRefs>
</ds:datastoreItem>
</file>

<file path=customXml/itemProps141.xml><?xml version="1.0" encoding="utf-8"?>
<ds:datastoreItem xmlns:ds="http://schemas.openxmlformats.org/officeDocument/2006/customXml" ds:itemID="{26AC964D-BADC-4407-B45C-04B72C5CF691}">
  <ds:schemaRefs>
    <ds:schemaRef ds:uri="ESRI.ArcGIS.Mapping.OfficeIntegration.PowerPointInfo"/>
  </ds:schemaRefs>
</ds:datastoreItem>
</file>

<file path=customXml/itemProps142.xml><?xml version="1.0" encoding="utf-8"?>
<ds:datastoreItem xmlns:ds="http://schemas.openxmlformats.org/officeDocument/2006/customXml" ds:itemID="{5CB4CA6E-E3E8-46AE-868F-0014F3F06525}">
  <ds:schemaRefs>
    <ds:schemaRef ds:uri="ESRI.ArcGIS.Mapping.OfficeIntegration.PowerPointInfo"/>
  </ds:schemaRefs>
</ds:datastoreItem>
</file>

<file path=customXml/itemProps143.xml><?xml version="1.0" encoding="utf-8"?>
<ds:datastoreItem xmlns:ds="http://schemas.openxmlformats.org/officeDocument/2006/customXml" ds:itemID="{CA7044C6-4B34-4659-A057-81B69ABE7FD9}">
  <ds:schemaRefs>
    <ds:schemaRef ds:uri="ESRI.ArcGIS.Mapping.OfficeIntegration.PowerPointInfo"/>
  </ds:schemaRefs>
</ds:datastoreItem>
</file>

<file path=customXml/itemProps144.xml><?xml version="1.0" encoding="utf-8"?>
<ds:datastoreItem xmlns:ds="http://schemas.openxmlformats.org/officeDocument/2006/customXml" ds:itemID="{A0D90476-FDA3-4E47-80EA-21363C6559C1}">
  <ds:schemaRefs>
    <ds:schemaRef ds:uri="ESRI.ArcGIS.Mapping.OfficeIntegration.PowerPointInfo"/>
  </ds:schemaRefs>
</ds:datastoreItem>
</file>

<file path=customXml/itemProps145.xml><?xml version="1.0" encoding="utf-8"?>
<ds:datastoreItem xmlns:ds="http://schemas.openxmlformats.org/officeDocument/2006/customXml" ds:itemID="{329053DA-AD85-4EA6-80E4-BF1505334311}">
  <ds:schemaRefs>
    <ds:schemaRef ds:uri="ESRI.ArcGIS.Mapping.OfficeIntegration.PowerPointInfo"/>
  </ds:schemaRefs>
</ds:datastoreItem>
</file>

<file path=customXml/itemProps146.xml><?xml version="1.0" encoding="utf-8"?>
<ds:datastoreItem xmlns:ds="http://schemas.openxmlformats.org/officeDocument/2006/customXml" ds:itemID="{6527CFD2-BB14-4DBF-A4B2-E89AD1843764}">
  <ds:schemaRefs>
    <ds:schemaRef ds:uri="ESRI.ArcGIS.Mapping.OfficeIntegration.PowerPointInfo"/>
  </ds:schemaRefs>
</ds:datastoreItem>
</file>

<file path=customXml/itemProps147.xml><?xml version="1.0" encoding="utf-8"?>
<ds:datastoreItem xmlns:ds="http://schemas.openxmlformats.org/officeDocument/2006/customXml" ds:itemID="{5D595900-0CBB-4689-9D87-3FB2B4DFF90C}">
  <ds:schemaRefs>
    <ds:schemaRef ds:uri="ESRI.ArcGIS.Mapping.OfficeIntegration.PowerPointInfo"/>
  </ds:schemaRefs>
</ds:datastoreItem>
</file>

<file path=customXml/itemProps148.xml><?xml version="1.0" encoding="utf-8"?>
<ds:datastoreItem xmlns:ds="http://schemas.openxmlformats.org/officeDocument/2006/customXml" ds:itemID="{7576F624-0A9A-4399-A2D0-1F912128BC22}">
  <ds:schemaRefs>
    <ds:schemaRef ds:uri="ESRI.ArcGIS.Mapping.OfficeIntegration.PowerPointInfo"/>
  </ds:schemaRefs>
</ds:datastoreItem>
</file>

<file path=customXml/itemProps149.xml><?xml version="1.0" encoding="utf-8"?>
<ds:datastoreItem xmlns:ds="http://schemas.openxmlformats.org/officeDocument/2006/customXml" ds:itemID="{12740DF7-2A8F-4ECB-AE84-8FFBF9C2F950}">
  <ds:schemaRefs>
    <ds:schemaRef ds:uri="ESRI.ArcGIS.Mapping.OfficeIntegration.PowerPointInfo"/>
  </ds:schemaRefs>
</ds:datastoreItem>
</file>

<file path=customXml/itemProps15.xml><?xml version="1.0" encoding="utf-8"?>
<ds:datastoreItem xmlns:ds="http://schemas.openxmlformats.org/officeDocument/2006/customXml" ds:itemID="{863A8BDD-D24C-4783-8034-720CB13F3EBE}">
  <ds:schemaRefs>
    <ds:schemaRef ds:uri="ESRI.ArcGIS.Mapping.OfficeIntegration.PowerPointInfo"/>
  </ds:schemaRefs>
</ds:datastoreItem>
</file>

<file path=customXml/itemProps150.xml><?xml version="1.0" encoding="utf-8"?>
<ds:datastoreItem xmlns:ds="http://schemas.openxmlformats.org/officeDocument/2006/customXml" ds:itemID="{994AE4D1-37A8-4343-9D39-2A7A5B92AA9E}">
  <ds:schemaRefs>
    <ds:schemaRef ds:uri="ESRI.ArcGIS.Mapping.OfficeIntegration.PowerPointInfo"/>
  </ds:schemaRefs>
</ds:datastoreItem>
</file>

<file path=customXml/itemProps151.xml><?xml version="1.0" encoding="utf-8"?>
<ds:datastoreItem xmlns:ds="http://schemas.openxmlformats.org/officeDocument/2006/customXml" ds:itemID="{0AC9F1B8-3EFE-4B34-906F-A09B3BE76CA9}">
  <ds:schemaRefs>
    <ds:schemaRef ds:uri="ESRI.ArcGIS.Mapping.OfficeIntegration.PowerPointInfo"/>
  </ds:schemaRefs>
</ds:datastoreItem>
</file>

<file path=customXml/itemProps152.xml><?xml version="1.0" encoding="utf-8"?>
<ds:datastoreItem xmlns:ds="http://schemas.openxmlformats.org/officeDocument/2006/customXml" ds:itemID="{623B3177-3574-47F1-9C27-210B33ACC2AC}">
  <ds:schemaRefs>
    <ds:schemaRef ds:uri="ESRI.ArcGIS.Mapping.OfficeIntegration.PowerPointInfo"/>
  </ds:schemaRefs>
</ds:datastoreItem>
</file>

<file path=customXml/itemProps153.xml><?xml version="1.0" encoding="utf-8"?>
<ds:datastoreItem xmlns:ds="http://schemas.openxmlformats.org/officeDocument/2006/customXml" ds:itemID="{1FEDF51B-EB95-4D32-B7B5-E2B7ED6CC2EB}">
  <ds:schemaRefs>
    <ds:schemaRef ds:uri="ESRI.ArcGIS.Mapping.OfficeIntegration.PowerPointInfo"/>
  </ds:schemaRefs>
</ds:datastoreItem>
</file>

<file path=customXml/itemProps154.xml><?xml version="1.0" encoding="utf-8"?>
<ds:datastoreItem xmlns:ds="http://schemas.openxmlformats.org/officeDocument/2006/customXml" ds:itemID="{B3B240D4-7DDF-45A1-AD37-9A8B841B2493}">
  <ds:schemaRefs>
    <ds:schemaRef ds:uri="ESRI.ArcGIS.Mapping.OfficeIntegration.PowerPointInfo"/>
  </ds:schemaRefs>
</ds:datastoreItem>
</file>

<file path=customXml/itemProps155.xml><?xml version="1.0" encoding="utf-8"?>
<ds:datastoreItem xmlns:ds="http://schemas.openxmlformats.org/officeDocument/2006/customXml" ds:itemID="{1E3D02C7-EBA0-4367-B665-8B5C2F27E515}">
  <ds:schemaRefs>
    <ds:schemaRef ds:uri="ESRI.ArcGIS.Mapping.OfficeIntegration.PowerPointInfo"/>
  </ds:schemaRefs>
</ds:datastoreItem>
</file>

<file path=customXml/itemProps156.xml><?xml version="1.0" encoding="utf-8"?>
<ds:datastoreItem xmlns:ds="http://schemas.openxmlformats.org/officeDocument/2006/customXml" ds:itemID="{CA5B0BE4-6E9A-4F55-90C0-A0D47C3E2328}">
  <ds:schemaRefs>
    <ds:schemaRef ds:uri="ESRI.ArcGIS.Mapping.OfficeIntegration.PowerPointInfo"/>
  </ds:schemaRefs>
</ds:datastoreItem>
</file>

<file path=customXml/itemProps157.xml><?xml version="1.0" encoding="utf-8"?>
<ds:datastoreItem xmlns:ds="http://schemas.openxmlformats.org/officeDocument/2006/customXml" ds:itemID="{DF9369DB-4527-4027-B5AA-F716CDBA945A}"/>
</file>

<file path=customXml/itemProps158.xml><?xml version="1.0" encoding="utf-8"?>
<ds:datastoreItem xmlns:ds="http://schemas.openxmlformats.org/officeDocument/2006/customXml" ds:itemID="{017CAF5C-D76B-4261-B1AE-3D4F3E326256}">
  <ds:schemaRefs>
    <ds:schemaRef ds:uri="ESRI.ArcGIS.Mapping.OfficeIntegration.PowerPointInfo"/>
  </ds:schemaRefs>
</ds:datastoreItem>
</file>

<file path=customXml/itemProps159.xml><?xml version="1.0" encoding="utf-8"?>
<ds:datastoreItem xmlns:ds="http://schemas.openxmlformats.org/officeDocument/2006/customXml" ds:itemID="{3E5B4FE0-38B0-4D52-AE30-C16CD582B0A3}">
  <ds:schemaRefs>
    <ds:schemaRef ds:uri="ESRI.ArcGIS.Mapping.OfficeIntegration.PowerPointInfo"/>
  </ds:schemaRefs>
</ds:datastoreItem>
</file>

<file path=customXml/itemProps16.xml><?xml version="1.0" encoding="utf-8"?>
<ds:datastoreItem xmlns:ds="http://schemas.openxmlformats.org/officeDocument/2006/customXml" ds:itemID="{902C2A09-8B46-41AF-BB45-EEF87731B55D}">
  <ds:schemaRefs>
    <ds:schemaRef ds:uri="ESRI.ArcGIS.Mapping.OfficeIntegration.PowerPointInfo"/>
  </ds:schemaRefs>
</ds:datastoreItem>
</file>

<file path=customXml/itemProps160.xml><?xml version="1.0" encoding="utf-8"?>
<ds:datastoreItem xmlns:ds="http://schemas.openxmlformats.org/officeDocument/2006/customXml" ds:itemID="{95B823EE-0A90-4554-95ED-EDC15E254C06}">
  <ds:schemaRefs>
    <ds:schemaRef ds:uri="ESRI.ArcGIS.Mapping.OfficeIntegration.PowerPointInfo"/>
  </ds:schemaRefs>
</ds:datastoreItem>
</file>

<file path=customXml/itemProps161.xml><?xml version="1.0" encoding="utf-8"?>
<ds:datastoreItem xmlns:ds="http://schemas.openxmlformats.org/officeDocument/2006/customXml" ds:itemID="{5710430B-9225-41E4-A06E-40B1F50337FB}">
  <ds:schemaRefs>
    <ds:schemaRef ds:uri="ESRI.ArcGIS.Mapping.OfficeIntegration.PowerPointInfo"/>
  </ds:schemaRefs>
</ds:datastoreItem>
</file>

<file path=customXml/itemProps162.xml><?xml version="1.0" encoding="utf-8"?>
<ds:datastoreItem xmlns:ds="http://schemas.openxmlformats.org/officeDocument/2006/customXml" ds:itemID="{0D9E39F4-9ED0-41D0-A571-FA97538575CF}">
  <ds:schemaRefs>
    <ds:schemaRef ds:uri="ESRI.ArcGIS.Mapping.OfficeIntegration.PowerPointInfo"/>
  </ds:schemaRefs>
</ds:datastoreItem>
</file>

<file path=customXml/itemProps163.xml><?xml version="1.0" encoding="utf-8"?>
<ds:datastoreItem xmlns:ds="http://schemas.openxmlformats.org/officeDocument/2006/customXml" ds:itemID="{DD6A3491-B0DB-4B8F-A210-2B5C3B63A984}">
  <ds:schemaRefs>
    <ds:schemaRef ds:uri="http://schemas.microsoft.com/sharepoint.v3"/>
    <ds:schemaRef ds:uri="http://schemas.microsoft.com/office/2006/metadata/properties"/>
    <ds:schemaRef ds:uri="http://purl.org/dc/dcmitype/"/>
    <ds:schemaRef ds:uri="http://purl.org/dc/elements/1.1/"/>
    <ds:schemaRef ds:uri="http://schemas.microsoft.com/sharepoint/v3"/>
    <ds:schemaRef ds:uri="f889caff-8d67-4254-ae19-b1ef603c0071"/>
    <ds:schemaRef ds:uri="http://schemas.microsoft.com/sharepoint/v3/fields"/>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c52c560a-4956-4b2a-aaf8-cb49afc93378"/>
    <ds:schemaRef ds:uri="4ffa91fb-a0ff-4ac5-b2db-65c790d184a4"/>
    <ds:schemaRef ds:uri="http://www.w3.org/XML/1998/namespace"/>
  </ds:schemaRefs>
</ds:datastoreItem>
</file>

<file path=customXml/itemProps164.xml><?xml version="1.0" encoding="utf-8"?>
<ds:datastoreItem xmlns:ds="http://schemas.openxmlformats.org/officeDocument/2006/customXml" ds:itemID="{ED1945DD-A0F4-4B99-8BFE-271A7700610E}">
  <ds:schemaRefs>
    <ds:schemaRef ds:uri="ESRI.ArcGIS.Mapping.OfficeIntegration.PowerPointInfo"/>
  </ds:schemaRefs>
</ds:datastoreItem>
</file>

<file path=customXml/itemProps165.xml><?xml version="1.0" encoding="utf-8"?>
<ds:datastoreItem xmlns:ds="http://schemas.openxmlformats.org/officeDocument/2006/customXml" ds:itemID="{85D56E39-A8CB-424D-A552-66073F7A28AE}">
  <ds:schemaRefs>
    <ds:schemaRef ds:uri="ESRI.ArcGIS.Mapping.OfficeIntegration.PowerPointInfo"/>
  </ds:schemaRefs>
</ds:datastoreItem>
</file>

<file path=customXml/itemProps166.xml><?xml version="1.0" encoding="utf-8"?>
<ds:datastoreItem xmlns:ds="http://schemas.openxmlformats.org/officeDocument/2006/customXml" ds:itemID="{DCD076D9-B59B-4B3A-ABF1-37DEDF5465C0}">
  <ds:schemaRefs>
    <ds:schemaRef ds:uri="ESRI.ArcGIS.Mapping.OfficeIntegration.PowerPointInfo"/>
  </ds:schemaRefs>
</ds:datastoreItem>
</file>

<file path=customXml/itemProps167.xml><?xml version="1.0" encoding="utf-8"?>
<ds:datastoreItem xmlns:ds="http://schemas.openxmlformats.org/officeDocument/2006/customXml" ds:itemID="{48E9F3CF-0F2B-448D-ACD1-C3B7CA1D2E17}">
  <ds:schemaRefs>
    <ds:schemaRef ds:uri="ESRI.ArcGIS.Mapping.OfficeIntegration.PowerPointInfo"/>
  </ds:schemaRefs>
</ds:datastoreItem>
</file>

<file path=customXml/itemProps168.xml><?xml version="1.0" encoding="utf-8"?>
<ds:datastoreItem xmlns:ds="http://schemas.openxmlformats.org/officeDocument/2006/customXml" ds:itemID="{5B537A13-B8E1-408F-9076-933426BE45B1}">
  <ds:schemaRefs>
    <ds:schemaRef ds:uri="ESRI.ArcGIS.Mapping.OfficeIntegration.PowerPointInfo"/>
  </ds:schemaRefs>
</ds:datastoreItem>
</file>

<file path=customXml/itemProps169.xml><?xml version="1.0" encoding="utf-8"?>
<ds:datastoreItem xmlns:ds="http://schemas.openxmlformats.org/officeDocument/2006/customXml" ds:itemID="{B6B753FF-8047-4D2E-B53E-D03B6321E020}">
  <ds:schemaRefs>
    <ds:schemaRef ds:uri="ESRI.ArcGIS.Mapping.OfficeIntegration.PowerPointInfo"/>
  </ds:schemaRefs>
</ds:datastoreItem>
</file>

<file path=customXml/itemProps17.xml><?xml version="1.0" encoding="utf-8"?>
<ds:datastoreItem xmlns:ds="http://schemas.openxmlformats.org/officeDocument/2006/customXml" ds:itemID="{D72B4F83-DAF5-4E46-808C-A900580AFDBB}">
  <ds:schemaRefs>
    <ds:schemaRef ds:uri="ESRI.ArcGIS.Mapping.OfficeIntegration.PowerPointInfo"/>
  </ds:schemaRefs>
</ds:datastoreItem>
</file>

<file path=customXml/itemProps170.xml><?xml version="1.0" encoding="utf-8"?>
<ds:datastoreItem xmlns:ds="http://schemas.openxmlformats.org/officeDocument/2006/customXml" ds:itemID="{704C87B0-3122-464B-B8DF-D8377AACE537}">
  <ds:schemaRefs>
    <ds:schemaRef ds:uri="ESRI.ArcGIS.Mapping.OfficeIntegration.PowerPointInfo"/>
  </ds:schemaRefs>
</ds:datastoreItem>
</file>

<file path=customXml/itemProps171.xml><?xml version="1.0" encoding="utf-8"?>
<ds:datastoreItem xmlns:ds="http://schemas.openxmlformats.org/officeDocument/2006/customXml" ds:itemID="{5A3CC33F-8CEE-4D14-9069-2B86BEEB8DA2}">
  <ds:schemaRefs>
    <ds:schemaRef ds:uri="ESRI.ArcGIS.Mapping.OfficeIntegration.PowerPointInfo"/>
  </ds:schemaRefs>
</ds:datastoreItem>
</file>

<file path=customXml/itemProps172.xml><?xml version="1.0" encoding="utf-8"?>
<ds:datastoreItem xmlns:ds="http://schemas.openxmlformats.org/officeDocument/2006/customXml" ds:itemID="{F9647CA2-B525-42F8-B42C-D78D6F3F4D17}">
  <ds:schemaRefs>
    <ds:schemaRef ds:uri="ESRI.ArcGIS.Mapping.OfficeIntegration.PowerPointInfo"/>
  </ds:schemaRefs>
</ds:datastoreItem>
</file>

<file path=customXml/itemProps173.xml><?xml version="1.0" encoding="utf-8"?>
<ds:datastoreItem xmlns:ds="http://schemas.openxmlformats.org/officeDocument/2006/customXml" ds:itemID="{EA5DC9BE-0621-46AF-8FDA-7F098686FF4B}">
  <ds:schemaRefs>
    <ds:schemaRef ds:uri="ESRI.ArcGIS.Mapping.OfficeIntegration.PowerPointInfo"/>
  </ds:schemaRefs>
</ds:datastoreItem>
</file>

<file path=customXml/itemProps174.xml><?xml version="1.0" encoding="utf-8"?>
<ds:datastoreItem xmlns:ds="http://schemas.openxmlformats.org/officeDocument/2006/customXml" ds:itemID="{0490E0FD-2AB0-4B06-B697-D35E4DEFE87F}">
  <ds:schemaRefs>
    <ds:schemaRef ds:uri="ESRI.ArcGIS.Mapping.OfficeIntegration.PowerPointInfo"/>
  </ds:schemaRefs>
</ds:datastoreItem>
</file>

<file path=customXml/itemProps175.xml><?xml version="1.0" encoding="utf-8"?>
<ds:datastoreItem xmlns:ds="http://schemas.openxmlformats.org/officeDocument/2006/customXml" ds:itemID="{DBFF16C5-3A9A-4861-92D9-15D9DF41ED2B}">
  <ds:schemaRefs>
    <ds:schemaRef ds:uri="ESRI.ArcGIS.Mapping.OfficeIntegration.PowerPointInfo"/>
  </ds:schemaRefs>
</ds:datastoreItem>
</file>

<file path=customXml/itemProps176.xml><?xml version="1.0" encoding="utf-8"?>
<ds:datastoreItem xmlns:ds="http://schemas.openxmlformats.org/officeDocument/2006/customXml" ds:itemID="{C5517DD6-803E-457F-BAF5-5347FB2DEBEC}">
  <ds:schemaRefs>
    <ds:schemaRef ds:uri="ESRI.ArcGIS.Mapping.OfficeIntegration.PowerPointInfo"/>
  </ds:schemaRefs>
</ds:datastoreItem>
</file>

<file path=customXml/itemProps177.xml><?xml version="1.0" encoding="utf-8"?>
<ds:datastoreItem xmlns:ds="http://schemas.openxmlformats.org/officeDocument/2006/customXml" ds:itemID="{DA552D64-4E56-4A47-BBC4-838C43D2714B}">
  <ds:schemaRefs>
    <ds:schemaRef ds:uri="ESRI.ArcGIS.Mapping.OfficeIntegration.PowerPointInfo"/>
  </ds:schemaRefs>
</ds:datastoreItem>
</file>

<file path=customXml/itemProps178.xml><?xml version="1.0" encoding="utf-8"?>
<ds:datastoreItem xmlns:ds="http://schemas.openxmlformats.org/officeDocument/2006/customXml" ds:itemID="{3E114DEF-948A-43AC-9760-05373D74952B}">
  <ds:schemaRefs>
    <ds:schemaRef ds:uri="ESRI.ArcGIS.Mapping.OfficeIntegration.PowerPointInfo"/>
  </ds:schemaRefs>
</ds:datastoreItem>
</file>

<file path=customXml/itemProps179.xml><?xml version="1.0" encoding="utf-8"?>
<ds:datastoreItem xmlns:ds="http://schemas.openxmlformats.org/officeDocument/2006/customXml" ds:itemID="{10C76288-9A09-4CC3-B23D-9406362A8CCA}">
  <ds:schemaRefs>
    <ds:schemaRef ds:uri="ESRI.ArcGIS.Mapping.OfficeIntegration.PowerPointInfo"/>
  </ds:schemaRefs>
</ds:datastoreItem>
</file>

<file path=customXml/itemProps18.xml><?xml version="1.0" encoding="utf-8"?>
<ds:datastoreItem xmlns:ds="http://schemas.openxmlformats.org/officeDocument/2006/customXml" ds:itemID="{79D43E4B-1F96-4388-A9A8-B6B903D99D36}">
  <ds:schemaRefs>
    <ds:schemaRef ds:uri="ESRI.ArcGIS.Mapping.OfficeIntegration.PowerPointInfo"/>
  </ds:schemaRefs>
</ds:datastoreItem>
</file>

<file path=customXml/itemProps180.xml><?xml version="1.0" encoding="utf-8"?>
<ds:datastoreItem xmlns:ds="http://schemas.openxmlformats.org/officeDocument/2006/customXml" ds:itemID="{80E43160-058C-450E-86DF-91EB941A697E}">
  <ds:schemaRefs>
    <ds:schemaRef ds:uri="ESRI.ArcGIS.Mapping.OfficeIntegration.PowerPointInfo"/>
  </ds:schemaRefs>
</ds:datastoreItem>
</file>

<file path=customXml/itemProps181.xml><?xml version="1.0" encoding="utf-8"?>
<ds:datastoreItem xmlns:ds="http://schemas.openxmlformats.org/officeDocument/2006/customXml" ds:itemID="{17C9B63D-EBD4-4AEC-BE00-9C94D15D2DB0}">
  <ds:schemaRefs>
    <ds:schemaRef ds:uri="ESRI.ArcGIS.Mapping.OfficeIntegration.PowerPointInfo"/>
  </ds:schemaRefs>
</ds:datastoreItem>
</file>

<file path=customXml/itemProps182.xml><?xml version="1.0" encoding="utf-8"?>
<ds:datastoreItem xmlns:ds="http://schemas.openxmlformats.org/officeDocument/2006/customXml" ds:itemID="{78F0EDC0-9D1D-4CAD-A0C5-63579D4F8322}">
  <ds:schemaRefs>
    <ds:schemaRef ds:uri="ESRI.ArcGIS.Mapping.OfficeIntegration.PowerPointInfo"/>
  </ds:schemaRefs>
</ds:datastoreItem>
</file>

<file path=customXml/itemProps183.xml><?xml version="1.0" encoding="utf-8"?>
<ds:datastoreItem xmlns:ds="http://schemas.openxmlformats.org/officeDocument/2006/customXml" ds:itemID="{D48168FF-4A16-4A71-B189-562DC6BC35C3}">
  <ds:schemaRefs>
    <ds:schemaRef ds:uri="ESRI.ArcGIS.Mapping.OfficeIntegration.PowerPointInfo"/>
  </ds:schemaRefs>
</ds:datastoreItem>
</file>

<file path=customXml/itemProps184.xml><?xml version="1.0" encoding="utf-8"?>
<ds:datastoreItem xmlns:ds="http://schemas.openxmlformats.org/officeDocument/2006/customXml" ds:itemID="{5200E763-F9B2-4CA9-8ED0-FEC0A160BB5D}">
  <ds:schemaRefs>
    <ds:schemaRef ds:uri="ESRI.ArcGIS.Mapping.OfficeIntegration.PowerPointInfo"/>
  </ds:schemaRefs>
</ds:datastoreItem>
</file>

<file path=customXml/itemProps185.xml><?xml version="1.0" encoding="utf-8"?>
<ds:datastoreItem xmlns:ds="http://schemas.openxmlformats.org/officeDocument/2006/customXml" ds:itemID="{F9E31C2C-E338-45DA-A960-16596B74B625}">
  <ds:schemaRefs>
    <ds:schemaRef ds:uri="ESRI.ArcGIS.Mapping.OfficeIntegration.PowerPointInfo"/>
  </ds:schemaRefs>
</ds:datastoreItem>
</file>

<file path=customXml/itemProps186.xml><?xml version="1.0" encoding="utf-8"?>
<ds:datastoreItem xmlns:ds="http://schemas.openxmlformats.org/officeDocument/2006/customXml" ds:itemID="{73E7F1C6-7ED1-4C4C-97CD-750DB1291757}">
  <ds:schemaRefs>
    <ds:schemaRef ds:uri="ESRI.ArcGIS.Mapping.OfficeIntegration.PowerPointInfo"/>
  </ds:schemaRefs>
</ds:datastoreItem>
</file>

<file path=customXml/itemProps187.xml><?xml version="1.0" encoding="utf-8"?>
<ds:datastoreItem xmlns:ds="http://schemas.openxmlformats.org/officeDocument/2006/customXml" ds:itemID="{110C5FAD-C75C-423A-8580-91D0A7A5E10E}">
  <ds:schemaRefs>
    <ds:schemaRef ds:uri="ESRI.ArcGIS.Mapping.OfficeIntegration.PowerPointInfo"/>
  </ds:schemaRefs>
</ds:datastoreItem>
</file>

<file path=customXml/itemProps188.xml><?xml version="1.0" encoding="utf-8"?>
<ds:datastoreItem xmlns:ds="http://schemas.openxmlformats.org/officeDocument/2006/customXml" ds:itemID="{0FB4D242-F477-4E16-AB02-D32C114C971D}">
  <ds:schemaRefs>
    <ds:schemaRef ds:uri="ESRI.ArcGIS.Mapping.OfficeIntegration.PowerPointInfo"/>
  </ds:schemaRefs>
</ds:datastoreItem>
</file>

<file path=customXml/itemProps189.xml><?xml version="1.0" encoding="utf-8"?>
<ds:datastoreItem xmlns:ds="http://schemas.openxmlformats.org/officeDocument/2006/customXml" ds:itemID="{8B2B722E-3F9E-431D-A9EF-C01486F99F1F}">
  <ds:schemaRefs>
    <ds:schemaRef ds:uri="ESRI.ArcGIS.Mapping.OfficeIntegration.PowerPointInfo"/>
  </ds:schemaRefs>
</ds:datastoreItem>
</file>

<file path=customXml/itemProps19.xml><?xml version="1.0" encoding="utf-8"?>
<ds:datastoreItem xmlns:ds="http://schemas.openxmlformats.org/officeDocument/2006/customXml" ds:itemID="{E1FA9856-1625-45D3-BCF4-E02F6BB3BCFE}">
  <ds:schemaRefs>
    <ds:schemaRef ds:uri="ESRI.ArcGIS.Mapping.OfficeIntegration.PowerPointInfo"/>
  </ds:schemaRefs>
</ds:datastoreItem>
</file>

<file path=customXml/itemProps190.xml><?xml version="1.0" encoding="utf-8"?>
<ds:datastoreItem xmlns:ds="http://schemas.openxmlformats.org/officeDocument/2006/customXml" ds:itemID="{B3E383BD-2F94-444B-8213-91B89031C4B3}">
  <ds:schemaRefs>
    <ds:schemaRef ds:uri="ESRI.ArcGIS.Mapping.OfficeIntegration.PowerPointInfo"/>
  </ds:schemaRefs>
</ds:datastoreItem>
</file>

<file path=customXml/itemProps191.xml><?xml version="1.0" encoding="utf-8"?>
<ds:datastoreItem xmlns:ds="http://schemas.openxmlformats.org/officeDocument/2006/customXml" ds:itemID="{111202C5-6B5D-4326-9176-A86A936DD63B}">
  <ds:schemaRefs>
    <ds:schemaRef ds:uri="ESRI.ArcGIS.Mapping.OfficeIntegration.PowerPointInfo"/>
  </ds:schemaRefs>
</ds:datastoreItem>
</file>

<file path=customXml/itemProps192.xml><?xml version="1.0" encoding="utf-8"?>
<ds:datastoreItem xmlns:ds="http://schemas.openxmlformats.org/officeDocument/2006/customXml" ds:itemID="{8FAE71CB-AF97-45E2-B920-08B5FF692FCB}">
  <ds:schemaRefs>
    <ds:schemaRef ds:uri="ESRI.ArcGIS.Mapping.OfficeIntegration.PowerPointInfo"/>
  </ds:schemaRefs>
</ds:datastoreItem>
</file>

<file path=customXml/itemProps193.xml><?xml version="1.0" encoding="utf-8"?>
<ds:datastoreItem xmlns:ds="http://schemas.openxmlformats.org/officeDocument/2006/customXml" ds:itemID="{054E1B91-2096-4123-BD88-C6B4A4E2F437}">
  <ds:schemaRefs>
    <ds:schemaRef ds:uri="ESRI.ArcGIS.Mapping.OfficeIntegration.PowerPointInfo"/>
  </ds:schemaRefs>
</ds:datastoreItem>
</file>

<file path=customXml/itemProps194.xml><?xml version="1.0" encoding="utf-8"?>
<ds:datastoreItem xmlns:ds="http://schemas.openxmlformats.org/officeDocument/2006/customXml" ds:itemID="{43EF453A-3235-461B-9064-6D23A08C08F7}">
  <ds:schemaRefs>
    <ds:schemaRef ds:uri="ESRI.ArcGIS.Mapping.OfficeIntegration.PowerPointInfo"/>
  </ds:schemaRefs>
</ds:datastoreItem>
</file>

<file path=customXml/itemProps2.xml><?xml version="1.0" encoding="utf-8"?>
<ds:datastoreItem xmlns:ds="http://schemas.openxmlformats.org/officeDocument/2006/customXml" ds:itemID="{E9D0D30E-BA7B-42F5-9A55-9B283C18E4D3}">
  <ds:schemaRefs>
    <ds:schemaRef ds:uri="ESRI.ArcGIS.Mapping.OfficeIntegration.PowerPointInfo"/>
  </ds:schemaRefs>
</ds:datastoreItem>
</file>

<file path=customXml/itemProps20.xml><?xml version="1.0" encoding="utf-8"?>
<ds:datastoreItem xmlns:ds="http://schemas.openxmlformats.org/officeDocument/2006/customXml" ds:itemID="{93593000-D0FC-4E77-B647-8E3E006E8779}">
  <ds:schemaRefs>
    <ds:schemaRef ds:uri="ESRI.ArcGIS.Mapping.OfficeIntegration.PowerPointInfo"/>
  </ds:schemaRefs>
</ds:datastoreItem>
</file>

<file path=customXml/itemProps21.xml><?xml version="1.0" encoding="utf-8"?>
<ds:datastoreItem xmlns:ds="http://schemas.openxmlformats.org/officeDocument/2006/customXml" ds:itemID="{ACA90D60-5D66-43BC-A5BC-C434ECA1FF48}">
  <ds:schemaRefs>
    <ds:schemaRef ds:uri="ESRI.ArcGIS.Mapping.OfficeIntegration.PowerPointInfo"/>
  </ds:schemaRefs>
</ds:datastoreItem>
</file>

<file path=customXml/itemProps22.xml><?xml version="1.0" encoding="utf-8"?>
<ds:datastoreItem xmlns:ds="http://schemas.openxmlformats.org/officeDocument/2006/customXml" ds:itemID="{402ED531-2A4F-4444-80B4-C81EA11BF54F}">
  <ds:schemaRefs>
    <ds:schemaRef ds:uri="ESRI.ArcGIS.Mapping.OfficeIntegration.PowerPointInfo"/>
  </ds:schemaRefs>
</ds:datastoreItem>
</file>

<file path=customXml/itemProps23.xml><?xml version="1.0" encoding="utf-8"?>
<ds:datastoreItem xmlns:ds="http://schemas.openxmlformats.org/officeDocument/2006/customXml" ds:itemID="{DE88269B-1B43-4545-9643-C140E30E8601}">
  <ds:schemaRefs>
    <ds:schemaRef ds:uri="ESRI.ArcGIS.Mapping.OfficeIntegration.PowerPointInfo"/>
  </ds:schemaRefs>
</ds:datastoreItem>
</file>

<file path=customXml/itemProps24.xml><?xml version="1.0" encoding="utf-8"?>
<ds:datastoreItem xmlns:ds="http://schemas.openxmlformats.org/officeDocument/2006/customXml" ds:itemID="{CF1AFDAB-DE03-4108-AA48-2434B3631EC1}">
  <ds:schemaRefs>
    <ds:schemaRef ds:uri="Microsoft.SharePoint.Taxonomy.ContentTypeSync"/>
  </ds:schemaRefs>
</ds:datastoreItem>
</file>

<file path=customXml/itemProps25.xml><?xml version="1.0" encoding="utf-8"?>
<ds:datastoreItem xmlns:ds="http://schemas.openxmlformats.org/officeDocument/2006/customXml" ds:itemID="{6034A362-8056-4F36-A148-5EDF7BCD0B66}">
  <ds:schemaRefs>
    <ds:schemaRef ds:uri="ESRI.ArcGIS.Mapping.OfficeIntegration.PowerPointInfo"/>
  </ds:schemaRefs>
</ds:datastoreItem>
</file>

<file path=customXml/itemProps26.xml><?xml version="1.0" encoding="utf-8"?>
<ds:datastoreItem xmlns:ds="http://schemas.openxmlformats.org/officeDocument/2006/customXml" ds:itemID="{D4DCD18F-190C-402F-8319-74D9C09ECEB1}">
  <ds:schemaRefs>
    <ds:schemaRef ds:uri="ESRI.ArcGIS.Mapping.OfficeIntegration.PowerPointInfo"/>
  </ds:schemaRefs>
</ds:datastoreItem>
</file>

<file path=customXml/itemProps27.xml><?xml version="1.0" encoding="utf-8"?>
<ds:datastoreItem xmlns:ds="http://schemas.openxmlformats.org/officeDocument/2006/customXml" ds:itemID="{522CF36A-5C63-42EF-A07B-FA095A7B9ABE}">
  <ds:schemaRefs>
    <ds:schemaRef ds:uri="ESRI.ArcGIS.Mapping.OfficeIntegration.PowerPointInfo"/>
  </ds:schemaRefs>
</ds:datastoreItem>
</file>

<file path=customXml/itemProps28.xml><?xml version="1.0" encoding="utf-8"?>
<ds:datastoreItem xmlns:ds="http://schemas.openxmlformats.org/officeDocument/2006/customXml" ds:itemID="{5C5EC3EB-9E72-45C8-829C-6557D93AFF61}">
  <ds:schemaRefs>
    <ds:schemaRef ds:uri="ESRI.ArcGIS.Mapping.OfficeIntegration.PowerPointInfo"/>
  </ds:schemaRefs>
</ds:datastoreItem>
</file>

<file path=customXml/itemProps29.xml><?xml version="1.0" encoding="utf-8"?>
<ds:datastoreItem xmlns:ds="http://schemas.openxmlformats.org/officeDocument/2006/customXml" ds:itemID="{48E359BC-9D95-4263-A658-2A9C543AFA66}">
  <ds:schemaRefs>
    <ds:schemaRef ds:uri="ESRI.ArcGIS.Mapping.OfficeIntegration.PowerPointInfo"/>
  </ds:schemaRefs>
</ds:datastoreItem>
</file>

<file path=customXml/itemProps3.xml><?xml version="1.0" encoding="utf-8"?>
<ds:datastoreItem xmlns:ds="http://schemas.openxmlformats.org/officeDocument/2006/customXml" ds:itemID="{83EBD766-21AD-458C-A6DB-21330883CDE2}">
  <ds:schemaRefs>
    <ds:schemaRef ds:uri="ESRI.ArcGIS.Mapping.OfficeIntegration.PowerPointInfo"/>
  </ds:schemaRefs>
</ds:datastoreItem>
</file>

<file path=customXml/itemProps30.xml><?xml version="1.0" encoding="utf-8"?>
<ds:datastoreItem xmlns:ds="http://schemas.openxmlformats.org/officeDocument/2006/customXml" ds:itemID="{06FA3E88-8A44-4D9D-BC9A-1AC2D9E8C220}">
  <ds:schemaRefs>
    <ds:schemaRef ds:uri="ESRI.ArcGIS.Mapping.OfficeIntegration.PowerPointInfo"/>
  </ds:schemaRefs>
</ds:datastoreItem>
</file>

<file path=customXml/itemProps31.xml><?xml version="1.0" encoding="utf-8"?>
<ds:datastoreItem xmlns:ds="http://schemas.openxmlformats.org/officeDocument/2006/customXml" ds:itemID="{1BA4B508-A371-452F-9C4B-ECAFB41C5677}">
  <ds:schemaRefs>
    <ds:schemaRef ds:uri="ESRI.ArcGIS.Mapping.OfficeIntegration.PowerPointInfo"/>
  </ds:schemaRefs>
</ds:datastoreItem>
</file>

<file path=customXml/itemProps32.xml><?xml version="1.0" encoding="utf-8"?>
<ds:datastoreItem xmlns:ds="http://schemas.openxmlformats.org/officeDocument/2006/customXml" ds:itemID="{7F679CAE-7898-4B9D-9FBE-E719F3C14AEF}">
  <ds:schemaRefs>
    <ds:schemaRef ds:uri="ESRI.ArcGIS.Mapping.OfficeIntegration.PowerPointInfo"/>
  </ds:schemaRefs>
</ds:datastoreItem>
</file>

<file path=customXml/itemProps33.xml><?xml version="1.0" encoding="utf-8"?>
<ds:datastoreItem xmlns:ds="http://schemas.openxmlformats.org/officeDocument/2006/customXml" ds:itemID="{46FAC9BB-D2C9-44A1-8B95-470315D82D86}">
  <ds:schemaRefs>
    <ds:schemaRef ds:uri="ESRI.ArcGIS.Mapping.OfficeIntegration.PowerPointInfo"/>
  </ds:schemaRefs>
</ds:datastoreItem>
</file>

<file path=customXml/itemProps34.xml><?xml version="1.0" encoding="utf-8"?>
<ds:datastoreItem xmlns:ds="http://schemas.openxmlformats.org/officeDocument/2006/customXml" ds:itemID="{A7D418D4-9FDB-4F0B-A1FF-267F4C13126E}">
  <ds:schemaRefs>
    <ds:schemaRef ds:uri="ESRI.ArcGIS.Mapping.OfficeIntegration.PowerPointInfo"/>
  </ds:schemaRefs>
</ds:datastoreItem>
</file>

<file path=customXml/itemProps35.xml><?xml version="1.0" encoding="utf-8"?>
<ds:datastoreItem xmlns:ds="http://schemas.openxmlformats.org/officeDocument/2006/customXml" ds:itemID="{3AD84D7E-39E2-4C00-B046-A49A270D41A8}">
  <ds:schemaRefs>
    <ds:schemaRef ds:uri="ESRI.ArcGIS.Mapping.OfficeIntegration.PowerPointInfo"/>
  </ds:schemaRefs>
</ds:datastoreItem>
</file>

<file path=customXml/itemProps36.xml><?xml version="1.0" encoding="utf-8"?>
<ds:datastoreItem xmlns:ds="http://schemas.openxmlformats.org/officeDocument/2006/customXml" ds:itemID="{7989F5A7-B7A6-4732-9A2F-3E10D9033C64}">
  <ds:schemaRefs>
    <ds:schemaRef ds:uri="ESRI.ArcGIS.Mapping.OfficeIntegration.PowerPointInfo"/>
  </ds:schemaRefs>
</ds:datastoreItem>
</file>

<file path=customXml/itemProps37.xml><?xml version="1.0" encoding="utf-8"?>
<ds:datastoreItem xmlns:ds="http://schemas.openxmlformats.org/officeDocument/2006/customXml" ds:itemID="{216169D7-4857-4130-BF1B-BE91FFA6E9C9}">
  <ds:schemaRefs>
    <ds:schemaRef ds:uri="ESRI.ArcGIS.Mapping.OfficeIntegration.PowerPointInfo"/>
  </ds:schemaRefs>
</ds:datastoreItem>
</file>

<file path=customXml/itemProps38.xml><?xml version="1.0" encoding="utf-8"?>
<ds:datastoreItem xmlns:ds="http://schemas.openxmlformats.org/officeDocument/2006/customXml" ds:itemID="{3FA2412A-6177-4EA4-B50C-398B7E879011}">
  <ds:schemaRefs>
    <ds:schemaRef ds:uri="ESRI.ArcGIS.Mapping.OfficeIntegration.PowerPointInfo"/>
  </ds:schemaRefs>
</ds:datastoreItem>
</file>

<file path=customXml/itemProps39.xml><?xml version="1.0" encoding="utf-8"?>
<ds:datastoreItem xmlns:ds="http://schemas.openxmlformats.org/officeDocument/2006/customXml" ds:itemID="{A0CF628E-6BF6-49CF-9607-5B244626C106}">
  <ds:schemaRefs>
    <ds:schemaRef ds:uri="ESRI.ArcGIS.Mapping.OfficeIntegration.PowerPointInfo"/>
  </ds:schemaRefs>
</ds:datastoreItem>
</file>

<file path=customXml/itemProps4.xml><?xml version="1.0" encoding="utf-8"?>
<ds:datastoreItem xmlns:ds="http://schemas.openxmlformats.org/officeDocument/2006/customXml" ds:itemID="{58B6D2B4-4199-4A4C-A6BE-E30A5DAAB42D}">
  <ds:schemaRefs>
    <ds:schemaRef ds:uri="ESRI.ArcGIS.Mapping.OfficeIntegration.PowerPointInfo"/>
  </ds:schemaRefs>
</ds:datastoreItem>
</file>

<file path=customXml/itemProps40.xml><?xml version="1.0" encoding="utf-8"?>
<ds:datastoreItem xmlns:ds="http://schemas.openxmlformats.org/officeDocument/2006/customXml" ds:itemID="{BE96025D-214E-4AC9-A071-FC19229FD6B0}">
  <ds:schemaRefs>
    <ds:schemaRef ds:uri="ESRI.ArcGIS.Mapping.OfficeIntegration.PowerPointInfo"/>
  </ds:schemaRefs>
</ds:datastoreItem>
</file>

<file path=customXml/itemProps41.xml><?xml version="1.0" encoding="utf-8"?>
<ds:datastoreItem xmlns:ds="http://schemas.openxmlformats.org/officeDocument/2006/customXml" ds:itemID="{87D5BDF3-599E-4F43-BBF0-A274FE4C04B4}">
  <ds:schemaRefs>
    <ds:schemaRef ds:uri="ESRI.ArcGIS.Mapping.OfficeIntegration.PowerPointInfo"/>
  </ds:schemaRefs>
</ds:datastoreItem>
</file>

<file path=customXml/itemProps42.xml><?xml version="1.0" encoding="utf-8"?>
<ds:datastoreItem xmlns:ds="http://schemas.openxmlformats.org/officeDocument/2006/customXml" ds:itemID="{3F02A355-43F6-4D19-9A3C-539561CF7303}">
  <ds:schemaRefs>
    <ds:schemaRef ds:uri="ESRI.ArcGIS.Mapping.OfficeIntegration.PowerPointInfo"/>
  </ds:schemaRefs>
</ds:datastoreItem>
</file>

<file path=customXml/itemProps43.xml><?xml version="1.0" encoding="utf-8"?>
<ds:datastoreItem xmlns:ds="http://schemas.openxmlformats.org/officeDocument/2006/customXml" ds:itemID="{783D6864-55C2-4C6E-8363-0FD52250A734}">
  <ds:schemaRefs>
    <ds:schemaRef ds:uri="ESRI.ArcGIS.Mapping.OfficeIntegration.PowerPointInfo"/>
  </ds:schemaRefs>
</ds:datastoreItem>
</file>

<file path=customXml/itemProps44.xml><?xml version="1.0" encoding="utf-8"?>
<ds:datastoreItem xmlns:ds="http://schemas.openxmlformats.org/officeDocument/2006/customXml" ds:itemID="{13AD3793-CB84-4BCA-A7CD-75D703E88D72}">
  <ds:schemaRefs>
    <ds:schemaRef ds:uri="ESRI.ArcGIS.Mapping.OfficeIntegration.PowerPointInfo"/>
  </ds:schemaRefs>
</ds:datastoreItem>
</file>

<file path=customXml/itemProps45.xml><?xml version="1.0" encoding="utf-8"?>
<ds:datastoreItem xmlns:ds="http://schemas.openxmlformats.org/officeDocument/2006/customXml" ds:itemID="{A7B97302-3303-4875-A6CB-953E76949AB9}">
  <ds:schemaRefs>
    <ds:schemaRef ds:uri="ESRI.ArcGIS.Mapping.OfficeIntegration.PowerPointInfo"/>
  </ds:schemaRefs>
</ds:datastoreItem>
</file>

<file path=customXml/itemProps46.xml><?xml version="1.0" encoding="utf-8"?>
<ds:datastoreItem xmlns:ds="http://schemas.openxmlformats.org/officeDocument/2006/customXml" ds:itemID="{B7983F47-D780-49E5-8022-BAA55FFC9FC1}">
  <ds:schemaRefs>
    <ds:schemaRef ds:uri="ESRI.ArcGIS.Mapping.OfficeIntegration.PowerPointInfo"/>
  </ds:schemaRefs>
</ds:datastoreItem>
</file>

<file path=customXml/itemProps47.xml><?xml version="1.0" encoding="utf-8"?>
<ds:datastoreItem xmlns:ds="http://schemas.openxmlformats.org/officeDocument/2006/customXml" ds:itemID="{CC23D8DE-0899-4786-A5BB-E83C9D5AE2ED}">
  <ds:schemaRefs>
    <ds:schemaRef ds:uri="ESRI.ArcGIS.Mapping.OfficeIntegration.PowerPointInfo"/>
  </ds:schemaRefs>
</ds:datastoreItem>
</file>

<file path=customXml/itemProps48.xml><?xml version="1.0" encoding="utf-8"?>
<ds:datastoreItem xmlns:ds="http://schemas.openxmlformats.org/officeDocument/2006/customXml" ds:itemID="{3657D0D8-1C06-4320-AC67-52ACB0ADBC20}">
  <ds:schemaRefs>
    <ds:schemaRef ds:uri="ESRI.ArcGIS.Mapping.OfficeIntegration.PowerPointInfo"/>
  </ds:schemaRefs>
</ds:datastoreItem>
</file>

<file path=customXml/itemProps49.xml><?xml version="1.0" encoding="utf-8"?>
<ds:datastoreItem xmlns:ds="http://schemas.openxmlformats.org/officeDocument/2006/customXml" ds:itemID="{75F0976C-EE2A-4159-89B0-F6CE85CE101C}">
  <ds:schemaRefs>
    <ds:schemaRef ds:uri="ESRI.ArcGIS.Mapping.OfficeIntegration.PowerPointInfo"/>
  </ds:schemaRefs>
</ds:datastoreItem>
</file>

<file path=customXml/itemProps5.xml><?xml version="1.0" encoding="utf-8"?>
<ds:datastoreItem xmlns:ds="http://schemas.openxmlformats.org/officeDocument/2006/customXml" ds:itemID="{4C799BE9-0993-4569-8C2F-E706D228BC9B}">
  <ds:schemaRefs>
    <ds:schemaRef ds:uri="ESRI.ArcGIS.Mapping.OfficeIntegration.PowerPointInfo"/>
  </ds:schemaRefs>
</ds:datastoreItem>
</file>

<file path=customXml/itemProps50.xml><?xml version="1.0" encoding="utf-8"?>
<ds:datastoreItem xmlns:ds="http://schemas.openxmlformats.org/officeDocument/2006/customXml" ds:itemID="{3A5A89E5-01C2-4B0B-85FD-C88FBDF7060E}">
  <ds:schemaRefs>
    <ds:schemaRef ds:uri="ESRI.ArcGIS.Mapping.OfficeIntegration.PowerPointInfo"/>
  </ds:schemaRefs>
</ds:datastoreItem>
</file>

<file path=customXml/itemProps51.xml><?xml version="1.0" encoding="utf-8"?>
<ds:datastoreItem xmlns:ds="http://schemas.openxmlformats.org/officeDocument/2006/customXml" ds:itemID="{A3BAAF06-F97D-467D-AB25-2BBCC8911946}">
  <ds:schemaRefs>
    <ds:schemaRef ds:uri="ESRI.ArcGIS.Mapping.OfficeIntegration.PowerPointInfo"/>
  </ds:schemaRefs>
</ds:datastoreItem>
</file>

<file path=customXml/itemProps52.xml><?xml version="1.0" encoding="utf-8"?>
<ds:datastoreItem xmlns:ds="http://schemas.openxmlformats.org/officeDocument/2006/customXml" ds:itemID="{6D7D59DA-FA12-4C38-B0A3-C6641C9899FB}">
  <ds:schemaRefs>
    <ds:schemaRef ds:uri="ESRI.ArcGIS.Mapping.OfficeIntegration.PowerPointInfo"/>
  </ds:schemaRefs>
</ds:datastoreItem>
</file>

<file path=customXml/itemProps53.xml><?xml version="1.0" encoding="utf-8"?>
<ds:datastoreItem xmlns:ds="http://schemas.openxmlformats.org/officeDocument/2006/customXml" ds:itemID="{FD303550-0BB3-4299-8A7D-057772E0FBF5}">
  <ds:schemaRefs>
    <ds:schemaRef ds:uri="ESRI.ArcGIS.Mapping.OfficeIntegration.PowerPointInfo"/>
  </ds:schemaRefs>
</ds:datastoreItem>
</file>

<file path=customXml/itemProps54.xml><?xml version="1.0" encoding="utf-8"?>
<ds:datastoreItem xmlns:ds="http://schemas.openxmlformats.org/officeDocument/2006/customXml" ds:itemID="{85CBDC7D-769C-435D-B177-61FBAC2B3286}">
  <ds:schemaRefs>
    <ds:schemaRef ds:uri="ESRI.ArcGIS.Mapping.OfficeIntegration.PowerPointInfo"/>
  </ds:schemaRefs>
</ds:datastoreItem>
</file>

<file path=customXml/itemProps55.xml><?xml version="1.0" encoding="utf-8"?>
<ds:datastoreItem xmlns:ds="http://schemas.openxmlformats.org/officeDocument/2006/customXml" ds:itemID="{D71FADAA-0DD1-4DB2-B1FE-C3D109FF9289}">
  <ds:schemaRefs>
    <ds:schemaRef ds:uri="ESRI.ArcGIS.Mapping.OfficeIntegration.PowerPointInfo"/>
  </ds:schemaRefs>
</ds:datastoreItem>
</file>

<file path=customXml/itemProps56.xml><?xml version="1.0" encoding="utf-8"?>
<ds:datastoreItem xmlns:ds="http://schemas.openxmlformats.org/officeDocument/2006/customXml" ds:itemID="{64A282DF-BDC1-45A9-9D3E-4373CE69E059}">
  <ds:schemaRefs>
    <ds:schemaRef ds:uri="ESRI.ArcGIS.Mapping.OfficeIntegration.PowerPointInfo"/>
  </ds:schemaRefs>
</ds:datastoreItem>
</file>

<file path=customXml/itemProps57.xml><?xml version="1.0" encoding="utf-8"?>
<ds:datastoreItem xmlns:ds="http://schemas.openxmlformats.org/officeDocument/2006/customXml" ds:itemID="{48399AAC-9324-4AD8-AF27-ECBBA706C5D4}">
  <ds:schemaRefs>
    <ds:schemaRef ds:uri="ESRI.ArcGIS.Mapping.OfficeIntegration.PowerPointInfo"/>
  </ds:schemaRefs>
</ds:datastoreItem>
</file>

<file path=customXml/itemProps58.xml><?xml version="1.0" encoding="utf-8"?>
<ds:datastoreItem xmlns:ds="http://schemas.openxmlformats.org/officeDocument/2006/customXml" ds:itemID="{669A790C-F4DF-4A4A-A83F-091F03DC63A0}">
  <ds:schemaRefs>
    <ds:schemaRef ds:uri="ESRI.ArcGIS.Mapping.OfficeIntegration.PowerPointInfo"/>
  </ds:schemaRefs>
</ds:datastoreItem>
</file>

<file path=customXml/itemProps59.xml><?xml version="1.0" encoding="utf-8"?>
<ds:datastoreItem xmlns:ds="http://schemas.openxmlformats.org/officeDocument/2006/customXml" ds:itemID="{665F8160-551A-4194-86FE-0BBF896935C2}">
  <ds:schemaRefs>
    <ds:schemaRef ds:uri="ESRI.ArcGIS.Mapping.OfficeIntegration.PowerPointInfo"/>
  </ds:schemaRefs>
</ds:datastoreItem>
</file>

<file path=customXml/itemProps6.xml><?xml version="1.0" encoding="utf-8"?>
<ds:datastoreItem xmlns:ds="http://schemas.openxmlformats.org/officeDocument/2006/customXml" ds:itemID="{643B646F-42EE-46F3-A690-C21EA464F2D2}">
  <ds:schemaRefs>
    <ds:schemaRef ds:uri="ESRI.ArcGIS.Mapping.OfficeIntegration.PowerPointInfo"/>
  </ds:schemaRefs>
</ds:datastoreItem>
</file>

<file path=customXml/itemProps60.xml><?xml version="1.0" encoding="utf-8"?>
<ds:datastoreItem xmlns:ds="http://schemas.openxmlformats.org/officeDocument/2006/customXml" ds:itemID="{19EE9829-A298-47A9-B56F-66970D95C0D0}">
  <ds:schemaRefs>
    <ds:schemaRef ds:uri="ESRI.ArcGIS.Mapping.OfficeIntegration.PowerPointInfo"/>
  </ds:schemaRefs>
</ds:datastoreItem>
</file>

<file path=customXml/itemProps61.xml><?xml version="1.0" encoding="utf-8"?>
<ds:datastoreItem xmlns:ds="http://schemas.openxmlformats.org/officeDocument/2006/customXml" ds:itemID="{9FA59AA2-040C-46FF-A4B7-81F062F258CD}">
  <ds:schemaRefs>
    <ds:schemaRef ds:uri="ESRI.ArcGIS.Mapping.OfficeIntegration.PowerPointInfo"/>
  </ds:schemaRefs>
</ds:datastoreItem>
</file>

<file path=customXml/itemProps62.xml><?xml version="1.0" encoding="utf-8"?>
<ds:datastoreItem xmlns:ds="http://schemas.openxmlformats.org/officeDocument/2006/customXml" ds:itemID="{696AC8AE-4253-4507-9D8A-E7630D74B283}">
  <ds:schemaRefs>
    <ds:schemaRef ds:uri="ESRI.ArcGIS.Mapping.OfficeIntegration.PowerPointInfo"/>
  </ds:schemaRefs>
</ds:datastoreItem>
</file>

<file path=customXml/itemProps63.xml><?xml version="1.0" encoding="utf-8"?>
<ds:datastoreItem xmlns:ds="http://schemas.openxmlformats.org/officeDocument/2006/customXml" ds:itemID="{9E76F240-F5C3-4099-8CAD-2FA4BBDC5815}">
  <ds:schemaRefs>
    <ds:schemaRef ds:uri="ESRI.ArcGIS.Mapping.OfficeIntegration.PowerPointInfo"/>
  </ds:schemaRefs>
</ds:datastoreItem>
</file>

<file path=customXml/itemProps64.xml><?xml version="1.0" encoding="utf-8"?>
<ds:datastoreItem xmlns:ds="http://schemas.openxmlformats.org/officeDocument/2006/customXml" ds:itemID="{2ACFCE29-7F98-414E-8E6E-8F9306DFE154}">
  <ds:schemaRefs>
    <ds:schemaRef ds:uri="ESRI.ArcGIS.Mapping.OfficeIntegration.PowerPointInfo"/>
  </ds:schemaRefs>
</ds:datastoreItem>
</file>

<file path=customXml/itemProps65.xml><?xml version="1.0" encoding="utf-8"?>
<ds:datastoreItem xmlns:ds="http://schemas.openxmlformats.org/officeDocument/2006/customXml" ds:itemID="{4AA22355-B715-4DFB-B8F2-E7C8CFF0ED46}">
  <ds:schemaRefs>
    <ds:schemaRef ds:uri="ESRI.ArcGIS.Mapping.OfficeIntegration.PowerPointInfo"/>
  </ds:schemaRefs>
</ds:datastoreItem>
</file>

<file path=customXml/itemProps66.xml><?xml version="1.0" encoding="utf-8"?>
<ds:datastoreItem xmlns:ds="http://schemas.openxmlformats.org/officeDocument/2006/customXml" ds:itemID="{D18C674C-84F8-4063-8318-FAE3AE8E923D}">
  <ds:schemaRefs>
    <ds:schemaRef ds:uri="ESRI.ArcGIS.Mapping.OfficeIntegration.PowerPointInfo"/>
  </ds:schemaRefs>
</ds:datastoreItem>
</file>

<file path=customXml/itemProps67.xml><?xml version="1.0" encoding="utf-8"?>
<ds:datastoreItem xmlns:ds="http://schemas.openxmlformats.org/officeDocument/2006/customXml" ds:itemID="{E1AB99AB-4816-4D53-9B70-C43307984A20}">
  <ds:schemaRefs>
    <ds:schemaRef ds:uri="ESRI.ArcGIS.Mapping.OfficeIntegration.PowerPointInfo"/>
  </ds:schemaRefs>
</ds:datastoreItem>
</file>

<file path=customXml/itemProps68.xml><?xml version="1.0" encoding="utf-8"?>
<ds:datastoreItem xmlns:ds="http://schemas.openxmlformats.org/officeDocument/2006/customXml" ds:itemID="{AC77B6F1-B95B-4EEA-8198-F7DDB941D0C4}">
  <ds:schemaRefs>
    <ds:schemaRef ds:uri="ESRI.ArcGIS.Mapping.OfficeIntegration.PowerPointInfo"/>
  </ds:schemaRefs>
</ds:datastoreItem>
</file>

<file path=customXml/itemProps69.xml><?xml version="1.0" encoding="utf-8"?>
<ds:datastoreItem xmlns:ds="http://schemas.openxmlformats.org/officeDocument/2006/customXml" ds:itemID="{E9907FCB-C23B-423C-96F3-6421416630D8}">
  <ds:schemaRefs>
    <ds:schemaRef ds:uri="ESRI.ArcGIS.Mapping.OfficeIntegration.PowerPointInfo"/>
  </ds:schemaRefs>
</ds:datastoreItem>
</file>

<file path=customXml/itemProps7.xml><?xml version="1.0" encoding="utf-8"?>
<ds:datastoreItem xmlns:ds="http://schemas.openxmlformats.org/officeDocument/2006/customXml" ds:itemID="{3CACD481-C149-41BE-8605-8B9A9F3935B2}">
  <ds:schemaRefs>
    <ds:schemaRef ds:uri="ESRI.ArcGIS.Mapping.OfficeIntegration.PowerPointInfo"/>
  </ds:schemaRefs>
</ds:datastoreItem>
</file>

<file path=customXml/itemProps70.xml><?xml version="1.0" encoding="utf-8"?>
<ds:datastoreItem xmlns:ds="http://schemas.openxmlformats.org/officeDocument/2006/customXml" ds:itemID="{DDDE7944-D4DE-4766-901B-B07B46AD5A3F}">
  <ds:schemaRefs>
    <ds:schemaRef ds:uri="ESRI.ArcGIS.Mapping.OfficeIntegration.PowerPointInfo"/>
  </ds:schemaRefs>
</ds:datastoreItem>
</file>

<file path=customXml/itemProps71.xml><?xml version="1.0" encoding="utf-8"?>
<ds:datastoreItem xmlns:ds="http://schemas.openxmlformats.org/officeDocument/2006/customXml" ds:itemID="{0BBE1A7F-DABB-4D9A-AE5B-6C6D962BD2E6}">
  <ds:schemaRefs>
    <ds:schemaRef ds:uri="ESRI.ArcGIS.Mapping.OfficeIntegration.PowerPointInfo"/>
  </ds:schemaRefs>
</ds:datastoreItem>
</file>

<file path=customXml/itemProps72.xml><?xml version="1.0" encoding="utf-8"?>
<ds:datastoreItem xmlns:ds="http://schemas.openxmlformats.org/officeDocument/2006/customXml" ds:itemID="{09745331-1022-46EC-9035-303CE924D3CA}">
  <ds:schemaRefs>
    <ds:schemaRef ds:uri="ESRI.ArcGIS.Mapping.OfficeIntegration.PowerPointInfo"/>
  </ds:schemaRefs>
</ds:datastoreItem>
</file>

<file path=customXml/itemProps73.xml><?xml version="1.0" encoding="utf-8"?>
<ds:datastoreItem xmlns:ds="http://schemas.openxmlformats.org/officeDocument/2006/customXml" ds:itemID="{624FD2AF-5FDC-496B-A2BE-F8C2433312A9}">
  <ds:schemaRefs>
    <ds:schemaRef ds:uri="ESRI.ArcGIS.Mapping.OfficeIntegration.PowerPointInfo"/>
  </ds:schemaRefs>
</ds:datastoreItem>
</file>

<file path=customXml/itemProps74.xml><?xml version="1.0" encoding="utf-8"?>
<ds:datastoreItem xmlns:ds="http://schemas.openxmlformats.org/officeDocument/2006/customXml" ds:itemID="{AD82ADAD-3CA1-4073-A349-27DA9B44BBA5}">
  <ds:schemaRefs>
    <ds:schemaRef ds:uri="ESRI.ArcGIS.Mapping.OfficeIntegration.PowerPointInfo"/>
  </ds:schemaRefs>
</ds:datastoreItem>
</file>

<file path=customXml/itemProps75.xml><?xml version="1.0" encoding="utf-8"?>
<ds:datastoreItem xmlns:ds="http://schemas.openxmlformats.org/officeDocument/2006/customXml" ds:itemID="{A2485F67-3DD1-439D-AD4D-474A97C2D5F8}">
  <ds:schemaRefs>
    <ds:schemaRef ds:uri="ESRI.ArcGIS.Mapping.OfficeIntegration.PowerPointInfo"/>
  </ds:schemaRefs>
</ds:datastoreItem>
</file>

<file path=customXml/itemProps76.xml><?xml version="1.0" encoding="utf-8"?>
<ds:datastoreItem xmlns:ds="http://schemas.openxmlformats.org/officeDocument/2006/customXml" ds:itemID="{214F64E0-63E7-45E2-A19B-B00AB7740299}">
  <ds:schemaRefs>
    <ds:schemaRef ds:uri="ESRI.ArcGIS.Mapping.OfficeIntegration.PowerPointInfo"/>
  </ds:schemaRefs>
</ds:datastoreItem>
</file>

<file path=customXml/itemProps77.xml><?xml version="1.0" encoding="utf-8"?>
<ds:datastoreItem xmlns:ds="http://schemas.openxmlformats.org/officeDocument/2006/customXml" ds:itemID="{052A3411-8766-47EC-8D18-BDD12B326735}">
  <ds:schemaRefs>
    <ds:schemaRef ds:uri="ESRI.ArcGIS.Mapping.OfficeIntegration.PowerPointInfo"/>
  </ds:schemaRefs>
</ds:datastoreItem>
</file>

<file path=customXml/itemProps78.xml><?xml version="1.0" encoding="utf-8"?>
<ds:datastoreItem xmlns:ds="http://schemas.openxmlformats.org/officeDocument/2006/customXml" ds:itemID="{0B2E203A-26B2-465A-8C2A-F4D2948843C8}">
  <ds:schemaRefs>
    <ds:schemaRef ds:uri="ESRI.ArcGIS.Mapping.OfficeIntegration.PowerPointInfo"/>
  </ds:schemaRefs>
</ds:datastoreItem>
</file>

<file path=customXml/itemProps79.xml><?xml version="1.0" encoding="utf-8"?>
<ds:datastoreItem xmlns:ds="http://schemas.openxmlformats.org/officeDocument/2006/customXml" ds:itemID="{760EF653-DA61-4B37-AEF0-C2A9CEB42425}">
  <ds:schemaRefs>
    <ds:schemaRef ds:uri="ESRI.ArcGIS.Mapping.OfficeIntegration.PowerPointInfo"/>
  </ds:schemaRefs>
</ds:datastoreItem>
</file>

<file path=customXml/itemProps8.xml><?xml version="1.0" encoding="utf-8"?>
<ds:datastoreItem xmlns:ds="http://schemas.openxmlformats.org/officeDocument/2006/customXml" ds:itemID="{187633C7-EFB3-43F2-BA54-A6279CC5CD09}">
  <ds:schemaRefs>
    <ds:schemaRef ds:uri="ESRI.ArcGIS.Mapping.OfficeIntegration.PowerPointInfo"/>
  </ds:schemaRefs>
</ds:datastoreItem>
</file>

<file path=customXml/itemProps80.xml><?xml version="1.0" encoding="utf-8"?>
<ds:datastoreItem xmlns:ds="http://schemas.openxmlformats.org/officeDocument/2006/customXml" ds:itemID="{2494AFB6-02D5-48EF-902D-8BCDD94FA729}">
  <ds:schemaRefs>
    <ds:schemaRef ds:uri="ESRI.ArcGIS.Mapping.OfficeIntegration.PowerPointInfo"/>
  </ds:schemaRefs>
</ds:datastoreItem>
</file>

<file path=customXml/itemProps81.xml><?xml version="1.0" encoding="utf-8"?>
<ds:datastoreItem xmlns:ds="http://schemas.openxmlformats.org/officeDocument/2006/customXml" ds:itemID="{A892FC15-9502-4668-A02F-9AE92F42B79D}">
  <ds:schemaRefs>
    <ds:schemaRef ds:uri="ESRI.ArcGIS.Mapping.OfficeIntegration.PowerPointInfo"/>
  </ds:schemaRefs>
</ds:datastoreItem>
</file>

<file path=customXml/itemProps82.xml><?xml version="1.0" encoding="utf-8"?>
<ds:datastoreItem xmlns:ds="http://schemas.openxmlformats.org/officeDocument/2006/customXml" ds:itemID="{86FDB840-1843-4D20-B311-6D91B19EA0F2}">
  <ds:schemaRefs>
    <ds:schemaRef ds:uri="ESRI.ArcGIS.Mapping.OfficeIntegration.PowerPointInfo"/>
  </ds:schemaRefs>
</ds:datastoreItem>
</file>

<file path=customXml/itemProps83.xml><?xml version="1.0" encoding="utf-8"?>
<ds:datastoreItem xmlns:ds="http://schemas.openxmlformats.org/officeDocument/2006/customXml" ds:itemID="{5BE7633B-0266-465B-8A10-9D0DD65CAAE5}">
  <ds:schemaRefs>
    <ds:schemaRef ds:uri="ESRI.ArcGIS.Mapping.OfficeIntegration.PowerPointInfo"/>
  </ds:schemaRefs>
</ds:datastoreItem>
</file>

<file path=customXml/itemProps84.xml><?xml version="1.0" encoding="utf-8"?>
<ds:datastoreItem xmlns:ds="http://schemas.openxmlformats.org/officeDocument/2006/customXml" ds:itemID="{0A4A30C7-A366-4DED-B54C-9DACA529D237}">
  <ds:schemaRefs>
    <ds:schemaRef ds:uri="ESRI.ArcGIS.Mapping.OfficeIntegration.PowerPointInfo"/>
  </ds:schemaRefs>
</ds:datastoreItem>
</file>

<file path=customXml/itemProps85.xml><?xml version="1.0" encoding="utf-8"?>
<ds:datastoreItem xmlns:ds="http://schemas.openxmlformats.org/officeDocument/2006/customXml" ds:itemID="{B3B2F733-6F32-4EF1-B513-9B2CD793167C}">
  <ds:schemaRefs>
    <ds:schemaRef ds:uri="ESRI.ArcGIS.Mapping.OfficeIntegration.PowerPointInfo"/>
  </ds:schemaRefs>
</ds:datastoreItem>
</file>

<file path=customXml/itemProps86.xml><?xml version="1.0" encoding="utf-8"?>
<ds:datastoreItem xmlns:ds="http://schemas.openxmlformats.org/officeDocument/2006/customXml" ds:itemID="{EB19511A-A18B-4EBD-893C-304470E2061B}">
  <ds:schemaRefs>
    <ds:schemaRef ds:uri="ESRI.ArcGIS.Mapping.OfficeIntegration.PowerPointInfo"/>
  </ds:schemaRefs>
</ds:datastoreItem>
</file>

<file path=customXml/itemProps87.xml><?xml version="1.0" encoding="utf-8"?>
<ds:datastoreItem xmlns:ds="http://schemas.openxmlformats.org/officeDocument/2006/customXml" ds:itemID="{7DD92134-FD2E-4434-85CF-CBF17997C993}">
  <ds:schemaRefs>
    <ds:schemaRef ds:uri="ESRI.ArcGIS.Mapping.OfficeIntegration.PowerPointInfo"/>
  </ds:schemaRefs>
</ds:datastoreItem>
</file>

<file path=customXml/itemProps88.xml><?xml version="1.0" encoding="utf-8"?>
<ds:datastoreItem xmlns:ds="http://schemas.openxmlformats.org/officeDocument/2006/customXml" ds:itemID="{E240B6F1-38EA-495B-B8EB-5E4973EF15EF}">
  <ds:schemaRefs>
    <ds:schemaRef ds:uri="ESRI.ArcGIS.Mapping.OfficeIntegration.PowerPointInfo"/>
  </ds:schemaRefs>
</ds:datastoreItem>
</file>

<file path=customXml/itemProps89.xml><?xml version="1.0" encoding="utf-8"?>
<ds:datastoreItem xmlns:ds="http://schemas.openxmlformats.org/officeDocument/2006/customXml" ds:itemID="{1F7620CD-2409-454D-A569-B561E0F5C26C}">
  <ds:schemaRefs>
    <ds:schemaRef ds:uri="ESRI.ArcGIS.Mapping.OfficeIntegration.PowerPointInfo"/>
  </ds:schemaRefs>
</ds:datastoreItem>
</file>

<file path=customXml/itemProps9.xml><?xml version="1.0" encoding="utf-8"?>
<ds:datastoreItem xmlns:ds="http://schemas.openxmlformats.org/officeDocument/2006/customXml" ds:itemID="{E442C76A-2F65-4933-8832-DB9D3225F10C}">
  <ds:schemaRefs>
    <ds:schemaRef ds:uri="ESRI.ArcGIS.Mapping.OfficeIntegration.PowerPointInfo"/>
  </ds:schemaRefs>
</ds:datastoreItem>
</file>

<file path=customXml/itemProps90.xml><?xml version="1.0" encoding="utf-8"?>
<ds:datastoreItem xmlns:ds="http://schemas.openxmlformats.org/officeDocument/2006/customXml" ds:itemID="{18F510F2-AFE7-48D7-A887-EC4533167C9D}">
  <ds:schemaRefs>
    <ds:schemaRef ds:uri="ESRI.ArcGIS.Mapping.OfficeIntegration.PowerPointInfo"/>
  </ds:schemaRefs>
</ds:datastoreItem>
</file>

<file path=customXml/itemProps91.xml><?xml version="1.0" encoding="utf-8"?>
<ds:datastoreItem xmlns:ds="http://schemas.openxmlformats.org/officeDocument/2006/customXml" ds:itemID="{3BD4A4A1-67E7-4B00-ACA5-81111929663A}">
  <ds:schemaRefs>
    <ds:schemaRef ds:uri="ESRI.ArcGIS.Mapping.OfficeIntegration.PowerPointInfo"/>
  </ds:schemaRefs>
</ds:datastoreItem>
</file>

<file path=customXml/itemProps92.xml><?xml version="1.0" encoding="utf-8"?>
<ds:datastoreItem xmlns:ds="http://schemas.openxmlformats.org/officeDocument/2006/customXml" ds:itemID="{FCD58F4E-6A1C-499F-B412-5BE9B02FFFF7}">
  <ds:schemaRefs>
    <ds:schemaRef ds:uri="ESRI.ArcGIS.Mapping.OfficeIntegration.PowerPointInfo"/>
  </ds:schemaRefs>
</ds:datastoreItem>
</file>

<file path=customXml/itemProps93.xml><?xml version="1.0" encoding="utf-8"?>
<ds:datastoreItem xmlns:ds="http://schemas.openxmlformats.org/officeDocument/2006/customXml" ds:itemID="{E7882DB6-404F-4EE5-80ED-709FF3F47445}">
  <ds:schemaRefs>
    <ds:schemaRef ds:uri="ESRI.ArcGIS.Mapping.OfficeIntegration.PowerPointInfo"/>
  </ds:schemaRefs>
</ds:datastoreItem>
</file>

<file path=customXml/itemProps94.xml><?xml version="1.0" encoding="utf-8"?>
<ds:datastoreItem xmlns:ds="http://schemas.openxmlformats.org/officeDocument/2006/customXml" ds:itemID="{807DE513-7A6F-472F-91BC-DFA34CDAA021}">
  <ds:schemaRefs>
    <ds:schemaRef ds:uri="ESRI.ArcGIS.Mapping.OfficeIntegration.PowerPointInfo"/>
  </ds:schemaRefs>
</ds:datastoreItem>
</file>

<file path=customXml/itemProps95.xml><?xml version="1.0" encoding="utf-8"?>
<ds:datastoreItem xmlns:ds="http://schemas.openxmlformats.org/officeDocument/2006/customXml" ds:itemID="{A5BF491F-3FB9-45BB-9754-D14B182AB8BB}">
  <ds:schemaRefs>
    <ds:schemaRef ds:uri="ESRI.ArcGIS.Mapping.OfficeIntegration.PowerPointInfo"/>
  </ds:schemaRefs>
</ds:datastoreItem>
</file>

<file path=customXml/itemProps96.xml><?xml version="1.0" encoding="utf-8"?>
<ds:datastoreItem xmlns:ds="http://schemas.openxmlformats.org/officeDocument/2006/customXml" ds:itemID="{B642EA17-EBB1-4873-8D42-9AA8A0471655}">
  <ds:schemaRefs>
    <ds:schemaRef ds:uri="ESRI.ArcGIS.Mapping.OfficeIntegration.PowerPointInfo"/>
  </ds:schemaRefs>
</ds:datastoreItem>
</file>

<file path=customXml/itemProps97.xml><?xml version="1.0" encoding="utf-8"?>
<ds:datastoreItem xmlns:ds="http://schemas.openxmlformats.org/officeDocument/2006/customXml" ds:itemID="{90C0F376-0932-4AFE-9626-D9DEB022DBD9}">
  <ds:schemaRefs>
    <ds:schemaRef ds:uri="ESRI.ArcGIS.Mapping.OfficeIntegration.PowerPointInfo"/>
  </ds:schemaRefs>
</ds:datastoreItem>
</file>

<file path=customXml/itemProps98.xml><?xml version="1.0" encoding="utf-8"?>
<ds:datastoreItem xmlns:ds="http://schemas.openxmlformats.org/officeDocument/2006/customXml" ds:itemID="{ACD3EBF2-27C1-45C3-98EB-23671DF9EE7F}">
  <ds:schemaRefs>
    <ds:schemaRef ds:uri="ESRI.ArcGIS.Mapping.OfficeIntegration.PowerPointInfo"/>
  </ds:schemaRefs>
</ds:datastoreItem>
</file>

<file path=customXml/itemProps99.xml><?xml version="1.0" encoding="utf-8"?>
<ds:datastoreItem xmlns:ds="http://schemas.openxmlformats.org/officeDocument/2006/customXml" ds:itemID="{8CF35EA1-9173-4CC8-B600-39C8DDC4ADE3}">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102</TotalTime>
  <Words>3072</Words>
  <Application>Microsoft Office PowerPoint</Application>
  <PresentationFormat>On-screen Show (4:3)</PresentationFormat>
  <Paragraphs>301</Paragraphs>
  <Slides>29</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Courier New</vt:lpstr>
      <vt:lpstr>Symbol</vt:lpstr>
      <vt:lpstr>Wingdings</vt:lpstr>
      <vt:lpstr>Blank Presentation</vt:lpstr>
      <vt:lpstr>Carbon Tetrachloride (CTC) Proposed Rulemaking under  TSCA Section 6(a) </vt:lpstr>
      <vt:lpstr>Agenda </vt:lpstr>
      <vt:lpstr>EPA’s Proposal and the Toxics Substances Control Act (TSCA)</vt:lpstr>
      <vt:lpstr>Purpose and Overview Of Rulemaking</vt:lpstr>
      <vt:lpstr>CTC Background</vt:lpstr>
      <vt:lpstr>CTC Risk Evaluation:  Unreasonable Risk for Workers</vt:lpstr>
      <vt:lpstr>TSCA Section 6(a) Regulatory Options</vt:lpstr>
      <vt:lpstr>TSCA Section 6(a) Regulatory Options (cont.)</vt:lpstr>
      <vt:lpstr>Principles for Transparency During Risk Management</vt:lpstr>
      <vt:lpstr>Developing Effective Regulations</vt:lpstr>
      <vt:lpstr>Developing Effective Regulations (cont.)</vt:lpstr>
      <vt:lpstr>Developing Effective Regulations (cont.)</vt:lpstr>
      <vt:lpstr>The Proposed Regulation</vt:lpstr>
      <vt:lpstr>Proposed Regulation: Workplace Chemical Protection Program</vt:lpstr>
      <vt:lpstr>Proposed Regulation: Workplace Chemical Protection Program (cont.)</vt:lpstr>
      <vt:lpstr>Proposed Regulation: Workplace Chemical Protection Program (cont.)</vt:lpstr>
      <vt:lpstr>Proposed Regulation: Industrial and Commercial Uses Continuing with WCPP</vt:lpstr>
      <vt:lpstr>Proposed Regulation: Workplace Controls for Laboratory Use</vt:lpstr>
      <vt:lpstr>Proposed Prohibitions: Industrial and Commercial Use</vt:lpstr>
      <vt:lpstr>Proposed Prohibitions: Industrial and Commercial Uses</vt:lpstr>
      <vt:lpstr>Proposed Requirements for Recordkeeping and Downstream Notification </vt:lpstr>
      <vt:lpstr>Proposed Effective Dates</vt:lpstr>
      <vt:lpstr>Primary Alternative Regulatory Action</vt:lpstr>
      <vt:lpstr>Benefits of Proposed Rule</vt:lpstr>
      <vt:lpstr>Request for Comments</vt:lpstr>
      <vt:lpstr>Types of Information that Best Informs Comments</vt:lpstr>
      <vt:lpstr>Next Steps</vt:lpstr>
      <vt:lpstr>Additional Resources</vt:lpstr>
      <vt:lpstr>Contact Us</vt:lpstr>
    </vt:vector>
  </TitlesOfParts>
  <Company>Office 2004 Test Drive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Menasche, Claudia (she/her/hers)</cp:lastModifiedBy>
  <cp:revision>3</cp:revision>
  <cp:lastPrinted>2016-02-17T21:02:35Z</cp:lastPrinted>
  <dcterms:created xsi:type="dcterms:W3CDTF">2011-02-09T16:00:48Z</dcterms:created>
  <dcterms:modified xsi:type="dcterms:W3CDTF">2023-07-27T17:58:54Z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EPA Subject">
    <vt:lpwstr/>
  </property>
  <property fmtid="{D5CDD505-2E9C-101B-9397-08002B2CF9AE}" pid="4" name="Document Type">
    <vt:lpwstr/>
  </property>
  <property fmtid="{D5CDD505-2E9C-101B-9397-08002B2CF9AE}" pid="5" name="e3f09c3df709400db2417a7161762d62">
    <vt:lpwstr/>
  </property>
  <property fmtid="{D5CDD505-2E9C-101B-9397-08002B2CF9AE}" pid="6" name="MediaServiceImageTags">
    <vt:lpwstr/>
  </property>
  <property fmtid="{D5CDD505-2E9C-101B-9397-08002B2CF9AE}" pid="7" name="ContentTypeId">
    <vt:lpwstr>0x01010027199B529898ED4FA46BFDA57F4E5B0C</vt:lpwstr>
  </property>
</Properties>
</file>