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8"/>
  </p:sldMasterIdLst>
  <p:notesMasterIdLst>
    <p:notesMasterId r:id="rId24"/>
  </p:notesMasterIdLst>
  <p:sldIdLst>
    <p:sldId id="256" r:id="rId9"/>
    <p:sldId id="273" r:id="rId10"/>
    <p:sldId id="258" r:id="rId11"/>
    <p:sldId id="274" r:id="rId12"/>
    <p:sldId id="260" r:id="rId13"/>
    <p:sldId id="261" r:id="rId14"/>
    <p:sldId id="257" r:id="rId15"/>
    <p:sldId id="263" r:id="rId16"/>
    <p:sldId id="259" r:id="rId17"/>
    <p:sldId id="270" r:id="rId18"/>
    <p:sldId id="262" r:id="rId19"/>
    <p:sldId id="264" r:id="rId20"/>
    <p:sldId id="266" r:id="rId21"/>
    <p:sldId id="265" r:id="rId22"/>
    <p:sldId id="26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6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107CA73-70F2-FEC2-2A22-0A399812A675}" name="Antisdel, Timothy" initials="AT" userId="S::antisdel.timothy@epa.gov::ac9067c7-d48e-4b01-b35c-c29e009493db" providerId="AD"/>
  <p188:author id="{EA770094-BF64-6C39-4EFA-3AB7D46C125B}" name="Reisman, Larry" initials="RL" userId="S::reisman.larry@epa.gov::155781f8-3ad8-4326-a569-e88c40c83380" providerId="AD"/>
  <p188:author id="{B22D33F0-BD6B-FB2F-4E0B-10C6A861E7F2}" name="Gaona, Sandra" initials="GS" userId="S::Gaona.Sandra@epa.gov::7eb00263-7b41-4c06-b21c-50eab6376e3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C"/>
    <a:srgbClr val="FAFAFA"/>
    <a:srgbClr val="F5FFFF"/>
    <a:srgbClr val="4FBEE1"/>
    <a:srgbClr val="FAFAFB"/>
    <a:srgbClr val="E4E5E7"/>
    <a:srgbClr val="FBFBFB"/>
    <a:srgbClr val="F2F3F4"/>
    <a:srgbClr val="E8E9EA"/>
    <a:srgbClr val="E0E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5" autoAdjust="0"/>
  </p:normalViewPr>
  <p:slideViewPr>
    <p:cSldViewPr snapToGrid="0">
      <p:cViewPr varScale="1">
        <p:scale>
          <a:sx n="83" d="100"/>
          <a:sy n="83" d="100"/>
        </p:scale>
        <p:origin x="586" y="62"/>
      </p:cViewPr>
      <p:guideLst>
        <p:guide orient="horz" pos="146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-13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customXml" Target="../customXml/item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wenson, Sarah" userId="54fca1ed-b65c-4c7d-9b1d-bcf0f847c5ca" providerId="ADAL" clId="{53198088-0A64-4779-BB92-2F70E1F68168}"/>
    <pc:docChg chg="undo custSel modSld">
      <pc:chgData name="Swenson, Sarah" userId="54fca1ed-b65c-4c7d-9b1d-bcf0f847c5ca" providerId="ADAL" clId="{53198088-0A64-4779-BB92-2F70E1F68168}" dt="2022-08-01T14:21:33.196" v="557" actId="478"/>
      <pc:docMkLst>
        <pc:docMk/>
      </pc:docMkLst>
      <pc:sldChg chg="addSp delSp modSp modTransition modAnim">
        <pc:chgData name="Swenson, Sarah" userId="54fca1ed-b65c-4c7d-9b1d-bcf0f847c5ca" providerId="ADAL" clId="{53198088-0A64-4779-BB92-2F70E1F68168}" dt="2022-08-01T13:40:27.433" v="312"/>
        <pc:sldMkLst>
          <pc:docMk/>
          <pc:sldMk cId="3990501483" sldId="257"/>
        </pc:sldMkLst>
        <pc:picChg chg="add del mod">
          <ac:chgData name="Swenson, Sarah" userId="54fca1ed-b65c-4c7d-9b1d-bcf0f847c5ca" providerId="ADAL" clId="{53198088-0A64-4779-BB92-2F70E1F68168}" dt="2022-07-29T18:40:03.902" v="184"/>
          <ac:picMkLst>
            <pc:docMk/>
            <pc:sldMk cId="3990501483" sldId="257"/>
            <ac:picMk id="3" creationId="{226C3B17-16E5-42E5-B7A5-948345E65294}"/>
          </ac:picMkLst>
        </pc:picChg>
        <pc:picChg chg="add del mod">
          <ac:chgData name="Swenson, Sarah" userId="54fca1ed-b65c-4c7d-9b1d-bcf0f847c5ca" providerId="ADAL" clId="{53198088-0A64-4779-BB92-2F70E1F68168}" dt="2022-08-01T13:36:10.582" v="305"/>
          <ac:picMkLst>
            <pc:docMk/>
            <pc:sldMk cId="3990501483" sldId="257"/>
            <ac:picMk id="3" creationId="{C640311F-69EF-431F-96F3-394FF633BF62}"/>
          </ac:picMkLst>
        </pc:picChg>
        <pc:picChg chg="add del mod">
          <ac:chgData name="Swenson, Sarah" userId="54fca1ed-b65c-4c7d-9b1d-bcf0f847c5ca" providerId="ADAL" clId="{53198088-0A64-4779-BB92-2F70E1F68168}" dt="2022-08-01T13:36:25.607" v="307"/>
          <ac:picMkLst>
            <pc:docMk/>
            <pc:sldMk cId="3990501483" sldId="257"/>
            <ac:picMk id="5" creationId="{6E6894F7-B761-4D19-82B1-CAC75A52A274}"/>
          </ac:picMkLst>
        </pc:picChg>
        <pc:picChg chg="add del mod">
          <ac:chgData name="Swenson, Sarah" userId="54fca1ed-b65c-4c7d-9b1d-bcf0f847c5ca" providerId="ADAL" clId="{53198088-0A64-4779-BB92-2F70E1F68168}" dt="2022-07-29T18:42:17.947" v="186"/>
          <ac:picMkLst>
            <pc:docMk/>
            <pc:sldMk cId="3990501483" sldId="257"/>
            <ac:picMk id="5" creationId="{791D8A00-6BDA-45E5-A40A-D0E687604ABE}"/>
          </ac:picMkLst>
        </pc:picChg>
        <pc:picChg chg="add del mod">
          <ac:chgData name="Swenson, Sarah" userId="54fca1ed-b65c-4c7d-9b1d-bcf0f847c5ca" providerId="ADAL" clId="{53198088-0A64-4779-BB92-2F70E1F68168}" dt="2022-08-01T13:37:10.157" v="309"/>
          <ac:picMkLst>
            <pc:docMk/>
            <pc:sldMk cId="3990501483" sldId="257"/>
            <ac:picMk id="7" creationId="{9DC36EF7-B4B7-4277-8F37-8DB2EE48EAA2}"/>
          </ac:picMkLst>
        </pc:picChg>
        <pc:picChg chg="add del mod">
          <ac:chgData name="Swenson, Sarah" userId="54fca1ed-b65c-4c7d-9b1d-bcf0f847c5ca" providerId="ADAL" clId="{53198088-0A64-4779-BB92-2F70E1F68168}" dt="2022-07-29T18:43:01.698" v="188"/>
          <ac:picMkLst>
            <pc:docMk/>
            <pc:sldMk cId="3990501483" sldId="257"/>
            <ac:picMk id="7" creationId="{E4512AF1-679E-4DB3-B385-B62D6AA4BD9A}"/>
          </ac:picMkLst>
        </pc:picChg>
        <pc:picChg chg="add del mod">
          <ac:chgData name="Swenson, Sarah" userId="54fca1ed-b65c-4c7d-9b1d-bcf0f847c5ca" providerId="ADAL" clId="{53198088-0A64-4779-BB92-2F70E1F68168}" dt="2022-08-01T13:34:40.231" v="303"/>
          <ac:picMkLst>
            <pc:docMk/>
            <pc:sldMk cId="3990501483" sldId="257"/>
            <ac:picMk id="9" creationId="{083EA2BE-15D0-4032-95DB-4629520D946D}"/>
          </ac:picMkLst>
        </pc:picChg>
        <pc:picChg chg="add del mod">
          <ac:chgData name="Swenson, Sarah" userId="54fca1ed-b65c-4c7d-9b1d-bcf0f847c5ca" providerId="ADAL" clId="{53198088-0A64-4779-BB92-2F70E1F68168}" dt="2022-08-01T13:37:54.808" v="311"/>
          <ac:picMkLst>
            <pc:docMk/>
            <pc:sldMk cId="3990501483" sldId="257"/>
            <ac:picMk id="11" creationId="{0D59BC1C-5911-49D3-82CC-2B8E922AA337}"/>
          </ac:picMkLst>
        </pc:picChg>
        <pc:picChg chg="add mod">
          <ac:chgData name="Swenson, Sarah" userId="54fca1ed-b65c-4c7d-9b1d-bcf0f847c5ca" providerId="ADAL" clId="{53198088-0A64-4779-BB92-2F70E1F68168}" dt="2022-08-01T13:40:27.433" v="312"/>
          <ac:picMkLst>
            <pc:docMk/>
            <pc:sldMk cId="3990501483" sldId="257"/>
            <ac:picMk id="12" creationId="{8BB57CD2-E46D-4890-9951-02320EDA3465}"/>
          </ac:picMkLst>
        </pc:picChg>
      </pc:sldChg>
      <pc:sldChg chg="addSp delSp modSp mod modTransition modAnim">
        <pc:chgData name="Swenson, Sarah" userId="54fca1ed-b65c-4c7d-9b1d-bcf0f847c5ca" providerId="ADAL" clId="{53198088-0A64-4779-BB92-2F70E1F68168}" dt="2022-08-01T13:41:46.495" v="314"/>
        <pc:sldMkLst>
          <pc:docMk/>
          <pc:sldMk cId="3649414626" sldId="259"/>
        </pc:sldMkLst>
        <pc:spChg chg="mod">
          <ac:chgData name="Swenson, Sarah" userId="54fca1ed-b65c-4c7d-9b1d-bcf0f847c5ca" providerId="ADAL" clId="{53198088-0A64-4779-BB92-2F70E1F68168}" dt="2022-07-28T18:50:49.811" v="131" actId="20577"/>
          <ac:spMkLst>
            <pc:docMk/>
            <pc:sldMk cId="3649414626" sldId="259"/>
            <ac:spMk id="3" creationId="{477C1C3D-0A6D-4885-B979-4E3999FAE688}"/>
          </ac:spMkLst>
        </pc:spChg>
        <pc:picChg chg="add del mod">
          <ac:chgData name="Swenson, Sarah" userId="54fca1ed-b65c-4c7d-9b1d-bcf0f847c5ca" providerId="ADAL" clId="{53198088-0A64-4779-BB92-2F70E1F68168}" dt="2022-08-01T13:40:30.657" v="313"/>
          <ac:picMkLst>
            <pc:docMk/>
            <pc:sldMk cId="3649414626" sldId="259"/>
            <ac:picMk id="5" creationId="{338837AC-8D89-4071-8DA5-C99D1148F6A2}"/>
          </ac:picMkLst>
        </pc:picChg>
        <pc:picChg chg="add mod">
          <ac:chgData name="Swenson, Sarah" userId="54fca1ed-b65c-4c7d-9b1d-bcf0f847c5ca" providerId="ADAL" clId="{53198088-0A64-4779-BB92-2F70E1F68168}" dt="2022-08-01T13:41:46.495" v="314"/>
          <ac:picMkLst>
            <pc:docMk/>
            <pc:sldMk cId="3649414626" sldId="259"/>
            <ac:picMk id="6" creationId="{574BAEDE-E16B-4551-8085-854905C686AF}"/>
          </ac:picMkLst>
        </pc:picChg>
      </pc:sldChg>
      <pc:sldChg chg="addSp delSp modSp mod modTransition modAnim">
        <pc:chgData name="Swenson, Sarah" userId="54fca1ed-b65c-4c7d-9b1d-bcf0f847c5ca" providerId="ADAL" clId="{53198088-0A64-4779-BB92-2F70E1F68168}" dt="2022-08-01T13:48:55.405" v="324"/>
        <pc:sldMkLst>
          <pc:docMk/>
          <pc:sldMk cId="3392199082" sldId="262"/>
        </pc:sldMkLst>
        <pc:spChg chg="mod">
          <ac:chgData name="Swenson, Sarah" userId="54fca1ed-b65c-4c7d-9b1d-bcf0f847c5ca" providerId="ADAL" clId="{53198088-0A64-4779-BB92-2F70E1F68168}" dt="2022-07-27T19:34:51.389" v="7" actId="12"/>
          <ac:spMkLst>
            <pc:docMk/>
            <pc:sldMk cId="3392199082" sldId="262"/>
            <ac:spMk id="3" creationId="{477C1C3D-0A6D-4885-B979-4E3999FAE688}"/>
          </ac:spMkLst>
        </pc:spChg>
        <pc:picChg chg="add del mod">
          <ac:chgData name="Swenson, Sarah" userId="54fca1ed-b65c-4c7d-9b1d-bcf0f847c5ca" providerId="ADAL" clId="{53198088-0A64-4779-BB92-2F70E1F68168}" dt="2022-08-01T13:48:09.406" v="323"/>
          <ac:picMkLst>
            <pc:docMk/>
            <pc:sldMk cId="3392199082" sldId="262"/>
            <ac:picMk id="5" creationId="{A38BC628-8A8E-445E-92CC-ADC21FAD61B2}"/>
          </ac:picMkLst>
        </pc:picChg>
        <pc:picChg chg="add mod">
          <ac:chgData name="Swenson, Sarah" userId="54fca1ed-b65c-4c7d-9b1d-bcf0f847c5ca" providerId="ADAL" clId="{53198088-0A64-4779-BB92-2F70E1F68168}" dt="2022-08-01T13:48:55.405" v="324"/>
          <ac:picMkLst>
            <pc:docMk/>
            <pc:sldMk cId="3392199082" sldId="262"/>
            <ac:picMk id="6" creationId="{988F1E83-6D9F-4F65-896B-09EBD403E27E}"/>
          </ac:picMkLst>
        </pc:picChg>
      </pc:sldChg>
      <pc:sldChg chg="addSp delSp modSp mod modTransition modAnim">
        <pc:chgData name="Swenson, Sarah" userId="54fca1ed-b65c-4c7d-9b1d-bcf0f847c5ca" providerId="ADAL" clId="{53198088-0A64-4779-BB92-2F70E1F68168}" dt="2022-08-01T13:40:27.433" v="312"/>
        <pc:sldMkLst>
          <pc:docMk/>
          <pc:sldMk cId="676799257" sldId="263"/>
        </pc:sldMkLst>
        <pc:spChg chg="mod">
          <ac:chgData name="Swenson, Sarah" userId="54fca1ed-b65c-4c7d-9b1d-bcf0f847c5ca" providerId="ADAL" clId="{53198088-0A64-4779-BB92-2F70E1F68168}" dt="2022-08-01T13:24:44.787" v="302" actId="27636"/>
          <ac:spMkLst>
            <pc:docMk/>
            <pc:sldMk cId="676799257" sldId="263"/>
            <ac:spMk id="3" creationId="{477C1C3D-0A6D-4885-B979-4E3999FAE688}"/>
          </ac:spMkLst>
        </pc:spChg>
        <pc:picChg chg="add del mod">
          <ac:chgData name="Swenson, Sarah" userId="54fca1ed-b65c-4c7d-9b1d-bcf0f847c5ca" providerId="ADAL" clId="{53198088-0A64-4779-BB92-2F70E1F68168}" dt="2022-07-29T18:40:03.902" v="184"/>
          <ac:picMkLst>
            <pc:docMk/>
            <pc:sldMk cId="676799257" sldId="263"/>
            <ac:picMk id="5" creationId="{2724F51F-CCCE-4D1B-B514-1BC8F03E35C5}"/>
          </ac:picMkLst>
        </pc:picChg>
        <pc:picChg chg="add del mod">
          <ac:chgData name="Swenson, Sarah" userId="54fca1ed-b65c-4c7d-9b1d-bcf0f847c5ca" providerId="ADAL" clId="{53198088-0A64-4779-BB92-2F70E1F68168}" dt="2022-08-01T13:37:10.157" v="309"/>
          <ac:picMkLst>
            <pc:docMk/>
            <pc:sldMk cId="676799257" sldId="263"/>
            <ac:picMk id="5" creationId="{50226164-F0CB-4231-83EF-EC22676BE8CA}"/>
          </ac:picMkLst>
        </pc:picChg>
        <pc:picChg chg="add del mod">
          <ac:chgData name="Swenson, Sarah" userId="54fca1ed-b65c-4c7d-9b1d-bcf0f847c5ca" providerId="ADAL" clId="{53198088-0A64-4779-BB92-2F70E1F68168}" dt="2022-07-29T18:42:17.947" v="186"/>
          <ac:picMkLst>
            <pc:docMk/>
            <pc:sldMk cId="676799257" sldId="263"/>
            <ac:picMk id="6" creationId="{4A95D2A2-FB7F-4EB4-9013-D72C5F33BB3F}"/>
          </ac:picMkLst>
        </pc:picChg>
        <pc:picChg chg="add del mod">
          <ac:chgData name="Swenson, Sarah" userId="54fca1ed-b65c-4c7d-9b1d-bcf0f847c5ca" providerId="ADAL" clId="{53198088-0A64-4779-BB92-2F70E1F68168}" dt="2022-08-01T13:37:54.808" v="311"/>
          <ac:picMkLst>
            <pc:docMk/>
            <pc:sldMk cId="676799257" sldId="263"/>
            <ac:picMk id="6" creationId="{91FF9F10-E62A-495D-A65B-7BFF86724631}"/>
          </ac:picMkLst>
        </pc:picChg>
        <pc:picChg chg="add del mod">
          <ac:chgData name="Swenson, Sarah" userId="54fca1ed-b65c-4c7d-9b1d-bcf0f847c5ca" providerId="ADAL" clId="{53198088-0A64-4779-BB92-2F70E1F68168}" dt="2022-07-29T18:44:03.998" v="190"/>
          <ac:picMkLst>
            <pc:docMk/>
            <pc:sldMk cId="676799257" sldId="263"/>
            <ac:picMk id="7" creationId="{570A9E40-0D8B-4352-9058-1C944F8555CC}"/>
          </ac:picMkLst>
        </pc:picChg>
        <pc:picChg chg="add mod">
          <ac:chgData name="Swenson, Sarah" userId="54fca1ed-b65c-4c7d-9b1d-bcf0f847c5ca" providerId="ADAL" clId="{53198088-0A64-4779-BB92-2F70E1F68168}" dt="2022-08-01T13:40:27.433" v="312"/>
          <ac:picMkLst>
            <pc:docMk/>
            <pc:sldMk cId="676799257" sldId="263"/>
            <ac:picMk id="7" creationId="{E05BB494-6B87-4F17-A042-E8D533B552CA}"/>
          </ac:picMkLst>
        </pc:picChg>
        <pc:picChg chg="add del mod">
          <ac:chgData name="Swenson, Sarah" userId="54fca1ed-b65c-4c7d-9b1d-bcf0f847c5ca" providerId="ADAL" clId="{53198088-0A64-4779-BB92-2F70E1F68168}" dt="2022-08-01T13:34:40.231" v="303"/>
          <ac:picMkLst>
            <pc:docMk/>
            <pc:sldMk cId="676799257" sldId="263"/>
            <ac:picMk id="8" creationId="{7317A231-A9AF-43AE-9477-F5F9D419EB7B}"/>
          </ac:picMkLst>
        </pc:picChg>
      </pc:sldChg>
      <pc:sldChg chg="addSp delSp modSp mod modTransition modAnim">
        <pc:chgData name="Swenson, Sarah" userId="54fca1ed-b65c-4c7d-9b1d-bcf0f847c5ca" providerId="ADAL" clId="{53198088-0A64-4779-BB92-2F70E1F68168}" dt="2022-08-01T13:48:07.175" v="322"/>
        <pc:sldMkLst>
          <pc:docMk/>
          <pc:sldMk cId="2109453261" sldId="264"/>
        </pc:sldMkLst>
        <pc:spChg chg="mod">
          <ac:chgData name="Swenson, Sarah" userId="54fca1ed-b65c-4c7d-9b1d-bcf0f847c5ca" providerId="ADAL" clId="{53198088-0A64-4779-BB92-2F70E1F68168}" dt="2022-07-27T19:41:44.437" v="17" actId="14100"/>
          <ac:spMkLst>
            <pc:docMk/>
            <pc:sldMk cId="2109453261" sldId="264"/>
            <ac:spMk id="3" creationId="{477C1C3D-0A6D-4885-B979-4E3999FAE688}"/>
          </ac:spMkLst>
        </pc:spChg>
        <pc:spChg chg="mod">
          <ac:chgData name="Swenson, Sarah" userId="54fca1ed-b65c-4c7d-9b1d-bcf0f847c5ca" providerId="ADAL" clId="{53198088-0A64-4779-BB92-2F70E1F68168}" dt="2022-07-27T19:41:49.913" v="18" actId="1076"/>
          <ac:spMkLst>
            <pc:docMk/>
            <pc:sldMk cId="2109453261" sldId="264"/>
            <ac:spMk id="5" creationId="{18A855A5-1457-4A4A-8FF9-A1E44A22315D}"/>
          </ac:spMkLst>
        </pc:spChg>
        <pc:spChg chg="mod">
          <ac:chgData name="Swenson, Sarah" userId="54fca1ed-b65c-4c7d-9b1d-bcf0f847c5ca" providerId="ADAL" clId="{53198088-0A64-4779-BB92-2F70E1F68168}" dt="2022-07-27T19:41:56.064" v="19" actId="1076"/>
          <ac:spMkLst>
            <pc:docMk/>
            <pc:sldMk cId="2109453261" sldId="264"/>
            <ac:spMk id="6" creationId="{E51FA21C-DE51-42B4-8458-B604A4617537}"/>
          </ac:spMkLst>
        </pc:spChg>
        <pc:picChg chg="add del mod">
          <ac:chgData name="Swenson, Sarah" userId="54fca1ed-b65c-4c7d-9b1d-bcf0f847c5ca" providerId="ADAL" clId="{53198088-0A64-4779-BB92-2F70E1F68168}" dt="2022-08-01T13:41:49.029" v="315"/>
          <ac:picMkLst>
            <pc:docMk/>
            <pc:sldMk cId="2109453261" sldId="264"/>
            <ac:picMk id="7" creationId="{63DCCFB2-4832-4754-A180-9E315669BA4B}"/>
          </ac:picMkLst>
        </pc:picChg>
        <pc:picChg chg="add del mod">
          <ac:chgData name="Swenson, Sarah" userId="54fca1ed-b65c-4c7d-9b1d-bcf0f847c5ca" providerId="ADAL" clId="{53198088-0A64-4779-BB92-2F70E1F68168}" dt="2022-08-01T13:42:21.498" v="317"/>
          <ac:picMkLst>
            <pc:docMk/>
            <pc:sldMk cId="2109453261" sldId="264"/>
            <ac:picMk id="8" creationId="{2BC4B6C0-296D-4BE8-895A-9CC0205EE00E}"/>
          </ac:picMkLst>
        </pc:picChg>
        <pc:picChg chg="add del mod">
          <ac:chgData name="Swenson, Sarah" userId="54fca1ed-b65c-4c7d-9b1d-bcf0f847c5ca" providerId="ADAL" clId="{53198088-0A64-4779-BB92-2F70E1F68168}" dt="2022-08-01T13:42:54.933" v="319"/>
          <ac:picMkLst>
            <pc:docMk/>
            <pc:sldMk cId="2109453261" sldId="264"/>
            <ac:picMk id="9" creationId="{813CD154-E8E6-4C1F-B2E6-051B213B8BEF}"/>
          </ac:picMkLst>
        </pc:picChg>
        <pc:picChg chg="add del mod">
          <ac:chgData name="Swenson, Sarah" userId="54fca1ed-b65c-4c7d-9b1d-bcf0f847c5ca" providerId="ADAL" clId="{53198088-0A64-4779-BB92-2F70E1F68168}" dt="2022-08-01T13:43:40.200" v="321"/>
          <ac:picMkLst>
            <pc:docMk/>
            <pc:sldMk cId="2109453261" sldId="264"/>
            <ac:picMk id="10" creationId="{B9BA256F-6448-4A22-B3C9-B2DCFCB2E201}"/>
          </ac:picMkLst>
        </pc:picChg>
        <pc:picChg chg="add mod">
          <ac:chgData name="Swenson, Sarah" userId="54fca1ed-b65c-4c7d-9b1d-bcf0f847c5ca" providerId="ADAL" clId="{53198088-0A64-4779-BB92-2F70E1F68168}" dt="2022-08-01T13:48:07.175" v="322"/>
          <ac:picMkLst>
            <pc:docMk/>
            <pc:sldMk cId="2109453261" sldId="264"/>
            <ac:picMk id="11" creationId="{587D6591-A200-440B-9F6D-D9394B8C6345}"/>
          </ac:picMkLst>
        </pc:picChg>
      </pc:sldChg>
      <pc:sldChg chg="addSp delSp modSp modTransition modAnim">
        <pc:chgData name="Swenson, Sarah" userId="54fca1ed-b65c-4c7d-9b1d-bcf0f847c5ca" providerId="ADAL" clId="{53198088-0A64-4779-BB92-2F70E1F68168}" dt="2022-08-01T13:49:47.166" v="328"/>
        <pc:sldMkLst>
          <pc:docMk/>
          <pc:sldMk cId="3771609426" sldId="265"/>
        </pc:sldMkLst>
        <pc:picChg chg="add del mod">
          <ac:chgData name="Swenson, Sarah" userId="54fca1ed-b65c-4c7d-9b1d-bcf0f847c5ca" providerId="ADAL" clId="{53198088-0A64-4779-BB92-2F70E1F68168}" dt="2022-08-01T13:49:01.511" v="325"/>
          <ac:picMkLst>
            <pc:docMk/>
            <pc:sldMk cId="3771609426" sldId="265"/>
            <ac:picMk id="3" creationId="{0488AD5A-6D10-41BB-BBDC-1EA9C9479BC9}"/>
          </ac:picMkLst>
        </pc:picChg>
        <pc:picChg chg="add del mod">
          <ac:chgData name="Swenson, Sarah" userId="54fca1ed-b65c-4c7d-9b1d-bcf0f847c5ca" providerId="ADAL" clId="{53198088-0A64-4779-BB92-2F70E1F68168}" dt="2022-08-01T13:49:25.327" v="327"/>
          <ac:picMkLst>
            <pc:docMk/>
            <pc:sldMk cId="3771609426" sldId="265"/>
            <ac:picMk id="5" creationId="{3D413A55-6374-49F6-90EB-83F23BB91DF4}"/>
          </ac:picMkLst>
        </pc:picChg>
        <pc:picChg chg="add mod">
          <ac:chgData name="Swenson, Sarah" userId="54fca1ed-b65c-4c7d-9b1d-bcf0f847c5ca" providerId="ADAL" clId="{53198088-0A64-4779-BB92-2F70E1F68168}" dt="2022-08-01T13:49:47.166" v="328"/>
          <ac:picMkLst>
            <pc:docMk/>
            <pc:sldMk cId="3771609426" sldId="265"/>
            <ac:picMk id="6" creationId="{9952B2E2-C9B1-4B1B-8620-6B75349FE0D0}"/>
          </ac:picMkLst>
        </pc:picChg>
      </pc:sldChg>
      <pc:sldChg chg="addSp delSp modSp mod modTransition modAnim">
        <pc:chgData name="Swenson, Sarah" userId="54fca1ed-b65c-4c7d-9b1d-bcf0f847c5ca" providerId="ADAL" clId="{53198088-0A64-4779-BB92-2F70E1F68168}" dt="2022-08-01T13:52:53.081" v="335"/>
        <pc:sldMkLst>
          <pc:docMk/>
          <pc:sldMk cId="1923904028" sldId="266"/>
        </pc:sldMkLst>
        <pc:spChg chg="mod">
          <ac:chgData name="Swenson, Sarah" userId="54fca1ed-b65c-4c7d-9b1d-bcf0f847c5ca" providerId="ADAL" clId="{53198088-0A64-4779-BB92-2F70E1F68168}" dt="2022-07-29T16:14:58.413" v="181" actId="20577"/>
          <ac:spMkLst>
            <pc:docMk/>
            <pc:sldMk cId="1923904028" sldId="266"/>
            <ac:spMk id="3" creationId="{477C1C3D-0A6D-4885-B979-4E3999FAE688}"/>
          </ac:spMkLst>
        </pc:spChg>
        <pc:picChg chg="add del mod">
          <ac:chgData name="Swenson, Sarah" userId="54fca1ed-b65c-4c7d-9b1d-bcf0f847c5ca" providerId="ADAL" clId="{53198088-0A64-4779-BB92-2F70E1F68168}" dt="2022-08-01T13:50:43.050" v="330"/>
          <ac:picMkLst>
            <pc:docMk/>
            <pc:sldMk cId="1923904028" sldId="266"/>
            <ac:picMk id="5" creationId="{20047959-9B58-4C2C-8318-06C36309BAB1}"/>
          </ac:picMkLst>
        </pc:picChg>
        <pc:picChg chg="add del mod">
          <ac:chgData name="Swenson, Sarah" userId="54fca1ed-b65c-4c7d-9b1d-bcf0f847c5ca" providerId="ADAL" clId="{53198088-0A64-4779-BB92-2F70E1F68168}" dt="2022-08-01T13:51:07.695" v="332"/>
          <ac:picMkLst>
            <pc:docMk/>
            <pc:sldMk cId="1923904028" sldId="266"/>
            <ac:picMk id="6" creationId="{DD0DBD16-AAB6-4E1E-8905-6B596A35FD19}"/>
          </ac:picMkLst>
        </pc:picChg>
        <pc:picChg chg="add del mod">
          <ac:chgData name="Swenson, Sarah" userId="54fca1ed-b65c-4c7d-9b1d-bcf0f847c5ca" providerId="ADAL" clId="{53198088-0A64-4779-BB92-2F70E1F68168}" dt="2022-08-01T13:51:30.408" v="334"/>
          <ac:picMkLst>
            <pc:docMk/>
            <pc:sldMk cId="1923904028" sldId="266"/>
            <ac:picMk id="7" creationId="{7E3212A3-4EDF-40E2-B36E-F07162D2FB70}"/>
          </ac:picMkLst>
        </pc:picChg>
        <pc:picChg chg="add mod">
          <ac:chgData name="Swenson, Sarah" userId="54fca1ed-b65c-4c7d-9b1d-bcf0f847c5ca" providerId="ADAL" clId="{53198088-0A64-4779-BB92-2F70E1F68168}" dt="2022-08-01T13:52:53.081" v="335"/>
          <ac:picMkLst>
            <pc:docMk/>
            <pc:sldMk cId="1923904028" sldId="266"/>
            <ac:picMk id="8" creationId="{4D226240-B852-46A5-B5BD-DA5639256BF8}"/>
          </ac:picMkLst>
        </pc:picChg>
      </pc:sldChg>
      <pc:sldChg chg="addSp delSp modSp mod modTransition delAnim">
        <pc:chgData name="Swenson, Sarah" userId="54fca1ed-b65c-4c7d-9b1d-bcf0f847c5ca" providerId="ADAL" clId="{53198088-0A64-4779-BB92-2F70E1F68168}" dt="2022-08-01T14:21:33.196" v="557" actId="478"/>
        <pc:sldMkLst>
          <pc:docMk/>
          <pc:sldMk cId="1347910914" sldId="267"/>
        </pc:sldMkLst>
        <pc:spChg chg="mod">
          <ac:chgData name="Swenson, Sarah" userId="54fca1ed-b65c-4c7d-9b1d-bcf0f847c5ca" providerId="ADAL" clId="{53198088-0A64-4779-BB92-2F70E1F68168}" dt="2022-08-01T14:20:22.792" v="556" actId="948"/>
          <ac:spMkLst>
            <pc:docMk/>
            <pc:sldMk cId="1347910914" sldId="267"/>
            <ac:spMk id="3" creationId="{477C1C3D-0A6D-4885-B979-4E3999FAE688}"/>
          </ac:spMkLst>
        </pc:spChg>
        <pc:picChg chg="add del mod">
          <ac:chgData name="Swenson, Sarah" userId="54fca1ed-b65c-4c7d-9b1d-bcf0f847c5ca" providerId="ADAL" clId="{53198088-0A64-4779-BB92-2F70E1F68168}" dt="2022-08-01T14:21:33.196" v="557" actId="478"/>
          <ac:picMkLst>
            <pc:docMk/>
            <pc:sldMk cId="1347910914" sldId="267"/>
            <ac:picMk id="5" creationId="{0671B9C4-A524-48AC-8FD6-614CAE69903E}"/>
          </ac:picMkLst>
        </pc:picChg>
      </pc:sldChg>
      <pc:sldChg chg="addSp delSp modSp mod modTransition setBg">
        <pc:chgData name="Swenson, Sarah" userId="54fca1ed-b65c-4c7d-9b1d-bcf0f847c5ca" providerId="ADAL" clId="{53198088-0A64-4779-BB92-2F70E1F68168}" dt="2022-08-01T13:40:27.433" v="312"/>
        <pc:sldMkLst>
          <pc:docMk/>
          <pc:sldMk cId="1889474235" sldId="268"/>
        </pc:sldMkLst>
        <pc:spChg chg="mod ord">
          <ac:chgData name="Swenson, Sarah" userId="54fca1ed-b65c-4c7d-9b1d-bcf0f847c5ca" providerId="ADAL" clId="{53198088-0A64-4779-BB92-2F70E1F68168}" dt="2022-07-27T20:02:46.128" v="121" actId="26606"/>
          <ac:spMkLst>
            <pc:docMk/>
            <pc:sldMk cId="1889474235" sldId="268"/>
            <ac:spMk id="4" creationId="{B73CDF49-9E92-4B2E-B6EF-6C8663410E71}"/>
          </ac:spMkLst>
        </pc:spChg>
        <pc:spChg chg="add del">
          <ac:chgData name="Swenson, Sarah" userId="54fca1ed-b65c-4c7d-9b1d-bcf0f847c5ca" providerId="ADAL" clId="{53198088-0A64-4779-BB92-2F70E1F68168}" dt="2022-07-27T20:02:37.082" v="117" actId="26606"/>
          <ac:spMkLst>
            <pc:docMk/>
            <pc:sldMk cId="1889474235" sldId="268"/>
            <ac:spMk id="7" creationId="{32BC26D8-82FB-445E-AA49-62A77D7C1EE0}"/>
          </ac:spMkLst>
        </pc:spChg>
        <pc:spChg chg="add del">
          <ac:chgData name="Swenson, Sarah" userId="54fca1ed-b65c-4c7d-9b1d-bcf0f847c5ca" providerId="ADAL" clId="{53198088-0A64-4779-BB92-2F70E1F68168}" dt="2022-07-27T20:02:23.709" v="115" actId="26606"/>
          <ac:spMkLst>
            <pc:docMk/>
            <pc:sldMk cId="1889474235" sldId="268"/>
            <ac:spMk id="9" creationId="{42A4FC2C-047E-45A5-965D-8E1E3BF09BC6}"/>
          </ac:spMkLst>
        </pc:spChg>
        <pc:spChg chg="add del">
          <ac:chgData name="Swenson, Sarah" userId="54fca1ed-b65c-4c7d-9b1d-bcf0f847c5ca" providerId="ADAL" clId="{53198088-0A64-4779-BB92-2F70E1F68168}" dt="2022-07-27T20:02:37.082" v="117" actId="26606"/>
          <ac:spMkLst>
            <pc:docMk/>
            <pc:sldMk cId="1889474235" sldId="268"/>
            <ac:spMk id="11" creationId="{CB44330D-EA18-4254-AA95-EB49948539B8}"/>
          </ac:spMkLst>
        </pc:spChg>
        <pc:spChg chg="add del">
          <ac:chgData name="Swenson, Sarah" userId="54fca1ed-b65c-4c7d-9b1d-bcf0f847c5ca" providerId="ADAL" clId="{53198088-0A64-4779-BB92-2F70E1F68168}" dt="2022-07-27T20:02:40.534" v="119" actId="26606"/>
          <ac:spMkLst>
            <pc:docMk/>
            <pc:sldMk cId="1889474235" sldId="268"/>
            <ac:spMk id="13" creationId="{2633B3B5-CC90-43F0-8714-D31D1F3F0209}"/>
          </ac:spMkLst>
        </pc:spChg>
        <pc:spChg chg="add del">
          <ac:chgData name="Swenson, Sarah" userId="54fca1ed-b65c-4c7d-9b1d-bcf0f847c5ca" providerId="ADAL" clId="{53198088-0A64-4779-BB92-2F70E1F68168}" dt="2022-07-27T20:02:40.534" v="119" actId="26606"/>
          <ac:spMkLst>
            <pc:docMk/>
            <pc:sldMk cId="1889474235" sldId="268"/>
            <ac:spMk id="14" creationId="{AB8C311F-7253-4AED-9701-7FC0708C41C7}"/>
          </ac:spMkLst>
        </pc:spChg>
        <pc:spChg chg="add del">
          <ac:chgData name="Swenson, Sarah" userId="54fca1ed-b65c-4c7d-9b1d-bcf0f847c5ca" providerId="ADAL" clId="{53198088-0A64-4779-BB92-2F70E1F68168}" dt="2022-07-27T20:02:40.534" v="119" actId="26606"/>
          <ac:spMkLst>
            <pc:docMk/>
            <pc:sldMk cId="1889474235" sldId="268"/>
            <ac:spMk id="15" creationId="{A8D57A06-A426-446D-B02C-A2DC6B62E45E}"/>
          </ac:spMkLst>
        </pc:spChg>
        <pc:spChg chg="add del">
          <ac:chgData name="Swenson, Sarah" userId="54fca1ed-b65c-4c7d-9b1d-bcf0f847c5ca" providerId="ADAL" clId="{53198088-0A64-4779-BB92-2F70E1F68168}" dt="2022-07-27T20:02:40.534" v="119" actId="26606"/>
          <ac:spMkLst>
            <pc:docMk/>
            <pc:sldMk cId="1889474235" sldId="268"/>
            <ac:spMk id="16" creationId="{E2384209-CB15-4CDF-9D31-C44FD9A3F20D}"/>
          </ac:spMkLst>
        </pc:spChg>
        <pc:spChg chg="add del">
          <ac:chgData name="Swenson, Sarah" userId="54fca1ed-b65c-4c7d-9b1d-bcf0f847c5ca" providerId="ADAL" clId="{53198088-0A64-4779-BB92-2F70E1F68168}" dt="2022-07-27T20:02:46.128" v="121" actId="26606"/>
          <ac:spMkLst>
            <pc:docMk/>
            <pc:sldMk cId="1889474235" sldId="268"/>
            <ac:spMk id="18" creationId="{42A4FC2C-047E-45A5-965D-8E1E3BF09BC6}"/>
          </ac:spMkLst>
        </pc:spChg>
        <pc:picChg chg="add mod">
          <ac:chgData name="Swenson, Sarah" userId="54fca1ed-b65c-4c7d-9b1d-bcf0f847c5ca" providerId="ADAL" clId="{53198088-0A64-4779-BB92-2F70E1F68168}" dt="2022-08-01T13:40:27.433" v="312"/>
          <ac:picMkLst>
            <pc:docMk/>
            <pc:sldMk cId="1889474235" sldId="268"/>
            <ac:picMk id="2" creationId="{1ED6363E-4C17-487F-8CA3-951CC9464575}"/>
          </ac:picMkLst>
        </pc:picChg>
        <pc:picChg chg="add mod">
          <ac:chgData name="Swenson, Sarah" userId="54fca1ed-b65c-4c7d-9b1d-bcf0f847c5ca" providerId="ADAL" clId="{53198088-0A64-4779-BB92-2F70E1F68168}" dt="2022-07-27T20:03:25.248" v="125" actId="1440"/>
          <ac:picMkLst>
            <pc:docMk/>
            <pc:sldMk cId="1889474235" sldId="268"/>
            <ac:picMk id="3" creationId="{E57393D1-67DF-4FC4-9FF3-47BEE9CBFF69}"/>
          </ac:picMkLst>
        </pc:picChg>
        <pc:picChg chg="del">
          <ac:chgData name="Swenson, Sarah" userId="54fca1ed-b65c-4c7d-9b1d-bcf0f847c5ca" providerId="ADAL" clId="{53198088-0A64-4779-BB92-2F70E1F68168}" dt="2022-07-27T20:01:38.233" v="110" actId="478"/>
          <ac:picMkLst>
            <pc:docMk/>
            <pc:sldMk cId="1889474235" sldId="268"/>
            <ac:picMk id="6" creationId="{0CCA2105-EE2D-4767-AD9D-727B94099D17}"/>
          </ac:picMkLst>
        </pc:picChg>
      </pc:sldChg>
    </pc:docChg>
  </pc:docChgLst>
  <pc:docChgLst>
    <pc:chgData name="Swenson, Sarah (she/her/hers)" userId="S::swenson.sarah@epa.gov::54fca1ed-b65c-4c7d-9b1d-bcf0f847c5ca" providerId="AD" clId="Web-{065ECE65-3535-49D7-7F2E-24834B4D45C3}"/>
    <pc:docChg chg="sldOrd">
      <pc:chgData name="Swenson, Sarah (she/her/hers)" userId="S::swenson.sarah@epa.gov::54fca1ed-b65c-4c7d-9b1d-bcf0f847c5ca" providerId="AD" clId="Web-{065ECE65-3535-49D7-7F2E-24834B4D45C3}" dt="2023-08-16T18:00:02.083" v="1"/>
      <pc:docMkLst>
        <pc:docMk/>
      </pc:docMkLst>
      <pc:sldChg chg="ord">
        <pc:chgData name="Swenson, Sarah (she/her/hers)" userId="S::swenson.sarah@epa.gov::54fca1ed-b65c-4c7d-9b1d-bcf0f847c5ca" providerId="AD" clId="Web-{065ECE65-3535-49D7-7F2E-24834B4D45C3}" dt="2023-08-16T17:59:59.943" v="0"/>
        <pc:sldMkLst>
          <pc:docMk/>
          <pc:sldMk cId="3392199082" sldId="262"/>
        </pc:sldMkLst>
      </pc:sldChg>
      <pc:sldChg chg="ord">
        <pc:chgData name="Swenson, Sarah (she/her/hers)" userId="S::swenson.sarah@epa.gov::54fca1ed-b65c-4c7d-9b1d-bcf0f847c5ca" providerId="AD" clId="Web-{065ECE65-3535-49D7-7F2E-24834B4D45C3}" dt="2023-08-16T18:00:02.083" v="1"/>
        <pc:sldMkLst>
          <pc:docMk/>
          <pc:sldMk cId="2109453261" sldId="264"/>
        </pc:sldMkLst>
      </pc:sldChg>
    </pc:docChg>
  </pc:docChgLst>
  <pc:docChgLst>
    <pc:chgData name="Swenson, Sarah (she/her/hers)" userId="54fca1ed-b65c-4c7d-9b1d-bcf0f847c5ca" providerId="ADAL" clId="{53198088-0A64-4779-BB92-2F70E1F68168}"/>
    <pc:docChg chg="custSel modSld sldOrd">
      <pc:chgData name="Swenson, Sarah (she/her/hers)" userId="54fca1ed-b65c-4c7d-9b1d-bcf0f847c5ca" providerId="ADAL" clId="{53198088-0A64-4779-BB92-2F70E1F68168}" dt="2023-08-10T16:55:02.123" v="179" actId="6549"/>
      <pc:docMkLst>
        <pc:docMk/>
      </pc:docMkLst>
      <pc:sldChg chg="delSp modTransition modAnim">
        <pc:chgData name="Swenson, Sarah (she/her/hers)" userId="54fca1ed-b65c-4c7d-9b1d-bcf0f847c5ca" providerId="ADAL" clId="{53198088-0A64-4779-BB92-2F70E1F68168}" dt="2023-08-10T16:47:36.948" v="0"/>
        <pc:sldMkLst>
          <pc:docMk/>
          <pc:sldMk cId="3990501483" sldId="257"/>
        </pc:sldMkLst>
        <pc:picChg chg="del">
          <ac:chgData name="Swenson, Sarah (she/her/hers)" userId="54fca1ed-b65c-4c7d-9b1d-bcf0f847c5ca" providerId="ADAL" clId="{53198088-0A64-4779-BB92-2F70E1F68168}" dt="2023-08-10T16:47:36.948" v="0"/>
          <ac:picMkLst>
            <pc:docMk/>
            <pc:sldMk cId="3990501483" sldId="257"/>
            <ac:picMk id="12" creationId="{8BB57CD2-E46D-4890-9951-02320EDA3465}"/>
          </ac:picMkLst>
        </pc:picChg>
      </pc:sldChg>
      <pc:sldChg chg="delSp modSp mod modTransition modAnim">
        <pc:chgData name="Swenson, Sarah (she/her/hers)" userId="54fca1ed-b65c-4c7d-9b1d-bcf0f847c5ca" providerId="ADAL" clId="{53198088-0A64-4779-BB92-2F70E1F68168}" dt="2023-08-10T16:49:36.158" v="96" actId="20577"/>
        <pc:sldMkLst>
          <pc:docMk/>
          <pc:sldMk cId="3649414626" sldId="259"/>
        </pc:sldMkLst>
        <pc:spChg chg="mod">
          <ac:chgData name="Swenson, Sarah (she/her/hers)" userId="54fca1ed-b65c-4c7d-9b1d-bcf0f847c5ca" providerId="ADAL" clId="{53198088-0A64-4779-BB92-2F70E1F68168}" dt="2023-08-10T16:49:36.158" v="96" actId="20577"/>
          <ac:spMkLst>
            <pc:docMk/>
            <pc:sldMk cId="3649414626" sldId="259"/>
            <ac:spMk id="3" creationId="{477C1C3D-0A6D-4885-B979-4E3999FAE688}"/>
          </ac:spMkLst>
        </pc:spChg>
        <pc:picChg chg="del">
          <ac:chgData name="Swenson, Sarah (she/her/hers)" userId="54fca1ed-b65c-4c7d-9b1d-bcf0f847c5ca" providerId="ADAL" clId="{53198088-0A64-4779-BB92-2F70E1F68168}" dt="2023-08-10T16:47:36.948" v="0"/>
          <ac:picMkLst>
            <pc:docMk/>
            <pc:sldMk cId="3649414626" sldId="259"/>
            <ac:picMk id="6" creationId="{574BAEDE-E16B-4551-8085-854905C686AF}"/>
          </ac:picMkLst>
        </pc:picChg>
      </pc:sldChg>
      <pc:sldChg chg="delSp modTransition modAnim">
        <pc:chgData name="Swenson, Sarah (she/her/hers)" userId="54fca1ed-b65c-4c7d-9b1d-bcf0f847c5ca" providerId="ADAL" clId="{53198088-0A64-4779-BB92-2F70E1F68168}" dt="2023-08-10T16:47:36.948" v="0"/>
        <pc:sldMkLst>
          <pc:docMk/>
          <pc:sldMk cId="3392199082" sldId="262"/>
        </pc:sldMkLst>
        <pc:picChg chg="del">
          <ac:chgData name="Swenson, Sarah (she/her/hers)" userId="54fca1ed-b65c-4c7d-9b1d-bcf0f847c5ca" providerId="ADAL" clId="{53198088-0A64-4779-BB92-2F70E1F68168}" dt="2023-08-10T16:47:36.948" v="0"/>
          <ac:picMkLst>
            <pc:docMk/>
            <pc:sldMk cId="3392199082" sldId="262"/>
            <ac:picMk id="6" creationId="{988F1E83-6D9F-4F65-896B-09EBD403E27E}"/>
          </ac:picMkLst>
        </pc:picChg>
      </pc:sldChg>
      <pc:sldChg chg="delSp modSp mod modTransition modAnim">
        <pc:chgData name="Swenson, Sarah (she/her/hers)" userId="54fca1ed-b65c-4c7d-9b1d-bcf0f847c5ca" providerId="ADAL" clId="{53198088-0A64-4779-BB92-2F70E1F68168}" dt="2023-08-10T16:51:02.607" v="98" actId="948"/>
        <pc:sldMkLst>
          <pc:docMk/>
          <pc:sldMk cId="676799257" sldId="263"/>
        </pc:sldMkLst>
        <pc:spChg chg="mod">
          <ac:chgData name="Swenson, Sarah (she/her/hers)" userId="54fca1ed-b65c-4c7d-9b1d-bcf0f847c5ca" providerId="ADAL" clId="{53198088-0A64-4779-BB92-2F70E1F68168}" dt="2023-08-10T16:51:02.607" v="98" actId="948"/>
          <ac:spMkLst>
            <pc:docMk/>
            <pc:sldMk cId="676799257" sldId="263"/>
            <ac:spMk id="3" creationId="{477C1C3D-0A6D-4885-B979-4E3999FAE688}"/>
          </ac:spMkLst>
        </pc:spChg>
        <pc:picChg chg="del">
          <ac:chgData name="Swenson, Sarah (she/her/hers)" userId="54fca1ed-b65c-4c7d-9b1d-bcf0f847c5ca" providerId="ADAL" clId="{53198088-0A64-4779-BB92-2F70E1F68168}" dt="2023-08-10T16:47:36.948" v="0"/>
          <ac:picMkLst>
            <pc:docMk/>
            <pc:sldMk cId="676799257" sldId="263"/>
            <ac:picMk id="7" creationId="{E05BB494-6B87-4F17-A042-E8D533B552CA}"/>
          </ac:picMkLst>
        </pc:picChg>
      </pc:sldChg>
      <pc:sldChg chg="delSp modTransition modAnim">
        <pc:chgData name="Swenson, Sarah (she/her/hers)" userId="54fca1ed-b65c-4c7d-9b1d-bcf0f847c5ca" providerId="ADAL" clId="{53198088-0A64-4779-BB92-2F70E1F68168}" dt="2023-08-10T16:47:36.948" v="0"/>
        <pc:sldMkLst>
          <pc:docMk/>
          <pc:sldMk cId="2109453261" sldId="264"/>
        </pc:sldMkLst>
        <pc:picChg chg="del">
          <ac:chgData name="Swenson, Sarah (she/her/hers)" userId="54fca1ed-b65c-4c7d-9b1d-bcf0f847c5ca" providerId="ADAL" clId="{53198088-0A64-4779-BB92-2F70E1F68168}" dt="2023-08-10T16:47:36.948" v="0"/>
          <ac:picMkLst>
            <pc:docMk/>
            <pc:sldMk cId="2109453261" sldId="264"/>
            <ac:picMk id="11" creationId="{587D6591-A200-440B-9F6D-D9394B8C6345}"/>
          </ac:picMkLst>
        </pc:picChg>
      </pc:sldChg>
      <pc:sldChg chg="delSp modTransition modAnim">
        <pc:chgData name="Swenson, Sarah (she/her/hers)" userId="54fca1ed-b65c-4c7d-9b1d-bcf0f847c5ca" providerId="ADAL" clId="{53198088-0A64-4779-BB92-2F70E1F68168}" dt="2023-08-10T16:47:36.948" v="0"/>
        <pc:sldMkLst>
          <pc:docMk/>
          <pc:sldMk cId="3771609426" sldId="265"/>
        </pc:sldMkLst>
        <pc:picChg chg="del">
          <ac:chgData name="Swenson, Sarah (she/her/hers)" userId="54fca1ed-b65c-4c7d-9b1d-bcf0f847c5ca" providerId="ADAL" clId="{53198088-0A64-4779-BB92-2F70E1F68168}" dt="2023-08-10T16:47:36.948" v="0"/>
          <ac:picMkLst>
            <pc:docMk/>
            <pc:sldMk cId="3771609426" sldId="265"/>
            <ac:picMk id="6" creationId="{9952B2E2-C9B1-4B1B-8620-6B75349FE0D0}"/>
          </ac:picMkLst>
        </pc:picChg>
      </pc:sldChg>
      <pc:sldChg chg="delSp modSp mod ord modTransition modAnim">
        <pc:chgData name="Swenson, Sarah (she/her/hers)" userId="54fca1ed-b65c-4c7d-9b1d-bcf0f847c5ca" providerId="ADAL" clId="{53198088-0A64-4779-BB92-2F70E1F68168}" dt="2023-08-10T16:55:02.123" v="179" actId="6549"/>
        <pc:sldMkLst>
          <pc:docMk/>
          <pc:sldMk cId="1923904028" sldId="266"/>
        </pc:sldMkLst>
        <pc:spChg chg="mod">
          <ac:chgData name="Swenson, Sarah (she/her/hers)" userId="54fca1ed-b65c-4c7d-9b1d-bcf0f847c5ca" providerId="ADAL" clId="{53198088-0A64-4779-BB92-2F70E1F68168}" dt="2023-08-10T16:55:02.123" v="179" actId="6549"/>
          <ac:spMkLst>
            <pc:docMk/>
            <pc:sldMk cId="1923904028" sldId="266"/>
            <ac:spMk id="3" creationId="{477C1C3D-0A6D-4885-B979-4E3999FAE688}"/>
          </ac:spMkLst>
        </pc:spChg>
        <pc:picChg chg="del">
          <ac:chgData name="Swenson, Sarah (she/her/hers)" userId="54fca1ed-b65c-4c7d-9b1d-bcf0f847c5ca" providerId="ADAL" clId="{53198088-0A64-4779-BB92-2F70E1F68168}" dt="2023-08-10T16:47:36.948" v="0"/>
          <ac:picMkLst>
            <pc:docMk/>
            <pc:sldMk cId="1923904028" sldId="266"/>
            <ac:picMk id="8" creationId="{4D226240-B852-46A5-B5BD-DA5639256BF8}"/>
          </ac:picMkLst>
        </pc:picChg>
      </pc:sldChg>
      <pc:sldChg chg="modSp mod modTransition">
        <pc:chgData name="Swenson, Sarah (she/her/hers)" userId="54fca1ed-b65c-4c7d-9b1d-bcf0f847c5ca" providerId="ADAL" clId="{53198088-0A64-4779-BB92-2F70E1F68168}" dt="2023-08-10T16:50:42.098" v="97" actId="2711"/>
        <pc:sldMkLst>
          <pc:docMk/>
          <pc:sldMk cId="1347910914" sldId="267"/>
        </pc:sldMkLst>
        <pc:spChg chg="mod">
          <ac:chgData name="Swenson, Sarah (she/her/hers)" userId="54fca1ed-b65c-4c7d-9b1d-bcf0f847c5ca" providerId="ADAL" clId="{53198088-0A64-4779-BB92-2F70E1F68168}" dt="2023-08-10T16:50:42.098" v="97" actId="2711"/>
          <ac:spMkLst>
            <pc:docMk/>
            <pc:sldMk cId="1347910914" sldId="267"/>
            <ac:spMk id="3" creationId="{477C1C3D-0A6D-4885-B979-4E3999FAE688}"/>
          </ac:spMkLst>
        </pc:spChg>
      </pc:sldChg>
      <pc:sldChg chg="delSp modTransition modAnim">
        <pc:chgData name="Swenson, Sarah (she/her/hers)" userId="54fca1ed-b65c-4c7d-9b1d-bcf0f847c5ca" providerId="ADAL" clId="{53198088-0A64-4779-BB92-2F70E1F68168}" dt="2023-08-10T16:47:36.948" v="0"/>
        <pc:sldMkLst>
          <pc:docMk/>
          <pc:sldMk cId="1889474235" sldId="268"/>
        </pc:sldMkLst>
        <pc:picChg chg="del">
          <ac:chgData name="Swenson, Sarah (she/her/hers)" userId="54fca1ed-b65c-4c7d-9b1d-bcf0f847c5ca" providerId="ADAL" clId="{53198088-0A64-4779-BB92-2F70E1F68168}" dt="2023-08-10T16:47:36.948" v="0"/>
          <ac:picMkLst>
            <pc:docMk/>
            <pc:sldMk cId="1889474235" sldId="268"/>
            <ac:picMk id="2" creationId="{1ED6363E-4C17-487F-8CA3-951CC9464575}"/>
          </ac:picMkLst>
        </pc:picChg>
      </pc:sldChg>
    </pc:docChg>
  </pc:docChgLst>
  <pc:docChgLst>
    <pc:chgData name="Antisdel, Timothy" userId="S::antisdel.timothy@epa.gov::ac9067c7-d48e-4b01-b35c-c29e009493db" providerId="AD" clId="Web-{7FDB6340-7F96-44BF-9937-021AA8C2B88C}"/>
    <pc:docChg chg="mod modSld">
      <pc:chgData name="Antisdel, Timothy" userId="S::antisdel.timothy@epa.gov::ac9067c7-d48e-4b01-b35c-c29e009493db" providerId="AD" clId="Web-{7FDB6340-7F96-44BF-9937-021AA8C2B88C}" dt="2023-08-15T21:11:22.681" v="14"/>
      <pc:docMkLst>
        <pc:docMk/>
      </pc:docMkLst>
      <pc:sldChg chg="addCm">
        <pc:chgData name="Antisdel, Timothy" userId="S::antisdel.timothy@epa.gov::ac9067c7-d48e-4b01-b35c-c29e009493db" providerId="AD" clId="Web-{7FDB6340-7F96-44BF-9937-021AA8C2B88C}" dt="2023-08-15T21:08:50.957" v="13"/>
        <pc:sldMkLst>
          <pc:docMk/>
          <pc:sldMk cId="2109453261" sldId="264"/>
        </pc:sldMkLst>
      </pc:sldChg>
      <pc:sldChg chg="modSp addCm">
        <pc:chgData name="Antisdel, Timothy" userId="S::antisdel.timothy@epa.gov::ac9067c7-d48e-4b01-b35c-c29e009493db" providerId="AD" clId="Web-{7FDB6340-7F96-44BF-9937-021AA8C2B88C}" dt="2023-08-15T21:11:22.681" v="14"/>
        <pc:sldMkLst>
          <pc:docMk/>
          <pc:sldMk cId="1604688826" sldId="270"/>
        </pc:sldMkLst>
        <pc:graphicFrameChg chg="modGraphic">
          <ac:chgData name="Antisdel, Timothy" userId="S::antisdel.timothy@epa.gov::ac9067c7-d48e-4b01-b35c-c29e009493db" providerId="AD" clId="Web-{7FDB6340-7F96-44BF-9937-021AA8C2B88C}" dt="2023-08-15T21:04:47.137" v="11" actId="20577"/>
          <ac:graphicFrameMkLst>
            <pc:docMk/>
            <pc:sldMk cId="1604688826" sldId="270"/>
            <ac:graphicFrameMk id="4" creationId="{88A788F4-D18E-A3B3-C807-7FF9147EBB9C}"/>
          </ac:graphicFrameMkLst>
        </pc:graphicFrameChg>
      </pc:sldChg>
    </pc:docChg>
  </pc:docChgLst>
  <pc:docChgLst>
    <pc:chgData name="Swenson, Sarah" userId="54fca1ed-b65c-4c7d-9b1d-bcf0f847c5ca" providerId="ADAL" clId="{68DA5624-956A-40D3-B3B2-2F92606B5DBA}"/>
    <pc:docChg chg="modSld">
      <pc:chgData name="Swenson, Sarah" userId="54fca1ed-b65c-4c7d-9b1d-bcf0f847c5ca" providerId="ADAL" clId="{68DA5624-956A-40D3-B3B2-2F92606B5DBA}" dt="2022-06-16T16:23:18.910" v="41" actId="1076"/>
      <pc:docMkLst>
        <pc:docMk/>
      </pc:docMkLst>
      <pc:sldChg chg="modSp mod">
        <pc:chgData name="Swenson, Sarah" userId="54fca1ed-b65c-4c7d-9b1d-bcf0f847c5ca" providerId="ADAL" clId="{68DA5624-956A-40D3-B3B2-2F92606B5DBA}" dt="2022-06-16T16:22:47.955" v="34" actId="207"/>
        <pc:sldMkLst>
          <pc:docMk/>
          <pc:sldMk cId="3392199082" sldId="262"/>
        </pc:sldMkLst>
        <pc:spChg chg="mod">
          <ac:chgData name="Swenson, Sarah" userId="54fca1ed-b65c-4c7d-9b1d-bcf0f847c5ca" providerId="ADAL" clId="{68DA5624-956A-40D3-B3B2-2F92606B5DBA}" dt="2022-06-16T16:22:47.955" v="34" actId="207"/>
          <ac:spMkLst>
            <pc:docMk/>
            <pc:sldMk cId="3392199082" sldId="262"/>
            <ac:spMk id="3" creationId="{477C1C3D-0A6D-4885-B979-4E3999FAE688}"/>
          </ac:spMkLst>
        </pc:spChg>
      </pc:sldChg>
      <pc:sldChg chg="modSp mod">
        <pc:chgData name="Swenson, Sarah" userId="54fca1ed-b65c-4c7d-9b1d-bcf0f847c5ca" providerId="ADAL" clId="{68DA5624-956A-40D3-B3B2-2F92606B5DBA}" dt="2022-06-16T16:22:32.344" v="33" actId="1076"/>
        <pc:sldMkLst>
          <pc:docMk/>
          <pc:sldMk cId="2109453261" sldId="264"/>
        </pc:sldMkLst>
        <pc:spChg chg="mod">
          <ac:chgData name="Swenson, Sarah" userId="54fca1ed-b65c-4c7d-9b1d-bcf0f847c5ca" providerId="ADAL" clId="{68DA5624-956A-40D3-B3B2-2F92606B5DBA}" dt="2022-06-16T16:22:09.996" v="28" actId="207"/>
          <ac:spMkLst>
            <pc:docMk/>
            <pc:sldMk cId="2109453261" sldId="264"/>
            <ac:spMk id="3" creationId="{477C1C3D-0A6D-4885-B979-4E3999FAE688}"/>
          </ac:spMkLst>
        </pc:spChg>
        <pc:spChg chg="mod">
          <ac:chgData name="Swenson, Sarah" userId="54fca1ed-b65c-4c7d-9b1d-bcf0f847c5ca" providerId="ADAL" clId="{68DA5624-956A-40D3-B3B2-2F92606B5DBA}" dt="2022-06-16T16:22:32.344" v="33" actId="1076"/>
          <ac:spMkLst>
            <pc:docMk/>
            <pc:sldMk cId="2109453261" sldId="264"/>
            <ac:spMk id="5" creationId="{18A855A5-1457-4A4A-8FF9-A1E44A22315D}"/>
          </ac:spMkLst>
        </pc:spChg>
        <pc:spChg chg="mod">
          <ac:chgData name="Swenson, Sarah" userId="54fca1ed-b65c-4c7d-9b1d-bcf0f847c5ca" providerId="ADAL" clId="{68DA5624-956A-40D3-B3B2-2F92606B5DBA}" dt="2022-06-16T16:22:16.219" v="30" actId="1076"/>
          <ac:spMkLst>
            <pc:docMk/>
            <pc:sldMk cId="2109453261" sldId="264"/>
            <ac:spMk id="6" creationId="{E51FA21C-DE51-42B4-8458-B604A4617537}"/>
          </ac:spMkLst>
        </pc:spChg>
      </pc:sldChg>
      <pc:sldChg chg="modSp mod">
        <pc:chgData name="Swenson, Sarah" userId="54fca1ed-b65c-4c7d-9b1d-bcf0f847c5ca" providerId="ADAL" clId="{68DA5624-956A-40D3-B3B2-2F92606B5DBA}" dt="2022-06-16T16:23:18.910" v="41" actId="1076"/>
        <pc:sldMkLst>
          <pc:docMk/>
          <pc:sldMk cId="1923904028" sldId="266"/>
        </pc:sldMkLst>
        <pc:spChg chg="mod">
          <ac:chgData name="Swenson, Sarah" userId="54fca1ed-b65c-4c7d-9b1d-bcf0f847c5ca" providerId="ADAL" clId="{68DA5624-956A-40D3-B3B2-2F92606B5DBA}" dt="2022-06-16T16:23:18.910" v="41" actId="1076"/>
          <ac:spMkLst>
            <pc:docMk/>
            <pc:sldMk cId="1923904028" sldId="266"/>
            <ac:spMk id="3" creationId="{477C1C3D-0A6D-4885-B979-4E3999FAE688}"/>
          </ac:spMkLst>
        </pc:spChg>
      </pc:sldChg>
      <pc:sldChg chg="modSp mod">
        <pc:chgData name="Swenson, Sarah" userId="54fca1ed-b65c-4c7d-9b1d-bcf0f847c5ca" providerId="ADAL" clId="{68DA5624-956A-40D3-B3B2-2F92606B5DBA}" dt="2022-06-15T20:00:23.795" v="8" actId="948"/>
        <pc:sldMkLst>
          <pc:docMk/>
          <pc:sldMk cId="1347910914" sldId="267"/>
        </pc:sldMkLst>
        <pc:spChg chg="mod">
          <ac:chgData name="Swenson, Sarah" userId="54fca1ed-b65c-4c7d-9b1d-bcf0f847c5ca" providerId="ADAL" clId="{68DA5624-956A-40D3-B3B2-2F92606B5DBA}" dt="2022-06-15T20:00:23.795" v="8" actId="948"/>
          <ac:spMkLst>
            <pc:docMk/>
            <pc:sldMk cId="1347910914" sldId="267"/>
            <ac:spMk id="3" creationId="{477C1C3D-0A6D-4885-B979-4E3999FAE688}"/>
          </ac:spMkLst>
        </pc:spChg>
      </pc:sldChg>
    </pc:docChg>
  </pc:docChgLst>
  <pc:docChgLst>
    <pc:chgData name="Swenson, Sarah (she/her/hers)" userId="54fca1ed-b65c-4c7d-9b1d-bcf0f847c5ca" providerId="ADAL" clId="{CFE1AEAA-547B-417B-A1BB-5F2485E4FF68}"/>
    <pc:docChg chg="undo redo custSel addSld delSld modSld sldOrd modMainMaster">
      <pc:chgData name="Swenson, Sarah (she/her/hers)" userId="54fca1ed-b65c-4c7d-9b1d-bcf0f847c5ca" providerId="ADAL" clId="{CFE1AEAA-547B-417B-A1BB-5F2485E4FF68}" dt="2023-08-23T21:32:08.811" v="4317" actId="20577"/>
      <pc:docMkLst>
        <pc:docMk/>
      </pc:docMkLst>
      <pc:sldChg chg="addSp modSp mod setBg">
        <pc:chgData name="Swenson, Sarah (she/her/hers)" userId="54fca1ed-b65c-4c7d-9b1d-bcf0f847c5ca" providerId="ADAL" clId="{CFE1AEAA-547B-417B-A1BB-5F2485E4FF68}" dt="2023-08-23T21:17:54.898" v="2913" actId="962"/>
        <pc:sldMkLst>
          <pc:docMk/>
          <pc:sldMk cId="2230546214" sldId="256"/>
        </pc:sldMkLst>
        <pc:spChg chg="mod">
          <ac:chgData name="Swenson, Sarah (she/her/hers)" userId="54fca1ed-b65c-4c7d-9b1d-bcf0f847c5ca" providerId="ADAL" clId="{CFE1AEAA-547B-417B-A1BB-5F2485E4FF68}" dt="2023-08-23T20:54:47.459" v="2626" actId="1076"/>
          <ac:spMkLst>
            <pc:docMk/>
            <pc:sldMk cId="2230546214" sldId="256"/>
            <ac:spMk id="2" creationId="{66709CA2-D9E8-4908-B508-CC3CA0408BD3}"/>
          </ac:spMkLst>
        </pc:spChg>
        <pc:spChg chg="mod">
          <ac:chgData name="Swenson, Sarah (she/her/hers)" userId="54fca1ed-b65c-4c7d-9b1d-bcf0f847c5ca" providerId="ADAL" clId="{CFE1AEAA-547B-417B-A1BB-5F2485E4FF68}" dt="2023-08-23T20:54:53.639" v="2628" actId="1076"/>
          <ac:spMkLst>
            <pc:docMk/>
            <pc:sldMk cId="2230546214" sldId="256"/>
            <ac:spMk id="3" creationId="{0707F3FF-BCCC-4D8B-8FC6-8070346B83EF}"/>
          </ac:spMkLst>
        </pc:spChg>
        <pc:picChg chg="add mod">
          <ac:chgData name="Swenson, Sarah (she/her/hers)" userId="54fca1ed-b65c-4c7d-9b1d-bcf0f847c5ca" providerId="ADAL" clId="{CFE1AEAA-547B-417B-A1BB-5F2485E4FF68}" dt="2023-08-23T21:17:54.898" v="2913" actId="962"/>
          <ac:picMkLst>
            <pc:docMk/>
            <pc:sldMk cId="2230546214" sldId="256"/>
            <ac:picMk id="4" creationId="{9886F351-AB87-1E20-FE2C-8F6E3BBA0A42}"/>
          </ac:picMkLst>
        </pc:picChg>
      </pc:sldChg>
      <pc:sldChg chg="modSp mod delCm modCm">
        <pc:chgData name="Swenson, Sarah (she/her/hers)" userId="54fca1ed-b65c-4c7d-9b1d-bcf0f847c5ca" providerId="ADAL" clId="{CFE1AEAA-547B-417B-A1BB-5F2485E4FF68}" dt="2023-08-17T17:44:37.807" v="2104"/>
        <pc:sldMkLst>
          <pc:docMk/>
          <pc:sldMk cId="3990501483" sldId="257"/>
        </pc:sldMkLst>
        <pc:spChg chg="mod">
          <ac:chgData name="Swenson, Sarah (she/her/hers)" userId="54fca1ed-b65c-4c7d-9b1d-bcf0f847c5ca" providerId="ADAL" clId="{CFE1AEAA-547B-417B-A1BB-5F2485E4FF68}" dt="2023-08-17T12:12:12.830" v="1824" actId="20577"/>
          <ac:spMkLst>
            <pc:docMk/>
            <pc:sldMk cId="3990501483" sldId="257"/>
            <ac:spMk id="2" creationId="{00000000-0000-0000-0000-000000000000}"/>
          </ac:spMkLst>
        </pc:spChg>
      </pc:sldChg>
      <pc:sldChg chg="modSp mod setBg">
        <pc:chgData name="Swenson, Sarah (she/her/hers)" userId="54fca1ed-b65c-4c7d-9b1d-bcf0f847c5ca" providerId="ADAL" clId="{CFE1AEAA-547B-417B-A1BB-5F2485E4FF68}" dt="2023-08-23T21:18:44.248" v="2915" actId="962"/>
        <pc:sldMkLst>
          <pc:docMk/>
          <pc:sldMk cId="2204177200" sldId="258"/>
        </pc:sldMkLst>
        <pc:spChg chg="mod">
          <ac:chgData name="Swenson, Sarah (she/her/hers)" userId="54fca1ed-b65c-4c7d-9b1d-bcf0f847c5ca" providerId="ADAL" clId="{CFE1AEAA-547B-417B-A1BB-5F2485E4FF68}" dt="2023-08-23T20:56:43.964" v="2639" actId="20577"/>
          <ac:spMkLst>
            <pc:docMk/>
            <pc:sldMk cId="2204177200" sldId="258"/>
            <ac:spMk id="2" creationId="{3892B25C-4FFD-4BA2-BA05-F64C11651029}"/>
          </ac:spMkLst>
        </pc:spChg>
        <pc:spChg chg="ord">
          <ac:chgData name="Swenson, Sarah (she/her/hers)" userId="54fca1ed-b65c-4c7d-9b1d-bcf0f847c5ca" providerId="ADAL" clId="{CFE1AEAA-547B-417B-A1BB-5F2485E4FF68}" dt="2023-08-23T21:17:17.122" v="2787" actId="13244"/>
          <ac:spMkLst>
            <pc:docMk/>
            <pc:sldMk cId="2204177200" sldId="258"/>
            <ac:spMk id="5" creationId="{B15F5D16-F32B-4D5D-BA14-D8F29577BEA2}"/>
          </ac:spMkLst>
        </pc:spChg>
        <pc:spChg chg="mod ord">
          <ac:chgData name="Swenson, Sarah (she/her/hers)" userId="54fca1ed-b65c-4c7d-9b1d-bcf0f847c5ca" providerId="ADAL" clId="{CFE1AEAA-547B-417B-A1BB-5F2485E4FF68}" dt="2023-08-23T21:17:21.082" v="2788" actId="13244"/>
          <ac:spMkLst>
            <pc:docMk/>
            <pc:sldMk cId="2204177200" sldId="258"/>
            <ac:spMk id="13" creationId="{164146A1-445D-4F63-B741-0E895EEC2B83}"/>
          </ac:spMkLst>
        </pc:spChg>
        <pc:picChg chg="mod">
          <ac:chgData name="Swenson, Sarah (she/her/hers)" userId="54fca1ed-b65c-4c7d-9b1d-bcf0f847c5ca" providerId="ADAL" clId="{CFE1AEAA-547B-417B-A1BB-5F2485E4FF68}" dt="2023-08-23T21:17:10.070" v="2786" actId="962"/>
          <ac:picMkLst>
            <pc:docMk/>
            <pc:sldMk cId="2204177200" sldId="258"/>
            <ac:picMk id="14" creationId="{AAA7196B-F14A-4E55-A4BC-6A716654B3DE}"/>
          </ac:picMkLst>
        </pc:picChg>
        <pc:picChg chg="mod ord">
          <ac:chgData name="Swenson, Sarah (she/her/hers)" userId="54fca1ed-b65c-4c7d-9b1d-bcf0f847c5ca" providerId="ADAL" clId="{CFE1AEAA-547B-417B-A1BB-5F2485E4FF68}" dt="2023-08-23T21:16:16.005" v="2784" actId="13244"/>
          <ac:picMkLst>
            <pc:docMk/>
            <pc:sldMk cId="2204177200" sldId="258"/>
            <ac:picMk id="15" creationId="{C0C1C260-D816-4AB6-8F03-A4574D7B02C2}"/>
          </ac:picMkLst>
        </pc:picChg>
        <pc:cxnChg chg="mod">
          <ac:chgData name="Swenson, Sarah (she/her/hers)" userId="54fca1ed-b65c-4c7d-9b1d-bcf0f847c5ca" providerId="ADAL" clId="{CFE1AEAA-547B-417B-A1BB-5F2485E4FF68}" dt="2023-08-23T21:18:40.956" v="2914" actId="962"/>
          <ac:cxnSpMkLst>
            <pc:docMk/>
            <pc:sldMk cId="2204177200" sldId="258"/>
            <ac:cxnSpMk id="4" creationId="{728741E3-5DC2-419D-BFC9-68585AF61EAF}"/>
          </ac:cxnSpMkLst>
        </pc:cxnChg>
        <pc:cxnChg chg="mod">
          <ac:chgData name="Swenson, Sarah (she/her/hers)" userId="54fca1ed-b65c-4c7d-9b1d-bcf0f847c5ca" providerId="ADAL" clId="{CFE1AEAA-547B-417B-A1BB-5F2485E4FF68}" dt="2023-08-23T21:18:44.248" v="2915" actId="962"/>
          <ac:cxnSpMkLst>
            <pc:docMk/>
            <pc:sldMk cId="2204177200" sldId="258"/>
            <ac:cxnSpMk id="6" creationId="{4D9BB315-ED85-4AAC-98A4-BD27F61CBD03}"/>
          </ac:cxnSpMkLst>
        </pc:cxnChg>
      </pc:sldChg>
      <pc:sldChg chg="addSp delSp modSp mod setBg">
        <pc:chgData name="Swenson, Sarah (she/her/hers)" userId="54fca1ed-b65c-4c7d-9b1d-bcf0f847c5ca" providerId="ADAL" clId="{CFE1AEAA-547B-417B-A1BB-5F2485E4FF68}" dt="2023-08-23T21:25:38.865" v="4310" actId="13244"/>
        <pc:sldMkLst>
          <pc:docMk/>
          <pc:sldMk cId="3649414626" sldId="259"/>
        </pc:sldMkLst>
        <pc:spChg chg="mod">
          <ac:chgData name="Swenson, Sarah (she/her/hers)" userId="54fca1ed-b65c-4c7d-9b1d-bcf0f847c5ca" providerId="ADAL" clId="{CFE1AEAA-547B-417B-A1BB-5F2485E4FF68}" dt="2023-08-17T12:25:32.011" v="2025" actId="207"/>
          <ac:spMkLst>
            <pc:docMk/>
            <pc:sldMk cId="3649414626" sldId="259"/>
            <ac:spMk id="2" creationId="{8169DF71-0260-4FF3-8355-BDAA89C6D142}"/>
          </ac:spMkLst>
        </pc:spChg>
        <pc:spChg chg="add mod ord">
          <ac:chgData name="Swenson, Sarah (she/her/hers)" userId="54fca1ed-b65c-4c7d-9b1d-bcf0f847c5ca" providerId="ADAL" clId="{CFE1AEAA-547B-417B-A1BB-5F2485E4FF68}" dt="2023-08-23T21:25:38.865" v="4310" actId="13244"/>
          <ac:spMkLst>
            <pc:docMk/>
            <pc:sldMk cId="3649414626" sldId="259"/>
            <ac:spMk id="3" creationId="{143FA5D6-6437-864E-CE67-D476D06B8BB8}"/>
          </ac:spMkLst>
        </pc:spChg>
        <pc:spChg chg="del">
          <ac:chgData name="Swenson, Sarah (she/her/hers)" userId="54fca1ed-b65c-4c7d-9b1d-bcf0f847c5ca" providerId="ADAL" clId="{CFE1AEAA-547B-417B-A1BB-5F2485E4FF68}" dt="2023-08-14T17:19:00.580" v="13" actId="26606"/>
          <ac:spMkLst>
            <pc:docMk/>
            <pc:sldMk cId="3649414626" sldId="259"/>
            <ac:spMk id="3" creationId="{477C1C3D-0A6D-4885-B979-4E3999FAE688}"/>
          </ac:spMkLst>
        </pc:spChg>
        <pc:spChg chg="mod">
          <ac:chgData name="Swenson, Sarah (she/her/hers)" userId="54fca1ed-b65c-4c7d-9b1d-bcf0f847c5ca" providerId="ADAL" clId="{CFE1AEAA-547B-417B-A1BB-5F2485E4FF68}" dt="2023-08-14T17:19:00.580" v="13" actId="26606"/>
          <ac:spMkLst>
            <pc:docMk/>
            <pc:sldMk cId="3649414626" sldId="259"/>
            <ac:spMk id="4" creationId="{6CE99B42-EA58-4F9A-96FB-A3DE4F24B0B0}"/>
          </ac:spMkLst>
        </pc:spChg>
        <pc:spChg chg="add del mod">
          <ac:chgData name="Swenson, Sarah (she/her/hers)" userId="54fca1ed-b65c-4c7d-9b1d-bcf0f847c5ca" providerId="ADAL" clId="{CFE1AEAA-547B-417B-A1BB-5F2485E4FF68}" dt="2023-08-14T17:19:34.339" v="20" actId="21"/>
          <ac:spMkLst>
            <pc:docMk/>
            <pc:sldMk cId="3649414626" sldId="259"/>
            <ac:spMk id="6" creationId="{58DDF84D-5CC5-82A0-EFF4-0F2D5DDBE3F3}"/>
          </ac:spMkLst>
        </pc:spChg>
        <pc:spChg chg="add">
          <ac:chgData name="Swenson, Sarah (she/her/hers)" userId="54fca1ed-b65c-4c7d-9b1d-bcf0f847c5ca" providerId="ADAL" clId="{CFE1AEAA-547B-417B-A1BB-5F2485E4FF68}" dt="2023-08-14T17:19:00.580" v="13" actId="26606"/>
          <ac:spMkLst>
            <pc:docMk/>
            <pc:sldMk cId="3649414626" sldId="259"/>
            <ac:spMk id="10" creationId="{BACC6370-2D7E-4714-9D71-7542949D7D5D}"/>
          </ac:spMkLst>
        </pc:spChg>
        <pc:spChg chg="add">
          <ac:chgData name="Swenson, Sarah (she/her/hers)" userId="54fca1ed-b65c-4c7d-9b1d-bcf0f847c5ca" providerId="ADAL" clId="{CFE1AEAA-547B-417B-A1BB-5F2485E4FF68}" dt="2023-08-14T17:19:00.580" v="13" actId="26606"/>
          <ac:spMkLst>
            <pc:docMk/>
            <pc:sldMk cId="3649414626" sldId="259"/>
            <ac:spMk id="12" creationId="{256B2C21-A230-48C0-8DF1-C46611373C44}"/>
          </ac:spMkLst>
        </pc:spChg>
        <pc:spChg chg="add">
          <ac:chgData name="Swenson, Sarah (she/her/hers)" userId="54fca1ed-b65c-4c7d-9b1d-bcf0f847c5ca" providerId="ADAL" clId="{CFE1AEAA-547B-417B-A1BB-5F2485E4FF68}" dt="2023-08-14T17:19:00.580" v="13" actId="26606"/>
          <ac:spMkLst>
            <pc:docMk/>
            <pc:sldMk cId="3649414626" sldId="259"/>
            <ac:spMk id="14" creationId="{3847E18C-932D-4C95-AABA-FEC7C9499AD7}"/>
          </ac:spMkLst>
        </pc:spChg>
        <pc:spChg chg="add">
          <ac:chgData name="Swenson, Sarah (she/her/hers)" userId="54fca1ed-b65c-4c7d-9b1d-bcf0f847c5ca" providerId="ADAL" clId="{CFE1AEAA-547B-417B-A1BB-5F2485E4FF68}" dt="2023-08-14T17:19:00.580" v="13" actId="26606"/>
          <ac:spMkLst>
            <pc:docMk/>
            <pc:sldMk cId="3649414626" sldId="259"/>
            <ac:spMk id="16" creationId="{3150CB11-0C61-439E-910F-5787759E72A0}"/>
          </ac:spMkLst>
        </pc:spChg>
        <pc:spChg chg="add">
          <ac:chgData name="Swenson, Sarah (she/her/hers)" userId="54fca1ed-b65c-4c7d-9b1d-bcf0f847c5ca" providerId="ADAL" clId="{CFE1AEAA-547B-417B-A1BB-5F2485E4FF68}" dt="2023-08-14T17:19:00.580" v="13" actId="26606"/>
          <ac:spMkLst>
            <pc:docMk/>
            <pc:sldMk cId="3649414626" sldId="259"/>
            <ac:spMk id="18" creationId="{43F8A58B-5155-44CE-A5FF-7647B47D0A7A}"/>
          </ac:spMkLst>
        </pc:spChg>
        <pc:spChg chg="add">
          <ac:chgData name="Swenson, Sarah (she/her/hers)" userId="54fca1ed-b65c-4c7d-9b1d-bcf0f847c5ca" providerId="ADAL" clId="{CFE1AEAA-547B-417B-A1BB-5F2485E4FF68}" dt="2023-08-14T17:19:00.580" v="13" actId="26606"/>
          <ac:spMkLst>
            <pc:docMk/>
            <pc:sldMk cId="3649414626" sldId="259"/>
            <ac:spMk id="20" creationId="{443F2ACA-E6D6-4028-82DD-F03C262D5DE6}"/>
          </ac:spMkLst>
        </pc:spChg>
        <pc:graphicFrameChg chg="add del mod">
          <ac:chgData name="Swenson, Sarah (she/her/hers)" userId="54fca1ed-b65c-4c7d-9b1d-bcf0f847c5ca" providerId="ADAL" clId="{CFE1AEAA-547B-417B-A1BB-5F2485E4FF68}" dt="2023-08-14T22:47:16.714" v="1418" actId="11529"/>
          <ac:graphicFrameMkLst>
            <pc:docMk/>
            <pc:sldMk cId="3649414626" sldId="259"/>
            <ac:graphicFrameMk id="7" creationId="{AA525AF0-BC37-0BCA-8B41-FA641448FBE2}"/>
          </ac:graphicFrameMkLst>
        </pc:graphicFrameChg>
      </pc:sldChg>
      <pc:sldChg chg="modSp mod setBg">
        <pc:chgData name="Swenson, Sarah (she/her/hers)" userId="54fca1ed-b65c-4c7d-9b1d-bcf0f847c5ca" providerId="ADAL" clId="{CFE1AEAA-547B-417B-A1BB-5F2485E4FF68}" dt="2023-08-23T21:21:04.701" v="3528" actId="962"/>
        <pc:sldMkLst>
          <pc:docMk/>
          <pc:sldMk cId="1479229390" sldId="260"/>
        </pc:sldMkLst>
        <pc:spChg chg="mod">
          <ac:chgData name="Swenson, Sarah (she/her/hers)" userId="54fca1ed-b65c-4c7d-9b1d-bcf0f847c5ca" providerId="ADAL" clId="{CFE1AEAA-547B-417B-A1BB-5F2485E4FF68}" dt="2023-08-23T20:57:33.923" v="2644" actId="14100"/>
          <ac:spMkLst>
            <pc:docMk/>
            <pc:sldMk cId="1479229390" sldId="260"/>
            <ac:spMk id="2" creationId="{34F3DCF7-44B9-4DDF-99B0-202B8EE1E65C}"/>
          </ac:spMkLst>
        </pc:spChg>
        <pc:spChg chg="mod">
          <ac:chgData name="Swenson, Sarah (she/her/hers)" userId="54fca1ed-b65c-4c7d-9b1d-bcf0f847c5ca" providerId="ADAL" clId="{CFE1AEAA-547B-417B-A1BB-5F2485E4FF68}" dt="2023-08-23T21:20:55.087" v="3525" actId="962"/>
          <ac:spMkLst>
            <pc:docMk/>
            <pc:sldMk cId="1479229390" sldId="260"/>
            <ac:spMk id="5" creationId="{30588C5F-6661-4936-AC9B-847225B580D9}"/>
          </ac:spMkLst>
        </pc:spChg>
        <pc:picChg chg="mod">
          <ac:chgData name="Swenson, Sarah (she/her/hers)" userId="54fca1ed-b65c-4c7d-9b1d-bcf0f847c5ca" providerId="ADAL" clId="{CFE1AEAA-547B-417B-A1BB-5F2485E4FF68}" dt="2023-08-23T21:20:20.168" v="3397" actId="962"/>
          <ac:picMkLst>
            <pc:docMk/>
            <pc:sldMk cId="1479229390" sldId="260"/>
            <ac:picMk id="4" creationId="{234AFECD-B2E8-4775-AB0E-8D54975D7C14}"/>
          </ac:picMkLst>
        </pc:picChg>
        <pc:cxnChg chg="mod">
          <ac:chgData name="Swenson, Sarah (she/her/hers)" userId="54fca1ed-b65c-4c7d-9b1d-bcf0f847c5ca" providerId="ADAL" clId="{CFE1AEAA-547B-417B-A1BB-5F2485E4FF68}" dt="2023-08-23T21:21:01.272" v="3526" actId="962"/>
          <ac:cxnSpMkLst>
            <pc:docMk/>
            <pc:sldMk cId="1479229390" sldId="260"/>
            <ac:cxnSpMk id="6" creationId="{02A47CB1-94E4-40F5-8BC1-547DEAAB8D94}"/>
          </ac:cxnSpMkLst>
        </pc:cxnChg>
        <pc:cxnChg chg="mod">
          <ac:chgData name="Swenson, Sarah (she/her/hers)" userId="54fca1ed-b65c-4c7d-9b1d-bcf0f847c5ca" providerId="ADAL" clId="{CFE1AEAA-547B-417B-A1BB-5F2485E4FF68}" dt="2023-08-23T21:21:02.783" v="3527" actId="962"/>
          <ac:cxnSpMkLst>
            <pc:docMk/>
            <pc:sldMk cId="1479229390" sldId="260"/>
            <ac:cxnSpMk id="9" creationId="{906D5ED0-3C04-465F-ACF5-C1E3DB62ED45}"/>
          </ac:cxnSpMkLst>
        </pc:cxnChg>
        <pc:cxnChg chg="mod">
          <ac:chgData name="Swenson, Sarah (she/her/hers)" userId="54fca1ed-b65c-4c7d-9b1d-bcf0f847c5ca" providerId="ADAL" clId="{CFE1AEAA-547B-417B-A1BB-5F2485E4FF68}" dt="2023-08-23T21:21:04.701" v="3528" actId="962"/>
          <ac:cxnSpMkLst>
            <pc:docMk/>
            <pc:sldMk cId="1479229390" sldId="260"/>
            <ac:cxnSpMk id="11" creationId="{84F8B2BC-2BC0-46E3-B5F9-EEDCEC68D7E8}"/>
          </ac:cxnSpMkLst>
        </pc:cxnChg>
      </pc:sldChg>
      <pc:sldChg chg="modSp mod setBg">
        <pc:chgData name="Swenson, Sarah (she/her/hers)" userId="54fca1ed-b65c-4c7d-9b1d-bcf0f847c5ca" providerId="ADAL" clId="{CFE1AEAA-547B-417B-A1BB-5F2485E4FF68}" dt="2023-08-23T21:21:55.181" v="3784" actId="962"/>
        <pc:sldMkLst>
          <pc:docMk/>
          <pc:sldMk cId="3153335472" sldId="261"/>
        </pc:sldMkLst>
        <pc:spChg chg="mod">
          <ac:chgData name="Swenson, Sarah (she/her/hers)" userId="54fca1ed-b65c-4c7d-9b1d-bcf0f847c5ca" providerId="ADAL" clId="{CFE1AEAA-547B-417B-A1BB-5F2485E4FF68}" dt="2023-08-23T20:57:50.055" v="2649" actId="20577"/>
          <ac:spMkLst>
            <pc:docMk/>
            <pc:sldMk cId="3153335472" sldId="261"/>
            <ac:spMk id="2" creationId="{BE907B05-B035-4AD4-A3CA-5690B5E2BCBD}"/>
          </ac:spMkLst>
        </pc:spChg>
        <pc:spChg chg="mod">
          <ac:chgData name="Swenson, Sarah (she/her/hers)" userId="54fca1ed-b65c-4c7d-9b1d-bcf0f847c5ca" providerId="ADAL" clId="{CFE1AEAA-547B-417B-A1BB-5F2485E4FF68}" dt="2023-08-23T21:21:47.936" v="3782" actId="962"/>
          <ac:spMkLst>
            <pc:docMk/>
            <pc:sldMk cId="3153335472" sldId="261"/>
            <ac:spMk id="5" creationId="{E8794F58-B023-47CE-89BA-3D19D6D4B478}"/>
          </ac:spMkLst>
        </pc:spChg>
        <pc:picChg chg="mod">
          <ac:chgData name="Swenson, Sarah (she/her/hers)" userId="54fca1ed-b65c-4c7d-9b1d-bcf0f847c5ca" providerId="ADAL" clId="{CFE1AEAA-547B-417B-A1BB-5F2485E4FF68}" dt="2023-08-23T21:21:19.547" v="3632" actId="962"/>
          <ac:picMkLst>
            <pc:docMk/>
            <pc:sldMk cId="3153335472" sldId="261"/>
            <ac:picMk id="4" creationId="{9ECB604B-38E2-4947-AA82-C13261269767}"/>
          </ac:picMkLst>
        </pc:picChg>
        <pc:cxnChg chg="mod">
          <ac:chgData name="Swenson, Sarah (she/her/hers)" userId="54fca1ed-b65c-4c7d-9b1d-bcf0f847c5ca" providerId="ADAL" clId="{CFE1AEAA-547B-417B-A1BB-5F2485E4FF68}" dt="2023-08-23T21:21:53.211" v="3783" actId="962"/>
          <ac:cxnSpMkLst>
            <pc:docMk/>
            <pc:sldMk cId="3153335472" sldId="261"/>
            <ac:cxnSpMk id="6" creationId="{47D23A6F-4D4C-45F8-A6D6-334822DB443C}"/>
          </ac:cxnSpMkLst>
        </pc:cxnChg>
        <pc:cxnChg chg="mod">
          <ac:chgData name="Swenson, Sarah (she/her/hers)" userId="54fca1ed-b65c-4c7d-9b1d-bcf0f847c5ca" providerId="ADAL" clId="{CFE1AEAA-547B-417B-A1BB-5F2485E4FF68}" dt="2023-08-23T21:21:55.181" v="3784" actId="962"/>
          <ac:cxnSpMkLst>
            <pc:docMk/>
            <pc:sldMk cId="3153335472" sldId="261"/>
            <ac:cxnSpMk id="9" creationId="{E39EA6C5-BF4A-417A-9AC5-72689D511496}"/>
          </ac:cxnSpMkLst>
        </pc:cxnChg>
      </pc:sldChg>
      <pc:sldChg chg="addSp delSp modSp mod setBg">
        <pc:chgData name="Swenson, Sarah (she/her/hers)" userId="54fca1ed-b65c-4c7d-9b1d-bcf0f847c5ca" providerId="ADAL" clId="{CFE1AEAA-547B-417B-A1BB-5F2485E4FF68}" dt="2023-08-23T11:34:12.856" v="2585" actId="20577"/>
        <pc:sldMkLst>
          <pc:docMk/>
          <pc:sldMk cId="3392199082" sldId="262"/>
        </pc:sldMkLst>
        <pc:spChg chg="mod">
          <ac:chgData name="Swenson, Sarah (she/her/hers)" userId="54fca1ed-b65c-4c7d-9b1d-bcf0f847c5ca" providerId="ADAL" clId="{CFE1AEAA-547B-417B-A1BB-5F2485E4FF68}" dt="2023-08-17T12:21:52.986" v="2003" actId="1076"/>
          <ac:spMkLst>
            <pc:docMk/>
            <pc:sldMk cId="3392199082" sldId="262"/>
            <ac:spMk id="2" creationId="{8169DF71-0260-4FF3-8355-BDAA89C6D142}"/>
          </ac:spMkLst>
        </pc:spChg>
        <pc:spChg chg="add del mod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3" creationId="{477C1C3D-0A6D-4885-B979-4E3999FAE688}"/>
          </ac:spMkLst>
        </pc:spChg>
        <pc:spChg chg="mod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4" creationId="{6CE99B42-EA58-4F9A-96FB-A3DE4F24B0B0}"/>
          </ac:spMkLst>
        </pc:spChg>
        <pc:spChg chg="add del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9" creationId="{907EF6B7-1338-4443-8C46-6A318D952DFD}"/>
          </ac:spMkLst>
        </pc:spChg>
        <pc:spChg chg="add del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11" creationId="{DAAE4CDD-124C-4DCF-9584-B6033B545DD5}"/>
          </ac:spMkLst>
        </pc:spChg>
        <pc:spChg chg="add del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13" creationId="{081E4A58-353D-44AE-B2FC-2A74E2E400F7}"/>
          </ac:spMkLst>
        </pc:spChg>
        <pc:spChg chg="add del">
          <ac:chgData name="Swenson, Sarah (she/her/hers)" userId="54fca1ed-b65c-4c7d-9b1d-bcf0f847c5ca" providerId="ADAL" clId="{CFE1AEAA-547B-417B-A1BB-5F2485E4FF68}" dt="2023-08-15T14:17:12.103" v="1513" actId="26606"/>
          <ac:spMkLst>
            <pc:docMk/>
            <pc:sldMk cId="3392199082" sldId="262"/>
            <ac:spMk id="18" creationId="{09588DA8-065E-4F6F-8EFD-43104AB2E0CF}"/>
          </ac:spMkLst>
        </pc:spChg>
        <pc:spChg chg="add del">
          <ac:chgData name="Swenson, Sarah (she/her/hers)" userId="54fca1ed-b65c-4c7d-9b1d-bcf0f847c5ca" providerId="ADAL" clId="{CFE1AEAA-547B-417B-A1BB-5F2485E4FF68}" dt="2023-08-15T14:17:32.479" v="1515" actId="26606"/>
          <ac:spMkLst>
            <pc:docMk/>
            <pc:sldMk cId="3392199082" sldId="262"/>
            <ac:spMk id="19" creationId="{9DBC8166-481C-4473-95F5-9A5B9073B7F1}"/>
          </ac:spMkLst>
        </pc:spChg>
        <pc:spChg chg="add del">
          <ac:chgData name="Swenson, Sarah (she/her/hers)" userId="54fca1ed-b65c-4c7d-9b1d-bcf0f847c5ca" providerId="ADAL" clId="{CFE1AEAA-547B-417B-A1BB-5F2485E4FF68}" dt="2023-08-15T14:17:12.103" v="1513" actId="26606"/>
          <ac:spMkLst>
            <pc:docMk/>
            <pc:sldMk cId="3392199082" sldId="262"/>
            <ac:spMk id="20" creationId="{C4285719-470E-454C-AF62-8323075F1F5B}"/>
          </ac:spMkLst>
        </pc:spChg>
        <pc:spChg chg="add del">
          <ac:chgData name="Swenson, Sarah (she/her/hers)" userId="54fca1ed-b65c-4c7d-9b1d-bcf0f847c5ca" providerId="ADAL" clId="{CFE1AEAA-547B-417B-A1BB-5F2485E4FF68}" dt="2023-08-15T14:17:32.479" v="1515" actId="26606"/>
          <ac:spMkLst>
            <pc:docMk/>
            <pc:sldMk cId="3392199082" sldId="262"/>
            <ac:spMk id="21" creationId="{A5A5CE6E-90AF-4D43-A014-1F9EC83EB93D}"/>
          </ac:spMkLst>
        </pc:spChg>
        <pc:spChg chg="add del">
          <ac:chgData name="Swenson, Sarah (she/her/hers)" userId="54fca1ed-b65c-4c7d-9b1d-bcf0f847c5ca" providerId="ADAL" clId="{CFE1AEAA-547B-417B-A1BB-5F2485E4FF68}" dt="2023-08-15T14:17:12.103" v="1513" actId="26606"/>
          <ac:spMkLst>
            <pc:docMk/>
            <pc:sldMk cId="3392199082" sldId="262"/>
            <ac:spMk id="22" creationId="{CD9FE4EF-C4D8-49A0-B2FF-81D8DB7D8A24}"/>
          </ac:spMkLst>
        </pc:spChg>
        <pc:spChg chg="add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23" creationId="{1B15ED52-F352-441B-82BF-E0EA34836D08}"/>
          </ac:spMkLst>
        </pc:spChg>
        <pc:spChg chg="add del">
          <ac:chgData name="Swenson, Sarah (she/her/hers)" userId="54fca1ed-b65c-4c7d-9b1d-bcf0f847c5ca" providerId="ADAL" clId="{CFE1AEAA-547B-417B-A1BB-5F2485E4FF68}" dt="2023-08-15T14:17:12.103" v="1513" actId="26606"/>
          <ac:spMkLst>
            <pc:docMk/>
            <pc:sldMk cId="3392199082" sldId="262"/>
            <ac:spMk id="24" creationId="{4300840D-0A0B-4512-BACA-B439D5B9C57C}"/>
          </ac:spMkLst>
        </pc:spChg>
        <pc:spChg chg="add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25" creationId="{3B2E3793-BFE6-45A2-9B7B-E18844431C99}"/>
          </ac:spMkLst>
        </pc:spChg>
        <pc:spChg chg="add del">
          <ac:chgData name="Swenson, Sarah (she/her/hers)" userId="54fca1ed-b65c-4c7d-9b1d-bcf0f847c5ca" providerId="ADAL" clId="{CFE1AEAA-547B-417B-A1BB-5F2485E4FF68}" dt="2023-08-15T14:17:12.103" v="1513" actId="26606"/>
          <ac:spMkLst>
            <pc:docMk/>
            <pc:sldMk cId="3392199082" sldId="262"/>
            <ac:spMk id="26" creationId="{D2B78728-A580-49A7-84F9-6EF6F583ADE0}"/>
          </ac:spMkLst>
        </pc:spChg>
        <pc:spChg chg="add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27" creationId="{BC4C4868-CB8F-4AF9-9CDB-8108F2C19B67}"/>
          </ac:spMkLst>
        </pc:spChg>
        <pc:spChg chg="add del">
          <ac:chgData name="Swenson, Sarah (she/her/hers)" userId="54fca1ed-b65c-4c7d-9b1d-bcf0f847c5ca" providerId="ADAL" clId="{CFE1AEAA-547B-417B-A1BB-5F2485E4FF68}" dt="2023-08-15T14:17:12.103" v="1513" actId="26606"/>
          <ac:spMkLst>
            <pc:docMk/>
            <pc:sldMk cId="3392199082" sldId="262"/>
            <ac:spMk id="28" creationId="{38FAA1A1-D861-433F-88FA-1E9D6FD31D11}"/>
          </ac:spMkLst>
        </pc:spChg>
        <pc:spChg chg="add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29" creationId="{375E0459-6403-40CD-989D-56A4407CA12E}"/>
          </ac:spMkLst>
        </pc:spChg>
        <pc:spChg chg="add del">
          <ac:chgData name="Swenson, Sarah (she/her/hers)" userId="54fca1ed-b65c-4c7d-9b1d-bcf0f847c5ca" providerId="ADAL" clId="{CFE1AEAA-547B-417B-A1BB-5F2485E4FF68}" dt="2023-08-15T14:17:12.103" v="1513" actId="26606"/>
          <ac:spMkLst>
            <pc:docMk/>
            <pc:sldMk cId="3392199082" sldId="262"/>
            <ac:spMk id="30" creationId="{8D71EDA1-87BF-4D5D-AB79-F346FD19278A}"/>
          </ac:spMkLst>
        </pc:spChg>
        <pc:spChg chg="add">
          <ac:chgData name="Swenson, Sarah (she/her/hers)" userId="54fca1ed-b65c-4c7d-9b1d-bcf0f847c5ca" providerId="ADAL" clId="{CFE1AEAA-547B-417B-A1BB-5F2485E4FF68}" dt="2023-08-15T14:17:32.493" v="1516" actId="26606"/>
          <ac:spMkLst>
            <pc:docMk/>
            <pc:sldMk cId="3392199082" sldId="262"/>
            <ac:spMk id="31" creationId="{53E5B1A8-3AC9-4BD1-9BBC-78CA94F2D1BA}"/>
          </ac:spMkLst>
        </pc:spChg>
        <pc:spChg chg="add mod">
          <ac:chgData name="Swenson, Sarah (she/her/hers)" userId="54fca1ed-b65c-4c7d-9b1d-bcf0f847c5ca" providerId="ADAL" clId="{CFE1AEAA-547B-417B-A1BB-5F2485E4FF68}" dt="2023-08-23T11:34:12.856" v="2585" actId="20577"/>
          <ac:spMkLst>
            <pc:docMk/>
            <pc:sldMk cId="3392199082" sldId="262"/>
            <ac:spMk id="32" creationId="{477C1C3D-0A6D-4885-B979-4E3999FAE688}"/>
          </ac:spMkLst>
        </pc:spChg>
        <pc:graphicFrameChg chg="add del">
          <ac:chgData name="Swenson, Sarah (she/her/hers)" userId="54fca1ed-b65c-4c7d-9b1d-bcf0f847c5ca" providerId="ADAL" clId="{CFE1AEAA-547B-417B-A1BB-5F2485E4FF68}" dt="2023-08-15T14:17:32.479" v="1515" actId="26606"/>
          <ac:graphicFrameMkLst>
            <pc:docMk/>
            <pc:sldMk cId="3392199082" sldId="262"/>
            <ac:graphicFrameMk id="15" creationId="{6FF7717A-B1EF-FBDC-C51A-125C9842F4D0}"/>
          </ac:graphicFrameMkLst>
        </pc:graphicFrameChg>
      </pc:sldChg>
      <pc:sldChg chg="addSp delSp modSp mod setBg">
        <pc:chgData name="Swenson, Sarah (she/her/hers)" userId="54fca1ed-b65c-4c7d-9b1d-bcf0f847c5ca" providerId="ADAL" clId="{CFE1AEAA-547B-417B-A1BB-5F2485E4FF68}" dt="2023-08-23T21:22:40.203" v="4112" actId="962"/>
        <pc:sldMkLst>
          <pc:docMk/>
          <pc:sldMk cId="676799257" sldId="263"/>
        </pc:sldMkLst>
        <pc:spChg chg="mod">
          <ac:chgData name="Swenson, Sarah (she/her/hers)" userId="54fca1ed-b65c-4c7d-9b1d-bcf0f847c5ca" providerId="ADAL" clId="{CFE1AEAA-547B-417B-A1BB-5F2485E4FF68}" dt="2023-08-23T21:06:32.524" v="2674" actId="26606"/>
          <ac:spMkLst>
            <pc:docMk/>
            <pc:sldMk cId="676799257" sldId="263"/>
            <ac:spMk id="2" creationId="{8169DF71-0260-4FF3-8355-BDAA89C6D142}"/>
          </ac:spMkLst>
        </pc:spChg>
        <pc:spChg chg="mod ord">
          <ac:chgData name="Swenson, Sarah (she/her/hers)" userId="54fca1ed-b65c-4c7d-9b1d-bcf0f847c5ca" providerId="ADAL" clId="{CFE1AEAA-547B-417B-A1BB-5F2485E4FF68}" dt="2023-08-23T21:08:10.321" v="2740" actId="20577"/>
          <ac:spMkLst>
            <pc:docMk/>
            <pc:sldMk cId="676799257" sldId="263"/>
            <ac:spMk id="3" creationId="{477C1C3D-0A6D-4885-B979-4E3999FAE688}"/>
          </ac:spMkLst>
        </pc:spChg>
        <pc:spChg chg="mod ord">
          <ac:chgData name="Swenson, Sarah (she/her/hers)" userId="54fca1ed-b65c-4c7d-9b1d-bcf0f847c5ca" providerId="ADAL" clId="{CFE1AEAA-547B-417B-A1BB-5F2485E4FF68}" dt="2023-08-23T21:06:23.211" v="2672" actId="26606"/>
          <ac:spMkLst>
            <pc:docMk/>
            <pc:sldMk cId="676799257" sldId="263"/>
            <ac:spMk id="4" creationId="{6CE99B42-EA58-4F9A-96FB-A3DE4F24B0B0}"/>
          </ac:spMkLst>
        </pc:spChg>
        <pc:spChg chg="add del">
          <ac:chgData name="Swenson, Sarah (she/her/hers)" userId="54fca1ed-b65c-4c7d-9b1d-bcf0f847c5ca" providerId="ADAL" clId="{CFE1AEAA-547B-417B-A1BB-5F2485E4FF68}" dt="2023-08-14T17:15:51.469" v="5" actId="26606"/>
          <ac:spMkLst>
            <pc:docMk/>
            <pc:sldMk cId="676799257" sldId="263"/>
            <ac:spMk id="11" creationId="{D009D6D5-DAC2-4A8B-A17A-E206B9012D09}"/>
          </ac:spMkLst>
        </pc:spChg>
        <pc:spChg chg="add del">
          <ac:chgData name="Swenson, Sarah (she/her/hers)" userId="54fca1ed-b65c-4c7d-9b1d-bcf0f847c5ca" providerId="ADAL" clId="{CFE1AEAA-547B-417B-A1BB-5F2485E4FF68}" dt="2023-08-14T17:15:56.722" v="7" actId="26606"/>
          <ac:spMkLst>
            <pc:docMk/>
            <pc:sldMk cId="676799257" sldId="263"/>
            <ac:spMk id="13" creationId="{D4974D33-8DC5-464E-8C6D-BE58F0669C17}"/>
          </ac:spMkLst>
        </pc:spChg>
        <pc:spChg chg="add del">
          <ac:chgData name="Swenson, Sarah (she/her/hers)" userId="54fca1ed-b65c-4c7d-9b1d-bcf0f847c5ca" providerId="ADAL" clId="{CFE1AEAA-547B-417B-A1BB-5F2485E4FF68}" dt="2023-08-14T17:15:56.722" v="7" actId="26606"/>
          <ac:spMkLst>
            <pc:docMk/>
            <pc:sldMk cId="676799257" sldId="263"/>
            <ac:spMk id="14" creationId="{F13C74B1-5B17-4795-BED0-7140497B445A}"/>
          </ac:spMkLst>
        </pc:spChg>
        <pc:spChg chg="add del">
          <ac:chgData name="Swenson, Sarah (she/her/hers)" userId="54fca1ed-b65c-4c7d-9b1d-bcf0f847c5ca" providerId="ADAL" clId="{CFE1AEAA-547B-417B-A1BB-5F2485E4FF68}" dt="2023-08-14T17:16:07.510" v="9" actId="26606"/>
          <ac:spMkLst>
            <pc:docMk/>
            <pc:sldMk cId="676799257" sldId="263"/>
            <ac:spMk id="16" creationId="{D009D6D5-DAC2-4A8B-A17A-E206B9012D09}"/>
          </ac:spMkLst>
        </pc:spChg>
        <pc:spChg chg="add del">
          <ac:chgData name="Swenson, Sarah (she/her/hers)" userId="54fca1ed-b65c-4c7d-9b1d-bcf0f847c5ca" providerId="ADAL" clId="{CFE1AEAA-547B-417B-A1BB-5F2485E4FF68}" dt="2023-08-14T22:05:29.649" v="1300" actId="26606"/>
          <ac:spMkLst>
            <pc:docMk/>
            <pc:sldMk cId="676799257" sldId="263"/>
            <ac:spMk id="18" creationId="{F13C74B1-5B17-4795-BED0-7140497B445A}"/>
          </ac:spMkLst>
        </pc:spChg>
        <pc:spChg chg="add del">
          <ac:chgData name="Swenson, Sarah (she/her/hers)" userId="54fca1ed-b65c-4c7d-9b1d-bcf0f847c5ca" providerId="ADAL" clId="{CFE1AEAA-547B-417B-A1BB-5F2485E4FF68}" dt="2023-08-14T22:05:29.649" v="1300" actId="26606"/>
          <ac:spMkLst>
            <pc:docMk/>
            <pc:sldMk cId="676799257" sldId="263"/>
            <ac:spMk id="19" creationId="{D4974D33-8DC5-464E-8C6D-BE58F0669C17}"/>
          </ac:spMkLst>
        </pc:spChg>
        <pc:spChg chg="add del">
          <ac:chgData name="Swenson, Sarah (she/her/hers)" userId="54fca1ed-b65c-4c7d-9b1d-bcf0f847c5ca" providerId="ADAL" clId="{CFE1AEAA-547B-417B-A1BB-5F2485E4FF68}" dt="2023-08-14T22:05:29.649" v="1299" actId="26606"/>
          <ac:spMkLst>
            <pc:docMk/>
            <pc:sldMk cId="676799257" sldId="263"/>
            <ac:spMk id="24" creationId="{04812C46-200A-4DEB-A05E-3ED6C68C2387}"/>
          </ac:spMkLst>
        </pc:spChg>
        <pc:spChg chg="add del">
          <ac:chgData name="Swenson, Sarah (she/her/hers)" userId="54fca1ed-b65c-4c7d-9b1d-bcf0f847c5ca" providerId="ADAL" clId="{CFE1AEAA-547B-417B-A1BB-5F2485E4FF68}" dt="2023-08-14T22:05:29.649" v="1299" actId="26606"/>
          <ac:spMkLst>
            <pc:docMk/>
            <pc:sldMk cId="676799257" sldId="263"/>
            <ac:spMk id="26" creationId="{D1EA859B-E555-4109-94F3-6700E046E008}"/>
          </ac:spMkLst>
        </pc:spChg>
        <pc:spChg chg="add del">
          <ac:chgData name="Swenson, Sarah (she/her/hers)" userId="54fca1ed-b65c-4c7d-9b1d-bcf0f847c5ca" providerId="ADAL" clId="{CFE1AEAA-547B-417B-A1BB-5F2485E4FF68}" dt="2023-08-14T22:08:38.649" v="1306" actId="26606"/>
          <ac:spMkLst>
            <pc:docMk/>
            <pc:sldMk cId="676799257" sldId="263"/>
            <ac:spMk id="28" creationId="{F13C74B1-5B17-4795-BED0-7140497B445A}"/>
          </ac:spMkLst>
        </pc:spChg>
        <pc:spChg chg="add del">
          <ac:chgData name="Swenson, Sarah (she/her/hers)" userId="54fca1ed-b65c-4c7d-9b1d-bcf0f847c5ca" providerId="ADAL" clId="{CFE1AEAA-547B-417B-A1BB-5F2485E4FF68}" dt="2023-08-14T22:08:38.649" v="1306" actId="26606"/>
          <ac:spMkLst>
            <pc:docMk/>
            <pc:sldMk cId="676799257" sldId="263"/>
            <ac:spMk id="29" creationId="{D4974D33-8DC5-464E-8C6D-BE58F0669C17}"/>
          </ac:spMkLst>
        </pc:spChg>
        <pc:spChg chg="add del">
          <ac:chgData name="Swenson, Sarah (she/her/hers)" userId="54fca1ed-b65c-4c7d-9b1d-bcf0f847c5ca" providerId="ADAL" clId="{CFE1AEAA-547B-417B-A1BB-5F2485E4FF68}" dt="2023-08-14T22:08:32.534" v="1303" actId="26606"/>
          <ac:spMkLst>
            <pc:docMk/>
            <pc:sldMk cId="676799257" sldId="263"/>
            <ac:spMk id="34" creationId="{D009D6D5-DAC2-4A8B-A17A-E206B9012D09}"/>
          </ac:spMkLst>
        </pc:spChg>
        <pc:spChg chg="add del">
          <ac:chgData name="Swenson, Sarah (she/her/hers)" userId="54fca1ed-b65c-4c7d-9b1d-bcf0f847c5ca" providerId="ADAL" clId="{CFE1AEAA-547B-417B-A1BB-5F2485E4FF68}" dt="2023-08-14T22:08:38.636" v="1305" actId="26606"/>
          <ac:spMkLst>
            <pc:docMk/>
            <pc:sldMk cId="676799257" sldId="263"/>
            <ac:spMk id="36" creationId="{D1EA859B-E555-4109-94F3-6700E046E008}"/>
          </ac:spMkLst>
        </pc:spChg>
        <pc:spChg chg="add del">
          <ac:chgData name="Swenson, Sarah (she/her/hers)" userId="54fca1ed-b65c-4c7d-9b1d-bcf0f847c5ca" providerId="ADAL" clId="{CFE1AEAA-547B-417B-A1BB-5F2485E4FF68}" dt="2023-08-14T22:08:38.636" v="1305" actId="26606"/>
          <ac:spMkLst>
            <pc:docMk/>
            <pc:sldMk cId="676799257" sldId="263"/>
            <ac:spMk id="37" creationId="{04812C46-200A-4DEB-A05E-3ED6C68C2387}"/>
          </ac:spMkLst>
        </pc:spChg>
        <pc:spChg chg="add del">
          <ac:chgData name="Swenson, Sarah (she/her/hers)" userId="54fca1ed-b65c-4c7d-9b1d-bcf0f847c5ca" providerId="ADAL" clId="{CFE1AEAA-547B-417B-A1BB-5F2485E4FF68}" dt="2023-08-23T21:06:32.524" v="2674" actId="26606"/>
          <ac:spMkLst>
            <pc:docMk/>
            <pc:sldMk cId="676799257" sldId="263"/>
            <ac:spMk id="39" creationId="{D1D34770-47A8-402C-AF23-2B653F2D88C1}"/>
          </ac:spMkLst>
        </pc:spChg>
        <pc:spChg chg="add del">
          <ac:chgData name="Swenson, Sarah (she/her/hers)" userId="54fca1ed-b65c-4c7d-9b1d-bcf0f847c5ca" providerId="ADAL" clId="{CFE1AEAA-547B-417B-A1BB-5F2485E4FF68}" dt="2023-08-23T21:06:32.524" v="2674" actId="26606"/>
          <ac:spMkLst>
            <pc:docMk/>
            <pc:sldMk cId="676799257" sldId="263"/>
            <ac:spMk id="41" creationId="{D009D6D5-DAC2-4A8B-A17A-E206B9012D09}"/>
          </ac:spMkLst>
        </pc:spChg>
        <pc:spChg chg="add del">
          <ac:chgData name="Swenson, Sarah (she/her/hers)" userId="54fca1ed-b65c-4c7d-9b1d-bcf0f847c5ca" providerId="ADAL" clId="{CFE1AEAA-547B-417B-A1BB-5F2485E4FF68}" dt="2023-08-23T21:06:23.211" v="2672" actId="26606"/>
          <ac:spMkLst>
            <pc:docMk/>
            <pc:sldMk cId="676799257" sldId="263"/>
            <ac:spMk id="44" creationId="{BFCBA134-9932-4625-92F2-ADE52ACE1BD6}"/>
          </ac:spMkLst>
        </pc:spChg>
        <pc:spChg chg="add del">
          <ac:chgData name="Swenson, Sarah (she/her/hers)" userId="54fca1ed-b65c-4c7d-9b1d-bcf0f847c5ca" providerId="ADAL" clId="{CFE1AEAA-547B-417B-A1BB-5F2485E4FF68}" dt="2023-08-23T21:06:23.211" v="2672" actId="26606"/>
          <ac:spMkLst>
            <pc:docMk/>
            <pc:sldMk cId="676799257" sldId="263"/>
            <ac:spMk id="46" creationId="{78B28E4E-0110-46E1-92BB-3DB2BAA5E975}"/>
          </ac:spMkLst>
        </pc:spChg>
        <pc:spChg chg="add del">
          <ac:chgData name="Swenson, Sarah (she/her/hers)" userId="54fca1ed-b65c-4c7d-9b1d-bcf0f847c5ca" providerId="ADAL" clId="{CFE1AEAA-547B-417B-A1BB-5F2485E4FF68}" dt="2023-08-23T21:06:23.211" v="2672" actId="26606"/>
          <ac:spMkLst>
            <pc:docMk/>
            <pc:sldMk cId="676799257" sldId="263"/>
            <ac:spMk id="48" creationId="{048EB4C9-ACAF-4CCA-BA6E-9314431923B2}"/>
          </ac:spMkLst>
        </pc:spChg>
        <pc:spChg chg="add del">
          <ac:chgData name="Swenson, Sarah (she/her/hers)" userId="54fca1ed-b65c-4c7d-9b1d-bcf0f847c5ca" providerId="ADAL" clId="{CFE1AEAA-547B-417B-A1BB-5F2485E4FF68}" dt="2023-08-23T21:06:23.211" v="2672" actId="26606"/>
          <ac:spMkLst>
            <pc:docMk/>
            <pc:sldMk cId="676799257" sldId="263"/>
            <ac:spMk id="50" creationId="{A63313B7-3007-48A7-BE97-9A74C1121EF2}"/>
          </ac:spMkLst>
        </pc:spChg>
        <pc:spChg chg="add del">
          <ac:chgData name="Swenson, Sarah (she/her/hers)" userId="54fca1ed-b65c-4c7d-9b1d-bcf0f847c5ca" providerId="ADAL" clId="{CFE1AEAA-547B-417B-A1BB-5F2485E4FF68}" dt="2023-08-23T21:06:23.211" v="2672" actId="26606"/>
          <ac:spMkLst>
            <pc:docMk/>
            <pc:sldMk cId="676799257" sldId="263"/>
            <ac:spMk id="52" creationId="{3FD46A31-BFB8-4D6E-8A49-A2DC0DEDACBB}"/>
          </ac:spMkLst>
        </pc:spChg>
        <pc:picChg chg="add mod ord">
          <ac:chgData name="Swenson, Sarah (she/her/hers)" userId="54fca1ed-b65c-4c7d-9b1d-bcf0f847c5ca" providerId="ADAL" clId="{CFE1AEAA-547B-417B-A1BB-5F2485E4FF68}" dt="2023-08-23T21:22:40.203" v="4112" actId="962"/>
          <ac:picMkLst>
            <pc:docMk/>
            <pc:sldMk cId="676799257" sldId="263"/>
            <ac:picMk id="6" creationId="{913E0A64-3DB7-2FF9-0517-E6DA44D15477}"/>
          </ac:picMkLst>
        </pc:picChg>
      </pc:sldChg>
      <pc:sldChg chg="addSp delSp modSp mod setBg modClrScheme delCm modCm chgLayout">
        <pc:chgData name="Swenson, Sarah (she/her/hers)" userId="54fca1ed-b65c-4c7d-9b1d-bcf0f847c5ca" providerId="ADAL" clId="{CFE1AEAA-547B-417B-A1BB-5F2485E4FF68}" dt="2023-08-23T21:26:27.338" v="4314" actId="13244"/>
        <pc:sldMkLst>
          <pc:docMk/>
          <pc:sldMk cId="2109453261" sldId="264"/>
        </pc:sldMkLst>
        <pc:spChg chg="mod ord">
          <ac:chgData name="Swenson, Sarah (she/her/hers)" userId="54fca1ed-b65c-4c7d-9b1d-bcf0f847c5ca" providerId="ADAL" clId="{CFE1AEAA-547B-417B-A1BB-5F2485E4FF68}" dt="2023-08-16T13:14:10.743" v="1795" actId="14100"/>
          <ac:spMkLst>
            <pc:docMk/>
            <pc:sldMk cId="2109453261" sldId="264"/>
            <ac:spMk id="2" creationId="{8169DF71-0260-4FF3-8355-BDAA89C6D142}"/>
          </ac:spMkLst>
        </pc:spChg>
        <pc:spChg chg="mod ord">
          <ac:chgData name="Swenson, Sarah (she/her/hers)" userId="54fca1ed-b65c-4c7d-9b1d-bcf0f847c5ca" providerId="ADAL" clId="{CFE1AEAA-547B-417B-A1BB-5F2485E4FF68}" dt="2023-08-17T17:49:26.188" v="2114" actId="1076"/>
          <ac:spMkLst>
            <pc:docMk/>
            <pc:sldMk cId="2109453261" sldId="264"/>
            <ac:spMk id="3" creationId="{477C1C3D-0A6D-4885-B979-4E3999FAE688}"/>
          </ac:spMkLst>
        </pc:spChg>
        <pc:spChg chg="mod ord">
          <ac:chgData name="Swenson, Sarah (she/her/hers)" userId="54fca1ed-b65c-4c7d-9b1d-bcf0f847c5ca" providerId="ADAL" clId="{CFE1AEAA-547B-417B-A1BB-5F2485E4FF68}" dt="2023-08-23T21:26:27.338" v="4314" actId="13244"/>
          <ac:spMkLst>
            <pc:docMk/>
            <pc:sldMk cId="2109453261" sldId="264"/>
            <ac:spMk id="4" creationId="{6CE99B42-EA58-4F9A-96FB-A3DE4F24B0B0}"/>
          </ac:spMkLst>
        </pc:spChg>
        <pc:spChg chg="del">
          <ac:chgData name="Swenson, Sarah (she/her/hers)" userId="54fca1ed-b65c-4c7d-9b1d-bcf0f847c5ca" providerId="ADAL" clId="{CFE1AEAA-547B-417B-A1BB-5F2485E4FF68}" dt="2023-08-14T17:43:20.681" v="135" actId="478"/>
          <ac:spMkLst>
            <pc:docMk/>
            <pc:sldMk cId="2109453261" sldId="264"/>
            <ac:spMk id="5" creationId="{18A855A5-1457-4A4A-8FF9-A1E44A22315D}"/>
          </ac:spMkLst>
        </pc:spChg>
        <pc:spChg chg="add del mod">
          <ac:chgData name="Swenson, Sarah (she/her/hers)" userId="54fca1ed-b65c-4c7d-9b1d-bcf0f847c5ca" providerId="ADAL" clId="{CFE1AEAA-547B-417B-A1BB-5F2485E4FF68}" dt="2023-08-15T14:22:14.967" v="1550" actId="478"/>
          <ac:spMkLst>
            <pc:docMk/>
            <pc:sldMk cId="2109453261" sldId="264"/>
            <ac:spMk id="5" creationId="{B175FA74-8F65-226E-E8BE-821EF1CC0830}"/>
          </ac:spMkLst>
        </pc:spChg>
        <pc:spChg chg="mod">
          <ac:chgData name="Swenson, Sarah (she/her/hers)" userId="54fca1ed-b65c-4c7d-9b1d-bcf0f847c5ca" providerId="ADAL" clId="{CFE1AEAA-547B-417B-A1BB-5F2485E4FF68}" dt="2023-08-15T23:21:33.723" v="1687" actId="14100"/>
          <ac:spMkLst>
            <pc:docMk/>
            <pc:sldMk cId="2109453261" sldId="264"/>
            <ac:spMk id="6" creationId="{E51FA21C-DE51-42B4-8458-B604A4617537}"/>
          </ac:spMkLst>
        </pc:spChg>
        <pc:picChg chg="add mod">
          <ac:chgData name="Swenson, Sarah (she/her/hers)" userId="54fca1ed-b65c-4c7d-9b1d-bcf0f847c5ca" providerId="ADAL" clId="{CFE1AEAA-547B-417B-A1BB-5F2485E4FF68}" dt="2023-08-17T17:49:15.772" v="2113" actId="14100"/>
          <ac:picMkLst>
            <pc:docMk/>
            <pc:sldMk cId="2109453261" sldId="264"/>
            <ac:picMk id="8" creationId="{40D8FE12-ED25-D1D4-94CE-9017D07521C5}"/>
          </ac:picMkLst>
        </pc:picChg>
        <pc:picChg chg="add del mod">
          <ac:chgData name="Swenson, Sarah (she/her/hers)" userId="54fca1ed-b65c-4c7d-9b1d-bcf0f847c5ca" providerId="ADAL" clId="{CFE1AEAA-547B-417B-A1BB-5F2485E4FF68}" dt="2023-08-15T14:23:17.531" v="1556" actId="478"/>
          <ac:picMkLst>
            <pc:docMk/>
            <pc:sldMk cId="2109453261" sldId="264"/>
            <ac:picMk id="9" creationId="{B20A783D-B422-2E8F-C8CF-ED9B90610C25}"/>
          </ac:picMkLst>
        </pc:picChg>
      </pc:sldChg>
      <pc:sldChg chg="addSp delSp modSp mod setBg">
        <pc:chgData name="Swenson, Sarah (she/her/hers)" userId="54fca1ed-b65c-4c7d-9b1d-bcf0f847c5ca" providerId="ADAL" clId="{CFE1AEAA-547B-417B-A1BB-5F2485E4FF68}" dt="2023-08-23T21:10:55.544" v="2769" actId="20577"/>
        <pc:sldMkLst>
          <pc:docMk/>
          <pc:sldMk cId="3771609426" sldId="265"/>
        </pc:sldMkLst>
        <pc:spChg chg="mod">
          <ac:chgData name="Swenson, Sarah (she/her/hers)" userId="54fca1ed-b65c-4c7d-9b1d-bcf0f847c5ca" providerId="ADAL" clId="{CFE1AEAA-547B-417B-A1BB-5F2485E4FF68}" dt="2023-08-23T21:10:55.544" v="2769" actId="20577"/>
          <ac:spMkLst>
            <pc:docMk/>
            <pc:sldMk cId="3771609426" sldId="265"/>
            <ac:spMk id="2" creationId="{75526EB1-6224-4090-A15E-AFC02442DCAC}"/>
          </ac:spMkLst>
        </pc:spChg>
        <pc:spChg chg="mod">
          <ac:chgData name="Swenson, Sarah (she/her/hers)" userId="54fca1ed-b65c-4c7d-9b1d-bcf0f847c5ca" providerId="ADAL" clId="{CFE1AEAA-547B-417B-A1BB-5F2485E4FF68}" dt="2023-08-14T17:50:05.939" v="145" actId="26606"/>
          <ac:spMkLst>
            <pc:docMk/>
            <pc:sldMk cId="3771609426" sldId="265"/>
            <ac:spMk id="4" creationId="{CE5963A7-ED02-4F75-8EE2-9BC7620F7CA3}"/>
          </ac:spMkLst>
        </pc:spChg>
        <pc:spChg chg="add del">
          <ac:chgData name="Swenson, Sarah (she/her/hers)" userId="54fca1ed-b65c-4c7d-9b1d-bcf0f847c5ca" providerId="ADAL" clId="{CFE1AEAA-547B-417B-A1BB-5F2485E4FF68}" dt="2023-08-14T17:50:05.927" v="144" actId="26606"/>
          <ac:spMkLst>
            <pc:docMk/>
            <pc:sldMk cId="3771609426" sldId="265"/>
            <ac:spMk id="9" creationId="{1EADCAF8-8823-4E89-8612-21029831A4B2}"/>
          </ac:spMkLst>
        </pc:spChg>
        <pc:spChg chg="add del">
          <ac:chgData name="Swenson, Sarah (she/her/hers)" userId="54fca1ed-b65c-4c7d-9b1d-bcf0f847c5ca" providerId="ADAL" clId="{CFE1AEAA-547B-417B-A1BB-5F2485E4FF68}" dt="2023-08-14T17:50:05.927" v="144" actId="26606"/>
          <ac:spMkLst>
            <pc:docMk/>
            <pc:sldMk cId="3771609426" sldId="265"/>
            <ac:spMk id="11" creationId="{28CA07B2-0819-4B62-9425-7A52BBDD7070}"/>
          </ac:spMkLst>
        </pc:spChg>
        <pc:spChg chg="add">
          <ac:chgData name="Swenson, Sarah (she/her/hers)" userId="54fca1ed-b65c-4c7d-9b1d-bcf0f847c5ca" providerId="ADAL" clId="{CFE1AEAA-547B-417B-A1BB-5F2485E4FF68}" dt="2023-08-14T17:50:05.939" v="145" actId="26606"/>
          <ac:spMkLst>
            <pc:docMk/>
            <pc:sldMk cId="3771609426" sldId="265"/>
            <ac:spMk id="22" creationId="{6F5A5072-7B47-4D32-B52A-4EBBF590B8A5}"/>
          </ac:spMkLst>
        </pc:spChg>
        <pc:spChg chg="add">
          <ac:chgData name="Swenson, Sarah (she/her/hers)" userId="54fca1ed-b65c-4c7d-9b1d-bcf0f847c5ca" providerId="ADAL" clId="{CFE1AEAA-547B-417B-A1BB-5F2485E4FF68}" dt="2023-08-14T17:50:05.939" v="145" actId="26606"/>
          <ac:spMkLst>
            <pc:docMk/>
            <pc:sldMk cId="3771609426" sldId="265"/>
            <ac:spMk id="23" creationId="{9715DAF0-AE1B-46C9-8A6B-DB2AA05AB91D}"/>
          </ac:spMkLst>
        </pc:spChg>
        <pc:spChg chg="add">
          <ac:chgData name="Swenson, Sarah (she/her/hers)" userId="54fca1ed-b65c-4c7d-9b1d-bcf0f847c5ca" providerId="ADAL" clId="{CFE1AEAA-547B-417B-A1BB-5F2485E4FF68}" dt="2023-08-14T17:50:05.939" v="145" actId="26606"/>
          <ac:spMkLst>
            <pc:docMk/>
            <pc:sldMk cId="3771609426" sldId="265"/>
            <ac:spMk id="24" creationId="{6016219D-510E-4184-9090-6D5578A87BD1}"/>
          </ac:spMkLst>
        </pc:spChg>
        <pc:spChg chg="add">
          <ac:chgData name="Swenson, Sarah (she/her/hers)" userId="54fca1ed-b65c-4c7d-9b1d-bcf0f847c5ca" providerId="ADAL" clId="{CFE1AEAA-547B-417B-A1BB-5F2485E4FF68}" dt="2023-08-14T17:50:05.939" v="145" actId="26606"/>
          <ac:spMkLst>
            <pc:docMk/>
            <pc:sldMk cId="3771609426" sldId="265"/>
            <ac:spMk id="25" creationId="{AFF4A713-7B75-4B21-90D7-5AB19547C728}"/>
          </ac:spMkLst>
        </pc:spChg>
        <pc:spChg chg="add">
          <ac:chgData name="Swenson, Sarah (she/her/hers)" userId="54fca1ed-b65c-4c7d-9b1d-bcf0f847c5ca" providerId="ADAL" clId="{CFE1AEAA-547B-417B-A1BB-5F2485E4FF68}" dt="2023-08-14T17:50:05.939" v="145" actId="26606"/>
          <ac:spMkLst>
            <pc:docMk/>
            <pc:sldMk cId="3771609426" sldId="265"/>
            <ac:spMk id="26" creationId="{DC631C0B-6DA6-4E57-8231-CE32B3434A7E}"/>
          </ac:spMkLst>
        </pc:spChg>
        <pc:spChg chg="add">
          <ac:chgData name="Swenson, Sarah (she/her/hers)" userId="54fca1ed-b65c-4c7d-9b1d-bcf0f847c5ca" providerId="ADAL" clId="{CFE1AEAA-547B-417B-A1BB-5F2485E4FF68}" dt="2023-08-14T17:50:05.939" v="145" actId="26606"/>
          <ac:spMkLst>
            <pc:docMk/>
            <pc:sldMk cId="3771609426" sldId="265"/>
            <ac:spMk id="27" creationId="{C29501E6-A978-4A61-9689-9085AF97A53A}"/>
          </ac:spMkLst>
        </pc:spChg>
        <pc:grpChg chg="add del">
          <ac:chgData name="Swenson, Sarah (she/her/hers)" userId="54fca1ed-b65c-4c7d-9b1d-bcf0f847c5ca" providerId="ADAL" clId="{CFE1AEAA-547B-417B-A1BB-5F2485E4FF68}" dt="2023-08-14T17:50:05.927" v="144" actId="26606"/>
          <ac:grpSpMkLst>
            <pc:docMk/>
            <pc:sldMk cId="3771609426" sldId="265"/>
            <ac:grpSpMk id="13" creationId="{DA02BEE4-A5D4-40AF-882D-49D34B086FFF}"/>
          </ac:grpSpMkLst>
        </pc:grpChg>
      </pc:sldChg>
      <pc:sldChg chg="addSp delSp modSp mod setBg delCm modCm">
        <pc:chgData name="Swenson, Sarah (she/her/hers)" userId="54fca1ed-b65c-4c7d-9b1d-bcf0f847c5ca" providerId="ADAL" clId="{CFE1AEAA-547B-417B-A1BB-5F2485E4FF68}" dt="2023-08-23T21:10:19.813" v="2753" actId="20577"/>
        <pc:sldMkLst>
          <pc:docMk/>
          <pc:sldMk cId="1923904028" sldId="266"/>
        </pc:sldMkLst>
        <pc:spChg chg="mod ord">
          <ac:chgData name="Swenson, Sarah (she/her/hers)" userId="54fca1ed-b65c-4c7d-9b1d-bcf0f847c5ca" providerId="ADAL" clId="{CFE1AEAA-547B-417B-A1BB-5F2485E4FF68}" dt="2023-08-15T14:14:46.868" v="1502" actId="1076"/>
          <ac:spMkLst>
            <pc:docMk/>
            <pc:sldMk cId="1923904028" sldId="266"/>
            <ac:spMk id="2" creationId="{8169DF71-0260-4FF3-8355-BDAA89C6D142}"/>
          </ac:spMkLst>
        </pc:spChg>
        <pc:spChg chg="mod">
          <ac:chgData name="Swenson, Sarah (she/her/hers)" userId="54fca1ed-b65c-4c7d-9b1d-bcf0f847c5ca" providerId="ADAL" clId="{CFE1AEAA-547B-417B-A1BB-5F2485E4FF68}" dt="2023-08-23T21:10:19.813" v="2753" actId="20577"/>
          <ac:spMkLst>
            <pc:docMk/>
            <pc:sldMk cId="1923904028" sldId="266"/>
            <ac:spMk id="3" creationId="{477C1C3D-0A6D-4885-B979-4E3999FAE688}"/>
          </ac:spMkLst>
        </pc:spChg>
        <pc:spChg chg="mod">
          <ac:chgData name="Swenson, Sarah (she/her/hers)" userId="54fca1ed-b65c-4c7d-9b1d-bcf0f847c5ca" providerId="ADAL" clId="{CFE1AEAA-547B-417B-A1BB-5F2485E4FF68}" dt="2023-08-17T18:06:58.099" v="2560" actId="1076"/>
          <ac:spMkLst>
            <pc:docMk/>
            <pc:sldMk cId="1923904028" sldId="266"/>
            <ac:spMk id="4" creationId="{6CE99B42-EA58-4F9A-96FB-A3DE4F24B0B0}"/>
          </ac:spMkLst>
        </pc:spChg>
        <pc:spChg chg="add del">
          <ac:chgData name="Swenson, Sarah (she/her/hers)" userId="54fca1ed-b65c-4c7d-9b1d-bcf0f847c5ca" providerId="ADAL" clId="{CFE1AEAA-547B-417B-A1BB-5F2485E4FF68}" dt="2023-08-14T22:45:46.888" v="1413" actId="26606"/>
          <ac:spMkLst>
            <pc:docMk/>
            <pc:sldMk cId="1923904028" sldId="266"/>
            <ac:spMk id="11" creationId="{79BB35BC-D5C2-4C8B-A22A-A71E6191913B}"/>
          </ac:spMkLst>
        </pc:spChg>
        <pc:spChg chg="add del">
          <ac:chgData name="Swenson, Sarah (she/her/hers)" userId="54fca1ed-b65c-4c7d-9b1d-bcf0f847c5ca" providerId="ADAL" clId="{CFE1AEAA-547B-417B-A1BB-5F2485E4FF68}" dt="2023-08-14T22:45:46.873" v="1412" actId="26606"/>
          <ac:spMkLst>
            <pc:docMk/>
            <pc:sldMk cId="1923904028" sldId="266"/>
            <ac:spMk id="16" creationId="{04812C46-200A-4DEB-A05E-3ED6C68C2387}"/>
          </ac:spMkLst>
        </pc:spChg>
        <pc:spChg chg="add del">
          <ac:chgData name="Swenson, Sarah (she/her/hers)" userId="54fca1ed-b65c-4c7d-9b1d-bcf0f847c5ca" providerId="ADAL" clId="{CFE1AEAA-547B-417B-A1BB-5F2485E4FF68}" dt="2023-08-14T22:45:46.873" v="1412" actId="26606"/>
          <ac:spMkLst>
            <pc:docMk/>
            <pc:sldMk cId="1923904028" sldId="266"/>
            <ac:spMk id="18" creationId="{D1EA859B-E555-4109-94F3-6700E046E008}"/>
          </ac:spMkLst>
        </pc:spChg>
        <pc:spChg chg="add">
          <ac:chgData name="Swenson, Sarah (she/her/hers)" userId="54fca1ed-b65c-4c7d-9b1d-bcf0f847c5ca" providerId="ADAL" clId="{CFE1AEAA-547B-417B-A1BB-5F2485E4FF68}" dt="2023-08-14T22:45:46.888" v="1413" actId="26606"/>
          <ac:spMkLst>
            <pc:docMk/>
            <pc:sldMk cId="1923904028" sldId="266"/>
            <ac:spMk id="20" creationId="{79BB35BC-D5C2-4C8B-A22A-A71E6191913B}"/>
          </ac:spMkLst>
        </pc:spChg>
        <pc:picChg chg="add mod ord">
          <ac:chgData name="Swenson, Sarah (she/her/hers)" userId="54fca1ed-b65c-4c7d-9b1d-bcf0f847c5ca" providerId="ADAL" clId="{CFE1AEAA-547B-417B-A1BB-5F2485E4FF68}" dt="2023-08-14T22:45:52.096" v="1415" actId="27614"/>
          <ac:picMkLst>
            <pc:docMk/>
            <pc:sldMk cId="1923904028" sldId="266"/>
            <ac:picMk id="6" creationId="{17B8F3B8-7D67-6220-3D81-4C1676618483}"/>
          </ac:picMkLst>
        </pc:picChg>
      </pc:sldChg>
      <pc:sldChg chg="addSp delSp modSp mod setBg modClrScheme chgLayout">
        <pc:chgData name="Swenson, Sarah (she/her/hers)" userId="54fca1ed-b65c-4c7d-9b1d-bcf0f847c5ca" providerId="ADAL" clId="{CFE1AEAA-547B-417B-A1BB-5F2485E4FF68}" dt="2023-08-23T11:36:24.500" v="2589" actId="20577"/>
        <pc:sldMkLst>
          <pc:docMk/>
          <pc:sldMk cId="1347910914" sldId="267"/>
        </pc:sldMkLst>
        <pc:spChg chg="mod ord">
          <ac:chgData name="Swenson, Sarah (she/her/hers)" userId="54fca1ed-b65c-4c7d-9b1d-bcf0f847c5ca" providerId="ADAL" clId="{CFE1AEAA-547B-417B-A1BB-5F2485E4FF68}" dt="2023-08-15T23:24:20.216" v="1722" actId="26606"/>
          <ac:spMkLst>
            <pc:docMk/>
            <pc:sldMk cId="1347910914" sldId="267"/>
            <ac:spMk id="2" creationId="{8169DF71-0260-4FF3-8355-BDAA89C6D142}"/>
          </ac:spMkLst>
        </pc:spChg>
        <pc:spChg chg="mod ord">
          <ac:chgData name="Swenson, Sarah (she/her/hers)" userId="54fca1ed-b65c-4c7d-9b1d-bcf0f847c5ca" providerId="ADAL" clId="{CFE1AEAA-547B-417B-A1BB-5F2485E4FF68}" dt="2023-08-23T11:36:24.500" v="2589" actId="20577"/>
          <ac:spMkLst>
            <pc:docMk/>
            <pc:sldMk cId="1347910914" sldId="267"/>
            <ac:spMk id="3" creationId="{477C1C3D-0A6D-4885-B979-4E3999FAE688}"/>
          </ac:spMkLst>
        </pc:spChg>
        <pc:spChg chg="mod ord">
          <ac:chgData name="Swenson, Sarah (she/her/hers)" userId="54fca1ed-b65c-4c7d-9b1d-bcf0f847c5ca" providerId="ADAL" clId="{CFE1AEAA-547B-417B-A1BB-5F2485E4FF68}" dt="2023-08-15T23:24:20.216" v="1722" actId="26606"/>
          <ac:spMkLst>
            <pc:docMk/>
            <pc:sldMk cId="1347910914" sldId="267"/>
            <ac:spMk id="4" creationId="{6CE99B42-EA58-4F9A-96FB-A3DE4F24B0B0}"/>
          </ac:spMkLst>
        </pc:spChg>
        <pc:spChg chg="add del">
          <ac:chgData name="Swenson, Sarah (she/her/hers)" userId="54fca1ed-b65c-4c7d-9b1d-bcf0f847c5ca" providerId="ADAL" clId="{CFE1AEAA-547B-417B-A1BB-5F2485E4FF68}" dt="2023-08-15T23:24:20.199" v="1721" actId="26606"/>
          <ac:spMkLst>
            <pc:docMk/>
            <pc:sldMk cId="1347910914" sldId="267"/>
            <ac:spMk id="9" creationId="{100EDD19-6802-4EC3-95CE-CFFAB042CFD6}"/>
          </ac:spMkLst>
        </pc:spChg>
        <pc:spChg chg="add del">
          <ac:chgData name="Swenson, Sarah (she/her/hers)" userId="54fca1ed-b65c-4c7d-9b1d-bcf0f847c5ca" providerId="ADAL" clId="{CFE1AEAA-547B-417B-A1BB-5F2485E4FF68}" dt="2023-08-15T23:24:20.199" v="1721" actId="26606"/>
          <ac:spMkLst>
            <pc:docMk/>
            <pc:sldMk cId="1347910914" sldId="267"/>
            <ac:spMk id="11" creationId="{DB17E863-922E-4C26-BD64-E8FD41D28661}"/>
          </ac:spMkLst>
        </pc:spChg>
        <pc:spChg chg="add">
          <ac:chgData name="Swenson, Sarah (she/her/hers)" userId="54fca1ed-b65c-4c7d-9b1d-bcf0f847c5ca" providerId="ADAL" clId="{CFE1AEAA-547B-417B-A1BB-5F2485E4FF68}" dt="2023-08-15T23:24:20.216" v="1722" actId="26606"/>
          <ac:spMkLst>
            <pc:docMk/>
            <pc:sldMk cId="1347910914" sldId="267"/>
            <ac:spMk id="13" creationId="{777A147A-9ED8-46B4-8660-1B3C2AA880B5}"/>
          </ac:spMkLst>
        </pc:spChg>
        <pc:spChg chg="add">
          <ac:chgData name="Swenson, Sarah (she/her/hers)" userId="54fca1ed-b65c-4c7d-9b1d-bcf0f847c5ca" providerId="ADAL" clId="{CFE1AEAA-547B-417B-A1BB-5F2485E4FF68}" dt="2023-08-15T23:24:20.216" v="1722" actId="26606"/>
          <ac:spMkLst>
            <pc:docMk/>
            <pc:sldMk cId="1347910914" sldId="267"/>
            <ac:spMk id="14" creationId="{5D6C15A0-C087-4593-8414-2B4EC1CDC3DE}"/>
          </ac:spMkLst>
        </pc:spChg>
      </pc:sldChg>
      <pc:sldChg chg="del ord modNotesTx">
        <pc:chgData name="Swenson, Sarah (she/her/hers)" userId="54fca1ed-b65c-4c7d-9b1d-bcf0f847c5ca" providerId="ADAL" clId="{CFE1AEAA-547B-417B-A1BB-5F2485E4FF68}" dt="2023-08-14T22:04:08.677" v="1297" actId="47"/>
        <pc:sldMkLst>
          <pc:docMk/>
          <pc:sldMk cId="1889474235" sldId="268"/>
        </pc:sldMkLst>
      </pc:sldChg>
      <pc:sldChg chg="new del">
        <pc:chgData name="Swenson, Sarah (she/her/hers)" userId="54fca1ed-b65c-4c7d-9b1d-bcf0f847c5ca" providerId="ADAL" clId="{CFE1AEAA-547B-417B-A1BB-5F2485E4FF68}" dt="2023-08-14T22:15:50.025" v="1347" actId="47"/>
        <pc:sldMkLst>
          <pc:docMk/>
          <pc:sldMk cId="342841569" sldId="269"/>
        </pc:sldMkLst>
      </pc:sldChg>
      <pc:sldChg chg="addSp delSp modSp new mod setBg delCm modCm modNotesTx">
        <pc:chgData name="Swenson, Sarah (she/her/hers)" userId="54fca1ed-b65c-4c7d-9b1d-bcf0f847c5ca" providerId="ADAL" clId="{CFE1AEAA-547B-417B-A1BB-5F2485E4FF68}" dt="2023-08-23T21:32:08.811" v="4317" actId="20577"/>
        <pc:sldMkLst>
          <pc:docMk/>
          <pc:sldMk cId="1604688826" sldId="270"/>
        </pc:sldMkLst>
        <pc:spChg chg="mod ord">
          <ac:chgData name="Swenson, Sarah (she/her/hers)" userId="54fca1ed-b65c-4c7d-9b1d-bcf0f847c5ca" providerId="ADAL" clId="{CFE1AEAA-547B-417B-A1BB-5F2485E4FF68}" dt="2023-08-23T21:26:05.211" v="4311" actId="13244"/>
          <ac:spMkLst>
            <pc:docMk/>
            <pc:sldMk cId="1604688826" sldId="270"/>
            <ac:spMk id="2" creationId="{B470A08A-02FD-94AF-2C99-EFDBCE3F0ED0}"/>
          </ac:spMkLst>
        </pc:spChg>
        <pc:spChg chg="add mod ord">
          <ac:chgData name="Swenson, Sarah (she/her/hers)" userId="54fca1ed-b65c-4c7d-9b1d-bcf0f847c5ca" providerId="ADAL" clId="{CFE1AEAA-547B-417B-A1BB-5F2485E4FF68}" dt="2023-08-23T21:13:17.132" v="2780" actId="33553"/>
          <ac:spMkLst>
            <pc:docMk/>
            <pc:sldMk cId="1604688826" sldId="270"/>
            <ac:spMk id="5" creationId="{0E55C026-4747-7D5B-8CA3-DF58165DA051}"/>
          </ac:spMkLst>
        </pc:spChg>
        <pc:spChg chg="add del">
          <ac:chgData name="Swenson, Sarah (she/her/hers)" userId="54fca1ed-b65c-4c7d-9b1d-bcf0f847c5ca" providerId="ADAL" clId="{CFE1AEAA-547B-417B-A1BB-5F2485E4FF68}" dt="2023-08-14T21:57:42.646" v="1248" actId="26606"/>
          <ac:spMkLst>
            <pc:docMk/>
            <pc:sldMk cId="1604688826" sldId="270"/>
            <ac:spMk id="7" creationId="{7D144591-E9E9-4209-8701-3BB48A917D51}"/>
          </ac:spMkLst>
        </pc:spChg>
        <pc:spChg chg="add del">
          <ac:chgData name="Swenson, Sarah (she/her/hers)" userId="54fca1ed-b65c-4c7d-9b1d-bcf0f847c5ca" providerId="ADAL" clId="{CFE1AEAA-547B-417B-A1BB-5F2485E4FF68}" dt="2023-08-14T21:57:49.296" v="1252" actId="26606"/>
          <ac:spMkLst>
            <pc:docMk/>
            <pc:sldMk cId="1604688826" sldId="270"/>
            <ac:spMk id="8" creationId="{DCC231C8-C761-4B31-9B1C-C6D19248C6B3}"/>
          </ac:spMkLst>
        </pc:spChg>
        <pc:spChg chg="add">
          <ac:chgData name="Swenson, Sarah (she/her/hers)" userId="54fca1ed-b65c-4c7d-9b1d-bcf0f847c5ca" providerId="ADAL" clId="{CFE1AEAA-547B-417B-A1BB-5F2485E4FF68}" dt="2023-08-14T21:57:54.525" v="1255" actId="26606"/>
          <ac:spMkLst>
            <pc:docMk/>
            <pc:sldMk cId="1604688826" sldId="270"/>
            <ac:spMk id="9" creationId="{98DED6BC-9A3E-48D4-AD7C-A56D63F547E8}"/>
          </ac:spMkLst>
        </pc:spChg>
        <pc:spChg chg="add del">
          <ac:chgData name="Swenson, Sarah (she/her/hers)" userId="54fca1ed-b65c-4c7d-9b1d-bcf0f847c5ca" providerId="ADAL" clId="{CFE1AEAA-547B-417B-A1BB-5F2485E4FF68}" dt="2023-08-14T21:57:39.318" v="1244" actId="26606"/>
          <ac:spMkLst>
            <pc:docMk/>
            <pc:sldMk cId="1604688826" sldId="270"/>
            <ac:spMk id="10" creationId="{F3060C83-F051-4F0E-ABAD-AA0DFC48B218}"/>
          </ac:spMkLst>
        </pc:spChg>
        <pc:spChg chg="add">
          <ac:chgData name="Swenson, Sarah (she/her/hers)" userId="54fca1ed-b65c-4c7d-9b1d-bcf0f847c5ca" providerId="ADAL" clId="{CFE1AEAA-547B-417B-A1BB-5F2485E4FF68}" dt="2023-08-14T21:57:54.525" v="1255" actId="26606"/>
          <ac:spMkLst>
            <pc:docMk/>
            <pc:sldMk cId="1604688826" sldId="270"/>
            <ac:spMk id="11" creationId="{6B6E033A-DB2E-49B8-B600-B38E0C280263}"/>
          </ac:spMkLst>
        </pc:spChg>
        <pc:spChg chg="add del">
          <ac:chgData name="Swenson, Sarah (she/her/hers)" userId="54fca1ed-b65c-4c7d-9b1d-bcf0f847c5ca" providerId="ADAL" clId="{CFE1AEAA-547B-417B-A1BB-5F2485E4FF68}" dt="2023-08-14T21:57:39.318" v="1244" actId="26606"/>
          <ac:spMkLst>
            <pc:docMk/>
            <pc:sldMk cId="1604688826" sldId="270"/>
            <ac:spMk id="12" creationId="{83C98ABE-055B-441F-B07E-44F97F083C39}"/>
          </ac:spMkLst>
        </pc:spChg>
        <pc:spChg chg="add del">
          <ac:chgData name="Swenson, Sarah (she/her/hers)" userId="54fca1ed-b65c-4c7d-9b1d-bcf0f847c5ca" providerId="ADAL" clId="{CFE1AEAA-547B-417B-A1BB-5F2485E4FF68}" dt="2023-08-14T21:57:39.318" v="1244" actId="26606"/>
          <ac:spMkLst>
            <pc:docMk/>
            <pc:sldMk cId="1604688826" sldId="270"/>
            <ac:spMk id="14" creationId="{29FDB030-9B49-4CED-8CCD-4D99382388AC}"/>
          </ac:spMkLst>
        </pc:spChg>
        <pc:spChg chg="add del">
          <ac:chgData name="Swenson, Sarah (she/her/hers)" userId="54fca1ed-b65c-4c7d-9b1d-bcf0f847c5ca" providerId="ADAL" clId="{CFE1AEAA-547B-417B-A1BB-5F2485E4FF68}" dt="2023-08-14T21:57:39.318" v="1244" actId="26606"/>
          <ac:spMkLst>
            <pc:docMk/>
            <pc:sldMk cId="1604688826" sldId="270"/>
            <ac:spMk id="16" creationId="{3783CA14-24A1-485C-8B30-D6A5D87987AD}"/>
          </ac:spMkLst>
        </pc:spChg>
        <pc:spChg chg="add del">
          <ac:chgData name="Swenson, Sarah (she/her/hers)" userId="54fca1ed-b65c-4c7d-9b1d-bcf0f847c5ca" providerId="ADAL" clId="{CFE1AEAA-547B-417B-A1BB-5F2485E4FF68}" dt="2023-08-14T21:57:39.318" v="1244" actId="26606"/>
          <ac:spMkLst>
            <pc:docMk/>
            <pc:sldMk cId="1604688826" sldId="270"/>
            <ac:spMk id="18" creationId="{9A97C86A-04D6-40F7-AE84-31AB43E6A846}"/>
          </ac:spMkLst>
        </pc:spChg>
        <pc:spChg chg="add del">
          <ac:chgData name="Swenson, Sarah (she/her/hers)" userId="54fca1ed-b65c-4c7d-9b1d-bcf0f847c5ca" providerId="ADAL" clId="{CFE1AEAA-547B-417B-A1BB-5F2485E4FF68}" dt="2023-08-14T21:57:39.318" v="1244" actId="26606"/>
          <ac:spMkLst>
            <pc:docMk/>
            <pc:sldMk cId="1604688826" sldId="270"/>
            <ac:spMk id="20" creationId="{FF9F2414-84E8-453E-B1F3-389FDE8192D9}"/>
          </ac:spMkLst>
        </pc:spChg>
        <pc:spChg chg="add del">
          <ac:chgData name="Swenson, Sarah (she/her/hers)" userId="54fca1ed-b65c-4c7d-9b1d-bcf0f847c5ca" providerId="ADAL" clId="{CFE1AEAA-547B-417B-A1BB-5F2485E4FF68}" dt="2023-08-14T21:57:39.318" v="1244" actId="26606"/>
          <ac:spMkLst>
            <pc:docMk/>
            <pc:sldMk cId="1604688826" sldId="270"/>
            <ac:spMk id="22" creationId="{3ECA69A1-7536-43AC-85EF-C7106179F5ED}"/>
          </ac:spMkLst>
        </pc:spChg>
        <pc:grpChg chg="mod">
          <ac:chgData name="Swenson, Sarah (she/her/hers)" userId="54fca1ed-b65c-4c7d-9b1d-bcf0f847c5ca" providerId="ADAL" clId="{CFE1AEAA-547B-417B-A1BB-5F2485E4FF68}" dt="2023-08-14T22:00:52.910" v="1278"/>
          <ac:grpSpMkLst>
            <pc:docMk/>
            <pc:sldMk cId="1604688826" sldId="270"/>
            <ac:grpSpMk id="19" creationId="{6746789E-124C-57A7-7A27-CC1B5E0EE7DF}"/>
          </ac:grpSpMkLst>
        </pc:grpChg>
        <pc:grpChg chg="mod">
          <ac:chgData name="Swenson, Sarah (she/her/hers)" userId="54fca1ed-b65c-4c7d-9b1d-bcf0f847c5ca" providerId="ADAL" clId="{CFE1AEAA-547B-417B-A1BB-5F2485E4FF68}" dt="2023-08-14T22:00:43.689" v="1270"/>
          <ac:grpSpMkLst>
            <pc:docMk/>
            <pc:sldMk cId="1604688826" sldId="270"/>
            <ac:grpSpMk id="27" creationId="{6E9CC8D2-FC18-FA87-E679-2D17240AE058}"/>
          </ac:grpSpMkLst>
        </pc:grpChg>
        <pc:graphicFrameChg chg="add del modGraphic">
          <ac:chgData name="Swenson, Sarah (she/her/hers)" userId="54fca1ed-b65c-4c7d-9b1d-bcf0f847c5ca" providerId="ADAL" clId="{CFE1AEAA-547B-417B-A1BB-5F2485E4FF68}" dt="2023-08-14T21:17:09.544" v="556" actId="1032"/>
          <ac:graphicFrameMkLst>
            <pc:docMk/>
            <pc:sldMk cId="1604688826" sldId="270"/>
            <ac:graphicFrameMk id="3" creationId="{CDDCF4E3-70D9-6A78-025B-EFBA30514C35}"/>
          </ac:graphicFrameMkLst>
        </pc:graphicFrameChg>
        <pc:graphicFrameChg chg="add mod modGraphic">
          <ac:chgData name="Swenson, Sarah (she/her/hers)" userId="54fca1ed-b65c-4c7d-9b1d-bcf0f847c5ca" providerId="ADAL" clId="{CFE1AEAA-547B-417B-A1BB-5F2485E4FF68}" dt="2023-08-23T21:23:58.429" v="4304" actId="962"/>
          <ac:graphicFrameMkLst>
            <pc:docMk/>
            <pc:sldMk cId="1604688826" sldId="270"/>
            <ac:graphicFrameMk id="4" creationId="{88A788F4-D18E-A3B3-C807-7FF9147EBB9C}"/>
          </ac:graphicFrameMkLst>
        </pc:graphicFrameChg>
        <pc:picChg chg="add mod">
          <ac:chgData name="Swenson, Sarah (she/her/hers)" userId="54fca1ed-b65c-4c7d-9b1d-bcf0f847c5ca" providerId="ADAL" clId="{CFE1AEAA-547B-417B-A1BB-5F2485E4FF68}" dt="2023-08-23T21:26:12.123" v="4312" actId="962"/>
          <ac:picMkLst>
            <pc:docMk/>
            <pc:sldMk cId="1604688826" sldId="270"/>
            <ac:picMk id="6" creationId="{8C6EF201-B0D3-C96F-2D4C-680C260FFD6C}"/>
          </ac:picMkLst>
        </pc:picChg>
        <pc:picChg chg="add mod">
          <ac:chgData name="Swenson, Sarah (she/her/hers)" userId="54fca1ed-b65c-4c7d-9b1d-bcf0f847c5ca" providerId="ADAL" clId="{CFE1AEAA-547B-417B-A1BB-5F2485E4FF68}" dt="2023-08-23T21:26:13.245" v="4313" actId="962"/>
          <ac:picMkLst>
            <pc:docMk/>
            <pc:sldMk cId="1604688826" sldId="270"/>
            <ac:picMk id="7" creationId="{04D5C181-0614-DB4D-F4CE-C339CC8F909C}"/>
          </ac:picMkLst>
        </pc:picChg>
        <pc:inkChg chg="add del mod">
          <ac:chgData name="Swenson, Sarah (she/her/hers)" userId="54fca1ed-b65c-4c7d-9b1d-bcf0f847c5ca" providerId="ADAL" clId="{CFE1AEAA-547B-417B-A1BB-5F2485E4FF68}" dt="2023-08-14T22:01:03.022" v="1279" actId="478"/>
          <ac:inkMkLst>
            <pc:docMk/>
            <pc:sldMk cId="1604688826" sldId="270"/>
            <ac:inkMk id="15" creationId="{BDE3F00D-2815-6BA8-B4DF-6787068E94AA}"/>
          </ac:inkMkLst>
        </pc:inkChg>
        <pc:inkChg chg="add del mod">
          <ac:chgData name="Swenson, Sarah (she/her/hers)" userId="54fca1ed-b65c-4c7d-9b1d-bcf0f847c5ca" providerId="ADAL" clId="{CFE1AEAA-547B-417B-A1BB-5F2485E4FF68}" dt="2023-08-14T22:00:52.910" v="1278"/>
          <ac:inkMkLst>
            <pc:docMk/>
            <pc:sldMk cId="1604688826" sldId="270"/>
            <ac:inkMk id="17" creationId="{912678F8-E977-F516-5735-C7C35CE923DC}"/>
          </ac:inkMkLst>
        </pc:inkChg>
        <pc:inkChg chg="add del">
          <ac:chgData name="Swenson, Sarah (she/her/hers)" userId="54fca1ed-b65c-4c7d-9b1d-bcf0f847c5ca" providerId="ADAL" clId="{CFE1AEAA-547B-417B-A1BB-5F2485E4FF68}" dt="2023-08-14T22:00:52.644" v="1276" actId="9405"/>
          <ac:inkMkLst>
            <pc:docMk/>
            <pc:sldMk cId="1604688826" sldId="270"/>
            <ac:inkMk id="21" creationId="{C1438988-BA1C-CDC3-8E94-73EAE487DCEC}"/>
          </ac:inkMkLst>
        </pc:inkChg>
        <pc:inkChg chg="add del">
          <ac:chgData name="Swenson, Sarah (she/her/hers)" userId="54fca1ed-b65c-4c7d-9b1d-bcf0f847c5ca" providerId="ADAL" clId="{CFE1AEAA-547B-417B-A1BB-5F2485E4FF68}" dt="2023-08-14T22:00:46.566" v="1273" actId="9405"/>
          <ac:inkMkLst>
            <pc:docMk/>
            <pc:sldMk cId="1604688826" sldId="270"/>
            <ac:inkMk id="23" creationId="{DE2C2E3B-CD9D-B832-2186-80C7015DD82F}"/>
          </ac:inkMkLst>
        </pc:inkChg>
        <pc:inkChg chg="add del">
          <ac:chgData name="Swenson, Sarah (she/her/hers)" userId="54fca1ed-b65c-4c7d-9b1d-bcf0f847c5ca" providerId="ADAL" clId="{CFE1AEAA-547B-417B-A1BB-5F2485E4FF68}" dt="2023-08-14T22:00:46.048" v="1272" actId="9405"/>
          <ac:inkMkLst>
            <pc:docMk/>
            <pc:sldMk cId="1604688826" sldId="270"/>
            <ac:inkMk id="24" creationId="{95F012A3-0AE2-F8CD-90AC-1DEF03B9B5D5}"/>
          </ac:inkMkLst>
        </pc:inkChg>
        <pc:inkChg chg="add del mod">
          <ac:chgData name="Swenson, Sarah (she/her/hers)" userId="54fca1ed-b65c-4c7d-9b1d-bcf0f847c5ca" providerId="ADAL" clId="{CFE1AEAA-547B-417B-A1BB-5F2485E4FF68}" dt="2023-08-14T22:00:45.266" v="1271" actId="9405"/>
          <ac:inkMkLst>
            <pc:docMk/>
            <pc:sldMk cId="1604688826" sldId="270"/>
            <ac:inkMk id="25" creationId="{07E03A54-C21C-A41C-B1BB-09546E00C8A0}"/>
          </ac:inkMkLst>
        </pc:inkChg>
        <pc:inkChg chg="add del mod">
          <ac:chgData name="Swenson, Sarah (she/her/hers)" userId="54fca1ed-b65c-4c7d-9b1d-bcf0f847c5ca" providerId="ADAL" clId="{CFE1AEAA-547B-417B-A1BB-5F2485E4FF68}" dt="2023-08-14T22:00:43.689" v="1270"/>
          <ac:inkMkLst>
            <pc:docMk/>
            <pc:sldMk cId="1604688826" sldId="270"/>
            <ac:inkMk id="26" creationId="{A27EA21A-0F95-81B2-6F53-C28978A8750B}"/>
          </ac:inkMkLst>
        </pc:inkChg>
        <pc:inkChg chg="add del">
          <ac:chgData name="Swenson, Sarah (she/her/hers)" userId="54fca1ed-b65c-4c7d-9b1d-bcf0f847c5ca" providerId="ADAL" clId="{CFE1AEAA-547B-417B-A1BB-5F2485E4FF68}" dt="2023-08-14T22:00:52.336" v="1275" actId="9405"/>
          <ac:inkMkLst>
            <pc:docMk/>
            <pc:sldMk cId="1604688826" sldId="270"/>
            <ac:inkMk id="28" creationId="{D16ED2C4-28CD-8587-8389-C4313D0268EE}"/>
          </ac:inkMkLst>
        </pc:inkChg>
        <pc:cxnChg chg="add del mod">
          <ac:chgData name="Swenson, Sarah (she/her/hers)" userId="54fca1ed-b65c-4c7d-9b1d-bcf0f847c5ca" providerId="ADAL" clId="{CFE1AEAA-547B-417B-A1BB-5F2485E4FF68}" dt="2023-08-14T21:59:58.985" v="1259" actId="478"/>
          <ac:cxnSpMkLst>
            <pc:docMk/>
            <pc:sldMk cId="1604688826" sldId="270"/>
            <ac:cxnSpMk id="13" creationId="{EB853ACD-A342-AE9C-03F5-6D32846E1F28}"/>
          </ac:cxnSpMkLst>
        </pc:cxnChg>
      </pc:sldChg>
      <pc:sldChg chg="new del">
        <pc:chgData name="Swenson, Sarah (she/her/hers)" userId="54fca1ed-b65c-4c7d-9b1d-bcf0f847c5ca" providerId="ADAL" clId="{CFE1AEAA-547B-417B-A1BB-5F2485E4FF68}" dt="2023-08-15T14:14:10.585" v="1488" actId="47"/>
        <pc:sldMkLst>
          <pc:docMk/>
          <pc:sldMk cId="725479030" sldId="271"/>
        </pc:sldMkLst>
      </pc:sldChg>
      <pc:sldChg chg="addSp delSp modSp mod setBg">
        <pc:chgData name="Swenson, Sarah (she/her/hers)" userId="54fca1ed-b65c-4c7d-9b1d-bcf0f847c5ca" providerId="ADAL" clId="{CFE1AEAA-547B-417B-A1BB-5F2485E4FF68}" dt="2023-08-23T21:00:39.232" v="2652"/>
        <pc:sldMkLst>
          <pc:docMk/>
          <pc:sldMk cId="3803845687" sldId="273"/>
        </pc:sldMkLst>
        <pc:spChg chg="mod">
          <ac:chgData name="Swenson, Sarah (she/her/hers)" userId="54fca1ed-b65c-4c7d-9b1d-bcf0f847c5ca" providerId="ADAL" clId="{CFE1AEAA-547B-417B-A1BB-5F2485E4FF68}" dt="2023-08-23T20:56:14.470" v="2634" actId="14100"/>
          <ac:spMkLst>
            <pc:docMk/>
            <pc:sldMk cId="3803845687" sldId="273"/>
            <ac:spMk id="2" creationId="{8C3A1896-45DD-4B83-A3E0-516C90AC692E}"/>
          </ac:spMkLst>
        </pc:spChg>
        <pc:picChg chg="add del">
          <ac:chgData name="Swenson, Sarah (she/her/hers)" userId="54fca1ed-b65c-4c7d-9b1d-bcf0f847c5ca" providerId="ADAL" clId="{CFE1AEAA-547B-417B-A1BB-5F2485E4FF68}" dt="2023-08-23T20:45:26.627" v="2606"/>
          <ac:picMkLst>
            <pc:docMk/>
            <pc:sldMk cId="3803845687" sldId="273"/>
            <ac:picMk id="4" creationId="{EF434BFE-F053-9A50-2B97-1AABBD5069E2}"/>
          </ac:picMkLst>
        </pc:picChg>
      </pc:sldChg>
      <pc:sldChg chg="modSp mod setBg">
        <pc:chgData name="Swenson, Sarah (she/her/hers)" userId="54fca1ed-b65c-4c7d-9b1d-bcf0f847c5ca" providerId="ADAL" clId="{CFE1AEAA-547B-417B-A1BB-5F2485E4FF68}" dt="2023-08-23T21:25:21.323" v="4309" actId="13244"/>
        <pc:sldMkLst>
          <pc:docMk/>
          <pc:sldMk cId="2697570021" sldId="274"/>
        </pc:sldMkLst>
        <pc:spChg chg="mod ord">
          <ac:chgData name="Swenson, Sarah (she/her/hers)" userId="54fca1ed-b65c-4c7d-9b1d-bcf0f847c5ca" providerId="ADAL" clId="{CFE1AEAA-547B-417B-A1BB-5F2485E4FF68}" dt="2023-08-23T21:24:26.295" v="4306" actId="13244"/>
          <ac:spMkLst>
            <pc:docMk/>
            <pc:sldMk cId="2697570021" sldId="274"/>
            <ac:spMk id="2" creationId="{AA108920-3A56-47FC-B823-4D2F98047D2D}"/>
          </ac:spMkLst>
        </pc:spChg>
        <pc:spChg chg="mod ord">
          <ac:chgData name="Swenson, Sarah (she/her/hers)" userId="54fca1ed-b65c-4c7d-9b1d-bcf0f847c5ca" providerId="ADAL" clId="{CFE1AEAA-547B-417B-A1BB-5F2485E4FF68}" dt="2023-08-23T21:25:17.623" v="4308" actId="13244"/>
          <ac:spMkLst>
            <pc:docMk/>
            <pc:sldMk cId="2697570021" sldId="274"/>
            <ac:spMk id="8" creationId="{F3D90D11-FE9B-4C67-948B-3C2FA1BFE854}"/>
          </ac:spMkLst>
        </pc:spChg>
        <pc:picChg chg="mod ord">
          <ac:chgData name="Swenson, Sarah (she/her/hers)" userId="54fca1ed-b65c-4c7d-9b1d-bcf0f847c5ca" providerId="ADAL" clId="{CFE1AEAA-547B-417B-A1BB-5F2485E4FF68}" dt="2023-08-23T21:25:21.323" v="4309" actId="13244"/>
          <ac:picMkLst>
            <pc:docMk/>
            <pc:sldMk cId="2697570021" sldId="274"/>
            <ac:picMk id="11" creationId="{F8A2E5A6-D917-4673-8460-6CABD73CB495}"/>
          </ac:picMkLst>
        </pc:picChg>
        <pc:picChg chg="mod ord">
          <ac:chgData name="Swenson, Sarah (she/her/hers)" userId="54fca1ed-b65c-4c7d-9b1d-bcf0f847c5ca" providerId="ADAL" clId="{CFE1AEAA-547B-417B-A1BB-5F2485E4FF68}" dt="2023-08-23T21:24:19.824" v="4305" actId="13244"/>
          <ac:picMkLst>
            <pc:docMk/>
            <pc:sldMk cId="2697570021" sldId="274"/>
            <ac:picMk id="14" creationId="{E0384471-C9D1-404A-91B8-2840751A63F4}"/>
          </ac:picMkLst>
        </pc:picChg>
        <pc:cxnChg chg="mod">
          <ac:chgData name="Swenson, Sarah (she/her/hers)" userId="54fca1ed-b65c-4c7d-9b1d-bcf0f847c5ca" providerId="ADAL" clId="{CFE1AEAA-547B-417B-A1BB-5F2485E4FF68}" dt="2023-08-23T21:18:46.108" v="2916" actId="962"/>
          <ac:cxnSpMkLst>
            <pc:docMk/>
            <pc:sldMk cId="2697570021" sldId="274"/>
            <ac:cxnSpMk id="12" creationId="{BB66929B-02A1-491D-9EC5-2EF7984156C5}"/>
          </ac:cxnSpMkLst>
        </pc:cxnChg>
        <pc:cxnChg chg="mod">
          <ac:chgData name="Swenson, Sarah (she/her/hers)" userId="54fca1ed-b65c-4c7d-9b1d-bcf0f847c5ca" providerId="ADAL" clId="{CFE1AEAA-547B-417B-A1BB-5F2485E4FF68}" dt="2023-08-23T21:18:47.975" v="2917" actId="962"/>
          <ac:cxnSpMkLst>
            <pc:docMk/>
            <pc:sldMk cId="2697570021" sldId="274"/>
            <ac:cxnSpMk id="13" creationId="{0261A628-BA6A-4DEE-9CAE-CDA3F0EF4152}"/>
          </ac:cxnSpMkLst>
        </pc:cxnChg>
      </pc:sldChg>
      <pc:sldChg chg="addSp delSp modSp add del mod setBg delDesignElem">
        <pc:chgData name="Swenson, Sarah (she/her/hers)" userId="54fca1ed-b65c-4c7d-9b1d-bcf0f847c5ca" providerId="ADAL" clId="{CFE1AEAA-547B-417B-A1BB-5F2485E4FF68}" dt="2023-08-23T20:45:03.695" v="2601"/>
        <pc:sldMkLst>
          <pc:docMk/>
          <pc:sldMk cId="871486817" sldId="275"/>
        </pc:sldMkLst>
        <pc:spChg chg="mod">
          <ac:chgData name="Swenson, Sarah (she/her/hers)" userId="54fca1ed-b65c-4c7d-9b1d-bcf0f847c5ca" providerId="ADAL" clId="{CFE1AEAA-547B-417B-A1BB-5F2485E4FF68}" dt="2023-08-23T20:45:02.668" v="2600" actId="207"/>
          <ac:spMkLst>
            <pc:docMk/>
            <pc:sldMk cId="871486817" sldId="275"/>
            <ac:spMk id="2" creationId="{00000000-0000-0000-0000-000000000000}"/>
          </ac:spMkLst>
        </pc:spChg>
        <pc:spChg chg="add del">
          <ac:chgData name="Swenson, Sarah (she/her/hers)" userId="54fca1ed-b65c-4c7d-9b1d-bcf0f847c5ca" providerId="ADAL" clId="{CFE1AEAA-547B-417B-A1BB-5F2485E4FF68}" dt="2023-08-23T20:45:03.695" v="2601"/>
          <ac:spMkLst>
            <pc:docMk/>
            <pc:sldMk cId="871486817" sldId="275"/>
            <ac:spMk id="16" creationId="{7383B190-6BFB-422F-B667-06B7B25F096A}"/>
          </ac:spMkLst>
        </pc:spChg>
        <pc:picChg chg="mod">
          <ac:chgData name="Swenson, Sarah (she/her/hers)" userId="54fca1ed-b65c-4c7d-9b1d-bcf0f847c5ca" providerId="ADAL" clId="{CFE1AEAA-547B-417B-A1BB-5F2485E4FF68}" dt="2023-08-23T20:45:01.838" v="2599" actId="1076"/>
          <ac:picMkLst>
            <pc:docMk/>
            <pc:sldMk cId="871486817" sldId="275"/>
            <ac:picMk id="10" creationId="{B7F3EC6D-273E-43C0-9B17-2B0343D3880D}"/>
          </ac:picMkLst>
        </pc:picChg>
        <pc:cxnChg chg="add del">
          <ac:chgData name="Swenson, Sarah (she/her/hers)" userId="54fca1ed-b65c-4c7d-9b1d-bcf0f847c5ca" providerId="ADAL" clId="{CFE1AEAA-547B-417B-A1BB-5F2485E4FF68}" dt="2023-08-23T20:45:03.695" v="2601"/>
          <ac:cxnSpMkLst>
            <pc:docMk/>
            <pc:sldMk cId="871486817" sldId="275"/>
            <ac:cxnSpMk id="15" creationId="{ED28E597-4AF8-4D69-A9AB-A1EDC6156B04}"/>
          </ac:cxnSpMkLst>
        </pc:cxnChg>
      </pc:sldChg>
      <pc:sldChg chg="addSp delSp add del setBg delDesignElem">
        <pc:chgData name="Swenson, Sarah (she/her/hers)" userId="54fca1ed-b65c-4c7d-9b1d-bcf0f847c5ca" providerId="ADAL" clId="{CFE1AEAA-547B-417B-A1BB-5F2485E4FF68}" dt="2023-08-23T20:45:23.626" v="2604"/>
        <pc:sldMkLst>
          <pc:docMk/>
          <pc:sldMk cId="4183143042" sldId="275"/>
        </pc:sldMkLst>
        <pc:spChg chg="add del">
          <ac:chgData name="Swenson, Sarah (she/her/hers)" userId="54fca1ed-b65c-4c7d-9b1d-bcf0f847c5ca" providerId="ADAL" clId="{CFE1AEAA-547B-417B-A1BB-5F2485E4FF68}" dt="2023-08-23T20:45:23.626" v="2604"/>
          <ac:spMkLst>
            <pc:docMk/>
            <pc:sldMk cId="4183143042" sldId="275"/>
            <ac:spMk id="16" creationId="{7383B190-6BFB-422F-B667-06B7B25F096A}"/>
          </ac:spMkLst>
        </pc:spChg>
        <pc:cxnChg chg="add del">
          <ac:chgData name="Swenson, Sarah (she/her/hers)" userId="54fca1ed-b65c-4c7d-9b1d-bcf0f847c5ca" providerId="ADAL" clId="{CFE1AEAA-547B-417B-A1BB-5F2485E4FF68}" dt="2023-08-23T20:45:23.626" v="2604"/>
          <ac:cxnSpMkLst>
            <pc:docMk/>
            <pc:sldMk cId="4183143042" sldId="275"/>
            <ac:cxnSpMk id="15" creationId="{ED28E597-4AF8-4D69-A9AB-A1EDC6156B04}"/>
          </ac:cxnSpMkLst>
        </pc:cxnChg>
      </pc:sldChg>
      <pc:sldMasterChg chg="delSp modSp mod modSldLayout">
        <pc:chgData name="Swenson, Sarah (she/her/hers)" userId="54fca1ed-b65c-4c7d-9b1d-bcf0f847c5ca" providerId="ADAL" clId="{CFE1AEAA-547B-417B-A1BB-5F2485E4FF68}" dt="2023-08-23T20:50:26.397" v="2620" actId="478"/>
        <pc:sldMasterMkLst>
          <pc:docMk/>
          <pc:sldMasterMk cId="407850311" sldId="2147483648"/>
        </pc:sldMasterMkLst>
        <pc:spChg chg="del">
          <ac:chgData name="Swenson, Sarah (she/her/hers)" userId="54fca1ed-b65c-4c7d-9b1d-bcf0f847c5ca" providerId="ADAL" clId="{CFE1AEAA-547B-417B-A1BB-5F2485E4FF68}" dt="2023-08-23T20:46:31.437" v="2607" actId="478"/>
          <ac:spMkLst>
            <pc:docMk/>
            <pc:sldMasterMk cId="407850311" sldId="2147483648"/>
            <ac:spMk id="7" creationId="{00000000-0000-0000-0000-000000000000}"/>
          </ac:spMkLst>
        </pc:spChg>
        <pc:picChg chg="del mod">
          <ac:chgData name="Swenson, Sarah (she/her/hers)" userId="54fca1ed-b65c-4c7d-9b1d-bcf0f847c5ca" providerId="ADAL" clId="{CFE1AEAA-547B-417B-A1BB-5F2485E4FF68}" dt="2023-08-23T20:50:26.397" v="2620" actId="478"/>
          <ac:picMkLst>
            <pc:docMk/>
            <pc:sldMasterMk cId="407850311" sldId="2147483648"/>
            <ac:picMk id="9" creationId="{00000000-0000-0000-0000-000000000000}"/>
          </ac:picMkLst>
        </pc:picChg>
        <pc:sldLayoutChg chg="delSp mod">
          <pc:chgData name="Swenson, Sarah (she/her/hers)" userId="54fca1ed-b65c-4c7d-9b1d-bcf0f847c5ca" providerId="ADAL" clId="{CFE1AEAA-547B-417B-A1BB-5F2485E4FF68}" dt="2023-08-23T20:47:24.148" v="2608" actId="478"/>
          <pc:sldLayoutMkLst>
            <pc:docMk/>
            <pc:sldMasterMk cId="407850311" sldId="2147483648"/>
            <pc:sldLayoutMk cId="800614690" sldId="2147483650"/>
          </pc:sldLayoutMkLst>
          <pc:spChg chg="del">
            <ac:chgData name="Swenson, Sarah (she/her/hers)" userId="54fca1ed-b65c-4c7d-9b1d-bcf0f847c5ca" providerId="ADAL" clId="{CFE1AEAA-547B-417B-A1BB-5F2485E4FF68}" dt="2023-08-23T20:47:24.148" v="2608" actId="478"/>
            <ac:spMkLst>
              <pc:docMk/>
              <pc:sldMasterMk cId="407850311" sldId="2147483648"/>
              <pc:sldLayoutMk cId="800614690" sldId="2147483650"/>
              <ac:spMk id="7" creationId="{00000000-0000-0000-0000-000000000000}"/>
            </ac:spMkLst>
          </pc:spChg>
        </pc:sldLayoutChg>
        <pc:sldLayoutChg chg="delSp mod">
          <pc:chgData name="Swenson, Sarah (she/her/hers)" userId="54fca1ed-b65c-4c7d-9b1d-bcf0f847c5ca" providerId="ADAL" clId="{CFE1AEAA-547B-417B-A1BB-5F2485E4FF68}" dt="2023-08-23T20:47:27.306" v="2609" actId="478"/>
          <pc:sldLayoutMkLst>
            <pc:docMk/>
            <pc:sldMasterMk cId="407850311" sldId="2147483648"/>
            <pc:sldLayoutMk cId="2780888215" sldId="2147483652"/>
          </pc:sldLayoutMkLst>
          <pc:spChg chg="del">
            <ac:chgData name="Swenson, Sarah (she/her/hers)" userId="54fca1ed-b65c-4c7d-9b1d-bcf0f847c5ca" providerId="ADAL" clId="{CFE1AEAA-547B-417B-A1BB-5F2485E4FF68}" dt="2023-08-23T20:47:27.306" v="2609" actId="478"/>
            <ac:spMkLst>
              <pc:docMk/>
              <pc:sldMasterMk cId="407850311" sldId="2147483648"/>
              <pc:sldLayoutMk cId="2780888215" sldId="2147483652"/>
              <ac:spMk id="8" creationId="{00000000-0000-0000-0000-000000000000}"/>
            </ac:spMkLst>
          </pc:spChg>
        </pc:sldLayoutChg>
        <pc:sldLayoutChg chg="delSp mod">
          <pc:chgData name="Swenson, Sarah (she/her/hers)" userId="54fca1ed-b65c-4c7d-9b1d-bcf0f847c5ca" providerId="ADAL" clId="{CFE1AEAA-547B-417B-A1BB-5F2485E4FF68}" dt="2023-08-23T20:47:30.247" v="2610" actId="478"/>
          <pc:sldLayoutMkLst>
            <pc:docMk/>
            <pc:sldMasterMk cId="407850311" sldId="2147483648"/>
            <pc:sldLayoutMk cId="3034413128" sldId="2147483653"/>
          </pc:sldLayoutMkLst>
          <pc:spChg chg="del">
            <ac:chgData name="Swenson, Sarah (she/her/hers)" userId="54fca1ed-b65c-4c7d-9b1d-bcf0f847c5ca" providerId="ADAL" clId="{CFE1AEAA-547B-417B-A1BB-5F2485E4FF68}" dt="2023-08-23T20:47:30.247" v="2610" actId="478"/>
            <ac:spMkLst>
              <pc:docMk/>
              <pc:sldMasterMk cId="407850311" sldId="2147483648"/>
              <pc:sldLayoutMk cId="3034413128" sldId="2147483653"/>
              <ac:spMk id="10" creationId="{00000000-0000-0000-0000-000000000000}"/>
            </ac:spMkLst>
          </pc:spChg>
        </pc:sldLayoutChg>
        <pc:sldLayoutChg chg="delSp mod">
          <pc:chgData name="Swenson, Sarah (she/her/hers)" userId="54fca1ed-b65c-4c7d-9b1d-bcf0f847c5ca" providerId="ADAL" clId="{CFE1AEAA-547B-417B-A1BB-5F2485E4FF68}" dt="2023-08-23T20:47:33.303" v="2611" actId="478"/>
          <pc:sldLayoutMkLst>
            <pc:docMk/>
            <pc:sldMasterMk cId="407850311" sldId="2147483648"/>
            <pc:sldLayoutMk cId="113691761" sldId="2147483654"/>
          </pc:sldLayoutMkLst>
          <pc:spChg chg="del">
            <ac:chgData name="Swenson, Sarah (she/her/hers)" userId="54fca1ed-b65c-4c7d-9b1d-bcf0f847c5ca" providerId="ADAL" clId="{CFE1AEAA-547B-417B-A1BB-5F2485E4FF68}" dt="2023-08-23T20:47:33.303" v="2611" actId="478"/>
            <ac:spMkLst>
              <pc:docMk/>
              <pc:sldMasterMk cId="407850311" sldId="2147483648"/>
              <pc:sldLayoutMk cId="113691761" sldId="2147483654"/>
              <ac:spMk id="7" creationId="{00000000-0000-0000-0000-000000000000}"/>
            </ac:spMkLst>
          </pc:spChg>
        </pc:sldLayoutChg>
        <pc:sldLayoutChg chg="delSp mod">
          <pc:chgData name="Swenson, Sarah (she/her/hers)" userId="54fca1ed-b65c-4c7d-9b1d-bcf0f847c5ca" providerId="ADAL" clId="{CFE1AEAA-547B-417B-A1BB-5F2485E4FF68}" dt="2023-08-23T20:47:37.340" v="2612" actId="478"/>
          <pc:sldLayoutMkLst>
            <pc:docMk/>
            <pc:sldMasterMk cId="407850311" sldId="2147483648"/>
            <pc:sldLayoutMk cId="4142112639" sldId="2147483656"/>
          </pc:sldLayoutMkLst>
          <pc:spChg chg="del">
            <ac:chgData name="Swenson, Sarah (she/her/hers)" userId="54fca1ed-b65c-4c7d-9b1d-bcf0f847c5ca" providerId="ADAL" clId="{CFE1AEAA-547B-417B-A1BB-5F2485E4FF68}" dt="2023-08-23T20:47:37.340" v="2612" actId="478"/>
            <ac:spMkLst>
              <pc:docMk/>
              <pc:sldMasterMk cId="407850311" sldId="2147483648"/>
              <pc:sldLayoutMk cId="4142112639" sldId="2147483656"/>
              <ac:spMk id="9" creationId="{00000000-0000-0000-0000-000000000000}"/>
            </ac:spMkLst>
          </pc:spChg>
        </pc:sldLayoutChg>
        <pc:sldLayoutChg chg="delSp mod">
          <pc:chgData name="Swenson, Sarah (she/her/hers)" userId="54fca1ed-b65c-4c7d-9b1d-bcf0f847c5ca" providerId="ADAL" clId="{CFE1AEAA-547B-417B-A1BB-5F2485E4FF68}" dt="2023-08-23T20:47:40.438" v="2613" actId="478"/>
          <pc:sldLayoutMkLst>
            <pc:docMk/>
            <pc:sldMasterMk cId="407850311" sldId="2147483648"/>
            <pc:sldLayoutMk cId="3741109176" sldId="2147483657"/>
          </pc:sldLayoutMkLst>
          <pc:spChg chg="del">
            <ac:chgData name="Swenson, Sarah (she/her/hers)" userId="54fca1ed-b65c-4c7d-9b1d-bcf0f847c5ca" providerId="ADAL" clId="{CFE1AEAA-547B-417B-A1BB-5F2485E4FF68}" dt="2023-08-23T20:47:40.438" v="2613" actId="478"/>
            <ac:spMkLst>
              <pc:docMk/>
              <pc:sldMasterMk cId="407850311" sldId="2147483648"/>
              <pc:sldLayoutMk cId="3741109176" sldId="2147483657"/>
              <ac:spMk id="9" creationId="{00000000-0000-0000-0000-000000000000}"/>
            </ac:spMkLst>
          </pc:spChg>
        </pc:sldLayoutChg>
      </pc:sldMasterChg>
    </pc:docChg>
  </pc:docChgLst>
  <pc:docChgLst>
    <pc:chgData name="Swenson, Sarah" userId="S::swenson.sarah@epa.gov::54fca1ed-b65c-4c7d-9b1d-bcf0f847c5ca" providerId="AD" clId="Web-{C894F8F6-6CA6-B470-0A00-7CC80C7F5EE4}"/>
    <pc:docChg chg="modSld">
      <pc:chgData name="Swenson, Sarah" userId="S::swenson.sarah@epa.gov::54fca1ed-b65c-4c7d-9b1d-bcf0f847c5ca" providerId="AD" clId="Web-{C894F8F6-6CA6-B470-0A00-7CC80C7F5EE4}" dt="2022-06-22T13:28:03.100" v="14" actId="20577"/>
      <pc:docMkLst>
        <pc:docMk/>
      </pc:docMkLst>
      <pc:sldChg chg="modSp delCm">
        <pc:chgData name="Swenson, Sarah" userId="S::swenson.sarah@epa.gov::54fca1ed-b65c-4c7d-9b1d-bcf0f847c5ca" providerId="AD" clId="Web-{C894F8F6-6CA6-B470-0A00-7CC80C7F5EE4}" dt="2022-06-22T13:28:03.100" v="14" actId="20577"/>
        <pc:sldMkLst>
          <pc:docMk/>
          <pc:sldMk cId="676799257" sldId="263"/>
        </pc:sldMkLst>
        <pc:spChg chg="mod">
          <ac:chgData name="Swenson, Sarah" userId="S::swenson.sarah@epa.gov::54fca1ed-b65c-4c7d-9b1d-bcf0f847c5ca" providerId="AD" clId="Web-{C894F8F6-6CA6-B470-0A00-7CC80C7F5EE4}" dt="2022-06-22T13:28:03.100" v="14" actId="20577"/>
          <ac:spMkLst>
            <pc:docMk/>
            <pc:sldMk cId="676799257" sldId="263"/>
            <ac:spMk id="3" creationId="{477C1C3D-0A6D-4885-B979-4E3999FAE688}"/>
          </ac:spMkLst>
        </pc:spChg>
      </pc:sldChg>
    </pc:docChg>
  </pc:docChgLst>
  <pc:docChgLst>
    <pc:chgData name="Durand, Chloe" userId="16ea1eab-92e2-4aeb-b1bd-380f9e5dd390" providerId="ADAL" clId="{CBFDB560-1BB1-4300-8529-6B5137EC8E8B}"/>
    <pc:docChg chg="addSld delSld modSld sldOrd">
      <pc:chgData name="Durand, Chloe" userId="16ea1eab-92e2-4aeb-b1bd-380f9e5dd390" providerId="ADAL" clId="{CBFDB560-1BB1-4300-8529-6B5137EC8E8B}" dt="2023-08-23T17:21:12.978" v="6" actId="47"/>
      <pc:docMkLst>
        <pc:docMk/>
      </pc:docMkLst>
      <pc:sldChg chg="add">
        <pc:chgData name="Durand, Chloe" userId="16ea1eab-92e2-4aeb-b1bd-380f9e5dd390" providerId="ADAL" clId="{CBFDB560-1BB1-4300-8529-6B5137EC8E8B}" dt="2023-08-23T17:21:09.593" v="4"/>
        <pc:sldMkLst>
          <pc:docMk/>
          <pc:sldMk cId="2230546214" sldId="256"/>
        </pc:sldMkLst>
      </pc:sldChg>
      <pc:sldChg chg="add">
        <pc:chgData name="Durand, Chloe" userId="16ea1eab-92e2-4aeb-b1bd-380f9e5dd390" providerId="ADAL" clId="{CBFDB560-1BB1-4300-8529-6B5137EC8E8B}" dt="2023-08-23T17:21:09.593" v="4"/>
        <pc:sldMkLst>
          <pc:docMk/>
          <pc:sldMk cId="2204177200" sldId="258"/>
        </pc:sldMkLst>
      </pc:sldChg>
      <pc:sldChg chg="add">
        <pc:chgData name="Durand, Chloe" userId="16ea1eab-92e2-4aeb-b1bd-380f9e5dd390" providerId="ADAL" clId="{CBFDB560-1BB1-4300-8529-6B5137EC8E8B}" dt="2023-08-23T17:21:09.593" v="4"/>
        <pc:sldMkLst>
          <pc:docMk/>
          <pc:sldMk cId="1479229390" sldId="260"/>
        </pc:sldMkLst>
      </pc:sldChg>
      <pc:sldChg chg="add">
        <pc:chgData name="Durand, Chloe" userId="16ea1eab-92e2-4aeb-b1bd-380f9e5dd390" providerId="ADAL" clId="{CBFDB560-1BB1-4300-8529-6B5137EC8E8B}" dt="2023-08-23T17:21:09.593" v="4"/>
        <pc:sldMkLst>
          <pc:docMk/>
          <pc:sldMk cId="3153335472" sldId="261"/>
        </pc:sldMkLst>
      </pc:sldChg>
      <pc:sldChg chg="new del ord">
        <pc:chgData name="Durand, Chloe" userId="16ea1eab-92e2-4aeb-b1bd-380f9e5dd390" providerId="ADAL" clId="{CBFDB560-1BB1-4300-8529-6B5137EC8E8B}" dt="2023-08-23T17:21:11.701" v="5" actId="47"/>
        <pc:sldMkLst>
          <pc:docMk/>
          <pc:sldMk cId="2706323421" sldId="271"/>
        </pc:sldMkLst>
      </pc:sldChg>
      <pc:sldChg chg="new del">
        <pc:chgData name="Durand, Chloe" userId="16ea1eab-92e2-4aeb-b1bd-380f9e5dd390" providerId="ADAL" clId="{CBFDB560-1BB1-4300-8529-6B5137EC8E8B}" dt="2023-08-23T17:21:12.978" v="6" actId="47"/>
        <pc:sldMkLst>
          <pc:docMk/>
          <pc:sldMk cId="465588564" sldId="272"/>
        </pc:sldMkLst>
      </pc:sldChg>
      <pc:sldChg chg="add">
        <pc:chgData name="Durand, Chloe" userId="16ea1eab-92e2-4aeb-b1bd-380f9e5dd390" providerId="ADAL" clId="{CBFDB560-1BB1-4300-8529-6B5137EC8E8B}" dt="2023-08-23T17:21:09.593" v="4"/>
        <pc:sldMkLst>
          <pc:docMk/>
          <pc:sldMk cId="3803845687" sldId="273"/>
        </pc:sldMkLst>
      </pc:sldChg>
      <pc:sldChg chg="add">
        <pc:chgData name="Durand, Chloe" userId="16ea1eab-92e2-4aeb-b1bd-380f9e5dd390" providerId="ADAL" clId="{CBFDB560-1BB1-4300-8529-6B5137EC8E8B}" dt="2023-08-23T17:21:09.593" v="4"/>
        <pc:sldMkLst>
          <pc:docMk/>
          <pc:sldMk cId="2697570021" sldId="274"/>
        </pc:sldMkLst>
      </pc:sldChg>
    </pc:docChg>
  </pc:docChgLst>
  <pc:docChgLst>
    <pc:chgData name="Swenson, Sarah" userId="S::swenson.sarah@epa.gov::54fca1ed-b65c-4c7d-9b1d-bcf0f847c5ca" providerId="AD" clId="Web-{01E9F27D-0C29-C5A8-EFE7-B0CF0DCC5487}"/>
    <pc:docChg chg="modSld">
      <pc:chgData name="Swenson, Sarah" userId="S::swenson.sarah@epa.gov::54fca1ed-b65c-4c7d-9b1d-bcf0f847c5ca" providerId="AD" clId="Web-{01E9F27D-0C29-C5A8-EFE7-B0CF0DCC5487}" dt="2022-06-16T16:21:27.290" v="13" actId="20577"/>
      <pc:docMkLst>
        <pc:docMk/>
      </pc:docMkLst>
      <pc:sldChg chg="modSp">
        <pc:chgData name="Swenson, Sarah" userId="S::swenson.sarah@epa.gov::54fca1ed-b65c-4c7d-9b1d-bcf0f847c5ca" providerId="AD" clId="Web-{01E9F27D-0C29-C5A8-EFE7-B0CF0DCC5487}" dt="2022-06-16T16:20:55.524" v="0" actId="20577"/>
        <pc:sldMkLst>
          <pc:docMk/>
          <pc:sldMk cId="3649414626" sldId="259"/>
        </pc:sldMkLst>
        <pc:spChg chg="mod">
          <ac:chgData name="Swenson, Sarah" userId="S::swenson.sarah@epa.gov::54fca1ed-b65c-4c7d-9b1d-bcf0f847c5ca" providerId="AD" clId="Web-{01E9F27D-0C29-C5A8-EFE7-B0CF0DCC5487}" dt="2022-06-16T16:20:55.524" v="0" actId="20577"/>
          <ac:spMkLst>
            <pc:docMk/>
            <pc:sldMk cId="3649414626" sldId="259"/>
            <ac:spMk id="3" creationId="{477C1C3D-0A6D-4885-B979-4E3999FAE688}"/>
          </ac:spMkLst>
        </pc:spChg>
      </pc:sldChg>
      <pc:sldChg chg="modSp">
        <pc:chgData name="Swenson, Sarah" userId="S::swenson.sarah@epa.gov::54fca1ed-b65c-4c7d-9b1d-bcf0f847c5ca" providerId="AD" clId="Web-{01E9F27D-0C29-C5A8-EFE7-B0CF0DCC5487}" dt="2022-06-16T16:21:27.290" v="13" actId="20577"/>
        <pc:sldMkLst>
          <pc:docMk/>
          <pc:sldMk cId="2109453261" sldId="264"/>
        </pc:sldMkLst>
        <pc:spChg chg="mod">
          <ac:chgData name="Swenson, Sarah" userId="S::swenson.sarah@epa.gov::54fca1ed-b65c-4c7d-9b1d-bcf0f847c5ca" providerId="AD" clId="Web-{01E9F27D-0C29-C5A8-EFE7-B0CF0DCC5487}" dt="2022-06-16T16:21:27.290" v="13" actId="20577"/>
          <ac:spMkLst>
            <pc:docMk/>
            <pc:sldMk cId="2109453261" sldId="264"/>
            <ac:spMk id="3" creationId="{477C1C3D-0A6D-4885-B979-4E3999FAE688}"/>
          </ac:spMkLst>
        </pc:spChg>
      </pc:sldChg>
    </pc:docChg>
  </pc:docChgLst>
  <pc:docChgLst>
    <pc:chgData name="Devito, Steve" userId="S::devito.steve@epa.gov::50585699-eab5-4e74-900c-e40c6befcecd" providerId="AD" clId="Web-{C428B8CC-A774-19AA-3BC8-310180F6F2EC}"/>
    <pc:docChg chg="modSld">
      <pc:chgData name="Devito, Steve" userId="S::devito.steve@epa.gov::50585699-eab5-4e74-900c-e40c6befcecd" providerId="AD" clId="Web-{C428B8CC-A774-19AA-3BC8-310180F6F2EC}" dt="2022-06-16T11:30:02.003" v="18" actId="20577"/>
      <pc:docMkLst>
        <pc:docMk/>
      </pc:docMkLst>
      <pc:sldChg chg="modSp">
        <pc:chgData name="Devito, Steve" userId="S::devito.steve@epa.gov::50585699-eab5-4e74-900c-e40c6befcecd" providerId="AD" clId="Web-{C428B8CC-A774-19AA-3BC8-310180F6F2EC}" dt="2022-06-16T11:28:21.564" v="5" actId="20577"/>
        <pc:sldMkLst>
          <pc:docMk/>
          <pc:sldMk cId="3649414626" sldId="259"/>
        </pc:sldMkLst>
        <pc:spChg chg="mod">
          <ac:chgData name="Devito, Steve" userId="S::devito.steve@epa.gov::50585699-eab5-4e74-900c-e40c6befcecd" providerId="AD" clId="Web-{C428B8CC-A774-19AA-3BC8-310180F6F2EC}" dt="2022-06-16T11:28:21.564" v="5" actId="20577"/>
          <ac:spMkLst>
            <pc:docMk/>
            <pc:sldMk cId="3649414626" sldId="259"/>
            <ac:spMk id="3" creationId="{477C1C3D-0A6D-4885-B979-4E3999FAE688}"/>
          </ac:spMkLst>
        </pc:spChg>
      </pc:sldChg>
      <pc:sldChg chg="modSp">
        <pc:chgData name="Devito, Steve" userId="S::devito.steve@epa.gov::50585699-eab5-4e74-900c-e40c6befcecd" providerId="AD" clId="Web-{C428B8CC-A774-19AA-3BC8-310180F6F2EC}" dt="2022-06-16T11:30:02.003" v="18" actId="20577"/>
        <pc:sldMkLst>
          <pc:docMk/>
          <pc:sldMk cId="3392199082" sldId="262"/>
        </pc:sldMkLst>
        <pc:spChg chg="mod">
          <ac:chgData name="Devito, Steve" userId="S::devito.steve@epa.gov::50585699-eab5-4e74-900c-e40c6befcecd" providerId="AD" clId="Web-{C428B8CC-A774-19AA-3BC8-310180F6F2EC}" dt="2022-06-16T11:30:02.003" v="18" actId="20577"/>
          <ac:spMkLst>
            <pc:docMk/>
            <pc:sldMk cId="3392199082" sldId="262"/>
            <ac:spMk id="3" creationId="{477C1C3D-0A6D-4885-B979-4E3999FAE688}"/>
          </ac:spMkLst>
        </pc:spChg>
      </pc:sldChg>
      <pc:sldChg chg="modSp">
        <pc:chgData name="Devito, Steve" userId="S::devito.steve@epa.gov::50585699-eab5-4e74-900c-e40c6befcecd" providerId="AD" clId="Web-{C428B8CC-A774-19AA-3BC8-310180F6F2EC}" dt="2022-06-16T11:29:36.471" v="14" actId="20577"/>
        <pc:sldMkLst>
          <pc:docMk/>
          <pc:sldMk cId="2109453261" sldId="264"/>
        </pc:sldMkLst>
        <pc:spChg chg="mod">
          <ac:chgData name="Devito, Steve" userId="S::devito.steve@epa.gov::50585699-eab5-4e74-900c-e40c6befcecd" providerId="AD" clId="Web-{C428B8CC-A774-19AA-3BC8-310180F6F2EC}" dt="2022-06-16T11:29:36.471" v="14" actId="20577"/>
          <ac:spMkLst>
            <pc:docMk/>
            <pc:sldMk cId="2109453261" sldId="264"/>
            <ac:spMk id="3" creationId="{477C1C3D-0A6D-4885-B979-4E3999FAE688}"/>
          </ac:spMkLst>
        </pc:spChg>
      </pc:sldChg>
    </pc:docChg>
  </pc:docChgLst>
  <pc:docChgLst>
    <pc:chgData name="Gaona, Sandra" userId="7eb00263-7b41-4c06-b21c-50eab6376e3c" providerId="ADAL" clId="{747D23E7-BF52-4C0D-A58E-B40A11D5DB2F}"/>
    <pc:docChg chg="undo custSel modSld">
      <pc:chgData name="Gaona, Sandra" userId="7eb00263-7b41-4c06-b21c-50eab6376e3c" providerId="ADAL" clId="{747D23E7-BF52-4C0D-A58E-B40A11D5DB2F}" dt="2023-08-16T19:23:50.550" v="876" actId="400"/>
      <pc:docMkLst>
        <pc:docMk/>
      </pc:docMkLst>
      <pc:sldChg chg="addCm">
        <pc:chgData name="Gaona, Sandra" userId="7eb00263-7b41-4c06-b21c-50eab6376e3c" providerId="ADAL" clId="{747D23E7-BF52-4C0D-A58E-B40A11D5DB2F}" dt="2023-08-16T18:35:08.751" v="119"/>
        <pc:sldMkLst>
          <pc:docMk/>
          <pc:sldMk cId="3990501483" sldId="257"/>
        </pc:sldMkLst>
      </pc:sldChg>
      <pc:sldChg chg="modSp mod">
        <pc:chgData name="Gaona, Sandra" userId="7eb00263-7b41-4c06-b21c-50eab6376e3c" providerId="ADAL" clId="{747D23E7-BF52-4C0D-A58E-B40A11D5DB2F}" dt="2023-08-16T18:46:08.154" v="518" actId="207"/>
        <pc:sldMkLst>
          <pc:docMk/>
          <pc:sldMk cId="3649414626" sldId="259"/>
        </pc:sldMkLst>
        <pc:spChg chg="mod">
          <ac:chgData name="Gaona, Sandra" userId="7eb00263-7b41-4c06-b21c-50eab6376e3c" providerId="ADAL" clId="{747D23E7-BF52-4C0D-A58E-B40A11D5DB2F}" dt="2023-08-16T18:46:08.154" v="518" actId="207"/>
          <ac:spMkLst>
            <pc:docMk/>
            <pc:sldMk cId="3649414626" sldId="259"/>
            <ac:spMk id="2" creationId="{8169DF71-0260-4FF3-8355-BDAA89C6D142}"/>
          </ac:spMkLst>
        </pc:spChg>
        <pc:spChg chg="mod">
          <ac:chgData name="Gaona, Sandra" userId="7eb00263-7b41-4c06-b21c-50eab6376e3c" providerId="ADAL" clId="{747D23E7-BF52-4C0D-A58E-B40A11D5DB2F}" dt="2023-08-16T18:43:25.760" v="508" actId="207"/>
          <ac:spMkLst>
            <pc:docMk/>
            <pc:sldMk cId="3649414626" sldId="259"/>
            <ac:spMk id="3" creationId="{143FA5D6-6437-864E-CE67-D476D06B8BB8}"/>
          </ac:spMkLst>
        </pc:spChg>
      </pc:sldChg>
      <pc:sldChg chg="modSp mod">
        <pc:chgData name="Gaona, Sandra" userId="7eb00263-7b41-4c06-b21c-50eab6376e3c" providerId="ADAL" clId="{747D23E7-BF52-4C0D-A58E-B40A11D5DB2F}" dt="2023-08-16T18:58:14.737" v="874" actId="400"/>
        <pc:sldMkLst>
          <pc:docMk/>
          <pc:sldMk cId="3392199082" sldId="262"/>
        </pc:sldMkLst>
        <pc:spChg chg="mod">
          <ac:chgData name="Gaona, Sandra" userId="7eb00263-7b41-4c06-b21c-50eab6376e3c" providerId="ADAL" clId="{747D23E7-BF52-4C0D-A58E-B40A11D5DB2F}" dt="2023-08-16T18:58:14.737" v="874" actId="400"/>
          <ac:spMkLst>
            <pc:docMk/>
            <pc:sldMk cId="3392199082" sldId="262"/>
            <ac:spMk id="2" creationId="{8169DF71-0260-4FF3-8355-BDAA89C6D142}"/>
          </ac:spMkLst>
        </pc:spChg>
        <pc:spChg chg="mod">
          <ac:chgData name="Gaona, Sandra" userId="7eb00263-7b41-4c06-b21c-50eab6376e3c" providerId="ADAL" clId="{747D23E7-BF52-4C0D-A58E-B40A11D5DB2F}" dt="2023-08-16T18:57:26.325" v="846" actId="400"/>
          <ac:spMkLst>
            <pc:docMk/>
            <pc:sldMk cId="3392199082" sldId="262"/>
            <ac:spMk id="32" creationId="{477C1C3D-0A6D-4885-B979-4E3999FAE688}"/>
          </ac:spMkLst>
        </pc:spChg>
      </pc:sldChg>
      <pc:sldChg chg="modSp mod">
        <pc:chgData name="Gaona, Sandra" userId="7eb00263-7b41-4c06-b21c-50eab6376e3c" providerId="ADAL" clId="{747D23E7-BF52-4C0D-A58E-B40A11D5DB2F}" dt="2023-08-16T18:32:10.304" v="118" actId="20577"/>
        <pc:sldMkLst>
          <pc:docMk/>
          <pc:sldMk cId="676799257" sldId="263"/>
        </pc:sldMkLst>
        <pc:spChg chg="mod">
          <ac:chgData name="Gaona, Sandra" userId="7eb00263-7b41-4c06-b21c-50eab6376e3c" providerId="ADAL" clId="{747D23E7-BF52-4C0D-A58E-B40A11D5DB2F}" dt="2023-08-16T18:32:10.304" v="118" actId="20577"/>
          <ac:spMkLst>
            <pc:docMk/>
            <pc:sldMk cId="676799257" sldId="263"/>
            <ac:spMk id="3" creationId="{477C1C3D-0A6D-4885-B979-4E3999FAE688}"/>
          </ac:spMkLst>
        </pc:spChg>
      </pc:sldChg>
      <pc:sldChg chg="modSp mod">
        <pc:chgData name="Gaona, Sandra" userId="7eb00263-7b41-4c06-b21c-50eab6376e3c" providerId="ADAL" clId="{747D23E7-BF52-4C0D-A58E-B40A11D5DB2F}" dt="2023-08-16T19:23:50.550" v="876" actId="400"/>
        <pc:sldMkLst>
          <pc:docMk/>
          <pc:sldMk cId="3771609426" sldId="265"/>
        </pc:sldMkLst>
        <pc:spChg chg="mod">
          <ac:chgData name="Gaona, Sandra" userId="7eb00263-7b41-4c06-b21c-50eab6376e3c" providerId="ADAL" clId="{747D23E7-BF52-4C0D-A58E-B40A11D5DB2F}" dt="2023-08-16T19:23:50.550" v="876" actId="400"/>
          <ac:spMkLst>
            <pc:docMk/>
            <pc:sldMk cId="3771609426" sldId="265"/>
            <ac:spMk id="2" creationId="{75526EB1-6224-4090-A15E-AFC02442DCAC}"/>
          </ac:spMkLst>
        </pc:spChg>
      </pc:sldChg>
      <pc:sldChg chg="addCm">
        <pc:chgData name="Gaona, Sandra" userId="7eb00263-7b41-4c06-b21c-50eab6376e3c" providerId="ADAL" clId="{747D23E7-BF52-4C0D-A58E-B40A11D5DB2F}" dt="2023-08-16T19:23:03.423" v="875"/>
        <pc:sldMkLst>
          <pc:docMk/>
          <pc:sldMk cId="1923904028" sldId="266"/>
        </pc:sldMkLst>
      </pc:sldChg>
      <pc:sldChg chg="modSp mod">
        <pc:chgData name="Gaona, Sandra" userId="7eb00263-7b41-4c06-b21c-50eab6376e3c" providerId="ADAL" clId="{747D23E7-BF52-4C0D-A58E-B40A11D5DB2F}" dt="2023-08-16T18:56:13.847" v="845" actId="207"/>
        <pc:sldMkLst>
          <pc:docMk/>
          <pc:sldMk cId="1604688826" sldId="270"/>
        </pc:sldMkLst>
        <pc:spChg chg="mod">
          <ac:chgData name="Gaona, Sandra" userId="7eb00263-7b41-4c06-b21c-50eab6376e3c" providerId="ADAL" clId="{747D23E7-BF52-4C0D-A58E-B40A11D5DB2F}" dt="2023-08-16T18:52:54.326" v="619" actId="1076"/>
          <ac:spMkLst>
            <pc:docMk/>
            <pc:sldMk cId="1604688826" sldId="270"/>
            <ac:spMk id="5" creationId="{0E55C026-4747-7D5B-8CA3-DF58165DA051}"/>
          </ac:spMkLst>
        </pc:spChg>
        <pc:graphicFrameChg chg="mod modGraphic">
          <ac:chgData name="Gaona, Sandra" userId="7eb00263-7b41-4c06-b21c-50eab6376e3c" providerId="ADAL" clId="{747D23E7-BF52-4C0D-A58E-B40A11D5DB2F}" dt="2023-08-16T18:56:13.847" v="845" actId="207"/>
          <ac:graphicFrameMkLst>
            <pc:docMk/>
            <pc:sldMk cId="1604688826" sldId="270"/>
            <ac:graphicFrameMk id="4" creationId="{88A788F4-D18E-A3B3-C807-7FF9147EBB9C}"/>
          </ac:graphicFrameMkLst>
        </pc:graphicFrameChg>
        <pc:picChg chg="mod">
          <ac:chgData name="Gaona, Sandra" userId="7eb00263-7b41-4c06-b21c-50eab6376e3c" providerId="ADAL" clId="{747D23E7-BF52-4C0D-A58E-B40A11D5DB2F}" dt="2023-08-16T18:53:09.819" v="623" actId="14100"/>
          <ac:picMkLst>
            <pc:docMk/>
            <pc:sldMk cId="1604688826" sldId="270"/>
            <ac:picMk id="6" creationId="{8C6EF201-B0D3-C96F-2D4C-680C260FFD6C}"/>
          </ac:picMkLst>
        </pc:picChg>
        <pc:picChg chg="mod">
          <ac:chgData name="Gaona, Sandra" userId="7eb00263-7b41-4c06-b21c-50eab6376e3c" providerId="ADAL" clId="{747D23E7-BF52-4C0D-A58E-B40A11D5DB2F}" dt="2023-08-16T18:48:01.476" v="530" actId="1076"/>
          <ac:picMkLst>
            <pc:docMk/>
            <pc:sldMk cId="1604688826" sldId="270"/>
            <ac:picMk id="7" creationId="{04D5C181-0614-DB4D-F4CE-C339CC8F909C}"/>
          </ac:picMkLst>
        </pc:picChg>
      </pc:sldChg>
    </pc:docChg>
  </pc:docChgLst>
  <pc:docChgLst>
    <pc:chgData name="Joiner, Ken" userId="S::joiner.ken@epa.gov::3d44afeb-24fa-4f18-a99d-9b4680e93d29" providerId="AD" clId="Web-{3D55E0A9-5390-6CAE-99EA-E97B7BB12416}"/>
    <pc:docChg chg="modSld">
      <pc:chgData name="Joiner, Ken" userId="S::joiner.ken@epa.gov::3d44afeb-24fa-4f18-a99d-9b4680e93d29" providerId="AD" clId="Web-{3D55E0A9-5390-6CAE-99EA-E97B7BB12416}" dt="2023-08-15T15:41:28.653" v="71" actId="20577"/>
      <pc:docMkLst>
        <pc:docMk/>
      </pc:docMkLst>
      <pc:sldChg chg="modSp">
        <pc:chgData name="Joiner, Ken" userId="S::joiner.ken@epa.gov::3d44afeb-24fa-4f18-a99d-9b4680e93d29" providerId="AD" clId="Web-{3D55E0A9-5390-6CAE-99EA-E97B7BB12416}" dt="2023-08-15T15:41:28.653" v="71" actId="20577"/>
        <pc:sldMkLst>
          <pc:docMk/>
          <pc:sldMk cId="3649414626" sldId="259"/>
        </pc:sldMkLst>
        <pc:spChg chg="mod">
          <ac:chgData name="Joiner, Ken" userId="S::joiner.ken@epa.gov::3d44afeb-24fa-4f18-a99d-9b4680e93d29" providerId="AD" clId="Web-{3D55E0A9-5390-6CAE-99EA-E97B7BB12416}" dt="2023-08-15T15:41:28.653" v="71" actId="20577"/>
          <ac:spMkLst>
            <pc:docMk/>
            <pc:sldMk cId="3649414626" sldId="259"/>
            <ac:spMk id="3" creationId="{143FA5D6-6437-864E-CE67-D476D06B8BB8}"/>
          </ac:spMkLst>
        </pc:spChg>
      </pc:sldChg>
      <pc:sldChg chg="modSp">
        <pc:chgData name="Joiner, Ken" userId="S::joiner.ken@epa.gov::3d44afeb-24fa-4f18-a99d-9b4680e93d29" providerId="AD" clId="Web-{3D55E0A9-5390-6CAE-99EA-E97B7BB12416}" dt="2023-08-15T15:35:27.116" v="70" actId="20577"/>
        <pc:sldMkLst>
          <pc:docMk/>
          <pc:sldMk cId="1347910914" sldId="267"/>
        </pc:sldMkLst>
        <pc:spChg chg="mod">
          <ac:chgData name="Joiner, Ken" userId="S::joiner.ken@epa.gov::3d44afeb-24fa-4f18-a99d-9b4680e93d29" providerId="AD" clId="Web-{3D55E0A9-5390-6CAE-99EA-E97B7BB12416}" dt="2023-08-15T15:35:27.116" v="70" actId="20577"/>
          <ac:spMkLst>
            <pc:docMk/>
            <pc:sldMk cId="1347910914" sldId="267"/>
            <ac:spMk id="3" creationId="{477C1C3D-0A6D-4885-B979-4E3999FAE688}"/>
          </ac:spMkLst>
        </pc:spChg>
      </pc:sldChg>
    </pc:docChg>
  </pc:docChgLst>
  <pc:docChgLst>
    <pc:chgData name="Reisman, Larry" userId="S::reisman.larry@epa.gov::155781f8-3ad8-4326-a569-e88c40c83380" providerId="AD" clId="Web-{0C31D2D2-4AC4-DAE0-9891-3F23A36952AC}"/>
    <pc:docChg chg="mod">
      <pc:chgData name="Reisman, Larry" userId="S::reisman.larry@epa.gov::155781f8-3ad8-4326-a569-e88c40c83380" providerId="AD" clId="Web-{0C31D2D2-4AC4-DAE0-9891-3F23A36952AC}" dt="2022-06-21T16:31:33.082" v="1"/>
      <pc:docMkLst>
        <pc:docMk/>
      </pc:docMkLst>
      <pc:sldChg chg="addCm">
        <pc:chgData name="Reisman, Larry" userId="S::reisman.larry@epa.gov::155781f8-3ad8-4326-a569-e88c40c83380" providerId="AD" clId="Web-{0C31D2D2-4AC4-DAE0-9891-3F23A36952AC}" dt="2022-06-21T16:31:33.082" v="1"/>
        <pc:sldMkLst>
          <pc:docMk/>
          <pc:sldMk cId="676799257" sldId="26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88FBF1-8CF5-425F-ADE1-2AF9E0E2C41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D03E235-BB44-438B-ADB3-0B3E22CB3486}">
      <dgm:prSet phldrT="[Text]"/>
      <dgm:spPr/>
      <dgm:t>
        <a:bodyPr/>
        <a:lstStyle/>
        <a:p>
          <a:r>
            <a:rPr lang="en-US" b="1" dirty="0"/>
            <a:t>January 1</a:t>
          </a:r>
        </a:p>
        <a:p>
          <a:r>
            <a:rPr lang="en-US" dirty="0"/>
            <a:t>Facilities begin to prepare and submit reporting forms covering waste management activities that occurred during the previous calendar </a:t>
          </a:r>
          <a:r>
            <a:rPr lang="en-US" dirty="0">
              <a:solidFill>
                <a:schemeClr val="bg1"/>
              </a:solidFill>
            </a:rPr>
            <a:t>year (e.g., RY22)</a:t>
          </a:r>
        </a:p>
      </dgm:t>
    </dgm:pt>
    <dgm:pt modelId="{085AD4D0-8A7D-46A4-9A84-B9669721E580}" type="parTrans" cxnId="{CC74E3ED-39CA-4FEB-9749-7129E610F880}">
      <dgm:prSet/>
      <dgm:spPr/>
      <dgm:t>
        <a:bodyPr/>
        <a:lstStyle/>
        <a:p>
          <a:endParaRPr lang="en-US"/>
        </a:p>
      </dgm:t>
    </dgm:pt>
    <dgm:pt modelId="{76F3A2A4-9E77-43AA-B16A-173D116FFD77}" type="sibTrans" cxnId="{CC74E3ED-39CA-4FEB-9749-7129E610F880}">
      <dgm:prSet/>
      <dgm:spPr/>
      <dgm:t>
        <a:bodyPr/>
        <a:lstStyle/>
        <a:p>
          <a:endParaRPr lang="en-US"/>
        </a:p>
      </dgm:t>
    </dgm:pt>
    <dgm:pt modelId="{85ACA200-2481-4752-9A93-C8913AA115DD}">
      <dgm:prSet phldrT="[Text]"/>
      <dgm:spPr/>
      <dgm:t>
        <a:bodyPr/>
        <a:lstStyle/>
        <a:p>
          <a:r>
            <a:rPr lang="en-US" b="1" dirty="0"/>
            <a:t>July 1</a:t>
          </a:r>
        </a:p>
        <a:p>
          <a:r>
            <a:rPr lang="en-US" dirty="0"/>
            <a:t>Reporting forms due </a:t>
          </a:r>
          <a:r>
            <a:rPr lang="en-US" dirty="0">
              <a:solidFill>
                <a:schemeClr val="bg1"/>
              </a:solidFill>
            </a:rPr>
            <a:t>to EPA (e.g., RY22)</a:t>
          </a:r>
        </a:p>
      </dgm:t>
    </dgm:pt>
    <dgm:pt modelId="{214BC38D-83F8-450D-9103-9DD514E57396}" type="parTrans" cxnId="{208C37CF-A4A6-41D7-B4D8-01B6F73A3416}">
      <dgm:prSet/>
      <dgm:spPr/>
      <dgm:t>
        <a:bodyPr/>
        <a:lstStyle/>
        <a:p>
          <a:endParaRPr lang="en-US"/>
        </a:p>
      </dgm:t>
    </dgm:pt>
    <dgm:pt modelId="{950725AE-5DAE-474D-AE20-8023A47A3686}" type="sibTrans" cxnId="{208C37CF-A4A6-41D7-B4D8-01B6F73A3416}">
      <dgm:prSet/>
      <dgm:spPr/>
      <dgm:t>
        <a:bodyPr/>
        <a:lstStyle/>
        <a:p>
          <a:endParaRPr lang="en-US"/>
        </a:p>
      </dgm:t>
    </dgm:pt>
    <dgm:pt modelId="{6AD6E200-3012-421B-AE21-D43FA1312F73}">
      <dgm:prSet phldrT="[Text]"/>
      <dgm:spPr/>
      <dgm:t>
        <a:bodyPr/>
        <a:lstStyle/>
        <a:p>
          <a:r>
            <a:rPr lang="en-US" b="1" dirty="0"/>
            <a:t>Late July</a:t>
          </a:r>
        </a:p>
        <a:p>
          <a:r>
            <a:rPr lang="en-US" dirty="0"/>
            <a:t>Preliminary data</a:t>
          </a:r>
          <a:r>
            <a:rPr lang="en-US" strike="sngStrike" dirty="0"/>
            <a:t>set</a:t>
          </a:r>
          <a:r>
            <a:rPr lang="en-US" dirty="0"/>
            <a:t> </a:t>
          </a:r>
          <a:r>
            <a:rPr lang="en-US" dirty="0">
              <a:solidFill>
                <a:schemeClr val="bg1"/>
              </a:solidFill>
            </a:rPr>
            <a:t>available (e.g., RY22) </a:t>
          </a:r>
        </a:p>
      </dgm:t>
    </dgm:pt>
    <dgm:pt modelId="{35367F91-50B6-4CA8-89D0-732CF0D502C2}" type="parTrans" cxnId="{844D9E4C-7807-4851-86DE-A7115BC8DDF5}">
      <dgm:prSet/>
      <dgm:spPr/>
      <dgm:t>
        <a:bodyPr/>
        <a:lstStyle/>
        <a:p>
          <a:endParaRPr lang="en-US"/>
        </a:p>
      </dgm:t>
    </dgm:pt>
    <dgm:pt modelId="{138B193E-33FB-4D85-897B-76858AB877F2}" type="sibTrans" cxnId="{844D9E4C-7807-4851-86DE-A7115BC8DDF5}">
      <dgm:prSet/>
      <dgm:spPr/>
      <dgm:t>
        <a:bodyPr/>
        <a:lstStyle/>
        <a:p>
          <a:endParaRPr lang="en-US"/>
        </a:p>
      </dgm:t>
    </dgm:pt>
    <dgm:pt modelId="{C6D3ACCC-4C1E-42A6-9CEB-15F4EDAB018D}">
      <dgm:prSet phldrT="[Text]"/>
      <dgm:spPr/>
      <dgm:t>
        <a:bodyPr/>
        <a:lstStyle/>
        <a:p>
          <a:r>
            <a:rPr lang="en-US" b="1" dirty="0"/>
            <a:t>July-October</a:t>
          </a:r>
        </a:p>
        <a:p>
          <a:r>
            <a:rPr lang="en-US" dirty="0"/>
            <a:t>Ongoing data processing and data quality </a:t>
          </a:r>
          <a:r>
            <a:rPr lang="en-US" dirty="0">
              <a:solidFill>
                <a:schemeClr val="bg1"/>
              </a:solidFill>
            </a:rPr>
            <a:t>checks (e.g., RY22) </a:t>
          </a:r>
        </a:p>
      </dgm:t>
    </dgm:pt>
    <dgm:pt modelId="{CAF6313B-CF01-4B09-96C3-2D5929540127}" type="parTrans" cxnId="{356F7B9C-25D2-4090-8A0D-6ED73CE3DA2D}">
      <dgm:prSet/>
      <dgm:spPr/>
      <dgm:t>
        <a:bodyPr/>
        <a:lstStyle/>
        <a:p>
          <a:endParaRPr lang="en-US"/>
        </a:p>
      </dgm:t>
    </dgm:pt>
    <dgm:pt modelId="{A4E21795-6E06-4443-95E6-E2C55B865E92}" type="sibTrans" cxnId="{356F7B9C-25D2-4090-8A0D-6ED73CE3DA2D}">
      <dgm:prSet/>
      <dgm:spPr/>
      <dgm:t>
        <a:bodyPr/>
        <a:lstStyle/>
        <a:p>
          <a:endParaRPr lang="en-US"/>
        </a:p>
      </dgm:t>
    </dgm:pt>
    <dgm:pt modelId="{73FBDDC8-1934-413B-BE91-48F1CE5CA5ED}">
      <dgm:prSet phldrT="[Text]"/>
      <dgm:spPr/>
      <dgm:t>
        <a:bodyPr/>
        <a:lstStyle/>
        <a:p>
          <a:r>
            <a:rPr lang="en-US" b="1" dirty="0"/>
            <a:t>Late October</a:t>
          </a:r>
        </a:p>
        <a:p>
          <a:r>
            <a:rPr lang="en-US" dirty="0">
              <a:solidFill>
                <a:schemeClr val="bg1"/>
              </a:solidFill>
            </a:rPr>
            <a:t>Verified data are made available in all TRI tools and National Analysis preparation starts. (e.g., RY22)</a:t>
          </a:r>
        </a:p>
      </dgm:t>
    </dgm:pt>
    <dgm:pt modelId="{B2ADBA0B-28A6-4AEF-A794-3B5305C181B5}" type="parTrans" cxnId="{B14DB19F-8666-4182-AAA8-09B544E765AC}">
      <dgm:prSet/>
      <dgm:spPr/>
      <dgm:t>
        <a:bodyPr/>
        <a:lstStyle/>
        <a:p>
          <a:endParaRPr lang="en-US"/>
        </a:p>
      </dgm:t>
    </dgm:pt>
    <dgm:pt modelId="{D36563F1-F7D3-4873-96FE-A6DFE08E9B49}" type="sibTrans" cxnId="{B14DB19F-8666-4182-AAA8-09B544E765AC}">
      <dgm:prSet/>
      <dgm:spPr/>
      <dgm:t>
        <a:bodyPr/>
        <a:lstStyle/>
        <a:p>
          <a:endParaRPr lang="en-US"/>
        </a:p>
      </dgm:t>
    </dgm:pt>
    <dgm:pt modelId="{F6946C3E-CFF3-413B-A3A9-3BFF4EB832F5}">
      <dgm:prSet/>
      <dgm:spPr/>
      <dgm:t>
        <a:bodyPr/>
        <a:lstStyle/>
        <a:p>
          <a:pPr rtl="0">
            <a:spcAft>
              <a:spcPts val="600"/>
            </a:spcAft>
          </a:pPr>
          <a:r>
            <a:rPr lang="en-US" b="1" dirty="0">
              <a:latin typeface="Calibri Light" panose="020F0302020204030204"/>
            </a:rPr>
            <a:t>January - March</a:t>
          </a:r>
          <a:endParaRPr lang="en-US" b="1" dirty="0"/>
        </a:p>
        <a:p>
          <a:pPr rtl="0">
            <a:spcAft>
              <a:spcPct val="35000"/>
            </a:spcAft>
          </a:pPr>
          <a:r>
            <a:rPr lang="en-US" dirty="0"/>
            <a:t>EPA publishes TRI National Analysis, based on</a:t>
          </a:r>
          <a:r>
            <a:rPr lang="en-US" dirty="0">
              <a:solidFill>
                <a:schemeClr val="bg1"/>
              </a:solidFill>
            </a:rPr>
            <a:t> dataset from last October</a:t>
          </a:r>
          <a:r>
            <a:rPr lang="en-US" dirty="0">
              <a:solidFill>
                <a:schemeClr val="bg1"/>
              </a:solidFill>
              <a:latin typeface="Calibri Light" panose="020F0302020204030204"/>
            </a:rPr>
            <a:t>  (e.g., RY21) </a:t>
          </a:r>
          <a:endParaRPr lang="en-US" dirty="0">
            <a:solidFill>
              <a:schemeClr val="bg1"/>
            </a:solidFill>
          </a:endParaRPr>
        </a:p>
      </dgm:t>
    </dgm:pt>
    <dgm:pt modelId="{33EC5EBF-B0E3-4253-BE84-85B81E00C32E}" type="parTrans" cxnId="{F4B4EEC9-764F-4265-9C76-1F6F40D80633}">
      <dgm:prSet/>
      <dgm:spPr/>
      <dgm:t>
        <a:bodyPr/>
        <a:lstStyle/>
        <a:p>
          <a:endParaRPr lang="en-US"/>
        </a:p>
      </dgm:t>
    </dgm:pt>
    <dgm:pt modelId="{308AF455-4012-4140-8957-CE97A012172E}" type="sibTrans" cxnId="{F4B4EEC9-764F-4265-9C76-1F6F40D80633}">
      <dgm:prSet/>
      <dgm:spPr/>
      <dgm:t>
        <a:bodyPr/>
        <a:lstStyle/>
        <a:p>
          <a:endParaRPr lang="en-US"/>
        </a:p>
      </dgm:t>
    </dgm:pt>
    <dgm:pt modelId="{28118082-2F4D-45E0-9C66-59D0F6B74F5E}" type="pres">
      <dgm:prSet presAssocID="{5388FBF1-8CF5-425F-ADE1-2AF9E0E2C411}" presName="linear" presStyleCnt="0">
        <dgm:presLayoutVars>
          <dgm:animLvl val="lvl"/>
          <dgm:resizeHandles val="exact"/>
        </dgm:presLayoutVars>
      </dgm:prSet>
      <dgm:spPr/>
    </dgm:pt>
    <dgm:pt modelId="{FEE64EFB-522D-46D8-976B-1CB98D5A1F8F}" type="pres">
      <dgm:prSet presAssocID="{AD03E235-BB44-438B-ADB3-0B3E22CB3486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2D52DB7-30E6-41B0-AA16-519AE30292A6}" type="pres">
      <dgm:prSet presAssocID="{76F3A2A4-9E77-43AA-B16A-173D116FFD77}" presName="spacer" presStyleCnt="0"/>
      <dgm:spPr/>
    </dgm:pt>
    <dgm:pt modelId="{ACCBE6E8-1DD9-4D56-B622-A4A3B6B33F28}" type="pres">
      <dgm:prSet presAssocID="{F6946C3E-CFF3-413B-A3A9-3BFF4EB832F5}" presName="parentText" presStyleLbl="node1" presStyleIdx="1" presStyleCnt="6" custScaleX="100000" custLinFactNeighborX="-7575" custLinFactNeighborY="-11292">
        <dgm:presLayoutVars>
          <dgm:chMax val="0"/>
          <dgm:bulletEnabled val="1"/>
        </dgm:presLayoutVars>
      </dgm:prSet>
      <dgm:spPr/>
    </dgm:pt>
    <dgm:pt modelId="{6AC15056-23B5-42CB-B077-437933F0650E}" type="pres">
      <dgm:prSet presAssocID="{308AF455-4012-4140-8957-CE97A012172E}" presName="spacer" presStyleCnt="0"/>
      <dgm:spPr/>
    </dgm:pt>
    <dgm:pt modelId="{03560C51-1175-4A7B-AD75-3A64092294F5}" type="pres">
      <dgm:prSet presAssocID="{85ACA200-2481-4752-9A93-C8913AA115DD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C19F6C95-A7C4-46BF-B0D0-8C99A25FC635}" type="pres">
      <dgm:prSet presAssocID="{950725AE-5DAE-474D-AE20-8023A47A3686}" presName="spacer" presStyleCnt="0"/>
      <dgm:spPr/>
    </dgm:pt>
    <dgm:pt modelId="{5DB9D43C-37AC-4E14-AA66-74FEA7ECBF78}" type="pres">
      <dgm:prSet presAssocID="{6AD6E200-3012-421B-AE21-D43FA1312F73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E657BA41-4AFB-4BE9-8955-CDC692D10EB5}" type="pres">
      <dgm:prSet presAssocID="{138B193E-33FB-4D85-897B-76858AB877F2}" presName="spacer" presStyleCnt="0"/>
      <dgm:spPr/>
    </dgm:pt>
    <dgm:pt modelId="{FBE7A9BB-5A85-4F1F-9269-D00F1A6B2F91}" type="pres">
      <dgm:prSet presAssocID="{C6D3ACCC-4C1E-42A6-9CEB-15F4EDAB018D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776B2D1E-30EA-4B35-B345-6008917EB360}" type="pres">
      <dgm:prSet presAssocID="{A4E21795-6E06-4443-95E6-E2C55B865E92}" presName="spacer" presStyleCnt="0"/>
      <dgm:spPr/>
    </dgm:pt>
    <dgm:pt modelId="{FBFF3BD3-133B-4AA9-910A-11EE4CA0A83D}" type="pres">
      <dgm:prSet presAssocID="{73FBDDC8-1934-413B-BE91-48F1CE5CA5ED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FDA1A641-CCCF-4F72-BC43-05327D8E2B62}" type="presOf" srcId="{6AD6E200-3012-421B-AE21-D43FA1312F73}" destId="{5DB9D43C-37AC-4E14-AA66-74FEA7ECBF78}" srcOrd="0" destOrd="0" presId="urn:microsoft.com/office/officeart/2005/8/layout/vList2"/>
    <dgm:cxn modelId="{844D9E4C-7807-4851-86DE-A7115BC8DDF5}" srcId="{5388FBF1-8CF5-425F-ADE1-2AF9E0E2C411}" destId="{6AD6E200-3012-421B-AE21-D43FA1312F73}" srcOrd="3" destOrd="0" parTransId="{35367F91-50B6-4CA8-89D0-732CF0D502C2}" sibTransId="{138B193E-33FB-4D85-897B-76858AB877F2}"/>
    <dgm:cxn modelId="{F0CA4975-81DD-4B35-8427-028BDFA98CA8}" type="presOf" srcId="{73FBDDC8-1934-413B-BE91-48F1CE5CA5ED}" destId="{FBFF3BD3-133B-4AA9-910A-11EE4CA0A83D}" srcOrd="0" destOrd="0" presId="urn:microsoft.com/office/officeart/2005/8/layout/vList2"/>
    <dgm:cxn modelId="{4A532C9B-9C19-4EE0-AF82-F472D51E56F3}" type="presOf" srcId="{C6D3ACCC-4C1E-42A6-9CEB-15F4EDAB018D}" destId="{FBE7A9BB-5A85-4F1F-9269-D00F1A6B2F91}" srcOrd="0" destOrd="0" presId="urn:microsoft.com/office/officeart/2005/8/layout/vList2"/>
    <dgm:cxn modelId="{356F7B9C-25D2-4090-8A0D-6ED73CE3DA2D}" srcId="{5388FBF1-8CF5-425F-ADE1-2AF9E0E2C411}" destId="{C6D3ACCC-4C1E-42A6-9CEB-15F4EDAB018D}" srcOrd="4" destOrd="0" parTransId="{CAF6313B-CF01-4B09-96C3-2D5929540127}" sibTransId="{A4E21795-6E06-4443-95E6-E2C55B865E92}"/>
    <dgm:cxn modelId="{B14DB19F-8666-4182-AAA8-09B544E765AC}" srcId="{5388FBF1-8CF5-425F-ADE1-2AF9E0E2C411}" destId="{73FBDDC8-1934-413B-BE91-48F1CE5CA5ED}" srcOrd="5" destOrd="0" parTransId="{B2ADBA0B-28A6-4AEF-A794-3B5305C181B5}" sibTransId="{D36563F1-F7D3-4873-96FE-A6DFE08E9B49}"/>
    <dgm:cxn modelId="{0D4EACA0-946F-403D-96C0-3521DC8B0B1F}" type="presOf" srcId="{85ACA200-2481-4752-9A93-C8913AA115DD}" destId="{03560C51-1175-4A7B-AD75-3A64092294F5}" srcOrd="0" destOrd="0" presId="urn:microsoft.com/office/officeart/2005/8/layout/vList2"/>
    <dgm:cxn modelId="{B01DAAAA-8C18-43F5-BC42-B181F8E0F7CF}" type="presOf" srcId="{5388FBF1-8CF5-425F-ADE1-2AF9E0E2C411}" destId="{28118082-2F4D-45E0-9C66-59D0F6B74F5E}" srcOrd="0" destOrd="0" presId="urn:microsoft.com/office/officeart/2005/8/layout/vList2"/>
    <dgm:cxn modelId="{F4B4EEC9-764F-4265-9C76-1F6F40D80633}" srcId="{5388FBF1-8CF5-425F-ADE1-2AF9E0E2C411}" destId="{F6946C3E-CFF3-413B-A3A9-3BFF4EB832F5}" srcOrd="1" destOrd="0" parTransId="{33EC5EBF-B0E3-4253-BE84-85B81E00C32E}" sibTransId="{308AF455-4012-4140-8957-CE97A012172E}"/>
    <dgm:cxn modelId="{41EA2ACE-E406-4B41-8FA6-C011A0781664}" type="presOf" srcId="{F6946C3E-CFF3-413B-A3A9-3BFF4EB832F5}" destId="{ACCBE6E8-1DD9-4D56-B622-A4A3B6B33F28}" srcOrd="0" destOrd="0" presId="urn:microsoft.com/office/officeart/2005/8/layout/vList2"/>
    <dgm:cxn modelId="{208C37CF-A4A6-41D7-B4D8-01B6F73A3416}" srcId="{5388FBF1-8CF5-425F-ADE1-2AF9E0E2C411}" destId="{85ACA200-2481-4752-9A93-C8913AA115DD}" srcOrd="2" destOrd="0" parTransId="{214BC38D-83F8-450D-9103-9DD514E57396}" sibTransId="{950725AE-5DAE-474D-AE20-8023A47A3686}"/>
    <dgm:cxn modelId="{803612E4-ACEB-4503-A7E1-6E1BE0BC2450}" type="presOf" srcId="{AD03E235-BB44-438B-ADB3-0B3E22CB3486}" destId="{FEE64EFB-522D-46D8-976B-1CB98D5A1F8F}" srcOrd="0" destOrd="0" presId="urn:microsoft.com/office/officeart/2005/8/layout/vList2"/>
    <dgm:cxn modelId="{CC74E3ED-39CA-4FEB-9749-7129E610F880}" srcId="{5388FBF1-8CF5-425F-ADE1-2AF9E0E2C411}" destId="{AD03E235-BB44-438B-ADB3-0B3E22CB3486}" srcOrd="0" destOrd="0" parTransId="{085AD4D0-8A7D-46A4-9A84-B9669721E580}" sibTransId="{76F3A2A4-9E77-43AA-B16A-173D116FFD77}"/>
    <dgm:cxn modelId="{D1201F08-BEBD-45E5-B6AC-430D7CDD668D}" type="presParOf" srcId="{28118082-2F4D-45E0-9C66-59D0F6B74F5E}" destId="{FEE64EFB-522D-46D8-976B-1CB98D5A1F8F}" srcOrd="0" destOrd="0" presId="urn:microsoft.com/office/officeart/2005/8/layout/vList2"/>
    <dgm:cxn modelId="{4300B8D4-EFA5-4D6C-9E4F-DCA97AFDEA1E}" type="presParOf" srcId="{28118082-2F4D-45E0-9C66-59D0F6B74F5E}" destId="{72D52DB7-30E6-41B0-AA16-519AE30292A6}" srcOrd="1" destOrd="0" presId="urn:microsoft.com/office/officeart/2005/8/layout/vList2"/>
    <dgm:cxn modelId="{61C85A77-A499-4FA2-9411-1C41D02B2E31}" type="presParOf" srcId="{28118082-2F4D-45E0-9C66-59D0F6B74F5E}" destId="{ACCBE6E8-1DD9-4D56-B622-A4A3B6B33F28}" srcOrd="2" destOrd="0" presId="urn:microsoft.com/office/officeart/2005/8/layout/vList2"/>
    <dgm:cxn modelId="{11E8B147-683B-464A-BA44-DC95C0FC353C}" type="presParOf" srcId="{28118082-2F4D-45E0-9C66-59D0F6B74F5E}" destId="{6AC15056-23B5-42CB-B077-437933F0650E}" srcOrd="3" destOrd="0" presId="urn:microsoft.com/office/officeart/2005/8/layout/vList2"/>
    <dgm:cxn modelId="{65E473F2-06C1-482E-96DD-6A20E87A7476}" type="presParOf" srcId="{28118082-2F4D-45E0-9C66-59D0F6B74F5E}" destId="{03560C51-1175-4A7B-AD75-3A64092294F5}" srcOrd="4" destOrd="0" presId="urn:microsoft.com/office/officeart/2005/8/layout/vList2"/>
    <dgm:cxn modelId="{36A7651C-D5AB-4572-B102-EE9F7B58D9D8}" type="presParOf" srcId="{28118082-2F4D-45E0-9C66-59D0F6B74F5E}" destId="{C19F6C95-A7C4-46BF-B0D0-8C99A25FC635}" srcOrd="5" destOrd="0" presId="urn:microsoft.com/office/officeart/2005/8/layout/vList2"/>
    <dgm:cxn modelId="{A8555FD3-B300-4568-A892-CA8546DF8F55}" type="presParOf" srcId="{28118082-2F4D-45E0-9C66-59D0F6B74F5E}" destId="{5DB9D43C-37AC-4E14-AA66-74FEA7ECBF78}" srcOrd="6" destOrd="0" presId="urn:microsoft.com/office/officeart/2005/8/layout/vList2"/>
    <dgm:cxn modelId="{6F50F3A3-8FD5-42B8-A6F4-011FAE9B8A33}" type="presParOf" srcId="{28118082-2F4D-45E0-9C66-59D0F6B74F5E}" destId="{E657BA41-4AFB-4BE9-8955-CDC692D10EB5}" srcOrd="7" destOrd="0" presId="urn:microsoft.com/office/officeart/2005/8/layout/vList2"/>
    <dgm:cxn modelId="{AA9D6A67-FD7C-4290-B65B-C303CF0246BF}" type="presParOf" srcId="{28118082-2F4D-45E0-9C66-59D0F6B74F5E}" destId="{FBE7A9BB-5A85-4F1F-9269-D00F1A6B2F91}" srcOrd="8" destOrd="0" presId="urn:microsoft.com/office/officeart/2005/8/layout/vList2"/>
    <dgm:cxn modelId="{6F24A0EA-0434-43D4-8AEC-B41650374953}" type="presParOf" srcId="{28118082-2F4D-45E0-9C66-59D0F6B74F5E}" destId="{776B2D1E-30EA-4B35-B345-6008917EB360}" srcOrd="9" destOrd="0" presId="urn:microsoft.com/office/officeart/2005/8/layout/vList2"/>
    <dgm:cxn modelId="{E9E177A2-902F-45A1-A1A4-74E96B9C75CE}" type="presParOf" srcId="{28118082-2F4D-45E0-9C66-59D0F6B74F5E}" destId="{FBFF3BD3-133B-4AA9-910A-11EE4CA0A83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64EFB-522D-46D8-976B-1CB98D5A1F8F}">
      <dsp:nvSpPr>
        <dsp:cNvPr id="0" name=""/>
        <dsp:cNvSpPr/>
      </dsp:nvSpPr>
      <dsp:spPr>
        <a:xfrm>
          <a:off x="0" y="51485"/>
          <a:ext cx="7049655" cy="9301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January 1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Facilities begin to prepare and submit reporting forms covering waste management activities that occurred during the previous calendar </a:t>
          </a:r>
          <a:r>
            <a:rPr lang="en-US" sz="1500" kern="1200" dirty="0">
              <a:solidFill>
                <a:schemeClr val="bg1"/>
              </a:solidFill>
            </a:rPr>
            <a:t>year (e.g., RY22)</a:t>
          </a:r>
        </a:p>
      </dsp:txBody>
      <dsp:txXfrm>
        <a:off x="45406" y="96891"/>
        <a:ext cx="6958843" cy="839338"/>
      </dsp:txXfrm>
    </dsp:sp>
    <dsp:sp modelId="{ACCBE6E8-1DD9-4D56-B622-A4A3B6B33F28}">
      <dsp:nvSpPr>
        <dsp:cNvPr id="0" name=""/>
        <dsp:cNvSpPr/>
      </dsp:nvSpPr>
      <dsp:spPr>
        <a:xfrm>
          <a:off x="0" y="1019957"/>
          <a:ext cx="7049655" cy="930150"/>
        </a:xfrm>
        <a:prstGeom prst="roundRect">
          <a:avLst/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1500" b="1" kern="1200" dirty="0">
              <a:latin typeface="Calibri Light" panose="020F0302020204030204"/>
            </a:rPr>
            <a:t>January - March</a:t>
          </a:r>
          <a:endParaRPr lang="en-US" sz="1500" b="1" kern="1200" dirty="0"/>
        </a:p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EPA publishes TRI National Analysis, based on</a:t>
          </a:r>
          <a:r>
            <a:rPr lang="en-US" sz="1500" kern="1200" dirty="0">
              <a:solidFill>
                <a:schemeClr val="bg1"/>
              </a:solidFill>
            </a:rPr>
            <a:t> dataset from last October</a:t>
          </a:r>
          <a:r>
            <a:rPr lang="en-US" sz="1500" kern="1200" dirty="0">
              <a:solidFill>
                <a:schemeClr val="bg1"/>
              </a:solidFill>
              <a:latin typeface="Calibri Light" panose="020F0302020204030204"/>
            </a:rPr>
            <a:t>  (e.g., RY21) 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45406" y="1065363"/>
        <a:ext cx="6958843" cy="839338"/>
      </dsp:txXfrm>
    </dsp:sp>
    <dsp:sp modelId="{03560C51-1175-4A7B-AD75-3A64092294F5}">
      <dsp:nvSpPr>
        <dsp:cNvPr id="0" name=""/>
        <dsp:cNvSpPr/>
      </dsp:nvSpPr>
      <dsp:spPr>
        <a:xfrm>
          <a:off x="0" y="1998186"/>
          <a:ext cx="7049655" cy="930150"/>
        </a:xfrm>
        <a:prstGeom prst="roundRect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July 1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Reporting forms due </a:t>
          </a:r>
          <a:r>
            <a:rPr lang="en-US" sz="1500" kern="1200" dirty="0">
              <a:solidFill>
                <a:schemeClr val="bg1"/>
              </a:solidFill>
            </a:rPr>
            <a:t>to EPA (e.g., RY22)</a:t>
          </a:r>
        </a:p>
      </dsp:txBody>
      <dsp:txXfrm>
        <a:off x="45406" y="2043592"/>
        <a:ext cx="6958843" cy="839338"/>
      </dsp:txXfrm>
    </dsp:sp>
    <dsp:sp modelId="{5DB9D43C-37AC-4E14-AA66-74FEA7ECBF78}">
      <dsp:nvSpPr>
        <dsp:cNvPr id="0" name=""/>
        <dsp:cNvSpPr/>
      </dsp:nvSpPr>
      <dsp:spPr>
        <a:xfrm>
          <a:off x="0" y="2971536"/>
          <a:ext cx="7049655" cy="930150"/>
        </a:xfrm>
        <a:prstGeom prst="roundRect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Late July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Preliminary data</a:t>
          </a:r>
          <a:r>
            <a:rPr lang="en-US" sz="1500" strike="sngStrike" kern="1200" dirty="0"/>
            <a:t>set</a:t>
          </a:r>
          <a:r>
            <a:rPr lang="en-US" sz="1500" kern="1200" dirty="0"/>
            <a:t> </a:t>
          </a:r>
          <a:r>
            <a:rPr lang="en-US" sz="1500" kern="1200" dirty="0">
              <a:solidFill>
                <a:schemeClr val="bg1"/>
              </a:solidFill>
            </a:rPr>
            <a:t>available (e.g., RY22) </a:t>
          </a:r>
        </a:p>
      </dsp:txBody>
      <dsp:txXfrm>
        <a:off x="45406" y="3016942"/>
        <a:ext cx="6958843" cy="839338"/>
      </dsp:txXfrm>
    </dsp:sp>
    <dsp:sp modelId="{FBE7A9BB-5A85-4F1F-9269-D00F1A6B2F91}">
      <dsp:nvSpPr>
        <dsp:cNvPr id="0" name=""/>
        <dsp:cNvSpPr/>
      </dsp:nvSpPr>
      <dsp:spPr>
        <a:xfrm>
          <a:off x="0" y="3944886"/>
          <a:ext cx="7049655" cy="930150"/>
        </a:xfrm>
        <a:prstGeom prst="roundRect">
          <a:avLst/>
        </a:prstGeom>
        <a:solidFill>
          <a:schemeClr val="accent5">
            <a:hueOff val="-5882676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July-October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Ongoing data processing and data quality </a:t>
          </a:r>
          <a:r>
            <a:rPr lang="en-US" sz="1500" kern="1200" dirty="0">
              <a:solidFill>
                <a:schemeClr val="bg1"/>
              </a:solidFill>
            </a:rPr>
            <a:t>checks (e.g., RY22) </a:t>
          </a:r>
        </a:p>
      </dsp:txBody>
      <dsp:txXfrm>
        <a:off x="45406" y="3990292"/>
        <a:ext cx="6958843" cy="839338"/>
      </dsp:txXfrm>
    </dsp:sp>
    <dsp:sp modelId="{FBFF3BD3-133B-4AA9-910A-11EE4CA0A83D}">
      <dsp:nvSpPr>
        <dsp:cNvPr id="0" name=""/>
        <dsp:cNvSpPr/>
      </dsp:nvSpPr>
      <dsp:spPr>
        <a:xfrm>
          <a:off x="0" y="4918236"/>
          <a:ext cx="7049655" cy="93015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Late October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chemeClr val="bg1"/>
              </a:solidFill>
            </a:rPr>
            <a:t>Verified data are made available in all TRI tools and National Analysis preparation starts. (e.g., RY22)</a:t>
          </a:r>
        </a:p>
      </dsp:txBody>
      <dsp:txXfrm>
        <a:off x="45406" y="4963642"/>
        <a:ext cx="6958843" cy="839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C754D-58E5-4B90-9817-6FFE2D62A4E1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7144A-3987-426E-ACB2-4F24C37C46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03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AB11A-66E0-442A-96A2-670E2614C1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46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7144A-3987-426E-ACB2-4F24C37C46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77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Mention that the data are preliminary during the summer; in October, the preliminary dataset is no longer available, because EPA publishes the National Analysis dataset, which is then the most current </a:t>
            </a:r>
            <a:r>
              <a:rPr lang="en-US"/>
              <a:t>TRI dataset available.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7144A-3987-426E-ACB2-4F24C37C46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999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38000">
              <a:schemeClr val="bg1"/>
            </a:gs>
            <a:gs pos="0">
              <a:schemeClr val="bg1"/>
            </a:gs>
            <a:gs pos="100000">
              <a:srgbClr val="DFE0E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70991"/>
            <a:ext cx="9144000" cy="203897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CA26-AF28-47BB-824F-AFCCE8E69303}" type="datetime1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2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5" userDrawn="1">
          <p15:clr>
            <a:srgbClr val="FBAE40"/>
          </p15:clr>
        </p15:guide>
        <p15:guide id="2" pos="1272" userDrawn="1">
          <p15:clr>
            <a:srgbClr val="FBAE40"/>
          </p15:clr>
        </p15:guide>
        <p15:guide id="3" orient="horz" pos="781" userDrawn="1">
          <p15:clr>
            <a:srgbClr val="FBAE40"/>
          </p15:clr>
        </p15:guide>
        <p15:guide id="4" pos="194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26358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741ED-44AB-415E-BFC2-EFC195B93052}" type="datetime1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14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1E05E-E216-4D58-A4A4-BF4131AFFCC8}" type="datetime1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37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9E4E1-54D4-4F0F-A220-825C587F2FCF}" type="datetime1">
              <a:rPr lang="en-US" smtClean="0"/>
              <a:t>8/23/2023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88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2102" y="351873"/>
            <a:ext cx="8869897" cy="8673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3D6D-2122-405E-8FB1-FC76DDADE528}" type="datetime1">
              <a:rPr lang="en-US" smtClean="0"/>
              <a:t>8/23/2023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1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1C6-5275-4F3E-B310-50FA311F5211}" type="datetime1">
              <a:rPr lang="en-US" smtClean="0"/>
              <a:t>8/23/2023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9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3B83-9DBA-453C-9E59-0AFF22FF0925}" type="datetime1">
              <a:rPr lang="en-US" smtClean="0"/>
              <a:t>8/23/2023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79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417983"/>
            <a:ext cx="6172200" cy="44430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F69C-002A-4A7A-AA38-D978501FFA1C}" type="datetime1">
              <a:rPr lang="en-US" smtClean="0"/>
              <a:t>8/23/2023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3322104" y="338622"/>
            <a:ext cx="8869896" cy="895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211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497496"/>
            <a:ext cx="6172200" cy="43635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3FDB-0A16-4000-9020-EE91E73838C4}" type="datetime1">
              <a:rPr lang="en-US" smtClean="0"/>
              <a:t>8/23/2023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322104" y="338622"/>
            <a:ext cx="8869896" cy="89523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1109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8000">
              <a:schemeClr val="bg1"/>
            </a:gs>
            <a:gs pos="0">
              <a:schemeClr val="bg1"/>
            </a:gs>
            <a:gs pos="100000">
              <a:srgbClr val="DFE0E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721" y="1500731"/>
            <a:ext cx="11257453" cy="4676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583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B5022-0CA3-4B67-B046-0F58EB0ECCF9}" type="datetime1">
              <a:rPr lang="en-US" smtClean="0"/>
              <a:t>8/23/2023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2103" y="6356350"/>
            <a:ext cx="55568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62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CB710-0265-4668-9FC1-C9C0EDA73F2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22104" y="338622"/>
            <a:ext cx="8869896" cy="895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5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3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a.gov/toxics-release-inventory-tri-program/tri-data-quality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pa.gov/toxics-release-inventory-tri-program/factors-consider-when-using-toxics-release-inventory-data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pa.gov/toxics-release-inventory-tri-program/dioxin-and-dioxin-compounds-teq-data-files-guide" TargetMode="External"/><Relationship Id="rId3" Type="http://schemas.openxmlformats.org/officeDocument/2006/relationships/hyperlink" Target="https://www.epa.gov/toxics-release-inventory-tri-program/common-tri-terms" TargetMode="External"/><Relationship Id="rId7" Type="http://schemas.openxmlformats.org/officeDocument/2006/relationships/hyperlink" Target="https://www.epa.gov/toxics-release-inventory-tri-program/tri-basic-plus-data-files-guides" TargetMode="External"/><Relationship Id="rId2" Type="http://schemas.openxmlformats.org/officeDocument/2006/relationships/hyperlink" Target="https://www.epa.gov/toxics-release-inventory-tri-program/factors-consider-when-using-toxics-release-inventory-dat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epa.gov/toxics-release-inventory-tri-program/tri-basic-data-files-guide" TargetMode="External"/><Relationship Id="rId5" Type="http://schemas.openxmlformats.org/officeDocument/2006/relationships/hyperlink" Target="mailto:Tri.help@epa.gov" TargetMode="External"/><Relationship Id="rId4" Type="http://schemas.openxmlformats.org/officeDocument/2006/relationships/hyperlink" Target="https://www.epa.gov/toxics-release-inventory-tri-program/look-inside-tri-facility" TargetMode="External"/><Relationship Id="rId9" Type="http://schemas.openxmlformats.org/officeDocument/2006/relationships/hyperlink" Target="https://ordspub.epa.gov/ords/guideme_ext/f?p=guideme:rfi-hom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durand.chloe@epa.go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09CA2-D9E8-4908-B508-CC3CA0408B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9206" y="1874980"/>
            <a:ext cx="9144000" cy="1083309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07F3FF-BCCC-4D8B-8FC6-8070346B8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0205" y="3032182"/>
            <a:ext cx="9144000" cy="1013346"/>
          </a:xfrm>
        </p:spPr>
        <p:txBody>
          <a:bodyPr>
            <a:noAutofit/>
          </a:bodyPr>
          <a:lstStyle/>
          <a:p>
            <a:r>
              <a:rPr lang="en-US" sz="3200" dirty="0"/>
              <a:t>Thank you for joining us. </a:t>
            </a:r>
          </a:p>
          <a:p>
            <a:r>
              <a:rPr lang="en-US" sz="3200" dirty="0"/>
              <a:t>We will be getting started momentarily. </a:t>
            </a:r>
          </a:p>
        </p:txBody>
      </p:sp>
      <p:pic>
        <p:nvPicPr>
          <p:cNvPr id="4" name="Picture 3" descr="Logo of the U.S. Environmental Protection Agency">
            <a:extLst>
              <a:ext uri="{FF2B5EF4-FFF2-40B4-BE49-F238E27FC236}">
                <a16:creationId xmlns:a16="http://schemas.microsoft.com/office/drawing/2014/main" id="{9886F351-AB87-1E20-FE2C-8F6E3BBA0A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891" y="4286953"/>
            <a:ext cx="1766218" cy="54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46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9">
            <a:extLst>
              <a:ext uri="{FF2B5EF4-FFF2-40B4-BE49-F238E27FC236}">
                <a16:creationId xmlns:a16="http://schemas.microsoft.com/office/drawing/2014/main" id="{98DED6BC-9A3E-48D4-AD7C-A56D63F54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1">
            <a:extLst>
              <a:ext uri="{FF2B5EF4-FFF2-40B4-BE49-F238E27FC236}">
                <a16:creationId xmlns:a16="http://schemas.microsoft.com/office/drawing/2014/main" id="{6B6E033A-DB2E-49B8-B600-B38E0C280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235" y="1371600"/>
            <a:ext cx="4529312" cy="3589977"/>
          </a:xfrm>
          <a:custGeom>
            <a:avLst/>
            <a:gdLst>
              <a:gd name="connsiteX0" fmla="*/ 5462602 w 5470628"/>
              <a:gd name="connsiteY0" fmla="*/ 1413608 h 3193741"/>
              <a:gd name="connsiteX1" fmla="*/ 5465724 w 5470628"/>
              <a:gd name="connsiteY1" fmla="*/ 1421881 h 3193741"/>
              <a:gd name="connsiteX2" fmla="*/ 5465025 w 5470628"/>
              <a:gd name="connsiteY2" fmla="*/ 1466556 h 3193741"/>
              <a:gd name="connsiteX3" fmla="*/ 5463208 w 5470628"/>
              <a:gd name="connsiteY3" fmla="*/ 1466226 h 3193741"/>
              <a:gd name="connsiteX4" fmla="*/ 5463242 w 5470628"/>
              <a:gd name="connsiteY4" fmla="*/ 1451866 h 3193741"/>
              <a:gd name="connsiteX5" fmla="*/ 5462894 w 5470628"/>
              <a:gd name="connsiteY5" fmla="*/ 1423194 h 3193741"/>
              <a:gd name="connsiteX6" fmla="*/ 5461417 w 5470628"/>
              <a:gd name="connsiteY6" fmla="*/ 1391849 h 3193741"/>
              <a:gd name="connsiteX7" fmla="*/ 5462246 w 5470628"/>
              <a:gd name="connsiteY7" fmla="*/ 1401944 h 3193741"/>
              <a:gd name="connsiteX8" fmla="*/ 5462602 w 5470628"/>
              <a:gd name="connsiteY8" fmla="*/ 1413608 h 3193741"/>
              <a:gd name="connsiteX9" fmla="*/ 5459078 w 5470628"/>
              <a:gd name="connsiteY9" fmla="*/ 1404268 h 3193741"/>
              <a:gd name="connsiteX10" fmla="*/ 5460137 w 5470628"/>
              <a:gd name="connsiteY10" fmla="*/ 1393780 h 3193741"/>
              <a:gd name="connsiteX11" fmla="*/ 5461417 w 5470628"/>
              <a:gd name="connsiteY11" fmla="*/ 1391849 h 3193741"/>
              <a:gd name="connsiteX12" fmla="*/ 614271 w 5470628"/>
              <a:gd name="connsiteY12" fmla="*/ 1052206 h 3193741"/>
              <a:gd name="connsiteX13" fmla="*/ 611497 w 5470628"/>
              <a:gd name="connsiteY13" fmla="*/ 1055389 h 3193741"/>
              <a:gd name="connsiteX14" fmla="*/ 630277 w 5470628"/>
              <a:gd name="connsiteY14" fmla="*/ 1065215 h 3193741"/>
              <a:gd name="connsiteX15" fmla="*/ 651856 w 5470628"/>
              <a:gd name="connsiteY15" fmla="*/ 1067584 h 3193741"/>
              <a:gd name="connsiteX16" fmla="*/ 614271 w 5470628"/>
              <a:gd name="connsiteY16" fmla="*/ 1052206 h 3193741"/>
              <a:gd name="connsiteX17" fmla="*/ 810628 w 5470628"/>
              <a:gd name="connsiteY17" fmla="*/ 695550 h 3193741"/>
              <a:gd name="connsiteX18" fmla="*/ 1033084 w 5470628"/>
              <a:gd name="connsiteY18" fmla="*/ 791270 h 3193741"/>
              <a:gd name="connsiteX19" fmla="*/ 1036153 w 5470628"/>
              <a:gd name="connsiteY19" fmla="*/ 788050 h 3193741"/>
              <a:gd name="connsiteX20" fmla="*/ 810628 w 5470628"/>
              <a:gd name="connsiteY20" fmla="*/ 695550 h 3193741"/>
              <a:gd name="connsiteX21" fmla="*/ 4850908 w 5470628"/>
              <a:gd name="connsiteY21" fmla="*/ 727 h 3193741"/>
              <a:gd name="connsiteX22" fmla="*/ 4858584 w 5470628"/>
              <a:gd name="connsiteY22" fmla="*/ 13795 h 3193741"/>
              <a:gd name="connsiteX23" fmla="*/ 4843408 w 5470628"/>
              <a:gd name="connsiteY23" fmla="*/ 37224 h 3193741"/>
              <a:gd name="connsiteX24" fmla="*/ 4871062 w 5470628"/>
              <a:gd name="connsiteY24" fmla="*/ 78954 h 3193741"/>
              <a:gd name="connsiteX25" fmla="*/ 4989038 w 5470628"/>
              <a:gd name="connsiteY25" fmla="*/ 66799 h 3193741"/>
              <a:gd name="connsiteX26" fmla="*/ 5002636 w 5470628"/>
              <a:gd name="connsiteY26" fmla="*/ 79388 h 3193741"/>
              <a:gd name="connsiteX27" fmla="*/ 5008332 w 5470628"/>
              <a:gd name="connsiteY27" fmla="*/ 140859 h 3193741"/>
              <a:gd name="connsiteX28" fmla="*/ 5014326 w 5470628"/>
              <a:gd name="connsiteY28" fmla="*/ 155555 h 3193741"/>
              <a:gd name="connsiteX29" fmla="*/ 5030704 w 5470628"/>
              <a:gd name="connsiteY29" fmla="*/ 221190 h 3193741"/>
              <a:gd name="connsiteX30" fmla="*/ 5097262 w 5470628"/>
              <a:gd name="connsiteY30" fmla="*/ 317759 h 3193741"/>
              <a:gd name="connsiteX31" fmla="*/ 5165084 w 5470628"/>
              <a:gd name="connsiteY31" fmla="*/ 373367 h 3193741"/>
              <a:gd name="connsiteX32" fmla="*/ 5174137 w 5470628"/>
              <a:gd name="connsiteY32" fmla="*/ 389353 h 3193741"/>
              <a:gd name="connsiteX33" fmla="*/ 5192507 w 5470628"/>
              <a:gd name="connsiteY33" fmla="*/ 453561 h 3193741"/>
              <a:gd name="connsiteX34" fmla="*/ 5187160 w 5470628"/>
              <a:gd name="connsiteY34" fmla="*/ 467732 h 3193741"/>
              <a:gd name="connsiteX35" fmla="*/ 5160106 w 5470628"/>
              <a:gd name="connsiteY35" fmla="*/ 486904 h 3193741"/>
              <a:gd name="connsiteX36" fmla="*/ 5138948 w 5470628"/>
              <a:gd name="connsiteY36" fmla="*/ 528614 h 3193741"/>
              <a:gd name="connsiteX37" fmla="*/ 5097016 w 5470628"/>
              <a:gd name="connsiteY37" fmla="*/ 589923 h 3193741"/>
              <a:gd name="connsiteX38" fmla="*/ 5075869 w 5470628"/>
              <a:gd name="connsiteY38" fmla="*/ 608381 h 3193741"/>
              <a:gd name="connsiteX39" fmla="*/ 5093172 w 5470628"/>
              <a:gd name="connsiteY39" fmla="*/ 618385 h 3193741"/>
              <a:gd name="connsiteX40" fmla="*/ 5153518 w 5470628"/>
              <a:gd name="connsiteY40" fmla="*/ 687474 h 3193741"/>
              <a:gd name="connsiteX41" fmla="*/ 5074984 w 5470628"/>
              <a:gd name="connsiteY41" fmla="*/ 776941 h 3193741"/>
              <a:gd name="connsiteX42" fmla="*/ 5033348 w 5470628"/>
              <a:gd name="connsiteY42" fmla="*/ 805473 h 3193741"/>
              <a:gd name="connsiteX43" fmla="*/ 5116847 w 5470628"/>
              <a:gd name="connsiteY43" fmla="*/ 803426 h 3193741"/>
              <a:gd name="connsiteX44" fmla="*/ 5147902 w 5470628"/>
              <a:gd name="connsiteY44" fmla="*/ 833118 h 3193741"/>
              <a:gd name="connsiteX45" fmla="*/ 5161665 w 5470628"/>
              <a:gd name="connsiteY45" fmla="*/ 848297 h 3193741"/>
              <a:gd name="connsiteX46" fmla="*/ 5246520 w 5470628"/>
              <a:gd name="connsiteY46" fmla="*/ 942412 h 3193741"/>
              <a:gd name="connsiteX47" fmla="*/ 5235368 w 5470628"/>
              <a:gd name="connsiteY47" fmla="*/ 972946 h 3193741"/>
              <a:gd name="connsiteX48" fmla="*/ 5113739 w 5470628"/>
              <a:gd name="connsiteY48" fmla="*/ 1128845 h 3193741"/>
              <a:gd name="connsiteX49" fmla="*/ 5255034 w 5470628"/>
              <a:gd name="connsiteY49" fmla="*/ 1151117 h 3193741"/>
              <a:gd name="connsiteX50" fmla="*/ 5267513 w 5470628"/>
              <a:gd name="connsiteY50" fmla="*/ 1216275 h 3193741"/>
              <a:gd name="connsiteX51" fmla="*/ 5343113 w 5470628"/>
              <a:gd name="connsiteY51" fmla="*/ 1281854 h 3193741"/>
              <a:gd name="connsiteX52" fmla="*/ 5452014 w 5470628"/>
              <a:gd name="connsiteY52" fmla="*/ 1385543 h 3193741"/>
              <a:gd name="connsiteX53" fmla="*/ 5459078 w 5470628"/>
              <a:gd name="connsiteY53" fmla="*/ 1404268 h 3193741"/>
              <a:gd name="connsiteX54" fmla="*/ 5458838 w 5470628"/>
              <a:gd name="connsiteY54" fmla="*/ 1406644 h 3193741"/>
              <a:gd name="connsiteX55" fmla="*/ 5455752 w 5470628"/>
              <a:gd name="connsiteY55" fmla="*/ 1450751 h 3193741"/>
              <a:gd name="connsiteX56" fmla="*/ 5454594 w 5470628"/>
              <a:gd name="connsiteY56" fmla="*/ 1464662 h 3193741"/>
              <a:gd name="connsiteX57" fmla="*/ 5447215 w 5470628"/>
              <a:gd name="connsiteY57" fmla="*/ 1463321 h 3193741"/>
              <a:gd name="connsiteX58" fmla="*/ 5433934 w 5470628"/>
              <a:gd name="connsiteY58" fmla="*/ 1458428 h 3193741"/>
              <a:gd name="connsiteX59" fmla="*/ 5424276 w 5470628"/>
              <a:gd name="connsiteY59" fmla="*/ 1477014 h 3193741"/>
              <a:gd name="connsiteX60" fmla="*/ 5444628 w 5470628"/>
              <a:gd name="connsiteY60" fmla="*/ 1511562 h 3193741"/>
              <a:gd name="connsiteX61" fmla="*/ 5453752 w 5470628"/>
              <a:gd name="connsiteY61" fmla="*/ 1474786 h 3193741"/>
              <a:gd name="connsiteX62" fmla="*/ 5454594 w 5470628"/>
              <a:gd name="connsiteY62" fmla="*/ 1464662 h 3193741"/>
              <a:gd name="connsiteX63" fmla="*/ 5463208 w 5470628"/>
              <a:gd name="connsiteY63" fmla="*/ 1466226 h 3193741"/>
              <a:gd name="connsiteX64" fmla="*/ 5463164 w 5470628"/>
              <a:gd name="connsiteY64" fmla="*/ 1484226 h 3193741"/>
              <a:gd name="connsiteX65" fmla="*/ 5456160 w 5470628"/>
              <a:gd name="connsiteY65" fmla="*/ 1575885 h 3193741"/>
              <a:gd name="connsiteX66" fmla="*/ 5345636 w 5470628"/>
              <a:gd name="connsiteY66" fmla="*/ 1714543 h 3193741"/>
              <a:gd name="connsiteX67" fmla="*/ 5251319 w 5470628"/>
              <a:gd name="connsiteY67" fmla="*/ 1775792 h 3193741"/>
              <a:gd name="connsiteX68" fmla="*/ 5043512 w 5470628"/>
              <a:gd name="connsiteY68" fmla="*/ 2027305 h 3193741"/>
              <a:gd name="connsiteX69" fmla="*/ 4978144 w 5470628"/>
              <a:gd name="connsiteY69" fmla="*/ 2108535 h 3193741"/>
              <a:gd name="connsiteX70" fmla="*/ 5031476 w 5470628"/>
              <a:gd name="connsiteY70" fmla="*/ 2128173 h 3193741"/>
              <a:gd name="connsiteX71" fmla="*/ 4937389 w 5470628"/>
              <a:gd name="connsiteY71" fmla="*/ 2216441 h 3193741"/>
              <a:gd name="connsiteX72" fmla="*/ 4826122 w 5470628"/>
              <a:gd name="connsiteY72" fmla="*/ 2315331 h 3193741"/>
              <a:gd name="connsiteX73" fmla="*/ 2544647 w 5470628"/>
              <a:gd name="connsiteY73" fmla="*/ 3190975 h 3193741"/>
              <a:gd name="connsiteX74" fmla="*/ 1328257 w 5470628"/>
              <a:gd name="connsiteY74" fmla="*/ 3153006 h 3193741"/>
              <a:gd name="connsiteX75" fmla="*/ 977943 w 5470628"/>
              <a:gd name="connsiteY75" fmla="*/ 3082502 h 3193741"/>
              <a:gd name="connsiteX76" fmla="*/ 854473 w 5470628"/>
              <a:gd name="connsiteY76" fmla="*/ 2994250 h 3193741"/>
              <a:gd name="connsiteX77" fmla="*/ 811593 w 5470628"/>
              <a:gd name="connsiteY77" fmla="*/ 2970498 h 3193741"/>
              <a:gd name="connsiteX78" fmla="*/ 707024 w 5470628"/>
              <a:gd name="connsiteY78" fmla="*/ 2945439 h 3193741"/>
              <a:gd name="connsiteX79" fmla="*/ 523487 w 5470628"/>
              <a:gd name="connsiteY79" fmla="*/ 2886053 h 3193741"/>
              <a:gd name="connsiteX80" fmla="*/ 587884 w 5470628"/>
              <a:gd name="connsiteY80" fmla="*/ 2859746 h 3193741"/>
              <a:gd name="connsiteX81" fmla="*/ 779426 w 5470628"/>
              <a:gd name="connsiteY81" fmla="*/ 2885897 h 3193741"/>
              <a:gd name="connsiteX82" fmla="*/ 917288 w 5470628"/>
              <a:gd name="connsiteY82" fmla="*/ 2882248 h 3193741"/>
              <a:gd name="connsiteX83" fmla="*/ 718684 w 5470628"/>
              <a:gd name="connsiteY83" fmla="*/ 2819941 h 3193741"/>
              <a:gd name="connsiteX84" fmla="*/ 524650 w 5470628"/>
              <a:gd name="connsiteY84" fmla="*/ 2731220 h 3193741"/>
              <a:gd name="connsiteX85" fmla="*/ 670138 w 5470628"/>
              <a:gd name="connsiteY85" fmla="*/ 2735189 h 3193741"/>
              <a:gd name="connsiteX86" fmla="*/ 675382 w 5470628"/>
              <a:gd name="connsiteY86" fmla="*/ 2719369 h 3193741"/>
              <a:gd name="connsiteX87" fmla="*/ 542021 w 5470628"/>
              <a:gd name="connsiteY87" fmla="*/ 2601946 h 3193741"/>
              <a:gd name="connsiteX88" fmla="*/ 476895 w 5470628"/>
              <a:gd name="connsiteY88" fmla="*/ 2555976 h 3193741"/>
              <a:gd name="connsiteX89" fmla="*/ 188751 w 5470628"/>
              <a:gd name="connsiteY89" fmla="*/ 2428830 h 3193741"/>
              <a:gd name="connsiteX90" fmla="*/ 456762 w 5470628"/>
              <a:gd name="connsiteY90" fmla="*/ 2468731 h 3193741"/>
              <a:gd name="connsiteX91" fmla="*/ 174514 w 5470628"/>
              <a:gd name="connsiteY91" fmla="*/ 2345378 h 3193741"/>
              <a:gd name="connsiteX92" fmla="*/ 38827 w 5470628"/>
              <a:gd name="connsiteY92" fmla="*/ 2303685 h 3193741"/>
              <a:gd name="connsiteX93" fmla="*/ 3281 w 5470628"/>
              <a:gd name="connsiteY93" fmla="*/ 2273587 h 3193741"/>
              <a:gd name="connsiteX94" fmla="*/ 61590 w 5470628"/>
              <a:gd name="connsiteY94" fmla="*/ 2259170 h 3193741"/>
              <a:gd name="connsiteX95" fmla="*/ 242291 w 5470628"/>
              <a:gd name="connsiteY95" fmla="*/ 2250569 h 3193741"/>
              <a:gd name="connsiteX96" fmla="*/ 13205 w 5470628"/>
              <a:gd name="connsiteY96" fmla="*/ 2172263 h 3193741"/>
              <a:gd name="connsiteX97" fmla="*/ 180810 w 5470628"/>
              <a:gd name="connsiteY97" fmla="*/ 2168333 h 3193741"/>
              <a:gd name="connsiteX98" fmla="*/ 226020 w 5470628"/>
              <a:gd name="connsiteY98" fmla="*/ 2121100 h 3193741"/>
              <a:gd name="connsiteX99" fmla="*/ 299145 w 5470628"/>
              <a:gd name="connsiteY99" fmla="*/ 2044862 h 3193741"/>
              <a:gd name="connsiteX100" fmla="*/ 350236 w 5470628"/>
              <a:gd name="connsiteY100" fmla="*/ 2001187 h 3193741"/>
              <a:gd name="connsiteX101" fmla="*/ 365223 w 5470628"/>
              <a:gd name="connsiteY101" fmla="*/ 1881218 h 3193741"/>
              <a:gd name="connsiteX102" fmla="*/ 310707 w 5470628"/>
              <a:gd name="connsiteY102" fmla="*/ 1758752 h 3193741"/>
              <a:gd name="connsiteX103" fmla="*/ 181659 w 5470628"/>
              <a:gd name="connsiteY103" fmla="*/ 1709137 h 3193741"/>
              <a:gd name="connsiteX104" fmla="*/ 213063 w 5470628"/>
              <a:gd name="connsiteY104" fmla="*/ 1632021 h 3193741"/>
              <a:gd name="connsiteX105" fmla="*/ 481390 w 5470628"/>
              <a:gd name="connsiteY105" fmla="*/ 1644125 h 3193741"/>
              <a:gd name="connsiteX106" fmla="*/ 68930 w 5470628"/>
              <a:gd name="connsiteY106" fmla="*/ 1457537 h 3193741"/>
              <a:gd name="connsiteX107" fmla="*/ 135138 w 5470628"/>
              <a:gd name="connsiteY107" fmla="*/ 1440976 h 3193741"/>
              <a:gd name="connsiteX108" fmla="*/ 131611 w 5470628"/>
              <a:gd name="connsiteY108" fmla="*/ 1427642 h 3193741"/>
              <a:gd name="connsiteX109" fmla="*/ 130443 w 5470628"/>
              <a:gd name="connsiteY109" fmla="*/ 1343795 h 3193741"/>
              <a:gd name="connsiteX110" fmla="*/ 138930 w 5470628"/>
              <a:gd name="connsiteY110" fmla="*/ 1304094 h 3193741"/>
              <a:gd name="connsiteX111" fmla="*/ 118409 w 5470628"/>
              <a:gd name="connsiteY111" fmla="*/ 1262212 h 3193741"/>
              <a:gd name="connsiteX112" fmla="*/ 421410 w 5470628"/>
              <a:gd name="connsiteY112" fmla="*/ 1304757 h 3193741"/>
              <a:gd name="connsiteX113" fmla="*/ 655702 w 5470628"/>
              <a:gd name="connsiteY113" fmla="*/ 1291801 h 3193741"/>
              <a:gd name="connsiteX114" fmla="*/ 648299 w 5470628"/>
              <a:gd name="connsiteY114" fmla="*/ 1287715 h 3193741"/>
              <a:gd name="connsiteX115" fmla="*/ 531027 w 5470628"/>
              <a:gd name="connsiteY115" fmla="*/ 1193967 h 3193741"/>
              <a:gd name="connsiteX116" fmla="*/ 526433 w 5470628"/>
              <a:gd name="connsiteY116" fmla="*/ 1191913 h 3193741"/>
              <a:gd name="connsiteX117" fmla="*/ 504666 w 5470628"/>
              <a:gd name="connsiteY117" fmla="*/ 1177230 h 3193741"/>
              <a:gd name="connsiteX118" fmla="*/ 482307 w 5470628"/>
              <a:gd name="connsiteY118" fmla="*/ 1162618 h 3193741"/>
              <a:gd name="connsiteX119" fmla="*/ 479029 w 5470628"/>
              <a:gd name="connsiteY119" fmla="*/ 1162540 h 3193741"/>
              <a:gd name="connsiteX120" fmla="*/ 447663 w 5470628"/>
              <a:gd name="connsiteY120" fmla="*/ 1132649 h 3193741"/>
              <a:gd name="connsiteX121" fmla="*/ 438547 w 5470628"/>
              <a:gd name="connsiteY121" fmla="*/ 1110977 h 3193741"/>
              <a:gd name="connsiteX122" fmla="*/ 405343 w 5470628"/>
              <a:gd name="connsiteY122" fmla="*/ 1089612 h 3193741"/>
              <a:gd name="connsiteX123" fmla="*/ 371373 w 5470628"/>
              <a:gd name="connsiteY123" fmla="*/ 1070238 h 3193741"/>
              <a:gd name="connsiteX124" fmla="*/ 290358 w 5470628"/>
              <a:gd name="connsiteY124" fmla="*/ 1059884 h 3193741"/>
              <a:gd name="connsiteX125" fmla="*/ 235140 w 5470628"/>
              <a:gd name="connsiteY125" fmla="*/ 1029322 h 3193741"/>
              <a:gd name="connsiteX126" fmla="*/ 300494 w 5470628"/>
              <a:gd name="connsiteY126" fmla="*/ 1032083 h 3193741"/>
              <a:gd name="connsiteX127" fmla="*/ 239661 w 5470628"/>
              <a:gd name="connsiteY127" fmla="*/ 997457 h 3193741"/>
              <a:gd name="connsiteX128" fmla="*/ 204788 w 5470628"/>
              <a:gd name="connsiteY128" fmla="*/ 959211 h 3193741"/>
              <a:gd name="connsiteX129" fmla="*/ 207583 w 5470628"/>
              <a:gd name="connsiteY129" fmla="*/ 947009 h 3193741"/>
              <a:gd name="connsiteX130" fmla="*/ 223061 w 5470628"/>
              <a:gd name="connsiteY130" fmla="*/ 947033 h 3193741"/>
              <a:gd name="connsiteX131" fmla="*/ 280015 w 5470628"/>
              <a:gd name="connsiteY131" fmla="*/ 972164 h 3193741"/>
              <a:gd name="connsiteX132" fmla="*/ 353948 w 5470628"/>
              <a:gd name="connsiteY132" fmla="*/ 1006865 h 3193741"/>
              <a:gd name="connsiteX133" fmla="*/ 240466 w 5470628"/>
              <a:gd name="connsiteY133" fmla="*/ 939943 h 3193741"/>
              <a:gd name="connsiteX134" fmla="*/ 158812 w 5470628"/>
              <a:gd name="connsiteY134" fmla="*/ 891467 h 3193741"/>
              <a:gd name="connsiteX135" fmla="*/ 139551 w 5470628"/>
              <a:gd name="connsiteY135" fmla="*/ 855364 h 3193741"/>
              <a:gd name="connsiteX136" fmla="*/ 145731 w 5470628"/>
              <a:gd name="connsiteY136" fmla="*/ 844888 h 3193741"/>
              <a:gd name="connsiteX137" fmla="*/ 158154 w 5470628"/>
              <a:gd name="connsiteY137" fmla="*/ 848366 h 3193741"/>
              <a:gd name="connsiteX138" fmla="*/ 169370 w 5470628"/>
              <a:gd name="connsiteY138" fmla="*/ 856260 h 3193741"/>
              <a:gd name="connsiteX139" fmla="*/ 288295 w 5470628"/>
              <a:gd name="connsiteY139" fmla="*/ 915169 h 3193741"/>
              <a:gd name="connsiteX140" fmla="*/ 462694 w 5470628"/>
              <a:gd name="connsiteY140" fmla="*/ 994643 h 3193741"/>
              <a:gd name="connsiteX141" fmla="*/ 531910 w 5470628"/>
              <a:gd name="connsiteY141" fmla="*/ 1006664 h 3193741"/>
              <a:gd name="connsiteX142" fmla="*/ 333940 w 5470628"/>
              <a:gd name="connsiteY142" fmla="*/ 893507 h 3193741"/>
              <a:gd name="connsiteX143" fmla="*/ 181443 w 5470628"/>
              <a:gd name="connsiteY143" fmla="*/ 746608 h 3193741"/>
              <a:gd name="connsiteX144" fmla="*/ 162678 w 5470628"/>
              <a:gd name="connsiteY144" fmla="*/ 737018 h 3193741"/>
              <a:gd name="connsiteX145" fmla="*/ 156307 w 5470628"/>
              <a:gd name="connsiteY145" fmla="*/ 730435 h 3193741"/>
              <a:gd name="connsiteX146" fmla="*/ 117227 w 5470628"/>
              <a:gd name="connsiteY146" fmla="*/ 677515 h 3193741"/>
              <a:gd name="connsiteX147" fmla="*/ 113655 w 5470628"/>
              <a:gd name="connsiteY147" fmla="*/ 663474 h 3193741"/>
              <a:gd name="connsiteX148" fmla="*/ 115226 w 5470628"/>
              <a:gd name="connsiteY148" fmla="*/ 636712 h 3193741"/>
              <a:gd name="connsiteX149" fmla="*/ 105067 w 5470628"/>
              <a:gd name="connsiteY149" fmla="*/ 622046 h 3193741"/>
              <a:gd name="connsiteX150" fmla="*/ 104113 w 5470628"/>
              <a:gd name="connsiteY150" fmla="*/ 611722 h 3193741"/>
              <a:gd name="connsiteX151" fmla="*/ 118895 w 5470628"/>
              <a:gd name="connsiteY151" fmla="*/ 610169 h 3193741"/>
              <a:gd name="connsiteX152" fmla="*/ 163095 w 5470628"/>
              <a:gd name="connsiteY152" fmla="*/ 640642 h 3193741"/>
              <a:gd name="connsiteX153" fmla="*/ 185766 w 5470628"/>
              <a:gd name="connsiteY153" fmla="*/ 641454 h 3193741"/>
              <a:gd name="connsiteX154" fmla="*/ 212892 w 5470628"/>
              <a:gd name="connsiteY154" fmla="*/ 637457 h 3193741"/>
              <a:gd name="connsiteX155" fmla="*/ 223932 w 5470628"/>
              <a:gd name="connsiteY155" fmla="*/ 647271 h 3193741"/>
              <a:gd name="connsiteX156" fmla="*/ 287167 w 5470628"/>
              <a:gd name="connsiteY156" fmla="*/ 691571 h 3193741"/>
              <a:gd name="connsiteX157" fmla="*/ 330380 w 5470628"/>
              <a:gd name="connsiteY157" fmla="*/ 692506 h 3193741"/>
              <a:gd name="connsiteX158" fmla="*/ 296172 w 5470628"/>
              <a:gd name="connsiteY158" fmla="*/ 688108 h 3193741"/>
              <a:gd name="connsiteX159" fmla="*/ 286974 w 5470628"/>
              <a:gd name="connsiteY159" fmla="*/ 674512 h 3193741"/>
              <a:gd name="connsiteX160" fmla="*/ 286166 w 5470628"/>
              <a:gd name="connsiteY160" fmla="*/ 661798 h 3193741"/>
              <a:gd name="connsiteX161" fmla="*/ 236268 w 5470628"/>
              <a:gd name="connsiteY161" fmla="*/ 635338 h 3193741"/>
              <a:gd name="connsiteX162" fmla="*/ 231734 w 5470628"/>
              <a:gd name="connsiteY162" fmla="*/ 634225 h 3193741"/>
              <a:gd name="connsiteX163" fmla="*/ 221253 w 5470628"/>
              <a:gd name="connsiteY163" fmla="*/ 623870 h 3193741"/>
              <a:gd name="connsiteX164" fmla="*/ 237564 w 5470628"/>
              <a:gd name="connsiteY164" fmla="*/ 613590 h 3193741"/>
              <a:gd name="connsiteX165" fmla="*/ 282259 w 5470628"/>
              <a:gd name="connsiteY165" fmla="*/ 619091 h 3193741"/>
              <a:gd name="connsiteX166" fmla="*/ 370630 w 5470628"/>
              <a:gd name="connsiteY166" fmla="*/ 665566 h 3193741"/>
              <a:gd name="connsiteX167" fmla="*/ 498017 w 5470628"/>
              <a:gd name="connsiteY167" fmla="*/ 740532 h 3193741"/>
              <a:gd name="connsiteX168" fmla="*/ 918036 w 5470628"/>
              <a:gd name="connsiteY168" fmla="*/ 924307 h 3193741"/>
              <a:gd name="connsiteX169" fmla="*/ 1079304 w 5470628"/>
              <a:gd name="connsiteY169" fmla="*/ 984494 h 3193741"/>
              <a:gd name="connsiteX170" fmla="*/ 1079935 w 5470628"/>
              <a:gd name="connsiteY170" fmla="*/ 980383 h 3193741"/>
              <a:gd name="connsiteX171" fmla="*/ 1079695 w 5470628"/>
              <a:gd name="connsiteY171" fmla="*/ 976616 h 3193741"/>
              <a:gd name="connsiteX172" fmla="*/ 966178 w 5470628"/>
              <a:gd name="connsiteY172" fmla="*/ 937219 h 3193741"/>
              <a:gd name="connsiteX173" fmla="*/ 720106 w 5470628"/>
              <a:gd name="connsiteY173" fmla="*/ 807112 h 3193741"/>
              <a:gd name="connsiteX174" fmla="*/ 698823 w 5470628"/>
              <a:gd name="connsiteY174" fmla="*/ 804708 h 3193741"/>
              <a:gd name="connsiteX175" fmla="*/ 664513 w 5470628"/>
              <a:gd name="connsiteY175" fmla="*/ 784663 h 3193741"/>
              <a:gd name="connsiteX176" fmla="*/ 660380 w 5470628"/>
              <a:gd name="connsiteY176" fmla="*/ 771165 h 3193741"/>
              <a:gd name="connsiteX177" fmla="*/ 584959 w 5470628"/>
              <a:gd name="connsiteY177" fmla="*/ 722409 h 3193741"/>
              <a:gd name="connsiteX178" fmla="*/ 435649 w 5470628"/>
              <a:gd name="connsiteY178" fmla="*/ 639659 h 3193741"/>
              <a:gd name="connsiteX179" fmla="*/ 404944 w 5470628"/>
              <a:gd name="connsiteY179" fmla="*/ 606128 h 3193741"/>
              <a:gd name="connsiteX180" fmla="*/ 408476 w 5470628"/>
              <a:gd name="connsiteY180" fmla="*/ 591466 h 3193741"/>
              <a:gd name="connsiteX181" fmla="*/ 425225 w 5470628"/>
              <a:gd name="connsiteY181" fmla="*/ 592759 h 3193741"/>
              <a:gd name="connsiteX182" fmla="*/ 487115 w 5470628"/>
              <a:gd name="connsiteY182" fmla="*/ 620614 h 3193741"/>
              <a:gd name="connsiteX183" fmla="*/ 550277 w 5470628"/>
              <a:gd name="connsiteY183" fmla="*/ 649738 h 3193741"/>
              <a:gd name="connsiteX184" fmla="*/ 544421 w 5470628"/>
              <a:gd name="connsiteY184" fmla="*/ 641907 h 3193741"/>
              <a:gd name="connsiteX185" fmla="*/ 431905 w 5470628"/>
              <a:gd name="connsiteY185" fmla="*/ 580799 h 3193741"/>
              <a:gd name="connsiteX186" fmla="*/ 351177 w 5470628"/>
              <a:gd name="connsiteY186" fmla="*/ 528177 h 3193741"/>
              <a:gd name="connsiteX187" fmla="*/ 339749 w 5470628"/>
              <a:gd name="connsiteY187" fmla="*/ 498244 h 3193741"/>
              <a:gd name="connsiteX188" fmla="*/ 346313 w 5470628"/>
              <a:gd name="connsiteY188" fmla="*/ 489145 h 3193741"/>
              <a:gd name="connsiteX189" fmla="*/ 356579 w 5470628"/>
              <a:gd name="connsiteY189" fmla="*/ 491460 h 3193741"/>
              <a:gd name="connsiteX190" fmla="*/ 371505 w 5470628"/>
              <a:gd name="connsiteY190" fmla="*/ 501516 h 3193741"/>
              <a:gd name="connsiteX191" fmla="*/ 476275 w 5470628"/>
              <a:gd name="connsiteY191" fmla="*/ 553122 h 3193741"/>
              <a:gd name="connsiteX192" fmla="*/ 649952 w 5470628"/>
              <a:gd name="connsiteY192" fmla="*/ 635294 h 3193741"/>
              <a:gd name="connsiteX193" fmla="*/ 727161 w 5470628"/>
              <a:gd name="connsiteY193" fmla="*/ 651328 h 3193741"/>
              <a:gd name="connsiteX194" fmla="*/ 722417 w 5470628"/>
              <a:gd name="connsiteY194" fmla="*/ 646921 h 3193741"/>
              <a:gd name="connsiteX195" fmla="*/ 546079 w 5470628"/>
              <a:gd name="connsiteY195" fmla="*/ 546328 h 3193741"/>
              <a:gd name="connsiteX196" fmla="*/ 378182 w 5470628"/>
              <a:gd name="connsiteY196" fmla="*/ 386585 h 3193741"/>
              <a:gd name="connsiteX197" fmla="*/ 370158 w 5470628"/>
              <a:gd name="connsiteY197" fmla="*/ 382100 h 3193741"/>
              <a:gd name="connsiteX198" fmla="*/ 357861 w 5470628"/>
              <a:gd name="connsiteY198" fmla="*/ 371252 h 3193741"/>
              <a:gd name="connsiteX199" fmla="*/ 331313 w 5470628"/>
              <a:gd name="connsiteY199" fmla="*/ 328203 h 3193741"/>
              <a:gd name="connsiteX200" fmla="*/ 319354 w 5470628"/>
              <a:gd name="connsiteY200" fmla="*/ 299282 h 3193741"/>
              <a:gd name="connsiteX201" fmla="*/ 319682 w 5470628"/>
              <a:gd name="connsiteY201" fmla="*/ 285719 h 3193741"/>
              <a:gd name="connsiteX202" fmla="*/ 306391 w 5470628"/>
              <a:gd name="connsiteY202" fmla="*/ 268585 h 3193741"/>
              <a:gd name="connsiteX203" fmla="*/ 303294 w 5470628"/>
              <a:gd name="connsiteY203" fmla="*/ 257334 h 3193741"/>
              <a:gd name="connsiteX204" fmla="*/ 319242 w 5470628"/>
              <a:gd name="connsiteY204" fmla="*/ 255403 h 3193741"/>
              <a:gd name="connsiteX205" fmla="*/ 364093 w 5470628"/>
              <a:gd name="connsiteY205" fmla="*/ 286745 h 3193741"/>
              <a:gd name="connsiteX206" fmla="*/ 385301 w 5470628"/>
              <a:gd name="connsiteY206" fmla="*/ 287973 h 3193741"/>
              <a:gd name="connsiteX207" fmla="*/ 417598 w 5470628"/>
              <a:gd name="connsiteY207" fmla="*/ 285722 h 3193741"/>
              <a:gd name="connsiteX208" fmla="*/ 440155 w 5470628"/>
              <a:gd name="connsiteY208" fmla="*/ 308139 h 3193741"/>
              <a:gd name="connsiteX209" fmla="*/ 534406 w 5470628"/>
              <a:gd name="connsiteY209" fmla="*/ 339430 h 3193741"/>
              <a:gd name="connsiteX210" fmla="*/ 495633 w 5470628"/>
              <a:gd name="connsiteY210" fmla="*/ 333450 h 3193741"/>
              <a:gd name="connsiteX211" fmla="*/ 486289 w 5470628"/>
              <a:gd name="connsiteY211" fmla="*/ 322243 h 3193741"/>
              <a:gd name="connsiteX212" fmla="*/ 484000 w 5470628"/>
              <a:gd name="connsiteY212" fmla="*/ 304964 h 3193741"/>
              <a:gd name="connsiteX213" fmla="*/ 436911 w 5470628"/>
              <a:gd name="connsiteY213" fmla="*/ 280536 h 3193741"/>
              <a:gd name="connsiteX214" fmla="*/ 426865 w 5470628"/>
              <a:gd name="connsiteY214" fmla="*/ 277007 h 3193741"/>
              <a:gd name="connsiteX215" fmla="*/ 420654 w 5470628"/>
              <a:gd name="connsiteY215" fmla="*/ 268269 h 3193741"/>
              <a:gd name="connsiteX216" fmla="*/ 432329 w 5470628"/>
              <a:gd name="connsiteY216" fmla="*/ 259975 h 3193741"/>
              <a:gd name="connsiteX217" fmla="*/ 447672 w 5470628"/>
              <a:gd name="connsiteY217" fmla="*/ 257879 h 3193741"/>
              <a:gd name="connsiteX218" fmla="*/ 502242 w 5470628"/>
              <a:gd name="connsiteY218" fmla="*/ 273572 h 3193741"/>
              <a:gd name="connsiteX219" fmla="*/ 659874 w 5470628"/>
              <a:gd name="connsiteY219" fmla="*/ 365516 h 3193741"/>
              <a:gd name="connsiteX220" fmla="*/ 829177 w 5470628"/>
              <a:gd name="connsiteY220" fmla="*/ 444421 h 3193741"/>
              <a:gd name="connsiteX221" fmla="*/ 1231903 w 5470628"/>
              <a:gd name="connsiteY221" fmla="*/ 613682 h 3193741"/>
              <a:gd name="connsiteX222" fmla="*/ 1911736 w 5470628"/>
              <a:gd name="connsiteY222" fmla="*/ 685084 h 3193741"/>
              <a:gd name="connsiteX223" fmla="*/ 2564313 w 5470628"/>
              <a:gd name="connsiteY223" fmla="*/ 632143 h 3193741"/>
              <a:gd name="connsiteX224" fmla="*/ 2657304 w 5470628"/>
              <a:gd name="connsiteY224" fmla="*/ 624913 h 3193741"/>
              <a:gd name="connsiteX225" fmla="*/ 4235818 w 5470628"/>
              <a:gd name="connsiteY225" fmla="*/ 259339 h 3193741"/>
              <a:gd name="connsiteX226" fmla="*/ 4460331 w 5470628"/>
              <a:gd name="connsiteY226" fmla="*/ 176864 h 3193741"/>
              <a:gd name="connsiteX227" fmla="*/ 4499578 w 5470628"/>
              <a:gd name="connsiteY227" fmla="*/ 186791 h 3193741"/>
              <a:gd name="connsiteX228" fmla="*/ 4514640 w 5470628"/>
              <a:gd name="connsiteY228" fmla="*/ 188841 h 3193741"/>
              <a:gd name="connsiteX229" fmla="*/ 4516523 w 5470628"/>
              <a:gd name="connsiteY229" fmla="*/ 189988 h 3193741"/>
              <a:gd name="connsiteX230" fmla="*/ 4518126 w 5470628"/>
              <a:gd name="connsiteY230" fmla="*/ 189316 h 3193741"/>
              <a:gd name="connsiteX231" fmla="*/ 4514640 w 5470628"/>
              <a:gd name="connsiteY231" fmla="*/ 188841 h 3193741"/>
              <a:gd name="connsiteX232" fmla="*/ 4511569 w 5470628"/>
              <a:gd name="connsiteY232" fmla="*/ 186970 h 3193741"/>
              <a:gd name="connsiteX233" fmla="*/ 4510888 w 5470628"/>
              <a:gd name="connsiteY233" fmla="*/ 180943 h 3193741"/>
              <a:gd name="connsiteX234" fmla="*/ 4531865 w 5470628"/>
              <a:gd name="connsiteY234" fmla="*/ 155151 h 3193741"/>
              <a:gd name="connsiteX235" fmla="*/ 4573441 w 5470628"/>
              <a:gd name="connsiteY235" fmla="*/ 139676 h 3193741"/>
              <a:gd name="connsiteX236" fmla="*/ 4594964 w 5470628"/>
              <a:gd name="connsiteY236" fmla="*/ 145847 h 3193741"/>
              <a:gd name="connsiteX237" fmla="*/ 4623059 w 5470628"/>
              <a:gd name="connsiteY237" fmla="*/ 152410 h 3193741"/>
              <a:gd name="connsiteX238" fmla="*/ 4748356 w 5470628"/>
              <a:gd name="connsiteY238" fmla="*/ 68192 h 3193741"/>
              <a:gd name="connsiteX239" fmla="*/ 4833812 w 5470628"/>
              <a:gd name="connsiteY239" fmla="*/ 8017 h 3193741"/>
              <a:gd name="connsiteX240" fmla="*/ 4850908 w 5470628"/>
              <a:gd name="connsiteY240" fmla="*/ 727 h 319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5470628" h="3193741">
                <a:moveTo>
                  <a:pt x="5462602" y="1413608"/>
                </a:moveTo>
                <a:lnTo>
                  <a:pt x="5465724" y="1421881"/>
                </a:lnTo>
                <a:cubicBezTo>
                  <a:pt x="5472118" y="1444281"/>
                  <a:pt x="5472640" y="1461744"/>
                  <a:pt x="5465025" y="1466556"/>
                </a:cubicBezTo>
                <a:lnTo>
                  <a:pt x="5463208" y="1466226"/>
                </a:lnTo>
                <a:lnTo>
                  <a:pt x="5463242" y="1451866"/>
                </a:lnTo>
                <a:cubicBezTo>
                  <a:pt x="5463190" y="1441487"/>
                  <a:pt x="5463068" y="1431722"/>
                  <a:pt x="5462894" y="1423194"/>
                </a:cubicBezTo>
                <a:close/>
                <a:moveTo>
                  <a:pt x="5461417" y="1391849"/>
                </a:moveTo>
                <a:cubicBezTo>
                  <a:pt x="5461710" y="1392940"/>
                  <a:pt x="5461992" y="1396513"/>
                  <a:pt x="5462246" y="1401944"/>
                </a:cubicBezTo>
                <a:lnTo>
                  <a:pt x="5462602" y="1413608"/>
                </a:lnTo>
                <a:lnTo>
                  <a:pt x="5459078" y="1404268"/>
                </a:lnTo>
                <a:lnTo>
                  <a:pt x="5460137" y="1393780"/>
                </a:lnTo>
                <a:cubicBezTo>
                  <a:pt x="5460561" y="1391114"/>
                  <a:pt x="5460982" y="1390270"/>
                  <a:pt x="5461417" y="1391849"/>
                </a:cubicBezTo>
                <a:close/>
                <a:moveTo>
                  <a:pt x="614271" y="1052206"/>
                </a:moveTo>
                <a:cubicBezTo>
                  <a:pt x="613444" y="1053256"/>
                  <a:pt x="612323" y="1054339"/>
                  <a:pt x="611497" y="1055389"/>
                </a:cubicBezTo>
                <a:cubicBezTo>
                  <a:pt x="617673" y="1058912"/>
                  <a:pt x="624115" y="1061928"/>
                  <a:pt x="630277" y="1065215"/>
                </a:cubicBezTo>
                <a:cubicBezTo>
                  <a:pt x="637469" y="1066004"/>
                  <a:pt x="644958" y="1066759"/>
                  <a:pt x="651856" y="1067584"/>
                </a:cubicBezTo>
                <a:cubicBezTo>
                  <a:pt x="639327" y="1062458"/>
                  <a:pt x="626799" y="1057332"/>
                  <a:pt x="614271" y="1052206"/>
                </a:cubicBezTo>
                <a:close/>
                <a:moveTo>
                  <a:pt x="810628" y="695550"/>
                </a:moveTo>
                <a:cubicBezTo>
                  <a:pt x="873537" y="739416"/>
                  <a:pt x="951215" y="767494"/>
                  <a:pt x="1033084" y="791270"/>
                </a:cubicBezTo>
                <a:cubicBezTo>
                  <a:pt x="1034205" y="790184"/>
                  <a:pt x="1035031" y="789136"/>
                  <a:pt x="1036153" y="788050"/>
                </a:cubicBezTo>
                <a:cubicBezTo>
                  <a:pt x="960983" y="757296"/>
                  <a:pt x="885798" y="726306"/>
                  <a:pt x="810628" y="695550"/>
                </a:cubicBezTo>
                <a:close/>
                <a:moveTo>
                  <a:pt x="4850908" y="727"/>
                </a:moveTo>
                <a:cubicBezTo>
                  <a:pt x="4858191" y="2929"/>
                  <a:pt x="4860543" y="7152"/>
                  <a:pt x="4858584" y="13795"/>
                </a:cubicBezTo>
                <a:cubicBezTo>
                  <a:pt x="4855845" y="22194"/>
                  <a:pt x="4850092" y="30008"/>
                  <a:pt x="4843408" y="37224"/>
                </a:cubicBezTo>
                <a:cubicBezTo>
                  <a:pt x="4812232" y="71132"/>
                  <a:pt x="4827067" y="79774"/>
                  <a:pt x="4871062" y="78954"/>
                </a:cubicBezTo>
                <a:cubicBezTo>
                  <a:pt x="4910302" y="78234"/>
                  <a:pt x="4949507" y="72299"/>
                  <a:pt x="4989038" y="66799"/>
                </a:cubicBezTo>
                <a:cubicBezTo>
                  <a:pt x="5008500" y="63967"/>
                  <a:pt x="5009491" y="65509"/>
                  <a:pt x="5002636" y="79388"/>
                </a:cubicBezTo>
                <a:cubicBezTo>
                  <a:pt x="4991594" y="102315"/>
                  <a:pt x="4990844" y="123285"/>
                  <a:pt x="5008332" y="140859"/>
                </a:cubicBezTo>
                <a:cubicBezTo>
                  <a:pt x="5012456" y="144868"/>
                  <a:pt x="5015428" y="149491"/>
                  <a:pt x="5014326" y="155555"/>
                </a:cubicBezTo>
                <a:cubicBezTo>
                  <a:pt x="5009356" y="180357"/>
                  <a:pt x="5019874" y="200674"/>
                  <a:pt x="5030704" y="221190"/>
                </a:cubicBezTo>
                <a:cubicBezTo>
                  <a:pt x="5048958" y="255517"/>
                  <a:pt x="5072099" y="287116"/>
                  <a:pt x="5097262" y="317759"/>
                </a:cubicBezTo>
                <a:cubicBezTo>
                  <a:pt x="5115004" y="339336"/>
                  <a:pt x="5126222" y="365974"/>
                  <a:pt x="5165084" y="373367"/>
                </a:cubicBezTo>
                <a:cubicBezTo>
                  <a:pt x="5174420" y="375083"/>
                  <a:pt x="5177498" y="381353"/>
                  <a:pt x="5174137" y="389353"/>
                </a:cubicBezTo>
                <a:cubicBezTo>
                  <a:pt x="5163026" y="415847"/>
                  <a:pt x="5172067" y="436343"/>
                  <a:pt x="5192507" y="453561"/>
                </a:cubicBezTo>
                <a:cubicBezTo>
                  <a:pt x="5199734" y="459565"/>
                  <a:pt x="5197020" y="463690"/>
                  <a:pt x="5187160" y="467732"/>
                </a:cubicBezTo>
                <a:cubicBezTo>
                  <a:pt x="5175836" y="472188"/>
                  <a:pt x="5167025" y="478711"/>
                  <a:pt x="5160106" y="486904"/>
                </a:cubicBezTo>
                <a:cubicBezTo>
                  <a:pt x="5148744" y="500143"/>
                  <a:pt x="5143396" y="514315"/>
                  <a:pt x="5138948" y="528614"/>
                </a:cubicBezTo>
                <a:cubicBezTo>
                  <a:pt x="5132042" y="551041"/>
                  <a:pt x="5123894" y="572670"/>
                  <a:pt x="5097016" y="589923"/>
                </a:cubicBezTo>
                <a:cubicBezTo>
                  <a:pt x="5089016" y="595163"/>
                  <a:pt x="5082598" y="601872"/>
                  <a:pt x="5075869" y="608381"/>
                </a:cubicBezTo>
                <a:cubicBezTo>
                  <a:pt x="5078016" y="614052"/>
                  <a:pt x="5083322" y="617918"/>
                  <a:pt x="5093172" y="618385"/>
                </a:cubicBezTo>
                <a:cubicBezTo>
                  <a:pt x="5155867" y="621469"/>
                  <a:pt x="5153088" y="652648"/>
                  <a:pt x="5153518" y="687474"/>
                </a:cubicBezTo>
                <a:cubicBezTo>
                  <a:pt x="5154177" y="730575"/>
                  <a:pt x="5118812" y="754787"/>
                  <a:pt x="5074984" y="776941"/>
                </a:cubicBezTo>
                <a:cubicBezTo>
                  <a:pt x="5059986" y="784451"/>
                  <a:pt x="5038116" y="786863"/>
                  <a:pt x="5033348" y="805473"/>
                </a:cubicBezTo>
                <a:cubicBezTo>
                  <a:pt x="5059529" y="819384"/>
                  <a:pt x="5089376" y="802009"/>
                  <a:pt x="5116847" y="803426"/>
                </a:cubicBezTo>
                <a:cubicBezTo>
                  <a:pt x="5139548" y="804709"/>
                  <a:pt x="5176330" y="798120"/>
                  <a:pt x="5147902" y="833118"/>
                </a:cubicBezTo>
                <a:cubicBezTo>
                  <a:pt x="5139626" y="843373"/>
                  <a:pt x="5150382" y="848714"/>
                  <a:pt x="5161665" y="848297"/>
                </a:cubicBezTo>
                <a:cubicBezTo>
                  <a:pt x="5253064" y="844106"/>
                  <a:pt x="5215170" y="912756"/>
                  <a:pt x="5246520" y="942412"/>
                </a:cubicBezTo>
                <a:cubicBezTo>
                  <a:pt x="5255359" y="950358"/>
                  <a:pt x="5247812" y="967405"/>
                  <a:pt x="5235368" y="972946"/>
                </a:cubicBezTo>
                <a:cubicBezTo>
                  <a:pt x="5156387" y="1008610"/>
                  <a:pt x="5149354" y="1071149"/>
                  <a:pt x="5113739" y="1128845"/>
                </a:cubicBezTo>
                <a:cubicBezTo>
                  <a:pt x="5157305" y="1144685"/>
                  <a:pt x="5208388" y="1143005"/>
                  <a:pt x="5255034" y="1151117"/>
                </a:cubicBezTo>
                <a:cubicBezTo>
                  <a:pt x="5303482" y="1159484"/>
                  <a:pt x="5304156" y="1170079"/>
                  <a:pt x="5267513" y="1216275"/>
                </a:cubicBezTo>
                <a:cubicBezTo>
                  <a:pt x="5370269" y="1212844"/>
                  <a:pt x="5370269" y="1212844"/>
                  <a:pt x="5343113" y="1281854"/>
                </a:cubicBezTo>
                <a:cubicBezTo>
                  <a:pt x="5386272" y="1279593"/>
                  <a:pt x="5428618" y="1334726"/>
                  <a:pt x="5452014" y="1385543"/>
                </a:cubicBezTo>
                <a:lnTo>
                  <a:pt x="5459078" y="1404268"/>
                </a:lnTo>
                <a:lnTo>
                  <a:pt x="5458838" y="1406644"/>
                </a:lnTo>
                <a:cubicBezTo>
                  <a:pt x="5457942" y="1418063"/>
                  <a:pt x="5456960" y="1434367"/>
                  <a:pt x="5455752" y="1450751"/>
                </a:cubicBezTo>
                <a:lnTo>
                  <a:pt x="5454594" y="1464662"/>
                </a:lnTo>
                <a:lnTo>
                  <a:pt x="5447215" y="1463321"/>
                </a:lnTo>
                <a:cubicBezTo>
                  <a:pt x="5441256" y="1459714"/>
                  <a:pt x="5437002" y="1458345"/>
                  <a:pt x="5433934" y="1458428"/>
                </a:cubicBezTo>
                <a:cubicBezTo>
                  <a:pt x="5424728" y="1458676"/>
                  <a:pt x="5426188" y="1471978"/>
                  <a:pt x="5424276" y="1477014"/>
                </a:cubicBezTo>
                <a:cubicBezTo>
                  <a:pt x="5417851" y="1492977"/>
                  <a:pt x="5433852" y="1501241"/>
                  <a:pt x="5444628" y="1511562"/>
                </a:cubicBezTo>
                <a:cubicBezTo>
                  <a:pt x="5448663" y="1515344"/>
                  <a:pt x="5451544" y="1497678"/>
                  <a:pt x="5453752" y="1474786"/>
                </a:cubicBezTo>
                <a:lnTo>
                  <a:pt x="5454594" y="1464662"/>
                </a:lnTo>
                <a:lnTo>
                  <a:pt x="5463208" y="1466226"/>
                </a:lnTo>
                <a:lnTo>
                  <a:pt x="5463164" y="1484226"/>
                </a:lnTo>
                <a:cubicBezTo>
                  <a:pt x="5462722" y="1528173"/>
                  <a:pt x="5460824" y="1571999"/>
                  <a:pt x="5456160" y="1575885"/>
                </a:cubicBezTo>
                <a:cubicBezTo>
                  <a:pt x="5406708" y="1617226"/>
                  <a:pt x="5442751" y="1692579"/>
                  <a:pt x="5345636" y="1714543"/>
                </a:cubicBezTo>
                <a:cubicBezTo>
                  <a:pt x="5301930" y="1724583"/>
                  <a:pt x="5282493" y="1755882"/>
                  <a:pt x="5251319" y="1775792"/>
                </a:cubicBezTo>
                <a:cubicBezTo>
                  <a:pt x="5142610" y="1844714"/>
                  <a:pt x="5072132" y="1925140"/>
                  <a:pt x="5043512" y="2027305"/>
                </a:cubicBezTo>
                <a:cubicBezTo>
                  <a:pt x="5035488" y="2055562"/>
                  <a:pt x="5000258" y="2081893"/>
                  <a:pt x="4978144" y="2108535"/>
                </a:cubicBezTo>
                <a:cubicBezTo>
                  <a:pt x="4990785" y="2124798"/>
                  <a:pt x="5050411" y="2079615"/>
                  <a:pt x="5031476" y="2128173"/>
                </a:cubicBezTo>
                <a:cubicBezTo>
                  <a:pt x="5017138" y="2164787"/>
                  <a:pt x="4975973" y="2191363"/>
                  <a:pt x="4937389" y="2216441"/>
                </a:cubicBezTo>
                <a:cubicBezTo>
                  <a:pt x="4893079" y="2245058"/>
                  <a:pt x="4843760" y="2269776"/>
                  <a:pt x="4826122" y="2315331"/>
                </a:cubicBezTo>
                <a:cubicBezTo>
                  <a:pt x="4822276" y="2325050"/>
                  <a:pt x="3896510" y="3112888"/>
                  <a:pt x="2544647" y="3190975"/>
                </a:cubicBezTo>
                <a:cubicBezTo>
                  <a:pt x="2323734" y="3203734"/>
                  <a:pt x="1445947" y="3169121"/>
                  <a:pt x="1328257" y="3153006"/>
                </a:cubicBezTo>
                <a:cubicBezTo>
                  <a:pt x="1207258" y="3136344"/>
                  <a:pt x="1101756" y="3091943"/>
                  <a:pt x="977943" y="3082502"/>
                </a:cubicBezTo>
                <a:cubicBezTo>
                  <a:pt x="912454" y="3077622"/>
                  <a:pt x="848655" y="3061861"/>
                  <a:pt x="854473" y="2994250"/>
                </a:cubicBezTo>
                <a:cubicBezTo>
                  <a:pt x="856228" y="2975057"/>
                  <a:pt x="838125" y="2961827"/>
                  <a:pt x="811593" y="2970498"/>
                </a:cubicBezTo>
                <a:cubicBezTo>
                  <a:pt x="761454" y="2987010"/>
                  <a:pt x="736680" y="2962489"/>
                  <a:pt x="707024" y="2945439"/>
                </a:cubicBezTo>
                <a:cubicBezTo>
                  <a:pt x="654509" y="2915262"/>
                  <a:pt x="603913" y="2882480"/>
                  <a:pt x="523487" y="2886053"/>
                </a:cubicBezTo>
                <a:cubicBezTo>
                  <a:pt x="537017" y="2855468"/>
                  <a:pt x="563587" y="2856758"/>
                  <a:pt x="587884" y="2859746"/>
                </a:cubicBezTo>
                <a:cubicBezTo>
                  <a:pt x="652090" y="2867866"/>
                  <a:pt x="715235" y="2878012"/>
                  <a:pt x="779426" y="2885897"/>
                </a:cubicBezTo>
                <a:cubicBezTo>
                  <a:pt x="821123" y="2891048"/>
                  <a:pt x="863074" y="2900202"/>
                  <a:pt x="917288" y="2882248"/>
                </a:cubicBezTo>
                <a:cubicBezTo>
                  <a:pt x="866364" y="2830288"/>
                  <a:pt x="785092" y="2829930"/>
                  <a:pt x="718684" y="2819941"/>
                </a:cubicBezTo>
                <a:cubicBezTo>
                  <a:pt x="635747" y="2807447"/>
                  <a:pt x="584925" y="2771133"/>
                  <a:pt x="524650" y="2731220"/>
                </a:cubicBezTo>
                <a:cubicBezTo>
                  <a:pt x="584180" y="2712621"/>
                  <a:pt x="623299" y="2742760"/>
                  <a:pt x="670138" y="2735189"/>
                </a:cubicBezTo>
                <a:cubicBezTo>
                  <a:pt x="672406" y="2728745"/>
                  <a:pt x="675988" y="2719532"/>
                  <a:pt x="675382" y="2719369"/>
                </a:cubicBezTo>
                <a:cubicBezTo>
                  <a:pt x="596666" y="2703042"/>
                  <a:pt x="557844" y="2658869"/>
                  <a:pt x="542021" y="2601946"/>
                </a:cubicBezTo>
                <a:cubicBezTo>
                  <a:pt x="533902" y="2572560"/>
                  <a:pt x="505246" y="2566541"/>
                  <a:pt x="476895" y="2555976"/>
                </a:cubicBezTo>
                <a:cubicBezTo>
                  <a:pt x="377189" y="2518466"/>
                  <a:pt x="272496" y="2486779"/>
                  <a:pt x="188751" y="2428830"/>
                </a:cubicBezTo>
                <a:cubicBezTo>
                  <a:pt x="280875" y="2426687"/>
                  <a:pt x="357216" y="2461808"/>
                  <a:pt x="456762" y="2468731"/>
                </a:cubicBezTo>
                <a:cubicBezTo>
                  <a:pt x="373794" y="2404281"/>
                  <a:pt x="269816" y="2379152"/>
                  <a:pt x="174514" y="2345378"/>
                </a:cubicBezTo>
                <a:cubicBezTo>
                  <a:pt x="130977" y="2330009"/>
                  <a:pt x="90329" y="2308598"/>
                  <a:pt x="38827" y="2303685"/>
                </a:cubicBezTo>
                <a:cubicBezTo>
                  <a:pt x="20556" y="2301864"/>
                  <a:pt x="-10092" y="2297272"/>
                  <a:pt x="3281" y="2273587"/>
                </a:cubicBezTo>
                <a:cubicBezTo>
                  <a:pt x="14533" y="2253956"/>
                  <a:pt x="39095" y="2256437"/>
                  <a:pt x="61590" y="2259170"/>
                </a:cubicBezTo>
                <a:cubicBezTo>
                  <a:pt x="115591" y="2265916"/>
                  <a:pt x="170539" y="2259497"/>
                  <a:pt x="242291" y="2250569"/>
                </a:cubicBezTo>
                <a:cubicBezTo>
                  <a:pt x="178223" y="2197829"/>
                  <a:pt x="68904" y="2229102"/>
                  <a:pt x="13205" y="2172263"/>
                </a:cubicBezTo>
                <a:cubicBezTo>
                  <a:pt x="77196" y="2153598"/>
                  <a:pt x="128251" y="2170191"/>
                  <a:pt x="180810" y="2168333"/>
                </a:cubicBezTo>
                <a:cubicBezTo>
                  <a:pt x="228319" y="2166612"/>
                  <a:pt x="239444" y="2154350"/>
                  <a:pt x="226020" y="2121100"/>
                </a:cubicBezTo>
                <a:cubicBezTo>
                  <a:pt x="205165" y="2069293"/>
                  <a:pt x="229388" y="2038364"/>
                  <a:pt x="299145" y="2044862"/>
                </a:cubicBezTo>
                <a:cubicBezTo>
                  <a:pt x="363822" y="2051027"/>
                  <a:pt x="369032" y="2029991"/>
                  <a:pt x="350236" y="2001187"/>
                </a:cubicBezTo>
                <a:cubicBezTo>
                  <a:pt x="322862" y="1959187"/>
                  <a:pt x="348423" y="1921214"/>
                  <a:pt x="365223" y="1881218"/>
                </a:cubicBezTo>
                <a:cubicBezTo>
                  <a:pt x="390527" y="1820499"/>
                  <a:pt x="376326" y="1793748"/>
                  <a:pt x="310707" y="1758752"/>
                </a:cubicBezTo>
                <a:cubicBezTo>
                  <a:pt x="273754" y="1739265"/>
                  <a:pt x="234367" y="1723631"/>
                  <a:pt x="181659" y="1709137"/>
                </a:cubicBezTo>
                <a:cubicBezTo>
                  <a:pt x="299387" y="1683727"/>
                  <a:pt x="172918" y="1660608"/>
                  <a:pt x="213063" y="1632021"/>
                </a:cubicBezTo>
                <a:cubicBezTo>
                  <a:pt x="296030" y="1612244"/>
                  <a:pt x="369047" y="1679323"/>
                  <a:pt x="481390" y="1644125"/>
                </a:cubicBezTo>
                <a:cubicBezTo>
                  <a:pt x="336659" y="1595935"/>
                  <a:pt x="176348" y="1532074"/>
                  <a:pt x="68930" y="1457537"/>
                </a:cubicBezTo>
                <a:cubicBezTo>
                  <a:pt x="91299" y="1434897"/>
                  <a:pt x="115799" y="1450436"/>
                  <a:pt x="135138" y="1440976"/>
                </a:cubicBezTo>
                <a:cubicBezTo>
                  <a:pt x="133952" y="1436374"/>
                  <a:pt x="135290" y="1429332"/>
                  <a:pt x="131611" y="1427642"/>
                </a:cubicBezTo>
                <a:cubicBezTo>
                  <a:pt x="52402" y="1389548"/>
                  <a:pt x="51441" y="1388478"/>
                  <a:pt x="130443" y="1343795"/>
                </a:cubicBezTo>
                <a:cubicBezTo>
                  <a:pt x="158017" y="1328118"/>
                  <a:pt x="154966" y="1317573"/>
                  <a:pt x="138930" y="1304094"/>
                </a:cubicBezTo>
                <a:cubicBezTo>
                  <a:pt x="127608" y="1294551"/>
                  <a:pt x="113720" y="1286742"/>
                  <a:pt x="118409" y="1262212"/>
                </a:cubicBezTo>
                <a:cubicBezTo>
                  <a:pt x="164937" y="1287183"/>
                  <a:pt x="383505" y="1312432"/>
                  <a:pt x="421410" y="1304757"/>
                </a:cubicBezTo>
                <a:cubicBezTo>
                  <a:pt x="464009" y="1296037"/>
                  <a:pt x="610877" y="1288926"/>
                  <a:pt x="655702" y="1291801"/>
                </a:cubicBezTo>
                <a:cubicBezTo>
                  <a:pt x="653235" y="1290438"/>
                  <a:pt x="650767" y="1289077"/>
                  <a:pt x="648299" y="1287715"/>
                </a:cubicBezTo>
                <a:cubicBezTo>
                  <a:pt x="603999" y="1260339"/>
                  <a:pt x="559107" y="1233035"/>
                  <a:pt x="531027" y="1193967"/>
                </a:cubicBezTo>
                <a:cubicBezTo>
                  <a:pt x="529741" y="1192462"/>
                  <a:pt x="529061" y="1191120"/>
                  <a:pt x="526433" y="1191913"/>
                </a:cubicBezTo>
                <a:cubicBezTo>
                  <a:pt x="503415" y="1199684"/>
                  <a:pt x="505590" y="1187083"/>
                  <a:pt x="504666" y="1177230"/>
                </a:cubicBezTo>
                <a:cubicBezTo>
                  <a:pt x="503726" y="1167141"/>
                  <a:pt x="499378" y="1159602"/>
                  <a:pt x="482307" y="1162618"/>
                </a:cubicBezTo>
                <a:cubicBezTo>
                  <a:pt x="481421" y="1162726"/>
                  <a:pt x="480226" y="1162633"/>
                  <a:pt x="479029" y="1162540"/>
                </a:cubicBezTo>
                <a:cubicBezTo>
                  <a:pt x="470949" y="1161859"/>
                  <a:pt x="444139" y="1138059"/>
                  <a:pt x="447663" y="1132649"/>
                </a:cubicBezTo>
                <a:cubicBezTo>
                  <a:pt x="455539" y="1120781"/>
                  <a:pt x="446335" y="1116439"/>
                  <a:pt x="438547" y="1110977"/>
                </a:cubicBezTo>
                <a:cubicBezTo>
                  <a:pt x="427656" y="1103517"/>
                  <a:pt x="416795" y="1096529"/>
                  <a:pt x="405343" y="1089612"/>
                </a:cubicBezTo>
                <a:cubicBezTo>
                  <a:pt x="394202" y="1082895"/>
                  <a:pt x="382794" y="1076684"/>
                  <a:pt x="371373" y="1070238"/>
                </a:cubicBezTo>
                <a:cubicBezTo>
                  <a:pt x="344889" y="1065616"/>
                  <a:pt x="318169" y="1061972"/>
                  <a:pt x="290358" y="1059884"/>
                </a:cubicBezTo>
                <a:cubicBezTo>
                  <a:pt x="269709" y="1058114"/>
                  <a:pt x="246624" y="1055453"/>
                  <a:pt x="235140" y="1029322"/>
                </a:cubicBezTo>
                <a:cubicBezTo>
                  <a:pt x="256895" y="1029771"/>
                  <a:pt x="278695" y="1030927"/>
                  <a:pt x="300494" y="1032083"/>
                </a:cubicBezTo>
                <a:cubicBezTo>
                  <a:pt x="279542" y="1020860"/>
                  <a:pt x="259181" y="1009565"/>
                  <a:pt x="239661" y="997457"/>
                </a:cubicBezTo>
                <a:cubicBezTo>
                  <a:pt x="223540" y="987309"/>
                  <a:pt x="210281" y="975391"/>
                  <a:pt x="204788" y="959211"/>
                </a:cubicBezTo>
                <a:cubicBezTo>
                  <a:pt x="203337" y="955117"/>
                  <a:pt x="202166" y="950750"/>
                  <a:pt x="207583" y="947009"/>
                </a:cubicBezTo>
                <a:cubicBezTo>
                  <a:pt x="213561" y="942727"/>
                  <a:pt x="218466" y="944980"/>
                  <a:pt x="223061" y="947033"/>
                </a:cubicBezTo>
                <a:cubicBezTo>
                  <a:pt x="242046" y="955410"/>
                  <a:pt x="261311" y="963516"/>
                  <a:pt x="280015" y="972164"/>
                </a:cubicBezTo>
                <a:cubicBezTo>
                  <a:pt x="304852" y="983629"/>
                  <a:pt x="329408" y="995365"/>
                  <a:pt x="353948" y="1006865"/>
                </a:cubicBezTo>
                <a:cubicBezTo>
                  <a:pt x="319294" y="981405"/>
                  <a:pt x="281290" y="959435"/>
                  <a:pt x="240466" y="939943"/>
                </a:cubicBezTo>
                <a:cubicBezTo>
                  <a:pt x="210990" y="925718"/>
                  <a:pt x="181514" y="911494"/>
                  <a:pt x="158812" y="891467"/>
                </a:cubicBezTo>
                <a:cubicBezTo>
                  <a:pt x="147166" y="881489"/>
                  <a:pt x="141336" y="869384"/>
                  <a:pt x="139551" y="855364"/>
                </a:cubicBezTo>
                <a:cubicBezTo>
                  <a:pt x="139312" y="851597"/>
                  <a:pt x="139634" y="847287"/>
                  <a:pt x="145731" y="844888"/>
                </a:cubicBezTo>
                <a:cubicBezTo>
                  <a:pt x="151843" y="842724"/>
                  <a:pt x="155581" y="845356"/>
                  <a:pt x="158154" y="848366"/>
                </a:cubicBezTo>
                <a:cubicBezTo>
                  <a:pt x="161052" y="851811"/>
                  <a:pt x="164496" y="854479"/>
                  <a:pt x="169370" y="856260"/>
                </a:cubicBezTo>
                <a:cubicBezTo>
                  <a:pt x="212096" y="872913"/>
                  <a:pt x="249775" y="894448"/>
                  <a:pt x="288295" y="915169"/>
                </a:cubicBezTo>
                <a:cubicBezTo>
                  <a:pt x="343452" y="944788"/>
                  <a:pt x="397769" y="975222"/>
                  <a:pt x="462694" y="994643"/>
                </a:cubicBezTo>
                <a:cubicBezTo>
                  <a:pt x="487260" y="1001870"/>
                  <a:pt x="512622" y="1007575"/>
                  <a:pt x="531910" y="1006664"/>
                </a:cubicBezTo>
                <a:cubicBezTo>
                  <a:pt x="460990" y="972547"/>
                  <a:pt x="394087" y="936046"/>
                  <a:pt x="333940" y="893507"/>
                </a:cubicBezTo>
                <a:cubicBezTo>
                  <a:pt x="273173" y="850568"/>
                  <a:pt x="219876" y="803403"/>
                  <a:pt x="181443" y="746608"/>
                </a:cubicBezTo>
                <a:cubicBezTo>
                  <a:pt x="177494" y="740681"/>
                  <a:pt x="175038" y="734810"/>
                  <a:pt x="162678" y="737018"/>
                </a:cubicBezTo>
                <a:cubicBezTo>
                  <a:pt x="157082" y="737933"/>
                  <a:pt x="155070" y="734381"/>
                  <a:pt x="156307" y="730435"/>
                </a:cubicBezTo>
                <a:cubicBezTo>
                  <a:pt x="164051" y="702450"/>
                  <a:pt x="145532" y="687373"/>
                  <a:pt x="117227" y="677515"/>
                </a:cubicBezTo>
                <a:cubicBezTo>
                  <a:pt x="108392" y="674314"/>
                  <a:pt x="107546" y="670384"/>
                  <a:pt x="113655" y="663474"/>
                </a:cubicBezTo>
                <a:cubicBezTo>
                  <a:pt x="121976" y="653926"/>
                  <a:pt x="120506" y="644851"/>
                  <a:pt x="115226" y="636712"/>
                </a:cubicBezTo>
                <a:cubicBezTo>
                  <a:pt x="112224" y="631619"/>
                  <a:pt x="108350" y="626868"/>
                  <a:pt x="105067" y="622046"/>
                </a:cubicBezTo>
                <a:cubicBezTo>
                  <a:pt x="102790" y="619000"/>
                  <a:pt x="99022" y="615897"/>
                  <a:pt x="104113" y="611722"/>
                </a:cubicBezTo>
                <a:cubicBezTo>
                  <a:pt x="108939" y="608053"/>
                  <a:pt x="114081" y="609328"/>
                  <a:pt x="118895" y="610169"/>
                </a:cubicBezTo>
                <a:cubicBezTo>
                  <a:pt x="142040" y="613772"/>
                  <a:pt x="156094" y="624170"/>
                  <a:pt x="163095" y="640642"/>
                </a:cubicBezTo>
                <a:cubicBezTo>
                  <a:pt x="168334" y="652819"/>
                  <a:pt x="173104" y="652953"/>
                  <a:pt x="185766" y="641454"/>
                </a:cubicBezTo>
                <a:cubicBezTo>
                  <a:pt x="195327" y="632704"/>
                  <a:pt x="204232" y="632337"/>
                  <a:pt x="212892" y="637457"/>
                </a:cubicBezTo>
                <a:cubicBezTo>
                  <a:pt x="217516" y="639981"/>
                  <a:pt x="220444" y="643897"/>
                  <a:pt x="223932" y="647271"/>
                </a:cubicBezTo>
                <a:cubicBezTo>
                  <a:pt x="241420" y="664845"/>
                  <a:pt x="259762" y="681841"/>
                  <a:pt x="287167" y="691571"/>
                </a:cubicBezTo>
                <a:cubicBezTo>
                  <a:pt x="299355" y="696027"/>
                  <a:pt x="312354" y="699197"/>
                  <a:pt x="330380" y="692506"/>
                </a:cubicBezTo>
                <a:cubicBezTo>
                  <a:pt x="318517" y="688486"/>
                  <a:pt x="306954" y="689175"/>
                  <a:pt x="296172" y="688108"/>
                </a:cubicBezTo>
                <a:cubicBezTo>
                  <a:pt x="285390" y="687041"/>
                  <a:pt x="279539" y="683953"/>
                  <a:pt x="286974" y="674512"/>
                </a:cubicBezTo>
                <a:cubicBezTo>
                  <a:pt x="291105" y="669267"/>
                  <a:pt x="290555" y="665301"/>
                  <a:pt x="286166" y="661798"/>
                </a:cubicBezTo>
                <a:cubicBezTo>
                  <a:pt x="272052" y="650459"/>
                  <a:pt x="264416" y="633352"/>
                  <a:pt x="236268" y="635338"/>
                </a:cubicBezTo>
                <a:cubicBezTo>
                  <a:pt x="234792" y="635517"/>
                  <a:pt x="233255" y="634754"/>
                  <a:pt x="231734" y="634225"/>
                </a:cubicBezTo>
                <a:cubicBezTo>
                  <a:pt x="225957" y="632316"/>
                  <a:pt x="219575" y="630241"/>
                  <a:pt x="221253" y="623870"/>
                </a:cubicBezTo>
                <a:cubicBezTo>
                  <a:pt x="223227" y="617462"/>
                  <a:pt x="230816" y="615119"/>
                  <a:pt x="237564" y="613590"/>
                </a:cubicBezTo>
                <a:cubicBezTo>
                  <a:pt x="254884" y="609831"/>
                  <a:pt x="268844" y="614072"/>
                  <a:pt x="282259" y="619091"/>
                </a:cubicBezTo>
                <a:cubicBezTo>
                  <a:pt x="314893" y="631509"/>
                  <a:pt x="342201" y="649080"/>
                  <a:pt x="370630" y="665566"/>
                </a:cubicBezTo>
                <a:cubicBezTo>
                  <a:pt x="413275" y="690295"/>
                  <a:pt x="451153" y="719635"/>
                  <a:pt x="498017" y="740532"/>
                </a:cubicBezTo>
                <a:cubicBezTo>
                  <a:pt x="637369" y="802423"/>
                  <a:pt x="774774" y="866448"/>
                  <a:pt x="918036" y="924307"/>
                </a:cubicBezTo>
                <a:cubicBezTo>
                  <a:pt x="970882" y="945666"/>
                  <a:pt x="1024819" y="965469"/>
                  <a:pt x="1079304" y="984494"/>
                </a:cubicBezTo>
                <a:cubicBezTo>
                  <a:pt x="1079509" y="983045"/>
                  <a:pt x="1079744" y="982067"/>
                  <a:pt x="1079935" y="980383"/>
                </a:cubicBezTo>
                <a:cubicBezTo>
                  <a:pt x="1079860" y="979206"/>
                  <a:pt x="1079770" y="977793"/>
                  <a:pt x="1079695" y="976616"/>
                </a:cubicBezTo>
                <a:cubicBezTo>
                  <a:pt x="1041139" y="964679"/>
                  <a:pt x="1003098" y="951491"/>
                  <a:pt x="966178" y="937219"/>
                </a:cubicBezTo>
                <a:cubicBezTo>
                  <a:pt x="875541" y="901932"/>
                  <a:pt x="791930" y="860100"/>
                  <a:pt x="720106" y="807112"/>
                </a:cubicBezTo>
                <a:cubicBezTo>
                  <a:pt x="714181" y="802848"/>
                  <a:pt x="707904" y="802421"/>
                  <a:pt x="698823" y="804708"/>
                </a:cubicBezTo>
                <a:cubicBezTo>
                  <a:pt x="669544" y="812288"/>
                  <a:pt x="659939" y="806334"/>
                  <a:pt x="664513" y="784663"/>
                </a:cubicBezTo>
                <a:cubicBezTo>
                  <a:pt x="665660" y="779304"/>
                  <a:pt x="665686" y="775031"/>
                  <a:pt x="660380" y="771165"/>
                </a:cubicBezTo>
                <a:cubicBezTo>
                  <a:pt x="636661" y="753871"/>
                  <a:pt x="611807" y="737427"/>
                  <a:pt x="584959" y="722409"/>
                </a:cubicBezTo>
                <a:cubicBezTo>
                  <a:pt x="535282" y="694735"/>
                  <a:pt x="482226" y="670082"/>
                  <a:pt x="435649" y="639659"/>
                </a:cubicBezTo>
                <a:cubicBezTo>
                  <a:pt x="421965" y="630403"/>
                  <a:pt x="411440" y="619340"/>
                  <a:pt x="404944" y="606128"/>
                </a:cubicBezTo>
                <a:cubicBezTo>
                  <a:pt x="402872" y="601635"/>
                  <a:pt x="401613" y="595856"/>
                  <a:pt x="408476" y="591466"/>
                </a:cubicBezTo>
                <a:cubicBezTo>
                  <a:pt x="415044" y="587111"/>
                  <a:pt x="420320" y="590506"/>
                  <a:pt x="425225" y="592759"/>
                </a:cubicBezTo>
                <a:cubicBezTo>
                  <a:pt x="445746" y="601899"/>
                  <a:pt x="466578" y="611238"/>
                  <a:pt x="487115" y="620614"/>
                </a:cubicBezTo>
                <a:cubicBezTo>
                  <a:pt x="507947" y="629954"/>
                  <a:pt x="528514" y="639800"/>
                  <a:pt x="550277" y="649738"/>
                </a:cubicBezTo>
                <a:cubicBezTo>
                  <a:pt x="551408" y="644145"/>
                  <a:pt x="546904" y="643504"/>
                  <a:pt x="544421" y="641907"/>
                </a:cubicBezTo>
                <a:cubicBezTo>
                  <a:pt x="509355" y="619344"/>
                  <a:pt x="471190" y="599529"/>
                  <a:pt x="431905" y="580799"/>
                </a:cubicBezTo>
                <a:cubicBezTo>
                  <a:pt x="401512" y="566211"/>
                  <a:pt x="371947" y="550574"/>
                  <a:pt x="351177" y="528177"/>
                </a:cubicBezTo>
                <a:cubicBezTo>
                  <a:pt x="343180" y="519419"/>
                  <a:pt x="338696" y="509759"/>
                  <a:pt x="339749" y="498244"/>
                </a:cubicBezTo>
                <a:cubicBezTo>
                  <a:pt x="340115" y="494641"/>
                  <a:pt x="340481" y="491037"/>
                  <a:pt x="346313" y="489145"/>
                </a:cubicBezTo>
                <a:cubicBezTo>
                  <a:pt x="350979" y="487631"/>
                  <a:pt x="354067" y="489392"/>
                  <a:pt x="356579" y="491460"/>
                </a:cubicBezTo>
                <a:cubicBezTo>
                  <a:pt x="360984" y="495197"/>
                  <a:pt x="365388" y="498934"/>
                  <a:pt x="371505" y="501516"/>
                </a:cubicBezTo>
                <a:cubicBezTo>
                  <a:pt x="408203" y="517000"/>
                  <a:pt x="442659" y="534654"/>
                  <a:pt x="476275" y="553122"/>
                </a:cubicBezTo>
                <a:cubicBezTo>
                  <a:pt x="531461" y="583213"/>
                  <a:pt x="586103" y="614082"/>
                  <a:pt x="649952" y="635294"/>
                </a:cubicBezTo>
                <a:cubicBezTo>
                  <a:pt x="673972" y="643298"/>
                  <a:pt x="698805" y="650018"/>
                  <a:pt x="727161" y="651328"/>
                </a:cubicBezTo>
                <a:cubicBezTo>
                  <a:pt x="726126" y="649081"/>
                  <a:pt x="724263" y="647883"/>
                  <a:pt x="722417" y="646921"/>
                </a:cubicBezTo>
                <a:cubicBezTo>
                  <a:pt x="660627" y="615969"/>
                  <a:pt x="600830" y="583590"/>
                  <a:pt x="546079" y="546328"/>
                </a:cubicBezTo>
                <a:cubicBezTo>
                  <a:pt x="478576" y="500409"/>
                  <a:pt x="420223" y="448637"/>
                  <a:pt x="378182" y="386585"/>
                </a:cubicBezTo>
                <a:cubicBezTo>
                  <a:pt x="376229" y="383975"/>
                  <a:pt x="374884" y="381528"/>
                  <a:pt x="370158" y="382100"/>
                </a:cubicBezTo>
                <a:cubicBezTo>
                  <a:pt x="358064" y="383802"/>
                  <a:pt x="356583" y="379236"/>
                  <a:pt x="357861" y="371252"/>
                </a:cubicBezTo>
                <a:cubicBezTo>
                  <a:pt x="361373" y="351608"/>
                  <a:pt x="352380" y="336565"/>
                  <a:pt x="331313" y="328203"/>
                </a:cubicBezTo>
                <a:cubicBezTo>
                  <a:pt x="316037" y="321986"/>
                  <a:pt x="303183" y="316425"/>
                  <a:pt x="319354" y="299282"/>
                </a:cubicBezTo>
                <a:cubicBezTo>
                  <a:pt x="323265" y="295249"/>
                  <a:pt x="321459" y="290249"/>
                  <a:pt x="319682" y="285719"/>
                </a:cubicBezTo>
                <a:cubicBezTo>
                  <a:pt x="317166" y="278905"/>
                  <a:pt x="312080" y="273828"/>
                  <a:pt x="306391" y="268585"/>
                </a:cubicBezTo>
                <a:cubicBezTo>
                  <a:pt x="303227" y="265647"/>
                  <a:pt x="299399" y="261602"/>
                  <a:pt x="303294" y="257334"/>
                </a:cubicBezTo>
                <a:cubicBezTo>
                  <a:pt x="307735" y="252289"/>
                  <a:pt x="314131" y="254598"/>
                  <a:pt x="319242" y="255403"/>
                </a:cubicBezTo>
                <a:cubicBezTo>
                  <a:pt x="342683" y="258970"/>
                  <a:pt x="357062" y="269803"/>
                  <a:pt x="364093" y="286745"/>
                </a:cubicBezTo>
                <a:cubicBezTo>
                  <a:pt x="368651" y="297582"/>
                  <a:pt x="374307" y="297608"/>
                  <a:pt x="385301" y="287973"/>
                </a:cubicBezTo>
                <a:cubicBezTo>
                  <a:pt x="397712" y="277216"/>
                  <a:pt x="408079" y="276436"/>
                  <a:pt x="417598" y="285722"/>
                </a:cubicBezTo>
                <a:cubicBezTo>
                  <a:pt x="425226" y="293339"/>
                  <a:pt x="431406" y="301607"/>
                  <a:pt x="440155" y="308139"/>
                </a:cubicBezTo>
                <a:cubicBezTo>
                  <a:pt x="463623" y="326175"/>
                  <a:pt x="485720" y="346039"/>
                  <a:pt x="534406" y="339430"/>
                </a:cubicBezTo>
                <a:cubicBezTo>
                  <a:pt x="520872" y="332528"/>
                  <a:pt x="507316" y="334645"/>
                  <a:pt x="495633" y="333450"/>
                </a:cubicBezTo>
                <a:cubicBezTo>
                  <a:pt x="487244" y="332567"/>
                  <a:pt x="478750" y="330037"/>
                  <a:pt x="486289" y="322243"/>
                </a:cubicBezTo>
                <a:cubicBezTo>
                  <a:pt x="494951" y="313365"/>
                  <a:pt x="489365" y="309771"/>
                  <a:pt x="484000" y="304964"/>
                </a:cubicBezTo>
                <a:cubicBezTo>
                  <a:pt x="471673" y="293645"/>
                  <a:pt x="461604" y="280392"/>
                  <a:pt x="436911" y="280536"/>
                </a:cubicBezTo>
                <a:cubicBezTo>
                  <a:pt x="433041" y="280530"/>
                  <a:pt x="429923" y="278297"/>
                  <a:pt x="426865" y="277007"/>
                </a:cubicBezTo>
                <a:cubicBezTo>
                  <a:pt x="422581" y="275154"/>
                  <a:pt x="418872" y="272993"/>
                  <a:pt x="420654" y="268269"/>
                </a:cubicBezTo>
                <a:cubicBezTo>
                  <a:pt x="422468" y="264016"/>
                  <a:pt x="426748" y="261125"/>
                  <a:pt x="432329" y="259975"/>
                </a:cubicBezTo>
                <a:cubicBezTo>
                  <a:pt x="437320" y="258895"/>
                  <a:pt x="442621" y="258016"/>
                  <a:pt x="447672" y="257879"/>
                </a:cubicBezTo>
                <a:cubicBezTo>
                  <a:pt x="470223" y="256809"/>
                  <a:pt x="486254" y="265543"/>
                  <a:pt x="502242" y="273572"/>
                </a:cubicBezTo>
                <a:cubicBezTo>
                  <a:pt x="558179" y="301436"/>
                  <a:pt x="607891" y="334326"/>
                  <a:pt x="659874" y="365516"/>
                </a:cubicBezTo>
                <a:cubicBezTo>
                  <a:pt x="711842" y="396471"/>
                  <a:pt x="772192" y="418818"/>
                  <a:pt x="829177" y="444421"/>
                </a:cubicBezTo>
                <a:cubicBezTo>
                  <a:pt x="960626" y="503711"/>
                  <a:pt x="1092650" y="562693"/>
                  <a:pt x="1231903" y="613682"/>
                </a:cubicBezTo>
                <a:cubicBezTo>
                  <a:pt x="1368099" y="663381"/>
                  <a:pt x="1823141" y="686561"/>
                  <a:pt x="1911736" y="685084"/>
                </a:cubicBezTo>
                <a:cubicBezTo>
                  <a:pt x="2024994" y="682992"/>
                  <a:pt x="2291986" y="655399"/>
                  <a:pt x="2564313" y="632143"/>
                </a:cubicBezTo>
                <a:cubicBezTo>
                  <a:pt x="2595089" y="629364"/>
                  <a:pt x="2625288" y="626893"/>
                  <a:pt x="2657304" y="624913"/>
                </a:cubicBezTo>
                <a:cubicBezTo>
                  <a:pt x="3564401" y="568191"/>
                  <a:pt x="4203594" y="276765"/>
                  <a:pt x="4235818" y="259339"/>
                </a:cubicBezTo>
                <a:cubicBezTo>
                  <a:pt x="4287616" y="231474"/>
                  <a:pt x="4460006" y="176429"/>
                  <a:pt x="4460331" y="176864"/>
                </a:cubicBezTo>
                <a:cubicBezTo>
                  <a:pt x="4464175" y="181144"/>
                  <a:pt x="4483735" y="184529"/>
                  <a:pt x="4499578" y="186791"/>
                </a:cubicBezTo>
                <a:lnTo>
                  <a:pt x="4514640" y="188841"/>
                </a:lnTo>
                <a:lnTo>
                  <a:pt x="4516523" y="189988"/>
                </a:lnTo>
                <a:cubicBezTo>
                  <a:pt x="4522035" y="190091"/>
                  <a:pt x="4521760" y="189857"/>
                  <a:pt x="4518126" y="189316"/>
                </a:cubicBezTo>
                <a:lnTo>
                  <a:pt x="4514640" y="188841"/>
                </a:lnTo>
                <a:lnTo>
                  <a:pt x="4511569" y="186970"/>
                </a:lnTo>
                <a:cubicBezTo>
                  <a:pt x="4510788" y="185226"/>
                  <a:pt x="4510719" y="182981"/>
                  <a:pt x="4510888" y="180943"/>
                </a:cubicBezTo>
                <a:cubicBezTo>
                  <a:pt x="4511690" y="170169"/>
                  <a:pt x="4517648" y="160906"/>
                  <a:pt x="4531865" y="155151"/>
                </a:cubicBezTo>
                <a:cubicBezTo>
                  <a:pt x="4545507" y="149703"/>
                  <a:pt x="4559473" y="144689"/>
                  <a:pt x="4573441" y="139676"/>
                </a:cubicBezTo>
                <a:cubicBezTo>
                  <a:pt x="4585075" y="135420"/>
                  <a:pt x="4593048" y="134454"/>
                  <a:pt x="4594964" y="145847"/>
                </a:cubicBezTo>
                <a:cubicBezTo>
                  <a:pt x="4596879" y="157242"/>
                  <a:pt x="4613452" y="160454"/>
                  <a:pt x="4623059" y="152410"/>
                </a:cubicBezTo>
                <a:cubicBezTo>
                  <a:pt x="4660632" y="120811"/>
                  <a:pt x="4705757" y="95654"/>
                  <a:pt x="4748356" y="68192"/>
                </a:cubicBezTo>
                <a:cubicBezTo>
                  <a:pt x="4778098" y="49168"/>
                  <a:pt x="4809406" y="31378"/>
                  <a:pt x="4833812" y="8017"/>
                </a:cubicBezTo>
                <a:cubicBezTo>
                  <a:pt x="4838299" y="3678"/>
                  <a:pt x="4842399" y="-2039"/>
                  <a:pt x="4850908" y="727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55C026-4747-7D5B-8CA3-DF58165DA05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63429" y="683419"/>
            <a:ext cx="3494859" cy="549116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Annual TRI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 Collection, Publication, and Analysis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Cycle</a:t>
            </a:r>
          </a:p>
        </p:txBody>
      </p:sp>
      <p:graphicFrame>
        <p:nvGraphicFramePr>
          <p:cNvPr id="4" name="Diagram 3" descr="Steps in the TRI data collection cycle. These steps are explained in text at https://www.epa.gov/toxics-release-inventory-tri-program/basics-tri-reporting#fourth">
            <a:extLst>
              <a:ext uri="{FF2B5EF4-FFF2-40B4-BE49-F238E27FC236}">
                <a16:creationId xmlns:a16="http://schemas.microsoft.com/office/drawing/2014/main" id="{88A788F4-D18E-A3B3-C807-7FF9147EBB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5904152"/>
              </p:ext>
            </p:extLst>
          </p:nvPr>
        </p:nvGraphicFramePr>
        <p:xfrm>
          <a:off x="4236356" y="322014"/>
          <a:ext cx="7049655" cy="5899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Graphic 5">
            <a:extLst>
              <a:ext uri="{FF2B5EF4-FFF2-40B4-BE49-F238E27FC236}">
                <a16:creationId xmlns:a16="http://schemas.microsoft.com/office/drawing/2014/main" id="{8C6EF201-B0D3-C96F-2D4C-680C260FF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617409">
            <a:off x="2964274" y="1338599"/>
            <a:ext cx="1699440" cy="4442472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4D5C181-0614-DB4D-F4CE-C339CC8F90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1575418">
            <a:off x="10767125" y="579359"/>
            <a:ext cx="1508464" cy="18132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70A08A-02FD-94AF-2C99-EFDBCE3F0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6382" y="6343312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1ACB710-0265-4668-9FC1-C9C0EDA73F24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688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9DF71-0260-4FF3-8355-BDAA89C6D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380" y="213880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Why Does EPA Make </a:t>
            </a:r>
            <a:r>
              <a:rPr lang="en-US" sz="4000" dirty="0">
                <a:solidFill>
                  <a:schemeClr val="bg1"/>
                </a:solidFill>
              </a:rPr>
              <a:t>Preliminary Data </a:t>
            </a:r>
            <a:r>
              <a:rPr lang="en-US" sz="4000" dirty="0">
                <a:solidFill>
                  <a:srgbClr val="FFFFFF"/>
                </a:solidFill>
              </a:rPr>
              <a:t>Available?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477C1C3D-0A6D-4885-B979-4E3999FAE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27" y="2217145"/>
            <a:ext cx="9698182" cy="37403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EPA has published the preliminary data since 2009, to: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responsive to requests from the public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effectLst/>
                <a:latin typeface="Calibri Light"/>
                <a:ea typeface="Calibri" panose="020F0502020204030204" pitchFamily="34" charset="0"/>
                <a:cs typeface="Times New Roman"/>
              </a:rPr>
              <a:t>allow community members and others </a:t>
            </a:r>
            <a:r>
              <a:rPr lang="en-US" dirty="0">
                <a:latin typeface="Calibri Light"/>
                <a:ea typeface="Calibri" panose="020F0502020204030204" pitchFamily="34" charset="0"/>
                <a:cs typeface="Times New Roman"/>
              </a:rPr>
              <a:t>access</a:t>
            </a:r>
            <a:r>
              <a:rPr lang="en-US" dirty="0">
                <a:effectLst/>
                <a:latin typeface="Calibri Light"/>
                <a:ea typeface="Calibri" panose="020F0502020204030204" pitchFamily="34" charset="0"/>
                <a:cs typeface="Times New Roman"/>
              </a:rPr>
              <a:t> to the most recent TRI data prior to the publication of the dataset used for the TRI National Analysis</a:t>
            </a:r>
          </a:p>
          <a:p>
            <a:pPr marR="0" lvl="0"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allow facilities to see how their recently submitted data are presented to the public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99B42-EA58-4F9A-96FB-A3DE4F24B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431"/>
            <a:ext cx="44591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1ACB710-0265-4668-9FC1-C9C0EDA73F24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199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DF71-0260-4FF3-8355-BDAA89C6D1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01612" y="226437"/>
            <a:ext cx="7259624" cy="89535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How Can You Use This Dataset?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C1C3D-0A6D-4885-B979-4E3999FAE68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3964" y="1357313"/>
            <a:ext cx="7640021" cy="53641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effectLst/>
                <a:latin typeface="Calibri Light"/>
                <a:ea typeface="Calibri" panose="020F0502020204030204" pitchFamily="34" charset="0"/>
                <a:cs typeface="Times New Roman"/>
              </a:rPr>
              <a:t>Determine if a particular facility has reported for the most recent calendar year.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effectLst/>
                <a:latin typeface="Calibri Light"/>
                <a:ea typeface="Calibri" panose="020F0502020204030204" pitchFamily="34" charset="0"/>
                <a:cs typeface="Times New Roman"/>
              </a:rPr>
              <a:t>Determine what chemicals a particular facility is releasing into the environment or otherwise managing as waste,</a:t>
            </a:r>
            <a:r>
              <a:rPr lang="en-US" dirty="0">
                <a:latin typeface="Calibri Light"/>
                <a:ea typeface="Calibri" panose="020F0502020204030204" pitchFamily="34" charset="0"/>
                <a:cs typeface="Times New Roman"/>
              </a:rPr>
              <a:t> and how they are managed.</a:t>
            </a:r>
            <a:endParaRPr lang="en-US" dirty="0">
              <a:effectLst/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out if a particular facility initiated any pollution prevention activities in the most recent calendar year.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2800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1FA21C-DE51-42B4-8458-B604A4617537}"/>
              </a:ext>
            </a:extLst>
          </p:cNvPr>
          <p:cNvSpPr txBox="1"/>
          <p:nvPr/>
        </p:nvSpPr>
        <p:spPr>
          <a:xfrm>
            <a:off x="1107440" y="5682997"/>
            <a:ext cx="10163534" cy="584775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Access the most current TRI data on a facility-by-facility basis</a:t>
            </a:r>
          </a:p>
        </p:txBody>
      </p:sp>
      <p:pic>
        <p:nvPicPr>
          <p:cNvPr id="8" name="Picture 7" descr="A group of people in a library">
            <a:extLst>
              <a:ext uri="{FF2B5EF4-FFF2-40B4-BE49-F238E27FC236}">
                <a16:creationId xmlns:a16="http://schemas.microsoft.com/office/drawing/2014/main" id="{40D8FE12-ED25-D1D4-94CE-9017D0752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022" y="1739141"/>
            <a:ext cx="4219470" cy="2812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99B42-EA58-4F9A-96FB-A3DE4F24B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B710-0265-4668-9FC1-C9C0EDA73F2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53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5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9DF71-0260-4FF3-8355-BDAA89C6D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4930" y="330345"/>
            <a:ext cx="4840010" cy="13620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Important Considerations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17B8F3B8-7D67-6220-3D81-4C16766184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" r="23017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C1C3D-0A6D-4885-B979-4E3999FAE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21513"/>
            <a:ext cx="5726545" cy="4706141"/>
          </a:xfrm>
        </p:spPr>
        <p:txBody>
          <a:bodyPr>
            <a:normAutofit/>
          </a:bodyPr>
          <a:lstStyle/>
          <a:p>
            <a:pPr marR="0" lvl="0">
              <a:spcBef>
                <a:spcPts val="0"/>
              </a:spcBef>
              <a:spcAft>
                <a:spcPts val="1200"/>
              </a:spcAft>
            </a:pPr>
            <a:r>
              <a:rPr lang="en-US" sz="2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 for a certain facility may change if that facility revises its data after the reporting deadline. EPA updates the </a:t>
            </a:r>
            <a:r>
              <a:rPr lang="en-US" sz="2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preliminary data several times in August and September. </a:t>
            </a:r>
            <a:endParaRPr lang="en-US" sz="2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1200"/>
              </a:spcAft>
            </a:pPr>
            <a:r>
              <a:rPr lang="en-US" sz="2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 have not undergone the complete TRI data quality process. 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There are many quality-checks built into the         TRI-MEweb reporting software.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TRI Data Quality webpage</a:t>
            </a:r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has more details.</a:t>
            </a:r>
            <a:endParaRPr lang="en-US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1200"/>
              </a:spcAft>
            </a:pPr>
            <a:r>
              <a:rPr lang="en-US" sz="2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Preliminary data aren’t available in other online TRI tools until October.</a:t>
            </a:r>
          </a:p>
          <a:p>
            <a:pPr marR="0" lvl="0">
              <a:spcBef>
                <a:spcPts val="0"/>
              </a:spcBef>
              <a:spcAft>
                <a:spcPts val="800"/>
              </a:spcAft>
            </a:pPr>
            <a:r>
              <a:rPr lang="en-US" sz="2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2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ee </a:t>
            </a:r>
            <a:r>
              <a:rPr lang="en-US" sz="22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Factors to Consider</a:t>
            </a:r>
            <a:r>
              <a:rPr lang="en-US" sz="22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 When Using TRI Data</a:t>
            </a:r>
            <a:r>
              <a:rPr lang="en-US" sz="2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for more details.</a:t>
            </a:r>
            <a:endParaRPr lang="en-US" sz="19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99B42-EA58-4F9A-96FB-A3DE4F24B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849" y="6291983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1ACB710-0265-4668-9FC1-C9C0EDA73F24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904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8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4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6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18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526EB1-6224-4090-A15E-AFC02442D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3000"/>
              </a:spcAft>
            </a:pP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Accessing the Preliminary Data:</a:t>
            </a:r>
            <a:b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800" b="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Walkthrough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5963A7-ED02-4F75-8EE2-9BC7620F7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46837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1ACB710-0265-4668-9FC1-C9C0EDA73F24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609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9DF71-0260-4FF3-8355-BDAA89C6D1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1248" y="548640"/>
            <a:ext cx="3600860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Resources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C1C3D-0A6D-4885-B979-4E3999FAE68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26418" y="552091"/>
            <a:ext cx="6465218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>
              <a:spcBef>
                <a:spcPts val="0"/>
              </a:spcBef>
              <a:spcAft>
                <a:spcPts val="600"/>
              </a:spcAft>
            </a:pPr>
            <a:r>
              <a:rPr lang="en-US" i="1" dirty="0">
                <a:effectLst/>
                <a:hlinkClick r:id="rId2"/>
              </a:rPr>
              <a:t>Factors to Consider Whe</a:t>
            </a:r>
            <a:r>
              <a:rPr lang="en-US" i="1" dirty="0">
                <a:hlinkClick r:id="rId2"/>
              </a:rPr>
              <a:t>n Using TRI Data</a:t>
            </a:r>
            <a:endParaRPr lang="en-US" i="1" dirty="0"/>
          </a:p>
          <a:p>
            <a:pPr marR="0" lvl="0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ffectLst/>
                <a:hlinkClick r:id="rId3"/>
              </a:rPr>
              <a:t>Plain-language TRI </a:t>
            </a:r>
            <a:r>
              <a:rPr lang="en-US" dirty="0">
                <a:hlinkClick r:id="rId3"/>
              </a:rPr>
              <a:t>g</a:t>
            </a:r>
            <a:r>
              <a:rPr lang="en-US" dirty="0">
                <a:effectLst/>
                <a:hlinkClick r:id="rId3"/>
              </a:rPr>
              <a:t>lossary</a:t>
            </a:r>
            <a:endParaRPr lang="en-US" dirty="0">
              <a:effectLst/>
            </a:endParaRPr>
          </a:p>
          <a:p>
            <a:pPr marR="0" lvl="0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linkClick r:id="rId4"/>
              </a:rPr>
              <a:t>Look Inside a TRI Facility</a:t>
            </a:r>
            <a:endParaRPr lang="en-US" dirty="0">
              <a:effectLst/>
            </a:endParaRPr>
          </a:p>
          <a:p>
            <a:pPr marR="0" lvl="0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ffectLst/>
              </a:rPr>
              <a:t>Resources and contact information include: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linkClick r:id="rId5"/>
              </a:rPr>
              <a:t>tri.help@epa.gov</a:t>
            </a:r>
            <a:r>
              <a:rPr lang="en-US" dirty="0"/>
              <a:t> </a:t>
            </a:r>
            <a:endParaRPr lang="en-US" dirty="0">
              <a:effectLst/>
            </a:endParaRPr>
          </a:p>
          <a:p>
            <a:pPr marR="0"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linkClick r:id="rId6"/>
              </a:rPr>
              <a:t>Basic data files documentation</a:t>
            </a:r>
            <a:endParaRPr lang="en-US" dirty="0"/>
          </a:p>
          <a:p>
            <a:pPr marR="0"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linkClick r:id="rId7"/>
              </a:rPr>
              <a:t>Basic Plus data files documentation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TRI TEQ Data File Documentation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linkClick r:id="rId9"/>
              </a:rPr>
              <a:t>TRI Reporting Forms &amp; Instructions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99B42-EA58-4F9A-96FB-A3DE4F24B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1ACB710-0265-4668-9FC1-C9C0EDA73F24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10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A1896-45DD-4B83-A3E0-516C90AC6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8213" y="403277"/>
            <a:ext cx="4852078" cy="889814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Webinar Reminders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1D238-2FF9-4BA3-BAA0-35DEE6267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720" y="1500731"/>
            <a:ext cx="10997379" cy="4676232"/>
          </a:xfrm>
        </p:spPr>
        <p:txBody>
          <a:bodyPr>
            <a:noAutofit/>
          </a:bodyPr>
          <a:lstStyle/>
          <a:p>
            <a:r>
              <a:rPr lang="en-US" sz="3200" dirty="0">
                <a:latin typeface="+mj-lt"/>
              </a:rPr>
              <a:t>Disconnect from any VPN for the best audio/video quality.</a:t>
            </a:r>
          </a:p>
          <a:p>
            <a:r>
              <a:rPr lang="en-US" sz="3200" dirty="0">
                <a:latin typeface="+mj-lt"/>
              </a:rPr>
              <a:t>If you have audio/video issues, ‘leave’ the meeting and then </a:t>
            </a:r>
            <a:br>
              <a:rPr lang="en-US" sz="3200" dirty="0">
                <a:latin typeface="+mj-lt"/>
              </a:rPr>
            </a:br>
            <a:r>
              <a:rPr lang="en-US" sz="3200" dirty="0">
                <a:latin typeface="+mj-lt"/>
              </a:rPr>
              <a:t>re-enter.</a:t>
            </a:r>
          </a:p>
          <a:p>
            <a:r>
              <a:rPr lang="en-US" sz="3200" dirty="0">
                <a:latin typeface="+mj-lt"/>
              </a:rPr>
              <a:t>Please mute your microphone throughout the meeting.</a:t>
            </a:r>
          </a:p>
          <a:p>
            <a:r>
              <a:rPr lang="en-US" sz="3200" dirty="0">
                <a:latin typeface="+mj-lt"/>
              </a:rPr>
              <a:t>If you have a question, please ask through the chat. We will do our best to answer any questions at the end of the session. </a:t>
            </a:r>
          </a:p>
          <a:p>
            <a:r>
              <a:rPr lang="en-US" sz="3200" dirty="0">
                <a:latin typeface="+mj-lt"/>
              </a:rPr>
              <a:t>If you have any other technical difficulties and cannot access the chat, please email Chloe Durand at </a:t>
            </a:r>
            <a:r>
              <a:rPr lang="en-US" sz="3200" dirty="0">
                <a:latin typeface="+mj-lt"/>
                <a:hlinkClick r:id="rId2"/>
              </a:rPr>
              <a:t>durand.chloe@epa.gov</a:t>
            </a:r>
            <a:r>
              <a:rPr lang="en-US" sz="32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3845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2B25C-4FFD-4BA2-BA05-F64C11651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4067" y="397887"/>
            <a:ext cx="3817605" cy="895234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Accessing Chat</a:t>
            </a:r>
          </a:p>
        </p:txBody>
      </p:sp>
      <p:pic>
        <p:nvPicPr>
          <p:cNvPr id="15" name="Picture 14" descr="Zoom toolbar with options such as mute, turn video on/off, and chat">
            <a:extLst>
              <a:ext uri="{FF2B5EF4-FFF2-40B4-BE49-F238E27FC236}">
                <a16:creationId xmlns:a16="http://schemas.microsoft.com/office/drawing/2014/main" id="{C0C1C260-D816-4AB6-8F03-A4574D7B0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6" y="1761834"/>
            <a:ext cx="11224087" cy="6088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5F5D16-F32B-4D5D-BA14-D8F29577BEA2}"/>
              </a:ext>
            </a:extLst>
          </p:cNvPr>
          <p:cNvSpPr txBox="1"/>
          <p:nvPr/>
        </p:nvSpPr>
        <p:spPr>
          <a:xfrm>
            <a:off x="2465298" y="2925421"/>
            <a:ext cx="27295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+mj-lt"/>
                <a:cs typeface="Arial" panose="020B0604020202020204" pitchFamily="34" charset="0"/>
              </a:rPr>
              <a:t>1. Click “Chat” at any point to open the chat box to ask questions. </a:t>
            </a:r>
          </a:p>
        </p:txBody>
      </p:sp>
      <p:sp>
        <p:nvSpPr>
          <p:cNvPr id="13" name="Oval 12" descr="A transparent oval circling the &quot;chat&quot; icon">
            <a:extLst>
              <a:ext uri="{FF2B5EF4-FFF2-40B4-BE49-F238E27FC236}">
                <a16:creationId xmlns:a16="http://schemas.microsoft.com/office/drawing/2014/main" id="{164146A1-445D-4F63-B741-0E895EEC2B83}"/>
              </a:ext>
            </a:extLst>
          </p:cNvPr>
          <p:cNvSpPr/>
          <p:nvPr/>
        </p:nvSpPr>
        <p:spPr>
          <a:xfrm>
            <a:off x="4775739" y="1770893"/>
            <a:ext cx="1004381" cy="562615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28741E3-5DC2-419D-BFC9-68585AF61E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4645539" y="2396661"/>
            <a:ext cx="498464" cy="608819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D9BB315-ED85-4AAC-98A4-BD27F61CBD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5048463" y="5278313"/>
            <a:ext cx="636407" cy="1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E46BF93-3879-4C4F-A815-C7772E465EFA}"/>
              </a:ext>
            </a:extLst>
          </p:cNvPr>
          <p:cNvSpPr txBox="1"/>
          <p:nvPr/>
        </p:nvSpPr>
        <p:spPr>
          <a:xfrm>
            <a:off x="3827998" y="4829611"/>
            <a:ext cx="1635083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+mj-lt"/>
                <a:cs typeface="Arial" panose="020B0604020202020204" pitchFamily="34" charset="0"/>
              </a:rPr>
              <a:t>2. Type message </a:t>
            </a:r>
          </a:p>
          <a:p>
            <a:r>
              <a:rPr lang="en-US" sz="2500" dirty="0">
                <a:latin typeface="+mj-lt"/>
                <a:cs typeface="Arial" panose="020B0604020202020204" pitchFamily="34" charset="0"/>
              </a:rPr>
              <a:t>and send.</a:t>
            </a:r>
          </a:p>
          <a:p>
            <a:endParaRPr lang="en-US" sz="1350" dirty="0">
              <a:latin typeface="+mj-lt"/>
            </a:endParaRPr>
          </a:p>
        </p:txBody>
      </p:sp>
      <p:pic>
        <p:nvPicPr>
          <p:cNvPr id="14" name="Picture 13" descr="Screenshot of the Zoom chat box feature">
            <a:extLst>
              <a:ext uri="{FF2B5EF4-FFF2-40B4-BE49-F238E27FC236}">
                <a16:creationId xmlns:a16="http://schemas.microsoft.com/office/drawing/2014/main" id="{AAA7196B-F14A-4E55-A4BC-6A716654B3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04" y="4556637"/>
            <a:ext cx="3363365" cy="1534535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04177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08920-3A56-47FC-B823-4D2F98047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2104" y="338622"/>
            <a:ext cx="5463273" cy="895234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Mute Audio and Video</a:t>
            </a:r>
          </a:p>
        </p:txBody>
      </p:sp>
      <p:pic>
        <p:nvPicPr>
          <p:cNvPr id="14" name="Picture 13" descr="Zoom toolbar with options including chat, mute/unmute, and turn video on/off">
            <a:extLst>
              <a:ext uri="{FF2B5EF4-FFF2-40B4-BE49-F238E27FC236}">
                <a16:creationId xmlns:a16="http://schemas.microsoft.com/office/drawing/2014/main" id="{E0384471-C9D1-404A-91B8-2840751A63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6" y="1761834"/>
            <a:ext cx="11224087" cy="608817"/>
          </a:xfrm>
          <a:prstGeom prst="rect">
            <a:avLst/>
          </a:prstGeom>
        </p:spPr>
      </p:pic>
      <p:sp>
        <p:nvSpPr>
          <p:cNvPr id="8" name="Oval 7" descr="Transparent green oval circling the &quot;mute&quot; and &quot;stop video&quot; icons in the toolbar">
            <a:extLst>
              <a:ext uri="{FF2B5EF4-FFF2-40B4-BE49-F238E27FC236}">
                <a16:creationId xmlns:a16="http://schemas.microsoft.com/office/drawing/2014/main" id="{F3D90D11-FE9B-4C67-948B-3C2FA1BFE854}"/>
              </a:ext>
            </a:extLst>
          </p:cNvPr>
          <p:cNvSpPr/>
          <p:nvPr/>
        </p:nvSpPr>
        <p:spPr>
          <a:xfrm>
            <a:off x="567889" y="1703715"/>
            <a:ext cx="2022912" cy="725054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Picture 10" descr="A screenshot of the unmute and start video buttons in the Zoom toolbar">
            <a:extLst>
              <a:ext uri="{FF2B5EF4-FFF2-40B4-BE49-F238E27FC236}">
                <a16:creationId xmlns:a16="http://schemas.microsoft.com/office/drawing/2014/main" id="{F8A2E5A6-D917-4673-8460-6CABD73CB4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566" y="3046067"/>
            <a:ext cx="3023164" cy="9798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5E8536-D932-4ACD-B95C-191E3D0F8BD3}"/>
              </a:ext>
            </a:extLst>
          </p:cNvPr>
          <p:cNvSpPr txBox="1"/>
          <p:nvPr/>
        </p:nvSpPr>
        <p:spPr>
          <a:xfrm>
            <a:off x="2720791" y="4951520"/>
            <a:ext cx="2040895" cy="8617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+mj-lt"/>
                <a:cs typeface="Arial" panose="020B0604020202020204" pitchFamily="34" charset="0"/>
              </a:rPr>
              <a:t>Microphone muted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812955-B12D-4001-976A-AFD092D8DC22}"/>
              </a:ext>
            </a:extLst>
          </p:cNvPr>
          <p:cNvSpPr txBox="1"/>
          <p:nvPr/>
        </p:nvSpPr>
        <p:spPr>
          <a:xfrm>
            <a:off x="7177613" y="5050251"/>
            <a:ext cx="1607764" cy="4770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+mj-lt"/>
                <a:cs typeface="Arial" panose="020B0604020202020204" pitchFamily="34" charset="0"/>
              </a:rPr>
              <a:t>Video off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B66929B-02A1-491D-9EC5-2EF7984156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3237471" y="3961406"/>
            <a:ext cx="1078463" cy="97984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261A628-BA6A-4DEE-9CAE-CDA3F0EF4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6987295" y="3761247"/>
            <a:ext cx="815936" cy="1236743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7570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3DCF7-44B9-4DDF-99B0-202B8EE1E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7631" y="391801"/>
            <a:ext cx="7521387" cy="895234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Turn on Closed Captioning (CC)</a:t>
            </a:r>
          </a:p>
        </p:txBody>
      </p:sp>
      <p:pic>
        <p:nvPicPr>
          <p:cNvPr id="4" name="Picture 3" descr="Transparent green oval around the &quot;live transcript&quot; button">
            <a:extLst>
              <a:ext uri="{FF2B5EF4-FFF2-40B4-BE49-F238E27FC236}">
                <a16:creationId xmlns:a16="http://schemas.microsoft.com/office/drawing/2014/main" id="{234AFECD-B2E8-4775-AB0E-8D54975D7C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6" y="1761834"/>
            <a:ext cx="11224087" cy="608817"/>
          </a:xfrm>
          <a:prstGeom prst="rect">
            <a:avLst/>
          </a:prstGeom>
        </p:spPr>
      </p:pic>
      <p:sp>
        <p:nvSpPr>
          <p:cNvPr id="5" name="Oval 4" descr="Transparent green oval around the &quot;live transcript&quot; button">
            <a:extLst>
              <a:ext uri="{FF2B5EF4-FFF2-40B4-BE49-F238E27FC236}">
                <a16:creationId xmlns:a16="http://schemas.microsoft.com/office/drawing/2014/main" id="{30588C5F-6661-4936-AC9B-847225B580D9}"/>
              </a:ext>
            </a:extLst>
          </p:cNvPr>
          <p:cNvSpPr/>
          <p:nvPr/>
        </p:nvSpPr>
        <p:spPr>
          <a:xfrm>
            <a:off x="7658100" y="1714354"/>
            <a:ext cx="1514476" cy="70377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2A47CB1-94E4-40F5-8BC1-547DEAAB8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457202" y="2571933"/>
            <a:ext cx="505261" cy="49076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584796B-8D2A-4C32-8D7D-5FFFC6FB490E}"/>
              </a:ext>
            </a:extLst>
          </p:cNvPr>
          <p:cNvSpPr txBox="1"/>
          <p:nvPr/>
        </p:nvSpPr>
        <p:spPr>
          <a:xfrm>
            <a:off x="6580743" y="3062698"/>
            <a:ext cx="12287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+mj-lt"/>
              </a:rPr>
              <a:t>Click on the icon to open a menu </a:t>
            </a:r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429B5D1-56E1-4E25-B977-1C0BB0AEA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463" y="4557424"/>
            <a:ext cx="1663700" cy="142875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06D5ED0-3C04-465F-ACF5-C1E3DB62E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457202" y="4907530"/>
            <a:ext cx="372983" cy="440689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F8B2BC-2BC0-46E3-B5F9-EEDCEC68D7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9737724" y="5179738"/>
            <a:ext cx="316766" cy="317468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F7E7593-C70C-4E9E-BC52-06F9B9FBD815}"/>
              </a:ext>
            </a:extLst>
          </p:cNvPr>
          <p:cNvSpPr txBox="1"/>
          <p:nvPr/>
        </p:nvSpPr>
        <p:spPr>
          <a:xfrm>
            <a:off x="10166051" y="5249701"/>
            <a:ext cx="17687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+mj-lt"/>
              </a:rPr>
              <a:t>Select preference</a:t>
            </a:r>
          </a:p>
        </p:txBody>
      </p:sp>
    </p:spTree>
    <p:extLst>
      <p:ext uri="{BB962C8B-B14F-4D97-AF65-F5344CB8AC3E}">
        <p14:creationId xmlns:p14="http://schemas.microsoft.com/office/powerpoint/2010/main" val="1479229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07B05-B035-4AD4-A3CA-5690B5E2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981" y="371024"/>
            <a:ext cx="3965387" cy="895234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Using Reactions</a:t>
            </a:r>
          </a:p>
        </p:txBody>
      </p:sp>
      <p:pic>
        <p:nvPicPr>
          <p:cNvPr id="4" name="Picture 3" descr="Transparent green oval around the &quot;reactions&quot; button">
            <a:extLst>
              <a:ext uri="{FF2B5EF4-FFF2-40B4-BE49-F238E27FC236}">
                <a16:creationId xmlns:a16="http://schemas.microsoft.com/office/drawing/2014/main" id="{9ECB604B-38E2-4947-AA82-C13261269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6" y="1761834"/>
            <a:ext cx="11224087" cy="608817"/>
          </a:xfrm>
          <a:prstGeom prst="rect">
            <a:avLst/>
          </a:prstGeom>
        </p:spPr>
      </p:pic>
      <p:sp>
        <p:nvSpPr>
          <p:cNvPr id="5" name="Oval 4" descr="Transparent green oval around the &quot;reactions&quot; button in the toolbar">
            <a:extLst>
              <a:ext uri="{FF2B5EF4-FFF2-40B4-BE49-F238E27FC236}">
                <a16:creationId xmlns:a16="http://schemas.microsoft.com/office/drawing/2014/main" id="{E8794F58-B023-47CE-89BA-3D19D6D4B478}"/>
              </a:ext>
            </a:extLst>
          </p:cNvPr>
          <p:cNvSpPr/>
          <p:nvPr/>
        </p:nvSpPr>
        <p:spPr>
          <a:xfrm>
            <a:off x="8862695" y="1761834"/>
            <a:ext cx="1202690" cy="587375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7D23A6F-4D4C-45F8-A6D6-334822DB4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8174473" y="2412607"/>
            <a:ext cx="935873" cy="521093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966A23E-D5FB-4855-82D0-B6CC46F1900F}"/>
              </a:ext>
            </a:extLst>
          </p:cNvPr>
          <p:cNvSpPr txBox="1"/>
          <p:nvPr/>
        </p:nvSpPr>
        <p:spPr>
          <a:xfrm>
            <a:off x="6819820" y="2754542"/>
            <a:ext cx="15691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+mj-lt"/>
              </a:rPr>
              <a:t>Click on the icon to open a menu </a:t>
            </a:r>
          </a:p>
        </p:txBody>
      </p:sp>
      <p:pic>
        <p:nvPicPr>
          <p:cNvPr id="8" name="Picture 7" descr="A screenshot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B6FACFD5-A652-49DC-B4D3-1E728D3B48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473" y="4026192"/>
            <a:ext cx="3187700" cy="184785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39EA6C5-BF4A-417A-9AC5-72689D5114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434183" y="4671699"/>
            <a:ext cx="618370" cy="428373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335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>
            <a:extLst>
              <a:ext uri="{FF2B5EF4-FFF2-40B4-BE49-F238E27FC236}">
                <a16:creationId xmlns:a16="http://schemas.microsoft.com/office/drawing/2014/main" id="{7383B190-6BFB-422F-B667-06B7B25F0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1821" y="3812954"/>
            <a:ext cx="6465287" cy="1516014"/>
          </a:xfrm>
        </p:spPr>
        <p:txBody>
          <a:bodyPr>
            <a:normAutofit/>
          </a:bodyPr>
          <a:lstStyle/>
          <a:p>
            <a:pPr algn="l"/>
            <a:r>
              <a:rPr lang="en-US" sz="3400" dirty="0">
                <a:solidFill>
                  <a:srgbClr val="FFFFFF"/>
                </a:solidFill>
              </a:rPr>
              <a:t>Accessing and Using the </a:t>
            </a:r>
            <a:br>
              <a:rPr lang="en-US" sz="3400" dirty="0">
                <a:solidFill>
                  <a:srgbClr val="FFFFFF"/>
                </a:solidFill>
              </a:rPr>
            </a:br>
            <a:r>
              <a:rPr lang="en-US" sz="3400" dirty="0">
                <a:solidFill>
                  <a:srgbClr val="FFFFFF"/>
                </a:solidFill>
              </a:rPr>
              <a:t>Toxics Release Inventory (TRI) </a:t>
            </a:r>
            <a:br>
              <a:rPr lang="en-US" sz="3400" dirty="0">
                <a:solidFill>
                  <a:srgbClr val="FFFFFF"/>
                </a:solidFill>
              </a:rPr>
            </a:br>
            <a:r>
              <a:rPr lang="en-US" sz="3400" dirty="0">
                <a:solidFill>
                  <a:srgbClr val="FFFFFF"/>
                </a:solidFill>
              </a:rPr>
              <a:t>Preliminary Data</a:t>
            </a:r>
          </a:p>
        </p:txBody>
      </p:sp>
      <p:pic>
        <p:nvPicPr>
          <p:cNvPr id="4" name="Picture 3" descr="Two people looking at a computer&#10;&#10;Description automatically generated with medium confidence">
            <a:extLst>
              <a:ext uri="{FF2B5EF4-FFF2-40B4-BE49-F238E27FC236}">
                <a16:creationId xmlns:a16="http://schemas.microsoft.com/office/drawing/2014/main" id="{83CD9DB6-D8ED-4992-B05F-4773C6D587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5" r="6226" b="-2"/>
          <a:stretch/>
        </p:blipFill>
        <p:spPr>
          <a:xfrm>
            <a:off x="317635" y="299363"/>
            <a:ext cx="4160452" cy="3049204"/>
          </a:xfrm>
          <a:prstGeom prst="rect">
            <a:avLst/>
          </a:prstGeom>
        </p:spPr>
      </p:pic>
      <p:pic>
        <p:nvPicPr>
          <p:cNvPr id="8" name="Picture 7" descr="A picture containing outdoor, nature, water, river&#10;&#10;Description automatically generated">
            <a:extLst>
              <a:ext uri="{FF2B5EF4-FFF2-40B4-BE49-F238E27FC236}">
                <a16:creationId xmlns:a16="http://schemas.microsoft.com/office/drawing/2014/main" id="{7E37293A-7096-4F01-A2D6-2B19049A7D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2" r="2" b="29055"/>
          <a:stretch/>
        </p:blipFill>
        <p:spPr>
          <a:xfrm>
            <a:off x="4654296" y="299363"/>
            <a:ext cx="7217085" cy="300818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28E597-4AF8-4D69-A9AB-A1EDC6156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text, sky, outdoor, road&#10;&#10;Description automatically generated">
            <a:extLst>
              <a:ext uri="{FF2B5EF4-FFF2-40B4-BE49-F238E27FC236}">
                <a16:creationId xmlns:a16="http://schemas.microsoft.com/office/drawing/2014/main" id="{CA4843A1-99B5-41D5-8029-7A1486AA2F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4" r="-1" b="-1"/>
          <a:stretch/>
        </p:blipFill>
        <p:spPr>
          <a:xfrm>
            <a:off x="317635" y="3509433"/>
            <a:ext cx="4160452" cy="3026833"/>
          </a:xfrm>
          <a:prstGeom prst="rect">
            <a:avLst/>
          </a:prstGeom>
        </p:spPr>
      </p:pic>
      <p:pic>
        <p:nvPicPr>
          <p:cNvPr id="10" name="Picture 9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B7F3EC6D-273E-43C0-9B17-2B0343D388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039" y="5661572"/>
            <a:ext cx="1947048" cy="59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501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3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9DF71-0260-4FF3-8355-BDAA89C6D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5" y="133272"/>
            <a:ext cx="3904788" cy="818073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chemeClr val="tx2"/>
                </a:solidFill>
              </a:rPr>
              <a:t>What is the TRI?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C1C3D-0A6D-4885-B979-4E3999FAE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53" y="1084617"/>
            <a:ext cx="6507620" cy="5097521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+mj-lt"/>
                <a:cs typeface="Times New Roman"/>
              </a:rPr>
              <a:t>An </a:t>
            </a:r>
            <a:r>
              <a:rPr lang="en-US" sz="2400" b="1" dirty="0">
                <a:latin typeface="+mj-lt"/>
                <a:cs typeface="Times New Roman"/>
              </a:rPr>
              <a:t>information resource </a:t>
            </a:r>
            <a:r>
              <a:rPr lang="en-US" sz="2400" dirty="0">
                <a:latin typeface="+mj-lt"/>
                <a:cs typeface="Times New Roman"/>
              </a:rPr>
              <a:t>about </a:t>
            </a:r>
            <a:r>
              <a:rPr lang="en-US" sz="2400" b="1" dirty="0">
                <a:latin typeface="+mj-lt"/>
                <a:cs typeface="Times New Roman"/>
              </a:rPr>
              <a:t>toxic chemical waste management</a:t>
            </a:r>
            <a:r>
              <a:rPr lang="en-US" sz="2400" dirty="0">
                <a:latin typeface="+mj-lt"/>
                <a:cs typeface="Times New Roman"/>
              </a:rPr>
              <a:t> at certain </a:t>
            </a:r>
            <a:r>
              <a:rPr lang="en-US" sz="2400" b="1" dirty="0">
                <a:latin typeface="+mj-lt"/>
                <a:cs typeface="Times New Roman"/>
              </a:rPr>
              <a:t>industrial and federal facilities</a:t>
            </a:r>
            <a:r>
              <a:rPr lang="en-US" sz="2400" dirty="0">
                <a:latin typeface="+mj-lt"/>
                <a:cs typeface="Times New Roman"/>
              </a:rPr>
              <a:t> across the U.S.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latin typeface="+mj-lt"/>
                <a:cs typeface="Calibri"/>
              </a:rPr>
              <a:t>Created by the Emergency Planning and Community Right-to-Know Act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latin typeface="+mj-lt"/>
                <a:cs typeface="Calibri"/>
              </a:rPr>
              <a:t>Helps people make </a:t>
            </a:r>
            <a:r>
              <a:rPr lang="en-US" sz="2200" b="1" dirty="0">
                <a:latin typeface="+mj-lt"/>
                <a:cs typeface="Calibri"/>
              </a:rPr>
              <a:t>more informed decisions </a:t>
            </a:r>
            <a:r>
              <a:rPr lang="en-US" sz="2200" dirty="0">
                <a:latin typeface="+mj-lt"/>
                <a:cs typeface="Calibri"/>
              </a:rPr>
              <a:t>about toxic chemicals that impact human health and the environment</a:t>
            </a:r>
          </a:p>
          <a:p>
            <a:r>
              <a:rPr lang="en-US" sz="2400" dirty="0">
                <a:latin typeface="+mj-lt"/>
              </a:rPr>
              <a:t>Facility-reported data on chemical releases to air, water, and land, plus pollution prevention practices, </a:t>
            </a:r>
            <a:r>
              <a:rPr lang="en-US" sz="2400" b="1" dirty="0">
                <a:latin typeface="+mj-lt"/>
              </a:rPr>
              <a:t>all in one place</a:t>
            </a:r>
            <a:r>
              <a:rPr lang="en-US" sz="2400" dirty="0">
                <a:latin typeface="+mj-lt"/>
              </a:rPr>
              <a:t>.</a:t>
            </a:r>
          </a:p>
          <a:p>
            <a:r>
              <a:rPr lang="en-US" sz="2400" dirty="0">
                <a:latin typeface="+mj-lt"/>
              </a:rPr>
              <a:t>EPA makes these data available through </a:t>
            </a:r>
            <a:r>
              <a:rPr lang="en-US" sz="2400" b="1" dirty="0">
                <a:latin typeface="+mj-lt"/>
              </a:rPr>
              <a:t>multiple online tools</a:t>
            </a:r>
            <a:r>
              <a:rPr lang="en-US" sz="2400" dirty="0">
                <a:latin typeface="+mj-lt"/>
              </a:rPr>
              <a:t>, many of which add context to help make the reported data more understandable.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+mj-lt"/>
              </a:rPr>
              <a:t>Annual reporting makes it one of EPA’s </a:t>
            </a:r>
            <a:r>
              <a:rPr lang="en-US" sz="2400" b="1" dirty="0">
                <a:latin typeface="+mj-lt"/>
              </a:rPr>
              <a:t>most      current datasets</a:t>
            </a:r>
          </a:p>
        </p:txBody>
      </p:sp>
      <p:pic>
        <p:nvPicPr>
          <p:cNvPr id="6" name="Picture 5" descr="Image of a swingset and other playground equipment in a park setting, with an industrial facility in the backgroun">
            <a:extLst>
              <a:ext uri="{FF2B5EF4-FFF2-40B4-BE49-F238E27FC236}">
                <a16:creationId xmlns:a16="http://schemas.microsoft.com/office/drawing/2014/main" id="{913E0A64-3DB7-2FF9-0517-E6DA44D154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53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99B42-EA58-4F9A-96FB-A3DE4F24B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1ACB710-0265-4668-9FC1-C9C0EDA73F24}" type="slidenum">
              <a:rPr lang="en-US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799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9DF71-0260-4FF3-8355-BDAA89C6D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What </a:t>
            </a:r>
            <a:r>
              <a:rPr lang="en-US" sz="4000" dirty="0">
                <a:solidFill>
                  <a:schemeClr val="bg1"/>
                </a:solidFill>
              </a:rPr>
              <a:t>are TRI Preliminary Data?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FA5D6-6437-864E-CE67-D476D06B8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7314" y="304800"/>
            <a:ext cx="7098208" cy="603134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lvl="0">
              <a:spcAft>
                <a:spcPts val="600"/>
              </a:spcAft>
            </a:pPr>
            <a:r>
              <a:rPr lang="en-US" dirty="0">
                <a:latin typeface="+mj-lt"/>
              </a:rPr>
              <a:t>Refers to the </a:t>
            </a:r>
            <a:r>
              <a:rPr lang="en-US" b="1" dirty="0">
                <a:latin typeface="+mj-lt"/>
              </a:rPr>
              <a:t>most recent data </a:t>
            </a:r>
            <a:r>
              <a:rPr lang="en-US" dirty="0">
                <a:latin typeface="+mj-lt"/>
              </a:rPr>
              <a:t>reported by federal facilities and certain industrial facilities about their chemical waste management and pollution prevention activities that occurred during the </a:t>
            </a:r>
            <a:r>
              <a:rPr lang="en-US" b="1" dirty="0">
                <a:latin typeface="+mj-lt"/>
              </a:rPr>
              <a:t>past calendar year</a:t>
            </a:r>
            <a:r>
              <a:rPr lang="en-US" dirty="0">
                <a:latin typeface="+mj-lt"/>
              </a:rPr>
              <a:t>.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latin typeface="+mj-lt"/>
              </a:rPr>
              <a:t>Example: Data reported by July 1, 2023, cover January 1 to December 31, 2022.</a:t>
            </a:r>
          </a:p>
          <a:p>
            <a:pPr lvl="0"/>
            <a:r>
              <a:rPr lang="en-US" dirty="0">
                <a:latin typeface="+mj-lt"/>
              </a:rPr>
              <a:t>Also includes revisions or late submissions for prior reporting years.  </a:t>
            </a:r>
          </a:p>
          <a:p>
            <a:r>
              <a:rPr lang="en-US" dirty="0">
                <a:latin typeface="+mj-lt"/>
              </a:rPr>
              <a:t>Considered “preliminary” while EPA conducts </a:t>
            </a:r>
            <a:r>
              <a:rPr lang="en-US" b="1" dirty="0">
                <a:latin typeface="+mj-lt"/>
              </a:rPr>
              <a:t>additional data quality checks</a:t>
            </a:r>
            <a:r>
              <a:rPr lang="en-US" dirty="0">
                <a:latin typeface="+mj-lt"/>
              </a:rPr>
              <a:t>.</a:t>
            </a:r>
          </a:p>
          <a:p>
            <a:pPr lvl="0"/>
            <a:r>
              <a:rPr lang="en-US" dirty="0">
                <a:latin typeface="+mj-lt"/>
              </a:rPr>
              <a:t>Available each summer, usually </a:t>
            </a:r>
            <a:r>
              <a:rPr lang="en-US" b="1" dirty="0">
                <a:latin typeface="+mj-lt"/>
              </a:rPr>
              <a:t>within 4 weeks </a:t>
            </a:r>
            <a:r>
              <a:rPr lang="en-US" dirty="0">
                <a:latin typeface="+mj-lt"/>
              </a:rPr>
              <a:t>of the July 1 TRI reporting deadline.</a:t>
            </a:r>
          </a:p>
          <a:p>
            <a:r>
              <a:rPr lang="en-US" dirty="0">
                <a:latin typeface="+mj-lt"/>
              </a:rPr>
              <a:t>Accessible through </a:t>
            </a:r>
            <a:r>
              <a:rPr lang="en-US" b="1" dirty="0">
                <a:latin typeface="+mj-lt"/>
              </a:rPr>
              <a:t>three types of downloadable data files and five TRI-specific searches in Envirofacts.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99B42-EA58-4F9A-96FB-A3DE4F24B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1ACB710-0265-4668-9FC1-C9C0EDA73F24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414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29f62856-1543-49d4-a736-4569d363f533" ContentTypeId="0x0101" PreviousValue="false"/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ource xmlns="http://schemas.microsoft.com/sharepoint/v3/fields" xsi:nil="true"/>
    <Language xmlns="http://schemas.microsoft.com/sharepoint/v3">English</Language>
    <j747ac98061d40f0aa7bd47e1db5675d xmlns="4ffa91fb-a0ff-4ac5-b2db-65c790d184a4">
      <Terms xmlns="http://schemas.microsoft.com/office/infopath/2007/PartnerControls"/>
    </j747ac98061d40f0aa7bd47e1db5675d>
    <External_x0020_Contributor xmlns="4ffa91fb-a0ff-4ac5-b2db-65c790d184a4" xsi:nil="true"/>
    <TaxKeywordTaxHTField xmlns="4ffa91fb-a0ff-4ac5-b2db-65c790d184a4">
      <Terms xmlns="http://schemas.microsoft.com/office/infopath/2007/PartnerControls"/>
    </TaxKeywordTaxHTField>
    <Record xmlns="4ffa91fb-a0ff-4ac5-b2db-65c790d184a4">Shared</Record>
    <Rights xmlns="4ffa91fb-a0ff-4ac5-b2db-65c790d184a4" xsi:nil="true"/>
    <Document_x0020_Creation_x0020_Date xmlns="4ffa91fb-a0ff-4ac5-b2db-65c790d184a4">2022-04-13T13:41:05+00:00</Document_x0020_Creation_x0020_Date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 xsi:nil="true"/>
    <SharedWithUsers xmlns="20ec00b3-77cb-4d9d-a8a3-68b978d33600">
      <UserInfo>
        <DisplayName>Fehrenbacher, Cathy</DisplayName>
        <AccountId>9</AccountId>
        <AccountType/>
      </UserInfo>
      <UserInfo>
        <DisplayName>Thomas, Russell</DisplayName>
        <AccountId>20</AccountId>
        <AccountType/>
      </UserInfo>
      <UserInfo>
        <DisplayName>Henry, Tala</DisplayName>
        <AccountId>32</AccountId>
        <AccountType/>
      </UserInfo>
      <UserInfo>
        <DisplayName>Le, Madison</DisplayName>
        <AccountId>24</AccountId>
        <AccountType/>
      </UserInfo>
      <UserInfo>
        <DisplayName>Scarano, Louis</DisplayName>
        <AccountId>14</AccountId>
        <AccountType/>
      </UserInfo>
      <UserInfo>
        <DisplayName>Lowit, Anna</DisplayName>
        <AccountId>23</AccountId>
        <AccountType/>
      </UserInfo>
      <UserInfo>
        <DisplayName>Dawson, Jeffrey</DisplayName>
        <AccountId>19</AccountId>
        <AccountType/>
      </UserInfo>
      <UserInfo>
        <DisplayName>Guiseppi-Elie, Annette</DisplayName>
        <AccountId>16</AccountId>
        <AccountType/>
      </UserInfo>
      <UserInfo>
        <DisplayName>Jones, Samantha</DisplayName>
        <AccountId>18</AccountId>
        <AccountType/>
      </UserInfo>
      <UserInfo>
        <DisplayName>Owens, Beth</DisplayName>
        <AccountId>17</AccountId>
        <AccountType/>
      </UserInfo>
      <UserInfo>
        <DisplayName>Salazar, Keith</DisplayName>
        <AccountId>25</AccountId>
        <AccountType/>
      </UserInfo>
      <UserInfo>
        <DisplayName>Tierney, Meghan</DisplayName>
        <AccountId>33</AccountId>
        <AccountType/>
      </UserInfo>
      <UserInfo>
        <DisplayName>Paul-Friedman, Katie</DisplayName>
        <AccountId>21</AccountId>
        <AccountType/>
      </UserInfo>
    </SharedWithUsers>
  </documentManagement>
</p:properties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37A48B87A68E48BCA2FEF48E25FB80" ma:contentTypeVersion="6" ma:contentTypeDescription="Create a new document." ma:contentTypeScope="" ma:versionID="d930c8a508fad77ed8821f59468087ee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b6e1a34e-18b1-46cb-a49a-44b666e13479" xmlns:ns6="20ec00b3-77cb-4d9d-a8a3-68b978d33600" targetNamespace="http://schemas.microsoft.com/office/2006/metadata/properties" ma:root="true" ma:fieldsID="fa8c5e13a15471f63a6e3b86b1761234" ns1:_="" ns2:_="" ns3:_="" ns4:_="" ns5:_="" ns6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b6e1a34e-18b1-46cb-a49a-44b666e13479"/>
    <xsd:import namespace="20ec00b3-77cb-4d9d-a8a3-68b978d33600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5:MediaServiceMetadata" minOccurs="0"/>
                <xsd:element ref="ns5:MediaServiceFastMetadata" minOccurs="0"/>
                <xsd:element ref="ns6:SharedWithUsers" minOccurs="0"/>
                <xsd:element ref="ns6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 ma:readOnly="fals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 ma:readOnly="false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hidden="true" ma:list="{069b48df-fc28-461c-befb-746e00bdf508}" ma:internalName="TaxCatchAllLabel" ma:readOnly="true" ma:showField="CatchAllDataLabel" ma:web="20ec00b3-77cb-4d9d-a8a3-68b978d336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hidden="true" ma:list="{069b48df-fc28-461c-befb-746e00bdf508}" ma:internalName="TaxCatchAll" ma:showField="CatchAllData" ma:web="20ec00b3-77cb-4d9d-a8a3-68b978d336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e1a34e-18b1-46cb-a49a-44b666e134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ec00b3-77cb-4d9d-a8a3-68b978d33600" elementFormDefault="qualified">
    <xsd:import namespace="http://schemas.microsoft.com/office/2006/documentManagement/types"/>
    <xsd:import namespace="http://schemas.microsoft.com/office/infopath/2007/PartnerControls"/>
    <xsd:element name="SharedWithUsers" ma:index="3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6C08D6-6DE5-4D92-92AC-B8B5DB61FC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B52326-178A-46E3-B9FF-88E270D911D0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CEC8D3A2-5133-4B4E-B5EE-037B6BF93594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0AABD633-42DE-4965-9F17-10470B122798}">
  <ds:schemaRefs>
    <ds:schemaRef ds:uri="4ffa91fb-a0ff-4ac5-b2db-65c790d184a4"/>
    <ds:schemaRef ds:uri="http://schemas.microsoft.com/sharepoint/v3/fields"/>
    <ds:schemaRef ds:uri="http://schemas.microsoft.com/office/2006/documentManagement/types"/>
    <ds:schemaRef ds:uri="http://schemas.microsoft.com/sharepoint/v3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b6e1a34e-18b1-46cb-a49a-44b666e13479"/>
    <ds:schemaRef ds:uri="20ec00b3-77cb-4d9d-a8a3-68b978d33600"/>
    <ds:schemaRef ds:uri="http://schemas.microsoft.com/sharepoint.v3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C899BF38-6837-4B6E-80C9-E2A509111537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9162A52B-7028-47B6-90E8-7129D5F2168F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737F831D-E3F5-478E-B648-2270CC9E073A}">
  <ds:schemaRefs>
    <ds:schemaRef ds:uri="20ec00b3-77cb-4d9d-a8a3-68b978d33600"/>
    <ds:schemaRef ds:uri="4ffa91fb-a0ff-4ac5-b2db-65c790d184a4"/>
    <ds:schemaRef ds:uri="b6e1a34e-18b1-46cb-a49a-44b666e1347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.v3"/>
    <ds:schemaRef ds:uri="http://schemas.microsoft.com/sharepoint/v3"/>
    <ds:schemaRef ds:uri="http://schemas.microsoft.com/sharepoint/v3/field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854</Words>
  <Application>Microsoft Office PowerPoint</Application>
  <PresentationFormat>Widescreen</PresentationFormat>
  <Paragraphs>91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Welcome</vt:lpstr>
      <vt:lpstr>Webinar Reminders</vt:lpstr>
      <vt:lpstr>Accessing Chat</vt:lpstr>
      <vt:lpstr>Mute Audio and Video</vt:lpstr>
      <vt:lpstr>Turn on Closed Captioning (CC)</vt:lpstr>
      <vt:lpstr>Using Reactions</vt:lpstr>
      <vt:lpstr>Accessing and Using the  Toxics Release Inventory (TRI)  Preliminary Data</vt:lpstr>
      <vt:lpstr>What is the TRI?</vt:lpstr>
      <vt:lpstr>What are TRI Preliminary Data?</vt:lpstr>
      <vt:lpstr>Annual TRI  Data Collection, Publication, and Analysis  Cycle</vt:lpstr>
      <vt:lpstr>Why Does EPA Make Preliminary Data Available?</vt:lpstr>
      <vt:lpstr>How Can You Use This Dataset?</vt:lpstr>
      <vt:lpstr>Important Considerations</vt:lpstr>
      <vt:lpstr>Accessing the Preliminary Data: Walkthrough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Tarpley, Keith</dc:creator>
  <cp:lastModifiedBy>Swenson, Sarah</cp:lastModifiedBy>
  <cp:revision>7</cp:revision>
  <dcterms:created xsi:type="dcterms:W3CDTF">2016-06-28T14:09:22Z</dcterms:created>
  <dcterms:modified xsi:type="dcterms:W3CDTF">2023-08-23T21:32:12Z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0x010100CA37A48B87A68E48BCA2FEF48E25FB80</vt:lpwstr>
  </property>
  <property fmtid="{D5CDD505-2E9C-101B-9397-08002B2CF9AE}" pid="3" name="TaxKeyword">
    <vt:lpwstr/>
  </property>
  <property fmtid="{D5CDD505-2E9C-101B-9397-08002B2CF9AE}" pid="4" name="e3f09c3df709400db2417a7161762d62">
    <vt:lpwstr/>
  </property>
  <property fmtid="{D5CDD505-2E9C-101B-9397-08002B2CF9AE}" pid="5" name="EPA_x0020_Subject">
    <vt:lpwstr/>
  </property>
  <property fmtid="{D5CDD505-2E9C-101B-9397-08002B2CF9AE}" pid="6" name="Document Type">
    <vt:lpwstr/>
  </property>
  <property fmtid="{D5CDD505-2E9C-101B-9397-08002B2CF9AE}" pid="7" name="EPA Subject">
    <vt:lpwstr/>
  </property>
</Properties>
</file>