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E_37239C29.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1" r:id="rId16"/>
  </p:sldMasterIdLst>
  <p:notesMasterIdLst>
    <p:notesMasterId r:id="rId68"/>
  </p:notesMasterIdLst>
  <p:handoutMasterIdLst>
    <p:handoutMasterId r:id="rId69"/>
  </p:handoutMasterIdLst>
  <p:sldIdLst>
    <p:sldId id="801" r:id="rId17"/>
    <p:sldId id="270" r:id="rId18"/>
    <p:sldId id="269" r:id="rId19"/>
    <p:sldId id="728" r:id="rId20"/>
    <p:sldId id="271" r:id="rId21"/>
    <p:sldId id="273" r:id="rId22"/>
    <p:sldId id="781" r:id="rId23"/>
    <p:sldId id="800" r:id="rId24"/>
    <p:sldId id="302" r:id="rId25"/>
    <p:sldId id="793" r:id="rId26"/>
    <p:sldId id="304" r:id="rId27"/>
    <p:sldId id="786" r:id="rId28"/>
    <p:sldId id="789" r:id="rId29"/>
    <p:sldId id="787" r:id="rId30"/>
    <p:sldId id="790" r:id="rId31"/>
    <p:sldId id="788" r:id="rId32"/>
    <p:sldId id="779" r:id="rId33"/>
    <p:sldId id="722" r:id="rId34"/>
    <p:sldId id="723" r:id="rId35"/>
    <p:sldId id="724" r:id="rId36"/>
    <p:sldId id="725" r:id="rId37"/>
    <p:sldId id="726" r:id="rId38"/>
    <p:sldId id="797" r:id="rId39"/>
    <p:sldId id="276" r:id="rId40"/>
    <p:sldId id="277" r:id="rId41"/>
    <p:sldId id="278" r:id="rId42"/>
    <p:sldId id="721" r:id="rId43"/>
    <p:sldId id="720" r:id="rId44"/>
    <p:sldId id="802" r:id="rId45"/>
    <p:sldId id="799" r:id="rId46"/>
    <p:sldId id="280" r:id="rId47"/>
    <p:sldId id="281" r:id="rId48"/>
    <p:sldId id="279" r:id="rId49"/>
    <p:sldId id="780" r:id="rId50"/>
    <p:sldId id="284" r:id="rId51"/>
    <p:sldId id="286" r:id="rId52"/>
    <p:sldId id="785" r:id="rId53"/>
    <p:sldId id="784" r:id="rId54"/>
    <p:sldId id="783" r:id="rId55"/>
    <p:sldId id="292" r:id="rId56"/>
    <p:sldId id="285" r:id="rId57"/>
    <p:sldId id="294" r:id="rId58"/>
    <p:sldId id="796" r:id="rId59"/>
    <p:sldId id="293" r:id="rId60"/>
    <p:sldId id="295" r:id="rId61"/>
    <p:sldId id="795" r:id="rId62"/>
    <p:sldId id="803" r:id="rId63"/>
    <p:sldId id="792" r:id="rId64"/>
    <p:sldId id="297" r:id="rId65"/>
    <p:sldId id="777" r:id="rId66"/>
    <p:sldId id="26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97E214-664F-3AE4-D6CB-B24D5DD2D476}" name="Peterson, Cassidy" initials="PC" userId="S::Peterson.Cassidy@epa.gov::f8f7160e-573c-44f1-9beb-cca5bac0a7a4" providerId="AD"/>
  <p188:author id="{F636AD57-9858-9024-4802-A356768D03F2}" name="Peterson, Cassidy" initials="PC" userId="S::peterson.cassidy@epa.gov::f8f7160e-573c-44f1-9beb-cca5bac0a7a4" providerId="AD"/>
  <p188:author id="{F835E887-E0B0-EB11-C142-22CA70C21F48}" name="Minor-Gordon, Jerry" initials="MGJ" userId="S::Minor-Gordon.Jerry@epa.gov::93439236-19d4-4077-9f14-f7bb5a6348ff" providerId="AD"/>
  <p188:author id="{270FFFA1-3CA0-7840-EAD4-E71E064F9F68}" name="Salinas, Elyse" initials="SE" userId="S::salinas.elyse@epa.gov::f0756657-8a56-4fbc-90be-ee29c2a23ccf" providerId="AD"/>
  <p188:author id="{2F2665AD-7EEF-0812-10A8-E1A445D65EA4}" name="Wosje, Matthew" initials="WM" userId="S::wosje.matthew@epa.gov::be60c699-e31a-4498-9df5-4a23ac657799" providerId="AD"/>
  <p188:author id="{C551DDB7-1C46-CC5D-BDC8-87102A291CD3}" name="Barnes, Christina" initials="BC" userId="S::barnes.christina@epa.gov::0742ecd8-693b-4375-9800-a9ffa49d5fc7" providerId="AD"/>
  <p188:author id="{C0A6A6D0-C0A4-0E89-E984-C462F4409579}" name="Wosje, Matthew" initials="WM" userId="S::Wosje.Matthew@epa.gov::be60c699-e31a-4498-9df5-4a23ac657799" providerId="AD"/>
  <p188:author id="{9A7E2EFC-3E6C-0F13-B9E1-AF353E3E7831}" name="Salinas, Elyse" initials="SE" userId="S::sutkus.elyse@epa.gov::f0756657-8a56-4fbc-90be-ee29c2a23c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BCD"/>
    <a:srgbClr val="60B060"/>
    <a:srgbClr val="FA9106"/>
    <a:srgbClr val="ABD1D9"/>
    <a:srgbClr val="ABCED9"/>
    <a:srgbClr val="BAD7E0"/>
    <a:srgbClr val="5FB163"/>
    <a:srgbClr val="3762AF"/>
    <a:srgbClr val="66B45C"/>
    <a:srgbClr val="B9E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DC18A-A9A4-445D-B462-E549C4AD8A7F}" v="310" dt="2023-09-11T13:52:46.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4483" autoAdjust="0"/>
  </p:normalViewPr>
  <p:slideViewPr>
    <p:cSldViewPr snapToGrid="0">
      <p:cViewPr varScale="1">
        <p:scale>
          <a:sx n="19" d="100"/>
          <a:sy n="19" d="100"/>
        </p:scale>
        <p:origin x="254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xml"/><Relationship Id="rId29" Type="http://schemas.openxmlformats.org/officeDocument/2006/relationships/slide" Target="slides/slide13.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microsoft.com/office/2016/11/relationships/changesInfo" Target="changesInfos/changesInfo1.xml"/><Relationship Id="rId5" Type="http://schemas.openxmlformats.org/officeDocument/2006/relationships/customXml" Target="../customXml/item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customXml" Target="../customXml/item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microsoft.com/office/2018/10/relationships/authors" Target="authors.xml"/><Relationship Id="rId7" Type="http://schemas.openxmlformats.org/officeDocument/2006/relationships/customXml" Target="../customXml/item7.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sje, Matthew" userId="S::wosje.matthew@epa.gov::be60c699-e31a-4498-9df5-4a23ac657799" providerId="AD" clId="Web-{ACD487AE-7668-FFA8-395F-E99DA1E66FDE}"/>
    <pc:docChg chg="modSld">
      <pc:chgData name="Wosje, Matthew" userId="S::wosje.matthew@epa.gov::be60c699-e31a-4498-9df5-4a23ac657799" providerId="AD" clId="Web-{ACD487AE-7668-FFA8-395F-E99DA1E66FDE}" dt="2022-12-08T16:13:50.125" v="91" actId="20577"/>
      <pc:docMkLst>
        <pc:docMk/>
      </pc:docMkLst>
      <pc:sldChg chg="modSp">
        <pc:chgData name="Wosje, Matthew" userId="S::wosje.matthew@epa.gov::be60c699-e31a-4498-9df5-4a23ac657799" providerId="AD" clId="Web-{ACD487AE-7668-FFA8-395F-E99DA1E66FDE}" dt="2022-12-08T16:13:50.125" v="91" actId="20577"/>
        <pc:sldMkLst>
          <pc:docMk/>
          <pc:sldMk cId="666477078" sldId="728"/>
        </pc:sldMkLst>
        <pc:spChg chg="mod">
          <ac:chgData name="Wosje, Matthew" userId="S::wosje.matthew@epa.gov::be60c699-e31a-4498-9df5-4a23ac657799" providerId="AD" clId="Web-{ACD487AE-7668-FFA8-395F-E99DA1E66FDE}" dt="2022-12-08T16:13:50.125" v="91" actId="20577"/>
          <ac:spMkLst>
            <pc:docMk/>
            <pc:sldMk cId="666477078" sldId="728"/>
            <ac:spMk id="3" creationId="{4F8B58E1-AED7-46B7-90FB-297F33C90D49}"/>
          </ac:spMkLst>
        </pc:spChg>
      </pc:sldChg>
      <pc:sldChg chg="modSp">
        <pc:chgData name="Wosje, Matthew" userId="S::wosje.matthew@epa.gov::be60c699-e31a-4498-9df5-4a23ac657799" providerId="AD" clId="Web-{ACD487AE-7668-FFA8-395F-E99DA1E66FDE}" dt="2022-12-08T15:09:38.463" v="62" actId="20577"/>
        <pc:sldMkLst>
          <pc:docMk/>
          <pc:sldMk cId="1783824956" sldId="777"/>
        </pc:sldMkLst>
        <pc:spChg chg="mod">
          <ac:chgData name="Wosje, Matthew" userId="S::wosje.matthew@epa.gov::be60c699-e31a-4498-9df5-4a23ac657799" providerId="AD" clId="Web-{ACD487AE-7668-FFA8-395F-E99DA1E66FDE}" dt="2022-12-08T15:09:38.463" v="62" actId="20577"/>
          <ac:spMkLst>
            <pc:docMk/>
            <pc:sldMk cId="1783824956" sldId="777"/>
            <ac:spMk id="3" creationId="{CAB8D7C9-3854-4764-BA8D-9CE39720F5BA}"/>
          </ac:spMkLst>
        </pc:spChg>
      </pc:sldChg>
    </pc:docChg>
  </pc:docChgLst>
  <pc:docChgLst>
    <pc:chgData name="Rana, Sahar" userId="S::rana.sahar@epa.gov::594d3211-ce14-4f51-9e2f-79d800b5bc66" providerId="AD" clId="Web-{F6316072-441C-1A5C-60C0-7EEBB2922103}"/>
    <pc:docChg chg="sldOrd">
      <pc:chgData name="Rana, Sahar" userId="S::rana.sahar@epa.gov::594d3211-ce14-4f51-9e2f-79d800b5bc66" providerId="AD" clId="Web-{F6316072-441C-1A5C-60C0-7EEBB2922103}" dt="2022-12-02T16:01:08.565" v="1"/>
      <pc:docMkLst>
        <pc:docMk/>
      </pc:docMkLst>
      <pc:sldChg chg="ord">
        <pc:chgData name="Rana, Sahar" userId="S::rana.sahar@epa.gov::594d3211-ce14-4f51-9e2f-79d800b5bc66" providerId="AD" clId="Web-{F6316072-441C-1A5C-60C0-7EEBB2922103}" dt="2022-12-02T16:01:08.565" v="1"/>
        <pc:sldMkLst>
          <pc:docMk/>
          <pc:sldMk cId="399303329" sldId="722"/>
        </pc:sldMkLst>
      </pc:sldChg>
    </pc:docChg>
  </pc:docChgLst>
  <pc:docChgLst>
    <pc:chgData name="Peterson, Cassidy" userId="f8f7160e-573c-44f1-9beb-cca5bac0a7a4" providerId="ADAL" clId="{FCCEE6DD-57F4-446D-90B1-16F46150E76F}"/>
    <pc:docChg chg="undo custSel addSld delSld modSld sldOrd">
      <pc:chgData name="Peterson, Cassidy" userId="f8f7160e-573c-44f1-9beb-cca5bac0a7a4" providerId="ADAL" clId="{FCCEE6DD-57F4-446D-90B1-16F46150E76F}" dt="2023-07-03T18:02:51.457" v="2205" actId="113"/>
      <pc:docMkLst>
        <pc:docMk/>
      </pc:docMkLst>
      <pc:sldChg chg="addSp modSp">
        <pc:chgData name="Peterson, Cassidy" userId="f8f7160e-573c-44f1-9beb-cca5bac0a7a4" providerId="ADAL" clId="{FCCEE6DD-57F4-446D-90B1-16F46150E76F}" dt="2023-07-03T17:43:20.657" v="2035"/>
        <pc:sldMkLst>
          <pc:docMk/>
          <pc:sldMk cId="1968152663" sldId="267"/>
        </pc:sldMkLst>
        <pc:spChg chg="add mod">
          <ac:chgData name="Peterson, Cassidy" userId="f8f7160e-573c-44f1-9beb-cca5bac0a7a4" providerId="ADAL" clId="{FCCEE6DD-57F4-446D-90B1-16F46150E76F}" dt="2023-07-03T17:43:20.657" v="2035"/>
          <ac:spMkLst>
            <pc:docMk/>
            <pc:sldMk cId="1968152663" sldId="267"/>
            <ac:spMk id="5" creationId="{942412EB-36A1-CFD2-08AF-C6542F1D126B}"/>
          </ac:spMkLst>
        </pc:spChg>
      </pc:sldChg>
      <pc:sldChg chg="addSp modSp">
        <pc:chgData name="Peterson, Cassidy" userId="f8f7160e-573c-44f1-9beb-cca5bac0a7a4" providerId="ADAL" clId="{FCCEE6DD-57F4-446D-90B1-16F46150E76F}" dt="2023-07-03T17:41:26.247" v="2000"/>
        <pc:sldMkLst>
          <pc:docMk/>
          <pc:sldMk cId="3385079987" sldId="269"/>
        </pc:sldMkLst>
        <pc:spChg chg="add mod">
          <ac:chgData name="Peterson, Cassidy" userId="f8f7160e-573c-44f1-9beb-cca5bac0a7a4" providerId="ADAL" clId="{FCCEE6DD-57F4-446D-90B1-16F46150E76F}" dt="2023-07-03T17:41:26.247" v="2000"/>
          <ac:spMkLst>
            <pc:docMk/>
            <pc:sldMk cId="3385079987" sldId="269"/>
            <ac:spMk id="4" creationId="{38FBA777-CCB2-8EBF-328D-8C1B76B5C24D}"/>
          </ac:spMkLst>
        </pc:spChg>
      </pc:sldChg>
      <pc:sldChg chg="addSp modSp">
        <pc:chgData name="Peterson, Cassidy" userId="f8f7160e-573c-44f1-9beb-cca5bac0a7a4" providerId="ADAL" clId="{FCCEE6DD-57F4-446D-90B1-16F46150E76F}" dt="2023-07-03T17:41:31.583" v="2001"/>
        <pc:sldMkLst>
          <pc:docMk/>
          <pc:sldMk cId="2048515753" sldId="271"/>
        </pc:sldMkLst>
        <pc:spChg chg="add mod">
          <ac:chgData name="Peterson, Cassidy" userId="f8f7160e-573c-44f1-9beb-cca5bac0a7a4" providerId="ADAL" clId="{FCCEE6DD-57F4-446D-90B1-16F46150E76F}" dt="2023-07-03T17:41:31.583" v="2001"/>
          <ac:spMkLst>
            <pc:docMk/>
            <pc:sldMk cId="2048515753" sldId="271"/>
            <ac:spMk id="4" creationId="{F26796FC-66A6-FA7C-5984-3C1D8B7B1327}"/>
          </ac:spMkLst>
        </pc:spChg>
      </pc:sldChg>
      <pc:sldChg chg="addSp modSp">
        <pc:chgData name="Peterson, Cassidy" userId="f8f7160e-573c-44f1-9beb-cca5bac0a7a4" providerId="ADAL" clId="{FCCEE6DD-57F4-446D-90B1-16F46150E76F}" dt="2023-07-03T17:41:40.175" v="2003"/>
        <pc:sldMkLst>
          <pc:docMk/>
          <pc:sldMk cId="336933805" sldId="273"/>
        </pc:sldMkLst>
        <pc:spChg chg="add mod">
          <ac:chgData name="Peterson, Cassidy" userId="f8f7160e-573c-44f1-9beb-cca5bac0a7a4" providerId="ADAL" clId="{FCCEE6DD-57F4-446D-90B1-16F46150E76F}" dt="2023-07-03T17:41:40.175" v="2003"/>
          <ac:spMkLst>
            <pc:docMk/>
            <pc:sldMk cId="336933805" sldId="273"/>
            <ac:spMk id="4" creationId="{BD0FB81F-34E3-C626-C5B4-A4AD19F26693}"/>
          </ac:spMkLst>
        </pc:spChg>
      </pc:sldChg>
      <pc:sldChg chg="addSp modSp">
        <pc:chgData name="Peterson, Cassidy" userId="f8f7160e-573c-44f1-9beb-cca5bac0a7a4" providerId="ADAL" clId="{FCCEE6DD-57F4-446D-90B1-16F46150E76F}" dt="2023-07-03T17:42:16.481" v="2012"/>
        <pc:sldMkLst>
          <pc:docMk/>
          <pc:sldMk cId="4135303046" sldId="276"/>
        </pc:sldMkLst>
        <pc:spChg chg="add mod">
          <ac:chgData name="Peterson, Cassidy" userId="f8f7160e-573c-44f1-9beb-cca5bac0a7a4" providerId="ADAL" clId="{FCCEE6DD-57F4-446D-90B1-16F46150E76F}" dt="2023-07-03T17:42:16.481" v="2012"/>
          <ac:spMkLst>
            <pc:docMk/>
            <pc:sldMk cId="4135303046" sldId="276"/>
            <ac:spMk id="4" creationId="{DDD090D4-C093-E08F-8320-6121A7F81F7C}"/>
          </ac:spMkLst>
        </pc:spChg>
      </pc:sldChg>
      <pc:sldChg chg="addSp modSp">
        <pc:chgData name="Peterson, Cassidy" userId="f8f7160e-573c-44f1-9beb-cca5bac0a7a4" providerId="ADAL" clId="{FCCEE6DD-57F4-446D-90B1-16F46150E76F}" dt="2023-07-03T17:42:18.784" v="2013"/>
        <pc:sldMkLst>
          <pc:docMk/>
          <pc:sldMk cId="3881036209" sldId="277"/>
        </pc:sldMkLst>
        <pc:spChg chg="add mod">
          <ac:chgData name="Peterson, Cassidy" userId="f8f7160e-573c-44f1-9beb-cca5bac0a7a4" providerId="ADAL" clId="{FCCEE6DD-57F4-446D-90B1-16F46150E76F}" dt="2023-07-03T17:42:18.784" v="2013"/>
          <ac:spMkLst>
            <pc:docMk/>
            <pc:sldMk cId="3881036209" sldId="277"/>
            <ac:spMk id="4" creationId="{87A31813-7953-170B-E424-66F20E197AE8}"/>
          </ac:spMkLst>
        </pc:spChg>
      </pc:sldChg>
      <pc:sldChg chg="addSp modSp">
        <pc:chgData name="Peterson, Cassidy" userId="f8f7160e-573c-44f1-9beb-cca5bac0a7a4" providerId="ADAL" clId="{FCCEE6DD-57F4-446D-90B1-16F46150E76F}" dt="2023-07-03T17:42:21.878" v="2014"/>
        <pc:sldMkLst>
          <pc:docMk/>
          <pc:sldMk cId="1859967209" sldId="278"/>
        </pc:sldMkLst>
        <pc:spChg chg="add mod">
          <ac:chgData name="Peterson, Cassidy" userId="f8f7160e-573c-44f1-9beb-cca5bac0a7a4" providerId="ADAL" clId="{FCCEE6DD-57F4-446D-90B1-16F46150E76F}" dt="2023-07-03T17:42:21.878" v="2014"/>
          <ac:spMkLst>
            <pc:docMk/>
            <pc:sldMk cId="1859967209" sldId="278"/>
            <ac:spMk id="4" creationId="{F8E1DA9A-311C-A930-8BD7-1A36E4CC6CE7}"/>
          </ac:spMkLst>
        </pc:spChg>
      </pc:sldChg>
      <pc:sldChg chg="addSp modSp">
        <pc:chgData name="Peterson, Cassidy" userId="f8f7160e-573c-44f1-9beb-cca5bac0a7a4" providerId="ADAL" clId="{FCCEE6DD-57F4-446D-90B1-16F46150E76F}" dt="2023-07-03T17:42:40.510" v="2019"/>
        <pc:sldMkLst>
          <pc:docMk/>
          <pc:sldMk cId="2188365149" sldId="279"/>
        </pc:sldMkLst>
        <pc:spChg chg="add mod">
          <ac:chgData name="Peterson, Cassidy" userId="f8f7160e-573c-44f1-9beb-cca5bac0a7a4" providerId="ADAL" clId="{FCCEE6DD-57F4-446D-90B1-16F46150E76F}" dt="2023-07-03T17:42:40.510" v="2019"/>
          <ac:spMkLst>
            <pc:docMk/>
            <pc:sldMk cId="2188365149" sldId="279"/>
            <ac:spMk id="5" creationId="{ECCA14B5-FECD-2126-2FB9-EF23D10B3A7F}"/>
          </ac:spMkLst>
        </pc:spChg>
      </pc:sldChg>
      <pc:sldChg chg="addSp modSp mod modShow">
        <pc:chgData name="Peterson, Cassidy" userId="f8f7160e-573c-44f1-9beb-cca5bac0a7a4" providerId="ADAL" clId="{FCCEE6DD-57F4-446D-90B1-16F46150E76F}" dt="2023-07-03T17:42:36.038" v="2017"/>
        <pc:sldMkLst>
          <pc:docMk/>
          <pc:sldMk cId="1008803625" sldId="280"/>
        </pc:sldMkLst>
        <pc:spChg chg="add mod">
          <ac:chgData name="Peterson, Cassidy" userId="f8f7160e-573c-44f1-9beb-cca5bac0a7a4" providerId="ADAL" clId="{FCCEE6DD-57F4-446D-90B1-16F46150E76F}" dt="2023-07-03T17:42:36.038" v="2017"/>
          <ac:spMkLst>
            <pc:docMk/>
            <pc:sldMk cId="1008803625" sldId="280"/>
            <ac:spMk id="11" creationId="{3241AFAF-391C-05C6-9D7F-DCE88EA55F85}"/>
          </ac:spMkLst>
        </pc:spChg>
      </pc:sldChg>
      <pc:sldChg chg="addSp modSp mod modShow">
        <pc:chgData name="Peterson, Cassidy" userId="f8f7160e-573c-44f1-9beb-cca5bac0a7a4" providerId="ADAL" clId="{FCCEE6DD-57F4-446D-90B1-16F46150E76F}" dt="2023-07-03T17:42:38.482" v="2018"/>
        <pc:sldMkLst>
          <pc:docMk/>
          <pc:sldMk cId="4227751429" sldId="281"/>
        </pc:sldMkLst>
        <pc:spChg chg="add mod">
          <ac:chgData name="Peterson, Cassidy" userId="f8f7160e-573c-44f1-9beb-cca5bac0a7a4" providerId="ADAL" clId="{FCCEE6DD-57F4-446D-90B1-16F46150E76F}" dt="2023-07-03T17:42:38.482" v="2018"/>
          <ac:spMkLst>
            <pc:docMk/>
            <pc:sldMk cId="4227751429" sldId="281"/>
            <ac:spMk id="4" creationId="{D98B111A-502C-19B6-C3E4-2C189133CF12}"/>
          </ac:spMkLst>
        </pc:spChg>
      </pc:sldChg>
      <pc:sldChg chg="addSp modSp mod">
        <pc:chgData name="Peterson, Cassidy" userId="f8f7160e-573c-44f1-9beb-cca5bac0a7a4" providerId="ADAL" clId="{FCCEE6DD-57F4-446D-90B1-16F46150E76F}" dt="2023-07-03T17:42:44.074" v="2021"/>
        <pc:sldMkLst>
          <pc:docMk/>
          <pc:sldMk cId="2135112234" sldId="284"/>
        </pc:sldMkLst>
        <pc:spChg chg="add mod">
          <ac:chgData name="Peterson, Cassidy" userId="f8f7160e-573c-44f1-9beb-cca5bac0a7a4" providerId="ADAL" clId="{FCCEE6DD-57F4-446D-90B1-16F46150E76F}" dt="2023-07-03T17:42:44.074" v="2021"/>
          <ac:spMkLst>
            <pc:docMk/>
            <pc:sldMk cId="2135112234" sldId="284"/>
            <ac:spMk id="4" creationId="{2B8C4AFF-B2AA-FDBA-9F6D-8F5E76809E38}"/>
          </ac:spMkLst>
        </pc:spChg>
        <pc:spChg chg="mod">
          <ac:chgData name="Peterson, Cassidy" userId="f8f7160e-573c-44f1-9beb-cca5bac0a7a4" providerId="ADAL" clId="{FCCEE6DD-57F4-446D-90B1-16F46150E76F}" dt="2023-07-03T16:38:59.361" v="494" actId="20577"/>
          <ac:spMkLst>
            <pc:docMk/>
            <pc:sldMk cId="2135112234" sldId="284"/>
            <ac:spMk id="8" creationId="{4195A094-DE9E-40A3-988F-7F8D25FAAB51}"/>
          </ac:spMkLst>
        </pc:spChg>
      </pc:sldChg>
      <pc:sldChg chg="addSp delSp modSp mod">
        <pc:chgData name="Peterson, Cassidy" userId="f8f7160e-573c-44f1-9beb-cca5bac0a7a4" providerId="ADAL" clId="{FCCEE6DD-57F4-446D-90B1-16F46150E76F}" dt="2023-07-03T17:42:58.288" v="2027"/>
        <pc:sldMkLst>
          <pc:docMk/>
          <pc:sldMk cId="1823610698" sldId="285"/>
        </pc:sldMkLst>
        <pc:spChg chg="add del mod">
          <ac:chgData name="Peterson, Cassidy" userId="f8f7160e-573c-44f1-9beb-cca5bac0a7a4" providerId="ADAL" clId="{FCCEE6DD-57F4-446D-90B1-16F46150E76F}" dt="2023-07-03T15:48:45.231" v="173" actId="478"/>
          <ac:spMkLst>
            <pc:docMk/>
            <pc:sldMk cId="1823610698" sldId="285"/>
            <ac:spMk id="4" creationId="{3AA329AA-48B3-310B-F865-4B946CA9C9DD}"/>
          </ac:spMkLst>
        </pc:spChg>
        <pc:spChg chg="add mod">
          <ac:chgData name="Peterson, Cassidy" userId="f8f7160e-573c-44f1-9beb-cca5bac0a7a4" providerId="ADAL" clId="{FCCEE6DD-57F4-446D-90B1-16F46150E76F}" dt="2023-07-03T17:42:58.288" v="2027"/>
          <ac:spMkLst>
            <pc:docMk/>
            <pc:sldMk cId="1823610698" sldId="285"/>
            <ac:spMk id="5" creationId="{FE6297E9-CA38-A38C-D571-54B3776B09BF}"/>
          </ac:spMkLst>
        </pc:spChg>
        <pc:spChg chg="mod">
          <ac:chgData name="Peterson, Cassidy" userId="f8f7160e-573c-44f1-9beb-cca5bac0a7a4" providerId="ADAL" clId="{FCCEE6DD-57F4-446D-90B1-16F46150E76F}" dt="2023-07-03T15:49:46.045" v="177" actId="20577"/>
          <ac:spMkLst>
            <pc:docMk/>
            <pc:sldMk cId="1823610698" sldId="285"/>
            <ac:spMk id="8" creationId="{4195A094-DE9E-40A3-988F-7F8D25FAAB51}"/>
          </ac:spMkLst>
        </pc:spChg>
      </pc:sldChg>
      <pc:sldChg chg="addSp modSp mod">
        <pc:chgData name="Peterson, Cassidy" userId="f8f7160e-573c-44f1-9beb-cca5bac0a7a4" providerId="ADAL" clId="{FCCEE6DD-57F4-446D-90B1-16F46150E76F}" dt="2023-07-03T17:42:46.129" v="2022"/>
        <pc:sldMkLst>
          <pc:docMk/>
          <pc:sldMk cId="212400805" sldId="286"/>
        </pc:sldMkLst>
        <pc:spChg chg="add mod">
          <ac:chgData name="Peterson, Cassidy" userId="f8f7160e-573c-44f1-9beb-cca5bac0a7a4" providerId="ADAL" clId="{FCCEE6DD-57F4-446D-90B1-16F46150E76F}" dt="2023-07-03T17:42:46.129" v="2022"/>
          <ac:spMkLst>
            <pc:docMk/>
            <pc:sldMk cId="212400805" sldId="286"/>
            <ac:spMk id="4" creationId="{B7CCD922-6C25-D6E8-847B-67ACC6033AEA}"/>
          </ac:spMkLst>
        </pc:spChg>
        <pc:spChg chg="mod">
          <ac:chgData name="Peterson, Cassidy" userId="f8f7160e-573c-44f1-9beb-cca5bac0a7a4" providerId="ADAL" clId="{FCCEE6DD-57F4-446D-90B1-16F46150E76F}" dt="2023-07-03T15:31:34.442" v="135" actId="255"/>
          <ac:spMkLst>
            <pc:docMk/>
            <pc:sldMk cId="212400805" sldId="286"/>
            <ac:spMk id="8" creationId="{4195A094-DE9E-40A3-988F-7F8D25FAAB51}"/>
          </ac:spMkLst>
        </pc:spChg>
      </pc:sldChg>
      <pc:sldChg chg="addSp modSp del mod">
        <pc:chgData name="Peterson, Cassidy" userId="f8f7160e-573c-44f1-9beb-cca5bac0a7a4" providerId="ADAL" clId="{FCCEE6DD-57F4-446D-90B1-16F46150E76F}" dt="2023-07-03T15:27:24.247" v="88" actId="2696"/>
        <pc:sldMkLst>
          <pc:docMk/>
          <pc:sldMk cId="2095180167" sldId="290"/>
        </pc:sldMkLst>
        <pc:spChg chg="add mod">
          <ac:chgData name="Peterson, Cassidy" userId="f8f7160e-573c-44f1-9beb-cca5bac0a7a4" providerId="ADAL" clId="{FCCEE6DD-57F4-446D-90B1-16F46150E76F}" dt="2023-07-03T15:18:12.426" v="84" actId="1076"/>
          <ac:spMkLst>
            <pc:docMk/>
            <pc:sldMk cId="2095180167" sldId="290"/>
            <ac:spMk id="4" creationId="{3389EFBB-E527-A0CA-8B70-C0404B0FBC41}"/>
          </ac:spMkLst>
        </pc:spChg>
        <pc:spChg chg="mod">
          <ac:chgData name="Peterson, Cassidy" userId="f8f7160e-573c-44f1-9beb-cca5bac0a7a4" providerId="ADAL" clId="{FCCEE6DD-57F4-446D-90B1-16F46150E76F}" dt="2023-07-03T15:18:04.854" v="83" actId="20577"/>
          <ac:spMkLst>
            <pc:docMk/>
            <pc:sldMk cId="2095180167" sldId="290"/>
            <ac:spMk id="8" creationId="{4195A094-DE9E-40A3-988F-7F8D25FAAB51}"/>
          </ac:spMkLst>
        </pc:spChg>
      </pc:sldChg>
      <pc:sldChg chg="addSp delSp modSp mod">
        <pc:chgData name="Peterson, Cassidy" userId="f8f7160e-573c-44f1-9beb-cca5bac0a7a4" providerId="ADAL" clId="{FCCEE6DD-57F4-446D-90B1-16F46150E76F}" dt="2023-07-03T17:42:56.621" v="2026"/>
        <pc:sldMkLst>
          <pc:docMk/>
          <pc:sldMk cId="3636853634" sldId="292"/>
        </pc:sldMkLst>
        <pc:spChg chg="add del mod">
          <ac:chgData name="Peterson, Cassidy" userId="f8f7160e-573c-44f1-9beb-cca5bac0a7a4" providerId="ADAL" clId="{FCCEE6DD-57F4-446D-90B1-16F46150E76F}" dt="2023-07-03T15:27:15.538" v="87" actId="478"/>
          <ac:spMkLst>
            <pc:docMk/>
            <pc:sldMk cId="3636853634" sldId="292"/>
            <ac:spMk id="4" creationId="{54B51C0D-079F-5286-7589-4EDBF5036F51}"/>
          </ac:spMkLst>
        </pc:spChg>
        <pc:spChg chg="add mod">
          <ac:chgData name="Peterson, Cassidy" userId="f8f7160e-573c-44f1-9beb-cca5bac0a7a4" providerId="ADAL" clId="{FCCEE6DD-57F4-446D-90B1-16F46150E76F}" dt="2023-07-03T17:42:56.621" v="2026"/>
          <ac:spMkLst>
            <pc:docMk/>
            <pc:sldMk cId="3636853634" sldId="292"/>
            <ac:spMk id="5" creationId="{1C4A6753-26DD-AA2D-052B-258CA8C196CE}"/>
          </ac:spMkLst>
        </pc:spChg>
        <pc:spChg chg="mod">
          <ac:chgData name="Peterson, Cassidy" userId="f8f7160e-573c-44f1-9beb-cca5bac0a7a4" providerId="ADAL" clId="{FCCEE6DD-57F4-446D-90B1-16F46150E76F}" dt="2023-07-03T15:33:43.103" v="156" actId="20577"/>
          <ac:spMkLst>
            <pc:docMk/>
            <pc:sldMk cId="3636853634" sldId="292"/>
            <ac:spMk id="8" creationId="{4195A094-DE9E-40A3-988F-7F8D25FAAB51}"/>
          </ac:spMkLst>
        </pc:spChg>
      </pc:sldChg>
      <pc:sldChg chg="addSp delSp modSp mod">
        <pc:chgData name="Peterson, Cassidy" userId="f8f7160e-573c-44f1-9beb-cca5bac0a7a4" providerId="ADAL" clId="{FCCEE6DD-57F4-446D-90B1-16F46150E76F}" dt="2023-07-03T17:43:03.121" v="2029"/>
        <pc:sldMkLst>
          <pc:docMk/>
          <pc:sldMk cId="2880471986" sldId="293"/>
        </pc:sldMkLst>
        <pc:spChg chg="add del mod">
          <ac:chgData name="Peterson, Cassidy" userId="f8f7160e-573c-44f1-9beb-cca5bac0a7a4" providerId="ADAL" clId="{FCCEE6DD-57F4-446D-90B1-16F46150E76F}" dt="2023-07-03T16:27:17.473" v="391" actId="478"/>
          <ac:spMkLst>
            <pc:docMk/>
            <pc:sldMk cId="2880471986" sldId="293"/>
            <ac:spMk id="4" creationId="{4B1DE2C4-9350-5D09-94D3-1BD9A8C17CEF}"/>
          </ac:spMkLst>
        </pc:spChg>
        <pc:spChg chg="add mod">
          <ac:chgData name="Peterson, Cassidy" userId="f8f7160e-573c-44f1-9beb-cca5bac0a7a4" providerId="ADAL" clId="{FCCEE6DD-57F4-446D-90B1-16F46150E76F}" dt="2023-07-03T17:43:03.121" v="2029"/>
          <ac:spMkLst>
            <pc:docMk/>
            <pc:sldMk cId="2880471986" sldId="293"/>
            <ac:spMk id="5" creationId="{6B34B3DF-1280-C0C2-4C51-630A9DC5CFE6}"/>
          </ac:spMkLst>
        </pc:spChg>
        <pc:spChg chg="mod">
          <ac:chgData name="Peterson, Cassidy" userId="f8f7160e-573c-44f1-9beb-cca5bac0a7a4" providerId="ADAL" clId="{FCCEE6DD-57F4-446D-90B1-16F46150E76F}" dt="2023-07-03T16:28:16.515" v="397" actId="27636"/>
          <ac:spMkLst>
            <pc:docMk/>
            <pc:sldMk cId="2880471986" sldId="293"/>
            <ac:spMk id="8" creationId="{4195A094-DE9E-40A3-988F-7F8D25FAAB51}"/>
          </ac:spMkLst>
        </pc:spChg>
      </pc:sldChg>
      <pc:sldChg chg="addSp delSp modSp mod">
        <pc:chgData name="Peterson, Cassidy" userId="f8f7160e-573c-44f1-9beb-cca5bac0a7a4" providerId="ADAL" clId="{FCCEE6DD-57F4-446D-90B1-16F46150E76F}" dt="2023-07-03T17:43:00.591" v="2028"/>
        <pc:sldMkLst>
          <pc:docMk/>
          <pc:sldMk cId="953852021" sldId="294"/>
        </pc:sldMkLst>
        <pc:spChg chg="add del mod">
          <ac:chgData name="Peterson, Cassidy" userId="f8f7160e-573c-44f1-9beb-cca5bac0a7a4" providerId="ADAL" clId="{FCCEE6DD-57F4-446D-90B1-16F46150E76F}" dt="2023-07-03T16:16:05.631" v="232" actId="478"/>
          <ac:spMkLst>
            <pc:docMk/>
            <pc:sldMk cId="953852021" sldId="294"/>
            <ac:spMk id="4" creationId="{BD73EF14-E41F-E195-2A17-300F8CC2397C}"/>
          </ac:spMkLst>
        </pc:spChg>
        <pc:spChg chg="mod">
          <ac:chgData name="Peterson, Cassidy" userId="f8f7160e-573c-44f1-9beb-cca5bac0a7a4" providerId="ADAL" clId="{FCCEE6DD-57F4-446D-90B1-16F46150E76F}" dt="2023-07-03T16:05:38.522" v="228" actId="1076"/>
          <ac:spMkLst>
            <pc:docMk/>
            <pc:sldMk cId="953852021" sldId="294"/>
            <ac:spMk id="5" creationId="{3EADB30C-ED1F-4CE9-8808-903E9D9BF6EB}"/>
          </ac:spMkLst>
        </pc:spChg>
        <pc:spChg chg="mod">
          <ac:chgData name="Peterson, Cassidy" userId="f8f7160e-573c-44f1-9beb-cca5bac0a7a4" providerId="ADAL" clId="{FCCEE6DD-57F4-446D-90B1-16F46150E76F}" dt="2023-07-03T16:16:22.073" v="235" actId="1076"/>
          <ac:spMkLst>
            <pc:docMk/>
            <pc:sldMk cId="953852021" sldId="294"/>
            <ac:spMk id="6" creationId="{7BEA4C3C-9A22-4DAB-90E0-C9D562CF268A}"/>
          </ac:spMkLst>
        </pc:spChg>
        <pc:spChg chg="add mod">
          <ac:chgData name="Peterson, Cassidy" userId="f8f7160e-573c-44f1-9beb-cca5bac0a7a4" providerId="ADAL" clId="{FCCEE6DD-57F4-446D-90B1-16F46150E76F}" dt="2023-07-03T16:15:29.168" v="231" actId="207"/>
          <ac:spMkLst>
            <pc:docMk/>
            <pc:sldMk cId="953852021" sldId="294"/>
            <ac:spMk id="7" creationId="{618AC810-3587-EB29-FE00-E84BD11C73AC}"/>
          </ac:spMkLst>
        </pc:spChg>
        <pc:spChg chg="mod">
          <ac:chgData name="Peterson, Cassidy" userId="f8f7160e-573c-44f1-9beb-cca5bac0a7a4" providerId="ADAL" clId="{FCCEE6DD-57F4-446D-90B1-16F46150E76F}" dt="2023-07-03T16:16:15.960" v="234" actId="11"/>
          <ac:spMkLst>
            <pc:docMk/>
            <pc:sldMk cId="953852021" sldId="294"/>
            <ac:spMk id="8" creationId="{4195A094-DE9E-40A3-988F-7F8D25FAAB51}"/>
          </ac:spMkLst>
        </pc:spChg>
        <pc:spChg chg="add mod">
          <ac:chgData name="Peterson, Cassidy" userId="f8f7160e-573c-44f1-9beb-cca5bac0a7a4" providerId="ADAL" clId="{FCCEE6DD-57F4-446D-90B1-16F46150E76F}" dt="2023-07-03T17:43:00.591" v="2028"/>
          <ac:spMkLst>
            <pc:docMk/>
            <pc:sldMk cId="953852021" sldId="294"/>
            <ac:spMk id="14" creationId="{5587A108-C8F3-96F9-DA84-C825BBDB52B5}"/>
          </ac:spMkLst>
        </pc:spChg>
        <pc:graphicFrameChg chg="del modGraphic">
          <ac:chgData name="Peterson, Cassidy" userId="f8f7160e-573c-44f1-9beb-cca5bac0a7a4" providerId="ADAL" clId="{FCCEE6DD-57F4-446D-90B1-16F46150E76F}" dt="2023-07-03T16:01:07.927" v="213" actId="478"/>
          <ac:graphicFrameMkLst>
            <pc:docMk/>
            <pc:sldMk cId="953852021" sldId="294"/>
            <ac:graphicFrameMk id="9" creationId="{AD37B55B-41D7-4D43-A12B-81FB1DE0BD6D}"/>
          </ac:graphicFrameMkLst>
        </pc:graphicFrameChg>
        <pc:picChg chg="add del mod">
          <ac:chgData name="Peterson, Cassidy" userId="f8f7160e-573c-44f1-9beb-cca5bac0a7a4" providerId="ADAL" clId="{FCCEE6DD-57F4-446D-90B1-16F46150E76F}" dt="2023-07-03T16:04:47.788" v="218" actId="478"/>
          <ac:picMkLst>
            <pc:docMk/>
            <pc:sldMk cId="953852021" sldId="294"/>
            <ac:picMk id="11" creationId="{3D9ABDF4-A3EC-F57B-5F44-7EB81E54AD9C}"/>
          </ac:picMkLst>
        </pc:picChg>
        <pc:picChg chg="add mod">
          <ac:chgData name="Peterson, Cassidy" userId="f8f7160e-573c-44f1-9beb-cca5bac0a7a4" providerId="ADAL" clId="{FCCEE6DD-57F4-446D-90B1-16F46150E76F}" dt="2023-07-03T16:05:30.900" v="227" actId="1076"/>
          <ac:picMkLst>
            <pc:docMk/>
            <pc:sldMk cId="953852021" sldId="294"/>
            <ac:picMk id="13" creationId="{A3C9E87B-9FA9-D3F6-C39E-0AF017CBB4A1}"/>
          </ac:picMkLst>
        </pc:picChg>
      </pc:sldChg>
      <pc:sldChg chg="addSp delSp modSp mod">
        <pc:chgData name="Peterson, Cassidy" userId="f8f7160e-573c-44f1-9beb-cca5bac0a7a4" providerId="ADAL" clId="{FCCEE6DD-57F4-446D-90B1-16F46150E76F}" dt="2023-07-03T17:43:05.105" v="2030"/>
        <pc:sldMkLst>
          <pc:docMk/>
          <pc:sldMk cId="991265628" sldId="295"/>
        </pc:sldMkLst>
        <pc:spChg chg="mod">
          <ac:chgData name="Peterson, Cassidy" userId="f8f7160e-573c-44f1-9beb-cca5bac0a7a4" providerId="ADAL" clId="{FCCEE6DD-57F4-446D-90B1-16F46150E76F}" dt="2023-07-03T16:37:02.788" v="485" actId="1076"/>
          <ac:spMkLst>
            <pc:docMk/>
            <pc:sldMk cId="991265628" sldId="295"/>
            <ac:spMk id="4" creationId="{EADF96C4-3D00-4E8D-B5D7-CEACE686C502}"/>
          </ac:spMkLst>
        </pc:spChg>
        <pc:spChg chg="add del mod">
          <ac:chgData name="Peterson, Cassidy" userId="f8f7160e-573c-44f1-9beb-cca5bac0a7a4" providerId="ADAL" clId="{FCCEE6DD-57F4-446D-90B1-16F46150E76F}" dt="2023-07-03T16:34:36.485" v="457" actId="478"/>
          <ac:spMkLst>
            <pc:docMk/>
            <pc:sldMk cId="991265628" sldId="295"/>
            <ac:spMk id="6" creationId="{388C759A-0728-224B-74D7-45100BBB79C1}"/>
          </ac:spMkLst>
        </pc:spChg>
        <pc:spChg chg="mod">
          <ac:chgData name="Peterson, Cassidy" userId="f8f7160e-573c-44f1-9beb-cca5bac0a7a4" providerId="ADAL" clId="{FCCEE6DD-57F4-446D-90B1-16F46150E76F}" dt="2023-07-03T16:37:14.587" v="486" actId="255"/>
          <ac:spMkLst>
            <pc:docMk/>
            <pc:sldMk cId="991265628" sldId="295"/>
            <ac:spMk id="8" creationId="{4195A094-DE9E-40A3-988F-7F8D25FAAB51}"/>
          </ac:spMkLst>
        </pc:spChg>
        <pc:spChg chg="add mod">
          <ac:chgData name="Peterson, Cassidy" userId="f8f7160e-573c-44f1-9beb-cca5bac0a7a4" providerId="ADAL" clId="{FCCEE6DD-57F4-446D-90B1-16F46150E76F}" dt="2023-07-03T17:43:05.105" v="2030"/>
          <ac:spMkLst>
            <pc:docMk/>
            <pc:sldMk cId="991265628" sldId="295"/>
            <ac:spMk id="10" creationId="{A927300D-5432-E568-2BDE-0C5F35F712B3}"/>
          </ac:spMkLst>
        </pc:spChg>
        <pc:graphicFrameChg chg="del mod">
          <ac:chgData name="Peterson, Cassidy" userId="f8f7160e-573c-44f1-9beb-cca5bac0a7a4" providerId="ADAL" clId="{FCCEE6DD-57F4-446D-90B1-16F46150E76F}" dt="2023-07-03T16:35:38.991" v="458" actId="478"/>
          <ac:graphicFrameMkLst>
            <pc:docMk/>
            <pc:sldMk cId="991265628" sldId="295"/>
            <ac:graphicFrameMk id="5" creationId="{01A2AEE9-68F3-4D5A-A7CF-CF231A04541D}"/>
          </ac:graphicFrameMkLst>
        </pc:graphicFrameChg>
        <pc:picChg chg="add mod">
          <ac:chgData name="Peterson, Cassidy" userId="f8f7160e-573c-44f1-9beb-cca5bac0a7a4" providerId="ADAL" clId="{FCCEE6DD-57F4-446D-90B1-16F46150E76F}" dt="2023-07-03T16:36:42.024" v="477" actId="1076"/>
          <ac:picMkLst>
            <pc:docMk/>
            <pc:sldMk cId="991265628" sldId="295"/>
            <ac:picMk id="9" creationId="{0A7B12C0-0C66-B0F8-EBE5-C58DD3FDBB64}"/>
          </ac:picMkLst>
        </pc:picChg>
      </pc:sldChg>
      <pc:sldChg chg="addSp modSp mod addCm">
        <pc:chgData name="Peterson, Cassidy" userId="f8f7160e-573c-44f1-9beb-cca5bac0a7a4" providerId="ADAL" clId="{FCCEE6DD-57F4-446D-90B1-16F46150E76F}" dt="2023-07-03T17:43:09.306" v="2031"/>
        <pc:sldMkLst>
          <pc:docMk/>
          <pc:sldMk cId="1670111304" sldId="296"/>
        </pc:sldMkLst>
        <pc:spChg chg="add mod">
          <ac:chgData name="Peterson, Cassidy" userId="f8f7160e-573c-44f1-9beb-cca5bac0a7a4" providerId="ADAL" clId="{FCCEE6DD-57F4-446D-90B1-16F46150E76F}" dt="2023-07-03T17:43:09.306" v="2031"/>
          <ac:spMkLst>
            <pc:docMk/>
            <pc:sldMk cId="1670111304" sldId="296"/>
            <ac:spMk id="4" creationId="{C402B8E7-D09F-3F41-198A-3122407DCB23}"/>
          </ac:spMkLst>
        </pc:spChg>
        <pc:spChg chg="mod">
          <ac:chgData name="Peterson, Cassidy" userId="f8f7160e-573c-44f1-9beb-cca5bac0a7a4" providerId="ADAL" clId="{FCCEE6DD-57F4-446D-90B1-16F46150E76F}" dt="2023-07-03T16:43:29.091" v="511" actId="113"/>
          <ac:spMkLst>
            <pc:docMk/>
            <pc:sldMk cId="1670111304" sldId="296"/>
            <ac:spMk id="8" creationId="{4195A094-DE9E-40A3-988F-7F8D25FAAB51}"/>
          </ac:spMkLst>
        </pc:spChg>
      </pc:sldChg>
      <pc:sldChg chg="addSp modSp mod addCm delCm modCm">
        <pc:chgData name="Peterson, Cassidy" userId="f8f7160e-573c-44f1-9beb-cca5bac0a7a4" providerId="ADAL" clId="{FCCEE6DD-57F4-446D-90B1-16F46150E76F}" dt="2023-07-03T17:43:11.098" v="2032"/>
        <pc:sldMkLst>
          <pc:docMk/>
          <pc:sldMk cId="2727941283" sldId="297"/>
        </pc:sldMkLst>
        <pc:spChg chg="add mod">
          <ac:chgData name="Peterson, Cassidy" userId="f8f7160e-573c-44f1-9beb-cca5bac0a7a4" providerId="ADAL" clId="{FCCEE6DD-57F4-446D-90B1-16F46150E76F}" dt="2023-07-03T17:43:11.098" v="2032"/>
          <ac:spMkLst>
            <pc:docMk/>
            <pc:sldMk cId="2727941283" sldId="297"/>
            <ac:spMk id="4" creationId="{A9762E6C-45FE-22E9-36C9-1AE829CE5052}"/>
          </ac:spMkLst>
        </pc:spChg>
        <pc:spChg chg="mod">
          <ac:chgData name="Peterson, Cassidy" userId="f8f7160e-573c-44f1-9beb-cca5bac0a7a4" providerId="ADAL" clId="{FCCEE6DD-57F4-446D-90B1-16F46150E76F}" dt="2023-07-03T16:49:20.776" v="515" actId="20577"/>
          <ac:spMkLst>
            <pc:docMk/>
            <pc:sldMk cId="2727941283" sldId="297"/>
            <ac:spMk id="8" creationId="{4195A094-DE9E-40A3-988F-7F8D25FAAB51}"/>
          </ac:spMkLst>
        </pc:spChg>
      </pc:sldChg>
      <pc:sldChg chg="addSp delSp modSp mod">
        <pc:chgData name="Peterson, Cassidy" userId="f8f7160e-573c-44f1-9beb-cca5bac0a7a4" providerId="ADAL" clId="{FCCEE6DD-57F4-446D-90B1-16F46150E76F}" dt="2023-07-03T17:52:41.140" v="2157" actId="20577"/>
        <pc:sldMkLst>
          <pc:docMk/>
          <pc:sldMk cId="2699564957" sldId="302"/>
        </pc:sldMkLst>
        <pc:spChg chg="del">
          <ac:chgData name="Peterson, Cassidy" userId="f8f7160e-573c-44f1-9beb-cca5bac0a7a4" providerId="ADAL" clId="{FCCEE6DD-57F4-446D-90B1-16F46150E76F}" dt="2023-07-03T16:52:30.510" v="529" actId="478"/>
          <ac:spMkLst>
            <pc:docMk/>
            <pc:sldMk cId="2699564957" sldId="302"/>
            <ac:spMk id="3" creationId="{328484B5-2E25-4808-BDC3-AE8AF908078B}"/>
          </ac:spMkLst>
        </pc:spChg>
        <pc:spChg chg="add mod">
          <ac:chgData name="Peterson, Cassidy" userId="f8f7160e-573c-44f1-9beb-cca5bac0a7a4" providerId="ADAL" clId="{FCCEE6DD-57F4-446D-90B1-16F46150E76F}" dt="2023-07-03T17:41:43.232" v="2004"/>
          <ac:spMkLst>
            <pc:docMk/>
            <pc:sldMk cId="2699564957" sldId="302"/>
            <ac:spMk id="4" creationId="{0D7EA14B-E725-8477-957B-345780BD7E73}"/>
          </ac:spMkLst>
        </pc:spChg>
        <pc:spChg chg="mod">
          <ac:chgData name="Peterson, Cassidy" userId="f8f7160e-573c-44f1-9beb-cca5bac0a7a4" providerId="ADAL" clId="{FCCEE6DD-57F4-446D-90B1-16F46150E76F}" dt="2023-07-03T17:52:41.140" v="2157" actId="20577"/>
          <ac:spMkLst>
            <pc:docMk/>
            <pc:sldMk cId="2699564957" sldId="302"/>
            <ac:spMk id="5" creationId="{0E13B57E-5D34-0E69-2C85-653B705468DE}"/>
          </ac:spMkLst>
        </pc:spChg>
        <pc:spChg chg="add del mod">
          <ac:chgData name="Peterson, Cassidy" userId="f8f7160e-573c-44f1-9beb-cca5bac0a7a4" providerId="ADAL" clId="{FCCEE6DD-57F4-446D-90B1-16F46150E76F}" dt="2023-07-03T17:52:11.521" v="2147" actId="478"/>
          <ac:spMkLst>
            <pc:docMk/>
            <pc:sldMk cId="2699564957" sldId="302"/>
            <ac:spMk id="6" creationId="{466FAEC0-9E63-C3A6-6872-85675055C388}"/>
          </ac:spMkLst>
        </pc:spChg>
        <pc:spChg chg="mod">
          <ac:chgData name="Peterson, Cassidy" userId="f8f7160e-573c-44f1-9beb-cca5bac0a7a4" providerId="ADAL" clId="{FCCEE6DD-57F4-446D-90B1-16F46150E76F}" dt="2023-07-03T17:52:16.069" v="2148" actId="14100"/>
          <ac:spMkLst>
            <pc:docMk/>
            <pc:sldMk cId="2699564957" sldId="302"/>
            <ac:spMk id="7" creationId="{6894BCF4-96E4-4D2E-BF9C-2D176D39E686}"/>
          </ac:spMkLst>
        </pc:spChg>
      </pc:sldChg>
      <pc:sldChg chg="addSp modSp mod">
        <pc:chgData name="Peterson, Cassidy" userId="f8f7160e-573c-44f1-9beb-cca5bac0a7a4" providerId="ADAL" clId="{FCCEE6DD-57F4-446D-90B1-16F46150E76F}" dt="2023-07-03T17:53:36.403" v="2162" actId="20577"/>
        <pc:sldMkLst>
          <pc:docMk/>
          <pc:sldMk cId="469844339" sldId="304"/>
        </pc:sldMkLst>
        <pc:spChg chg="mod">
          <ac:chgData name="Peterson, Cassidy" userId="f8f7160e-573c-44f1-9beb-cca5bac0a7a4" providerId="ADAL" clId="{FCCEE6DD-57F4-446D-90B1-16F46150E76F}" dt="2023-07-03T17:53:36.403" v="2162" actId="20577"/>
          <ac:spMkLst>
            <pc:docMk/>
            <pc:sldMk cId="469844339" sldId="304"/>
            <ac:spMk id="3" creationId="{043854BE-B26D-450A-AFAF-A13B132DDE0E}"/>
          </ac:spMkLst>
        </pc:spChg>
        <pc:spChg chg="mod">
          <ac:chgData name="Peterson, Cassidy" userId="f8f7160e-573c-44f1-9beb-cca5bac0a7a4" providerId="ADAL" clId="{FCCEE6DD-57F4-446D-90B1-16F46150E76F}" dt="2023-07-03T17:53:30.770" v="2161" actId="1076"/>
          <ac:spMkLst>
            <pc:docMk/>
            <pc:sldMk cId="469844339" sldId="304"/>
            <ac:spMk id="5" creationId="{8DDF1850-5E7F-4A02-B7F4-27A27035C638}"/>
          </ac:spMkLst>
        </pc:spChg>
        <pc:spChg chg="add mod">
          <ac:chgData name="Peterson, Cassidy" userId="f8f7160e-573c-44f1-9beb-cca5bac0a7a4" providerId="ADAL" clId="{FCCEE6DD-57F4-446D-90B1-16F46150E76F}" dt="2023-07-03T17:41:47.461" v="2005"/>
          <ac:spMkLst>
            <pc:docMk/>
            <pc:sldMk cId="469844339" sldId="304"/>
            <ac:spMk id="6" creationId="{F6A61AEE-7B7E-7301-851C-836CE68F1C13}"/>
          </ac:spMkLst>
        </pc:spChg>
      </pc:sldChg>
      <pc:sldChg chg="del">
        <pc:chgData name="Peterson, Cassidy" userId="f8f7160e-573c-44f1-9beb-cca5bac0a7a4" providerId="ADAL" clId="{FCCEE6DD-57F4-446D-90B1-16F46150E76F}" dt="2023-07-03T16:50:16.651" v="517" actId="2696"/>
        <pc:sldMkLst>
          <pc:docMk/>
          <pc:sldMk cId="2590922867" sldId="718"/>
        </pc:sldMkLst>
      </pc:sldChg>
      <pc:sldChg chg="addSp delSp modSp mod">
        <pc:chgData name="Peterson, Cassidy" userId="f8f7160e-573c-44f1-9beb-cca5bac0a7a4" providerId="ADAL" clId="{FCCEE6DD-57F4-446D-90B1-16F46150E76F}" dt="2023-07-03T17:47:41.730" v="2095" actId="1076"/>
        <pc:sldMkLst>
          <pc:docMk/>
          <pc:sldMk cId="2561351686" sldId="719"/>
        </pc:sldMkLst>
        <pc:spChg chg="add mod">
          <ac:chgData name="Peterson, Cassidy" userId="f8f7160e-573c-44f1-9beb-cca5bac0a7a4" providerId="ADAL" clId="{FCCEE6DD-57F4-446D-90B1-16F46150E76F}" dt="2023-07-03T17:41:37.510" v="2002"/>
          <ac:spMkLst>
            <pc:docMk/>
            <pc:sldMk cId="2561351686" sldId="719"/>
            <ac:spMk id="4" creationId="{A7FE7C92-A647-D129-5D38-AF898A96F3C9}"/>
          </ac:spMkLst>
        </pc:spChg>
        <pc:spChg chg="mod">
          <ac:chgData name="Peterson, Cassidy" userId="f8f7160e-573c-44f1-9beb-cca5bac0a7a4" providerId="ADAL" clId="{FCCEE6DD-57F4-446D-90B1-16F46150E76F}" dt="2023-07-03T17:45:36.573" v="2058" actId="14100"/>
          <ac:spMkLst>
            <pc:docMk/>
            <pc:sldMk cId="2561351686" sldId="719"/>
            <ac:spMk id="23" creationId="{5E0AF837-39ED-4304-B874-C19C82257079}"/>
          </ac:spMkLst>
        </pc:spChg>
        <pc:spChg chg="del">
          <ac:chgData name="Peterson, Cassidy" userId="f8f7160e-573c-44f1-9beb-cca5bac0a7a4" providerId="ADAL" clId="{FCCEE6DD-57F4-446D-90B1-16F46150E76F}" dt="2023-07-03T17:45:40.942" v="2060" actId="478"/>
          <ac:spMkLst>
            <pc:docMk/>
            <pc:sldMk cId="2561351686" sldId="719"/>
            <ac:spMk id="24" creationId="{11BEDFF1-E1D8-409F-BC07-EF37330FD5D9}"/>
          </ac:spMkLst>
        </pc:spChg>
        <pc:spChg chg="del">
          <ac:chgData name="Peterson, Cassidy" userId="f8f7160e-573c-44f1-9beb-cca5bac0a7a4" providerId="ADAL" clId="{FCCEE6DD-57F4-446D-90B1-16F46150E76F}" dt="2023-07-03T17:45:47.108" v="2062" actId="478"/>
          <ac:spMkLst>
            <pc:docMk/>
            <pc:sldMk cId="2561351686" sldId="719"/>
            <ac:spMk id="25" creationId="{C272DCDB-F9B3-4444-8221-599B31ED2FE4}"/>
          </ac:spMkLst>
        </pc:spChg>
        <pc:spChg chg="mod">
          <ac:chgData name="Peterson, Cassidy" userId="f8f7160e-573c-44f1-9beb-cca5bac0a7a4" providerId="ADAL" clId="{FCCEE6DD-57F4-446D-90B1-16F46150E76F}" dt="2023-07-03T17:47:41.730" v="2095" actId="1076"/>
          <ac:spMkLst>
            <pc:docMk/>
            <pc:sldMk cId="2561351686" sldId="719"/>
            <ac:spMk id="26" creationId="{6D2CA45F-B0A5-42AA-BF80-88EE77AA7D9E}"/>
          </ac:spMkLst>
        </pc:spChg>
        <pc:picChg chg="add mod">
          <ac:chgData name="Peterson, Cassidy" userId="f8f7160e-573c-44f1-9beb-cca5bac0a7a4" providerId="ADAL" clId="{FCCEE6DD-57F4-446D-90B1-16F46150E76F}" dt="2023-07-03T17:45:24.294" v="2040" actId="1076"/>
          <ac:picMkLst>
            <pc:docMk/>
            <pc:sldMk cId="2561351686" sldId="719"/>
            <ac:picMk id="6" creationId="{0CB1A9B0-D020-913C-705C-CB078FC46446}"/>
          </ac:picMkLst>
        </pc:picChg>
        <pc:picChg chg="add mod">
          <ac:chgData name="Peterson, Cassidy" userId="f8f7160e-573c-44f1-9beb-cca5bac0a7a4" providerId="ADAL" clId="{FCCEE6DD-57F4-446D-90B1-16F46150E76F}" dt="2023-07-03T17:47:02.014" v="2066" actId="14100"/>
          <ac:picMkLst>
            <pc:docMk/>
            <pc:sldMk cId="2561351686" sldId="719"/>
            <ac:picMk id="8" creationId="{44708539-99DC-10C2-0C8B-4F0B26833F90}"/>
          </ac:picMkLst>
        </pc:picChg>
        <pc:picChg chg="del">
          <ac:chgData name="Peterson, Cassidy" userId="f8f7160e-573c-44f1-9beb-cca5bac0a7a4" providerId="ADAL" clId="{FCCEE6DD-57F4-446D-90B1-16F46150E76F}" dt="2023-07-03T17:45:38.620" v="2059" actId="478"/>
          <ac:picMkLst>
            <pc:docMk/>
            <pc:sldMk cId="2561351686" sldId="719"/>
            <ac:picMk id="35" creationId="{423213CE-46D2-4483-B6FD-05753F8FE008}"/>
          </ac:picMkLst>
        </pc:picChg>
        <pc:picChg chg="del">
          <ac:chgData name="Peterson, Cassidy" userId="f8f7160e-573c-44f1-9beb-cca5bac0a7a4" providerId="ADAL" clId="{FCCEE6DD-57F4-446D-90B1-16F46150E76F}" dt="2023-07-03T17:45:45.239" v="2061" actId="478"/>
          <ac:picMkLst>
            <pc:docMk/>
            <pc:sldMk cId="2561351686" sldId="719"/>
            <ac:picMk id="38" creationId="{28457E95-415A-46A7-892A-7D3B52436036}"/>
          </ac:picMkLst>
        </pc:picChg>
        <pc:picChg chg="del">
          <ac:chgData name="Peterson, Cassidy" userId="f8f7160e-573c-44f1-9beb-cca5bac0a7a4" providerId="ADAL" clId="{FCCEE6DD-57F4-446D-90B1-16F46150E76F}" dt="2023-07-03T17:45:26.921" v="2041" actId="478"/>
          <ac:picMkLst>
            <pc:docMk/>
            <pc:sldMk cId="2561351686" sldId="719"/>
            <ac:picMk id="39" creationId="{3D9E8D3E-F3B1-46E3-9EE7-E205FD922532}"/>
          </ac:picMkLst>
        </pc:picChg>
        <pc:picChg chg="del">
          <ac:chgData name="Peterson, Cassidy" userId="f8f7160e-573c-44f1-9beb-cca5bac0a7a4" providerId="ADAL" clId="{FCCEE6DD-57F4-446D-90B1-16F46150E76F}" dt="2023-07-03T17:46:55.802" v="2064" actId="478"/>
          <ac:picMkLst>
            <pc:docMk/>
            <pc:sldMk cId="2561351686" sldId="719"/>
            <ac:picMk id="40" creationId="{EE478C72-5A65-4AF4-9742-D0EF1321B3AF}"/>
          </ac:picMkLst>
        </pc:picChg>
      </pc:sldChg>
      <pc:sldChg chg="addSp modSp mod modShow">
        <pc:chgData name="Peterson, Cassidy" userId="f8f7160e-573c-44f1-9beb-cca5bac0a7a4" providerId="ADAL" clId="{FCCEE6DD-57F4-446D-90B1-16F46150E76F}" dt="2023-07-03T17:42:23.749" v="2015"/>
        <pc:sldMkLst>
          <pc:docMk/>
          <pc:sldMk cId="876157711" sldId="720"/>
        </pc:sldMkLst>
        <pc:spChg chg="add mod">
          <ac:chgData name="Peterson, Cassidy" userId="f8f7160e-573c-44f1-9beb-cca5bac0a7a4" providerId="ADAL" clId="{FCCEE6DD-57F4-446D-90B1-16F46150E76F}" dt="2023-07-03T17:42:23.749" v="2015"/>
          <ac:spMkLst>
            <pc:docMk/>
            <pc:sldMk cId="876157711" sldId="720"/>
            <ac:spMk id="5" creationId="{2C5D4AD3-4A7B-A580-664C-A0A0569CBC74}"/>
          </ac:spMkLst>
        </pc:spChg>
      </pc:sldChg>
      <pc:sldChg chg="addSp modSp mod">
        <pc:chgData name="Peterson, Cassidy" userId="f8f7160e-573c-44f1-9beb-cca5bac0a7a4" providerId="ADAL" clId="{FCCEE6DD-57F4-446D-90B1-16F46150E76F}" dt="2023-07-03T17:58:20.677" v="2189" actId="20577"/>
        <pc:sldMkLst>
          <pc:docMk/>
          <pc:sldMk cId="614464790" sldId="721"/>
        </pc:sldMkLst>
        <pc:spChg chg="mod">
          <ac:chgData name="Peterson, Cassidy" userId="f8f7160e-573c-44f1-9beb-cca5bac0a7a4" providerId="ADAL" clId="{FCCEE6DD-57F4-446D-90B1-16F46150E76F}" dt="2023-07-03T17:58:20.677" v="2189" actId="20577"/>
          <ac:spMkLst>
            <pc:docMk/>
            <pc:sldMk cId="614464790" sldId="721"/>
            <ac:spMk id="3" creationId="{BE943C98-2393-4FB1-9558-FD6A54D9E0BE}"/>
          </ac:spMkLst>
        </pc:spChg>
        <pc:spChg chg="add mod">
          <ac:chgData name="Peterson, Cassidy" userId="f8f7160e-573c-44f1-9beb-cca5bac0a7a4" providerId="ADAL" clId="{FCCEE6DD-57F4-446D-90B1-16F46150E76F}" dt="2023-07-03T17:42:30.546" v="2016"/>
          <ac:spMkLst>
            <pc:docMk/>
            <pc:sldMk cId="614464790" sldId="721"/>
            <ac:spMk id="4" creationId="{F0A4B071-AFCD-E7E4-3353-F03D80389CE9}"/>
          </ac:spMkLst>
        </pc:spChg>
      </pc:sldChg>
      <pc:sldChg chg="addSp modSp">
        <pc:chgData name="Peterson, Cassidy" userId="f8f7160e-573c-44f1-9beb-cca5bac0a7a4" providerId="ADAL" clId="{FCCEE6DD-57F4-446D-90B1-16F46150E76F}" dt="2023-07-03T17:41:59.141" v="2007"/>
        <pc:sldMkLst>
          <pc:docMk/>
          <pc:sldMk cId="399303329" sldId="722"/>
        </pc:sldMkLst>
        <pc:spChg chg="add mod">
          <ac:chgData name="Peterson, Cassidy" userId="f8f7160e-573c-44f1-9beb-cca5bac0a7a4" providerId="ADAL" clId="{FCCEE6DD-57F4-446D-90B1-16F46150E76F}" dt="2023-07-03T17:41:59.141" v="2007"/>
          <ac:spMkLst>
            <pc:docMk/>
            <pc:sldMk cId="399303329" sldId="722"/>
            <ac:spMk id="5" creationId="{EA2060FD-7880-4A48-FDE0-9D7044FB151B}"/>
          </ac:spMkLst>
        </pc:spChg>
      </pc:sldChg>
      <pc:sldChg chg="addSp modSp">
        <pc:chgData name="Peterson, Cassidy" userId="f8f7160e-573c-44f1-9beb-cca5bac0a7a4" providerId="ADAL" clId="{FCCEE6DD-57F4-446D-90B1-16F46150E76F}" dt="2023-07-03T17:42:02.365" v="2008"/>
        <pc:sldMkLst>
          <pc:docMk/>
          <pc:sldMk cId="1345484301" sldId="723"/>
        </pc:sldMkLst>
        <pc:spChg chg="add mod">
          <ac:chgData name="Peterson, Cassidy" userId="f8f7160e-573c-44f1-9beb-cca5bac0a7a4" providerId="ADAL" clId="{FCCEE6DD-57F4-446D-90B1-16F46150E76F}" dt="2023-07-03T17:42:02.365" v="2008"/>
          <ac:spMkLst>
            <pc:docMk/>
            <pc:sldMk cId="1345484301" sldId="723"/>
            <ac:spMk id="5" creationId="{3D938A0A-89E7-2C0C-3CF4-56EC536B2C0A}"/>
          </ac:spMkLst>
        </pc:spChg>
      </pc:sldChg>
      <pc:sldChg chg="addSp modSp">
        <pc:chgData name="Peterson, Cassidy" userId="f8f7160e-573c-44f1-9beb-cca5bac0a7a4" providerId="ADAL" clId="{FCCEE6DD-57F4-446D-90B1-16F46150E76F}" dt="2023-07-03T17:42:05.060" v="2009"/>
        <pc:sldMkLst>
          <pc:docMk/>
          <pc:sldMk cId="3067173650" sldId="724"/>
        </pc:sldMkLst>
        <pc:spChg chg="add mod">
          <ac:chgData name="Peterson, Cassidy" userId="f8f7160e-573c-44f1-9beb-cca5bac0a7a4" providerId="ADAL" clId="{FCCEE6DD-57F4-446D-90B1-16F46150E76F}" dt="2023-07-03T17:42:05.060" v="2009"/>
          <ac:spMkLst>
            <pc:docMk/>
            <pc:sldMk cId="3067173650" sldId="724"/>
            <ac:spMk id="7" creationId="{408935C7-4CBD-6A1B-0784-47E25DEBE819}"/>
          </ac:spMkLst>
        </pc:spChg>
      </pc:sldChg>
      <pc:sldChg chg="addSp modSp mod">
        <pc:chgData name="Peterson, Cassidy" userId="f8f7160e-573c-44f1-9beb-cca5bac0a7a4" providerId="ADAL" clId="{FCCEE6DD-57F4-446D-90B1-16F46150E76F}" dt="2023-07-03T17:57:10.547" v="2171" actId="1076"/>
        <pc:sldMkLst>
          <pc:docMk/>
          <pc:sldMk cId="3578012341" sldId="725"/>
        </pc:sldMkLst>
        <pc:spChg chg="mod">
          <ac:chgData name="Peterson, Cassidy" userId="f8f7160e-573c-44f1-9beb-cca5bac0a7a4" providerId="ADAL" clId="{FCCEE6DD-57F4-446D-90B1-16F46150E76F}" dt="2023-07-03T17:57:06.215" v="2170" actId="20577"/>
          <ac:spMkLst>
            <pc:docMk/>
            <pc:sldMk cId="3578012341" sldId="725"/>
            <ac:spMk id="4" creationId="{72C9C23C-EAB2-4D73-8638-13D73A70A9EE}"/>
          </ac:spMkLst>
        </pc:spChg>
        <pc:spChg chg="mod">
          <ac:chgData name="Peterson, Cassidy" userId="f8f7160e-573c-44f1-9beb-cca5bac0a7a4" providerId="ADAL" clId="{FCCEE6DD-57F4-446D-90B1-16F46150E76F}" dt="2023-07-03T17:57:10.547" v="2171" actId="1076"/>
          <ac:spMkLst>
            <pc:docMk/>
            <pc:sldMk cId="3578012341" sldId="725"/>
            <ac:spMk id="5" creationId="{A9C470A8-708D-4A8B-85A3-938618C345B7}"/>
          </ac:spMkLst>
        </pc:spChg>
        <pc:spChg chg="add mod">
          <ac:chgData name="Peterson, Cassidy" userId="f8f7160e-573c-44f1-9beb-cca5bac0a7a4" providerId="ADAL" clId="{FCCEE6DD-57F4-446D-90B1-16F46150E76F}" dt="2023-07-03T17:42:06.864" v="2010"/>
          <ac:spMkLst>
            <pc:docMk/>
            <pc:sldMk cId="3578012341" sldId="725"/>
            <ac:spMk id="6" creationId="{1D305CD1-57D1-2EFF-B350-3EE36B0545C2}"/>
          </ac:spMkLst>
        </pc:spChg>
      </pc:sldChg>
      <pc:sldChg chg="addSp modSp">
        <pc:chgData name="Peterson, Cassidy" userId="f8f7160e-573c-44f1-9beb-cca5bac0a7a4" providerId="ADAL" clId="{FCCEE6DD-57F4-446D-90B1-16F46150E76F}" dt="2023-07-03T17:42:09.023" v="2011"/>
        <pc:sldMkLst>
          <pc:docMk/>
          <pc:sldMk cId="2317003365" sldId="726"/>
        </pc:sldMkLst>
        <pc:spChg chg="add mod">
          <ac:chgData name="Peterson, Cassidy" userId="f8f7160e-573c-44f1-9beb-cca5bac0a7a4" providerId="ADAL" clId="{FCCEE6DD-57F4-446D-90B1-16F46150E76F}" dt="2023-07-03T17:42:09.023" v="2011"/>
          <ac:spMkLst>
            <pc:docMk/>
            <pc:sldMk cId="2317003365" sldId="726"/>
            <ac:spMk id="7" creationId="{2C1471B7-22C6-CC78-6350-A8B0E817CE6E}"/>
          </ac:spMkLst>
        </pc:spChg>
      </pc:sldChg>
      <pc:sldChg chg="addSp delSp modSp mod">
        <pc:chgData name="Peterson, Cassidy" userId="f8f7160e-573c-44f1-9beb-cca5bac0a7a4" providerId="ADAL" clId="{FCCEE6DD-57F4-446D-90B1-16F46150E76F}" dt="2023-07-03T17:43:16.900" v="2034" actId="478"/>
        <pc:sldMkLst>
          <pc:docMk/>
          <pc:sldMk cId="1783824956" sldId="777"/>
        </pc:sldMkLst>
        <pc:spChg chg="add del mod">
          <ac:chgData name="Peterson, Cassidy" userId="f8f7160e-573c-44f1-9beb-cca5bac0a7a4" providerId="ADAL" clId="{FCCEE6DD-57F4-446D-90B1-16F46150E76F}" dt="2023-07-03T17:43:16.900" v="2034" actId="478"/>
          <ac:spMkLst>
            <pc:docMk/>
            <pc:sldMk cId="1783824956" sldId="777"/>
            <ac:spMk id="8" creationId="{EAA81916-C455-762A-67A4-F87C652FD640}"/>
          </ac:spMkLst>
        </pc:spChg>
      </pc:sldChg>
      <pc:sldChg chg="del">
        <pc:chgData name="Peterson, Cassidy" userId="f8f7160e-573c-44f1-9beb-cca5bac0a7a4" providerId="ADAL" clId="{FCCEE6DD-57F4-446D-90B1-16F46150E76F}" dt="2023-07-03T15:34:19.790" v="157" actId="2696"/>
        <pc:sldMkLst>
          <pc:docMk/>
          <pc:sldMk cId="3609629595" sldId="778"/>
        </pc:sldMkLst>
      </pc:sldChg>
      <pc:sldChg chg="addSp modSp">
        <pc:chgData name="Peterson, Cassidy" userId="f8f7160e-573c-44f1-9beb-cca5bac0a7a4" providerId="ADAL" clId="{FCCEE6DD-57F4-446D-90B1-16F46150E76F}" dt="2023-07-03T17:41:56.669" v="2006"/>
        <pc:sldMkLst>
          <pc:docMk/>
          <pc:sldMk cId="131215677" sldId="779"/>
        </pc:sldMkLst>
        <pc:spChg chg="add mod">
          <ac:chgData name="Peterson, Cassidy" userId="f8f7160e-573c-44f1-9beb-cca5bac0a7a4" providerId="ADAL" clId="{FCCEE6DD-57F4-446D-90B1-16F46150E76F}" dt="2023-07-03T17:41:56.669" v="2006"/>
          <ac:spMkLst>
            <pc:docMk/>
            <pc:sldMk cId="131215677" sldId="779"/>
            <ac:spMk id="4" creationId="{6FC0E9EA-27A7-4FDA-36B0-F14F6926B85C}"/>
          </ac:spMkLst>
        </pc:spChg>
      </pc:sldChg>
      <pc:sldChg chg="addSp modSp mod">
        <pc:chgData name="Peterson, Cassidy" userId="f8f7160e-573c-44f1-9beb-cca5bac0a7a4" providerId="ADAL" clId="{FCCEE6DD-57F4-446D-90B1-16F46150E76F}" dt="2023-07-03T17:42:42.158" v="2020"/>
        <pc:sldMkLst>
          <pc:docMk/>
          <pc:sldMk cId="537865201" sldId="780"/>
        </pc:sldMkLst>
        <pc:spChg chg="add mod">
          <ac:chgData name="Peterson, Cassidy" userId="f8f7160e-573c-44f1-9beb-cca5bac0a7a4" providerId="ADAL" clId="{FCCEE6DD-57F4-446D-90B1-16F46150E76F}" dt="2023-07-03T17:42:42.158" v="2020"/>
          <ac:spMkLst>
            <pc:docMk/>
            <pc:sldMk cId="537865201" sldId="780"/>
            <ac:spMk id="4" creationId="{B2085FF4-F8B2-C1F4-E1FD-4A9509AB34A3}"/>
          </ac:spMkLst>
        </pc:spChg>
        <pc:spChg chg="mod">
          <ac:chgData name="Peterson, Cassidy" userId="f8f7160e-573c-44f1-9beb-cca5bac0a7a4" providerId="ADAL" clId="{FCCEE6DD-57F4-446D-90B1-16F46150E76F}" dt="2023-07-03T16:51:07.331" v="525" actId="20577"/>
          <ac:spMkLst>
            <pc:docMk/>
            <pc:sldMk cId="537865201" sldId="780"/>
            <ac:spMk id="8" creationId="{4195A094-DE9E-40A3-988F-7F8D25FAAB51}"/>
          </ac:spMkLst>
        </pc:spChg>
      </pc:sldChg>
      <pc:sldChg chg="modSp mod ord">
        <pc:chgData name="Peterson, Cassidy" userId="f8f7160e-573c-44f1-9beb-cca5bac0a7a4" providerId="ADAL" clId="{FCCEE6DD-57F4-446D-90B1-16F46150E76F}" dt="2023-07-03T17:51:44.965" v="2131" actId="2711"/>
        <pc:sldMkLst>
          <pc:docMk/>
          <pc:sldMk cId="3869545174" sldId="781"/>
        </pc:sldMkLst>
        <pc:spChg chg="mod">
          <ac:chgData name="Peterson, Cassidy" userId="f8f7160e-573c-44f1-9beb-cca5bac0a7a4" providerId="ADAL" clId="{FCCEE6DD-57F4-446D-90B1-16F46150E76F}" dt="2023-07-03T17:51:44.965" v="2131" actId="2711"/>
          <ac:spMkLst>
            <pc:docMk/>
            <pc:sldMk cId="3869545174" sldId="781"/>
            <ac:spMk id="2" creationId="{E1A9D395-E13F-0784-A77C-459D22D8663E}"/>
          </ac:spMkLst>
        </pc:spChg>
        <pc:spChg chg="mod">
          <ac:chgData name="Peterson, Cassidy" userId="f8f7160e-573c-44f1-9beb-cca5bac0a7a4" providerId="ADAL" clId="{FCCEE6DD-57F4-446D-90B1-16F46150E76F}" dt="2023-07-03T17:51:11.505" v="2130" actId="14100"/>
          <ac:spMkLst>
            <pc:docMk/>
            <pc:sldMk cId="3869545174" sldId="781"/>
            <ac:spMk id="3" creationId="{5EE81534-9168-D776-C7E9-791E8CF1395F}"/>
          </ac:spMkLst>
        </pc:spChg>
      </pc:sldChg>
      <pc:sldChg chg="addSp modSp mod">
        <pc:chgData name="Peterson, Cassidy" userId="f8f7160e-573c-44f1-9beb-cca5bac0a7a4" providerId="ADAL" clId="{FCCEE6DD-57F4-446D-90B1-16F46150E76F}" dt="2023-07-03T17:42:54.141" v="2025"/>
        <pc:sldMkLst>
          <pc:docMk/>
          <pc:sldMk cId="1799660107" sldId="783"/>
        </pc:sldMkLst>
        <pc:spChg chg="add mod">
          <ac:chgData name="Peterson, Cassidy" userId="f8f7160e-573c-44f1-9beb-cca5bac0a7a4" providerId="ADAL" clId="{FCCEE6DD-57F4-446D-90B1-16F46150E76F}" dt="2023-07-03T17:42:54.141" v="2025"/>
          <ac:spMkLst>
            <pc:docMk/>
            <pc:sldMk cId="1799660107" sldId="783"/>
            <ac:spMk id="4" creationId="{3D977455-B993-6800-1865-1D08676789B5}"/>
          </ac:spMkLst>
        </pc:spChg>
        <pc:spChg chg="mod">
          <ac:chgData name="Peterson, Cassidy" userId="f8f7160e-573c-44f1-9beb-cca5bac0a7a4" providerId="ADAL" clId="{FCCEE6DD-57F4-446D-90B1-16F46150E76F}" dt="2023-07-03T15:28:31.899" v="99" actId="255"/>
          <ac:spMkLst>
            <pc:docMk/>
            <pc:sldMk cId="1799660107" sldId="783"/>
            <ac:spMk id="8" creationId="{4195A094-DE9E-40A3-988F-7F8D25FAAB51}"/>
          </ac:spMkLst>
        </pc:spChg>
      </pc:sldChg>
      <pc:sldChg chg="modSp mod">
        <pc:chgData name="Peterson, Cassidy" userId="f8f7160e-573c-44f1-9beb-cca5bac0a7a4" providerId="ADAL" clId="{FCCEE6DD-57F4-446D-90B1-16F46150E76F}" dt="2023-07-03T15:33:00.557" v="147" actId="11"/>
        <pc:sldMkLst>
          <pc:docMk/>
          <pc:sldMk cId="2987072150" sldId="784"/>
        </pc:sldMkLst>
        <pc:spChg chg="mod">
          <ac:chgData name="Peterson, Cassidy" userId="f8f7160e-573c-44f1-9beb-cca5bac0a7a4" providerId="ADAL" clId="{FCCEE6DD-57F4-446D-90B1-16F46150E76F}" dt="2023-07-03T15:33:00.557" v="147" actId="11"/>
          <ac:spMkLst>
            <pc:docMk/>
            <pc:sldMk cId="2987072150" sldId="784"/>
            <ac:spMk id="3" creationId="{44DF3ECA-A02C-6886-03CB-DB0A5BACF08F}"/>
          </ac:spMkLst>
        </pc:spChg>
      </pc:sldChg>
      <pc:sldChg chg="addSp delSp modSp new mod">
        <pc:chgData name="Peterson, Cassidy" userId="f8f7160e-573c-44f1-9beb-cca5bac0a7a4" providerId="ADAL" clId="{FCCEE6DD-57F4-446D-90B1-16F46150E76F}" dt="2023-07-03T17:42:49.864" v="2024"/>
        <pc:sldMkLst>
          <pc:docMk/>
          <pc:sldMk cId="675027395" sldId="785"/>
        </pc:sldMkLst>
        <pc:spChg chg="mod">
          <ac:chgData name="Peterson, Cassidy" userId="f8f7160e-573c-44f1-9beb-cca5bac0a7a4" providerId="ADAL" clId="{FCCEE6DD-57F4-446D-90B1-16F46150E76F}" dt="2023-07-03T15:30:30.755" v="128"/>
          <ac:spMkLst>
            <pc:docMk/>
            <pc:sldMk cId="675027395" sldId="785"/>
            <ac:spMk id="2" creationId="{A5DA7710-1E8A-4230-29D1-A03650CAEAEF}"/>
          </ac:spMkLst>
        </pc:spChg>
        <pc:spChg chg="mod">
          <ac:chgData name="Peterson, Cassidy" userId="f8f7160e-573c-44f1-9beb-cca5bac0a7a4" providerId="ADAL" clId="{FCCEE6DD-57F4-446D-90B1-16F46150E76F}" dt="2023-07-03T15:32:15.334" v="144" actId="255"/>
          <ac:spMkLst>
            <pc:docMk/>
            <pc:sldMk cId="675027395" sldId="785"/>
            <ac:spMk id="3" creationId="{A3FF288B-8714-287D-7FDC-03ACCF09277D}"/>
          </ac:spMkLst>
        </pc:spChg>
        <pc:spChg chg="add del mod">
          <ac:chgData name="Peterson, Cassidy" userId="f8f7160e-573c-44f1-9beb-cca5bac0a7a4" providerId="ADAL" clId="{FCCEE6DD-57F4-446D-90B1-16F46150E76F}" dt="2023-07-03T17:42:49.864" v="2024"/>
          <ac:spMkLst>
            <pc:docMk/>
            <pc:sldMk cId="675027395" sldId="785"/>
            <ac:spMk id="5" creationId="{4DE12162-61A4-2F7F-BF62-048B254E4C75}"/>
          </ac:spMkLst>
        </pc:spChg>
      </pc:sldChg>
      <pc:sldChg chg="modSp new mod">
        <pc:chgData name="Peterson, Cassidy" userId="f8f7160e-573c-44f1-9beb-cca5bac0a7a4" providerId="ADAL" clId="{FCCEE6DD-57F4-446D-90B1-16F46150E76F}" dt="2023-07-03T17:38:22.512" v="1395" actId="20577"/>
        <pc:sldMkLst>
          <pc:docMk/>
          <pc:sldMk cId="1808332779" sldId="786"/>
        </pc:sldMkLst>
        <pc:spChg chg="mod">
          <ac:chgData name="Peterson, Cassidy" userId="f8f7160e-573c-44f1-9beb-cca5bac0a7a4" providerId="ADAL" clId="{FCCEE6DD-57F4-446D-90B1-16F46150E76F}" dt="2023-07-03T16:58:27.133" v="579" actId="20577"/>
          <ac:spMkLst>
            <pc:docMk/>
            <pc:sldMk cId="1808332779" sldId="786"/>
            <ac:spMk id="2" creationId="{B8DA25A7-BEF1-5286-A6C5-3ED7DA851184}"/>
          </ac:spMkLst>
        </pc:spChg>
        <pc:spChg chg="mod">
          <ac:chgData name="Peterson, Cassidy" userId="f8f7160e-573c-44f1-9beb-cca5bac0a7a4" providerId="ADAL" clId="{FCCEE6DD-57F4-446D-90B1-16F46150E76F}" dt="2023-07-03T17:38:22.512" v="1395" actId="20577"/>
          <ac:spMkLst>
            <pc:docMk/>
            <pc:sldMk cId="1808332779" sldId="786"/>
            <ac:spMk id="3" creationId="{1737B382-1CD6-D633-EC60-678675A72B5F}"/>
          </ac:spMkLst>
        </pc:spChg>
      </pc:sldChg>
      <pc:sldChg chg="modSp new mod modNotesTx">
        <pc:chgData name="Peterson, Cassidy" userId="f8f7160e-573c-44f1-9beb-cca5bac0a7a4" providerId="ADAL" clId="{FCCEE6DD-57F4-446D-90B1-16F46150E76F}" dt="2023-07-03T17:38:37.966" v="1397" actId="5793"/>
        <pc:sldMkLst>
          <pc:docMk/>
          <pc:sldMk cId="2422338677" sldId="787"/>
        </pc:sldMkLst>
        <pc:spChg chg="mod">
          <ac:chgData name="Peterson, Cassidy" userId="f8f7160e-573c-44f1-9beb-cca5bac0a7a4" providerId="ADAL" clId="{FCCEE6DD-57F4-446D-90B1-16F46150E76F}" dt="2023-07-03T17:12:12.190" v="870"/>
          <ac:spMkLst>
            <pc:docMk/>
            <pc:sldMk cId="2422338677" sldId="787"/>
            <ac:spMk id="2" creationId="{8CF56649-F7EC-FA07-BC5F-F592677ECA3B}"/>
          </ac:spMkLst>
        </pc:spChg>
        <pc:spChg chg="mod">
          <ac:chgData name="Peterson, Cassidy" userId="f8f7160e-573c-44f1-9beb-cca5bac0a7a4" providerId="ADAL" clId="{FCCEE6DD-57F4-446D-90B1-16F46150E76F}" dt="2023-07-03T17:38:37.966" v="1397" actId="5793"/>
          <ac:spMkLst>
            <pc:docMk/>
            <pc:sldMk cId="2422338677" sldId="787"/>
            <ac:spMk id="3" creationId="{1A043686-BE1B-02FF-ECE5-F55B766B9256}"/>
          </ac:spMkLst>
        </pc:spChg>
      </pc:sldChg>
      <pc:sldChg chg="addSp delSp modSp new mod">
        <pc:chgData name="Peterson, Cassidy" userId="f8f7160e-573c-44f1-9beb-cca5bac0a7a4" providerId="ADAL" clId="{FCCEE6DD-57F4-446D-90B1-16F46150E76F}" dt="2023-07-03T17:54:15.018" v="2164" actId="2711"/>
        <pc:sldMkLst>
          <pc:docMk/>
          <pc:sldMk cId="31217378" sldId="788"/>
        </pc:sldMkLst>
        <pc:spChg chg="del">
          <ac:chgData name="Peterson, Cassidy" userId="f8f7160e-573c-44f1-9beb-cca5bac0a7a4" providerId="ADAL" clId="{FCCEE6DD-57F4-446D-90B1-16F46150E76F}" dt="2023-07-03T17:31:00.650" v="978"/>
          <ac:spMkLst>
            <pc:docMk/>
            <pc:sldMk cId="31217378" sldId="788"/>
            <ac:spMk id="2" creationId="{A2EF8030-FFA3-D947-3DEC-84BBB70F94E4}"/>
          </ac:spMkLst>
        </pc:spChg>
        <pc:spChg chg="mod">
          <ac:chgData name="Peterson, Cassidy" userId="f8f7160e-573c-44f1-9beb-cca5bac0a7a4" providerId="ADAL" clId="{FCCEE6DD-57F4-446D-90B1-16F46150E76F}" dt="2023-07-03T17:54:15.018" v="2164" actId="2711"/>
          <ac:spMkLst>
            <pc:docMk/>
            <pc:sldMk cId="31217378" sldId="788"/>
            <ac:spMk id="3" creationId="{A34B4214-27EC-B238-B091-D8E76FB5E9E2}"/>
          </ac:spMkLst>
        </pc:spChg>
        <pc:spChg chg="add mod">
          <ac:chgData name="Peterson, Cassidy" userId="f8f7160e-573c-44f1-9beb-cca5bac0a7a4" providerId="ADAL" clId="{FCCEE6DD-57F4-446D-90B1-16F46150E76F}" dt="2023-07-03T17:31:00.650" v="978"/>
          <ac:spMkLst>
            <pc:docMk/>
            <pc:sldMk cId="31217378" sldId="788"/>
            <ac:spMk id="5" creationId="{19F97EF5-CF39-7369-96BC-841A35C480FC}"/>
          </ac:spMkLst>
        </pc:spChg>
      </pc:sldChg>
      <pc:sldChg chg="addSp delSp modSp new mod">
        <pc:chgData name="Peterson, Cassidy" userId="f8f7160e-573c-44f1-9beb-cca5bac0a7a4" providerId="ADAL" clId="{FCCEE6DD-57F4-446D-90B1-16F46150E76F}" dt="2023-07-03T17:37:19.822" v="1164" actId="27636"/>
        <pc:sldMkLst>
          <pc:docMk/>
          <pc:sldMk cId="724321182" sldId="789"/>
        </pc:sldMkLst>
        <pc:spChg chg="add del mod">
          <ac:chgData name="Peterson, Cassidy" userId="f8f7160e-573c-44f1-9beb-cca5bac0a7a4" providerId="ADAL" clId="{FCCEE6DD-57F4-446D-90B1-16F46150E76F}" dt="2023-07-03T17:34:15.066" v="1076" actId="27636"/>
          <ac:spMkLst>
            <pc:docMk/>
            <pc:sldMk cId="724321182" sldId="789"/>
            <ac:spMk id="2" creationId="{0E5911CE-0985-C5C7-EFEF-877647D63580}"/>
          </ac:spMkLst>
        </pc:spChg>
        <pc:spChg chg="mod">
          <ac:chgData name="Peterson, Cassidy" userId="f8f7160e-573c-44f1-9beb-cca5bac0a7a4" providerId="ADAL" clId="{FCCEE6DD-57F4-446D-90B1-16F46150E76F}" dt="2023-07-03T17:37:19.822" v="1164" actId="27636"/>
          <ac:spMkLst>
            <pc:docMk/>
            <pc:sldMk cId="724321182" sldId="789"/>
            <ac:spMk id="3" creationId="{38985BAD-C806-674C-E85E-BAC20EE1AAC5}"/>
          </ac:spMkLst>
        </pc:spChg>
        <pc:spChg chg="add del mod">
          <ac:chgData name="Peterson, Cassidy" userId="f8f7160e-573c-44f1-9beb-cca5bac0a7a4" providerId="ADAL" clId="{FCCEE6DD-57F4-446D-90B1-16F46150E76F}" dt="2023-07-03T17:34:11.724" v="1072" actId="478"/>
          <ac:spMkLst>
            <pc:docMk/>
            <pc:sldMk cId="724321182" sldId="789"/>
            <ac:spMk id="5" creationId="{D108B8F7-9664-8F7B-D7D1-B1FE1F525797}"/>
          </ac:spMkLst>
        </pc:spChg>
      </pc:sldChg>
      <pc:sldChg chg="modSp new mod">
        <pc:chgData name="Peterson, Cassidy" userId="f8f7160e-573c-44f1-9beb-cca5bac0a7a4" providerId="ADAL" clId="{FCCEE6DD-57F4-446D-90B1-16F46150E76F}" dt="2023-07-03T17:41:06.119" v="1999" actId="255"/>
        <pc:sldMkLst>
          <pc:docMk/>
          <pc:sldMk cId="3135511167" sldId="790"/>
        </pc:sldMkLst>
        <pc:spChg chg="mod">
          <ac:chgData name="Peterson, Cassidy" userId="f8f7160e-573c-44f1-9beb-cca5bac0a7a4" providerId="ADAL" clId="{FCCEE6DD-57F4-446D-90B1-16F46150E76F}" dt="2023-07-03T17:35:18.537" v="1083"/>
          <ac:spMkLst>
            <pc:docMk/>
            <pc:sldMk cId="3135511167" sldId="790"/>
            <ac:spMk id="2" creationId="{90D6AC2D-C074-39CC-D914-BE09F5F4B4FB}"/>
          </ac:spMkLst>
        </pc:spChg>
        <pc:spChg chg="mod">
          <ac:chgData name="Peterson, Cassidy" userId="f8f7160e-573c-44f1-9beb-cca5bac0a7a4" providerId="ADAL" clId="{FCCEE6DD-57F4-446D-90B1-16F46150E76F}" dt="2023-07-03T17:41:06.119" v="1999" actId="255"/>
          <ac:spMkLst>
            <pc:docMk/>
            <pc:sldMk cId="3135511167" sldId="790"/>
            <ac:spMk id="3" creationId="{C0FEFEE8-514A-9017-8B42-98BD9409F51E}"/>
          </ac:spMkLst>
        </pc:spChg>
      </pc:sldChg>
      <pc:sldChg chg="add del setBg">
        <pc:chgData name="Peterson, Cassidy" userId="f8f7160e-573c-44f1-9beb-cca5bac0a7a4" providerId="ADAL" clId="{FCCEE6DD-57F4-446D-90B1-16F46150E76F}" dt="2023-07-03T17:44:53.465" v="2037"/>
        <pc:sldMkLst>
          <pc:docMk/>
          <pc:sldMk cId="1269039820" sldId="791"/>
        </pc:sldMkLst>
      </pc:sldChg>
      <pc:sldChg chg="modSp add mod ord">
        <pc:chgData name="Peterson, Cassidy" userId="f8f7160e-573c-44f1-9beb-cca5bac0a7a4" providerId="ADAL" clId="{FCCEE6DD-57F4-446D-90B1-16F46150E76F}" dt="2023-07-03T18:02:07.898" v="2198" actId="207"/>
        <pc:sldMkLst>
          <pc:docMk/>
          <pc:sldMk cId="2817781679" sldId="791"/>
        </pc:sldMkLst>
        <pc:spChg chg="mod">
          <ac:chgData name="Peterson, Cassidy" userId="f8f7160e-573c-44f1-9beb-cca5bac0a7a4" providerId="ADAL" clId="{FCCEE6DD-57F4-446D-90B1-16F46150E76F}" dt="2023-07-03T18:02:07.898" v="2198" actId="207"/>
          <ac:spMkLst>
            <pc:docMk/>
            <pc:sldMk cId="2817781679" sldId="791"/>
            <ac:spMk id="8" creationId="{4195A094-DE9E-40A3-988F-7F8D25FAAB51}"/>
          </ac:spMkLst>
        </pc:spChg>
      </pc:sldChg>
      <pc:sldChg chg="modSp add mod ord">
        <pc:chgData name="Peterson, Cassidy" userId="f8f7160e-573c-44f1-9beb-cca5bac0a7a4" providerId="ADAL" clId="{FCCEE6DD-57F4-446D-90B1-16F46150E76F}" dt="2023-07-03T18:02:51.457" v="2205" actId="113"/>
        <pc:sldMkLst>
          <pc:docMk/>
          <pc:sldMk cId="3485331558" sldId="792"/>
        </pc:sldMkLst>
        <pc:spChg chg="mod">
          <ac:chgData name="Peterson, Cassidy" userId="f8f7160e-573c-44f1-9beb-cca5bac0a7a4" providerId="ADAL" clId="{FCCEE6DD-57F4-446D-90B1-16F46150E76F}" dt="2023-07-03T18:02:51.457" v="2205" actId="113"/>
          <ac:spMkLst>
            <pc:docMk/>
            <pc:sldMk cId="3485331558" sldId="792"/>
            <ac:spMk id="8" creationId="{4195A094-DE9E-40A3-988F-7F8D25FAAB51}"/>
          </ac:spMkLst>
        </pc:spChg>
      </pc:sldChg>
    </pc:docChg>
  </pc:docChgLst>
  <pc:docChgLst>
    <pc:chgData name="Barnes, Christina" userId="S::barnes.christina@epa.gov::0742ecd8-693b-4375-9800-a9ffa49d5fc7" providerId="AD" clId="Web-{D699CAB3-B77E-19FD-5B8A-63D4C06458ED}"/>
    <pc:docChg chg="modSld">
      <pc:chgData name="Barnes, Christina" userId="S::barnes.christina@epa.gov::0742ecd8-693b-4375-9800-a9ffa49d5fc7" providerId="AD" clId="Web-{D699CAB3-B77E-19FD-5B8A-63D4C06458ED}" dt="2022-12-05T12:18:48.537" v="17" actId="20577"/>
      <pc:docMkLst>
        <pc:docMk/>
      </pc:docMkLst>
      <pc:sldChg chg="modSp delCm">
        <pc:chgData name="Barnes, Christina" userId="S::barnes.christina@epa.gov::0742ecd8-693b-4375-9800-a9ffa49d5fc7" providerId="AD" clId="Web-{D699CAB3-B77E-19FD-5B8A-63D4C06458ED}" dt="2022-12-05T12:18:48.537" v="17" actId="20577"/>
        <pc:sldMkLst>
          <pc:docMk/>
          <pc:sldMk cId="4135303046" sldId="276"/>
        </pc:sldMkLst>
        <pc:spChg chg="mod">
          <ac:chgData name="Barnes, Christina" userId="S::barnes.christina@epa.gov::0742ecd8-693b-4375-9800-a9ffa49d5fc7" providerId="AD" clId="Web-{D699CAB3-B77E-19FD-5B8A-63D4C06458ED}" dt="2022-12-05T12:18:48.537" v="17" actId="20577"/>
          <ac:spMkLst>
            <pc:docMk/>
            <pc:sldMk cId="4135303046" sldId="276"/>
            <ac:spMk id="8" creationId="{4195A094-DE9E-40A3-988F-7F8D25FAAB51}"/>
          </ac:spMkLst>
        </pc:spChg>
      </pc:sldChg>
      <pc:sldChg chg="modSp">
        <pc:chgData name="Barnes, Christina" userId="S::barnes.christina@epa.gov::0742ecd8-693b-4375-9800-a9ffa49d5fc7" providerId="AD" clId="Web-{D699CAB3-B77E-19FD-5B8A-63D4C06458ED}" dt="2022-12-05T12:18:16.083" v="2" actId="20577"/>
        <pc:sldMkLst>
          <pc:docMk/>
          <pc:sldMk cId="3134551551" sldId="301"/>
        </pc:sldMkLst>
        <pc:spChg chg="mod">
          <ac:chgData name="Barnes, Christina" userId="S::barnes.christina@epa.gov::0742ecd8-693b-4375-9800-a9ffa49d5fc7" providerId="AD" clId="Web-{D699CAB3-B77E-19FD-5B8A-63D4C06458ED}" dt="2022-12-05T12:18:16.083" v="2" actId="20577"/>
          <ac:spMkLst>
            <pc:docMk/>
            <pc:sldMk cId="3134551551" sldId="301"/>
            <ac:spMk id="3" creationId="{9F1EEEED-2B3D-43E3-BBCF-A2182F940969}"/>
          </ac:spMkLst>
        </pc:spChg>
      </pc:sldChg>
    </pc:docChg>
  </pc:docChgLst>
  <pc:docChgLst>
    <pc:chgData name="Peterson, Cassidy" userId="S::peterson.cassidy@epa.gov::f8f7160e-573c-44f1-9beb-cca5bac0a7a4" providerId="AD" clId="Web-{B48919FB-8E5D-C53F-DA55-FD5D164D784F}"/>
    <pc:docChg chg="addSld delSld modSld">
      <pc:chgData name="Peterson, Cassidy" userId="S::peterson.cassidy@epa.gov::f8f7160e-573c-44f1-9beb-cca5bac0a7a4" providerId="AD" clId="Web-{B48919FB-8E5D-C53F-DA55-FD5D164D784F}" dt="2023-07-03T14:53:24.295" v="154" actId="20577"/>
      <pc:docMkLst>
        <pc:docMk/>
      </pc:docMkLst>
      <pc:sldChg chg="addSp delSp modSp modNotes">
        <pc:chgData name="Peterson, Cassidy" userId="S::peterson.cassidy@epa.gov::f8f7160e-573c-44f1-9beb-cca5bac0a7a4" providerId="AD" clId="Web-{B48919FB-8E5D-C53F-DA55-FD5D164D784F}" dt="2023-07-03T14:37:31.525" v="143"/>
        <pc:sldMkLst>
          <pc:docMk/>
          <pc:sldMk cId="212400805" sldId="286"/>
        </pc:sldMkLst>
        <pc:spChg chg="add del mod">
          <ac:chgData name="Peterson, Cassidy" userId="S::peterson.cassidy@epa.gov::f8f7160e-573c-44f1-9beb-cca5bac0a7a4" providerId="AD" clId="Web-{B48919FB-8E5D-C53F-DA55-FD5D164D784F}" dt="2023-07-03T14:37:15.087" v="141"/>
          <ac:spMkLst>
            <pc:docMk/>
            <pc:sldMk cId="212400805" sldId="286"/>
            <ac:spMk id="4" creationId="{04FADF9E-5D89-83D8-3C05-3143B7D0A6D5}"/>
          </ac:spMkLst>
        </pc:spChg>
        <pc:spChg chg="mod">
          <ac:chgData name="Peterson, Cassidy" userId="S::peterson.cassidy@epa.gov::f8f7160e-573c-44f1-9beb-cca5bac0a7a4" providerId="AD" clId="Web-{B48919FB-8E5D-C53F-DA55-FD5D164D784F}" dt="2023-07-03T14:36:48.899" v="136" actId="20577"/>
          <ac:spMkLst>
            <pc:docMk/>
            <pc:sldMk cId="212400805" sldId="286"/>
            <ac:spMk id="8" creationId="{4195A094-DE9E-40A3-988F-7F8D25FAAB51}"/>
          </ac:spMkLst>
        </pc:spChg>
      </pc:sldChg>
      <pc:sldChg chg="add del">
        <pc:chgData name="Peterson, Cassidy" userId="S::peterson.cassidy@epa.gov::f8f7160e-573c-44f1-9beb-cca5bac0a7a4" providerId="AD" clId="Web-{B48919FB-8E5D-C53F-DA55-FD5D164D784F}" dt="2023-07-03T14:31:04.626" v="24"/>
        <pc:sldMkLst>
          <pc:docMk/>
          <pc:sldMk cId="1607830452" sldId="782"/>
        </pc:sldMkLst>
      </pc:sldChg>
      <pc:sldChg chg="modSp">
        <pc:chgData name="Peterson, Cassidy" userId="S::peterson.cassidy@epa.gov::f8f7160e-573c-44f1-9beb-cca5bac0a7a4" providerId="AD" clId="Web-{B48919FB-8E5D-C53F-DA55-FD5D164D784F}" dt="2023-07-03T14:53:24.295" v="154" actId="20577"/>
        <pc:sldMkLst>
          <pc:docMk/>
          <pc:sldMk cId="2987072150" sldId="784"/>
        </pc:sldMkLst>
        <pc:spChg chg="mod">
          <ac:chgData name="Peterson, Cassidy" userId="S::peterson.cassidy@epa.gov::f8f7160e-573c-44f1-9beb-cca5bac0a7a4" providerId="AD" clId="Web-{B48919FB-8E5D-C53F-DA55-FD5D164D784F}" dt="2023-07-03T14:53:24.295" v="154" actId="20577"/>
          <ac:spMkLst>
            <pc:docMk/>
            <pc:sldMk cId="2987072150" sldId="784"/>
            <ac:spMk id="3" creationId="{44DF3ECA-A02C-6886-03CB-DB0A5BACF08F}"/>
          </ac:spMkLst>
        </pc:spChg>
      </pc:sldChg>
    </pc:docChg>
  </pc:docChgLst>
  <pc:docChgLst>
    <pc:chgData name="Wireman, Nicole" userId="0372a65b-8d8f-44d7-86d9-c62490d42a9d" providerId="ADAL" clId="{9F0029B6-94E5-4DE1-BC99-CB740CF335E4}"/>
    <pc:docChg chg="undo custSel addSld modSld">
      <pc:chgData name="Wireman, Nicole" userId="0372a65b-8d8f-44d7-86d9-c62490d42a9d" providerId="ADAL" clId="{9F0029B6-94E5-4DE1-BC99-CB740CF335E4}" dt="2022-12-06T02:28:03.590" v="255" actId="20577"/>
      <pc:docMkLst>
        <pc:docMk/>
      </pc:docMkLst>
      <pc:sldChg chg="modSp mod">
        <pc:chgData name="Wireman, Nicole" userId="0372a65b-8d8f-44d7-86d9-c62490d42a9d" providerId="ADAL" clId="{9F0029B6-94E5-4DE1-BC99-CB740CF335E4}" dt="2022-12-02T13:08:39.048" v="7" actId="20577"/>
        <pc:sldMkLst>
          <pc:docMk/>
          <pc:sldMk cId="925080617" sldId="270"/>
        </pc:sldMkLst>
        <pc:spChg chg="mod">
          <ac:chgData name="Wireman, Nicole" userId="0372a65b-8d8f-44d7-86d9-c62490d42a9d" providerId="ADAL" clId="{9F0029B6-94E5-4DE1-BC99-CB740CF335E4}" dt="2022-12-02T13:08:39.048" v="7" actId="20577"/>
          <ac:spMkLst>
            <pc:docMk/>
            <pc:sldMk cId="925080617" sldId="270"/>
            <ac:spMk id="3" creationId="{F089E1DB-B32C-404C-9D63-E0745BB1B19B}"/>
          </ac:spMkLst>
        </pc:spChg>
      </pc:sldChg>
      <pc:sldChg chg="modSp mod">
        <pc:chgData name="Wireman, Nicole" userId="0372a65b-8d8f-44d7-86d9-c62490d42a9d" providerId="ADAL" clId="{9F0029B6-94E5-4DE1-BC99-CB740CF335E4}" dt="2022-12-02T14:59:24.780" v="38" actId="20577"/>
        <pc:sldMkLst>
          <pc:docMk/>
          <pc:sldMk cId="4227751429" sldId="281"/>
        </pc:sldMkLst>
        <pc:spChg chg="mod">
          <ac:chgData name="Wireman, Nicole" userId="0372a65b-8d8f-44d7-86d9-c62490d42a9d" providerId="ADAL" clId="{9F0029B6-94E5-4DE1-BC99-CB740CF335E4}" dt="2022-12-02T14:59:24.780" v="38" actId="20577"/>
          <ac:spMkLst>
            <pc:docMk/>
            <pc:sldMk cId="4227751429" sldId="281"/>
            <ac:spMk id="8" creationId="{4195A094-DE9E-40A3-988F-7F8D25FAAB51}"/>
          </ac:spMkLst>
        </pc:spChg>
      </pc:sldChg>
      <pc:sldChg chg="modSp mod">
        <pc:chgData name="Wireman, Nicole" userId="0372a65b-8d8f-44d7-86d9-c62490d42a9d" providerId="ADAL" clId="{9F0029B6-94E5-4DE1-BC99-CB740CF335E4}" dt="2022-12-06T02:28:03.590" v="255" actId="20577"/>
        <pc:sldMkLst>
          <pc:docMk/>
          <pc:sldMk cId="2697322004" sldId="300"/>
        </pc:sldMkLst>
        <pc:spChg chg="mod">
          <ac:chgData name="Wireman, Nicole" userId="0372a65b-8d8f-44d7-86d9-c62490d42a9d" providerId="ADAL" clId="{9F0029B6-94E5-4DE1-BC99-CB740CF335E4}" dt="2022-12-06T02:28:03.590" v="255" actId="20577"/>
          <ac:spMkLst>
            <pc:docMk/>
            <pc:sldMk cId="2697322004" sldId="300"/>
            <ac:spMk id="3" creationId="{9888B00A-52F3-4104-BAAF-1476A7D16AEB}"/>
          </ac:spMkLst>
        </pc:spChg>
      </pc:sldChg>
      <pc:sldChg chg="modSp mod">
        <pc:chgData name="Wireman, Nicole" userId="0372a65b-8d8f-44d7-86d9-c62490d42a9d" providerId="ADAL" clId="{9F0029B6-94E5-4DE1-BC99-CB740CF335E4}" dt="2022-12-05T23:26:14.531" v="193" actId="20577"/>
        <pc:sldMkLst>
          <pc:docMk/>
          <pc:sldMk cId="2029727359" sldId="303"/>
        </pc:sldMkLst>
        <pc:spChg chg="mod">
          <ac:chgData name="Wireman, Nicole" userId="0372a65b-8d8f-44d7-86d9-c62490d42a9d" providerId="ADAL" clId="{9F0029B6-94E5-4DE1-BC99-CB740CF335E4}" dt="2022-12-05T15:50:12.058" v="140" actId="255"/>
          <ac:spMkLst>
            <pc:docMk/>
            <pc:sldMk cId="2029727359" sldId="303"/>
            <ac:spMk id="2" creationId="{7CB846BB-3AFB-435B-B9C8-8EB109EE6DEA}"/>
          </ac:spMkLst>
        </pc:spChg>
        <pc:spChg chg="mod">
          <ac:chgData name="Wireman, Nicole" userId="0372a65b-8d8f-44d7-86d9-c62490d42a9d" providerId="ADAL" clId="{9F0029B6-94E5-4DE1-BC99-CB740CF335E4}" dt="2022-12-05T23:26:14.531" v="193" actId="20577"/>
          <ac:spMkLst>
            <pc:docMk/>
            <pc:sldMk cId="2029727359" sldId="303"/>
            <ac:spMk id="3" creationId="{9573B8B8-238A-4A6D-8752-BC936DA8A655}"/>
          </ac:spMkLst>
        </pc:spChg>
      </pc:sldChg>
      <pc:sldChg chg="modSp mod">
        <pc:chgData name="Wireman, Nicole" userId="0372a65b-8d8f-44d7-86d9-c62490d42a9d" providerId="ADAL" clId="{9F0029B6-94E5-4DE1-BC99-CB740CF335E4}" dt="2022-12-02T13:11:50.481" v="26" actId="20577"/>
        <pc:sldMkLst>
          <pc:docMk/>
          <pc:sldMk cId="469844339" sldId="304"/>
        </pc:sldMkLst>
        <pc:spChg chg="mod">
          <ac:chgData name="Wireman, Nicole" userId="0372a65b-8d8f-44d7-86d9-c62490d42a9d" providerId="ADAL" clId="{9F0029B6-94E5-4DE1-BC99-CB740CF335E4}" dt="2022-12-02T13:11:50.481" v="26" actId="20577"/>
          <ac:spMkLst>
            <pc:docMk/>
            <pc:sldMk cId="469844339" sldId="304"/>
            <ac:spMk id="5" creationId="{8DDF1850-5E7F-4A02-B7F4-27A27035C638}"/>
          </ac:spMkLst>
        </pc:spChg>
      </pc:sldChg>
      <pc:sldChg chg="modSp add mod">
        <pc:chgData name="Wireman, Nicole" userId="0372a65b-8d8f-44d7-86d9-c62490d42a9d" providerId="ADAL" clId="{9F0029B6-94E5-4DE1-BC99-CB740CF335E4}" dt="2022-12-06T02:25:54.779" v="254" actId="20577"/>
        <pc:sldMkLst>
          <pc:docMk/>
          <pc:sldMk cId="415885475" sldId="729"/>
        </pc:sldMkLst>
        <pc:spChg chg="mod">
          <ac:chgData name="Wireman, Nicole" userId="0372a65b-8d8f-44d7-86d9-c62490d42a9d" providerId="ADAL" clId="{9F0029B6-94E5-4DE1-BC99-CB740CF335E4}" dt="2022-12-05T15:50:26.812" v="142" actId="255"/>
          <ac:spMkLst>
            <pc:docMk/>
            <pc:sldMk cId="415885475" sldId="729"/>
            <ac:spMk id="2" creationId="{7CB846BB-3AFB-435B-B9C8-8EB109EE6DEA}"/>
          </ac:spMkLst>
        </pc:spChg>
        <pc:spChg chg="mod">
          <ac:chgData name="Wireman, Nicole" userId="0372a65b-8d8f-44d7-86d9-c62490d42a9d" providerId="ADAL" clId="{9F0029B6-94E5-4DE1-BC99-CB740CF335E4}" dt="2022-12-06T02:25:54.779" v="254" actId="20577"/>
          <ac:spMkLst>
            <pc:docMk/>
            <pc:sldMk cId="415885475" sldId="729"/>
            <ac:spMk id="3" creationId="{9573B8B8-238A-4A6D-8752-BC936DA8A655}"/>
          </ac:spMkLst>
        </pc:spChg>
      </pc:sldChg>
      <pc:sldChg chg="modSp add mod">
        <pc:chgData name="Wireman, Nicole" userId="0372a65b-8d8f-44d7-86d9-c62490d42a9d" providerId="ADAL" clId="{9F0029B6-94E5-4DE1-BC99-CB740CF335E4}" dt="2022-12-05T16:08:59.172" v="167" actId="20577"/>
        <pc:sldMkLst>
          <pc:docMk/>
          <pc:sldMk cId="2189746361" sldId="730"/>
        </pc:sldMkLst>
        <pc:spChg chg="mod">
          <ac:chgData name="Wireman, Nicole" userId="0372a65b-8d8f-44d7-86d9-c62490d42a9d" providerId="ADAL" clId="{9F0029B6-94E5-4DE1-BC99-CB740CF335E4}" dt="2022-12-05T15:50:19.167" v="141" actId="255"/>
          <ac:spMkLst>
            <pc:docMk/>
            <pc:sldMk cId="2189746361" sldId="730"/>
            <ac:spMk id="2" creationId="{7CB846BB-3AFB-435B-B9C8-8EB109EE6DEA}"/>
          </ac:spMkLst>
        </pc:spChg>
        <pc:spChg chg="mod">
          <ac:chgData name="Wireman, Nicole" userId="0372a65b-8d8f-44d7-86d9-c62490d42a9d" providerId="ADAL" clId="{9F0029B6-94E5-4DE1-BC99-CB740CF335E4}" dt="2022-12-05T16:08:59.172" v="167" actId="20577"/>
          <ac:spMkLst>
            <pc:docMk/>
            <pc:sldMk cId="2189746361" sldId="730"/>
            <ac:spMk id="3" creationId="{9573B8B8-238A-4A6D-8752-BC936DA8A655}"/>
          </ac:spMkLst>
        </pc:spChg>
      </pc:sldChg>
    </pc:docChg>
  </pc:docChgLst>
  <pc:docChgLst>
    <pc:chgData name="Barnes, Christina" userId="S::barnes.christina@epa.gov::0742ecd8-693b-4375-9800-a9ffa49d5fc7" providerId="AD" clId="Web-{4897BA3F-AE24-0BAA-5EAD-F42181CBA8C9}"/>
    <pc:docChg chg="modSld">
      <pc:chgData name="Barnes, Christina" userId="S::barnes.christina@epa.gov::0742ecd8-693b-4375-9800-a9ffa49d5fc7" providerId="AD" clId="Web-{4897BA3F-AE24-0BAA-5EAD-F42181CBA8C9}" dt="2022-12-02T18:21:14.223" v="267" actId="14100"/>
      <pc:docMkLst>
        <pc:docMk/>
      </pc:docMkLst>
      <pc:sldChg chg="modSp">
        <pc:chgData name="Barnes, Christina" userId="S::barnes.christina@epa.gov::0742ecd8-693b-4375-9800-a9ffa49d5fc7" providerId="AD" clId="Web-{4897BA3F-AE24-0BAA-5EAD-F42181CBA8C9}" dt="2022-12-02T16:37:47.379" v="200" actId="20577"/>
        <pc:sldMkLst>
          <pc:docMk/>
          <pc:sldMk cId="1968152663" sldId="267"/>
        </pc:sldMkLst>
        <pc:spChg chg="mod">
          <ac:chgData name="Barnes, Christina" userId="S::barnes.christina@epa.gov::0742ecd8-693b-4375-9800-a9ffa49d5fc7" providerId="AD" clId="Web-{4897BA3F-AE24-0BAA-5EAD-F42181CBA8C9}" dt="2022-12-02T16:37:47.379" v="200" actId="20577"/>
          <ac:spMkLst>
            <pc:docMk/>
            <pc:sldMk cId="1968152663" sldId="267"/>
            <ac:spMk id="2" creationId="{6175B160-8B99-472B-A989-D6205CFFCF4E}"/>
          </ac:spMkLst>
        </pc:spChg>
      </pc:sldChg>
      <pc:sldChg chg="modSp">
        <pc:chgData name="Barnes, Christina" userId="S::barnes.christina@epa.gov::0742ecd8-693b-4375-9800-a9ffa49d5fc7" providerId="AD" clId="Web-{4897BA3F-AE24-0BAA-5EAD-F42181CBA8C9}" dt="2022-12-02T16:28:29.106" v="111" actId="20577"/>
        <pc:sldMkLst>
          <pc:docMk/>
          <pc:sldMk cId="3385079987" sldId="269"/>
        </pc:sldMkLst>
        <pc:spChg chg="mod">
          <ac:chgData name="Barnes, Christina" userId="S::barnes.christina@epa.gov::0742ecd8-693b-4375-9800-a9ffa49d5fc7" providerId="AD" clId="Web-{4897BA3F-AE24-0BAA-5EAD-F42181CBA8C9}" dt="2022-12-02T16:28:29.106" v="111" actId="20577"/>
          <ac:spMkLst>
            <pc:docMk/>
            <pc:sldMk cId="3385079987" sldId="269"/>
            <ac:spMk id="2" creationId="{58E8B316-F935-45D3-99B0-6CEF57995F61}"/>
          </ac:spMkLst>
        </pc:spChg>
        <pc:spChg chg="mod">
          <ac:chgData name="Barnes, Christina" userId="S::barnes.christina@epa.gov::0742ecd8-693b-4375-9800-a9ffa49d5fc7" providerId="AD" clId="Web-{4897BA3F-AE24-0BAA-5EAD-F42181CBA8C9}" dt="2022-12-02T16:19:10.615" v="6" actId="20577"/>
          <ac:spMkLst>
            <pc:docMk/>
            <pc:sldMk cId="3385079987" sldId="269"/>
            <ac:spMk id="8" creationId="{4195A094-DE9E-40A3-988F-7F8D25FAAB51}"/>
          </ac:spMkLst>
        </pc:spChg>
      </pc:sldChg>
      <pc:sldChg chg="modSp">
        <pc:chgData name="Barnes, Christina" userId="S::barnes.christina@epa.gov::0742ecd8-693b-4375-9800-a9ffa49d5fc7" providerId="AD" clId="Web-{4897BA3F-AE24-0BAA-5EAD-F42181CBA8C9}" dt="2022-12-02T16:28:14.466" v="106" actId="20577"/>
        <pc:sldMkLst>
          <pc:docMk/>
          <pc:sldMk cId="2048515753" sldId="271"/>
        </pc:sldMkLst>
        <pc:spChg chg="mod">
          <ac:chgData name="Barnes, Christina" userId="S::barnes.christina@epa.gov::0742ecd8-693b-4375-9800-a9ffa49d5fc7" providerId="AD" clId="Web-{4897BA3F-AE24-0BAA-5EAD-F42181CBA8C9}" dt="2022-12-02T16:28:14.466" v="106" actId="20577"/>
          <ac:spMkLst>
            <pc:docMk/>
            <pc:sldMk cId="2048515753" sldId="271"/>
            <ac:spMk id="2" creationId="{58E8B316-F935-45D3-99B0-6CEF57995F61}"/>
          </ac:spMkLst>
        </pc:spChg>
        <pc:spChg chg="mod">
          <ac:chgData name="Barnes, Christina" userId="S::barnes.christina@epa.gov::0742ecd8-693b-4375-9800-a9ffa49d5fc7" providerId="AD" clId="Web-{4897BA3F-AE24-0BAA-5EAD-F42181CBA8C9}" dt="2022-12-02T16:19:37.772" v="9" actId="20577"/>
          <ac:spMkLst>
            <pc:docMk/>
            <pc:sldMk cId="2048515753" sldId="271"/>
            <ac:spMk id="8" creationId="{4195A094-DE9E-40A3-988F-7F8D25FAAB51}"/>
          </ac:spMkLst>
        </pc:spChg>
      </pc:sldChg>
      <pc:sldChg chg="modSp">
        <pc:chgData name="Barnes, Christina" userId="S::barnes.christina@epa.gov::0742ecd8-693b-4375-9800-a9ffa49d5fc7" providerId="AD" clId="Web-{4897BA3F-AE24-0BAA-5EAD-F42181CBA8C9}" dt="2022-12-02T16:27:40.715" v="98" actId="20577"/>
        <pc:sldMkLst>
          <pc:docMk/>
          <pc:sldMk cId="336933805" sldId="273"/>
        </pc:sldMkLst>
        <pc:spChg chg="mod">
          <ac:chgData name="Barnes, Christina" userId="S::barnes.christina@epa.gov::0742ecd8-693b-4375-9800-a9ffa49d5fc7" providerId="AD" clId="Web-{4897BA3F-AE24-0BAA-5EAD-F42181CBA8C9}" dt="2022-12-02T16:27:40.715" v="98" actId="20577"/>
          <ac:spMkLst>
            <pc:docMk/>
            <pc:sldMk cId="336933805" sldId="273"/>
            <ac:spMk id="2" creationId="{58E8B316-F935-45D3-99B0-6CEF57995F61}"/>
          </ac:spMkLst>
        </pc:spChg>
        <pc:spChg chg="mod">
          <ac:chgData name="Barnes, Christina" userId="S::barnes.christina@epa.gov::0742ecd8-693b-4375-9800-a9ffa49d5fc7" providerId="AD" clId="Web-{4897BA3F-AE24-0BAA-5EAD-F42181CBA8C9}" dt="2022-12-02T16:20:01.912" v="11" actId="20577"/>
          <ac:spMkLst>
            <pc:docMk/>
            <pc:sldMk cId="336933805" sldId="273"/>
            <ac:spMk id="8" creationId="{4195A094-DE9E-40A3-988F-7F8D25FAAB51}"/>
          </ac:spMkLst>
        </pc:spChg>
      </pc:sldChg>
      <pc:sldChg chg="modSp addCm">
        <pc:chgData name="Barnes, Christina" userId="S::barnes.christina@epa.gov::0742ecd8-693b-4375-9800-a9ffa49d5fc7" providerId="AD" clId="Web-{4897BA3F-AE24-0BAA-5EAD-F42181CBA8C9}" dt="2022-12-02T17:49:06.230" v="234"/>
        <pc:sldMkLst>
          <pc:docMk/>
          <pc:sldMk cId="4135303046" sldId="276"/>
        </pc:sldMkLst>
        <pc:spChg chg="mod">
          <ac:chgData name="Barnes, Christina" userId="S::barnes.christina@epa.gov::0742ecd8-693b-4375-9800-a9ffa49d5fc7" providerId="AD" clId="Web-{4897BA3F-AE24-0BAA-5EAD-F42181CBA8C9}" dt="2022-12-02T16:25:34.948" v="77" actId="20577"/>
          <ac:spMkLst>
            <pc:docMk/>
            <pc:sldMk cId="4135303046" sldId="276"/>
            <ac:spMk id="2" creationId="{58E8B316-F935-45D3-99B0-6CEF57995F61}"/>
          </ac:spMkLst>
        </pc:spChg>
        <pc:spChg chg="mod">
          <ac:chgData name="Barnes, Christina" userId="S::barnes.christina@epa.gov::0742ecd8-693b-4375-9800-a9ffa49d5fc7" providerId="AD" clId="Web-{4897BA3F-AE24-0BAA-5EAD-F42181CBA8C9}" dt="2022-12-02T16:24:55.385" v="72" actId="20577"/>
          <ac:spMkLst>
            <pc:docMk/>
            <pc:sldMk cId="4135303046" sldId="276"/>
            <ac:spMk id="8" creationId="{4195A094-DE9E-40A3-988F-7F8D25FAAB51}"/>
          </ac:spMkLst>
        </pc:spChg>
      </pc:sldChg>
      <pc:sldChg chg="modSp">
        <pc:chgData name="Barnes, Christina" userId="S::barnes.christina@epa.gov::0742ecd8-693b-4375-9800-a9ffa49d5fc7" providerId="AD" clId="Web-{4897BA3F-AE24-0BAA-5EAD-F42181CBA8C9}" dt="2022-12-02T16:29:17.685" v="116" actId="20577"/>
        <pc:sldMkLst>
          <pc:docMk/>
          <pc:sldMk cId="3881036209" sldId="277"/>
        </pc:sldMkLst>
        <pc:spChg chg="mod">
          <ac:chgData name="Barnes, Christina" userId="S::barnes.christina@epa.gov::0742ecd8-693b-4375-9800-a9ffa49d5fc7" providerId="AD" clId="Web-{4897BA3F-AE24-0BAA-5EAD-F42181CBA8C9}" dt="2022-12-02T16:29:17.685" v="116" actId="20577"/>
          <ac:spMkLst>
            <pc:docMk/>
            <pc:sldMk cId="3881036209" sldId="277"/>
            <ac:spMk id="2" creationId="{58E8B316-F935-45D3-99B0-6CEF57995F61}"/>
          </ac:spMkLst>
        </pc:spChg>
        <pc:spChg chg="mod">
          <ac:chgData name="Barnes, Christina" userId="S::barnes.christina@epa.gov::0742ecd8-693b-4375-9800-a9ffa49d5fc7" providerId="AD" clId="Web-{4897BA3F-AE24-0BAA-5EAD-F42181CBA8C9}" dt="2022-12-02T16:25:19.932" v="75" actId="20577"/>
          <ac:spMkLst>
            <pc:docMk/>
            <pc:sldMk cId="3881036209" sldId="277"/>
            <ac:spMk id="8" creationId="{4195A094-DE9E-40A3-988F-7F8D25FAAB51}"/>
          </ac:spMkLst>
        </pc:spChg>
      </pc:sldChg>
      <pc:sldChg chg="modSp">
        <pc:chgData name="Barnes, Christina" userId="S::barnes.christina@epa.gov::0742ecd8-693b-4375-9800-a9ffa49d5fc7" providerId="AD" clId="Web-{4897BA3F-AE24-0BAA-5EAD-F42181CBA8C9}" dt="2022-12-02T17:51:49.857" v="239" actId="20577"/>
        <pc:sldMkLst>
          <pc:docMk/>
          <pc:sldMk cId="1859967209" sldId="278"/>
        </pc:sldMkLst>
        <pc:spChg chg="mod">
          <ac:chgData name="Barnes, Christina" userId="S::barnes.christina@epa.gov::0742ecd8-693b-4375-9800-a9ffa49d5fc7" providerId="AD" clId="Web-{4897BA3F-AE24-0BAA-5EAD-F42181CBA8C9}" dt="2022-12-02T16:29:31.654" v="118" actId="20577"/>
          <ac:spMkLst>
            <pc:docMk/>
            <pc:sldMk cId="1859967209" sldId="278"/>
            <ac:spMk id="2" creationId="{58E8B316-F935-45D3-99B0-6CEF57995F61}"/>
          </ac:spMkLst>
        </pc:spChg>
        <pc:spChg chg="mod">
          <ac:chgData name="Barnes, Christina" userId="S::barnes.christina@epa.gov::0742ecd8-693b-4375-9800-a9ffa49d5fc7" providerId="AD" clId="Web-{4897BA3F-AE24-0BAA-5EAD-F42181CBA8C9}" dt="2022-12-02T17:51:49.857" v="239" actId="20577"/>
          <ac:spMkLst>
            <pc:docMk/>
            <pc:sldMk cId="1859967209" sldId="278"/>
            <ac:spMk id="8" creationId="{4195A094-DE9E-40A3-988F-7F8D25FAAB51}"/>
          </ac:spMkLst>
        </pc:spChg>
      </pc:sldChg>
      <pc:sldChg chg="modSp">
        <pc:chgData name="Barnes, Christina" userId="S::barnes.christina@epa.gov::0742ecd8-693b-4375-9800-a9ffa49d5fc7" providerId="AD" clId="Web-{4897BA3F-AE24-0BAA-5EAD-F42181CBA8C9}" dt="2022-12-02T16:31:32.921" v="135" actId="20577"/>
        <pc:sldMkLst>
          <pc:docMk/>
          <pc:sldMk cId="2188365149" sldId="279"/>
        </pc:sldMkLst>
        <pc:spChg chg="mod">
          <ac:chgData name="Barnes, Christina" userId="S::barnes.christina@epa.gov::0742ecd8-693b-4375-9800-a9ffa49d5fc7" providerId="AD" clId="Web-{4897BA3F-AE24-0BAA-5EAD-F42181CBA8C9}" dt="2022-12-02T16:31:28.874" v="134" actId="20577"/>
          <ac:spMkLst>
            <pc:docMk/>
            <pc:sldMk cId="2188365149" sldId="279"/>
            <ac:spMk id="2" creationId="{58E8B316-F935-45D3-99B0-6CEF57995F61}"/>
          </ac:spMkLst>
        </pc:spChg>
        <pc:spChg chg="mod">
          <ac:chgData name="Barnes, Christina" userId="S::barnes.christina@epa.gov::0742ecd8-693b-4375-9800-a9ffa49d5fc7" providerId="AD" clId="Web-{4897BA3F-AE24-0BAA-5EAD-F42181CBA8C9}" dt="2022-12-02T16:31:32.921" v="135" actId="20577"/>
          <ac:spMkLst>
            <pc:docMk/>
            <pc:sldMk cId="2188365149" sldId="279"/>
            <ac:spMk id="8" creationId="{4195A094-DE9E-40A3-988F-7F8D25FAAB51}"/>
          </ac:spMkLst>
        </pc:spChg>
      </pc:sldChg>
      <pc:sldChg chg="modSp">
        <pc:chgData name="Barnes, Christina" userId="S::barnes.christina@epa.gov::0742ecd8-693b-4375-9800-a9ffa49d5fc7" providerId="AD" clId="Web-{4897BA3F-AE24-0BAA-5EAD-F42181CBA8C9}" dt="2022-12-02T18:21:14.223" v="267" actId="14100"/>
        <pc:sldMkLst>
          <pc:docMk/>
          <pc:sldMk cId="1008803625" sldId="280"/>
        </pc:sldMkLst>
        <pc:spChg chg="mod">
          <ac:chgData name="Barnes, Christina" userId="S::barnes.christina@epa.gov::0742ecd8-693b-4375-9800-a9ffa49d5fc7" providerId="AD" clId="Web-{4897BA3F-AE24-0BAA-5EAD-F42181CBA8C9}" dt="2022-12-02T17:58:52.237" v="256" actId="1076"/>
          <ac:spMkLst>
            <pc:docMk/>
            <pc:sldMk cId="1008803625" sldId="280"/>
            <ac:spMk id="2" creationId="{58E8B316-F935-45D3-99B0-6CEF57995F61}"/>
          </ac:spMkLst>
        </pc:spChg>
        <pc:spChg chg="mod">
          <ac:chgData name="Barnes, Christina" userId="S::barnes.christina@epa.gov::0742ecd8-693b-4375-9800-a9ffa49d5fc7" providerId="AD" clId="Web-{4897BA3F-AE24-0BAA-5EAD-F42181CBA8C9}" dt="2022-12-02T17:59:19.503" v="261" actId="20577"/>
          <ac:spMkLst>
            <pc:docMk/>
            <pc:sldMk cId="1008803625" sldId="280"/>
            <ac:spMk id="7" creationId="{3FF50B6A-9DB0-4045-A734-4583B94BF952}"/>
          </ac:spMkLst>
        </pc:spChg>
        <pc:spChg chg="mod">
          <ac:chgData name="Barnes, Christina" userId="S::barnes.christina@epa.gov::0742ecd8-693b-4375-9800-a9ffa49d5fc7" providerId="AD" clId="Web-{4897BA3F-AE24-0BAA-5EAD-F42181CBA8C9}" dt="2022-12-02T18:21:14.223" v="267" actId="14100"/>
          <ac:spMkLst>
            <pc:docMk/>
            <pc:sldMk cId="1008803625" sldId="280"/>
            <ac:spMk id="8" creationId="{4195A094-DE9E-40A3-988F-7F8D25FAAB51}"/>
          </ac:spMkLst>
        </pc:spChg>
        <pc:grpChg chg="mod">
          <ac:chgData name="Barnes, Christina" userId="S::barnes.christina@epa.gov::0742ecd8-693b-4375-9800-a9ffa49d5fc7" providerId="AD" clId="Web-{4897BA3F-AE24-0BAA-5EAD-F42181CBA8C9}" dt="2022-12-02T17:59:08.925" v="260" actId="14100"/>
          <ac:grpSpMkLst>
            <pc:docMk/>
            <pc:sldMk cId="1008803625" sldId="280"/>
            <ac:grpSpMk id="5" creationId="{A8CC86F3-0F04-4C8F-999B-A750D0728ACF}"/>
          </ac:grpSpMkLst>
        </pc:grpChg>
      </pc:sldChg>
      <pc:sldChg chg="modSp">
        <pc:chgData name="Barnes, Christina" userId="S::barnes.christina@epa.gov::0742ecd8-693b-4375-9800-a9ffa49d5fc7" providerId="AD" clId="Web-{4897BA3F-AE24-0BAA-5EAD-F42181CBA8C9}" dt="2022-12-02T16:31:15.124" v="132" actId="20577"/>
        <pc:sldMkLst>
          <pc:docMk/>
          <pc:sldMk cId="4227751429" sldId="281"/>
        </pc:sldMkLst>
        <pc:spChg chg="mod">
          <ac:chgData name="Barnes, Christina" userId="S::barnes.christina@epa.gov::0742ecd8-693b-4375-9800-a9ffa49d5fc7" providerId="AD" clId="Web-{4897BA3F-AE24-0BAA-5EAD-F42181CBA8C9}" dt="2022-12-02T16:31:15.124" v="132" actId="20577"/>
          <ac:spMkLst>
            <pc:docMk/>
            <pc:sldMk cId="4227751429" sldId="281"/>
            <ac:spMk id="2" creationId="{58E8B316-F935-45D3-99B0-6CEF57995F61}"/>
          </ac:spMkLst>
        </pc:spChg>
      </pc:sldChg>
      <pc:sldChg chg="modSp">
        <pc:chgData name="Barnes, Christina" userId="S::barnes.christina@epa.gov::0742ecd8-693b-4375-9800-a9ffa49d5fc7" providerId="AD" clId="Web-{4897BA3F-AE24-0BAA-5EAD-F42181CBA8C9}" dt="2022-12-02T16:31:42.156" v="136" actId="20577"/>
        <pc:sldMkLst>
          <pc:docMk/>
          <pc:sldMk cId="3841929602" sldId="283"/>
        </pc:sldMkLst>
        <pc:spChg chg="mod">
          <ac:chgData name="Barnes, Christina" userId="S::barnes.christina@epa.gov::0742ecd8-693b-4375-9800-a9ffa49d5fc7" providerId="AD" clId="Web-{4897BA3F-AE24-0BAA-5EAD-F42181CBA8C9}" dt="2022-12-02T16:31:42.156" v="136" actId="20577"/>
          <ac:spMkLst>
            <pc:docMk/>
            <pc:sldMk cId="3841929602" sldId="283"/>
            <ac:spMk id="2" creationId="{58E8B316-F935-45D3-99B0-6CEF57995F61}"/>
          </ac:spMkLst>
        </pc:spChg>
      </pc:sldChg>
      <pc:sldChg chg="modSp">
        <pc:chgData name="Barnes, Christina" userId="S::barnes.christina@epa.gov::0742ecd8-693b-4375-9800-a9ffa49d5fc7" providerId="AD" clId="Web-{4897BA3F-AE24-0BAA-5EAD-F42181CBA8C9}" dt="2022-12-02T16:32:23.188" v="146" actId="20577"/>
        <pc:sldMkLst>
          <pc:docMk/>
          <pc:sldMk cId="2135112234" sldId="284"/>
        </pc:sldMkLst>
        <pc:spChg chg="mod">
          <ac:chgData name="Barnes, Christina" userId="S::barnes.christina@epa.gov::0742ecd8-693b-4375-9800-a9ffa49d5fc7" providerId="AD" clId="Web-{4897BA3F-AE24-0BAA-5EAD-F42181CBA8C9}" dt="2022-12-02T16:32:13.437" v="144" actId="1076"/>
          <ac:spMkLst>
            <pc:docMk/>
            <pc:sldMk cId="2135112234" sldId="284"/>
            <ac:spMk id="2" creationId="{58E8B316-F935-45D3-99B0-6CEF57995F61}"/>
          </ac:spMkLst>
        </pc:spChg>
        <pc:spChg chg="mod">
          <ac:chgData name="Barnes, Christina" userId="S::barnes.christina@epa.gov::0742ecd8-693b-4375-9800-a9ffa49d5fc7" providerId="AD" clId="Web-{4897BA3F-AE24-0BAA-5EAD-F42181CBA8C9}" dt="2022-12-02T16:32:23.188" v="146" actId="20577"/>
          <ac:spMkLst>
            <pc:docMk/>
            <pc:sldMk cId="2135112234" sldId="284"/>
            <ac:spMk id="8" creationId="{4195A094-DE9E-40A3-988F-7F8D25FAAB51}"/>
          </ac:spMkLst>
        </pc:spChg>
      </pc:sldChg>
      <pc:sldChg chg="modSp">
        <pc:chgData name="Barnes, Christina" userId="S::barnes.christina@epa.gov::0742ecd8-693b-4375-9800-a9ffa49d5fc7" providerId="AD" clId="Web-{4897BA3F-AE24-0BAA-5EAD-F42181CBA8C9}" dt="2022-12-02T16:36:01.987" v="180" actId="20577"/>
        <pc:sldMkLst>
          <pc:docMk/>
          <pc:sldMk cId="1823610698" sldId="285"/>
        </pc:sldMkLst>
        <pc:spChg chg="mod">
          <ac:chgData name="Barnes, Christina" userId="S::barnes.christina@epa.gov::0742ecd8-693b-4375-9800-a9ffa49d5fc7" providerId="AD" clId="Web-{4897BA3F-AE24-0BAA-5EAD-F42181CBA8C9}" dt="2022-12-02T16:35:46.643" v="175" actId="20577"/>
          <ac:spMkLst>
            <pc:docMk/>
            <pc:sldMk cId="1823610698" sldId="285"/>
            <ac:spMk id="2" creationId="{58E8B316-F935-45D3-99B0-6CEF57995F61}"/>
          </ac:spMkLst>
        </pc:spChg>
        <pc:spChg chg="mod">
          <ac:chgData name="Barnes, Christina" userId="S::barnes.christina@epa.gov::0742ecd8-693b-4375-9800-a9ffa49d5fc7" providerId="AD" clId="Web-{4897BA3F-AE24-0BAA-5EAD-F42181CBA8C9}" dt="2022-12-02T16:36:01.987" v="180" actId="20577"/>
          <ac:spMkLst>
            <pc:docMk/>
            <pc:sldMk cId="1823610698" sldId="285"/>
            <ac:spMk id="8" creationId="{4195A094-DE9E-40A3-988F-7F8D25FAAB51}"/>
          </ac:spMkLst>
        </pc:spChg>
      </pc:sldChg>
      <pc:sldChg chg="modSp">
        <pc:chgData name="Barnes, Christina" userId="S::barnes.christina@epa.gov::0742ecd8-693b-4375-9800-a9ffa49d5fc7" providerId="AD" clId="Web-{4897BA3F-AE24-0BAA-5EAD-F42181CBA8C9}" dt="2022-12-02T16:32:52.469" v="150" actId="20577"/>
        <pc:sldMkLst>
          <pc:docMk/>
          <pc:sldMk cId="212400805" sldId="286"/>
        </pc:sldMkLst>
        <pc:spChg chg="mod">
          <ac:chgData name="Barnes, Christina" userId="S::barnes.christina@epa.gov::0742ecd8-693b-4375-9800-a9ffa49d5fc7" providerId="AD" clId="Web-{4897BA3F-AE24-0BAA-5EAD-F42181CBA8C9}" dt="2022-12-02T16:32:52.469" v="150" actId="20577"/>
          <ac:spMkLst>
            <pc:docMk/>
            <pc:sldMk cId="212400805" sldId="286"/>
            <ac:spMk id="2" creationId="{58E8B316-F935-45D3-99B0-6CEF57995F61}"/>
          </ac:spMkLst>
        </pc:spChg>
        <pc:spChg chg="mod">
          <ac:chgData name="Barnes, Christina" userId="S::barnes.christina@epa.gov::0742ecd8-693b-4375-9800-a9ffa49d5fc7" providerId="AD" clId="Web-{4897BA3F-AE24-0BAA-5EAD-F42181CBA8C9}" dt="2022-12-02T16:32:41.985" v="149" actId="20577"/>
          <ac:spMkLst>
            <pc:docMk/>
            <pc:sldMk cId="212400805" sldId="286"/>
            <ac:spMk id="8" creationId="{4195A094-DE9E-40A3-988F-7F8D25FAAB51}"/>
          </ac:spMkLst>
        </pc:spChg>
      </pc:sldChg>
      <pc:sldChg chg="modSp">
        <pc:chgData name="Barnes, Christina" userId="S::barnes.christina@epa.gov::0742ecd8-693b-4375-9800-a9ffa49d5fc7" providerId="AD" clId="Web-{4897BA3F-AE24-0BAA-5EAD-F42181CBA8C9}" dt="2022-12-02T16:33:13.813" v="155" actId="20577"/>
        <pc:sldMkLst>
          <pc:docMk/>
          <pc:sldMk cId="2634369866" sldId="287"/>
        </pc:sldMkLst>
        <pc:spChg chg="mod">
          <ac:chgData name="Barnes, Christina" userId="S::barnes.christina@epa.gov::0742ecd8-693b-4375-9800-a9ffa49d5fc7" providerId="AD" clId="Web-{4897BA3F-AE24-0BAA-5EAD-F42181CBA8C9}" dt="2022-12-02T16:33:05.579" v="151" actId="20577"/>
          <ac:spMkLst>
            <pc:docMk/>
            <pc:sldMk cId="2634369866" sldId="287"/>
            <ac:spMk id="2" creationId="{58E8B316-F935-45D3-99B0-6CEF57995F61}"/>
          </ac:spMkLst>
        </pc:spChg>
        <pc:spChg chg="mod">
          <ac:chgData name="Barnes, Christina" userId="S::barnes.christina@epa.gov::0742ecd8-693b-4375-9800-a9ffa49d5fc7" providerId="AD" clId="Web-{4897BA3F-AE24-0BAA-5EAD-F42181CBA8C9}" dt="2022-12-02T16:33:13.813" v="155" actId="20577"/>
          <ac:spMkLst>
            <pc:docMk/>
            <pc:sldMk cId="2634369866" sldId="287"/>
            <ac:spMk id="8" creationId="{4195A094-DE9E-40A3-988F-7F8D25FAAB51}"/>
          </ac:spMkLst>
        </pc:spChg>
      </pc:sldChg>
      <pc:sldChg chg="modSp">
        <pc:chgData name="Barnes, Christina" userId="S::barnes.christina@epa.gov::0742ecd8-693b-4375-9800-a9ffa49d5fc7" providerId="AD" clId="Web-{4897BA3F-AE24-0BAA-5EAD-F42181CBA8C9}" dt="2022-12-02T16:33:21.751" v="156" actId="20577"/>
        <pc:sldMkLst>
          <pc:docMk/>
          <pc:sldMk cId="2025068428" sldId="288"/>
        </pc:sldMkLst>
        <pc:spChg chg="mod">
          <ac:chgData name="Barnes, Christina" userId="S::barnes.christina@epa.gov::0742ecd8-693b-4375-9800-a9ffa49d5fc7" providerId="AD" clId="Web-{4897BA3F-AE24-0BAA-5EAD-F42181CBA8C9}" dt="2022-12-02T16:33:21.751" v="156" actId="20577"/>
          <ac:spMkLst>
            <pc:docMk/>
            <pc:sldMk cId="2025068428" sldId="288"/>
            <ac:spMk id="2" creationId="{58E8B316-F935-45D3-99B0-6CEF57995F61}"/>
          </ac:spMkLst>
        </pc:spChg>
      </pc:sldChg>
      <pc:sldChg chg="modSp">
        <pc:chgData name="Barnes, Christina" userId="S::barnes.christina@epa.gov::0742ecd8-693b-4375-9800-a9ffa49d5fc7" providerId="AD" clId="Web-{4897BA3F-AE24-0BAA-5EAD-F42181CBA8C9}" dt="2022-12-02T16:35:03.658" v="168" actId="20577"/>
        <pc:sldMkLst>
          <pc:docMk/>
          <pc:sldMk cId="2845018769" sldId="289"/>
        </pc:sldMkLst>
        <pc:spChg chg="mod">
          <ac:chgData name="Barnes, Christina" userId="S::barnes.christina@epa.gov::0742ecd8-693b-4375-9800-a9ffa49d5fc7" providerId="AD" clId="Web-{4897BA3F-AE24-0BAA-5EAD-F42181CBA8C9}" dt="2022-12-02T16:34:20.080" v="162" actId="20577"/>
          <ac:spMkLst>
            <pc:docMk/>
            <pc:sldMk cId="2845018769" sldId="289"/>
            <ac:spMk id="2" creationId="{58E8B316-F935-45D3-99B0-6CEF57995F61}"/>
          </ac:spMkLst>
        </pc:spChg>
        <pc:spChg chg="mod">
          <ac:chgData name="Barnes, Christina" userId="S::barnes.christina@epa.gov::0742ecd8-693b-4375-9800-a9ffa49d5fc7" providerId="AD" clId="Web-{4897BA3F-AE24-0BAA-5EAD-F42181CBA8C9}" dt="2022-12-02T16:35:03.658" v="168" actId="20577"/>
          <ac:spMkLst>
            <pc:docMk/>
            <pc:sldMk cId="2845018769" sldId="289"/>
            <ac:spMk id="8" creationId="{4195A094-DE9E-40A3-988F-7F8D25FAAB51}"/>
          </ac:spMkLst>
        </pc:spChg>
      </pc:sldChg>
      <pc:sldChg chg="modSp">
        <pc:chgData name="Barnes, Christina" userId="S::barnes.christina@epa.gov::0742ecd8-693b-4375-9800-a9ffa49d5fc7" providerId="AD" clId="Web-{4897BA3F-AE24-0BAA-5EAD-F42181CBA8C9}" dt="2022-12-02T16:34:07.705" v="161" actId="20577"/>
        <pc:sldMkLst>
          <pc:docMk/>
          <pc:sldMk cId="2095180167" sldId="290"/>
        </pc:sldMkLst>
        <pc:spChg chg="mod">
          <ac:chgData name="Barnes, Christina" userId="S::barnes.christina@epa.gov::0742ecd8-693b-4375-9800-a9ffa49d5fc7" providerId="AD" clId="Web-{4897BA3F-AE24-0BAA-5EAD-F42181CBA8C9}" dt="2022-12-02T16:34:07.705" v="161" actId="20577"/>
          <ac:spMkLst>
            <pc:docMk/>
            <pc:sldMk cId="2095180167" sldId="290"/>
            <ac:spMk id="2" creationId="{58E8B316-F935-45D3-99B0-6CEF57995F61}"/>
          </ac:spMkLst>
        </pc:spChg>
        <pc:spChg chg="mod">
          <ac:chgData name="Barnes, Christina" userId="S::barnes.christina@epa.gov::0742ecd8-693b-4375-9800-a9ffa49d5fc7" providerId="AD" clId="Web-{4897BA3F-AE24-0BAA-5EAD-F42181CBA8C9}" dt="2022-12-02T16:33:55.001" v="160" actId="20577"/>
          <ac:spMkLst>
            <pc:docMk/>
            <pc:sldMk cId="2095180167" sldId="290"/>
            <ac:spMk id="8" creationId="{4195A094-DE9E-40A3-988F-7F8D25FAAB51}"/>
          </ac:spMkLst>
        </pc:spChg>
      </pc:sldChg>
      <pc:sldChg chg="modSp">
        <pc:chgData name="Barnes, Christina" userId="S::barnes.christina@epa.gov::0742ecd8-693b-4375-9800-a9ffa49d5fc7" providerId="AD" clId="Web-{4897BA3F-AE24-0BAA-5EAD-F42181CBA8C9}" dt="2022-12-02T16:35:22.221" v="171" actId="20577"/>
        <pc:sldMkLst>
          <pc:docMk/>
          <pc:sldMk cId="3429382727" sldId="291"/>
        </pc:sldMkLst>
        <pc:spChg chg="mod">
          <ac:chgData name="Barnes, Christina" userId="S::barnes.christina@epa.gov::0742ecd8-693b-4375-9800-a9ffa49d5fc7" providerId="AD" clId="Web-{4897BA3F-AE24-0BAA-5EAD-F42181CBA8C9}" dt="2022-12-02T16:35:17.034" v="169" actId="20577"/>
          <ac:spMkLst>
            <pc:docMk/>
            <pc:sldMk cId="3429382727" sldId="291"/>
            <ac:spMk id="2" creationId="{58E8B316-F935-45D3-99B0-6CEF57995F61}"/>
          </ac:spMkLst>
        </pc:spChg>
        <pc:spChg chg="mod">
          <ac:chgData name="Barnes, Christina" userId="S::barnes.christina@epa.gov::0742ecd8-693b-4375-9800-a9ffa49d5fc7" providerId="AD" clId="Web-{4897BA3F-AE24-0BAA-5EAD-F42181CBA8C9}" dt="2022-12-02T16:35:22.221" v="171" actId="20577"/>
          <ac:spMkLst>
            <pc:docMk/>
            <pc:sldMk cId="3429382727" sldId="291"/>
            <ac:spMk id="8" creationId="{4195A094-DE9E-40A3-988F-7F8D25FAAB51}"/>
          </ac:spMkLst>
        </pc:spChg>
      </pc:sldChg>
      <pc:sldChg chg="modSp">
        <pc:chgData name="Barnes, Christina" userId="S::barnes.christina@epa.gov::0742ecd8-693b-4375-9800-a9ffa49d5fc7" providerId="AD" clId="Web-{4897BA3F-AE24-0BAA-5EAD-F42181CBA8C9}" dt="2022-12-02T16:35:36.174" v="174" actId="20577"/>
        <pc:sldMkLst>
          <pc:docMk/>
          <pc:sldMk cId="3636853634" sldId="292"/>
        </pc:sldMkLst>
        <pc:spChg chg="mod">
          <ac:chgData name="Barnes, Christina" userId="S::barnes.christina@epa.gov::0742ecd8-693b-4375-9800-a9ffa49d5fc7" providerId="AD" clId="Web-{4897BA3F-AE24-0BAA-5EAD-F42181CBA8C9}" dt="2022-12-02T16:35:32.237" v="172" actId="20577"/>
          <ac:spMkLst>
            <pc:docMk/>
            <pc:sldMk cId="3636853634" sldId="292"/>
            <ac:spMk id="2" creationId="{58E8B316-F935-45D3-99B0-6CEF57995F61}"/>
          </ac:spMkLst>
        </pc:spChg>
        <pc:spChg chg="mod">
          <ac:chgData name="Barnes, Christina" userId="S::barnes.christina@epa.gov::0742ecd8-693b-4375-9800-a9ffa49d5fc7" providerId="AD" clId="Web-{4897BA3F-AE24-0BAA-5EAD-F42181CBA8C9}" dt="2022-12-02T16:35:36.174" v="174" actId="20577"/>
          <ac:spMkLst>
            <pc:docMk/>
            <pc:sldMk cId="3636853634" sldId="292"/>
            <ac:spMk id="8" creationId="{4195A094-DE9E-40A3-988F-7F8D25FAAB51}"/>
          </ac:spMkLst>
        </pc:spChg>
      </pc:sldChg>
      <pc:sldChg chg="modSp">
        <pc:chgData name="Barnes, Christina" userId="S::barnes.christina@epa.gov::0742ecd8-693b-4375-9800-a9ffa49d5fc7" providerId="AD" clId="Web-{4897BA3F-AE24-0BAA-5EAD-F42181CBA8C9}" dt="2022-12-02T16:36:46.113" v="188" actId="20577"/>
        <pc:sldMkLst>
          <pc:docMk/>
          <pc:sldMk cId="2880471986" sldId="293"/>
        </pc:sldMkLst>
        <pc:spChg chg="mod">
          <ac:chgData name="Barnes, Christina" userId="S::barnes.christina@epa.gov::0742ecd8-693b-4375-9800-a9ffa49d5fc7" providerId="AD" clId="Web-{4897BA3F-AE24-0BAA-5EAD-F42181CBA8C9}" dt="2022-12-02T16:36:41.066" v="186" actId="20577"/>
          <ac:spMkLst>
            <pc:docMk/>
            <pc:sldMk cId="2880471986" sldId="293"/>
            <ac:spMk id="2" creationId="{58E8B316-F935-45D3-99B0-6CEF57995F61}"/>
          </ac:spMkLst>
        </pc:spChg>
        <pc:spChg chg="mod">
          <ac:chgData name="Barnes, Christina" userId="S::barnes.christina@epa.gov::0742ecd8-693b-4375-9800-a9ffa49d5fc7" providerId="AD" clId="Web-{4897BA3F-AE24-0BAA-5EAD-F42181CBA8C9}" dt="2022-12-02T16:36:46.113" v="188" actId="20577"/>
          <ac:spMkLst>
            <pc:docMk/>
            <pc:sldMk cId="2880471986" sldId="293"/>
            <ac:spMk id="8" creationId="{4195A094-DE9E-40A3-988F-7F8D25FAAB51}"/>
          </ac:spMkLst>
        </pc:spChg>
      </pc:sldChg>
      <pc:sldChg chg="modSp">
        <pc:chgData name="Barnes, Christina" userId="S::barnes.christina@epa.gov::0742ecd8-693b-4375-9800-a9ffa49d5fc7" providerId="AD" clId="Web-{4897BA3F-AE24-0BAA-5EAD-F42181CBA8C9}" dt="2022-12-02T16:36:29.128" v="185" actId="14100"/>
        <pc:sldMkLst>
          <pc:docMk/>
          <pc:sldMk cId="953852021" sldId="294"/>
        </pc:sldMkLst>
        <pc:spChg chg="mod">
          <ac:chgData name="Barnes, Christina" userId="S::barnes.christina@epa.gov::0742ecd8-693b-4375-9800-a9ffa49d5fc7" providerId="AD" clId="Web-{4897BA3F-AE24-0BAA-5EAD-F42181CBA8C9}" dt="2022-12-02T16:36:14.487" v="182" actId="1076"/>
          <ac:spMkLst>
            <pc:docMk/>
            <pc:sldMk cId="953852021" sldId="294"/>
            <ac:spMk id="2" creationId="{58E8B316-F935-45D3-99B0-6CEF57995F61}"/>
          </ac:spMkLst>
        </pc:spChg>
        <pc:spChg chg="mod">
          <ac:chgData name="Barnes, Christina" userId="S::barnes.christina@epa.gov::0742ecd8-693b-4375-9800-a9ffa49d5fc7" providerId="AD" clId="Web-{4897BA3F-AE24-0BAA-5EAD-F42181CBA8C9}" dt="2022-12-02T16:36:29.128" v="185" actId="14100"/>
          <ac:spMkLst>
            <pc:docMk/>
            <pc:sldMk cId="953852021" sldId="294"/>
            <ac:spMk id="8" creationId="{4195A094-DE9E-40A3-988F-7F8D25FAAB51}"/>
          </ac:spMkLst>
        </pc:spChg>
      </pc:sldChg>
      <pc:sldChg chg="modSp">
        <pc:chgData name="Barnes, Christina" userId="S::barnes.christina@epa.gov::0742ecd8-693b-4375-9800-a9ffa49d5fc7" providerId="AD" clId="Web-{4897BA3F-AE24-0BAA-5EAD-F42181CBA8C9}" dt="2022-12-02T16:36:54.816" v="190" actId="20577"/>
        <pc:sldMkLst>
          <pc:docMk/>
          <pc:sldMk cId="991265628" sldId="295"/>
        </pc:sldMkLst>
        <pc:spChg chg="mod">
          <ac:chgData name="Barnes, Christina" userId="S::barnes.christina@epa.gov::0742ecd8-693b-4375-9800-a9ffa49d5fc7" providerId="AD" clId="Web-{4897BA3F-AE24-0BAA-5EAD-F42181CBA8C9}" dt="2022-12-02T16:36:50.613" v="189" actId="20577"/>
          <ac:spMkLst>
            <pc:docMk/>
            <pc:sldMk cId="991265628" sldId="295"/>
            <ac:spMk id="2" creationId="{58E8B316-F935-45D3-99B0-6CEF57995F61}"/>
          </ac:spMkLst>
        </pc:spChg>
        <pc:spChg chg="mod">
          <ac:chgData name="Barnes, Christina" userId="S::barnes.christina@epa.gov::0742ecd8-693b-4375-9800-a9ffa49d5fc7" providerId="AD" clId="Web-{4897BA3F-AE24-0BAA-5EAD-F42181CBA8C9}" dt="2022-12-02T16:36:54.816" v="190" actId="20577"/>
          <ac:spMkLst>
            <pc:docMk/>
            <pc:sldMk cId="991265628" sldId="295"/>
            <ac:spMk id="8" creationId="{4195A094-DE9E-40A3-988F-7F8D25FAAB51}"/>
          </ac:spMkLst>
        </pc:spChg>
      </pc:sldChg>
      <pc:sldChg chg="modSp">
        <pc:chgData name="Barnes, Christina" userId="S::barnes.christina@epa.gov::0742ecd8-693b-4375-9800-a9ffa49d5fc7" providerId="AD" clId="Web-{4897BA3F-AE24-0BAA-5EAD-F42181CBA8C9}" dt="2022-12-02T16:37:08.051" v="193" actId="20577"/>
        <pc:sldMkLst>
          <pc:docMk/>
          <pc:sldMk cId="1670111304" sldId="296"/>
        </pc:sldMkLst>
        <pc:spChg chg="mod">
          <ac:chgData name="Barnes, Christina" userId="S::barnes.christina@epa.gov::0742ecd8-693b-4375-9800-a9ffa49d5fc7" providerId="AD" clId="Web-{4897BA3F-AE24-0BAA-5EAD-F42181CBA8C9}" dt="2022-12-02T16:37:03.551" v="191" actId="20577"/>
          <ac:spMkLst>
            <pc:docMk/>
            <pc:sldMk cId="1670111304" sldId="296"/>
            <ac:spMk id="2" creationId="{58E8B316-F935-45D3-99B0-6CEF57995F61}"/>
          </ac:spMkLst>
        </pc:spChg>
        <pc:spChg chg="mod">
          <ac:chgData name="Barnes, Christina" userId="S::barnes.christina@epa.gov::0742ecd8-693b-4375-9800-a9ffa49d5fc7" providerId="AD" clId="Web-{4897BA3F-AE24-0BAA-5EAD-F42181CBA8C9}" dt="2022-12-02T16:37:08.051" v="193" actId="20577"/>
          <ac:spMkLst>
            <pc:docMk/>
            <pc:sldMk cId="1670111304" sldId="296"/>
            <ac:spMk id="8" creationId="{4195A094-DE9E-40A3-988F-7F8D25FAAB51}"/>
          </ac:spMkLst>
        </pc:spChg>
      </pc:sldChg>
      <pc:sldChg chg="modSp">
        <pc:chgData name="Barnes, Christina" userId="S::barnes.christina@epa.gov::0742ecd8-693b-4375-9800-a9ffa49d5fc7" providerId="AD" clId="Web-{4897BA3F-AE24-0BAA-5EAD-F42181CBA8C9}" dt="2022-12-02T16:37:21.660" v="196" actId="20577"/>
        <pc:sldMkLst>
          <pc:docMk/>
          <pc:sldMk cId="2727941283" sldId="297"/>
        </pc:sldMkLst>
        <pc:spChg chg="mod">
          <ac:chgData name="Barnes, Christina" userId="S::barnes.christina@epa.gov::0742ecd8-693b-4375-9800-a9ffa49d5fc7" providerId="AD" clId="Web-{4897BA3F-AE24-0BAA-5EAD-F42181CBA8C9}" dt="2022-12-02T16:37:17.941" v="195" actId="20577"/>
          <ac:spMkLst>
            <pc:docMk/>
            <pc:sldMk cId="2727941283" sldId="297"/>
            <ac:spMk id="2" creationId="{58E8B316-F935-45D3-99B0-6CEF57995F61}"/>
          </ac:spMkLst>
        </pc:spChg>
        <pc:spChg chg="mod">
          <ac:chgData name="Barnes, Christina" userId="S::barnes.christina@epa.gov::0742ecd8-693b-4375-9800-a9ffa49d5fc7" providerId="AD" clId="Web-{4897BA3F-AE24-0BAA-5EAD-F42181CBA8C9}" dt="2022-12-02T16:37:21.660" v="196" actId="20577"/>
          <ac:spMkLst>
            <pc:docMk/>
            <pc:sldMk cId="2727941283" sldId="297"/>
            <ac:spMk id="8" creationId="{4195A094-DE9E-40A3-988F-7F8D25FAAB51}"/>
          </ac:spMkLst>
        </pc:spChg>
      </pc:sldChg>
      <pc:sldChg chg="modSp modCm">
        <pc:chgData name="Barnes, Christina" userId="S::barnes.christina@epa.gov::0742ecd8-693b-4375-9800-a9ffa49d5fc7" providerId="AD" clId="Web-{4897BA3F-AE24-0BAA-5EAD-F42181CBA8C9}" dt="2022-12-02T16:37:37.801" v="198" actId="20577"/>
        <pc:sldMkLst>
          <pc:docMk/>
          <pc:sldMk cId="3226030292" sldId="298"/>
        </pc:sldMkLst>
        <pc:spChg chg="mod">
          <ac:chgData name="Barnes, Christina" userId="S::barnes.christina@epa.gov::0742ecd8-693b-4375-9800-a9ffa49d5fc7" providerId="AD" clId="Web-{4897BA3F-AE24-0BAA-5EAD-F42181CBA8C9}" dt="2022-12-02T16:37:29.098" v="197" actId="20577"/>
          <ac:spMkLst>
            <pc:docMk/>
            <pc:sldMk cId="3226030292" sldId="298"/>
            <ac:spMk id="2" creationId="{58E8B316-F935-45D3-99B0-6CEF57995F61}"/>
          </ac:spMkLst>
        </pc:spChg>
        <pc:spChg chg="mod">
          <ac:chgData name="Barnes, Christina" userId="S::barnes.christina@epa.gov::0742ecd8-693b-4375-9800-a9ffa49d5fc7" providerId="AD" clId="Web-{4897BA3F-AE24-0BAA-5EAD-F42181CBA8C9}" dt="2022-12-02T16:37:37.801" v="198" actId="20577"/>
          <ac:spMkLst>
            <pc:docMk/>
            <pc:sldMk cId="3226030292" sldId="298"/>
            <ac:spMk id="8" creationId="{4195A094-DE9E-40A3-988F-7F8D25FAAB51}"/>
          </ac:spMkLst>
        </pc:spChg>
      </pc:sldChg>
      <pc:sldChg chg="modSp">
        <pc:chgData name="Barnes, Christina" userId="S::barnes.christina@epa.gov::0742ecd8-693b-4375-9800-a9ffa49d5fc7" providerId="AD" clId="Web-{4897BA3F-AE24-0BAA-5EAD-F42181CBA8C9}" dt="2022-12-02T16:27:10.574" v="93" actId="20577"/>
        <pc:sldMkLst>
          <pc:docMk/>
          <pc:sldMk cId="1817817539" sldId="299"/>
        </pc:sldMkLst>
        <pc:spChg chg="mod">
          <ac:chgData name="Barnes, Christina" userId="S::barnes.christina@epa.gov::0742ecd8-693b-4375-9800-a9ffa49d5fc7" providerId="AD" clId="Web-{4897BA3F-AE24-0BAA-5EAD-F42181CBA8C9}" dt="2022-12-02T16:21:20.913" v="27" actId="14100"/>
          <ac:spMkLst>
            <pc:docMk/>
            <pc:sldMk cId="1817817539" sldId="299"/>
            <ac:spMk id="3" creationId="{B8EF29F4-AABE-4EC8-BD56-5A50414E5CBA}"/>
          </ac:spMkLst>
        </pc:spChg>
        <pc:spChg chg="mod">
          <ac:chgData name="Barnes, Christina" userId="S::barnes.christina@epa.gov::0742ecd8-693b-4375-9800-a9ffa49d5fc7" providerId="AD" clId="Web-{4897BA3F-AE24-0BAA-5EAD-F42181CBA8C9}" dt="2022-12-02T16:27:10.574" v="93" actId="20577"/>
          <ac:spMkLst>
            <pc:docMk/>
            <pc:sldMk cId="1817817539" sldId="299"/>
            <ac:spMk id="4" creationId="{BE99F3E7-A778-4AE6-AFCA-D3124E329B88}"/>
          </ac:spMkLst>
        </pc:spChg>
      </pc:sldChg>
      <pc:sldChg chg="modSp">
        <pc:chgData name="Barnes, Christina" userId="S::barnes.christina@epa.gov::0742ecd8-693b-4375-9800-a9ffa49d5fc7" providerId="AD" clId="Web-{4897BA3F-AE24-0BAA-5EAD-F42181CBA8C9}" dt="2022-12-02T16:26:53.011" v="89" actId="20577"/>
        <pc:sldMkLst>
          <pc:docMk/>
          <pc:sldMk cId="2697322004" sldId="300"/>
        </pc:sldMkLst>
        <pc:spChg chg="mod">
          <ac:chgData name="Barnes, Christina" userId="S::barnes.christina@epa.gov::0742ecd8-693b-4375-9800-a9ffa49d5fc7" providerId="AD" clId="Web-{4897BA3F-AE24-0BAA-5EAD-F42181CBA8C9}" dt="2022-12-02T16:22:39.540" v="55" actId="14100"/>
          <ac:spMkLst>
            <pc:docMk/>
            <pc:sldMk cId="2697322004" sldId="300"/>
            <ac:spMk id="3" creationId="{9888B00A-52F3-4104-BAAF-1476A7D16AEB}"/>
          </ac:spMkLst>
        </pc:spChg>
        <pc:spChg chg="mod">
          <ac:chgData name="Barnes, Christina" userId="S::barnes.christina@epa.gov::0742ecd8-693b-4375-9800-a9ffa49d5fc7" providerId="AD" clId="Web-{4897BA3F-AE24-0BAA-5EAD-F42181CBA8C9}" dt="2022-12-02T16:26:53.011" v="89" actId="20577"/>
          <ac:spMkLst>
            <pc:docMk/>
            <pc:sldMk cId="2697322004" sldId="300"/>
            <ac:spMk id="4" creationId="{BD813978-64E4-46DD-BF5B-F7DB217D408A}"/>
          </ac:spMkLst>
        </pc:spChg>
      </pc:sldChg>
      <pc:sldChg chg="modSp">
        <pc:chgData name="Barnes, Christina" userId="S::barnes.christina@epa.gov::0742ecd8-693b-4375-9800-a9ffa49d5fc7" providerId="AD" clId="Web-{4897BA3F-AE24-0BAA-5EAD-F42181CBA8C9}" dt="2022-12-02T16:26:44.496" v="87" actId="20577"/>
        <pc:sldMkLst>
          <pc:docMk/>
          <pc:sldMk cId="3134551551" sldId="301"/>
        </pc:sldMkLst>
        <pc:spChg chg="mod">
          <ac:chgData name="Barnes, Christina" userId="S::barnes.christina@epa.gov::0742ecd8-693b-4375-9800-a9ffa49d5fc7" providerId="AD" clId="Web-{4897BA3F-AE24-0BAA-5EAD-F42181CBA8C9}" dt="2022-12-02T16:22:18.617" v="48" actId="20577"/>
          <ac:spMkLst>
            <pc:docMk/>
            <pc:sldMk cId="3134551551" sldId="301"/>
            <ac:spMk id="3" creationId="{9F1EEEED-2B3D-43E3-BBCF-A2182F940969}"/>
          </ac:spMkLst>
        </pc:spChg>
        <pc:spChg chg="mod">
          <ac:chgData name="Barnes, Christina" userId="S::barnes.christina@epa.gov::0742ecd8-693b-4375-9800-a9ffa49d5fc7" providerId="AD" clId="Web-{4897BA3F-AE24-0BAA-5EAD-F42181CBA8C9}" dt="2022-12-02T16:26:44.496" v="87" actId="20577"/>
          <ac:spMkLst>
            <pc:docMk/>
            <pc:sldMk cId="3134551551" sldId="301"/>
            <ac:spMk id="4" creationId="{6D678EC0-8394-4D82-952B-9BC363A5F0E9}"/>
          </ac:spMkLst>
        </pc:spChg>
      </pc:sldChg>
      <pc:sldChg chg="modSp">
        <pc:chgData name="Barnes, Christina" userId="S::barnes.christina@epa.gov::0742ecd8-693b-4375-9800-a9ffa49d5fc7" providerId="AD" clId="Web-{4897BA3F-AE24-0BAA-5EAD-F42181CBA8C9}" dt="2022-12-02T16:27:01.762" v="91" actId="20577"/>
        <pc:sldMkLst>
          <pc:docMk/>
          <pc:sldMk cId="2699564957" sldId="302"/>
        </pc:sldMkLst>
        <pc:spChg chg="mod">
          <ac:chgData name="Barnes, Christina" userId="S::barnes.christina@epa.gov::0742ecd8-693b-4375-9800-a9ffa49d5fc7" providerId="AD" clId="Web-{4897BA3F-AE24-0BAA-5EAD-F42181CBA8C9}" dt="2022-12-02T16:21:49.804" v="37" actId="20577"/>
          <ac:spMkLst>
            <pc:docMk/>
            <pc:sldMk cId="2699564957" sldId="302"/>
            <ac:spMk id="3" creationId="{328484B5-2E25-4808-BDC3-AE8AF908078B}"/>
          </ac:spMkLst>
        </pc:spChg>
        <pc:spChg chg="mod">
          <ac:chgData name="Barnes, Christina" userId="S::barnes.christina@epa.gov::0742ecd8-693b-4375-9800-a9ffa49d5fc7" providerId="AD" clId="Web-{4897BA3F-AE24-0BAA-5EAD-F42181CBA8C9}" dt="2022-12-02T16:27:01.762" v="91" actId="20577"/>
          <ac:spMkLst>
            <pc:docMk/>
            <pc:sldMk cId="2699564957" sldId="302"/>
            <ac:spMk id="7" creationId="{6894BCF4-96E4-4D2E-BF9C-2D176D39E686}"/>
          </ac:spMkLst>
        </pc:spChg>
      </pc:sldChg>
      <pc:sldChg chg="modSp modCm">
        <pc:chgData name="Barnes, Christina" userId="S::barnes.christina@epa.gov::0742ecd8-693b-4375-9800-a9ffa49d5fc7" providerId="AD" clId="Web-{4897BA3F-AE24-0BAA-5EAD-F42181CBA8C9}" dt="2022-12-02T16:40:07.334" v="221" actId="14100"/>
        <pc:sldMkLst>
          <pc:docMk/>
          <pc:sldMk cId="2029727359" sldId="303"/>
        </pc:sldMkLst>
        <pc:spChg chg="mod">
          <ac:chgData name="Barnes, Christina" userId="S::barnes.christina@epa.gov::0742ecd8-693b-4375-9800-a9ffa49d5fc7" providerId="AD" clId="Web-{4897BA3F-AE24-0BAA-5EAD-F42181CBA8C9}" dt="2022-12-02T16:27:30.871" v="96" actId="14100"/>
          <ac:spMkLst>
            <pc:docMk/>
            <pc:sldMk cId="2029727359" sldId="303"/>
            <ac:spMk id="2" creationId="{7CB846BB-3AFB-435B-B9C8-8EB109EE6DEA}"/>
          </ac:spMkLst>
        </pc:spChg>
        <pc:spChg chg="mod">
          <ac:chgData name="Barnes, Christina" userId="S::barnes.christina@epa.gov::0742ecd8-693b-4375-9800-a9ffa49d5fc7" providerId="AD" clId="Web-{4897BA3F-AE24-0BAA-5EAD-F42181CBA8C9}" dt="2022-12-02T16:40:07.334" v="221" actId="14100"/>
          <ac:spMkLst>
            <pc:docMk/>
            <pc:sldMk cId="2029727359" sldId="303"/>
            <ac:spMk id="3" creationId="{9573B8B8-238A-4A6D-8752-BC936DA8A655}"/>
          </ac:spMkLst>
        </pc:spChg>
      </pc:sldChg>
      <pc:sldChg chg="modSp">
        <pc:chgData name="Barnes, Christina" userId="S::barnes.christina@epa.gov::0742ecd8-693b-4375-9800-a9ffa49d5fc7" providerId="AD" clId="Web-{4897BA3F-AE24-0BAA-5EAD-F42181CBA8C9}" dt="2022-12-02T16:39:49.084" v="219" actId="20577"/>
        <pc:sldMkLst>
          <pc:docMk/>
          <pc:sldMk cId="469844339" sldId="304"/>
        </pc:sldMkLst>
        <pc:spChg chg="mod">
          <ac:chgData name="Barnes, Christina" userId="S::barnes.christina@epa.gov::0742ecd8-693b-4375-9800-a9ffa49d5fc7" providerId="AD" clId="Web-{4897BA3F-AE24-0BAA-5EAD-F42181CBA8C9}" dt="2022-12-02T16:39:38.677" v="216" actId="1076"/>
          <ac:spMkLst>
            <pc:docMk/>
            <pc:sldMk cId="469844339" sldId="304"/>
            <ac:spMk id="2" creationId="{B85E227D-54FD-4B09-AB91-F515DEB65AC0}"/>
          </ac:spMkLst>
        </pc:spChg>
        <pc:spChg chg="mod">
          <ac:chgData name="Barnes, Christina" userId="S::barnes.christina@epa.gov::0742ecd8-693b-4375-9800-a9ffa49d5fc7" providerId="AD" clId="Web-{4897BA3F-AE24-0BAA-5EAD-F42181CBA8C9}" dt="2022-12-02T16:39:49.084" v="219" actId="20577"/>
          <ac:spMkLst>
            <pc:docMk/>
            <pc:sldMk cId="469844339" sldId="304"/>
            <ac:spMk id="3" creationId="{043854BE-B26D-450A-AFAF-A13B132DDE0E}"/>
          </ac:spMkLst>
        </pc:spChg>
        <pc:spChg chg="mod">
          <ac:chgData name="Barnes, Christina" userId="S::barnes.christina@epa.gov::0742ecd8-693b-4375-9800-a9ffa49d5fc7" providerId="AD" clId="Web-{4897BA3F-AE24-0BAA-5EAD-F42181CBA8C9}" dt="2022-12-02T16:39:30.787" v="215" actId="1076"/>
          <ac:spMkLst>
            <pc:docMk/>
            <pc:sldMk cId="469844339" sldId="304"/>
            <ac:spMk id="5" creationId="{8DDF1850-5E7F-4A02-B7F4-27A27035C638}"/>
          </ac:spMkLst>
        </pc:spChg>
      </pc:sldChg>
      <pc:sldChg chg="modSp">
        <pc:chgData name="Barnes, Christina" userId="S::barnes.christina@epa.gov::0742ecd8-693b-4375-9800-a9ffa49d5fc7" providerId="AD" clId="Web-{4897BA3F-AE24-0BAA-5EAD-F42181CBA8C9}" dt="2022-12-02T16:26:27.246" v="84" actId="20577"/>
        <pc:sldMkLst>
          <pc:docMk/>
          <pc:sldMk cId="2238247652" sldId="305"/>
        </pc:sldMkLst>
        <pc:spChg chg="mod">
          <ac:chgData name="Barnes, Christina" userId="S::barnes.christina@epa.gov::0742ecd8-693b-4375-9800-a9ffa49d5fc7" providerId="AD" clId="Web-{4897BA3F-AE24-0BAA-5EAD-F42181CBA8C9}" dt="2022-12-02T16:26:27.246" v="84" actId="20577"/>
          <ac:spMkLst>
            <pc:docMk/>
            <pc:sldMk cId="2238247652" sldId="305"/>
            <ac:spMk id="2" creationId="{58E8B316-F935-45D3-99B0-6CEF57995F61}"/>
          </ac:spMkLst>
        </pc:spChg>
        <pc:spChg chg="mod">
          <ac:chgData name="Barnes, Christina" userId="S::barnes.christina@epa.gov::0742ecd8-693b-4375-9800-a9ffa49d5fc7" providerId="AD" clId="Web-{4897BA3F-AE24-0BAA-5EAD-F42181CBA8C9}" dt="2022-12-02T16:22:58.258" v="56" actId="20577"/>
          <ac:spMkLst>
            <pc:docMk/>
            <pc:sldMk cId="2238247652" sldId="305"/>
            <ac:spMk id="8" creationId="{4195A094-DE9E-40A3-988F-7F8D25FAAB51}"/>
          </ac:spMkLst>
        </pc:spChg>
      </pc:sldChg>
      <pc:sldChg chg="modSp">
        <pc:chgData name="Barnes, Christina" userId="S::barnes.christina@epa.gov::0742ecd8-693b-4375-9800-a9ffa49d5fc7" providerId="AD" clId="Web-{4897BA3F-AE24-0BAA-5EAD-F42181CBA8C9}" dt="2022-12-02T16:28:07.669" v="104" actId="20577"/>
        <pc:sldMkLst>
          <pc:docMk/>
          <pc:sldMk cId="2561351686" sldId="719"/>
        </pc:sldMkLst>
        <pc:spChg chg="mod">
          <ac:chgData name="Barnes, Christina" userId="S::barnes.christina@epa.gov::0742ecd8-693b-4375-9800-a9ffa49d5fc7" providerId="AD" clId="Web-{4897BA3F-AE24-0BAA-5EAD-F42181CBA8C9}" dt="2022-12-02T16:27:51.044" v="100" actId="20577"/>
          <ac:spMkLst>
            <pc:docMk/>
            <pc:sldMk cId="2561351686" sldId="719"/>
            <ac:spMk id="2" creationId="{35AF6A4F-DDD7-41CE-A683-EFBACCACBE88}"/>
          </ac:spMkLst>
        </pc:spChg>
        <pc:spChg chg="mod">
          <ac:chgData name="Barnes, Christina" userId="S::barnes.christina@epa.gov::0742ecd8-693b-4375-9800-a9ffa49d5fc7" providerId="AD" clId="Web-{4897BA3F-AE24-0BAA-5EAD-F42181CBA8C9}" dt="2022-12-02T16:28:01.309" v="102"/>
          <ac:spMkLst>
            <pc:docMk/>
            <pc:sldMk cId="2561351686" sldId="719"/>
            <ac:spMk id="23" creationId="{5E0AF837-39ED-4304-B874-C19C82257079}"/>
          </ac:spMkLst>
        </pc:spChg>
        <pc:spChg chg="mod">
          <ac:chgData name="Barnes, Christina" userId="S::barnes.christina@epa.gov::0742ecd8-693b-4375-9800-a9ffa49d5fc7" providerId="AD" clId="Web-{4897BA3F-AE24-0BAA-5EAD-F42181CBA8C9}" dt="2022-12-02T16:27:56.012" v="101"/>
          <ac:spMkLst>
            <pc:docMk/>
            <pc:sldMk cId="2561351686" sldId="719"/>
            <ac:spMk id="24" creationId="{11BEDFF1-E1D8-409F-BC07-EF37330FD5D9}"/>
          </ac:spMkLst>
        </pc:spChg>
        <pc:spChg chg="mod">
          <ac:chgData name="Barnes, Christina" userId="S::barnes.christina@epa.gov::0742ecd8-693b-4375-9800-a9ffa49d5fc7" providerId="AD" clId="Web-{4897BA3F-AE24-0BAA-5EAD-F42181CBA8C9}" dt="2022-12-02T16:28:07.669" v="104" actId="20577"/>
          <ac:spMkLst>
            <pc:docMk/>
            <pc:sldMk cId="2561351686" sldId="719"/>
            <ac:spMk id="25" creationId="{C272DCDB-F9B3-4444-8221-599B31ED2FE4}"/>
          </ac:spMkLst>
        </pc:spChg>
        <pc:spChg chg="mod">
          <ac:chgData name="Barnes, Christina" userId="S::barnes.christina@epa.gov::0742ecd8-693b-4375-9800-a9ffa49d5fc7" providerId="AD" clId="Web-{4897BA3F-AE24-0BAA-5EAD-F42181CBA8C9}" dt="2022-12-02T16:28:04.341" v="103"/>
          <ac:spMkLst>
            <pc:docMk/>
            <pc:sldMk cId="2561351686" sldId="719"/>
            <ac:spMk id="26" creationId="{6D2CA45F-B0A5-42AA-BF80-88EE77AA7D9E}"/>
          </ac:spMkLst>
        </pc:spChg>
      </pc:sldChg>
      <pc:sldChg chg="modSp addCm">
        <pc:chgData name="Barnes, Christina" userId="S::barnes.christina@epa.gov::0742ecd8-693b-4375-9800-a9ffa49d5fc7" providerId="AD" clId="Web-{4897BA3F-AE24-0BAA-5EAD-F42181CBA8C9}" dt="2022-12-02T18:19:50.534" v="264"/>
        <pc:sldMkLst>
          <pc:docMk/>
          <pc:sldMk cId="876157711" sldId="720"/>
        </pc:sldMkLst>
        <pc:spChg chg="mod">
          <ac:chgData name="Barnes, Christina" userId="S::barnes.christina@epa.gov::0742ecd8-693b-4375-9800-a9ffa49d5fc7" providerId="AD" clId="Web-{4897BA3F-AE24-0BAA-5EAD-F42181CBA8C9}" dt="2022-12-02T16:30:16.686" v="126" actId="20577"/>
          <ac:spMkLst>
            <pc:docMk/>
            <pc:sldMk cId="876157711" sldId="720"/>
            <ac:spMk id="2" creationId="{70BF0E45-E96D-4203-81D4-8A1C68AFE06B}"/>
          </ac:spMkLst>
        </pc:spChg>
        <pc:spChg chg="mod">
          <ac:chgData name="Barnes, Christina" userId="S::barnes.christina@epa.gov::0742ecd8-693b-4375-9800-a9ffa49d5fc7" providerId="AD" clId="Web-{4897BA3F-AE24-0BAA-5EAD-F42181CBA8C9}" dt="2022-12-02T16:30:27.249" v="127" actId="20577"/>
          <ac:spMkLst>
            <pc:docMk/>
            <pc:sldMk cId="876157711" sldId="720"/>
            <ac:spMk id="3" creationId="{8AD8F6B2-ECD3-4E75-8F46-B151FFE131B8}"/>
          </ac:spMkLst>
        </pc:spChg>
      </pc:sldChg>
      <pc:sldChg chg="modSp">
        <pc:chgData name="Barnes, Christina" userId="S::barnes.christina@epa.gov::0742ecd8-693b-4375-9800-a9ffa49d5fc7" providerId="AD" clId="Web-{4897BA3F-AE24-0BAA-5EAD-F42181CBA8C9}" dt="2022-12-02T17:52:08.310" v="241" actId="20577"/>
        <pc:sldMkLst>
          <pc:docMk/>
          <pc:sldMk cId="614464790" sldId="721"/>
        </pc:sldMkLst>
        <pc:spChg chg="mod">
          <ac:chgData name="Barnes, Christina" userId="S::barnes.christina@epa.gov::0742ecd8-693b-4375-9800-a9ffa49d5fc7" providerId="AD" clId="Web-{4897BA3F-AE24-0BAA-5EAD-F42181CBA8C9}" dt="2022-12-02T17:52:08.310" v="241" actId="20577"/>
          <ac:spMkLst>
            <pc:docMk/>
            <pc:sldMk cId="614464790" sldId="721"/>
            <ac:spMk id="3" creationId="{BE943C98-2393-4FB1-9558-FD6A54D9E0BE}"/>
          </ac:spMkLst>
        </pc:spChg>
      </pc:sldChg>
      <pc:sldChg chg="modSp">
        <pc:chgData name="Barnes, Christina" userId="S::barnes.christina@epa.gov::0742ecd8-693b-4375-9800-a9ffa49d5fc7" providerId="AD" clId="Web-{4897BA3F-AE24-0BAA-5EAD-F42181CBA8C9}" dt="2022-12-02T16:41:05.335" v="233" actId="14100"/>
        <pc:sldMkLst>
          <pc:docMk/>
          <pc:sldMk cId="399303329" sldId="722"/>
        </pc:sldMkLst>
        <pc:spChg chg="mod">
          <ac:chgData name="Barnes, Christina" userId="S::barnes.christina@epa.gov::0742ecd8-693b-4375-9800-a9ffa49d5fc7" providerId="AD" clId="Web-{4897BA3F-AE24-0BAA-5EAD-F42181CBA8C9}" dt="2022-12-02T16:26:18.777" v="83" actId="20577"/>
          <ac:spMkLst>
            <pc:docMk/>
            <pc:sldMk cId="399303329" sldId="722"/>
            <ac:spMk id="2" creationId="{DEFF8C25-C81F-4FA9-ACFA-751060EB4A4C}"/>
          </ac:spMkLst>
        </pc:spChg>
        <pc:spChg chg="mod">
          <ac:chgData name="Barnes, Christina" userId="S::barnes.christina@epa.gov::0742ecd8-693b-4375-9800-a9ffa49d5fc7" providerId="AD" clId="Web-{4897BA3F-AE24-0BAA-5EAD-F42181CBA8C9}" dt="2022-12-02T16:40:53.100" v="230" actId="20577"/>
          <ac:spMkLst>
            <pc:docMk/>
            <pc:sldMk cId="399303329" sldId="722"/>
            <ac:spMk id="4" creationId="{B70B9A4A-AEE5-436F-9D21-079A2A6C43C2}"/>
          </ac:spMkLst>
        </pc:spChg>
        <pc:spChg chg="mod">
          <ac:chgData name="Barnes, Christina" userId="S::barnes.christina@epa.gov::0742ecd8-693b-4375-9800-a9ffa49d5fc7" providerId="AD" clId="Web-{4897BA3F-AE24-0BAA-5EAD-F42181CBA8C9}" dt="2022-12-02T16:41:05.335" v="233" actId="14100"/>
          <ac:spMkLst>
            <pc:docMk/>
            <pc:sldMk cId="399303329" sldId="722"/>
            <ac:spMk id="7" creationId="{57C39132-BAF5-4BBC-B363-5EEE58DC6126}"/>
          </ac:spMkLst>
        </pc:spChg>
      </pc:sldChg>
      <pc:sldChg chg="modSp">
        <pc:chgData name="Barnes, Christina" userId="S::barnes.christina@epa.gov::0742ecd8-693b-4375-9800-a9ffa49d5fc7" providerId="AD" clId="Web-{4897BA3F-AE24-0BAA-5EAD-F42181CBA8C9}" dt="2022-12-02T16:26:12.120" v="82" actId="20577"/>
        <pc:sldMkLst>
          <pc:docMk/>
          <pc:sldMk cId="1345484301" sldId="723"/>
        </pc:sldMkLst>
        <pc:spChg chg="mod">
          <ac:chgData name="Barnes, Christina" userId="S::barnes.christina@epa.gov::0742ecd8-693b-4375-9800-a9ffa49d5fc7" providerId="AD" clId="Web-{4897BA3F-AE24-0BAA-5EAD-F42181CBA8C9}" dt="2022-12-02T16:26:12.120" v="82" actId="20577"/>
          <ac:spMkLst>
            <pc:docMk/>
            <pc:sldMk cId="1345484301" sldId="723"/>
            <ac:spMk id="2" creationId="{393E9519-0B77-446C-9BD9-89B5AECB4311}"/>
          </ac:spMkLst>
        </pc:spChg>
      </pc:sldChg>
      <pc:sldChg chg="modSp">
        <pc:chgData name="Barnes, Christina" userId="S::barnes.christina@epa.gov::0742ecd8-693b-4375-9800-a9ffa49d5fc7" providerId="AD" clId="Web-{4897BA3F-AE24-0BAA-5EAD-F42181CBA8C9}" dt="2022-12-02T16:28:53.247" v="113" actId="1076"/>
        <pc:sldMkLst>
          <pc:docMk/>
          <pc:sldMk cId="3067173650" sldId="724"/>
        </pc:sldMkLst>
        <pc:spChg chg="mod">
          <ac:chgData name="Barnes, Christina" userId="S::barnes.christina@epa.gov::0742ecd8-693b-4375-9800-a9ffa49d5fc7" providerId="AD" clId="Web-{4897BA3F-AE24-0BAA-5EAD-F42181CBA8C9}" dt="2022-12-02T16:28:53.247" v="113" actId="1076"/>
          <ac:spMkLst>
            <pc:docMk/>
            <pc:sldMk cId="3067173650" sldId="724"/>
            <ac:spMk id="2" creationId="{04E8A040-32C0-4C4B-A688-A633BBD252F4}"/>
          </ac:spMkLst>
        </pc:spChg>
        <pc:spChg chg="mod">
          <ac:chgData name="Barnes, Christina" userId="S::barnes.christina@epa.gov::0742ecd8-693b-4375-9800-a9ffa49d5fc7" providerId="AD" clId="Web-{4897BA3F-AE24-0BAA-5EAD-F42181CBA8C9}" dt="2022-12-02T16:23:21.024" v="57" actId="20577"/>
          <ac:spMkLst>
            <pc:docMk/>
            <pc:sldMk cId="3067173650" sldId="724"/>
            <ac:spMk id="4" creationId="{DB0AF960-AD0D-4E3C-919B-B0E4DABC977E}"/>
          </ac:spMkLst>
        </pc:spChg>
        <pc:spChg chg="mod">
          <ac:chgData name="Barnes, Christina" userId="S::barnes.christina@epa.gov::0742ecd8-693b-4375-9800-a9ffa49d5fc7" providerId="AD" clId="Web-{4897BA3F-AE24-0BAA-5EAD-F42181CBA8C9}" dt="2022-12-02T16:23:29.353" v="58" actId="20577"/>
          <ac:spMkLst>
            <pc:docMk/>
            <pc:sldMk cId="3067173650" sldId="724"/>
            <ac:spMk id="5" creationId="{22DF0227-0F9A-4BF0-B947-29E44DE56F23}"/>
          </ac:spMkLst>
        </pc:spChg>
        <pc:spChg chg="mod">
          <ac:chgData name="Barnes, Christina" userId="S::barnes.christina@epa.gov::0742ecd8-693b-4375-9800-a9ffa49d5fc7" providerId="AD" clId="Web-{4897BA3F-AE24-0BAA-5EAD-F42181CBA8C9}" dt="2022-12-02T16:23:56.884" v="63" actId="20577"/>
          <ac:spMkLst>
            <pc:docMk/>
            <pc:sldMk cId="3067173650" sldId="724"/>
            <ac:spMk id="6" creationId="{128D4A76-D188-4D1E-B6EE-1D39C9F261A7}"/>
          </ac:spMkLst>
        </pc:spChg>
      </pc:sldChg>
      <pc:sldChg chg="modSp">
        <pc:chgData name="Barnes, Christina" userId="S::barnes.christina@epa.gov::0742ecd8-693b-4375-9800-a9ffa49d5fc7" providerId="AD" clId="Web-{4897BA3F-AE24-0BAA-5EAD-F42181CBA8C9}" dt="2022-12-02T16:29:05.107" v="115" actId="1076"/>
        <pc:sldMkLst>
          <pc:docMk/>
          <pc:sldMk cId="3578012341" sldId="725"/>
        </pc:sldMkLst>
        <pc:spChg chg="mod">
          <ac:chgData name="Barnes, Christina" userId="S::barnes.christina@epa.gov::0742ecd8-693b-4375-9800-a9ffa49d5fc7" providerId="AD" clId="Web-{4897BA3F-AE24-0BAA-5EAD-F42181CBA8C9}" dt="2022-12-02T16:29:05.107" v="115" actId="1076"/>
          <ac:spMkLst>
            <pc:docMk/>
            <pc:sldMk cId="3578012341" sldId="725"/>
            <ac:spMk id="2" creationId="{1533E9F5-8892-4A5D-8546-7CD72980379D}"/>
          </ac:spMkLst>
        </pc:spChg>
        <pc:spChg chg="mod">
          <ac:chgData name="Barnes, Christina" userId="S::barnes.christina@epa.gov::0742ecd8-693b-4375-9800-a9ffa49d5fc7" providerId="AD" clId="Web-{4897BA3F-AE24-0BAA-5EAD-F42181CBA8C9}" dt="2022-12-02T16:25:50.120" v="79" actId="1076"/>
          <ac:spMkLst>
            <pc:docMk/>
            <pc:sldMk cId="3578012341" sldId="725"/>
            <ac:spMk id="4" creationId="{72C9C23C-EAB2-4D73-8638-13D73A70A9EE}"/>
          </ac:spMkLst>
        </pc:spChg>
      </pc:sldChg>
      <pc:sldChg chg="modSp">
        <pc:chgData name="Barnes, Christina" userId="S::barnes.christina@epa.gov::0742ecd8-693b-4375-9800-a9ffa49d5fc7" providerId="AD" clId="Web-{4897BA3F-AE24-0BAA-5EAD-F42181CBA8C9}" dt="2022-12-02T16:25:41.729" v="78" actId="20577"/>
        <pc:sldMkLst>
          <pc:docMk/>
          <pc:sldMk cId="2317003365" sldId="726"/>
        </pc:sldMkLst>
        <pc:spChg chg="mod">
          <ac:chgData name="Barnes, Christina" userId="S::barnes.christina@epa.gov::0742ecd8-693b-4375-9800-a9ffa49d5fc7" providerId="AD" clId="Web-{4897BA3F-AE24-0BAA-5EAD-F42181CBA8C9}" dt="2022-12-02T16:25:41.729" v="78" actId="20577"/>
          <ac:spMkLst>
            <pc:docMk/>
            <pc:sldMk cId="2317003365" sldId="726"/>
            <ac:spMk id="2" creationId="{6DEACCCF-C0C8-4B78-830B-86394E44896A}"/>
          </ac:spMkLst>
        </pc:spChg>
        <pc:spChg chg="mod">
          <ac:chgData name="Barnes, Christina" userId="S::barnes.christina@epa.gov::0742ecd8-693b-4375-9800-a9ffa49d5fc7" providerId="AD" clId="Web-{4897BA3F-AE24-0BAA-5EAD-F42181CBA8C9}" dt="2022-12-02T16:24:45.244" v="70" actId="20577"/>
          <ac:spMkLst>
            <pc:docMk/>
            <pc:sldMk cId="2317003365" sldId="726"/>
            <ac:spMk id="5" creationId="{89DCFF41-596C-4A29-882F-139E02725504}"/>
          </ac:spMkLst>
        </pc:spChg>
      </pc:sldChg>
      <pc:sldChg chg="modSp">
        <pc:chgData name="Barnes, Christina" userId="S::barnes.christina@epa.gov::0742ecd8-693b-4375-9800-a9ffa49d5fc7" providerId="AD" clId="Web-{4897BA3F-AE24-0BAA-5EAD-F42181CBA8C9}" dt="2022-12-02T16:28:22.263" v="109" actId="20577"/>
        <pc:sldMkLst>
          <pc:docMk/>
          <pc:sldMk cId="666477078" sldId="728"/>
        </pc:sldMkLst>
        <pc:spChg chg="mod">
          <ac:chgData name="Barnes, Christina" userId="S::barnes.christina@epa.gov::0742ecd8-693b-4375-9800-a9ffa49d5fc7" providerId="AD" clId="Web-{4897BA3F-AE24-0BAA-5EAD-F42181CBA8C9}" dt="2022-12-02T16:28:22.263" v="109" actId="20577"/>
          <ac:spMkLst>
            <pc:docMk/>
            <pc:sldMk cId="666477078" sldId="728"/>
            <ac:spMk id="2" creationId="{3F4D71F9-4909-431B-BAF7-53FC3920FD92}"/>
          </ac:spMkLst>
        </pc:spChg>
        <pc:spChg chg="mod">
          <ac:chgData name="Barnes, Christina" userId="S::barnes.christina@epa.gov::0742ecd8-693b-4375-9800-a9ffa49d5fc7" providerId="AD" clId="Web-{4897BA3F-AE24-0BAA-5EAD-F42181CBA8C9}" dt="2022-12-02T16:19:17.771" v="7" actId="20577"/>
          <ac:spMkLst>
            <pc:docMk/>
            <pc:sldMk cId="666477078" sldId="728"/>
            <ac:spMk id="3" creationId="{4F8B58E1-AED7-46B7-90FB-297F33C90D49}"/>
          </ac:spMkLst>
        </pc:spChg>
      </pc:sldChg>
    </pc:docChg>
  </pc:docChgLst>
  <pc:docChgLst>
    <pc:chgData name="Minor-Gordon, Jerry" userId="93439236-19d4-4077-9f14-f7bb5a6348ff" providerId="ADAL" clId="{7586D133-454B-4757-B73B-4F9028D090C2}"/>
    <pc:docChg chg="undo custSel addSld delSld modSld sldOrd">
      <pc:chgData name="Minor-Gordon, Jerry" userId="93439236-19d4-4077-9f14-f7bb5a6348ff" providerId="ADAL" clId="{7586D133-454B-4757-B73B-4F9028D090C2}" dt="2023-09-07T23:11:24.510" v="2237" actId="313"/>
      <pc:docMkLst>
        <pc:docMk/>
      </pc:docMkLst>
      <pc:sldChg chg="modSp mod addCm">
        <pc:chgData name="Minor-Gordon, Jerry" userId="93439236-19d4-4077-9f14-f7bb5a6348ff" providerId="ADAL" clId="{7586D133-454B-4757-B73B-4F9028D090C2}" dt="2023-08-18T23:11:08.903" v="1"/>
        <pc:sldMkLst>
          <pc:docMk/>
          <pc:sldMk cId="3385079987" sldId="269"/>
        </pc:sldMkLst>
        <pc:spChg chg="mod">
          <ac:chgData name="Minor-Gordon, Jerry" userId="93439236-19d4-4077-9f14-f7bb5a6348ff" providerId="ADAL" clId="{7586D133-454B-4757-B73B-4F9028D090C2}" dt="2023-08-08T13:57:58.732" v="0" actId="948"/>
          <ac:spMkLst>
            <pc:docMk/>
            <pc:sldMk cId="3385079987" sldId="269"/>
            <ac:spMk id="8" creationId="{4195A094-DE9E-40A3-988F-7F8D25FAAB51}"/>
          </ac:spMkLst>
        </pc:spChg>
      </pc:sldChg>
      <pc:sldChg chg="addCm">
        <pc:chgData name="Minor-Gordon, Jerry" userId="93439236-19d4-4077-9f14-f7bb5a6348ff" providerId="ADAL" clId="{7586D133-454B-4757-B73B-4F9028D090C2}" dt="2023-08-18T23:11:40.677" v="2"/>
        <pc:sldMkLst>
          <pc:docMk/>
          <pc:sldMk cId="925080617" sldId="270"/>
        </pc:sldMkLst>
      </pc:sldChg>
      <pc:sldChg chg="modSp mod addCm modCm">
        <pc:chgData name="Minor-Gordon, Jerry" userId="93439236-19d4-4077-9f14-f7bb5a6348ff" providerId="ADAL" clId="{7586D133-454B-4757-B73B-4F9028D090C2}" dt="2023-09-07T22:04:15.304" v="1910" actId="20577"/>
        <pc:sldMkLst>
          <pc:docMk/>
          <pc:sldMk cId="2048515753" sldId="271"/>
        </pc:sldMkLst>
        <pc:spChg chg="mod">
          <ac:chgData name="Minor-Gordon, Jerry" userId="93439236-19d4-4077-9f14-f7bb5a6348ff" providerId="ADAL" clId="{7586D133-454B-4757-B73B-4F9028D090C2}" dt="2023-09-07T22:04:15.304" v="1910" actId="20577"/>
          <ac:spMkLst>
            <pc:docMk/>
            <pc:sldMk cId="2048515753" sldId="271"/>
            <ac:spMk id="8" creationId="{4195A094-DE9E-40A3-988F-7F8D25FAAB51}"/>
          </ac:spMkLst>
        </pc:spChg>
      </pc:sldChg>
      <pc:sldChg chg="modSp mod">
        <pc:chgData name="Minor-Gordon, Jerry" userId="93439236-19d4-4077-9f14-f7bb5a6348ff" providerId="ADAL" clId="{7586D133-454B-4757-B73B-4F9028D090C2}" dt="2023-09-07T14:50:35.762" v="1343" actId="948"/>
        <pc:sldMkLst>
          <pc:docMk/>
          <pc:sldMk cId="336933805" sldId="273"/>
        </pc:sldMkLst>
        <pc:spChg chg="mod">
          <ac:chgData name="Minor-Gordon, Jerry" userId="93439236-19d4-4077-9f14-f7bb5a6348ff" providerId="ADAL" clId="{7586D133-454B-4757-B73B-4F9028D090C2}" dt="2023-09-07T14:50:35.762" v="1343" actId="948"/>
          <ac:spMkLst>
            <pc:docMk/>
            <pc:sldMk cId="336933805" sldId="273"/>
            <ac:spMk id="8" creationId="{4195A094-DE9E-40A3-988F-7F8D25FAAB51}"/>
          </ac:spMkLst>
        </pc:spChg>
      </pc:sldChg>
      <pc:sldChg chg="modSp mod modCm">
        <pc:chgData name="Minor-Gordon, Jerry" userId="93439236-19d4-4077-9f14-f7bb5a6348ff" providerId="ADAL" clId="{7586D133-454B-4757-B73B-4F9028D090C2}" dt="2023-09-07T21:30:55.431" v="1853" actId="20577"/>
        <pc:sldMkLst>
          <pc:docMk/>
          <pc:sldMk cId="4135303046" sldId="276"/>
        </pc:sldMkLst>
        <pc:spChg chg="mod">
          <ac:chgData name="Minor-Gordon, Jerry" userId="93439236-19d4-4077-9f14-f7bb5a6348ff" providerId="ADAL" clId="{7586D133-454B-4757-B73B-4F9028D090C2}" dt="2023-09-07T21:30:55.431" v="1853" actId="20577"/>
          <ac:spMkLst>
            <pc:docMk/>
            <pc:sldMk cId="4135303046" sldId="276"/>
            <ac:spMk id="8" creationId="{4195A094-DE9E-40A3-988F-7F8D25FAAB51}"/>
          </ac:spMkLst>
        </pc:spChg>
      </pc:sldChg>
      <pc:sldChg chg="modSp mod addCm">
        <pc:chgData name="Minor-Gordon, Jerry" userId="93439236-19d4-4077-9f14-f7bb5a6348ff" providerId="ADAL" clId="{7586D133-454B-4757-B73B-4F9028D090C2}" dt="2023-09-07T21:59:46.939" v="1857" actId="255"/>
        <pc:sldMkLst>
          <pc:docMk/>
          <pc:sldMk cId="1859967209" sldId="278"/>
        </pc:sldMkLst>
        <pc:spChg chg="mod">
          <ac:chgData name="Minor-Gordon, Jerry" userId="93439236-19d4-4077-9f14-f7bb5a6348ff" providerId="ADAL" clId="{7586D133-454B-4757-B73B-4F9028D090C2}" dt="2023-09-07T21:59:46.939" v="1857" actId="255"/>
          <ac:spMkLst>
            <pc:docMk/>
            <pc:sldMk cId="1859967209" sldId="278"/>
            <ac:spMk id="8" creationId="{4195A094-DE9E-40A3-988F-7F8D25FAAB51}"/>
          </ac:spMkLst>
        </pc:spChg>
      </pc:sldChg>
      <pc:sldChg chg="modSp mod addCm">
        <pc:chgData name="Minor-Gordon, Jerry" userId="93439236-19d4-4077-9f14-f7bb5a6348ff" providerId="ADAL" clId="{7586D133-454B-4757-B73B-4F9028D090C2}" dt="2023-09-01T14:14:50.909" v="1303" actId="27636"/>
        <pc:sldMkLst>
          <pc:docMk/>
          <pc:sldMk cId="1008803625" sldId="280"/>
        </pc:sldMkLst>
        <pc:spChg chg="mod">
          <ac:chgData name="Minor-Gordon, Jerry" userId="93439236-19d4-4077-9f14-f7bb5a6348ff" providerId="ADAL" clId="{7586D133-454B-4757-B73B-4F9028D090C2}" dt="2023-09-01T14:14:50.909" v="1303" actId="27636"/>
          <ac:spMkLst>
            <pc:docMk/>
            <pc:sldMk cId="1008803625" sldId="280"/>
            <ac:spMk id="8" creationId="{4195A094-DE9E-40A3-988F-7F8D25FAAB51}"/>
          </ac:spMkLst>
        </pc:spChg>
      </pc:sldChg>
      <pc:sldChg chg="modSp mod addCm modCm">
        <pc:chgData name="Minor-Gordon, Jerry" userId="93439236-19d4-4077-9f14-f7bb5a6348ff" providerId="ADAL" clId="{7586D133-454B-4757-B73B-4F9028D090C2}" dt="2023-09-07T22:17:26.658" v="1968" actId="20577"/>
        <pc:sldMkLst>
          <pc:docMk/>
          <pc:sldMk cId="2135112234" sldId="284"/>
        </pc:sldMkLst>
        <pc:spChg chg="mod">
          <ac:chgData name="Minor-Gordon, Jerry" userId="93439236-19d4-4077-9f14-f7bb5a6348ff" providerId="ADAL" clId="{7586D133-454B-4757-B73B-4F9028D090C2}" dt="2023-09-07T22:16:52.452" v="1944" actId="1076"/>
          <ac:spMkLst>
            <pc:docMk/>
            <pc:sldMk cId="2135112234" sldId="284"/>
            <ac:spMk id="7" creationId="{281619AA-1CC9-B67F-D014-58760127DD3A}"/>
          </ac:spMkLst>
        </pc:spChg>
        <pc:spChg chg="mod">
          <ac:chgData name="Minor-Gordon, Jerry" userId="93439236-19d4-4077-9f14-f7bb5a6348ff" providerId="ADAL" clId="{7586D133-454B-4757-B73B-4F9028D090C2}" dt="2023-09-07T22:17:26.658" v="1968" actId="20577"/>
          <ac:spMkLst>
            <pc:docMk/>
            <pc:sldMk cId="2135112234" sldId="284"/>
            <ac:spMk id="8" creationId="{4195A094-DE9E-40A3-988F-7F8D25FAAB51}"/>
          </ac:spMkLst>
        </pc:spChg>
        <pc:grpChg chg="mod">
          <ac:chgData name="Minor-Gordon, Jerry" userId="93439236-19d4-4077-9f14-f7bb5a6348ff" providerId="ADAL" clId="{7586D133-454B-4757-B73B-4F9028D090C2}" dt="2023-09-07T22:16:52.452" v="1944" actId="1076"/>
          <ac:grpSpMkLst>
            <pc:docMk/>
            <pc:sldMk cId="2135112234" sldId="284"/>
            <ac:grpSpMk id="5" creationId="{7680BDD8-8743-D260-BF02-0DA0AA0A1AC2}"/>
          </ac:grpSpMkLst>
        </pc:grpChg>
        <pc:picChg chg="mod">
          <ac:chgData name="Minor-Gordon, Jerry" userId="93439236-19d4-4077-9f14-f7bb5a6348ff" providerId="ADAL" clId="{7586D133-454B-4757-B73B-4F9028D090C2}" dt="2023-09-07T22:16:52.452" v="1944" actId="1076"/>
          <ac:picMkLst>
            <pc:docMk/>
            <pc:sldMk cId="2135112234" sldId="284"/>
            <ac:picMk id="6" creationId="{DFE9103F-2973-D5C1-AFC4-8445FAE41C69}"/>
          </ac:picMkLst>
        </pc:picChg>
      </pc:sldChg>
      <pc:sldChg chg="modSp mod">
        <pc:chgData name="Minor-Gordon, Jerry" userId="93439236-19d4-4077-9f14-f7bb5a6348ff" providerId="ADAL" clId="{7586D133-454B-4757-B73B-4F9028D090C2}" dt="2023-09-07T22:33:20.091" v="2104" actId="2710"/>
        <pc:sldMkLst>
          <pc:docMk/>
          <pc:sldMk cId="1823610698" sldId="285"/>
        </pc:sldMkLst>
        <pc:spChg chg="mod">
          <ac:chgData name="Minor-Gordon, Jerry" userId="93439236-19d4-4077-9f14-f7bb5a6348ff" providerId="ADAL" clId="{7586D133-454B-4757-B73B-4F9028D090C2}" dt="2023-09-07T22:33:20.091" v="2104" actId="2710"/>
          <ac:spMkLst>
            <pc:docMk/>
            <pc:sldMk cId="1823610698" sldId="285"/>
            <ac:spMk id="8" creationId="{4195A094-DE9E-40A3-988F-7F8D25FAAB51}"/>
          </ac:spMkLst>
        </pc:spChg>
      </pc:sldChg>
      <pc:sldChg chg="modSp mod addCm delCm modCm">
        <pc:chgData name="Minor-Gordon, Jerry" userId="93439236-19d4-4077-9f14-f7bb5a6348ff" providerId="ADAL" clId="{7586D133-454B-4757-B73B-4F9028D090C2}" dt="2023-09-07T22:32:30.401" v="2085" actId="20577"/>
        <pc:sldMkLst>
          <pc:docMk/>
          <pc:sldMk cId="212400805" sldId="286"/>
        </pc:sldMkLst>
        <pc:spChg chg="mod">
          <ac:chgData name="Minor-Gordon, Jerry" userId="93439236-19d4-4077-9f14-f7bb5a6348ff" providerId="ADAL" clId="{7586D133-454B-4757-B73B-4F9028D090C2}" dt="2023-09-07T22:32:30.401" v="2085" actId="20577"/>
          <ac:spMkLst>
            <pc:docMk/>
            <pc:sldMk cId="212400805" sldId="286"/>
            <ac:spMk id="8" creationId="{4195A094-DE9E-40A3-988F-7F8D25FAAB51}"/>
          </ac:spMkLst>
        </pc:spChg>
      </pc:sldChg>
      <pc:sldChg chg="modSp mod">
        <pc:chgData name="Minor-Gordon, Jerry" userId="93439236-19d4-4077-9f14-f7bb5a6348ff" providerId="ADAL" clId="{7586D133-454B-4757-B73B-4F9028D090C2}" dt="2023-09-07T22:33:11.096" v="2101" actId="20577"/>
        <pc:sldMkLst>
          <pc:docMk/>
          <pc:sldMk cId="3636853634" sldId="292"/>
        </pc:sldMkLst>
        <pc:spChg chg="mod">
          <ac:chgData name="Minor-Gordon, Jerry" userId="93439236-19d4-4077-9f14-f7bb5a6348ff" providerId="ADAL" clId="{7586D133-454B-4757-B73B-4F9028D090C2}" dt="2023-09-07T22:33:11.096" v="2101" actId="20577"/>
          <ac:spMkLst>
            <pc:docMk/>
            <pc:sldMk cId="3636853634" sldId="292"/>
            <ac:spMk id="8" creationId="{4195A094-DE9E-40A3-988F-7F8D25FAAB51}"/>
          </ac:spMkLst>
        </pc:spChg>
      </pc:sldChg>
      <pc:sldChg chg="modSp mod">
        <pc:chgData name="Minor-Gordon, Jerry" userId="93439236-19d4-4077-9f14-f7bb5a6348ff" providerId="ADAL" clId="{7586D133-454B-4757-B73B-4F9028D090C2}" dt="2023-09-07T22:43:39.835" v="2136" actId="20577"/>
        <pc:sldMkLst>
          <pc:docMk/>
          <pc:sldMk cId="2880471986" sldId="293"/>
        </pc:sldMkLst>
        <pc:spChg chg="mod">
          <ac:chgData name="Minor-Gordon, Jerry" userId="93439236-19d4-4077-9f14-f7bb5a6348ff" providerId="ADAL" clId="{7586D133-454B-4757-B73B-4F9028D090C2}" dt="2023-09-07T22:43:39.835" v="2136" actId="20577"/>
          <ac:spMkLst>
            <pc:docMk/>
            <pc:sldMk cId="2880471986" sldId="293"/>
            <ac:spMk id="8" creationId="{4195A094-DE9E-40A3-988F-7F8D25FAAB51}"/>
          </ac:spMkLst>
        </pc:spChg>
      </pc:sldChg>
      <pc:sldChg chg="modSp mod">
        <pc:chgData name="Minor-Gordon, Jerry" userId="93439236-19d4-4077-9f14-f7bb5a6348ff" providerId="ADAL" clId="{7586D133-454B-4757-B73B-4F9028D090C2}" dt="2023-09-07T22:33:58.278" v="2119" actId="1076"/>
        <pc:sldMkLst>
          <pc:docMk/>
          <pc:sldMk cId="953852021" sldId="294"/>
        </pc:sldMkLst>
        <pc:spChg chg="mod">
          <ac:chgData name="Minor-Gordon, Jerry" userId="93439236-19d4-4077-9f14-f7bb5a6348ff" providerId="ADAL" clId="{7586D133-454B-4757-B73B-4F9028D090C2}" dt="2023-09-07T22:33:58.278" v="2119" actId="1076"/>
          <ac:spMkLst>
            <pc:docMk/>
            <pc:sldMk cId="953852021" sldId="294"/>
            <ac:spMk id="6" creationId="{7BEA4C3C-9A22-4DAB-90E0-C9D562CF268A}"/>
          </ac:spMkLst>
        </pc:spChg>
        <pc:spChg chg="mod">
          <ac:chgData name="Minor-Gordon, Jerry" userId="93439236-19d4-4077-9f14-f7bb5a6348ff" providerId="ADAL" clId="{7586D133-454B-4757-B73B-4F9028D090C2}" dt="2023-09-07T22:33:35.894" v="2111" actId="20577"/>
          <ac:spMkLst>
            <pc:docMk/>
            <pc:sldMk cId="953852021" sldId="294"/>
            <ac:spMk id="9" creationId="{1859A7DE-1033-E1A9-FF65-C2E7A37C715E}"/>
          </ac:spMkLst>
        </pc:spChg>
      </pc:sldChg>
      <pc:sldChg chg="modSp mod">
        <pc:chgData name="Minor-Gordon, Jerry" userId="93439236-19d4-4077-9f14-f7bb5a6348ff" providerId="ADAL" clId="{7586D133-454B-4757-B73B-4F9028D090C2}" dt="2023-09-07T22:45:40.984" v="2157" actId="1076"/>
        <pc:sldMkLst>
          <pc:docMk/>
          <pc:sldMk cId="991265628" sldId="295"/>
        </pc:sldMkLst>
        <pc:spChg chg="mod">
          <ac:chgData name="Minor-Gordon, Jerry" userId="93439236-19d4-4077-9f14-f7bb5a6348ff" providerId="ADAL" clId="{7586D133-454B-4757-B73B-4F9028D090C2}" dt="2023-09-07T22:45:40.984" v="2157" actId="1076"/>
          <ac:spMkLst>
            <pc:docMk/>
            <pc:sldMk cId="991265628" sldId="295"/>
            <ac:spMk id="4" creationId="{EADF96C4-3D00-4E8D-B5D7-CEACE686C502}"/>
          </ac:spMkLst>
        </pc:spChg>
        <pc:spChg chg="mod">
          <ac:chgData name="Minor-Gordon, Jerry" userId="93439236-19d4-4077-9f14-f7bb5a6348ff" providerId="ADAL" clId="{7586D133-454B-4757-B73B-4F9028D090C2}" dt="2023-09-07T22:45:33.270" v="2155" actId="14100"/>
          <ac:spMkLst>
            <pc:docMk/>
            <pc:sldMk cId="991265628" sldId="295"/>
            <ac:spMk id="8" creationId="{4195A094-DE9E-40A3-988F-7F8D25FAAB51}"/>
          </ac:spMkLst>
        </pc:spChg>
        <pc:picChg chg="mod">
          <ac:chgData name="Minor-Gordon, Jerry" userId="93439236-19d4-4077-9f14-f7bb5a6348ff" providerId="ADAL" clId="{7586D133-454B-4757-B73B-4F9028D090C2}" dt="2023-09-07T22:44:43.526" v="2149" actId="208"/>
          <ac:picMkLst>
            <pc:docMk/>
            <pc:sldMk cId="991265628" sldId="295"/>
            <ac:picMk id="9" creationId="{0A7B12C0-0C66-B0F8-EBE5-C58DD3FDBB64}"/>
          </ac:picMkLst>
        </pc:picChg>
      </pc:sldChg>
      <pc:sldChg chg="modSp mod">
        <pc:chgData name="Minor-Gordon, Jerry" userId="93439236-19d4-4077-9f14-f7bb5a6348ff" providerId="ADAL" clId="{7586D133-454B-4757-B73B-4F9028D090C2}" dt="2023-09-07T22:49:23.334" v="2215" actId="1076"/>
        <pc:sldMkLst>
          <pc:docMk/>
          <pc:sldMk cId="2727941283" sldId="297"/>
        </pc:sldMkLst>
        <pc:spChg chg="mod">
          <ac:chgData name="Minor-Gordon, Jerry" userId="93439236-19d4-4077-9f14-f7bb5a6348ff" providerId="ADAL" clId="{7586D133-454B-4757-B73B-4F9028D090C2}" dt="2023-09-07T22:49:23.334" v="2215" actId="1076"/>
          <ac:spMkLst>
            <pc:docMk/>
            <pc:sldMk cId="2727941283" sldId="297"/>
            <ac:spMk id="8" creationId="{4195A094-DE9E-40A3-988F-7F8D25FAAB51}"/>
          </ac:spMkLst>
        </pc:spChg>
      </pc:sldChg>
      <pc:sldChg chg="modSp mod">
        <pc:chgData name="Minor-Gordon, Jerry" userId="93439236-19d4-4077-9f14-f7bb5a6348ff" providerId="ADAL" clId="{7586D133-454B-4757-B73B-4F9028D090C2}" dt="2023-09-07T15:44:02.297" v="1391" actId="1076"/>
        <pc:sldMkLst>
          <pc:docMk/>
          <pc:sldMk cId="469844339" sldId="304"/>
        </pc:sldMkLst>
        <pc:spChg chg="mod">
          <ac:chgData name="Minor-Gordon, Jerry" userId="93439236-19d4-4077-9f14-f7bb5a6348ff" providerId="ADAL" clId="{7586D133-454B-4757-B73B-4F9028D090C2}" dt="2023-09-07T15:43:55.759" v="1389" actId="1076"/>
          <ac:spMkLst>
            <pc:docMk/>
            <pc:sldMk cId="469844339" sldId="304"/>
            <ac:spMk id="3" creationId="{043854BE-B26D-450A-AFAF-A13B132DDE0E}"/>
          </ac:spMkLst>
        </pc:spChg>
        <pc:spChg chg="mod">
          <ac:chgData name="Minor-Gordon, Jerry" userId="93439236-19d4-4077-9f14-f7bb5a6348ff" providerId="ADAL" clId="{7586D133-454B-4757-B73B-4F9028D090C2}" dt="2023-09-07T15:44:00.181" v="1390" actId="1076"/>
          <ac:spMkLst>
            <pc:docMk/>
            <pc:sldMk cId="469844339" sldId="304"/>
            <ac:spMk id="5" creationId="{8DDF1850-5E7F-4A02-B7F4-27A27035C638}"/>
          </ac:spMkLst>
        </pc:spChg>
        <pc:spChg chg="mod">
          <ac:chgData name="Minor-Gordon, Jerry" userId="93439236-19d4-4077-9f14-f7bb5a6348ff" providerId="ADAL" clId="{7586D133-454B-4757-B73B-4F9028D090C2}" dt="2023-09-07T15:44:02.297" v="1391" actId="1076"/>
          <ac:spMkLst>
            <pc:docMk/>
            <pc:sldMk cId="469844339" sldId="304"/>
            <ac:spMk id="7" creationId="{11DEFD4F-97E3-2B77-1485-D8B57A1AE5A9}"/>
          </ac:spMkLst>
        </pc:spChg>
      </pc:sldChg>
      <pc:sldChg chg="addSp delSp modSp mod">
        <pc:chgData name="Minor-Gordon, Jerry" userId="93439236-19d4-4077-9f14-f7bb5a6348ff" providerId="ADAL" clId="{7586D133-454B-4757-B73B-4F9028D090C2}" dt="2023-09-07T22:02:05.097" v="1880" actId="1076"/>
        <pc:sldMkLst>
          <pc:docMk/>
          <pc:sldMk cId="876157711" sldId="720"/>
        </pc:sldMkLst>
        <pc:spChg chg="mod">
          <ac:chgData name="Minor-Gordon, Jerry" userId="93439236-19d4-4077-9f14-f7bb5a6348ff" providerId="ADAL" clId="{7586D133-454B-4757-B73B-4F9028D090C2}" dt="2023-09-07T22:01:31.080" v="1870" actId="255"/>
          <ac:spMkLst>
            <pc:docMk/>
            <pc:sldMk cId="876157711" sldId="720"/>
            <ac:spMk id="3" creationId="{8AD8F6B2-ECD3-4E75-8F46-B151FFE131B8}"/>
          </ac:spMkLst>
        </pc:spChg>
        <pc:spChg chg="mod">
          <ac:chgData name="Minor-Gordon, Jerry" userId="93439236-19d4-4077-9f14-f7bb5a6348ff" providerId="ADAL" clId="{7586D133-454B-4757-B73B-4F9028D090C2}" dt="2023-09-07T22:01:53.392" v="1876" actId="21"/>
          <ac:spMkLst>
            <pc:docMk/>
            <pc:sldMk cId="876157711" sldId="720"/>
            <ac:spMk id="8" creationId="{59F93311-C591-4FB7-AF96-76A6E0E4DC97}"/>
          </ac:spMkLst>
        </pc:spChg>
        <pc:spChg chg="add del">
          <ac:chgData name="Minor-Gordon, Jerry" userId="93439236-19d4-4077-9f14-f7bb5a6348ff" providerId="ADAL" clId="{7586D133-454B-4757-B73B-4F9028D090C2}" dt="2023-09-07T22:01:58.609" v="1878" actId="22"/>
          <ac:spMkLst>
            <pc:docMk/>
            <pc:sldMk cId="876157711" sldId="720"/>
            <ac:spMk id="10" creationId="{BCF8A731-4D7E-82BF-D54C-BCE79F43C203}"/>
          </ac:spMkLst>
        </pc:spChg>
        <pc:spChg chg="add mod">
          <ac:chgData name="Minor-Gordon, Jerry" userId="93439236-19d4-4077-9f14-f7bb5a6348ff" providerId="ADAL" clId="{7586D133-454B-4757-B73B-4F9028D090C2}" dt="2023-09-07T22:02:05.097" v="1880" actId="1076"/>
          <ac:spMkLst>
            <pc:docMk/>
            <pc:sldMk cId="876157711" sldId="720"/>
            <ac:spMk id="12" creationId="{63A22363-85B3-41ED-4F4E-7432D9BBA431}"/>
          </ac:spMkLst>
        </pc:spChg>
        <pc:grpChg chg="mod">
          <ac:chgData name="Minor-Gordon, Jerry" userId="93439236-19d4-4077-9f14-f7bb5a6348ff" providerId="ADAL" clId="{7586D133-454B-4757-B73B-4F9028D090C2}" dt="2023-09-07T22:01:51.251" v="1875" actId="1076"/>
          <ac:grpSpMkLst>
            <pc:docMk/>
            <pc:sldMk cId="876157711" sldId="720"/>
            <ac:grpSpMk id="6" creationId="{DBCDC0A1-C109-4086-901A-6D23F4FDCF78}"/>
          </ac:grpSpMkLst>
        </pc:grpChg>
        <pc:picChg chg="mod">
          <ac:chgData name="Minor-Gordon, Jerry" userId="93439236-19d4-4077-9f14-f7bb5a6348ff" providerId="ADAL" clId="{7586D133-454B-4757-B73B-4F9028D090C2}" dt="2023-09-07T22:01:51.251" v="1875" actId="1076"/>
          <ac:picMkLst>
            <pc:docMk/>
            <pc:sldMk cId="876157711" sldId="720"/>
            <ac:picMk id="7" creationId="{F9AE8E8E-1352-4201-B29F-F82512A0A977}"/>
          </ac:picMkLst>
        </pc:picChg>
      </pc:sldChg>
      <pc:sldChg chg="modSp mod">
        <pc:chgData name="Minor-Gordon, Jerry" userId="93439236-19d4-4077-9f14-f7bb5a6348ff" providerId="ADAL" clId="{7586D133-454B-4757-B73B-4F9028D090C2}" dt="2023-09-07T21:59:52.696" v="1858" actId="20577"/>
        <pc:sldMkLst>
          <pc:docMk/>
          <pc:sldMk cId="614464790" sldId="721"/>
        </pc:sldMkLst>
        <pc:spChg chg="mod">
          <ac:chgData name="Minor-Gordon, Jerry" userId="93439236-19d4-4077-9f14-f7bb5a6348ff" providerId="ADAL" clId="{7586D133-454B-4757-B73B-4F9028D090C2}" dt="2023-09-07T21:59:52.696" v="1858" actId="20577"/>
          <ac:spMkLst>
            <pc:docMk/>
            <pc:sldMk cId="614464790" sldId="721"/>
            <ac:spMk id="3" creationId="{BE943C98-2393-4FB1-9558-FD6A54D9E0BE}"/>
          </ac:spMkLst>
        </pc:spChg>
      </pc:sldChg>
      <pc:sldChg chg="modSp mod">
        <pc:chgData name="Minor-Gordon, Jerry" userId="93439236-19d4-4077-9f14-f7bb5a6348ff" providerId="ADAL" clId="{7586D133-454B-4757-B73B-4F9028D090C2}" dt="2023-09-06T13:24:52.536" v="1314" actId="1076"/>
        <pc:sldMkLst>
          <pc:docMk/>
          <pc:sldMk cId="399303329" sldId="722"/>
        </pc:sldMkLst>
        <pc:spChg chg="mod">
          <ac:chgData name="Minor-Gordon, Jerry" userId="93439236-19d4-4077-9f14-f7bb5a6348ff" providerId="ADAL" clId="{7586D133-454B-4757-B73B-4F9028D090C2}" dt="2023-09-01T14:07:18.767" v="1283" actId="14100"/>
          <ac:spMkLst>
            <pc:docMk/>
            <pc:sldMk cId="399303329" sldId="722"/>
            <ac:spMk id="4" creationId="{B70B9A4A-AEE5-436F-9D21-079A2A6C43C2}"/>
          </ac:spMkLst>
        </pc:spChg>
        <pc:spChg chg="mod">
          <ac:chgData name="Minor-Gordon, Jerry" userId="93439236-19d4-4077-9f14-f7bb5a6348ff" providerId="ADAL" clId="{7586D133-454B-4757-B73B-4F9028D090C2}" dt="2023-09-06T13:24:29.937" v="1313" actId="122"/>
          <ac:spMkLst>
            <pc:docMk/>
            <pc:sldMk cId="399303329" sldId="722"/>
            <ac:spMk id="7" creationId="{57C39132-BAF5-4BBC-B363-5EEE58DC6126}"/>
          </ac:spMkLst>
        </pc:spChg>
        <pc:spChg chg="mod">
          <ac:chgData name="Minor-Gordon, Jerry" userId="93439236-19d4-4077-9f14-f7bb5a6348ff" providerId="ADAL" clId="{7586D133-454B-4757-B73B-4F9028D090C2}" dt="2023-09-06T13:24:52.536" v="1314" actId="1076"/>
          <ac:spMkLst>
            <pc:docMk/>
            <pc:sldMk cId="399303329" sldId="722"/>
            <ac:spMk id="10" creationId="{DA39C780-1231-4F9D-9448-BB33FAD6E9A7}"/>
          </ac:spMkLst>
        </pc:spChg>
      </pc:sldChg>
      <pc:sldChg chg="modSp mod">
        <pc:chgData name="Minor-Gordon, Jerry" userId="93439236-19d4-4077-9f14-f7bb5a6348ff" providerId="ADAL" clId="{7586D133-454B-4757-B73B-4F9028D090C2}" dt="2023-09-07T18:07:45.468" v="1566" actId="207"/>
        <pc:sldMkLst>
          <pc:docMk/>
          <pc:sldMk cId="1345484301" sldId="723"/>
        </pc:sldMkLst>
        <pc:graphicFrameChg chg="modGraphic">
          <ac:chgData name="Minor-Gordon, Jerry" userId="93439236-19d4-4077-9f14-f7bb5a6348ff" providerId="ADAL" clId="{7586D133-454B-4757-B73B-4F9028D090C2}" dt="2023-09-07T18:07:45.468" v="1566" actId="207"/>
          <ac:graphicFrameMkLst>
            <pc:docMk/>
            <pc:sldMk cId="1345484301" sldId="723"/>
            <ac:graphicFrameMk id="9" creationId="{62153310-3C9B-4A8D-8CFC-D2DA80424615}"/>
          </ac:graphicFrameMkLst>
        </pc:graphicFrameChg>
      </pc:sldChg>
      <pc:sldChg chg="modSp mod addCm modCm">
        <pc:chgData name="Minor-Gordon, Jerry" userId="93439236-19d4-4077-9f14-f7bb5a6348ff" providerId="ADAL" clId="{7586D133-454B-4757-B73B-4F9028D090C2}" dt="2023-09-07T18:31:44.492" v="1626" actId="14100"/>
        <pc:sldMkLst>
          <pc:docMk/>
          <pc:sldMk cId="3067173650" sldId="724"/>
        </pc:sldMkLst>
        <pc:spChg chg="mod">
          <ac:chgData name="Minor-Gordon, Jerry" userId="93439236-19d4-4077-9f14-f7bb5a6348ff" providerId="ADAL" clId="{7586D133-454B-4757-B73B-4F9028D090C2}" dt="2023-09-07T18:26:06.498" v="1625" actId="14100"/>
          <ac:spMkLst>
            <pc:docMk/>
            <pc:sldMk cId="3067173650" sldId="724"/>
            <ac:spMk id="4" creationId="{DB0AF960-AD0D-4E3C-919B-B0E4DABC977E}"/>
          </ac:spMkLst>
        </pc:spChg>
        <pc:spChg chg="mod">
          <ac:chgData name="Minor-Gordon, Jerry" userId="93439236-19d4-4077-9f14-f7bb5a6348ff" providerId="ADAL" clId="{7586D133-454B-4757-B73B-4F9028D090C2}" dt="2023-09-07T18:26:00.858" v="1624" actId="14100"/>
          <ac:spMkLst>
            <pc:docMk/>
            <pc:sldMk cId="3067173650" sldId="724"/>
            <ac:spMk id="5" creationId="{22DF0227-0F9A-4BF0-B947-29E44DE56F23}"/>
          </ac:spMkLst>
        </pc:spChg>
        <pc:spChg chg="mod">
          <ac:chgData name="Minor-Gordon, Jerry" userId="93439236-19d4-4077-9f14-f7bb5a6348ff" providerId="ADAL" clId="{7586D133-454B-4757-B73B-4F9028D090C2}" dt="2023-09-07T18:21:08.746" v="1610" actId="1076"/>
          <ac:spMkLst>
            <pc:docMk/>
            <pc:sldMk cId="3067173650" sldId="724"/>
            <ac:spMk id="6" creationId="{128D4A76-D188-4D1E-B6EE-1D39C9F261A7}"/>
          </ac:spMkLst>
        </pc:spChg>
        <pc:spChg chg="mod">
          <ac:chgData name="Minor-Gordon, Jerry" userId="93439236-19d4-4077-9f14-f7bb5a6348ff" providerId="ADAL" clId="{7586D133-454B-4757-B73B-4F9028D090C2}" dt="2023-09-07T18:31:44.492" v="1626" actId="14100"/>
          <ac:spMkLst>
            <pc:docMk/>
            <pc:sldMk cId="3067173650" sldId="724"/>
            <ac:spMk id="8" creationId="{32D320FB-C05F-37CA-D81A-B04108A8623F}"/>
          </ac:spMkLst>
        </pc:spChg>
      </pc:sldChg>
      <pc:sldChg chg="addSp modSp mod addCm modCm">
        <pc:chgData name="Minor-Gordon, Jerry" userId="93439236-19d4-4077-9f14-f7bb5a6348ff" providerId="ADAL" clId="{7586D133-454B-4757-B73B-4F9028D090C2}" dt="2023-09-07T16:22:59.490" v="1427" actId="1076"/>
        <pc:sldMkLst>
          <pc:docMk/>
          <pc:sldMk cId="666477078" sldId="728"/>
        </pc:sldMkLst>
        <pc:spChg chg="mod">
          <ac:chgData name="Minor-Gordon, Jerry" userId="93439236-19d4-4077-9f14-f7bb5a6348ff" providerId="ADAL" clId="{7586D133-454B-4757-B73B-4F9028D090C2}" dt="2023-09-07T16:22:59.490" v="1427" actId="1076"/>
          <ac:spMkLst>
            <pc:docMk/>
            <pc:sldMk cId="666477078" sldId="728"/>
            <ac:spMk id="2" creationId="{3F4D71F9-4909-431B-BAF7-53FC3920FD92}"/>
          </ac:spMkLst>
        </pc:spChg>
        <pc:spChg chg="mod">
          <ac:chgData name="Minor-Gordon, Jerry" userId="93439236-19d4-4077-9f14-f7bb5a6348ff" providerId="ADAL" clId="{7586D133-454B-4757-B73B-4F9028D090C2}" dt="2023-09-07T16:22:46.369" v="1424" actId="1076"/>
          <ac:spMkLst>
            <pc:docMk/>
            <pc:sldMk cId="666477078" sldId="728"/>
            <ac:spMk id="3" creationId="{4F8B58E1-AED7-46B7-90FB-297F33C90D49}"/>
          </ac:spMkLst>
        </pc:spChg>
        <pc:spChg chg="add mod">
          <ac:chgData name="Minor-Gordon, Jerry" userId="93439236-19d4-4077-9f14-f7bb5a6348ff" providerId="ADAL" clId="{7586D133-454B-4757-B73B-4F9028D090C2}" dt="2023-09-07T16:22:40.763" v="1423" actId="1076"/>
          <ac:spMkLst>
            <pc:docMk/>
            <pc:sldMk cId="666477078" sldId="728"/>
            <ac:spMk id="8" creationId="{AB45EBC2-726E-08D6-F122-3DB712210F0D}"/>
          </ac:spMkLst>
        </pc:spChg>
        <pc:picChg chg="add mod">
          <ac:chgData name="Minor-Gordon, Jerry" userId="93439236-19d4-4077-9f14-f7bb5a6348ff" providerId="ADAL" clId="{7586D133-454B-4757-B73B-4F9028D090C2}" dt="2023-09-07T16:22:54.927" v="1426" actId="14861"/>
          <ac:picMkLst>
            <pc:docMk/>
            <pc:sldMk cId="666477078" sldId="728"/>
            <ac:picMk id="7" creationId="{16C9503C-6523-0054-CF86-A390990EF88D}"/>
          </ac:picMkLst>
        </pc:picChg>
      </pc:sldChg>
      <pc:sldChg chg="modSp mod addCm delCm modCm">
        <pc:chgData name="Minor-Gordon, Jerry" userId="93439236-19d4-4077-9f14-f7bb5a6348ff" providerId="ADAL" clId="{7586D133-454B-4757-B73B-4F9028D090C2}" dt="2023-09-07T22:50:12.238" v="2224" actId="115"/>
        <pc:sldMkLst>
          <pc:docMk/>
          <pc:sldMk cId="1783824956" sldId="777"/>
        </pc:sldMkLst>
        <pc:spChg chg="mod">
          <ac:chgData name="Minor-Gordon, Jerry" userId="93439236-19d4-4077-9f14-f7bb5a6348ff" providerId="ADAL" clId="{7586D133-454B-4757-B73B-4F9028D090C2}" dt="2023-09-07T22:50:12.238" v="2224" actId="115"/>
          <ac:spMkLst>
            <pc:docMk/>
            <pc:sldMk cId="1783824956" sldId="777"/>
            <ac:spMk id="3" creationId="{CAB8D7C9-3854-4764-BA8D-9CE39720F5BA}"/>
          </ac:spMkLst>
        </pc:spChg>
        <pc:spChg chg="mod">
          <ac:chgData name="Minor-Gordon, Jerry" userId="93439236-19d4-4077-9f14-f7bb5a6348ff" providerId="ADAL" clId="{7586D133-454B-4757-B73B-4F9028D090C2}" dt="2023-09-07T22:49:50.060" v="2221" actId="1076"/>
          <ac:spMkLst>
            <pc:docMk/>
            <pc:sldMk cId="1783824956" sldId="777"/>
            <ac:spMk id="6" creationId="{A6B5D865-1170-4417-998E-C89DCDF14121}"/>
          </ac:spMkLst>
        </pc:spChg>
        <pc:picChg chg="mod">
          <ac:chgData name="Minor-Gordon, Jerry" userId="93439236-19d4-4077-9f14-f7bb5a6348ff" providerId="ADAL" clId="{7586D133-454B-4757-B73B-4F9028D090C2}" dt="2023-09-07T22:49:52.354" v="2222" actId="1076"/>
          <ac:picMkLst>
            <pc:docMk/>
            <pc:sldMk cId="1783824956" sldId="777"/>
            <ac:picMk id="5" creationId="{E314E874-AE04-4F52-8699-52761A2E4EDF}"/>
          </ac:picMkLst>
        </pc:picChg>
      </pc:sldChg>
      <pc:sldChg chg="modSp mod">
        <pc:chgData name="Minor-Gordon, Jerry" userId="93439236-19d4-4077-9f14-f7bb5a6348ff" providerId="ADAL" clId="{7586D133-454B-4757-B73B-4F9028D090C2}" dt="2023-09-07T22:04:35.610" v="1917" actId="20577"/>
        <pc:sldMkLst>
          <pc:docMk/>
          <pc:sldMk cId="131215677" sldId="779"/>
        </pc:sldMkLst>
        <pc:spChg chg="mod">
          <ac:chgData name="Minor-Gordon, Jerry" userId="93439236-19d4-4077-9f14-f7bb5a6348ff" providerId="ADAL" clId="{7586D133-454B-4757-B73B-4F9028D090C2}" dt="2023-09-07T22:04:35.610" v="1917" actId="20577"/>
          <ac:spMkLst>
            <pc:docMk/>
            <pc:sldMk cId="131215677" sldId="779"/>
            <ac:spMk id="8" creationId="{4195A094-DE9E-40A3-988F-7F8D25FAAB51}"/>
          </ac:spMkLst>
        </pc:spChg>
      </pc:sldChg>
      <pc:sldChg chg="modSp mod">
        <pc:chgData name="Minor-Gordon, Jerry" userId="93439236-19d4-4077-9f14-f7bb5a6348ff" providerId="ADAL" clId="{7586D133-454B-4757-B73B-4F9028D090C2}" dt="2023-09-07T22:04:56.322" v="1921" actId="6549"/>
        <pc:sldMkLst>
          <pc:docMk/>
          <pc:sldMk cId="537865201" sldId="780"/>
        </pc:sldMkLst>
        <pc:spChg chg="mod">
          <ac:chgData name="Minor-Gordon, Jerry" userId="93439236-19d4-4077-9f14-f7bb5a6348ff" providerId="ADAL" clId="{7586D133-454B-4757-B73B-4F9028D090C2}" dt="2023-09-07T22:04:56.322" v="1921" actId="6549"/>
          <ac:spMkLst>
            <pc:docMk/>
            <pc:sldMk cId="537865201" sldId="780"/>
            <ac:spMk id="8" creationId="{4195A094-DE9E-40A3-988F-7F8D25FAAB51}"/>
          </ac:spMkLst>
        </pc:spChg>
      </pc:sldChg>
      <pc:sldChg chg="modSp mod addCm modCm">
        <pc:chgData name="Minor-Gordon, Jerry" userId="93439236-19d4-4077-9f14-f7bb5a6348ff" providerId="ADAL" clId="{7586D133-454B-4757-B73B-4F9028D090C2}" dt="2023-09-07T14:54:02.027" v="1366" actId="1076"/>
        <pc:sldMkLst>
          <pc:docMk/>
          <pc:sldMk cId="3869545174" sldId="781"/>
        </pc:sldMkLst>
        <pc:spChg chg="mod">
          <ac:chgData name="Minor-Gordon, Jerry" userId="93439236-19d4-4077-9f14-f7bb5a6348ff" providerId="ADAL" clId="{7586D133-454B-4757-B73B-4F9028D090C2}" dt="2023-09-07T14:52:19.933" v="1363" actId="1076"/>
          <ac:spMkLst>
            <pc:docMk/>
            <pc:sldMk cId="3869545174" sldId="781"/>
            <ac:spMk id="3" creationId="{5EE81534-9168-D776-C7E9-791E8CF1395F}"/>
          </ac:spMkLst>
        </pc:spChg>
        <pc:spChg chg="mod">
          <ac:chgData name="Minor-Gordon, Jerry" userId="93439236-19d4-4077-9f14-f7bb5a6348ff" providerId="ADAL" clId="{7586D133-454B-4757-B73B-4F9028D090C2}" dt="2023-09-07T14:54:02.027" v="1366" actId="1076"/>
          <ac:spMkLst>
            <pc:docMk/>
            <pc:sldMk cId="3869545174" sldId="781"/>
            <ac:spMk id="6" creationId="{F6135008-D7D5-95C3-1AF8-FB8F2EB80DD6}"/>
          </ac:spMkLst>
        </pc:spChg>
      </pc:sldChg>
      <pc:sldChg chg="modSp mod">
        <pc:chgData name="Minor-Gordon, Jerry" userId="93439236-19d4-4077-9f14-f7bb5a6348ff" providerId="ADAL" clId="{7586D133-454B-4757-B73B-4F9028D090C2}" dt="2023-09-07T22:33:03.895" v="2098" actId="20577"/>
        <pc:sldMkLst>
          <pc:docMk/>
          <pc:sldMk cId="1799660107" sldId="783"/>
        </pc:sldMkLst>
        <pc:spChg chg="mod">
          <ac:chgData name="Minor-Gordon, Jerry" userId="93439236-19d4-4077-9f14-f7bb5a6348ff" providerId="ADAL" clId="{7586D133-454B-4757-B73B-4F9028D090C2}" dt="2023-09-07T22:33:03.895" v="2098" actId="20577"/>
          <ac:spMkLst>
            <pc:docMk/>
            <pc:sldMk cId="1799660107" sldId="783"/>
            <ac:spMk id="8" creationId="{4195A094-DE9E-40A3-988F-7F8D25FAAB51}"/>
          </ac:spMkLst>
        </pc:spChg>
      </pc:sldChg>
      <pc:sldChg chg="modSp mod">
        <pc:chgData name="Minor-Gordon, Jerry" userId="93439236-19d4-4077-9f14-f7bb5a6348ff" providerId="ADAL" clId="{7586D133-454B-4757-B73B-4F9028D090C2}" dt="2023-09-07T23:10:56.518" v="2225" actId="114"/>
        <pc:sldMkLst>
          <pc:docMk/>
          <pc:sldMk cId="2987072150" sldId="784"/>
        </pc:sldMkLst>
        <pc:spChg chg="mod">
          <ac:chgData name="Minor-Gordon, Jerry" userId="93439236-19d4-4077-9f14-f7bb5a6348ff" providerId="ADAL" clId="{7586D133-454B-4757-B73B-4F9028D090C2}" dt="2023-09-07T23:10:56.518" v="2225" actId="114"/>
          <ac:spMkLst>
            <pc:docMk/>
            <pc:sldMk cId="2987072150" sldId="784"/>
            <ac:spMk id="3" creationId="{44DF3ECA-A02C-6886-03CB-DB0A5BACF08F}"/>
          </ac:spMkLst>
        </pc:spChg>
      </pc:sldChg>
      <pc:sldChg chg="modSp mod">
        <pc:chgData name="Minor-Gordon, Jerry" userId="93439236-19d4-4077-9f14-f7bb5a6348ff" providerId="ADAL" clId="{7586D133-454B-4757-B73B-4F9028D090C2}" dt="2023-09-07T22:32:40.131" v="2089" actId="20577"/>
        <pc:sldMkLst>
          <pc:docMk/>
          <pc:sldMk cId="675027395" sldId="785"/>
        </pc:sldMkLst>
        <pc:spChg chg="mod">
          <ac:chgData name="Minor-Gordon, Jerry" userId="93439236-19d4-4077-9f14-f7bb5a6348ff" providerId="ADAL" clId="{7586D133-454B-4757-B73B-4F9028D090C2}" dt="2023-09-07T22:32:40.131" v="2089" actId="20577"/>
          <ac:spMkLst>
            <pc:docMk/>
            <pc:sldMk cId="675027395" sldId="785"/>
            <ac:spMk id="3" creationId="{A3FF288B-8714-287D-7FDC-03ACCF09277D}"/>
          </ac:spMkLst>
        </pc:spChg>
      </pc:sldChg>
      <pc:sldChg chg="modSp mod">
        <pc:chgData name="Minor-Gordon, Jerry" userId="93439236-19d4-4077-9f14-f7bb5a6348ff" providerId="ADAL" clId="{7586D133-454B-4757-B73B-4F9028D090C2}" dt="2023-09-07T17:28:21.669" v="1494" actId="948"/>
        <pc:sldMkLst>
          <pc:docMk/>
          <pc:sldMk cId="1808332779" sldId="786"/>
        </pc:sldMkLst>
        <pc:spChg chg="mod">
          <ac:chgData name="Minor-Gordon, Jerry" userId="93439236-19d4-4077-9f14-f7bb5a6348ff" providerId="ADAL" clId="{7586D133-454B-4757-B73B-4F9028D090C2}" dt="2023-09-07T17:28:21.669" v="1494" actId="948"/>
          <ac:spMkLst>
            <pc:docMk/>
            <pc:sldMk cId="1808332779" sldId="786"/>
            <ac:spMk id="3" creationId="{1737B382-1CD6-D633-EC60-678675A72B5F}"/>
          </ac:spMkLst>
        </pc:spChg>
      </pc:sldChg>
      <pc:sldChg chg="modSp mod">
        <pc:chgData name="Minor-Gordon, Jerry" userId="93439236-19d4-4077-9f14-f7bb5a6348ff" providerId="ADAL" clId="{7586D133-454B-4757-B73B-4F9028D090C2}" dt="2023-09-07T17:32:09.578" v="1525" actId="179"/>
        <pc:sldMkLst>
          <pc:docMk/>
          <pc:sldMk cId="2422338677" sldId="787"/>
        </pc:sldMkLst>
        <pc:spChg chg="mod">
          <ac:chgData name="Minor-Gordon, Jerry" userId="93439236-19d4-4077-9f14-f7bb5a6348ff" providerId="ADAL" clId="{7586D133-454B-4757-B73B-4F9028D090C2}" dt="2023-09-07T17:32:09.578" v="1525" actId="179"/>
          <ac:spMkLst>
            <pc:docMk/>
            <pc:sldMk cId="2422338677" sldId="787"/>
            <ac:spMk id="3" creationId="{1A043686-BE1B-02FF-ECE5-F55B766B9256}"/>
          </ac:spMkLst>
        </pc:spChg>
      </pc:sldChg>
      <pc:sldChg chg="addSp modSp mod">
        <pc:chgData name="Minor-Gordon, Jerry" userId="93439236-19d4-4077-9f14-f7bb5a6348ff" providerId="ADAL" clId="{7586D133-454B-4757-B73B-4F9028D090C2}" dt="2023-09-07T17:43:09.348" v="1562" actId="14100"/>
        <pc:sldMkLst>
          <pc:docMk/>
          <pc:sldMk cId="31217378" sldId="788"/>
        </pc:sldMkLst>
        <pc:spChg chg="add mod">
          <ac:chgData name="Minor-Gordon, Jerry" userId="93439236-19d4-4077-9f14-f7bb5a6348ff" providerId="ADAL" clId="{7586D133-454B-4757-B73B-4F9028D090C2}" dt="2023-08-21T13:44:08.961" v="358" actId="207"/>
          <ac:spMkLst>
            <pc:docMk/>
            <pc:sldMk cId="31217378" sldId="788"/>
            <ac:spMk id="2" creationId="{84FEFA1B-031D-9322-EC00-59DF4CCA503E}"/>
          </ac:spMkLst>
        </pc:spChg>
        <pc:spChg chg="mod">
          <ac:chgData name="Minor-Gordon, Jerry" userId="93439236-19d4-4077-9f14-f7bb5a6348ff" providerId="ADAL" clId="{7586D133-454B-4757-B73B-4F9028D090C2}" dt="2023-09-07T17:43:09.348" v="1562" actId="14100"/>
          <ac:spMkLst>
            <pc:docMk/>
            <pc:sldMk cId="31217378" sldId="788"/>
            <ac:spMk id="3" creationId="{A34B4214-27EC-B238-B091-D8E76FB5E9E2}"/>
          </ac:spMkLst>
        </pc:spChg>
      </pc:sldChg>
      <pc:sldChg chg="modSp mod">
        <pc:chgData name="Minor-Gordon, Jerry" userId="93439236-19d4-4077-9f14-f7bb5a6348ff" providerId="ADAL" clId="{7586D133-454B-4757-B73B-4F9028D090C2}" dt="2023-09-07T17:34:48.758" v="1555" actId="1076"/>
        <pc:sldMkLst>
          <pc:docMk/>
          <pc:sldMk cId="724321182" sldId="789"/>
        </pc:sldMkLst>
        <pc:spChg chg="mod">
          <ac:chgData name="Minor-Gordon, Jerry" userId="93439236-19d4-4077-9f14-f7bb5a6348ff" providerId="ADAL" clId="{7586D133-454B-4757-B73B-4F9028D090C2}" dt="2023-09-07T17:34:48.758" v="1555" actId="1076"/>
          <ac:spMkLst>
            <pc:docMk/>
            <pc:sldMk cId="724321182" sldId="789"/>
            <ac:spMk id="3" creationId="{38985BAD-C806-674C-E85E-BAC20EE1AAC5}"/>
          </ac:spMkLst>
        </pc:spChg>
      </pc:sldChg>
      <pc:sldChg chg="modSp mod">
        <pc:chgData name="Minor-Gordon, Jerry" userId="93439236-19d4-4077-9f14-f7bb5a6348ff" providerId="ADAL" clId="{7586D133-454B-4757-B73B-4F9028D090C2}" dt="2023-09-07T17:33:48.518" v="1531" actId="255"/>
        <pc:sldMkLst>
          <pc:docMk/>
          <pc:sldMk cId="3135511167" sldId="790"/>
        </pc:sldMkLst>
        <pc:spChg chg="mod">
          <ac:chgData name="Minor-Gordon, Jerry" userId="93439236-19d4-4077-9f14-f7bb5a6348ff" providerId="ADAL" clId="{7586D133-454B-4757-B73B-4F9028D090C2}" dt="2023-09-07T17:33:48.518" v="1531" actId="255"/>
          <ac:spMkLst>
            <pc:docMk/>
            <pc:sldMk cId="3135511167" sldId="790"/>
            <ac:spMk id="3" creationId="{C0FEFEE8-514A-9017-8B42-98BD9409F51E}"/>
          </ac:spMkLst>
        </pc:spChg>
      </pc:sldChg>
      <pc:sldChg chg="modSp mod">
        <pc:chgData name="Minor-Gordon, Jerry" userId="93439236-19d4-4077-9f14-f7bb5a6348ff" providerId="ADAL" clId="{7586D133-454B-4757-B73B-4F9028D090C2}" dt="2023-09-07T22:05:16.240" v="1925" actId="6549"/>
        <pc:sldMkLst>
          <pc:docMk/>
          <pc:sldMk cId="3485331558" sldId="792"/>
        </pc:sldMkLst>
        <pc:spChg chg="mod">
          <ac:chgData name="Minor-Gordon, Jerry" userId="93439236-19d4-4077-9f14-f7bb5a6348ff" providerId="ADAL" clId="{7586D133-454B-4757-B73B-4F9028D090C2}" dt="2023-09-07T22:05:16.240" v="1925" actId="6549"/>
          <ac:spMkLst>
            <pc:docMk/>
            <pc:sldMk cId="3485331558" sldId="792"/>
            <ac:spMk id="8" creationId="{4195A094-DE9E-40A3-988F-7F8D25FAAB51}"/>
          </ac:spMkLst>
        </pc:spChg>
      </pc:sldChg>
      <pc:sldChg chg="modSp mod">
        <pc:chgData name="Minor-Gordon, Jerry" userId="93439236-19d4-4077-9f14-f7bb5a6348ff" providerId="ADAL" clId="{7586D133-454B-4757-B73B-4F9028D090C2}" dt="2023-09-07T14:55:13.639" v="1379" actId="948"/>
        <pc:sldMkLst>
          <pc:docMk/>
          <pc:sldMk cId="829033183" sldId="793"/>
        </pc:sldMkLst>
        <pc:spChg chg="mod">
          <ac:chgData name="Minor-Gordon, Jerry" userId="93439236-19d4-4077-9f14-f7bb5a6348ff" providerId="ADAL" clId="{7586D133-454B-4757-B73B-4F9028D090C2}" dt="2023-08-21T13:23:29.428" v="171" actId="207"/>
          <ac:spMkLst>
            <pc:docMk/>
            <pc:sldMk cId="829033183" sldId="793"/>
            <ac:spMk id="2" creationId="{5222607F-7522-2289-EC6A-B875D4CA31AA}"/>
          </ac:spMkLst>
        </pc:spChg>
        <pc:spChg chg="mod">
          <ac:chgData name="Minor-Gordon, Jerry" userId="93439236-19d4-4077-9f14-f7bb5a6348ff" providerId="ADAL" clId="{7586D133-454B-4757-B73B-4F9028D090C2}" dt="2023-09-07T14:55:13.639" v="1379" actId="948"/>
          <ac:spMkLst>
            <pc:docMk/>
            <pc:sldMk cId="829033183" sldId="793"/>
            <ac:spMk id="3" creationId="{F25C9DA4-88CE-2C53-F214-66B9B4B4C847}"/>
          </ac:spMkLst>
        </pc:spChg>
      </pc:sldChg>
      <pc:sldChg chg="addCm">
        <pc:chgData name="Minor-Gordon, Jerry" userId="93439236-19d4-4077-9f14-f7bb5a6348ff" providerId="ADAL" clId="{7586D133-454B-4757-B73B-4F9028D090C2}" dt="2023-08-21T13:25:01.746" v="172"/>
        <pc:sldMkLst>
          <pc:docMk/>
          <pc:sldMk cId="3508926090" sldId="794"/>
        </pc:sldMkLst>
      </pc:sldChg>
      <pc:sldChg chg="modSp mod">
        <pc:chgData name="Minor-Gordon, Jerry" userId="93439236-19d4-4077-9f14-f7bb5a6348ff" providerId="ADAL" clId="{7586D133-454B-4757-B73B-4F9028D090C2}" dt="2023-09-07T22:46:52.337" v="2177" actId="1076"/>
        <pc:sldMkLst>
          <pc:docMk/>
          <pc:sldMk cId="3024738122" sldId="795"/>
        </pc:sldMkLst>
        <pc:spChg chg="mod">
          <ac:chgData name="Minor-Gordon, Jerry" userId="93439236-19d4-4077-9f14-f7bb5a6348ff" providerId="ADAL" clId="{7586D133-454B-4757-B73B-4F9028D090C2}" dt="2023-09-07T22:46:52.337" v="2177" actId="1076"/>
          <ac:spMkLst>
            <pc:docMk/>
            <pc:sldMk cId="3024738122" sldId="795"/>
            <ac:spMk id="7" creationId="{FEEA43C0-1B44-F43E-E65E-65E0765EC816}"/>
          </ac:spMkLst>
        </pc:spChg>
        <pc:spChg chg="mod">
          <ac:chgData name="Minor-Gordon, Jerry" userId="93439236-19d4-4077-9f14-f7bb5a6348ff" providerId="ADAL" clId="{7586D133-454B-4757-B73B-4F9028D090C2}" dt="2023-09-07T22:46:44.350" v="2175" actId="14100"/>
          <ac:spMkLst>
            <pc:docMk/>
            <pc:sldMk cId="3024738122" sldId="795"/>
            <ac:spMk id="8" creationId="{4195A094-DE9E-40A3-988F-7F8D25FAAB51}"/>
          </ac:spMkLst>
        </pc:spChg>
      </pc:sldChg>
      <pc:sldChg chg="modSp mod">
        <pc:chgData name="Minor-Gordon, Jerry" userId="93439236-19d4-4077-9f14-f7bb5a6348ff" providerId="ADAL" clId="{7586D133-454B-4757-B73B-4F9028D090C2}" dt="2023-09-07T23:11:15.026" v="2236" actId="114"/>
        <pc:sldMkLst>
          <pc:docMk/>
          <pc:sldMk cId="2290633711" sldId="796"/>
        </pc:sldMkLst>
        <pc:spChg chg="mod">
          <ac:chgData name="Minor-Gordon, Jerry" userId="93439236-19d4-4077-9f14-f7bb5a6348ff" providerId="ADAL" clId="{7586D133-454B-4757-B73B-4F9028D090C2}" dt="2023-09-07T23:11:15.026" v="2236" actId="114"/>
          <ac:spMkLst>
            <pc:docMk/>
            <pc:sldMk cId="2290633711" sldId="796"/>
            <ac:spMk id="4" creationId="{2EE16243-DFC3-4B96-D08A-A1E1135CA232}"/>
          </ac:spMkLst>
        </pc:spChg>
      </pc:sldChg>
      <pc:sldChg chg="modSp mod">
        <pc:chgData name="Minor-Gordon, Jerry" userId="93439236-19d4-4077-9f14-f7bb5a6348ff" providerId="ADAL" clId="{7586D133-454B-4757-B73B-4F9028D090C2}" dt="2023-09-07T22:03:58.448" v="1904" actId="6549"/>
        <pc:sldMkLst>
          <pc:docMk/>
          <pc:sldMk cId="2638330001" sldId="797"/>
        </pc:sldMkLst>
        <pc:spChg chg="mod">
          <ac:chgData name="Minor-Gordon, Jerry" userId="93439236-19d4-4077-9f14-f7bb5a6348ff" providerId="ADAL" clId="{7586D133-454B-4757-B73B-4F9028D090C2}" dt="2023-09-07T22:03:58.448" v="1904" actId="6549"/>
          <ac:spMkLst>
            <pc:docMk/>
            <pc:sldMk cId="2638330001" sldId="797"/>
            <ac:spMk id="8" creationId="{4195A094-DE9E-40A3-988F-7F8D25FAAB51}"/>
          </ac:spMkLst>
        </pc:spChg>
      </pc:sldChg>
      <pc:sldChg chg="del">
        <pc:chgData name="Minor-Gordon, Jerry" userId="93439236-19d4-4077-9f14-f7bb5a6348ff" providerId="ADAL" clId="{7586D133-454B-4757-B73B-4F9028D090C2}" dt="2023-09-07T22:48:24.015" v="2196" actId="2696"/>
        <pc:sldMkLst>
          <pc:docMk/>
          <pc:sldMk cId="498626489" sldId="798"/>
        </pc:sldMkLst>
      </pc:sldChg>
      <pc:sldChg chg="addSp modSp mod">
        <pc:chgData name="Minor-Gordon, Jerry" userId="93439236-19d4-4077-9f14-f7bb5a6348ff" providerId="ADAL" clId="{7586D133-454B-4757-B73B-4F9028D090C2}" dt="2023-09-07T22:08:37.876" v="1926" actId="339"/>
        <pc:sldMkLst>
          <pc:docMk/>
          <pc:sldMk cId="2342398209" sldId="799"/>
        </pc:sldMkLst>
        <pc:spChg chg="mod">
          <ac:chgData name="Minor-Gordon, Jerry" userId="93439236-19d4-4077-9f14-f7bb5a6348ff" providerId="ADAL" clId="{7586D133-454B-4757-B73B-4F9028D090C2}" dt="2023-09-07T22:08:37.876" v="1926" actId="339"/>
          <ac:spMkLst>
            <pc:docMk/>
            <pc:sldMk cId="2342398209" sldId="799"/>
            <ac:spMk id="5" creationId="{0422EBC4-EEA1-734B-2F48-F0DFCADB8B9C}"/>
          </ac:spMkLst>
        </pc:spChg>
        <pc:spChg chg="add mod">
          <ac:chgData name="Minor-Gordon, Jerry" userId="93439236-19d4-4077-9f14-f7bb5a6348ff" providerId="ADAL" clId="{7586D133-454B-4757-B73B-4F9028D090C2}" dt="2023-08-21T13:53:22.682" v="535" actId="1076"/>
          <ac:spMkLst>
            <pc:docMk/>
            <pc:sldMk cId="2342398209" sldId="799"/>
            <ac:spMk id="7" creationId="{E72D51A8-1B26-8926-47C7-53BDD209FD68}"/>
          </ac:spMkLst>
        </pc:spChg>
        <pc:spChg chg="mod">
          <ac:chgData name="Minor-Gordon, Jerry" userId="93439236-19d4-4077-9f14-f7bb5a6348ff" providerId="ADAL" clId="{7586D133-454B-4757-B73B-4F9028D090C2}" dt="2023-08-21T13:53:02.325" v="526" actId="1076"/>
          <ac:spMkLst>
            <pc:docMk/>
            <pc:sldMk cId="2342398209" sldId="799"/>
            <ac:spMk id="8" creationId="{4195A094-DE9E-40A3-988F-7F8D25FAAB51}"/>
          </ac:spMkLst>
        </pc:spChg>
      </pc:sldChg>
      <pc:sldChg chg="modSp mod">
        <pc:chgData name="Minor-Gordon, Jerry" userId="93439236-19d4-4077-9f14-f7bb5a6348ff" providerId="ADAL" clId="{7586D133-454B-4757-B73B-4F9028D090C2}" dt="2023-09-07T17:17:39.099" v="1486" actId="20577"/>
        <pc:sldMkLst>
          <pc:docMk/>
          <pc:sldMk cId="3174378926" sldId="800"/>
        </pc:sldMkLst>
        <pc:spChg chg="mod">
          <ac:chgData name="Minor-Gordon, Jerry" userId="93439236-19d4-4077-9f14-f7bb5a6348ff" providerId="ADAL" clId="{7586D133-454B-4757-B73B-4F9028D090C2}" dt="2023-09-07T17:17:39.099" v="1486" actId="20577"/>
          <ac:spMkLst>
            <pc:docMk/>
            <pc:sldMk cId="3174378926" sldId="800"/>
            <ac:spMk id="3" creationId="{5EE81534-9168-D776-C7E9-791E8CF1395F}"/>
          </ac:spMkLst>
        </pc:spChg>
      </pc:sldChg>
      <pc:sldChg chg="modSp mod">
        <pc:chgData name="Minor-Gordon, Jerry" userId="93439236-19d4-4077-9f14-f7bb5a6348ff" providerId="ADAL" clId="{7586D133-454B-4757-B73B-4F9028D090C2}" dt="2023-09-07T14:46:15.722" v="1316" actId="948"/>
        <pc:sldMkLst>
          <pc:docMk/>
          <pc:sldMk cId="3282830849" sldId="801"/>
        </pc:sldMkLst>
        <pc:spChg chg="mod">
          <ac:chgData name="Minor-Gordon, Jerry" userId="93439236-19d4-4077-9f14-f7bb5a6348ff" providerId="ADAL" clId="{7586D133-454B-4757-B73B-4F9028D090C2}" dt="2023-09-07T14:46:15.722" v="1316" actId="948"/>
          <ac:spMkLst>
            <pc:docMk/>
            <pc:sldMk cId="3282830849" sldId="801"/>
            <ac:spMk id="3" creationId="{FFCB5FA3-CE90-9624-3041-9A4E170ABBAA}"/>
          </ac:spMkLst>
        </pc:spChg>
      </pc:sldChg>
      <pc:sldChg chg="modSp mod">
        <pc:chgData name="Minor-Gordon, Jerry" userId="93439236-19d4-4077-9f14-f7bb5a6348ff" providerId="ADAL" clId="{7586D133-454B-4757-B73B-4F9028D090C2}" dt="2023-09-07T22:03:47.824" v="1901" actId="20577"/>
        <pc:sldMkLst>
          <pc:docMk/>
          <pc:sldMk cId="2230810241" sldId="802"/>
        </pc:sldMkLst>
        <pc:spChg chg="mod">
          <ac:chgData name="Minor-Gordon, Jerry" userId="93439236-19d4-4077-9f14-f7bb5a6348ff" providerId="ADAL" clId="{7586D133-454B-4757-B73B-4F9028D090C2}" dt="2023-09-07T22:03:47.824" v="1901" actId="20577"/>
          <ac:spMkLst>
            <pc:docMk/>
            <pc:sldMk cId="2230810241" sldId="802"/>
            <ac:spMk id="8" creationId="{4195A094-DE9E-40A3-988F-7F8D25FAAB51}"/>
          </ac:spMkLst>
        </pc:spChg>
      </pc:sldChg>
      <pc:sldChg chg="modSp add mod ord">
        <pc:chgData name="Minor-Gordon, Jerry" userId="93439236-19d4-4077-9f14-f7bb5a6348ff" providerId="ADAL" clId="{7586D133-454B-4757-B73B-4F9028D090C2}" dt="2023-09-07T23:11:24.510" v="2237" actId="313"/>
        <pc:sldMkLst>
          <pc:docMk/>
          <pc:sldMk cId="958746906" sldId="803"/>
        </pc:sldMkLst>
        <pc:spChg chg="mod">
          <ac:chgData name="Minor-Gordon, Jerry" userId="93439236-19d4-4077-9f14-f7bb5a6348ff" providerId="ADAL" clId="{7586D133-454B-4757-B73B-4F9028D090C2}" dt="2023-09-07T23:11:24.510" v="2237" actId="313"/>
          <ac:spMkLst>
            <pc:docMk/>
            <pc:sldMk cId="958746906" sldId="803"/>
            <ac:spMk id="2" creationId="{04E8A040-32C0-4C4B-A688-A633BBD252F4}"/>
          </ac:spMkLst>
        </pc:spChg>
        <pc:spChg chg="mod">
          <ac:chgData name="Minor-Gordon, Jerry" userId="93439236-19d4-4077-9f14-f7bb5a6348ff" providerId="ADAL" clId="{7586D133-454B-4757-B73B-4F9028D090C2}" dt="2023-09-07T22:47:33.114" v="2191" actId="13926"/>
          <ac:spMkLst>
            <pc:docMk/>
            <pc:sldMk cId="958746906" sldId="803"/>
            <ac:spMk id="4" creationId="{DB0AF960-AD0D-4E3C-919B-B0E4DABC977E}"/>
          </ac:spMkLst>
        </pc:spChg>
        <pc:spChg chg="mod">
          <ac:chgData name="Minor-Gordon, Jerry" userId="93439236-19d4-4077-9f14-f7bb5a6348ff" providerId="ADAL" clId="{7586D133-454B-4757-B73B-4F9028D090C2}" dt="2023-09-07T22:47:59.689" v="2195" actId="1076"/>
          <ac:spMkLst>
            <pc:docMk/>
            <pc:sldMk cId="958746906" sldId="803"/>
            <ac:spMk id="8" creationId="{32D320FB-C05F-37CA-D81A-B04108A8623F}"/>
          </ac:spMkLst>
        </pc:spChg>
      </pc:sldChg>
    </pc:docChg>
  </pc:docChgLst>
  <pc:docChgLst>
    <pc:chgData name="Peterson, Cassidy" userId="S::peterson.cassidy@epa.gov::f8f7160e-573c-44f1-9beb-cca5bac0a7a4" providerId="AD" clId="Web-{01C05010-6714-2EFF-AB66-AB99F79D271E}"/>
    <pc:docChg chg="addSld delSld modSld sldOrd">
      <pc:chgData name="Peterson, Cassidy" userId="S::peterson.cassidy@epa.gov::f8f7160e-573c-44f1-9beb-cca5bac0a7a4" providerId="AD" clId="Web-{01C05010-6714-2EFF-AB66-AB99F79D271E}" dt="2023-08-28T19:35:24.646" v="717"/>
      <pc:docMkLst>
        <pc:docMk/>
      </pc:docMkLst>
      <pc:sldChg chg="modSp ord modCm modNotes">
        <pc:chgData name="Peterson, Cassidy" userId="S::peterson.cassidy@epa.gov::f8f7160e-573c-44f1-9beb-cca5bac0a7a4" providerId="AD" clId="Web-{01C05010-6714-2EFF-AB66-AB99F79D271E}" dt="2023-08-28T17:32:02.398" v="666" actId="20577"/>
        <pc:sldMkLst>
          <pc:docMk/>
          <pc:sldMk cId="3385079987" sldId="269"/>
        </pc:sldMkLst>
        <pc:spChg chg="mod">
          <ac:chgData name="Peterson, Cassidy" userId="S::peterson.cassidy@epa.gov::f8f7160e-573c-44f1-9beb-cca5bac0a7a4" providerId="AD" clId="Web-{01C05010-6714-2EFF-AB66-AB99F79D271E}" dt="2023-08-28T17:32:02.398" v="666" actId="20577"/>
          <ac:spMkLst>
            <pc:docMk/>
            <pc:sldMk cId="3385079987" sldId="269"/>
            <ac:spMk id="8" creationId="{4195A094-DE9E-40A3-988F-7F8D25FAAB51}"/>
          </ac:spMkLst>
        </pc:spChg>
      </pc:sldChg>
      <pc:sldChg chg="modSp modCm">
        <pc:chgData name="Peterson, Cassidy" userId="S::peterson.cassidy@epa.gov::f8f7160e-573c-44f1-9beb-cca5bac0a7a4" providerId="AD" clId="Web-{01C05010-6714-2EFF-AB66-AB99F79D271E}" dt="2023-08-25T16:11:06.156" v="30"/>
        <pc:sldMkLst>
          <pc:docMk/>
          <pc:sldMk cId="925080617" sldId="270"/>
        </pc:sldMkLst>
        <pc:spChg chg="mod">
          <ac:chgData name="Peterson, Cassidy" userId="S::peterson.cassidy@epa.gov::f8f7160e-573c-44f1-9beb-cca5bac0a7a4" providerId="AD" clId="Web-{01C05010-6714-2EFF-AB66-AB99F79D271E}" dt="2023-08-25T16:10:49.656" v="29" actId="20577"/>
          <ac:spMkLst>
            <pc:docMk/>
            <pc:sldMk cId="925080617" sldId="270"/>
            <ac:spMk id="2" creationId="{DF0F0D26-A9F9-4179-A06C-500EAE34A3CA}"/>
          </ac:spMkLst>
        </pc:spChg>
        <pc:spChg chg="mod">
          <ac:chgData name="Peterson, Cassidy" userId="S::peterson.cassidy@epa.gov::f8f7160e-573c-44f1-9beb-cca5bac0a7a4" providerId="AD" clId="Web-{01C05010-6714-2EFF-AB66-AB99F79D271E}" dt="2023-08-25T16:09:34.858" v="2" actId="20577"/>
          <ac:spMkLst>
            <pc:docMk/>
            <pc:sldMk cId="925080617" sldId="270"/>
            <ac:spMk id="3" creationId="{F089E1DB-B32C-404C-9D63-E0745BB1B19B}"/>
          </ac:spMkLst>
        </pc:spChg>
      </pc:sldChg>
      <pc:sldChg chg="modSp modCm">
        <pc:chgData name="Peterson, Cassidy" userId="S::peterson.cassidy@epa.gov::f8f7160e-573c-44f1-9beb-cca5bac0a7a4" providerId="AD" clId="Web-{01C05010-6714-2EFF-AB66-AB99F79D271E}" dt="2023-08-25T19:22:52.675" v="401" actId="20577"/>
        <pc:sldMkLst>
          <pc:docMk/>
          <pc:sldMk cId="2048515753" sldId="271"/>
        </pc:sldMkLst>
        <pc:spChg chg="mod">
          <ac:chgData name="Peterson, Cassidy" userId="S::peterson.cassidy@epa.gov::f8f7160e-573c-44f1-9beb-cca5bac0a7a4" providerId="AD" clId="Web-{01C05010-6714-2EFF-AB66-AB99F79D271E}" dt="2023-08-25T19:22:52.675" v="401" actId="20577"/>
          <ac:spMkLst>
            <pc:docMk/>
            <pc:sldMk cId="2048515753" sldId="271"/>
            <ac:spMk id="8" creationId="{4195A094-DE9E-40A3-988F-7F8D25FAAB51}"/>
          </ac:spMkLst>
        </pc:spChg>
      </pc:sldChg>
      <pc:sldChg chg="modSp">
        <pc:chgData name="Peterson, Cassidy" userId="S::peterson.cassidy@epa.gov::f8f7160e-573c-44f1-9beb-cca5bac0a7a4" providerId="AD" clId="Web-{01C05010-6714-2EFF-AB66-AB99F79D271E}" dt="2023-08-25T16:27:47.905" v="103" actId="20577"/>
        <pc:sldMkLst>
          <pc:docMk/>
          <pc:sldMk cId="336933805" sldId="273"/>
        </pc:sldMkLst>
        <pc:spChg chg="mod">
          <ac:chgData name="Peterson, Cassidy" userId="S::peterson.cassidy@epa.gov::f8f7160e-573c-44f1-9beb-cca5bac0a7a4" providerId="AD" clId="Web-{01C05010-6714-2EFF-AB66-AB99F79D271E}" dt="2023-08-25T16:27:47.905" v="103" actId="20577"/>
          <ac:spMkLst>
            <pc:docMk/>
            <pc:sldMk cId="336933805" sldId="273"/>
            <ac:spMk id="8" creationId="{4195A094-DE9E-40A3-988F-7F8D25FAAB51}"/>
          </ac:spMkLst>
        </pc:spChg>
      </pc:sldChg>
      <pc:sldChg chg="modSp modCm">
        <pc:chgData name="Peterson, Cassidy" userId="S::peterson.cassidy@epa.gov::f8f7160e-573c-44f1-9beb-cca5bac0a7a4" providerId="AD" clId="Web-{01C05010-6714-2EFF-AB66-AB99F79D271E}" dt="2023-08-28T19:26:05.512" v="715" actId="20577"/>
        <pc:sldMkLst>
          <pc:docMk/>
          <pc:sldMk cId="4135303046" sldId="276"/>
        </pc:sldMkLst>
        <pc:spChg chg="mod">
          <ac:chgData name="Peterson, Cassidy" userId="S::peterson.cassidy@epa.gov::f8f7160e-573c-44f1-9beb-cca5bac0a7a4" providerId="AD" clId="Web-{01C05010-6714-2EFF-AB66-AB99F79D271E}" dt="2023-08-28T19:26:05.512" v="715" actId="20577"/>
          <ac:spMkLst>
            <pc:docMk/>
            <pc:sldMk cId="4135303046" sldId="276"/>
            <ac:spMk id="8" creationId="{4195A094-DE9E-40A3-988F-7F8D25FAAB51}"/>
          </ac:spMkLst>
        </pc:spChg>
      </pc:sldChg>
      <pc:sldChg chg="modNotes">
        <pc:chgData name="Peterson, Cassidy" userId="S::peterson.cassidy@epa.gov::f8f7160e-573c-44f1-9beb-cca5bac0a7a4" providerId="AD" clId="Web-{01C05010-6714-2EFF-AB66-AB99F79D271E}" dt="2023-08-28T19:35:24.646" v="717"/>
        <pc:sldMkLst>
          <pc:docMk/>
          <pc:sldMk cId="3881036209" sldId="277"/>
        </pc:sldMkLst>
      </pc:sldChg>
      <pc:sldChg chg="modSp modNotes">
        <pc:chgData name="Peterson, Cassidy" userId="S::peterson.cassidy@epa.gov::f8f7160e-573c-44f1-9beb-cca5bac0a7a4" providerId="AD" clId="Web-{01C05010-6714-2EFF-AB66-AB99F79D271E}" dt="2023-08-28T16:39:33.418" v="525" actId="20577"/>
        <pc:sldMkLst>
          <pc:docMk/>
          <pc:sldMk cId="399303329" sldId="722"/>
        </pc:sldMkLst>
        <pc:spChg chg="mod">
          <ac:chgData name="Peterson, Cassidy" userId="S::peterson.cassidy@epa.gov::f8f7160e-573c-44f1-9beb-cca5bac0a7a4" providerId="AD" clId="Web-{01C05010-6714-2EFF-AB66-AB99F79D271E}" dt="2023-08-28T16:39:33.418" v="525" actId="20577"/>
          <ac:spMkLst>
            <pc:docMk/>
            <pc:sldMk cId="399303329" sldId="722"/>
            <ac:spMk id="4" creationId="{B70B9A4A-AEE5-436F-9D21-079A2A6C43C2}"/>
          </ac:spMkLst>
        </pc:spChg>
      </pc:sldChg>
      <pc:sldChg chg="modSp">
        <pc:chgData name="Peterson, Cassidy" userId="S::peterson.cassidy@epa.gov::f8f7160e-573c-44f1-9beb-cca5bac0a7a4" providerId="AD" clId="Web-{01C05010-6714-2EFF-AB66-AB99F79D271E}" dt="2023-08-25T19:53:41.879" v="504"/>
        <pc:sldMkLst>
          <pc:docMk/>
          <pc:sldMk cId="1345484301" sldId="723"/>
        </pc:sldMkLst>
        <pc:graphicFrameChg chg="mod modGraphic">
          <ac:chgData name="Peterson, Cassidy" userId="S::peterson.cassidy@epa.gov::f8f7160e-573c-44f1-9beb-cca5bac0a7a4" providerId="AD" clId="Web-{01C05010-6714-2EFF-AB66-AB99F79D271E}" dt="2023-08-25T19:53:41.879" v="504"/>
          <ac:graphicFrameMkLst>
            <pc:docMk/>
            <pc:sldMk cId="1345484301" sldId="723"/>
            <ac:graphicFrameMk id="9" creationId="{62153310-3C9B-4A8D-8CFC-D2DA80424615}"/>
          </ac:graphicFrameMkLst>
        </pc:graphicFrameChg>
      </pc:sldChg>
      <pc:sldChg chg="modSp modNotes">
        <pc:chgData name="Peterson, Cassidy" userId="S::peterson.cassidy@epa.gov::f8f7160e-573c-44f1-9beb-cca5bac0a7a4" providerId="AD" clId="Web-{01C05010-6714-2EFF-AB66-AB99F79D271E}" dt="2023-08-28T19:22:51.165" v="705"/>
        <pc:sldMkLst>
          <pc:docMk/>
          <pc:sldMk cId="3067173650" sldId="724"/>
        </pc:sldMkLst>
        <pc:spChg chg="mod">
          <ac:chgData name="Peterson, Cassidy" userId="S::peterson.cassidy@epa.gov::f8f7160e-573c-44f1-9beb-cca5bac0a7a4" providerId="AD" clId="Web-{01C05010-6714-2EFF-AB66-AB99F79D271E}" dt="2023-08-28T19:18:40.911" v="674" actId="20577"/>
          <ac:spMkLst>
            <pc:docMk/>
            <pc:sldMk cId="3067173650" sldId="724"/>
            <ac:spMk id="4" creationId="{DB0AF960-AD0D-4E3C-919B-B0E4DABC977E}"/>
          </ac:spMkLst>
        </pc:spChg>
      </pc:sldChg>
      <pc:sldChg chg="modSp modCm">
        <pc:chgData name="Peterson, Cassidy" userId="S::peterson.cassidy@epa.gov::f8f7160e-573c-44f1-9beb-cca5bac0a7a4" providerId="AD" clId="Web-{01C05010-6714-2EFF-AB66-AB99F79D271E}" dt="2023-08-25T16:26:14.200" v="90" actId="20577"/>
        <pc:sldMkLst>
          <pc:docMk/>
          <pc:sldMk cId="666477078" sldId="728"/>
        </pc:sldMkLst>
        <pc:spChg chg="mod">
          <ac:chgData name="Peterson, Cassidy" userId="S::peterson.cassidy@epa.gov::f8f7160e-573c-44f1-9beb-cca5bac0a7a4" providerId="AD" clId="Web-{01C05010-6714-2EFF-AB66-AB99F79D271E}" dt="2023-08-25T16:26:14.200" v="90" actId="20577"/>
          <ac:spMkLst>
            <pc:docMk/>
            <pc:sldMk cId="666477078" sldId="728"/>
            <ac:spMk id="3" creationId="{4F8B58E1-AED7-46B7-90FB-297F33C90D49}"/>
          </ac:spMkLst>
        </pc:spChg>
      </pc:sldChg>
      <pc:sldChg chg="modSp">
        <pc:chgData name="Peterson, Cassidy" userId="S::peterson.cassidy@epa.gov::f8f7160e-573c-44f1-9beb-cca5bac0a7a4" providerId="AD" clId="Web-{01C05010-6714-2EFF-AB66-AB99F79D271E}" dt="2023-08-25T19:23:11.675" v="403" actId="20577"/>
        <pc:sldMkLst>
          <pc:docMk/>
          <pc:sldMk cId="131215677" sldId="779"/>
        </pc:sldMkLst>
        <pc:spChg chg="mod">
          <ac:chgData name="Peterson, Cassidy" userId="S::peterson.cassidy@epa.gov::f8f7160e-573c-44f1-9beb-cca5bac0a7a4" providerId="AD" clId="Web-{01C05010-6714-2EFF-AB66-AB99F79D271E}" dt="2023-08-25T19:23:11.675" v="403" actId="20577"/>
          <ac:spMkLst>
            <pc:docMk/>
            <pc:sldMk cId="131215677" sldId="779"/>
            <ac:spMk id="8" creationId="{4195A094-DE9E-40A3-988F-7F8D25FAAB51}"/>
          </ac:spMkLst>
        </pc:spChg>
      </pc:sldChg>
      <pc:sldChg chg="modSp">
        <pc:chgData name="Peterson, Cassidy" userId="S::peterson.cassidy@epa.gov::f8f7160e-573c-44f1-9beb-cca5bac0a7a4" providerId="AD" clId="Web-{01C05010-6714-2EFF-AB66-AB99F79D271E}" dt="2023-08-25T19:31:12.840" v="408" actId="20577"/>
        <pc:sldMkLst>
          <pc:docMk/>
          <pc:sldMk cId="537865201" sldId="780"/>
        </pc:sldMkLst>
        <pc:spChg chg="mod">
          <ac:chgData name="Peterson, Cassidy" userId="S::peterson.cassidy@epa.gov::f8f7160e-573c-44f1-9beb-cca5bac0a7a4" providerId="AD" clId="Web-{01C05010-6714-2EFF-AB66-AB99F79D271E}" dt="2023-08-25T19:31:12.840" v="408" actId="20577"/>
          <ac:spMkLst>
            <pc:docMk/>
            <pc:sldMk cId="537865201" sldId="780"/>
            <ac:spMk id="8" creationId="{4195A094-DE9E-40A3-988F-7F8D25FAAB51}"/>
          </ac:spMkLst>
        </pc:spChg>
      </pc:sldChg>
      <pc:sldChg chg="addSp modSp addCm modCm modNotes">
        <pc:chgData name="Peterson, Cassidy" userId="S::peterson.cassidy@epa.gov::f8f7160e-573c-44f1-9beb-cca5bac0a7a4" providerId="AD" clId="Web-{01C05010-6714-2EFF-AB66-AB99F79D271E}" dt="2023-08-25T19:34:05.296" v="414"/>
        <pc:sldMkLst>
          <pc:docMk/>
          <pc:sldMk cId="3869545174" sldId="781"/>
        </pc:sldMkLst>
        <pc:spChg chg="mod">
          <ac:chgData name="Peterson, Cassidy" userId="S::peterson.cassidy@epa.gov::f8f7160e-573c-44f1-9beb-cca5bac0a7a4" providerId="AD" clId="Web-{01C05010-6714-2EFF-AB66-AB99F79D271E}" dt="2023-08-25T19:12:51.804" v="340" actId="14100"/>
          <ac:spMkLst>
            <pc:docMk/>
            <pc:sldMk cId="3869545174" sldId="781"/>
            <ac:spMk id="3" creationId="{5EE81534-9168-D776-C7E9-791E8CF1395F}"/>
          </ac:spMkLst>
        </pc:spChg>
        <pc:spChg chg="add mod">
          <ac:chgData name="Peterson, Cassidy" userId="S::peterson.cassidy@epa.gov::f8f7160e-573c-44f1-9beb-cca5bac0a7a4" providerId="AD" clId="Web-{01C05010-6714-2EFF-AB66-AB99F79D271E}" dt="2023-08-25T19:14:05.509" v="344" actId="20577"/>
          <ac:spMkLst>
            <pc:docMk/>
            <pc:sldMk cId="3869545174" sldId="781"/>
            <ac:spMk id="6" creationId="{F6135008-D7D5-95C3-1AF8-FB8F2EB80DD6}"/>
          </ac:spMkLst>
        </pc:spChg>
      </pc:sldChg>
      <pc:sldChg chg="modSp">
        <pc:chgData name="Peterson, Cassidy" userId="S::peterson.cassidy@epa.gov::f8f7160e-573c-44f1-9beb-cca5bac0a7a4" providerId="AD" clId="Web-{01C05010-6714-2EFF-AB66-AB99F79D271E}" dt="2023-08-25T19:35:52.563" v="423" actId="20577"/>
        <pc:sldMkLst>
          <pc:docMk/>
          <pc:sldMk cId="1808332779" sldId="786"/>
        </pc:sldMkLst>
        <pc:spChg chg="mod">
          <ac:chgData name="Peterson, Cassidy" userId="S::peterson.cassidy@epa.gov::f8f7160e-573c-44f1-9beb-cca5bac0a7a4" providerId="AD" clId="Web-{01C05010-6714-2EFF-AB66-AB99F79D271E}" dt="2023-08-25T19:35:52.563" v="423" actId="20577"/>
          <ac:spMkLst>
            <pc:docMk/>
            <pc:sldMk cId="1808332779" sldId="786"/>
            <ac:spMk id="3" creationId="{1737B382-1CD6-D633-EC60-678675A72B5F}"/>
          </ac:spMkLst>
        </pc:spChg>
      </pc:sldChg>
      <pc:sldChg chg="modSp">
        <pc:chgData name="Peterson, Cassidy" userId="S::peterson.cassidy@epa.gov::f8f7160e-573c-44f1-9beb-cca5bac0a7a4" providerId="AD" clId="Web-{01C05010-6714-2EFF-AB66-AB99F79D271E}" dt="2023-08-25T19:50:02.079" v="445" actId="20577"/>
        <pc:sldMkLst>
          <pc:docMk/>
          <pc:sldMk cId="31217378" sldId="788"/>
        </pc:sldMkLst>
        <pc:spChg chg="mod">
          <ac:chgData name="Peterson, Cassidy" userId="S::peterson.cassidy@epa.gov::f8f7160e-573c-44f1-9beb-cca5bac0a7a4" providerId="AD" clId="Web-{01C05010-6714-2EFF-AB66-AB99F79D271E}" dt="2023-08-25T19:50:02.079" v="445" actId="20577"/>
          <ac:spMkLst>
            <pc:docMk/>
            <pc:sldMk cId="31217378" sldId="788"/>
            <ac:spMk id="3" creationId="{A34B4214-27EC-B238-B091-D8E76FB5E9E2}"/>
          </ac:spMkLst>
        </pc:spChg>
      </pc:sldChg>
      <pc:sldChg chg="modSp">
        <pc:chgData name="Peterson, Cassidy" userId="S::peterson.cassidy@epa.gov::f8f7160e-573c-44f1-9beb-cca5bac0a7a4" providerId="AD" clId="Web-{01C05010-6714-2EFF-AB66-AB99F79D271E}" dt="2023-08-25T19:45:44.949" v="443" actId="20577"/>
        <pc:sldMkLst>
          <pc:docMk/>
          <pc:sldMk cId="724321182" sldId="789"/>
        </pc:sldMkLst>
        <pc:spChg chg="mod">
          <ac:chgData name="Peterson, Cassidy" userId="S::peterson.cassidy@epa.gov::f8f7160e-573c-44f1-9beb-cca5bac0a7a4" providerId="AD" clId="Web-{01C05010-6714-2EFF-AB66-AB99F79D271E}" dt="2023-08-25T19:45:44.949" v="443" actId="20577"/>
          <ac:spMkLst>
            <pc:docMk/>
            <pc:sldMk cId="724321182" sldId="789"/>
            <ac:spMk id="3" creationId="{38985BAD-C806-674C-E85E-BAC20EE1AAC5}"/>
          </ac:spMkLst>
        </pc:spChg>
      </pc:sldChg>
      <pc:sldChg chg="modSp">
        <pc:chgData name="Peterson, Cassidy" userId="S::peterson.cassidy@epa.gov::f8f7160e-573c-44f1-9beb-cca5bac0a7a4" providerId="AD" clId="Web-{01C05010-6714-2EFF-AB66-AB99F79D271E}" dt="2023-08-25T19:31:33.496" v="410" actId="20577"/>
        <pc:sldMkLst>
          <pc:docMk/>
          <pc:sldMk cId="2817781679" sldId="791"/>
        </pc:sldMkLst>
        <pc:spChg chg="mod">
          <ac:chgData name="Peterson, Cassidy" userId="S::peterson.cassidy@epa.gov::f8f7160e-573c-44f1-9beb-cca5bac0a7a4" providerId="AD" clId="Web-{01C05010-6714-2EFF-AB66-AB99F79D271E}" dt="2023-08-25T19:31:33.496" v="410" actId="20577"/>
          <ac:spMkLst>
            <pc:docMk/>
            <pc:sldMk cId="2817781679" sldId="791"/>
            <ac:spMk id="8" creationId="{4195A094-DE9E-40A3-988F-7F8D25FAAB51}"/>
          </ac:spMkLst>
        </pc:spChg>
      </pc:sldChg>
      <pc:sldChg chg="modSp">
        <pc:chgData name="Peterson, Cassidy" userId="S::peterson.cassidy@epa.gov::f8f7160e-573c-44f1-9beb-cca5bac0a7a4" providerId="AD" clId="Web-{01C05010-6714-2EFF-AB66-AB99F79D271E}" dt="2023-08-25T19:31:48.622" v="412" actId="20577"/>
        <pc:sldMkLst>
          <pc:docMk/>
          <pc:sldMk cId="3485331558" sldId="792"/>
        </pc:sldMkLst>
        <pc:spChg chg="mod">
          <ac:chgData name="Peterson, Cassidy" userId="S::peterson.cassidy@epa.gov::f8f7160e-573c-44f1-9beb-cca5bac0a7a4" providerId="AD" clId="Web-{01C05010-6714-2EFF-AB66-AB99F79D271E}" dt="2023-08-25T19:31:48.622" v="412" actId="20577"/>
          <ac:spMkLst>
            <pc:docMk/>
            <pc:sldMk cId="3485331558" sldId="792"/>
            <ac:spMk id="8" creationId="{4195A094-DE9E-40A3-988F-7F8D25FAAB51}"/>
          </ac:spMkLst>
        </pc:spChg>
      </pc:sldChg>
      <pc:sldChg chg="modSp">
        <pc:chgData name="Peterson, Cassidy" userId="S::peterson.cassidy@epa.gov::f8f7160e-573c-44f1-9beb-cca5bac0a7a4" providerId="AD" clId="Web-{01C05010-6714-2EFF-AB66-AB99F79D271E}" dt="2023-08-25T19:18:46.592" v="347" actId="20577"/>
        <pc:sldMkLst>
          <pc:docMk/>
          <pc:sldMk cId="829033183" sldId="793"/>
        </pc:sldMkLst>
        <pc:spChg chg="mod">
          <ac:chgData name="Peterson, Cassidy" userId="S::peterson.cassidy@epa.gov::f8f7160e-573c-44f1-9beb-cca5bac0a7a4" providerId="AD" clId="Web-{01C05010-6714-2EFF-AB66-AB99F79D271E}" dt="2023-08-25T19:18:46.592" v="347" actId="20577"/>
          <ac:spMkLst>
            <pc:docMk/>
            <pc:sldMk cId="829033183" sldId="793"/>
            <ac:spMk id="2" creationId="{5222607F-7522-2289-EC6A-B875D4CA31AA}"/>
          </ac:spMkLst>
        </pc:spChg>
      </pc:sldChg>
      <pc:sldChg chg="del modCm">
        <pc:chgData name="Peterson, Cassidy" userId="S::peterson.cassidy@epa.gov::f8f7160e-573c-44f1-9beb-cca5bac0a7a4" providerId="AD" clId="Web-{01C05010-6714-2EFF-AB66-AB99F79D271E}" dt="2023-08-25T19:19:56.312" v="349"/>
        <pc:sldMkLst>
          <pc:docMk/>
          <pc:sldMk cId="3508926090" sldId="794"/>
        </pc:sldMkLst>
      </pc:sldChg>
      <pc:sldChg chg="modSp">
        <pc:chgData name="Peterson, Cassidy" userId="S::peterson.cassidy@epa.gov::f8f7160e-573c-44f1-9beb-cca5bac0a7a4" providerId="AD" clId="Web-{01C05010-6714-2EFF-AB66-AB99F79D271E}" dt="2023-08-25T19:23:33.597" v="406" actId="20577"/>
        <pc:sldMkLst>
          <pc:docMk/>
          <pc:sldMk cId="2638330001" sldId="797"/>
        </pc:sldMkLst>
        <pc:spChg chg="mod">
          <ac:chgData name="Peterson, Cassidy" userId="S::peterson.cassidy@epa.gov::f8f7160e-573c-44f1-9beb-cca5bac0a7a4" providerId="AD" clId="Web-{01C05010-6714-2EFF-AB66-AB99F79D271E}" dt="2023-08-25T19:23:33.597" v="406" actId="20577"/>
          <ac:spMkLst>
            <pc:docMk/>
            <pc:sldMk cId="2638330001" sldId="797"/>
            <ac:spMk id="8" creationId="{4195A094-DE9E-40A3-988F-7F8D25FAAB51}"/>
          </ac:spMkLst>
        </pc:spChg>
      </pc:sldChg>
      <pc:sldChg chg="new del">
        <pc:chgData name="Peterson, Cassidy" userId="S::peterson.cassidy@epa.gov::f8f7160e-573c-44f1-9beb-cca5bac0a7a4" providerId="AD" clId="Web-{01C05010-6714-2EFF-AB66-AB99F79D271E}" dt="2023-08-25T16:53:00.551" v="261"/>
        <pc:sldMkLst>
          <pc:docMk/>
          <pc:sldMk cId="2116390331" sldId="800"/>
        </pc:sldMkLst>
      </pc:sldChg>
      <pc:sldChg chg="modSp add replId addCm modNotes">
        <pc:chgData name="Peterson, Cassidy" userId="S::peterson.cassidy@epa.gov::f8f7160e-573c-44f1-9beb-cca5bac0a7a4" providerId="AD" clId="Web-{01C05010-6714-2EFF-AB66-AB99F79D271E}" dt="2023-08-25T19:32:38.747" v="413"/>
        <pc:sldMkLst>
          <pc:docMk/>
          <pc:sldMk cId="3174378926" sldId="800"/>
        </pc:sldMkLst>
        <pc:spChg chg="mod">
          <ac:chgData name="Peterson, Cassidy" userId="S::peterson.cassidy@epa.gov::f8f7160e-573c-44f1-9beb-cca5bac0a7a4" providerId="AD" clId="Web-{01C05010-6714-2EFF-AB66-AB99F79D271E}" dt="2023-08-25T19:17:51.560" v="345" actId="14100"/>
          <ac:spMkLst>
            <pc:docMk/>
            <pc:sldMk cId="3174378926" sldId="800"/>
            <ac:spMk id="3" creationId="{5EE81534-9168-D776-C7E9-791E8CF1395F}"/>
          </ac:spMkLst>
        </pc:spChg>
      </pc:sldChg>
      <pc:sldChg chg="new del">
        <pc:chgData name="Peterson, Cassidy" userId="S::peterson.cassidy@epa.gov::f8f7160e-573c-44f1-9beb-cca5bac0a7a4" providerId="AD" clId="Web-{01C05010-6714-2EFF-AB66-AB99F79D271E}" dt="2023-08-28T17:07:26.562" v="527"/>
        <pc:sldMkLst>
          <pc:docMk/>
          <pc:sldMk cId="1157591280" sldId="801"/>
        </pc:sldMkLst>
      </pc:sldChg>
      <pc:sldChg chg="new del">
        <pc:chgData name="Peterson, Cassidy" userId="S::peterson.cassidy@epa.gov::f8f7160e-573c-44f1-9beb-cca5bac0a7a4" providerId="AD" clId="Web-{01C05010-6714-2EFF-AB66-AB99F79D271E}" dt="2023-08-25T16:59:02.556" v="301"/>
        <pc:sldMkLst>
          <pc:docMk/>
          <pc:sldMk cId="2380944930" sldId="801"/>
        </pc:sldMkLst>
      </pc:sldChg>
      <pc:sldChg chg="modSp new ord">
        <pc:chgData name="Peterson, Cassidy" userId="S::peterson.cassidy@epa.gov::f8f7160e-573c-44f1-9beb-cca5bac0a7a4" providerId="AD" clId="Web-{01C05010-6714-2EFF-AB66-AB99F79D271E}" dt="2023-08-28T17:31:12.444" v="661" actId="20577"/>
        <pc:sldMkLst>
          <pc:docMk/>
          <pc:sldMk cId="3282830849" sldId="801"/>
        </pc:sldMkLst>
        <pc:spChg chg="mod">
          <ac:chgData name="Peterson, Cassidy" userId="S::peterson.cassidy@epa.gov::f8f7160e-573c-44f1-9beb-cca5bac0a7a4" providerId="AD" clId="Web-{01C05010-6714-2EFF-AB66-AB99F79D271E}" dt="2023-08-28T17:09:46.205" v="553" actId="20577"/>
          <ac:spMkLst>
            <pc:docMk/>
            <pc:sldMk cId="3282830849" sldId="801"/>
            <ac:spMk id="2" creationId="{A10F9AD8-81A5-830E-F21D-9613675DEEED}"/>
          </ac:spMkLst>
        </pc:spChg>
        <pc:spChg chg="mod">
          <ac:chgData name="Peterson, Cassidy" userId="S::peterson.cassidy@epa.gov::f8f7160e-573c-44f1-9beb-cca5bac0a7a4" providerId="AD" clId="Web-{01C05010-6714-2EFF-AB66-AB99F79D271E}" dt="2023-08-28T17:31:12.444" v="661" actId="20577"/>
          <ac:spMkLst>
            <pc:docMk/>
            <pc:sldMk cId="3282830849" sldId="801"/>
            <ac:spMk id="3" creationId="{FFCB5FA3-CE90-9624-3041-9A4E170ABBAA}"/>
          </ac:spMkLst>
        </pc:spChg>
      </pc:sldChg>
    </pc:docChg>
  </pc:docChgLst>
  <pc:docChgLst>
    <pc:chgData name="Peterson, Cassidy" userId="S::peterson.cassidy@epa.gov::f8f7160e-573c-44f1-9beb-cca5bac0a7a4" providerId="AD" clId="Web-{47A32505-A313-88EC-6940-34C2D1EC46DC}"/>
    <pc:docChg chg="mod addSld delSld modSld sldOrd">
      <pc:chgData name="Peterson, Cassidy" userId="S::peterson.cassidy@epa.gov::f8f7160e-573c-44f1-9beb-cca5bac0a7a4" providerId="AD" clId="Web-{47A32505-A313-88EC-6940-34C2D1EC46DC}" dt="2023-06-30T20:17:25.482" v="497" actId="20577"/>
      <pc:docMkLst>
        <pc:docMk/>
      </pc:docMkLst>
      <pc:sldChg chg="modSp">
        <pc:chgData name="Peterson, Cassidy" userId="S::peterson.cassidy@epa.gov::f8f7160e-573c-44f1-9beb-cca5bac0a7a4" providerId="AD" clId="Web-{47A32505-A313-88EC-6940-34C2D1EC46DC}" dt="2023-06-30T18:37:57.856" v="125" actId="20577"/>
        <pc:sldMkLst>
          <pc:docMk/>
          <pc:sldMk cId="3385079987" sldId="269"/>
        </pc:sldMkLst>
        <pc:spChg chg="mod">
          <ac:chgData name="Peterson, Cassidy" userId="S::peterson.cassidy@epa.gov::f8f7160e-573c-44f1-9beb-cca5bac0a7a4" providerId="AD" clId="Web-{47A32505-A313-88EC-6940-34C2D1EC46DC}" dt="2023-06-30T18:37:57.856" v="125" actId="20577"/>
          <ac:spMkLst>
            <pc:docMk/>
            <pc:sldMk cId="3385079987" sldId="269"/>
            <ac:spMk id="8" creationId="{4195A094-DE9E-40A3-988F-7F8D25FAAB51}"/>
          </ac:spMkLst>
        </pc:spChg>
      </pc:sldChg>
      <pc:sldChg chg="modSp">
        <pc:chgData name="Peterson, Cassidy" userId="S::peterson.cassidy@epa.gov::f8f7160e-573c-44f1-9beb-cca5bac0a7a4" providerId="AD" clId="Web-{47A32505-A313-88EC-6940-34C2D1EC46DC}" dt="2023-06-30T18:36:19.590" v="61" actId="20577"/>
        <pc:sldMkLst>
          <pc:docMk/>
          <pc:sldMk cId="925080617" sldId="270"/>
        </pc:sldMkLst>
        <pc:spChg chg="mod">
          <ac:chgData name="Peterson, Cassidy" userId="S::peterson.cassidy@epa.gov::f8f7160e-573c-44f1-9beb-cca5bac0a7a4" providerId="AD" clId="Web-{47A32505-A313-88EC-6940-34C2D1EC46DC}" dt="2023-06-30T18:35:52.277" v="46" actId="20577"/>
          <ac:spMkLst>
            <pc:docMk/>
            <pc:sldMk cId="925080617" sldId="270"/>
            <ac:spMk id="2" creationId="{DF0F0D26-A9F9-4179-A06C-500EAE34A3CA}"/>
          </ac:spMkLst>
        </pc:spChg>
        <pc:spChg chg="mod">
          <ac:chgData name="Peterson, Cassidy" userId="S::peterson.cassidy@epa.gov::f8f7160e-573c-44f1-9beb-cca5bac0a7a4" providerId="AD" clId="Web-{47A32505-A313-88EC-6940-34C2D1EC46DC}" dt="2023-06-30T18:36:19.590" v="61" actId="20577"/>
          <ac:spMkLst>
            <pc:docMk/>
            <pc:sldMk cId="925080617" sldId="270"/>
            <ac:spMk id="3" creationId="{F089E1DB-B32C-404C-9D63-E0745BB1B19B}"/>
          </ac:spMkLst>
        </pc:spChg>
      </pc:sldChg>
      <pc:sldChg chg="modSp">
        <pc:chgData name="Peterson, Cassidy" userId="S::peterson.cassidy@epa.gov::f8f7160e-573c-44f1-9beb-cca5bac0a7a4" providerId="AD" clId="Web-{47A32505-A313-88EC-6940-34C2D1EC46DC}" dt="2023-06-30T19:09:31.362" v="162" actId="20577"/>
        <pc:sldMkLst>
          <pc:docMk/>
          <pc:sldMk cId="2048515753" sldId="271"/>
        </pc:sldMkLst>
        <pc:spChg chg="mod">
          <ac:chgData name="Peterson, Cassidy" userId="S::peterson.cassidy@epa.gov::f8f7160e-573c-44f1-9beb-cca5bac0a7a4" providerId="AD" clId="Web-{47A32505-A313-88EC-6940-34C2D1EC46DC}" dt="2023-06-30T19:09:31.362" v="162" actId="20577"/>
          <ac:spMkLst>
            <pc:docMk/>
            <pc:sldMk cId="2048515753" sldId="271"/>
            <ac:spMk id="8" creationId="{4195A094-DE9E-40A3-988F-7F8D25FAAB51}"/>
          </ac:spMkLst>
        </pc:spChg>
      </pc:sldChg>
      <pc:sldChg chg="modSp">
        <pc:chgData name="Peterson, Cassidy" userId="S::peterson.cassidy@epa.gov::f8f7160e-573c-44f1-9beb-cca5bac0a7a4" providerId="AD" clId="Web-{47A32505-A313-88EC-6940-34C2D1EC46DC}" dt="2023-06-30T19:07:00.423" v="155" actId="20577"/>
        <pc:sldMkLst>
          <pc:docMk/>
          <pc:sldMk cId="336933805" sldId="273"/>
        </pc:sldMkLst>
        <pc:spChg chg="mod">
          <ac:chgData name="Peterson, Cassidy" userId="S::peterson.cassidy@epa.gov::f8f7160e-573c-44f1-9beb-cca5bac0a7a4" providerId="AD" clId="Web-{47A32505-A313-88EC-6940-34C2D1EC46DC}" dt="2023-06-30T19:07:00.423" v="155" actId="20577"/>
          <ac:spMkLst>
            <pc:docMk/>
            <pc:sldMk cId="336933805" sldId="273"/>
            <ac:spMk id="8" creationId="{4195A094-DE9E-40A3-988F-7F8D25FAAB51}"/>
          </ac:spMkLst>
        </pc:spChg>
      </pc:sldChg>
      <pc:sldChg chg="addCm">
        <pc:chgData name="Peterson, Cassidy" userId="S::peterson.cassidy@epa.gov::f8f7160e-573c-44f1-9beb-cca5bac0a7a4" providerId="AD" clId="Web-{47A32505-A313-88EC-6940-34C2D1EC46DC}" dt="2023-06-30T20:16:20.043" v="495"/>
        <pc:sldMkLst>
          <pc:docMk/>
          <pc:sldMk cId="4135303046" sldId="276"/>
        </pc:sldMkLst>
      </pc:sldChg>
      <pc:sldChg chg="modSp">
        <pc:chgData name="Peterson, Cassidy" userId="S::peterson.cassidy@epa.gov::f8f7160e-573c-44f1-9beb-cca5bac0a7a4" providerId="AD" clId="Web-{47A32505-A313-88EC-6940-34C2D1EC46DC}" dt="2023-06-30T20:17:25.482" v="497" actId="20577"/>
        <pc:sldMkLst>
          <pc:docMk/>
          <pc:sldMk cId="1859967209" sldId="278"/>
        </pc:sldMkLst>
        <pc:spChg chg="mod">
          <ac:chgData name="Peterson, Cassidy" userId="S::peterson.cassidy@epa.gov::f8f7160e-573c-44f1-9beb-cca5bac0a7a4" providerId="AD" clId="Web-{47A32505-A313-88EC-6940-34C2D1EC46DC}" dt="2023-06-30T20:17:25.482" v="497" actId="20577"/>
          <ac:spMkLst>
            <pc:docMk/>
            <pc:sldMk cId="1859967209" sldId="278"/>
            <ac:spMk id="8" creationId="{4195A094-DE9E-40A3-988F-7F8D25FAAB51}"/>
          </ac:spMkLst>
        </pc:spChg>
      </pc:sldChg>
      <pc:sldChg chg="del">
        <pc:chgData name="Peterson, Cassidy" userId="S::peterson.cassidy@epa.gov::f8f7160e-573c-44f1-9beb-cca5bac0a7a4" providerId="AD" clId="Web-{47A32505-A313-88EC-6940-34C2D1EC46DC}" dt="2023-06-30T19:58:01.092" v="433"/>
        <pc:sldMkLst>
          <pc:docMk/>
          <pc:sldMk cId="1817817539" sldId="299"/>
        </pc:sldMkLst>
      </pc:sldChg>
      <pc:sldChg chg="del">
        <pc:chgData name="Peterson, Cassidy" userId="S::peterson.cassidy@epa.gov::f8f7160e-573c-44f1-9beb-cca5bac0a7a4" providerId="AD" clId="Web-{47A32505-A313-88EC-6940-34C2D1EC46DC}" dt="2023-06-30T19:11:29.567" v="199"/>
        <pc:sldMkLst>
          <pc:docMk/>
          <pc:sldMk cId="2697322004" sldId="300"/>
        </pc:sldMkLst>
      </pc:sldChg>
      <pc:sldChg chg="del">
        <pc:chgData name="Peterson, Cassidy" userId="S::peterson.cassidy@epa.gov::f8f7160e-573c-44f1-9beb-cca5bac0a7a4" providerId="AD" clId="Web-{47A32505-A313-88EC-6940-34C2D1EC46DC}" dt="2023-06-30T19:11:33.645" v="200"/>
        <pc:sldMkLst>
          <pc:docMk/>
          <pc:sldMk cId="3134551551" sldId="301"/>
        </pc:sldMkLst>
      </pc:sldChg>
      <pc:sldChg chg="addSp modSp ord">
        <pc:chgData name="Peterson, Cassidy" userId="S::peterson.cassidy@epa.gov::f8f7160e-573c-44f1-9beb-cca5bac0a7a4" providerId="AD" clId="Web-{47A32505-A313-88EC-6940-34C2D1EC46DC}" dt="2023-06-30T19:40:53.009" v="416" actId="14100"/>
        <pc:sldMkLst>
          <pc:docMk/>
          <pc:sldMk cId="2699564957" sldId="302"/>
        </pc:sldMkLst>
        <pc:spChg chg="mod">
          <ac:chgData name="Peterson, Cassidy" userId="S::peterson.cassidy@epa.gov::f8f7160e-573c-44f1-9beb-cca5bac0a7a4" providerId="AD" clId="Web-{47A32505-A313-88EC-6940-34C2D1EC46DC}" dt="2023-06-30T19:40:32.274" v="408" actId="14100"/>
          <ac:spMkLst>
            <pc:docMk/>
            <pc:sldMk cId="2699564957" sldId="302"/>
            <ac:spMk id="3" creationId="{328484B5-2E25-4808-BDC3-AE8AF908078B}"/>
          </ac:spMkLst>
        </pc:spChg>
        <pc:spChg chg="add mod">
          <ac:chgData name="Peterson, Cassidy" userId="S::peterson.cassidy@epa.gov::f8f7160e-573c-44f1-9beb-cca5bac0a7a4" providerId="AD" clId="Web-{47A32505-A313-88EC-6940-34C2D1EC46DC}" dt="2023-06-30T19:40:48.368" v="415" actId="20577"/>
          <ac:spMkLst>
            <pc:docMk/>
            <pc:sldMk cId="2699564957" sldId="302"/>
            <ac:spMk id="5" creationId="{0E13B57E-5D34-0E69-2C85-653B705468DE}"/>
          </ac:spMkLst>
        </pc:spChg>
        <pc:spChg chg="mod">
          <ac:chgData name="Peterson, Cassidy" userId="S::peterson.cassidy@epa.gov::f8f7160e-573c-44f1-9beb-cca5bac0a7a4" providerId="AD" clId="Web-{47A32505-A313-88EC-6940-34C2D1EC46DC}" dt="2023-06-30T19:40:53.009" v="416" actId="14100"/>
          <ac:spMkLst>
            <pc:docMk/>
            <pc:sldMk cId="2699564957" sldId="302"/>
            <ac:spMk id="7" creationId="{6894BCF4-96E4-4D2E-BF9C-2D176D39E686}"/>
          </ac:spMkLst>
        </pc:spChg>
      </pc:sldChg>
      <pc:sldChg chg="del">
        <pc:chgData name="Peterson, Cassidy" userId="S::peterson.cassidy@epa.gov::f8f7160e-573c-44f1-9beb-cca5bac0a7a4" providerId="AD" clId="Web-{47A32505-A313-88EC-6940-34C2D1EC46DC}" dt="2023-06-30T19:39:05.180" v="392"/>
        <pc:sldMkLst>
          <pc:docMk/>
          <pc:sldMk cId="2029727359" sldId="303"/>
        </pc:sldMkLst>
      </pc:sldChg>
      <pc:sldChg chg="modSp ord">
        <pc:chgData name="Peterson, Cassidy" userId="S::peterson.cassidy@epa.gov::f8f7160e-573c-44f1-9beb-cca5bac0a7a4" providerId="AD" clId="Web-{47A32505-A313-88EC-6940-34C2D1EC46DC}" dt="2023-06-30T19:18:28.962" v="240"/>
        <pc:sldMkLst>
          <pc:docMk/>
          <pc:sldMk cId="469844339" sldId="304"/>
        </pc:sldMkLst>
        <pc:spChg chg="mod">
          <ac:chgData name="Peterson, Cassidy" userId="S::peterson.cassidy@epa.gov::f8f7160e-573c-44f1-9beb-cca5bac0a7a4" providerId="AD" clId="Web-{47A32505-A313-88EC-6940-34C2D1EC46DC}" dt="2023-06-30T19:17:57.509" v="239" actId="20577"/>
          <ac:spMkLst>
            <pc:docMk/>
            <pc:sldMk cId="469844339" sldId="304"/>
            <ac:spMk id="2" creationId="{B85E227D-54FD-4B09-AB91-F515DEB65AC0}"/>
          </ac:spMkLst>
        </pc:spChg>
        <pc:spChg chg="mod">
          <ac:chgData name="Peterson, Cassidy" userId="S::peterson.cassidy@epa.gov::f8f7160e-573c-44f1-9beb-cca5bac0a7a4" providerId="AD" clId="Web-{47A32505-A313-88EC-6940-34C2D1EC46DC}" dt="2023-06-30T19:10:48.254" v="198" actId="20577"/>
          <ac:spMkLst>
            <pc:docMk/>
            <pc:sldMk cId="469844339" sldId="304"/>
            <ac:spMk id="3" creationId="{043854BE-B26D-450A-AFAF-A13B132DDE0E}"/>
          </ac:spMkLst>
        </pc:spChg>
      </pc:sldChg>
      <pc:sldChg chg="addCm">
        <pc:chgData name="Peterson, Cassidy" userId="S::peterson.cassidy@epa.gov::f8f7160e-573c-44f1-9beb-cca5bac0a7a4" providerId="AD" clId="Web-{47A32505-A313-88EC-6940-34C2D1EC46DC}" dt="2023-06-30T19:05:21.625" v="130"/>
        <pc:sldMkLst>
          <pc:docMk/>
          <pc:sldMk cId="2561351686" sldId="719"/>
        </pc:sldMkLst>
      </pc:sldChg>
      <pc:sldChg chg="modSp">
        <pc:chgData name="Peterson, Cassidy" userId="S::peterson.cassidy@epa.gov::f8f7160e-573c-44f1-9beb-cca5bac0a7a4" providerId="AD" clId="Web-{47A32505-A313-88EC-6940-34C2D1EC46DC}" dt="2023-06-30T19:59:05.187" v="466" actId="20577"/>
        <pc:sldMkLst>
          <pc:docMk/>
          <pc:sldMk cId="399303329" sldId="722"/>
        </pc:sldMkLst>
        <pc:spChg chg="mod">
          <ac:chgData name="Peterson, Cassidy" userId="S::peterson.cassidy@epa.gov::f8f7160e-573c-44f1-9beb-cca5bac0a7a4" providerId="AD" clId="Web-{47A32505-A313-88EC-6940-34C2D1EC46DC}" dt="2023-06-30T19:59:05.187" v="466" actId="20577"/>
          <ac:spMkLst>
            <pc:docMk/>
            <pc:sldMk cId="399303329" sldId="722"/>
            <ac:spMk id="4" creationId="{B70B9A4A-AEE5-436F-9D21-079A2A6C43C2}"/>
          </ac:spMkLst>
        </pc:spChg>
      </pc:sldChg>
      <pc:sldChg chg="modSp">
        <pc:chgData name="Peterson, Cassidy" userId="S::peterson.cassidy@epa.gov::f8f7160e-573c-44f1-9beb-cca5bac0a7a4" providerId="AD" clId="Web-{47A32505-A313-88EC-6940-34C2D1EC46DC}" dt="2023-06-30T19:59:31.141" v="492"/>
        <pc:sldMkLst>
          <pc:docMk/>
          <pc:sldMk cId="1345484301" sldId="723"/>
        </pc:sldMkLst>
        <pc:graphicFrameChg chg="mod modGraphic">
          <ac:chgData name="Peterson, Cassidy" userId="S::peterson.cassidy@epa.gov::f8f7160e-573c-44f1-9beb-cca5bac0a7a4" providerId="AD" clId="Web-{47A32505-A313-88EC-6940-34C2D1EC46DC}" dt="2023-06-30T19:59:31.141" v="492"/>
          <ac:graphicFrameMkLst>
            <pc:docMk/>
            <pc:sldMk cId="1345484301" sldId="723"/>
            <ac:graphicFrameMk id="9" creationId="{62153310-3C9B-4A8D-8CFC-D2DA80424615}"/>
          </ac:graphicFrameMkLst>
        </pc:graphicFrameChg>
      </pc:sldChg>
      <pc:sldChg chg="modSp">
        <pc:chgData name="Peterson, Cassidy" userId="S::peterson.cassidy@epa.gov::f8f7160e-573c-44f1-9beb-cca5bac0a7a4" providerId="AD" clId="Web-{47A32505-A313-88EC-6940-34C2D1EC46DC}" dt="2023-06-30T20:15:42.620" v="494" actId="20577"/>
        <pc:sldMkLst>
          <pc:docMk/>
          <pc:sldMk cId="3578012341" sldId="725"/>
        </pc:sldMkLst>
        <pc:spChg chg="mod">
          <ac:chgData name="Peterson, Cassidy" userId="S::peterson.cassidy@epa.gov::f8f7160e-573c-44f1-9beb-cca5bac0a7a4" providerId="AD" clId="Web-{47A32505-A313-88EC-6940-34C2D1EC46DC}" dt="2023-06-30T20:15:42.620" v="494" actId="20577"/>
          <ac:spMkLst>
            <pc:docMk/>
            <pc:sldMk cId="3578012341" sldId="725"/>
            <ac:spMk id="4" creationId="{72C9C23C-EAB2-4D73-8638-13D73A70A9EE}"/>
          </ac:spMkLst>
        </pc:spChg>
      </pc:sldChg>
      <pc:sldChg chg="addCm">
        <pc:chgData name="Peterson, Cassidy" userId="S::peterson.cassidy@epa.gov::f8f7160e-573c-44f1-9beb-cca5bac0a7a4" providerId="AD" clId="Web-{47A32505-A313-88EC-6940-34C2D1EC46DC}" dt="2023-06-30T18:48:23.770" v="129"/>
        <pc:sldMkLst>
          <pc:docMk/>
          <pc:sldMk cId="666477078" sldId="728"/>
        </pc:sldMkLst>
      </pc:sldChg>
      <pc:sldChg chg="del">
        <pc:chgData name="Peterson, Cassidy" userId="S::peterson.cassidy@epa.gov::f8f7160e-573c-44f1-9beb-cca5bac0a7a4" providerId="AD" clId="Web-{47A32505-A313-88EC-6940-34C2D1EC46DC}" dt="2023-06-30T19:57:53.467" v="432"/>
        <pc:sldMkLst>
          <pc:docMk/>
          <pc:sldMk cId="415885475" sldId="729"/>
        </pc:sldMkLst>
      </pc:sldChg>
      <pc:sldChg chg="modSp del">
        <pc:chgData name="Peterson, Cassidy" userId="S::peterson.cassidy@epa.gov::f8f7160e-573c-44f1-9beb-cca5bac0a7a4" providerId="AD" clId="Web-{47A32505-A313-88EC-6940-34C2D1EC46DC}" dt="2023-06-30T19:57:45.669" v="431"/>
        <pc:sldMkLst>
          <pc:docMk/>
          <pc:sldMk cId="2189746361" sldId="730"/>
        </pc:sldMkLst>
        <pc:spChg chg="mod">
          <ac:chgData name="Peterson, Cassidy" userId="S::peterson.cassidy@epa.gov::f8f7160e-573c-44f1-9beb-cca5bac0a7a4" providerId="AD" clId="Web-{47A32505-A313-88EC-6940-34C2D1EC46DC}" dt="2023-06-30T19:17:37.102" v="234" actId="20577"/>
          <ac:spMkLst>
            <pc:docMk/>
            <pc:sldMk cId="2189746361" sldId="730"/>
            <ac:spMk id="3" creationId="{9573B8B8-238A-4A6D-8752-BC936DA8A655}"/>
          </ac:spMkLst>
        </pc:spChg>
      </pc:sldChg>
      <pc:sldChg chg="modSp">
        <pc:chgData name="Peterson, Cassidy" userId="S::peterson.cassidy@epa.gov::f8f7160e-573c-44f1-9beb-cca5bac0a7a4" providerId="AD" clId="Web-{47A32505-A313-88EC-6940-34C2D1EC46DC}" dt="2023-06-30T19:58:21.811" v="443" actId="20577"/>
        <pc:sldMkLst>
          <pc:docMk/>
          <pc:sldMk cId="131215677" sldId="779"/>
        </pc:sldMkLst>
        <pc:spChg chg="mod">
          <ac:chgData name="Peterson, Cassidy" userId="S::peterson.cassidy@epa.gov::f8f7160e-573c-44f1-9beb-cca5bac0a7a4" providerId="AD" clId="Web-{47A32505-A313-88EC-6940-34C2D1EC46DC}" dt="2023-06-30T19:58:21.811" v="443" actId="20577"/>
          <ac:spMkLst>
            <pc:docMk/>
            <pc:sldMk cId="131215677" sldId="779"/>
            <ac:spMk id="8" creationId="{4195A094-DE9E-40A3-988F-7F8D25FAAB51}"/>
          </ac:spMkLst>
        </pc:spChg>
      </pc:sldChg>
      <pc:sldChg chg="modSp new">
        <pc:chgData name="Peterson, Cassidy" userId="S::peterson.cassidy@epa.gov::f8f7160e-573c-44f1-9beb-cca5bac0a7a4" providerId="AD" clId="Web-{47A32505-A313-88EC-6940-34C2D1EC46DC}" dt="2023-06-30T19:57:27.747" v="430" actId="20577"/>
        <pc:sldMkLst>
          <pc:docMk/>
          <pc:sldMk cId="3869545174" sldId="781"/>
        </pc:sldMkLst>
        <pc:spChg chg="mod">
          <ac:chgData name="Peterson, Cassidy" userId="S::peterson.cassidy@epa.gov::f8f7160e-573c-44f1-9beb-cca5bac0a7a4" providerId="AD" clId="Web-{47A32505-A313-88EC-6940-34C2D1EC46DC}" dt="2023-06-30T19:57:15.169" v="428" actId="20577"/>
          <ac:spMkLst>
            <pc:docMk/>
            <pc:sldMk cId="3869545174" sldId="781"/>
            <ac:spMk id="2" creationId="{E1A9D395-E13F-0784-A77C-459D22D8663E}"/>
          </ac:spMkLst>
        </pc:spChg>
        <pc:spChg chg="mod">
          <ac:chgData name="Peterson, Cassidy" userId="S::peterson.cassidy@epa.gov::f8f7160e-573c-44f1-9beb-cca5bac0a7a4" providerId="AD" clId="Web-{47A32505-A313-88EC-6940-34C2D1EC46DC}" dt="2023-06-30T19:57:27.747" v="430" actId="20577"/>
          <ac:spMkLst>
            <pc:docMk/>
            <pc:sldMk cId="3869545174" sldId="781"/>
            <ac:spMk id="3" creationId="{5EE81534-9168-D776-C7E9-791E8CF1395F}"/>
          </ac:spMkLst>
        </pc:spChg>
      </pc:sldChg>
    </pc:docChg>
  </pc:docChgLst>
  <pc:docChgLst>
    <pc:chgData name="Peterson, Cassidy" userId="f8f7160e-573c-44f1-9beb-cca5bac0a7a4" providerId="ADAL" clId="{48727435-4166-4F17-A7B9-A3B272007D9E}"/>
    <pc:docChg chg="undo custSel addSld delSld modSld sldOrd">
      <pc:chgData name="Peterson, Cassidy" userId="f8f7160e-573c-44f1-9beb-cca5bac0a7a4" providerId="ADAL" clId="{48727435-4166-4F17-A7B9-A3B272007D9E}" dt="2023-08-04T16:35:52.782" v="1194"/>
      <pc:docMkLst>
        <pc:docMk/>
      </pc:docMkLst>
      <pc:sldChg chg="addCm delCm">
        <pc:chgData name="Peterson, Cassidy" userId="f8f7160e-573c-44f1-9beb-cca5bac0a7a4" providerId="ADAL" clId="{48727435-4166-4F17-A7B9-A3B272007D9E}" dt="2023-08-04T16:34:18.936" v="1192"/>
        <pc:sldMkLst>
          <pc:docMk/>
          <pc:sldMk cId="3385079987" sldId="269"/>
        </pc:sldMkLst>
      </pc:sldChg>
      <pc:sldChg chg="modSp mod">
        <pc:chgData name="Peterson, Cassidy" userId="f8f7160e-573c-44f1-9beb-cca5bac0a7a4" providerId="ADAL" clId="{48727435-4166-4F17-A7B9-A3B272007D9E}" dt="2023-08-04T16:14:47.894" v="1058" actId="20577"/>
        <pc:sldMkLst>
          <pc:docMk/>
          <pc:sldMk cId="2048515753" sldId="271"/>
        </pc:sldMkLst>
        <pc:spChg chg="mod">
          <ac:chgData name="Peterson, Cassidy" userId="f8f7160e-573c-44f1-9beb-cca5bac0a7a4" providerId="ADAL" clId="{48727435-4166-4F17-A7B9-A3B272007D9E}" dt="2023-08-04T16:14:47.894" v="1058" actId="20577"/>
          <ac:spMkLst>
            <pc:docMk/>
            <pc:sldMk cId="2048515753" sldId="271"/>
            <ac:spMk id="8" creationId="{4195A094-DE9E-40A3-988F-7F8D25FAAB51}"/>
          </ac:spMkLst>
        </pc:spChg>
      </pc:sldChg>
      <pc:sldChg chg="modSp mod">
        <pc:chgData name="Peterson, Cassidy" userId="f8f7160e-573c-44f1-9beb-cca5bac0a7a4" providerId="ADAL" clId="{48727435-4166-4F17-A7B9-A3B272007D9E}" dt="2023-08-04T14:12:32.044" v="300" actId="13926"/>
        <pc:sldMkLst>
          <pc:docMk/>
          <pc:sldMk cId="336933805" sldId="273"/>
        </pc:sldMkLst>
        <pc:spChg chg="mod">
          <ac:chgData name="Peterson, Cassidy" userId="f8f7160e-573c-44f1-9beb-cca5bac0a7a4" providerId="ADAL" clId="{48727435-4166-4F17-A7B9-A3B272007D9E}" dt="2023-08-04T14:12:32.044" v="300" actId="13926"/>
          <ac:spMkLst>
            <pc:docMk/>
            <pc:sldMk cId="336933805" sldId="273"/>
            <ac:spMk id="8" creationId="{4195A094-DE9E-40A3-988F-7F8D25FAAB51}"/>
          </ac:spMkLst>
        </pc:spChg>
      </pc:sldChg>
      <pc:sldChg chg="modSp mod modCm">
        <pc:chgData name="Peterson, Cassidy" userId="f8f7160e-573c-44f1-9beb-cca5bac0a7a4" providerId="ADAL" clId="{48727435-4166-4F17-A7B9-A3B272007D9E}" dt="2023-08-04T16:18:32.903" v="1080" actId="13926"/>
        <pc:sldMkLst>
          <pc:docMk/>
          <pc:sldMk cId="4135303046" sldId="276"/>
        </pc:sldMkLst>
        <pc:spChg chg="mod">
          <ac:chgData name="Peterson, Cassidy" userId="f8f7160e-573c-44f1-9beb-cca5bac0a7a4" providerId="ADAL" clId="{48727435-4166-4F17-A7B9-A3B272007D9E}" dt="2023-08-04T16:18:32.903" v="1080" actId="13926"/>
          <ac:spMkLst>
            <pc:docMk/>
            <pc:sldMk cId="4135303046" sldId="276"/>
            <ac:spMk id="8" creationId="{4195A094-DE9E-40A3-988F-7F8D25FAAB51}"/>
          </ac:spMkLst>
        </pc:spChg>
      </pc:sldChg>
      <pc:sldChg chg="modSp mod">
        <pc:chgData name="Peterson, Cassidy" userId="f8f7160e-573c-44f1-9beb-cca5bac0a7a4" providerId="ADAL" clId="{48727435-4166-4F17-A7B9-A3B272007D9E}" dt="2023-08-04T15:06:46.744" v="565" actId="14100"/>
        <pc:sldMkLst>
          <pc:docMk/>
          <pc:sldMk cId="3881036209" sldId="277"/>
        </pc:sldMkLst>
        <pc:spChg chg="mod">
          <ac:chgData name="Peterson, Cassidy" userId="f8f7160e-573c-44f1-9beb-cca5bac0a7a4" providerId="ADAL" clId="{48727435-4166-4F17-A7B9-A3B272007D9E}" dt="2023-08-04T13:35:02.221" v="79" actId="20577"/>
          <ac:spMkLst>
            <pc:docMk/>
            <pc:sldMk cId="3881036209" sldId="277"/>
            <ac:spMk id="2" creationId="{58E8B316-F935-45D3-99B0-6CEF57995F61}"/>
          </ac:spMkLst>
        </pc:spChg>
        <pc:spChg chg="mod">
          <ac:chgData name="Peterson, Cassidy" userId="f8f7160e-573c-44f1-9beb-cca5bac0a7a4" providerId="ADAL" clId="{48727435-4166-4F17-A7B9-A3B272007D9E}" dt="2023-08-04T15:06:46.744" v="565" actId="14100"/>
          <ac:spMkLst>
            <pc:docMk/>
            <pc:sldMk cId="3881036209" sldId="277"/>
            <ac:spMk id="8" creationId="{4195A094-DE9E-40A3-988F-7F8D25FAAB51}"/>
          </ac:spMkLst>
        </pc:spChg>
      </pc:sldChg>
      <pc:sldChg chg="modSp mod">
        <pc:chgData name="Peterson, Cassidy" userId="f8f7160e-573c-44f1-9beb-cca5bac0a7a4" providerId="ADAL" clId="{48727435-4166-4F17-A7B9-A3B272007D9E}" dt="2023-08-04T15:07:09.531" v="567" actId="11"/>
        <pc:sldMkLst>
          <pc:docMk/>
          <pc:sldMk cId="1859967209" sldId="278"/>
        </pc:sldMkLst>
        <pc:spChg chg="mod">
          <ac:chgData name="Peterson, Cassidy" userId="f8f7160e-573c-44f1-9beb-cca5bac0a7a4" providerId="ADAL" clId="{48727435-4166-4F17-A7B9-A3B272007D9E}" dt="2023-08-04T13:35:08.809" v="83" actId="20577"/>
          <ac:spMkLst>
            <pc:docMk/>
            <pc:sldMk cId="1859967209" sldId="278"/>
            <ac:spMk id="2" creationId="{58E8B316-F935-45D3-99B0-6CEF57995F61}"/>
          </ac:spMkLst>
        </pc:spChg>
        <pc:spChg chg="mod">
          <ac:chgData name="Peterson, Cassidy" userId="f8f7160e-573c-44f1-9beb-cca5bac0a7a4" providerId="ADAL" clId="{48727435-4166-4F17-A7B9-A3B272007D9E}" dt="2023-08-04T15:07:09.531" v="567" actId="11"/>
          <ac:spMkLst>
            <pc:docMk/>
            <pc:sldMk cId="1859967209" sldId="278"/>
            <ac:spMk id="8" creationId="{4195A094-DE9E-40A3-988F-7F8D25FAAB51}"/>
          </ac:spMkLst>
        </pc:spChg>
      </pc:sldChg>
      <pc:sldChg chg="modSp mod">
        <pc:chgData name="Peterson, Cassidy" userId="f8f7160e-573c-44f1-9beb-cca5bac0a7a4" providerId="ADAL" clId="{48727435-4166-4F17-A7B9-A3B272007D9E}" dt="2023-08-04T15:33:08.226" v="883" actId="27636"/>
        <pc:sldMkLst>
          <pc:docMk/>
          <pc:sldMk cId="2188365149" sldId="279"/>
        </pc:sldMkLst>
        <pc:spChg chg="mod">
          <ac:chgData name="Peterson, Cassidy" userId="f8f7160e-573c-44f1-9beb-cca5bac0a7a4" providerId="ADAL" clId="{48727435-4166-4F17-A7B9-A3B272007D9E}" dt="2023-08-04T15:33:08.226" v="883" actId="27636"/>
          <ac:spMkLst>
            <pc:docMk/>
            <pc:sldMk cId="2188365149" sldId="279"/>
            <ac:spMk id="2" creationId="{58E8B316-F935-45D3-99B0-6CEF57995F61}"/>
          </ac:spMkLst>
        </pc:spChg>
      </pc:sldChg>
      <pc:sldChg chg="delSp modSp mod modShow">
        <pc:chgData name="Peterson, Cassidy" userId="f8f7160e-573c-44f1-9beb-cca5bac0a7a4" providerId="ADAL" clId="{48727435-4166-4F17-A7B9-A3B272007D9E}" dt="2023-08-04T16:32:33.531" v="1190" actId="1076"/>
        <pc:sldMkLst>
          <pc:docMk/>
          <pc:sldMk cId="1008803625" sldId="280"/>
        </pc:sldMkLst>
        <pc:spChg chg="mod">
          <ac:chgData name="Peterson, Cassidy" userId="f8f7160e-573c-44f1-9beb-cca5bac0a7a4" providerId="ADAL" clId="{48727435-4166-4F17-A7B9-A3B272007D9E}" dt="2023-08-04T15:21:36.104" v="652" actId="1076"/>
          <ac:spMkLst>
            <pc:docMk/>
            <pc:sldMk cId="1008803625" sldId="280"/>
            <ac:spMk id="4" creationId="{DB4AA816-5C7F-4BFC-BE40-B64A35A2ADF7}"/>
          </ac:spMkLst>
        </pc:spChg>
        <pc:spChg chg="mod">
          <ac:chgData name="Peterson, Cassidy" userId="f8f7160e-573c-44f1-9beb-cca5bac0a7a4" providerId="ADAL" clId="{48727435-4166-4F17-A7B9-A3B272007D9E}" dt="2023-08-04T15:24:05.870" v="662" actId="11"/>
          <ac:spMkLst>
            <pc:docMk/>
            <pc:sldMk cId="1008803625" sldId="280"/>
            <ac:spMk id="8" creationId="{4195A094-DE9E-40A3-988F-7F8D25FAAB51}"/>
          </ac:spMkLst>
        </pc:spChg>
        <pc:spChg chg="mod">
          <ac:chgData name="Peterson, Cassidy" userId="f8f7160e-573c-44f1-9beb-cca5bac0a7a4" providerId="ADAL" clId="{48727435-4166-4F17-A7B9-A3B272007D9E}" dt="2023-08-04T16:32:33.531" v="1190" actId="1076"/>
          <ac:spMkLst>
            <pc:docMk/>
            <pc:sldMk cId="1008803625" sldId="280"/>
            <ac:spMk id="11" creationId="{3241AFAF-391C-05C6-9D7F-DCE88EA55F85}"/>
          </ac:spMkLst>
        </pc:spChg>
        <pc:grpChg chg="del">
          <ac:chgData name="Peterson, Cassidy" userId="f8f7160e-573c-44f1-9beb-cca5bac0a7a4" providerId="ADAL" clId="{48727435-4166-4F17-A7B9-A3B272007D9E}" dt="2023-08-04T13:39:46.853" v="103" actId="478"/>
          <ac:grpSpMkLst>
            <pc:docMk/>
            <pc:sldMk cId="1008803625" sldId="280"/>
            <ac:grpSpMk id="5" creationId="{A8CC86F3-0F04-4C8F-999B-A750D0728ACF}"/>
          </ac:grpSpMkLst>
        </pc:grpChg>
        <pc:picChg chg="mod">
          <ac:chgData name="Peterson, Cassidy" userId="f8f7160e-573c-44f1-9beb-cca5bac0a7a4" providerId="ADAL" clId="{48727435-4166-4F17-A7B9-A3B272007D9E}" dt="2023-08-04T15:20:33.378" v="649" actId="1076"/>
          <ac:picMkLst>
            <pc:docMk/>
            <pc:sldMk cId="1008803625" sldId="280"/>
            <ac:picMk id="10" creationId="{E359E99B-E997-46D8-9058-B049380C90A4}"/>
          </ac:picMkLst>
        </pc:picChg>
      </pc:sldChg>
      <pc:sldChg chg="addSp delSp modSp mod ord modShow">
        <pc:chgData name="Peterson, Cassidy" userId="f8f7160e-573c-44f1-9beb-cca5bac0a7a4" providerId="ADAL" clId="{48727435-4166-4F17-A7B9-A3B272007D9E}" dt="2023-08-04T16:29:24.984" v="1189" actId="1076"/>
        <pc:sldMkLst>
          <pc:docMk/>
          <pc:sldMk cId="4227751429" sldId="281"/>
        </pc:sldMkLst>
        <pc:spChg chg="add del mod">
          <ac:chgData name="Peterson, Cassidy" userId="f8f7160e-573c-44f1-9beb-cca5bac0a7a4" providerId="ADAL" clId="{48727435-4166-4F17-A7B9-A3B272007D9E}" dt="2023-08-04T13:49:25.890" v="234" actId="478"/>
          <ac:spMkLst>
            <pc:docMk/>
            <pc:sldMk cId="4227751429" sldId="281"/>
            <ac:spMk id="6" creationId="{4EE2CA09-DBAA-FB35-D5ED-75557C9F7DCB}"/>
          </ac:spMkLst>
        </pc:spChg>
        <pc:spChg chg="add del mod">
          <ac:chgData name="Peterson, Cassidy" userId="f8f7160e-573c-44f1-9beb-cca5bac0a7a4" providerId="ADAL" clId="{48727435-4166-4F17-A7B9-A3B272007D9E}" dt="2023-08-04T15:30:00.934" v="851" actId="478"/>
          <ac:spMkLst>
            <pc:docMk/>
            <pc:sldMk cId="4227751429" sldId="281"/>
            <ac:spMk id="7" creationId="{5B5807B0-ACF9-9E6A-0D4A-BDA75399CB8F}"/>
          </ac:spMkLst>
        </pc:spChg>
        <pc:spChg chg="mod">
          <ac:chgData name="Peterson, Cassidy" userId="f8f7160e-573c-44f1-9beb-cca5bac0a7a4" providerId="ADAL" clId="{48727435-4166-4F17-A7B9-A3B272007D9E}" dt="2023-08-04T15:32:12.847" v="881" actId="11"/>
          <ac:spMkLst>
            <pc:docMk/>
            <pc:sldMk cId="4227751429" sldId="281"/>
            <ac:spMk id="8" creationId="{4195A094-DE9E-40A3-988F-7F8D25FAAB51}"/>
          </ac:spMkLst>
        </pc:spChg>
        <pc:spChg chg="mod">
          <ac:chgData name="Peterson, Cassidy" userId="f8f7160e-573c-44f1-9beb-cca5bac0a7a4" providerId="ADAL" clId="{48727435-4166-4F17-A7B9-A3B272007D9E}" dt="2023-08-04T15:30:25.429" v="858" actId="1076"/>
          <ac:spMkLst>
            <pc:docMk/>
            <pc:sldMk cId="4227751429" sldId="281"/>
            <ac:spMk id="11" creationId="{CE1A4CA3-CC9B-1B84-094C-69136277398A}"/>
          </ac:spMkLst>
        </pc:spChg>
        <pc:spChg chg="add mod">
          <ac:chgData name="Peterson, Cassidy" userId="f8f7160e-573c-44f1-9beb-cca5bac0a7a4" providerId="ADAL" clId="{48727435-4166-4F17-A7B9-A3B272007D9E}" dt="2023-08-04T16:29:24.984" v="1189" actId="1076"/>
          <ac:spMkLst>
            <pc:docMk/>
            <pc:sldMk cId="4227751429" sldId="281"/>
            <ac:spMk id="12" creationId="{A7EFB2B5-D92C-B273-B7B1-2B2ECF0FE793}"/>
          </ac:spMkLst>
        </pc:spChg>
        <pc:grpChg chg="add mod">
          <ac:chgData name="Peterson, Cassidy" userId="f8f7160e-573c-44f1-9beb-cca5bac0a7a4" providerId="ADAL" clId="{48727435-4166-4F17-A7B9-A3B272007D9E}" dt="2023-08-04T15:30:25.429" v="858" actId="1076"/>
          <ac:grpSpMkLst>
            <pc:docMk/>
            <pc:sldMk cId="4227751429" sldId="281"/>
            <ac:grpSpMk id="9" creationId="{3EFB0254-3EAE-DB3F-D547-146625C98025}"/>
          </ac:grpSpMkLst>
        </pc:grpChg>
        <pc:picChg chg="mod">
          <ac:chgData name="Peterson, Cassidy" userId="f8f7160e-573c-44f1-9beb-cca5bac0a7a4" providerId="ADAL" clId="{48727435-4166-4F17-A7B9-A3B272007D9E}" dt="2023-08-04T15:30:25.429" v="858" actId="1076"/>
          <ac:picMkLst>
            <pc:docMk/>
            <pc:sldMk cId="4227751429" sldId="281"/>
            <ac:picMk id="10" creationId="{E4792320-0136-0FB0-040E-8C8554A30B9A}"/>
          </ac:picMkLst>
        </pc:picChg>
      </pc:sldChg>
      <pc:sldChg chg="addSp modSp mod">
        <pc:chgData name="Peterson, Cassidy" userId="f8f7160e-573c-44f1-9beb-cca5bac0a7a4" providerId="ADAL" clId="{48727435-4166-4F17-A7B9-A3B272007D9E}" dt="2023-08-04T16:28:52.769" v="1186" actId="1076"/>
        <pc:sldMkLst>
          <pc:docMk/>
          <pc:sldMk cId="2135112234" sldId="284"/>
        </pc:sldMkLst>
        <pc:spChg chg="mod">
          <ac:chgData name="Peterson, Cassidy" userId="f8f7160e-573c-44f1-9beb-cca5bac0a7a4" providerId="ADAL" clId="{48727435-4166-4F17-A7B9-A3B272007D9E}" dt="2023-08-04T16:28:52.769" v="1186" actId="1076"/>
          <ac:spMkLst>
            <pc:docMk/>
            <pc:sldMk cId="2135112234" sldId="284"/>
            <ac:spMk id="4" creationId="{2B8C4AFF-B2AA-FDBA-9F6D-8F5E76809E38}"/>
          </ac:spMkLst>
        </pc:spChg>
        <pc:spChg chg="mod">
          <ac:chgData name="Peterson, Cassidy" userId="f8f7160e-573c-44f1-9beb-cca5bac0a7a4" providerId="ADAL" clId="{48727435-4166-4F17-A7B9-A3B272007D9E}" dt="2023-08-04T16:11:07.237" v="1027" actId="14100"/>
          <ac:spMkLst>
            <pc:docMk/>
            <pc:sldMk cId="2135112234" sldId="284"/>
            <ac:spMk id="7" creationId="{281619AA-1CC9-B67F-D014-58760127DD3A}"/>
          </ac:spMkLst>
        </pc:spChg>
        <pc:spChg chg="mod">
          <ac:chgData name="Peterson, Cassidy" userId="f8f7160e-573c-44f1-9beb-cca5bac0a7a4" providerId="ADAL" clId="{48727435-4166-4F17-A7B9-A3B272007D9E}" dt="2023-08-04T16:05:32.040" v="981" actId="20577"/>
          <ac:spMkLst>
            <pc:docMk/>
            <pc:sldMk cId="2135112234" sldId="284"/>
            <ac:spMk id="8" creationId="{4195A094-DE9E-40A3-988F-7F8D25FAAB51}"/>
          </ac:spMkLst>
        </pc:spChg>
        <pc:grpChg chg="add mod">
          <ac:chgData name="Peterson, Cassidy" userId="f8f7160e-573c-44f1-9beb-cca5bac0a7a4" providerId="ADAL" clId="{48727435-4166-4F17-A7B9-A3B272007D9E}" dt="2023-08-04T16:11:07.237" v="1027" actId="14100"/>
          <ac:grpSpMkLst>
            <pc:docMk/>
            <pc:sldMk cId="2135112234" sldId="284"/>
            <ac:grpSpMk id="5" creationId="{7680BDD8-8743-D260-BF02-0DA0AA0A1AC2}"/>
          </ac:grpSpMkLst>
        </pc:grpChg>
        <pc:picChg chg="mod">
          <ac:chgData name="Peterson, Cassidy" userId="f8f7160e-573c-44f1-9beb-cca5bac0a7a4" providerId="ADAL" clId="{48727435-4166-4F17-A7B9-A3B272007D9E}" dt="2023-08-04T16:11:07.237" v="1027" actId="14100"/>
          <ac:picMkLst>
            <pc:docMk/>
            <pc:sldMk cId="2135112234" sldId="284"/>
            <ac:picMk id="6" creationId="{DFE9103F-2973-D5C1-AFC4-8445FAE41C69}"/>
          </ac:picMkLst>
        </pc:picChg>
      </pc:sldChg>
      <pc:sldChg chg="delSp modSp mod">
        <pc:chgData name="Peterson, Cassidy" userId="f8f7160e-573c-44f1-9beb-cca5bac0a7a4" providerId="ADAL" clId="{48727435-4166-4F17-A7B9-A3B272007D9E}" dt="2023-08-04T13:22:04.423" v="16" actId="2711"/>
        <pc:sldMkLst>
          <pc:docMk/>
          <pc:sldMk cId="953852021" sldId="294"/>
        </pc:sldMkLst>
        <pc:spChg chg="mod">
          <ac:chgData name="Peterson, Cassidy" userId="f8f7160e-573c-44f1-9beb-cca5bac0a7a4" providerId="ADAL" clId="{48727435-4166-4F17-A7B9-A3B272007D9E}" dt="2023-08-04T13:16:53.675" v="15" actId="1076"/>
          <ac:spMkLst>
            <pc:docMk/>
            <pc:sldMk cId="953852021" sldId="294"/>
            <ac:spMk id="6" creationId="{7BEA4C3C-9A22-4DAB-90E0-C9D562CF268A}"/>
          </ac:spMkLst>
        </pc:spChg>
        <pc:spChg chg="mod">
          <ac:chgData name="Peterson, Cassidy" userId="f8f7160e-573c-44f1-9beb-cca5bac0a7a4" providerId="ADAL" clId="{48727435-4166-4F17-A7B9-A3B272007D9E}" dt="2023-08-04T13:22:04.423" v="16" actId="2711"/>
          <ac:spMkLst>
            <pc:docMk/>
            <pc:sldMk cId="953852021" sldId="294"/>
            <ac:spMk id="9" creationId="{1859A7DE-1033-E1A9-FF65-C2E7A37C715E}"/>
          </ac:spMkLst>
        </pc:spChg>
        <pc:spChg chg="del">
          <ac:chgData name="Peterson, Cassidy" userId="f8f7160e-573c-44f1-9beb-cca5bac0a7a4" providerId="ADAL" clId="{48727435-4166-4F17-A7B9-A3B272007D9E}" dt="2023-08-04T13:16:15.473" v="6" actId="21"/>
          <ac:spMkLst>
            <pc:docMk/>
            <pc:sldMk cId="953852021" sldId="294"/>
            <ac:spMk id="11" creationId="{D9D880E2-39FD-D22F-6887-3FAC6CBCD663}"/>
          </ac:spMkLst>
        </pc:spChg>
      </pc:sldChg>
      <pc:sldChg chg="modSp mod modNotesTx">
        <pc:chgData name="Peterson, Cassidy" userId="f8f7160e-573c-44f1-9beb-cca5bac0a7a4" providerId="ADAL" clId="{48727435-4166-4F17-A7B9-A3B272007D9E}" dt="2023-08-04T16:07:28.478" v="993" actId="1076"/>
        <pc:sldMkLst>
          <pc:docMk/>
          <pc:sldMk cId="991265628" sldId="295"/>
        </pc:sldMkLst>
        <pc:spChg chg="mod">
          <ac:chgData name="Peterson, Cassidy" userId="f8f7160e-573c-44f1-9beb-cca5bac0a7a4" providerId="ADAL" clId="{48727435-4166-4F17-A7B9-A3B272007D9E}" dt="2023-08-04T16:07:28.478" v="993" actId="1076"/>
          <ac:spMkLst>
            <pc:docMk/>
            <pc:sldMk cId="991265628" sldId="295"/>
            <ac:spMk id="4" creationId="{EADF96C4-3D00-4E8D-B5D7-CEACE686C502}"/>
          </ac:spMkLst>
        </pc:spChg>
        <pc:spChg chg="mod">
          <ac:chgData name="Peterson, Cassidy" userId="f8f7160e-573c-44f1-9beb-cca5bac0a7a4" providerId="ADAL" clId="{48727435-4166-4F17-A7B9-A3B272007D9E}" dt="2023-08-04T13:34:02.990" v="75" actId="255"/>
          <ac:spMkLst>
            <pc:docMk/>
            <pc:sldMk cId="991265628" sldId="295"/>
            <ac:spMk id="8" creationId="{4195A094-DE9E-40A3-988F-7F8D25FAAB51}"/>
          </ac:spMkLst>
        </pc:spChg>
        <pc:spChg chg="mod">
          <ac:chgData name="Peterson, Cassidy" userId="f8f7160e-573c-44f1-9beb-cca5bac0a7a4" providerId="ADAL" clId="{48727435-4166-4F17-A7B9-A3B272007D9E}" dt="2023-08-04T16:07:18.410" v="991" actId="1076"/>
          <ac:spMkLst>
            <pc:docMk/>
            <pc:sldMk cId="991265628" sldId="295"/>
            <ac:spMk id="10" creationId="{A927300D-5432-E568-2BDE-0C5F35F712B3}"/>
          </ac:spMkLst>
        </pc:spChg>
        <pc:picChg chg="mod">
          <ac:chgData name="Peterson, Cassidy" userId="f8f7160e-573c-44f1-9beb-cca5bac0a7a4" providerId="ADAL" clId="{48727435-4166-4F17-A7B9-A3B272007D9E}" dt="2023-08-04T16:07:21.228" v="992" actId="1076"/>
          <ac:picMkLst>
            <pc:docMk/>
            <pc:sldMk cId="991265628" sldId="295"/>
            <ac:picMk id="9" creationId="{0A7B12C0-0C66-B0F8-EBE5-C58DD3FDBB64}"/>
          </ac:picMkLst>
        </pc:picChg>
      </pc:sldChg>
      <pc:sldChg chg="modSp del mod">
        <pc:chgData name="Peterson, Cassidy" userId="f8f7160e-573c-44f1-9beb-cca5bac0a7a4" providerId="ADAL" clId="{48727435-4166-4F17-A7B9-A3B272007D9E}" dt="2023-08-04T13:58:17.464" v="281" actId="2696"/>
        <pc:sldMkLst>
          <pc:docMk/>
          <pc:sldMk cId="1670111304" sldId="296"/>
        </pc:sldMkLst>
        <pc:spChg chg="mod">
          <ac:chgData name="Peterson, Cassidy" userId="f8f7160e-573c-44f1-9beb-cca5bac0a7a4" providerId="ADAL" clId="{48727435-4166-4F17-A7B9-A3B272007D9E}" dt="2023-08-04T13:46:32.251" v="168" actId="21"/>
          <ac:spMkLst>
            <pc:docMk/>
            <pc:sldMk cId="1670111304" sldId="296"/>
            <ac:spMk id="8" creationId="{4195A094-DE9E-40A3-988F-7F8D25FAAB51}"/>
          </ac:spMkLst>
        </pc:spChg>
      </pc:sldChg>
      <pc:sldChg chg="addSp delSp modSp mod">
        <pc:chgData name="Peterson, Cassidy" userId="f8f7160e-573c-44f1-9beb-cca5bac0a7a4" providerId="ADAL" clId="{48727435-4166-4F17-A7B9-A3B272007D9E}" dt="2023-08-04T14:14:37.596" v="317" actId="14100"/>
        <pc:sldMkLst>
          <pc:docMk/>
          <pc:sldMk cId="2699564957" sldId="302"/>
        </pc:sldMkLst>
        <pc:spChg chg="add mod">
          <ac:chgData name="Peterson, Cassidy" userId="f8f7160e-573c-44f1-9beb-cca5bac0a7a4" providerId="ADAL" clId="{48727435-4166-4F17-A7B9-A3B272007D9E}" dt="2023-08-04T14:14:37.596" v="317" actId="14100"/>
          <ac:spMkLst>
            <pc:docMk/>
            <pc:sldMk cId="2699564957" sldId="302"/>
            <ac:spMk id="3" creationId="{EEF15CAA-1A62-2297-7DDE-160D42A3DB63}"/>
          </ac:spMkLst>
        </pc:spChg>
        <pc:spChg chg="del mod">
          <ac:chgData name="Peterson, Cassidy" userId="f8f7160e-573c-44f1-9beb-cca5bac0a7a4" providerId="ADAL" clId="{48727435-4166-4F17-A7B9-A3B272007D9E}" dt="2023-08-04T14:13:47.949" v="307" actId="478"/>
          <ac:spMkLst>
            <pc:docMk/>
            <pc:sldMk cId="2699564957" sldId="302"/>
            <ac:spMk id="5" creationId="{0E13B57E-5D34-0E69-2C85-653B705468DE}"/>
          </ac:spMkLst>
        </pc:spChg>
      </pc:sldChg>
      <pc:sldChg chg="addSp modSp mod">
        <pc:chgData name="Peterson, Cassidy" userId="f8f7160e-573c-44f1-9beb-cca5bac0a7a4" providerId="ADAL" clId="{48727435-4166-4F17-A7B9-A3B272007D9E}" dt="2023-08-04T14:21:11.289" v="441" actId="14100"/>
        <pc:sldMkLst>
          <pc:docMk/>
          <pc:sldMk cId="469844339" sldId="304"/>
        </pc:sldMkLst>
        <pc:spChg chg="mod">
          <ac:chgData name="Peterson, Cassidy" userId="f8f7160e-573c-44f1-9beb-cca5bac0a7a4" providerId="ADAL" clId="{48727435-4166-4F17-A7B9-A3B272007D9E}" dt="2023-08-04T14:19:16.267" v="349" actId="1076"/>
          <ac:spMkLst>
            <pc:docMk/>
            <pc:sldMk cId="469844339" sldId="304"/>
            <ac:spMk id="2" creationId="{B85E227D-54FD-4B09-AB91-F515DEB65AC0}"/>
          </ac:spMkLst>
        </pc:spChg>
        <pc:spChg chg="mod">
          <ac:chgData name="Peterson, Cassidy" userId="f8f7160e-573c-44f1-9beb-cca5bac0a7a4" providerId="ADAL" clId="{48727435-4166-4F17-A7B9-A3B272007D9E}" dt="2023-08-04T14:18:25.093" v="345" actId="115"/>
          <ac:spMkLst>
            <pc:docMk/>
            <pc:sldMk cId="469844339" sldId="304"/>
            <ac:spMk id="3" creationId="{043854BE-B26D-450A-AFAF-A13B132DDE0E}"/>
          </ac:spMkLst>
        </pc:spChg>
        <pc:spChg chg="add mod">
          <ac:chgData name="Peterson, Cassidy" userId="f8f7160e-573c-44f1-9beb-cca5bac0a7a4" providerId="ADAL" clId="{48727435-4166-4F17-A7B9-A3B272007D9E}" dt="2023-08-04T14:21:11.289" v="441" actId="14100"/>
          <ac:spMkLst>
            <pc:docMk/>
            <pc:sldMk cId="469844339" sldId="304"/>
            <ac:spMk id="7" creationId="{11DEFD4F-97E3-2B77-1485-D8B57A1AE5A9}"/>
          </ac:spMkLst>
        </pc:spChg>
      </pc:sldChg>
      <pc:sldChg chg="delSp modSp mod">
        <pc:chgData name="Peterson, Cassidy" userId="f8f7160e-573c-44f1-9beb-cca5bac0a7a4" providerId="ADAL" clId="{48727435-4166-4F17-A7B9-A3B272007D9E}" dt="2023-08-04T13:15:54.383" v="5" actId="478"/>
        <pc:sldMkLst>
          <pc:docMk/>
          <pc:sldMk cId="2561351686" sldId="719"/>
        </pc:sldMkLst>
        <pc:spChg chg="del">
          <ac:chgData name="Peterson, Cassidy" userId="f8f7160e-573c-44f1-9beb-cca5bac0a7a4" providerId="ADAL" clId="{48727435-4166-4F17-A7B9-A3B272007D9E}" dt="2023-08-04T13:15:54.383" v="5" actId="478"/>
          <ac:spMkLst>
            <pc:docMk/>
            <pc:sldMk cId="2561351686" sldId="719"/>
            <ac:spMk id="23" creationId="{5E0AF837-39ED-4304-B874-C19C82257079}"/>
          </ac:spMkLst>
        </pc:spChg>
        <pc:spChg chg="del mod">
          <ac:chgData name="Peterson, Cassidy" userId="f8f7160e-573c-44f1-9beb-cca5bac0a7a4" providerId="ADAL" clId="{48727435-4166-4F17-A7B9-A3B272007D9E}" dt="2023-08-04T13:15:51.490" v="4" actId="478"/>
          <ac:spMkLst>
            <pc:docMk/>
            <pc:sldMk cId="2561351686" sldId="719"/>
            <ac:spMk id="26" creationId="{6D2CA45F-B0A5-42AA-BF80-88EE77AA7D9E}"/>
          </ac:spMkLst>
        </pc:spChg>
        <pc:picChg chg="del">
          <ac:chgData name="Peterson, Cassidy" userId="f8f7160e-573c-44f1-9beb-cca5bac0a7a4" providerId="ADAL" clId="{48727435-4166-4F17-A7B9-A3B272007D9E}" dt="2023-08-04T13:15:47.002" v="0" actId="478"/>
          <ac:picMkLst>
            <pc:docMk/>
            <pc:sldMk cId="2561351686" sldId="719"/>
            <ac:picMk id="6" creationId="{0CB1A9B0-D020-913C-705C-CB078FC46446}"/>
          </ac:picMkLst>
        </pc:picChg>
        <pc:picChg chg="del mod">
          <ac:chgData name="Peterson, Cassidy" userId="f8f7160e-573c-44f1-9beb-cca5bac0a7a4" providerId="ADAL" clId="{48727435-4166-4F17-A7B9-A3B272007D9E}" dt="2023-08-04T13:15:47.599" v="2" actId="478"/>
          <ac:picMkLst>
            <pc:docMk/>
            <pc:sldMk cId="2561351686" sldId="719"/>
            <ac:picMk id="8" creationId="{44708539-99DC-10C2-0C8B-4F0B26833F90}"/>
          </ac:picMkLst>
        </pc:picChg>
      </pc:sldChg>
      <pc:sldChg chg="modSp mod ord modShow">
        <pc:chgData name="Peterson, Cassidy" userId="f8f7160e-573c-44f1-9beb-cca5bac0a7a4" providerId="ADAL" clId="{48727435-4166-4F17-A7B9-A3B272007D9E}" dt="2023-08-04T15:22:19.419" v="658" actId="20578"/>
        <pc:sldMkLst>
          <pc:docMk/>
          <pc:sldMk cId="876157711" sldId="720"/>
        </pc:sldMkLst>
        <pc:spChg chg="mod">
          <ac:chgData name="Peterson, Cassidy" userId="f8f7160e-573c-44f1-9beb-cca5bac0a7a4" providerId="ADAL" clId="{48727435-4166-4F17-A7B9-A3B272007D9E}" dt="2023-08-04T13:35:25.774" v="91" actId="20577"/>
          <ac:spMkLst>
            <pc:docMk/>
            <pc:sldMk cId="876157711" sldId="720"/>
            <ac:spMk id="2" creationId="{70BF0E45-E96D-4203-81D4-8A1C68AFE06B}"/>
          </ac:spMkLst>
        </pc:spChg>
        <pc:spChg chg="mod">
          <ac:chgData name="Peterson, Cassidy" userId="f8f7160e-573c-44f1-9beb-cca5bac0a7a4" providerId="ADAL" clId="{48727435-4166-4F17-A7B9-A3B272007D9E}" dt="2023-08-04T15:10:13.478" v="587" actId="27636"/>
          <ac:spMkLst>
            <pc:docMk/>
            <pc:sldMk cId="876157711" sldId="720"/>
            <ac:spMk id="3" creationId="{8AD8F6B2-ECD3-4E75-8F46-B151FFE131B8}"/>
          </ac:spMkLst>
        </pc:spChg>
        <pc:spChg chg="mod">
          <ac:chgData name="Peterson, Cassidy" userId="f8f7160e-573c-44f1-9beb-cca5bac0a7a4" providerId="ADAL" clId="{48727435-4166-4F17-A7B9-A3B272007D9E}" dt="2023-08-04T15:04:31.298" v="558" actId="1076"/>
          <ac:spMkLst>
            <pc:docMk/>
            <pc:sldMk cId="876157711" sldId="720"/>
            <ac:spMk id="8" creationId="{59F93311-C591-4FB7-AF96-76A6E0E4DC97}"/>
          </ac:spMkLst>
        </pc:spChg>
        <pc:grpChg chg="mod">
          <ac:chgData name="Peterson, Cassidy" userId="f8f7160e-573c-44f1-9beb-cca5bac0a7a4" providerId="ADAL" clId="{48727435-4166-4F17-A7B9-A3B272007D9E}" dt="2023-08-04T15:04:31.298" v="558" actId="1076"/>
          <ac:grpSpMkLst>
            <pc:docMk/>
            <pc:sldMk cId="876157711" sldId="720"/>
            <ac:grpSpMk id="6" creationId="{DBCDC0A1-C109-4086-901A-6D23F4FDCF78}"/>
          </ac:grpSpMkLst>
        </pc:grpChg>
        <pc:picChg chg="mod">
          <ac:chgData name="Peterson, Cassidy" userId="f8f7160e-573c-44f1-9beb-cca5bac0a7a4" providerId="ADAL" clId="{48727435-4166-4F17-A7B9-A3B272007D9E}" dt="2023-08-04T15:04:31.298" v="558" actId="1076"/>
          <ac:picMkLst>
            <pc:docMk/>
            <pc:sldMk cId="876157711" sldId="720"/>
            <ac:picMk id="7" creationId="{F9AE8E8E-1352-4201-B29F-F82512A0A977}"/>
          </ac:picMkLst>
        </pc:picChg>
      </pc:sldChg>
      <pc:sldChg chg="modSp mod">
        <pc:chgData name="Peterson, Cassidy" userId="f8f7160e-573c-44f1-9beb-cca5bac0a7a4" providerId="ADAL" clId="{48727435-4166-4F17-A7B9-A3B272007D9E}" dt="2023-08-04T15:08:59.876" v="581" actId="11"/>
        <pc:sldMkLst>
          <pc:docMk/>
          <pc:sldMk cId="614464790" sldId="721"/>
        </pc:sldMkLst>
        <pc:spChg chg="mod">
          <ac:chgData name="Peterson, Cassidy" userId="f8f7160e-573c-44f1-9beb-cca5bac0a7a4" providerId="ADAL" clId="{48727435-4166-4F17-A7B9-A3B272007D9E}" dt="2023-08-04T13:56:25.621" v="241" actId="255"/>
          <ac:spMkLst>
            <pc:docMk/>
            <pc:sldMk cId="614464790" sldId="721"/>
            <ac:spMk id="2" creationId="{F2511CAE-95E1-4A0F-B746-2ABBF234F356}"/>
          </ac:spMkLst>
        </pc:spChg>
        <pc:spChg chg="mod">
          <ac:chgData name="Peterson, Cassidy" userId="f8f7160e-573c-44f1-9beb-cca5bac0a7a4" providerId="ADAL" clId="{48727435-4166-4F17-A7B9-A3B272007D9E}" dt="2023-08-04T15:08:59.876" v="581" actId="11"/>
          <ac:spMkLst>
            <pc:docMk/>
            <pc:sldMk cId="614464790" sldId="721"/>
            <ac:spMk id="3" creationId="{BE943C98-2393-4FB1-9558-FD6A54D9E0BE}"/>
          </ac:spMkLst>
        </pc:spChg>
      </pc:sldChg>
      <pc:sldChg chg="modSp mod">
        <pc:chgData name="Peterson, Cassidy" userId="f8f7160e-573c-44f1-9beb-cca5bac0a7a4" providerId="ADAL" clId="{48727435-4166-4F17-A7B9-A3B272007D9E}" dt="2023-08-04T14:23:03.349" v="443" actId="13926"/>
        <pc:sldMkLst>
          <pc:docMk/>
          <pc:sldMk cId="399303329" sldId="722"/>
        </pc:sldMkLst>
        <pc:spChg chg="mod">
          <ac:chgData name="Peterson, Cassidy" userId="f8f7160e-573c-44f1-9beb-cca5bac0a7a4" providerId="ADAL" clId="{48727435-4166-4F17-A7B9-A3B272007D9E}" dt="2023-08-04T14:23:03.349" v="443" actId="13926"/>
          <ac:spMkLst>
            <pc:docMk/>
            <pc:sldMk cId="399303329" sldId="722"/>
            <ac:spMk id="4" creationId="{B70B9A4A-AEE5-436F-9D21-079A2A6C43C2}"/>
          </ac:spMkLst>
        </pc:spChg>
      </pc:sldChg>
      <pc:sldChg chg="modSp mod">
        <pc:chgData name="Peterson, Cassidy" userId="f8f7160e-573c-44f1-9beb-cca5bac0a7a4" providerId="ADAL" clId="{48727435-4166-4F17-A7B9-A3B272007D9E}" dt="2023-08-04T14:23:32.688" v="445" actId="13926"/>
        <pc:sldMkLst>
          <pc:docMk/>
          <pc:sldMk cId="1345484301" sldId="723"/>
        </pc:sldMkLst>
        <pc:graphicFrameChg chg="modGraphic">
          <ac:chgData name="Peterson, Cassidy" userId="f8f7160e-573c-44f1-9beb-cca5bac0a7a4" providerId="ADAL" clId="{48727435-4166-4F17-A7B9-A3B272007D9E}" dt="2023-08-04T14:23:32.688" v="445" actId="13926"/>
          <ac:graphicFrameMkLst>
            <pc:docMk/>
            <pc:sldMk cId="1345484301" sldId="723"/>
            <ac:graphicFrameMk id="9" creationId="{62153310-3C9B-4A8D-8CFC-D2DA80424615}"/>
          </ac:graphicFrameMkLst>
        </pc:graphicFrameChg>
      </pc:sldChg>
      <pc:sldChg chg="addSp delSp modSp mod modNotesTx">
        <pc:chgData name="Peterson, Cassidy" userId="f8f7160e-573c-44f1-9beb-cca5bac0a7a4" providerId="ADAL" clId="{48727435-4166-4F17-A7B9-A3B272007D9E}" dt="2023-08-04T16:26:26.888" v="1175" actId="13926"/>
        <pc:sldMkLst>
          <pc:docMk/>
          <pc:sldMk cId="3067173650" sldId="724"/>
        </pc:sldMkLst>
        <pc:spChg chg="mod">
          <ac:chgData name="Peterson, Cassidy" userId="f8f7160e-573c-44f1-9beb-cca5bac0a7a4" providerId="ADAL" clId="{48727435-4166-4F17-A7B9-A3B272007D9E}" dt="2023-08-04T16:26:26.888" v="1175" actId="13926"/>
          <ac:spMkLst>
            <pc:docMk/>
            <pc:sldMk cId="3067173650" sldId="724"/>
            <ac:spMk id="4" creationId="{DB0AF960-AD0D-4E3C-919B-B0E4DABC977E}"/>
          </ac:spMkLst>
        </pc:spChg>
        <pc:spChg chg="mod">
          <ac:chgData name="Peterson, Cassidy" userId="f8f7160e-573c-44f1-9beb-cca5bac0a7a4" providerId="ADAL" clId="{48727435-4166-4F17-A7B9-A3B272007D9E}" dt="2023-08-04T14:47:39.631" v="488" actId="1076"/>
          <ac:spMkLst>
            <pc:docMk/>
            <pc:sldMk cId="3067173650" sldId="724"/>
            <ac:spMk id="6" creationId="{128D4A76-D188-4D1E-B6EE-1D39C9F261A7}"/>
          </ac:spMkLst>
        </pc:spChg>
        <pc:spChg chg="add mod">
          <ac:chgData name="Peterson, Cassidy" userId="f8f7160e-573c-44f1-9beb-cca5bac0a7a4" providerId="ADAL" clId="{48727435-4166-4F17-A7B9-A3B272007D9E}" dt="2023-08-04T14:47:27.755" v="487" actId="14100"/>
          <ac:spMkLst>
            <pc:docMk/>
            <pc:sldMk cId="3067173650" sldId="724"/>
            <ac:spMk id="8" creationId="{32D320FB-C05F-37CA-D81A-B04108A8623F}"/>
          </ac:spMkLst>
        </pc:spChg>
        <pc:spChg chg="add del mod">
          <ac:chgData name="Peterson, Cassidy" userId="f8f7160e-573c-44f1-9beb-cca5bac0a7a4" providerId="ADAL" clId="{48727435-4166-4F17-A7B9-A3B272007D9E}" dt="2023-08-04T14:47:11.044" v="484"/>
          <ac:spMkLst>
            <pc:docMk/>
            <pc:sldMk cId="3067173650" sldId="724"/>
            <ac:spMk id="9" creationId="{50122C8F-46D0-6EE1-5F77-5BAA3CC7A254}"/>
          </ac:spMkLst>
        </pc:spChg>
      </pc:sldChg>
      <pc:sldChg chg="modSp mod">
        <pc:chgData name="Peterson, Cassidy" userId="f8f7160e-573c-44f1-9beb-cca5bac0a7a4" providerId="ADAL" clId="{48727435-4166-4F17-A7B9-A3B272007D9E}" dt="2023-08-04T16:26:48.670" v="1179" actId="13926"/>
        <pc:sldMkLst>
          <pc:docMk/>
          <pc:sldMk cId="3578012341" sldId="725"/>
        </pc:sldMkLst>
        <pc:spChg chg="mod">
          <ac:chgData name="Peterson, Cassidy" userId="f8f7160e-573c-44f1-9beb-cca5bac0a7a4" providerId="ADAL" clId="{48727435-4166-4F17-A7B9-A3B272007D9E}" dt="2023-08-04T16:26:48.670" v="1179" actId="13926"/>
          <ac:spMkLst>
            <pc:docMk/>
            <pc:sldMk cId="3578012341" sldId="725"/>
            <ac:spMk id="5" creationId="{A9C470A8-708D-4A8B-85A3-938618C345B7}"/>
          </ac:spMkLst>
        </pc:spChg>
      </pc:sldChg>
      <pc:sldChg chg="modCm">
        <pc:chgData name="Peterson, Cassidy" userId="f8f7160e-573c-44f1-9beb-cca5bac0a7a4" providerId="ADAL" clId="{48727435-4166-4F17-A7B9-A3B272007D9E}" dt="2023-08-04T16:35:52.782" v="1194"/>
        <pc:sldMkLst>
          <pc:docMk/>
          <pc:sldMk cId="666477078" sldId="728"/>
        </pc:sldMkLst>
      </pc:sldChg>
      <pc:sldChg chg="modSp mod">
        <pc:chgData name="Peterson, Cassidy" userId="f8f7160e-573c-44f1-9beb-cca5bac0a7a4" providerId="ADAL" clId="{48727435-4166-4F17-A7B9-A3B272007D9E}" dt="2023-08-04T16:27:57.724" v="1182" actId="1076"/>
        <pc:sldMkLst>
          <pc:docMk/>
          <pc:sldMk cId="1783824956" sldId="777"/>
        </pc:sldMkLst>
        <pc:spChg chg="mod">
          <ac:chgData name="Peterson, Cassidy" userId="f8f7160e-573c-44f1-9beb-cca5bac0a7a4" providerId="ADAL" clId="{48727435-4166-4F17-A7B9-A3B272007D9E}" dt="2023-08-04T16:27:57.724" v="1182" actId="1076"/>
          <ac:spMkLst>
            <pc:docMk/>
            <pc:sldMk cId="1783824956" sldId="777"/>
            <ac:spMk id="2" creationId="{94B7BFDD-B5AE-4206-838E-59C8CE431C7D}"/>
          </ac:spMkLst>
        </pc:spChg>
        <pc:spChg chg="mod">
          <ac:chgData name="Peterson, Cassidy" userId="f8f7160e-573c-44f1-9beb-cca5bac0a7a4" providerId="ADAL" clId="{48727435-4166-4F17-A7B9-A3B272007D9E}" dt="2023-08-04T14:01:22.603" v="299" actId="13926"/>
          <ac:spMkLst>
            <pc:docMk/>
            <pc:sldMk cId="1783824956" sldId="777"/>
            <ac:spMk id="3" creationId="{CAB8D7C9-3854-4764-BA8D-9CE39720F5BA}"/>
          </ac:spMkLst>
        </pc:spChg>
      </pc:sldChg>
      <pc:sldChg chg="modSp mod">
        <pc:chgData name="Peterson, Cassidy" userId="f8f7160e-573c-44f1-9beb-cca5bac0a7a4" providerId="ADAL" clId="{48727435-4166-4F17-A7B9-A3B272007D9E}" dt="2023-08-04T16:15:10.072" v="1059"/>
        <pc:sldMkLst>
          <pc:docMk/>
          <pc:sldMk cId="131215677" sldId="779"/>
        </pc:sldMkLst>
        <pc:spChg chg="mod">
          <ac:chgData name="Peterson, Cassidy" userId="f8f7160e-573c-44f1-9beb-cca5bac0a7a4" providerId="ADAL" clId="{48727435-4166-4F17-A7B9-A3B272007D9E}" dt="2023-08-04T16:15:10.072" v="1059"/>
          <ac:spMkLst>
            <pc:docMk/>
            <pc:sldMk cId="131215677" sldId="779"/>
            <ac:spMk id="8" creationId="{4195A094-DE9E-40A3-988F-7F8D25FAAB51}"/>
          </ac:spMkLst>
        </pc:spChg>
      </pc:sldChg>
      <pc:sldChg chg="modSp mod">
        <pc:chgData name="Peterson, Cassidy" userId="f8f7160e-573c-44f1-9beb-cca5bac0a7a4" providerId="ADAL" clId="{48727435-4166-4F17-A7B9-A3B272007D9E}" dt="2023-08-04T16:15:49.270" v="1064" actId="207"/>
        <pc:sldMkLst>
          <pc:docMk/>
          <pc:sldMk cId="537865201" sldId="780"/>
        </pc:sldMkLst>
        <pc:spChg chg="mod">
          <ac:chgData name="Peterson, Cassidy" userId="f8f7160e-573c-44f1-9beb-cca5bac0a7a4" providerId="ADAL" clId="{48727435-4166-4F17-A7B9-A3B272007D9E}" dt="2023-08-04T16:15:49.270" v="1064" actId="207"/>
          <ac:spMkLst>
            <pc:docMk/>
            <pc:sldMk cId="537865201" sldId="780"/>
            <ac:spMk id="8" creationId="{4195A094-DE9E-40A3-988F-7F8D25FAAB51}"/>
          </ac:spMkLst>
        </pc:spChg>
      </pc:sldChg>
      <pc:sldChg chg="modSp mod">
        <pc:chgData name="Peterson, Cassidy" userId="f8f7160e-573c-44f1-9beb-cca5bac0a7a4" providerId="ADAL" clId="{48727435-4166-4F17-A7B9-A3B272007D9E}" dt="2023-08-04T14:18:49.324" v="347" actId="1076"/>
        <pc:sldMkLst>
          <pc:docMk/>
          <pc:sldMk cId="3869545174" sldId="781"/>
        </pc:sldMkLst>
        <pc:spChg chg="mod">
          <ac:chgData name="Peterson, Cassidy" userId="f8f7160e-573c-44f1-9beb-cca5bac0a7a4" providerId="ADAL" clId="{48727435-4166-4F17-A7B9-A3B272007D9E}" dt="2023-08-04T14:18:49.324" v="347" actId="1076"/>
          <ac:spMkLst>
            <pc:docMk/>
            <pc:sldMk cId="3869545174" sldId="781"/>
            <ac:spMk id="2" creationId="{E1A9D395-E13F-0784-A77C-459D22D8663E}"/>
          </ac:spMkLst>
        </pc:spChg>
      </pc:sldChg>
      <pc:sldChg chg="modSp mod">
        <pc:chgData name="Peterson, Cassidy" userId="f8f7160e-573c-44f1-9beb-cca5bac0a7a4" providerId="ADAL" clId="{48727435-4166-4F17-A7B9-A3B272007D9E}" dt="2023-08-04T16:16:11.342" v="1066" actId="207"/>
        <pc:sldMkLst>
          <pc:docMk/>
          <pc:sldMk cId="2817781679" sldId="791"/>
        </pc:sldMkLst>
        <pc:spChg chg="mod">
          <ac:chgData name="Peterson, Cassidy" userId="f8f7160e-573c-44f1-9beb-cca5bac0a7a4" providerId="ADAL" clId="{48727435-4166-4F17-A7B9-A3B272007D9E}" dt="2023-08-04T16:16:11.342" v="1066" actId="207"/>
          <ac:spMkLst>
            <pc:docMk/>
            <pc:sldMk cId="2817781679" sldId="791"/>
            <ac:spMk id="8" creationId="{4195A094-DE9E-40A3-988F-7F8D25FAAB51}"/>
          </ac:spMkLst>
        </pc:spChg>
      </pc:sldChg>
      <pc:sldChg chg="modSp mod">
        <pc:chgData name="Peterson, Cassidy" userId="f8f7160e-573c-44f1-9beb-cca5bac0a7a4" providerId="ADAL" clId="{48727435-4166-4F17-A7B9-A3B272007D9E}" dt="2023-08-04T16:16:22.207" v="1068" actId="207"/>
        <pc:sldMkLst>
          <pc:docMk/>
          <pc:sldMk cId="3485331558" sldId="792"/>
        </pc:sldMkLst>
        <pc:spChg chg="mod">
          <ac:chgData name="Peterson, Cassidy" userId="f8f7160e-573c-44f1-9beb-cca5bac0a7a4" providerId="ADAL" clId="{48727435-4166-4F17-A7B9-A3B272007D9E}" dt="2023-08-04T16:16:22.207" v="1068" actId="207"/>
          <ac:spMkLst>
            <pc:docMk/>
            <pc:sldMk cId="3485331558" sldId="792"/>
            <ac:spMk id="8" creationId="{4195A094-DE9E-40A3-988F-7F8D25FAAB51}"/>
          </ac:spMkLst>
        </pc:spChg>
      </pc:sldChg>
      <pc:sldChg chg="modSp mod modNotesTx">
        <pc:chgData name="Peterson, Cassidy" userId="f8f7160e-573c-44f1-9beb-cca5bac0a7a4" providerId="ADAL" clId="{48727435-4166-4F17-A7B9-A3B272007D9E}" dt="2023-08-04T14:16:01.138" v="330" actId="255"/>
        <pc:sldMkLst>
          <pc:docMk/>
          <pc:sldMk cId="829033183" sldId="793"/>
        </pc:sldMkLst>
        <pc:spChg chg="mod">
          <ac:chgData name="Peterson, Cassidy" userId="f8f7160e-573c-44f1-9beb-cca5bac0a7a4" providerId="ADAL" clId="{48727435-4166-4F17-A7B9-A3B272007D9E}" dt="2023-08-04T14:16:01.138" v="330" actId="255"/>
          <ac:spMkLst>
            <pc:docMk/>
            <pc:sldMk cId="829033183" sldId="793"/>
            <ac:spMk id="3" creationId="{F25C9DA4-88CE-2C53-F214-66B9B4B4C847}"/>
          </ac:spMkLst>
        </pc:spChg>
      </pc:sldChg>
      <pc:sldChg chg="modSp mod">
        <pc:chgData name="Peterson, Cassidy" userId="f8f7160e-573c-44f1-9beb-cca5bac0a7a4" providerId="ADAL" clId="{48727435-4166-4F17-A7B9-A3B272007D9E}" dt="2023-08-04T16:16:54.875" v="1073" actId="15"/>
        <pc:sldMkLst>
          <pc:docMk/>
          <pc:sldMk cId="3508926090" sldId="794"/>
        </pc:sldMkLst>
        <pc:spChg chg="mod">
          <ac:chgData name="Peterson, Cassidy" userId="f8f7160e-573c-44f1-9beb-cca5bac0a7a4" providerId="ADAL" clId="{48727435-4166-4F17-A7B9-A3B272007D9E}" dt="2023-08-04T16:16:54.875" v="1073" actId="15"/>
          <ac:spMkLst>
            <pc:docMk/>
            <pc:sldMk cId="3508926090" sldId="794"/>
            <ac:spMk id="3" creationId="{F25C9DA4-88CE-2C53-F214-66B9B4B4C847}"/>
          </ac:spMkLst>
        </pc:spChg>
      </pc:sldChg>
      <pc:sldChg chg="addSp delSp modSp mod ord modShow">
        <pc:chgData name="Peterson, Cassidy" userId="f8f7160e-573c-44f1-9beb-cca5bac0a7a4" providerId="ADAL" clId="{48727435-4166-4F17-A7B9-A3B272007D9E}" dt="2023-08-04T16:20:11.088" v="1090" actId="20577"/>
        <pc:sldMkLst>
          <pc:docMk/>
          <pc:sldMk cId="3024738122" sldId="795"/>
        </pc:sldMkLst>
        <pc:spChg chg="add del">
          <ac:chgData name="Peterson, Cassidy" userId="f8f7160e-573c-44f1-9beb-cca5bac0a7a4" providerId="ADAL" clId="{48727435-4166-4F17-A7B9-A3B272007D9E}" dt="2023-08-04T13:48:14.773" v="205" actId="22"/>
          <ac:spMkLst>
            <pc:docMk/>
            <pc:sldMk cId="3024738122" sldId="795"/>
            <ac:spMk id="6" creationId="{FA9F0267-6CC4-6BFC-A96E-682596AEB89E}"/>
          </ac:spMkLst>
        </pc:spChg>
        <pc:spChg chg="add mod">
          <ac:chgData name="Peterson, Cassidy" userId="f8f7160e-573c-44f1-9beb-cca5bac0a7a4" providerId="ADAL" clId="{48727435-4166-4F17-A7B9-A3B272007D9E}" dt="2023-08-04T16:20:11.088" v="1090" actId="20577"/>
          <ac:spMkLst>
            <pc:docMk/>
            <pc:sldMk cId="3024738122" sldId="795"/>
            <ac:spMk id="7" creationId="{FEEA43C0-1B44-F43E-E65E-65E0765EC816}"/>
          </ac:spMkLst>
        </pc:spChg>
        <pc:spChg chg="mod">
          <ac:chgData name="Peterson, Cassidy" userId="f8f7160e-573c-44f1-9beb-cca5bac0a7a4" providerId="ADAL" clId="{48727435-4166-4F17-A7B9-A3B272007D9E}" dt="2023-08-04T15:05:57.209" v="563" actId="255"/>
          <ac:spMkLst>
            <pc:docMk/>
            <pc:sldMk cId="3024738122" sldId="795"/>
            <ac:spMk id="8" creationId="{4195A094-DE9E-40A3-988F-7F8D25FAAB51}"/>
          </ac:spMkLst>
        </pc:spChg>
      </pc:sldChg>
      <pc:sldChg chg="addSp delSp modSp mod">
        <pc:chgData name="Peterson, Cassidy" userId="f8f7160e-573c-44f1-9beb-cca5bac0a7a4" providerId="ADAL" clId="{48727435-4166-4F17-A7B9-A3B272007D9E}" dt="2023-08-04T16:28:18.449" v="1183" actId="1076"/>
        <pc:sldMkLst>
          <pc:docMk/>
          <pc:sldMk cId="2290633711" sldId="796"/>
        </pc:sldMkLst>
        <pc:spChg chg="add mod">
          <ac:chgData name="Peterson, Cassidy" userId="f8f7160e-573c-44f1-9beb-cca5bac0a7a4" providerId="ADAL" clId="{48727435-4166-4F17-A7B9-A3B272007D9E}" dt="2023-08-04T13:23:17.988" v="29" actId="1076"/>
          <ac:spMkLst>
            <pc:docMk/>
            <pc:sldMk cId="2290633711" sldId="796"/>
            <ac:spMk id="4" creationId="{2EE16243-DFC3-4B96-D08A-A1E1135CA232}"/>
          </ac:spMkLst>
        </pc:spChg>
        <pc:spChg chg="mod">
          <ac:chgData name="Peterson, Cassidy" userId="f8f7160e-573c-44f1-9beb-cca5bac0a7a4" providerId="ADAL" clId="{48727435-4166-4F17-A7B9-A3B272007D9E}" dt="2023-08-04T16:06:42.405" v="984" actId="1076"/>
          <ac:spMkLst>
            <pc:docMk/>
            <pc:sldMk cId="2290633711" sldId="796"/>
            <ac:spMk id="5" creationId="{3EADB30C-ED1F-4CE9-8808-903E9D9BF6EB}"/>
          </ac:spMkLst>
        </pc:spChg>
        <pc:spChg chg="del">
          <ac:chgData name="Peterson, Cassidy" userId="f8f7160e-573c-44f1-9beb-cca5bac0a7a4" providerId="ADAL" clId="{48727435-4166-4F17-A7B9-A3B272007D9E}" dt="2023-08-04T13:24:21.045" v="45" actId="478"/>
          <ac:spMkLst>
            <pc:docMk/>
            <pc:sldMk cId="2290633711" sldId="796"/>
            <ac:spMk id="6" creationId="{7BEA4C3C-9A22-4DAB-90E0-C9D562CF268A}"/>
          </ac:spMkLst>
        </pc:spChg>
        <pc:spChg chg="mod">
          <ac:chgData name="Peterson, Cassidy" userId="f8f7160e-573c-44f1-9beb-cca5bac0a7a4" providerId="ADAL" clId="{48727435-4166-4F17-A7B9-A3B272007D9E}" dt="2023-08-04T13:24:11.002" v="43" actId="1076"/>
          <ac:spMkLst>
            <pc:docMk/>
            <pc:sldMk cId="2290633711" sldId="796"/>
            <ac:spMk id="7" creationId="{618AC810-3587-EB29-FE00-E84BD11C73AC}"/>
          </ac:spMkLst>
        </pc:spChg>
        <pc:spChg chg="del mod">
          <ac:chgData name="Peterson, Cassidy" userId="f8f7160e-573c-44f1-9beb-cca5bac0a7a4" providerId="ADAL" clId="{48727435-4166-4F17-A7B9-A3B272007D9E}" dt="2023-08-04T13:23:07.900" v="26" actId="478"/>
          <ac:spMkLst>
            <pc:docMk/>
            <pc:sldMk cId="2290633711" sldId="796"/>
            <ac:spMk id="8" creationId="{4195A094-DE9E-40A3-988F-7F8D25FAAB51}"/>
          </ac:spMkLst>
        </pc:spChg>
        <pc:spChg chg="mod">
          <ac:chgData name="Peterson, Cassidy" userId="f8f7160e-573c-44f1-9beb-cca5bac0a7a4" providerId="ADAL" clId="{48727435-4166-4F17-A7B9-A3B272007D9E}" dt="2023-08-04T16:28:18.449" v="1183" actId="1076"/>
          <ac:spMkLst>
            <pc:docMk/>
            <pc:sldMk cId="2290633711" sldId="796"/>
            <ac:spMk id="14" creationId="{5587A108-C8F3-96F9-DA84-C825BBDB52B5}"/>
          </ac:spMkLst>
        </pc:spChg>
        <pc:picChg chg="mod">
          <ac:chgData name="Peterson, Cassidy" userId="f8f7160e-573c-44f1-9beb-cca5bac0a7a4" providerId="ADAL" clId="{48727435-4166-4F17-A7B9-A3B272007D9E}" dt="2023-08-04T13:24:07.748" v="42" actId="1076"/>
          <ac:picMkLst>
            <pc:docMk/>
            <pc:sldMk cId="2290633711" sldId="796"/>
            <ac:picMk id="13" creationId="{A3C9E87B-9FA9-D3F6-C39E-0AF017CBB4A1}"/>
          </ac:picMkLst>
        </pc:picChg>
      </pc:sldChg>
      <pc:sldChg chg="modSp add mod ord">
        <pc:chgData name="Peterson, Cassidy" userId="f8f7160e-573c-44f1-9beb-cca5bac0a7a4" providerId="ADAL" clId="{48727435-4166-4F17-A7B9-A3B272007D9E}" dt="2023-08-04T16:15:21.175" v="1060"/>
        <pc:sldMkLst>
          <pc:docMk/>
          <pc:sldMk cId="2638330001" sldId="797"/>
        </pc:sldMkLst>
        <pc:spChg chg="mod">
          <ac:chgData name="Peterson, Cassidy" userId="f8f7160e-573c-44f1-9beb-cca5bac0a7a4" providerId="ADAL" clId="{48727435-4166-4F17-A7B9-A3B272007D9E}" dt="2023-08-04T16:15:21.175" v="1060"/>
          <ac:spMkLst>
            <pc:docMk/>
            <pc:sldMk cId="2638330001" sldId="797"/>
            <ac:spMk id="8" creationId="{4195A094-DE9E-40A3-988F-7F8D25FAAB51}"/>
          </ac:spMkLst>
        </pc:spChg>
      </pc:sldChg>
      <pc:sldChg chg="addSp delSp modSp add mod ord">
        <pc:chgData name="Peterson, Cassidy" userId="f8f7160e-573c-44f1-9beb-cca5bac0a7a4" providerId="ADAL" clId="{48727435-4166-4F17-A7B9-A3B272007D9E}" dt="2023-08-04T16:23:54.970" v="1135" actId="113"/>
        <pc:sldMkLst>
          <pc:docMk/>
          <pc:sldMk cId="498626489" sldId="798"/>
        </pc:sldMkLst>
        <pc:spChg chg="mod">
          <ac:chgData name="Peterson, Cassidy" userId="f8f7160e-573c-44f1-9beb-cca5bac0a7a4" providerId="ADAL" clId="{48727435-4166-4F17-A7B9-A3B272007D9E}" dt="2023-08-04T13:58:02.549" v="278" actId="1076"/>
          <ac:spMkLst>
            <pc:docMk/>
            <pc:sldMk cId="498626489" sldId="798"/>
            <ac:spMk id="2" creationId="{04E8A040-32C0-4C4B-A688-A633BBD252F4}"/>
          </ac:spMkLst>
        </pc:spChg>
        <pc:spChg chg="mod">
          <ac:chgData name="Peterson, Cassidy" userId="f8f7160e-573c-44f1-9beb-cca5bac0a7a4" providerId="ADAL" clId="{48727435-4166-4F17-A7B9-A3B272007D9E}" dt="2023-08-04T16:23:54.970" v="1135" actId="113"/>
          <ac:spMkLst>
            <pc:docMk/>
            <pc:sldMk cId="498626489" sldId="798"/>
            <ac:spMk id="4" creationId="{DB0AF960-AD0D-4E3C-919B-B0E4DABC977E}"/>
          </ac:spMkLst>
        </pc:spChg>
        <pc:spChg chg="mod">
          <ac:chgData name="Peterson, Cassidy" userId="f8f7160e-573c-44f1-9beb-cca5bac0a7a4" providerId="ADAL" clId="{48727435-4166-4F17-A7B9-A3B272007D9E}" dt="2023-08-04T16:21:53.549" v="1104" actId="255"/>
          <ac:spMkLst>
            <pc:docMk/>
            <pc:sldMk cId="498626489" sldId="798"/>
            <ac:spMk id="5" creationId="{22DF0227-0F9A-4BF0-B947-29E44DE56F23}"/>
          </ac:spMkLst>
        </pc:spChg>
        <pc:spChg chg="mod">
          <ac:chgData name="Peterson, Cassidy" userId="f8f7160e-573c-44f1-9beb-cca5bac0a7a4" providerId="ADAL" clId="{48727435-4166-4F17-A7B9-A3B272007D9E}" dt="2023-08-04T14:00:12.521" v="296" actId="1076"/>
          <ac:spMkLst>
            <pc:docMk/>
            <pc:sldMk cId="498626489" sldId="798"/>
            <ac:spMk id="6" creationId="{128D4A76-D188-4D1E-B6EE-1D39C9F261A7}"/>
          </ac:spMkLst>
        </pc:spChg>
        <pc:spChg chg="add del mod">
          <ac:chgData name="Peterson, Cassidy" userId="f8f7160e-573c-44f1-9beb-cca5bac0a7a4" providerId="ADAL" clId="{48727435-4166-4F17-A7B9-A3B272007D9E}" dt="2023-08-04T13:59:22.043" v="287" actId="478"/>
          <ac:spMkLst>
            <pc:docMk/>
            <pc:sldMk cId="498626489" sldId="798"/>
            <ac:spMk id="9" creationId="{41EE07F7-95BF-CE0C-872A-ADBB97DCCD5A}"/>
          </ac:spMkLst>
        </pc:spChg>
        <pc:spChg chg="add del mod">
          <ac:chgData name="Peterson, Cassidy" userId="f8f7160e-573c-44f1-9beb-cca5bac0a7a4" providerId="ADAL" clId="{48727435-4166-4F17-A7B9-A3B272007D9E}" dt="2023-08-04T13:58:49.717" v="283"/>
          <ac:spMkLst>
            <pc:docMk/>
            <pc:sldMk cId="498626489" sldId="798"/>
            <ac:spMk id="10" creationId="{42251624-BC23-E759-9957-21C80CFB7C3D}"/>
          </ac:spMkLst>
        </pc:spChg>
        <pc:spChg chg="mod">
          <ac:chgData name="Peterson, Cassidy" userId="f8f7160e-573c-44f1-9beb-cca5bac0a7a4" providerId="ADAL" clId="{48727435-4166-4F17-A7B9-A3B272007D9E}" dt="2023-08-04T14:00:02.851" v="295" actId="1076"/>
          <ac:spMkLst>
            <pc:docMk/>
            <pc:sldMk cId="498626489" sldId="798"/>
            <ac:spMk id="13" creationId="{98922A4C-4BEE-02E3-24A4-FD2721C38725}"/>
          </ac:spMkLst>
        </pc:spChg>
        <pc:grpChg chg="add mod">
          <ac:chgData name="Peterson, Cassidy" userId="f8f7160e-573c-44f1-9beb-cca5bac0a7a4" providerId="ADAL" clId="{48727435-4166-4F17-A7B9-A3B272007D9E}" dt="2023-08-04T14:00:02.851" v="295" actId="1076"/>
          <ac:grpSpMkLst>
            <pc:docMk/>
            <pc:sldMk cId="498626489" sldId="798"/>
            <ac:grpSpMk id="11" creationId="{5FE04484-9AEC-B70D-CC8C-0629AD61C686}"/>
          </ac:grpSpMkLst>
        </pc:grpChg>
        <pc:picChg chg="mod">
          <ac:chgData name="Peterson, Cassidy" userId="f8f7160e-573c-44f1-9beb-cca5bac0a7a4" providerId="ADAL" clId="{48727435-4166-4F17-A7B9-A3B272007D9E}" dt="2023-08-04T14:00:02.851" v="295" actId="1076"/>
          <ac:picMkLst>
            <pc:docMk/>
            <pc:sldMk cId="498626489" sldId="798"/>
            <ac:picMk id="12" creationId="{A7225E22-75AF-D6BB-25F3-553DF229EC07}"/>
          </ac:picMkLst>
        </pc:picChg>
      </pc:sldChg>
      <pc:sldChg chg="addSp delSp modSp add mod ord">
        <pc:chgData name="Peterson, Cassidy" userId="f8f7160e-573c-44f1-9beb-cca5bac0a7a4" providerId="ADAL" clId="{48727435-4166-4F17-A7B9-A3B272007D9E}" dt="2023-08-04T15:29:17.263" v="844" actId="20577"/>
        <pc:sldMkLst>
          <pc:docMk/>
          <pc:sldMk cId="2342398209" sldId="799"/>
        </pc:sldMkLst>
        <pc:spChg chg="mod">
          <ac:chgData name="Peterson, Cassidy" userId="f8f7160e-573c-44f1-9beb-cca5bac0a7a4" providerId="ADAL" clId="{48727435-4166-4F17-A7B9-A3B272007D9E}" dt="2023-08-04T15:23:35.625" v="661"/>
          <ac:spMkLst>
            <pc:docMk/>
            <pc:sldMk cId="2342398209" sldId="799"/>
            <ac:spMk id="2" creationId="{58E8B316-F935-45D3-99B0-6CEF57995F61}"/>
          </ac:spMkLst>
        </pc:spChg>
        <pc:spChg chg="add mod">
          <ac:chgData name="Peterson, Cassidy" userId="f8f7160e-573c-44f1-9beb-cca5bac0a7a4" providerId="ADAL" clId="{48727435-4166-4F17-A7B9-A3B272007D9E}" dt="2023-08-04T15:29:17.263" v="844" actId="20577"/>
          <ac:spMkLst>
            <pc:docMk/>
            <pc:sldMk cId="2342398209" sldId="799"/>
            <ac:spMk id="5" creationId="{0422EBC4-EEA1-734B-2F48-F0DFCADB8B9C}"/>
          </ac:spMkLst>
        </pc:spChg>
        <pc:spChg chg="del mod">
          <ac:chgData name="Peterson, Cassidy" userId="f8f7160e-573c-44f1-9beb-cca5bac0a7a4" providerId="ADAL" clId="{48727435-4166-4F17-A7B9-A3B272007D9E}" dt="2023-08-04T15:28:21.884" v="818" actId="478"/>
          <ac:spMkLst>
            <pc:docMk/>
            <pc:sldMk cId="2342398209" sldId="799"/>
            <ac:spMk id="7" creationId="{2D0DEA54-199B-4459-96BE-D632539E458B}"/>
          </ac:spMkLst>
        </pc:spChg>
        <pc:spChg chg="mod">
          <ac:chgData name="Peterson, Cassidy" userId="f8f7160e-573c-44f1-9beb-cca5bac0a7a4" providerId="ADAL" clId="{48727435-4166-4F17-A7B9-A3B272007D9E}" dt="2023-08-04T15:26:55.811" v="809" actId="20577"/>
          <ac:spMkLst>
            <pc:docMk/>
            <pc:sldMk cId="2342398209" sldId="799"/>
            <ac:spMk id="8" creationId="{4195A094-DE9E-40A3-988F-7F8D25FAAB51}"/>
          </ac:spMkLst>
        </pc:spChg>
      </pc:sldChg>
    </pc:docChg>
  </pc:docChgLst>
  <pc:docChgLst>
    <pc:chgData name="Wosje, Matthew" userId="be60c699-e31a-4498-9df5-4a23ac657799" providerId="ADAL" clId="{0F74BB18-3B79-49C6-A891-B01CED886B5F}"/>
    <pc:docChg chg="undo custSel modSld">
      <pc:chgData name="Wosje, Matthew" userId="be60c699-e31a-4498-9df5-4a23ac657799" providerId="ADAL" clId="{0F74BB18-3B79-49C6-A891-B01CED886B5F}" dt="2022-12-08T16:15:26.469" v="8" actId="15"/>
      <pc:docMkLst>
        <pc:docMk/>
      </pc:docMkLst>
      <pc:sldChg chg="modSp mod">
        <pc:chgData name="Wosje, Matthew" userId="be60c699-e31a-4498-9df5-4a23ac657799" providerId="ADAL" clId="{0F74BB18-3B79-49C6-A891-B01CED886B5F}" dt="2022-12-08T16:15:26.469" v="8" actId="15"/>
        <pc:sldMkLst>
          <pc:docMk/>
          <pc:sldMk cId="666477078" sldId="728"/>
        </pc:sldMkLst>
        <pc:spChg chg="mod">
          <ac:chgData name="Wosje, Matthew" userId="be60c699-e31a-4498-9df5-4a23ac657799" providerId="ADAL" clId="{0F74BB18-3B79-49C6-A891-B01CED886B5F}" dt="2022-12-08T16:15:26.469" v="8" actId="15"/>
          <ac:spMkLst>
            <pc:docMk/>
            <pc:sldMk cId="666477078" sldId="728"/>
            <ac:spMk id="3" creationId="{4F8B58E1-AED7-46B7-90FB-297F33C90D49}"/>
          </ac:spMkLst>
        </pc:spChg>
      </pc:sldChg>
    </pc:docChg>
  </pc:docChgLst>
  <pc:docChgLst>
    <pc:chgData name="Peterson, Cassidy" userId="S::peterson.cassidy@epa.gov::f8f7160e-573c-44f1-9beb-cca5bac0a7a4" providerId="AD" clId="Web-{E99B25DF-5359-DC60-9A52-4C7626C9AAA4}"/>
    <pc:docChg chg="addSld modSld">
      <pc:chgData name="Peterson, Cassidy" userId="S::peterson.cassidy@epa.gov::f8f7160e-573c-44f1-9beb-cca5bac0a7a4" providerId="AD" clId="Web-{E99B25DF-5359-DC60-9A52-4C7626C9AAA4}" dt="2023-08-04T13:06:20.537" v="961"/>
      <pc:docMkLst>
        <pc:docMk/>
      </pc:docMkLst>
      <pc:sldChg chg="modSp modCm">
        <pc:chgData name="Peterson, Cassidy" userId="S::peterson.cassidy@epa.gov::f8f7160e-573c-44f1-9beb-cca5bac0a7a4" providerId="AD" clId="Web-{E99B25DF-5359-DC60-9A52-4C7626C9AAA4}" dt="2023-08-03T19:37:42.510" v="128" actId="20577"/>
        <pc:sldMkLst>
          <pc:docMk/>
          <pc:sldMk cId="4135303046" sldId="276"/>
        </pc:sldMkLst>
        <pc:spChg chg="mod">
          <ac:chgData name="Peterson, Cassidy" userId="S::peterson.cassidy@epa.gov::f8f7160e-573c-44f1-9beb-cca5bac0a7a4" providerId="AD" clId="Web-{E99B25DF-5359-DC60-9A52-4C7626C9AAA4}" dt="2023-08-03T19:37:42.510" v="128" actId="20577"/>
          <ac:spMkLst>
            <pc:docMk/>
            <pc:sldMk cId="4135303046" sldId="276"/>
            <ac:spMk id="8" creationId="{4195A094-DE9E-40A3-988F-7F8D25FAAB51}"/>
          </ac:spMkLst>
        </pc:spChg>
      </pc:sldChg>
      <pc:sldChg chg="modSp">
        <pc:chgData name="Peterson, Cassidy" userId="S::peterson.cassidy@epa.gov::f8f7160e-573c-44f1-9beb-cca5bac0a7a4" providerId="AD" clId="Web-{E99B25DF-5359-DC60-9A52-4C7626C9AAA4}" dt="2023-08-03T20:20:08.191" v="281" actId="20577"/>
        <pc:sldMkLst>
          <pc:docMk/>
          <pc:sldMk cId="3881036209" sldId="277"/>
        </pc:sldMkLst>
        <pc:spChg chg="mod">
          <ac:chgData name="Peterson, Cassidy" userId="S::peterson.cassidy@epa.gov::f8f7160e-573c-44f1-9beb-cca5bac0a7a4" providerId="AD" clId="Web-{E99B25DF-5359-DC60-9A52-4C7626C9AAA4}" dt="2023-08-03T20:20:08.191" v="281" actId="20577"/>
          <ac:spMkLst>
            <pc:docMk/>
            <pc:sldMk cId="3881036209" sldId="277"/>
            <ac:spMk id="8" creationId="{4195A094-DE9E-40A3-988F-7F8D25FAAB51}"/>
          </ac:spMkLst>
        </pc:spChg>
      </pc:sldChg>
      <pc:sldChg chg="modSp">
        <pc:chgData name="Peterson, Cassidy" userId="S::peterson.cassidy@epa.gov::f8f7160e-573c-44f1-9beb-cca5bac0a7a4" providerId="AD" clId="Web-{E99B25DF-5359-DC60-9A52-4C7626C9AAA4}" dt="2023-08-03T19:35:25.821" v="117" actId="20577"/>
        <pc:sldMkLst>
          <pc:docMk/>
          <pc:sldMk cId="1859967209" sldId="278"/>
        </pc:sldMkLst>
        <pc:spChg chg="mod">
          <ac:chgData name="Peterson, Cassidy" userId="S::peterson.cassidy@epa.gov::f8f7160e-573c-44f1-9beb-cca5bac0a7a4" providerId="AD" clId="Web-{E99B25DF-5359-DC60-9A52-4C7626C9AAA4}" dt="2023-08-03T19:35:25.821" v="117" actId="20577"/>
          <ac:spMkLst>
            <pc:docMk/>
            <pc:sldMk cId="1859967209" sldId="278"/>
            <ac:spMk id="8" creationId="{4195A094-DE9E-40A3-988F-7F8D25FAAB51}"/>
          </ac:spMkLst>
        </pc:spChg>
      </pc:sldChg>
      <pc:sldChg chg="modSp">
        <pc:chgData name="Peterson, Cassidy" userId="S::peterson.cassidy@epa.gov::f8f7160e-573c-44f1-9beb-cca5bac0a7a4" providerId="AD" clId="Web-{E99B25DF-5359-DC60-9A52-4C7626C9AAA4}" dt="2023-08-03T20:17:58.799" v="277" actId="20577"/>
        <pc:sldMkLst>
          <pc:docMk/>
          <pc:sldMk cId="1008803625" sldId="280"/>
        </pc:sldMkLst>
        <pc:spChg chg="mod">
          <ac:chgData name="Peterson, Cassidy" userId="S::peterson.cassidy@epa.gov::f8f7160e-573c-44f1-9beb-cca5bac0a7a4" providerId="AD" clId="Web-{E99B25DF-5359-DC60-9A52-4C7626C9AAA4}" dt="2023-08-03T19:55:49.646" v="132" actId="20577"/>
          <ac:spMkLst>
            <pc:docMk/>
            <pc:sldMk cId="1008803625" sldId="280"/>
            <ac:spMk id="2" creationId="{58E8B316-F935-45D3-99B0-6CEF57995F61}"/>
          </ac:spMkLst>
        </pc:spChg>
        <pc:spChg chg="mod">
          <ac:chgData name="Peterson, Cassidy" userId="S::peterson.cassidy@epa.gov::f8f7160e-573c-44f1-9beb-cca5bac0a7a4" providerId="AD" clId="Web-{E99B25DF-5359-DC60-9A52-4C7626C9AAA4}" dt="2023-08-03T19:58:31.913" v="185" actId="1076"/>
          <ac:spMkLst>
            <pc:docMk/>
            <pc:sldMk cId="1008803625" sldId="280"/>
            <ac:spMk id="4" creationId="{DB4AA816-5C7F-4BFC-BE40-B64A35A2ADF7}"/>
          </ac:spMkLst>
        </pc:spChg>
        <pc:spChg chg="mod">
          <ac:chgData name="Peterson, Cassidy" userId="S::peterson.cassidy@epa.gov::f8f7160e-573c-44f1-9beb-cca5bac0a7a4" providerId="AD" clId="Web-{E99B25DF-5359-DC60-9A52-4C7626C9AAA4}" dt="2023-08-03T20:09:20.075" v="189" actId="20577"/>
          <ac:spMkLst>
            <pc:docMk/>
            <pc:sldMk cId="1008803625" sldId="280"/>
            <ac:spMk id="7" creationId="{3FF50B6A-9DB0-4045-A734-4583B94BF952}"/>
          </ac:spMkLst>
        </pc:spChg>
        <pc:spChg chg="mod">
          <ac:chgData name="Peterson, Cassidy" userId="S::peterson.cassidy@epa.gov::f8f7160e-573c-44f1-9beb-cca5bac0a7a4" providerId="AD" clId="Web-{E99B25DF-5359-DC60-9A52-4C7626C9AAA4}" dt="2023-08-03T20:17:58.799" v="277" actId="20577"/>
          <ac:spMkLst>
            <pc:docMk/>
            <pc:sldMk cId="1008803625" sldId="280"/>
            <ac:spMk id="8" creationId="{4195A094-DE9E-40A3-988F-7F8D25FAAB51}"/>
          </ac:spMkLst>
        </pc:spChg>
        <pc:grpChg chg="mod">
          <ac:chgData name="Peterson, Cassidy" userId="S::peterson.cassidy@epa.gov::f8f7160e-573c-44f1-9beb-cca5bac0a7a4" providerId="AD" clId="Web-{E99B25DF-5359-DC60-9A52-4C7626C9AAA4}" dt="2023-08-03T19:58:10.741" v="183" actId="1076"/>
          <ac:grpSpMkLst>
            <pc:docMk/>
            <pc:sldMk cId="1008803625" sldId="280"/>
            <ac:grpSpMk id="5" creationId="{A8CC86F3-0F04-4C8F-999B-A750D0728ACF}"/>
          </ac:grpSpMkLst>
        </pc:grpChg>
      </pc:sldChg>
      <pc:sldChg chg="modSp">
        <pc:chgData name="Peterson, Cassidy" userId="S::peterson.cassidy@epa.gov::f8f7160e-573c-44f1-9beb-cca5bac0a7a4" providerId="AD" clId="Web-{E99B25DF-5359-DC60-9A52-4C7626C9AAA4}" dt="2023-08-03T20:21:30.504" v="284" actId="20577"/>
        <pc:sldMkLst>
          <pc:docMk/>
          <pc:sldMk cId="4227751429" sldId="281"/>
        </pc:sldMkLst>
        <pc:spChg chg="mod">
          <ac:chgData name="Peterson, Cassidy" userId="S::peterson.cassidy@epa.gov::f8f7160e-573c-44f1-9beb-cca5bac0a7a4" providerId="AD" clId="Web-{E99B25DF-5359-DC60-9A52-4C7626C9AAA4}" dt="2023-08-03T20:21:30.504" v="284" actId="20577"/>
          <ac:spMkLst>
            <pc:docMk/>
            <pc:sldMk cId="4227751429" sldId="281"/>
            <ac:spMk id="2" creationId="{58E8B316-F935-45D3-99B0-6CEF57995F61}"/>
          </ac:spMkLst>
        </pc:spChg>
        <pc:spChg chg="mod">
          <ac:chgData name="Peterson, Cassidy" userId="S::peterson.cassidy@epa.gov::f8f7160e-573c-44f1-9beb-cca5bac0a7a4" providerId="AD" clId="Web-{E99B25DF-5359-DC60-9A52-4C7626C9AAA4}" dt="2023-08-03T20:17:12.267" v="270" actId="20577"/>
          <ac:spMkLst>
            <pc:docMk/>
            <pc:sldMk cId="4227751429" sldId="281"/>
            <ac:spMk id="8" creationId="{4195A094-DE9E-40A3-988F-7F8D25FAAB51}"/>
          </ac:spMkLst>
        </pc:spChg>
      </pc:sldChg>
      <pc:sldChg chg="modSp">
        <pc:chgData name="Peterson, Cassidy" userId="S::peterson.cassidy@epa.gov::f8f7160e-573c-44f1-9beb-cca5bac0a7a4" providerId="AD" clId="Web-{E99B25DF-5359-DC60-9A52-4C7626C9AAA4}" dt="2023-08-03T20:26:42.398" v="494" actId="20577"/>
        <pc:sldMkLst>
          <pc:docMk/>
          <pc:sldMk cId="2135112234" sldId="284"/>
        </pc:sldMkLst>
        <pc:spChg chg="mod">
          <ac:chgData name="Peterson, Cassidy" userId="S::peterson.cassidy@epa.gov::f8f7160e-573c-44f1-9beb-cca5bac0a7a4" providerId="AD" clId="Web-{E99B25DF-5359-DC60-9A52-4C7626C9AAA4}" dt="2023-08-03T20:26:42.398" v="494" actId="20577"/>
          <ac:spMkLst>
            <pc:docMk/>
            <pc:sldMk cId="2135112234" sldId="284"/>
            <ac:spMk id="8" creationId="{4195A094-DE9E-40A3-988F-7F8D25FAAB51}"/>
          </ac:spMkLst>
        </pc:spChg>
      </pc:sldChg>
      <pc:sldChg chg="modSp">
        <pc:chgData name="Peterson, Cassidy" userId="S::peterson.cassidy@epa.gov::f8f7160e-573c-44f1-9beb-cca5bac0a7a4" providerId="AD" clId="Web-{E99B25DF-5359-DC60-9A52-4C7626C9AAA4}" dt="2023-08-04T13:01:08.518" v="929" actId="20577"/>
        <pc:sldMkLst>
          <pc:docMk/>
          <pc:sldMk cId="1823610698" sldId="285"/>
        </pc:sldMkLst>
        <pc:spChg chg="mod">
          <ac:chgData name="Peterson, Cassidy" userId="S::peterson.cassidy@epa.gov::f8f7160e-573c-44f1-9beb-cca5bac0a7a4" providerId="AD" clId="Web-{E99B25DF-5359-DC60-9A52-4C7626C9AAA4}" dt="2023-08-04T13:01:08.518" v="929" actId="20577"/>
          <ac:spMkLst>
            <pc:docMk/>
            <pc:sldMk cId="1823610698" sldId="285"/>
            <ac:spMk id="8" creationId="{4195A094-DE9E-40A3-988F-7F8D25FAAB51}"/>
          </ac:spMkLst>
        </pc:spChg>
      </pc:sldChg>
      <pc:sldChg chg="modSp">
        <pc:chgData name="Peterson, Cassidy" userId="S::peterson.cassidy@epa.gov::f8f7160e-573c-44f1-9beb-cca5bac0a7a4" providerId="AD" clId="Web-{E99B25DF-5359-DC60-9A52-4C7626C9AAA4}" dt="2023-08-03T20:29:50.931" v="571" actId="20577"/>
        <pc:sldMkLst>
          <pc:docMk/>
          <pc:sldMk cId="212400805" sldId="286"/>
        </pc:sldMkLst>
        <pc:spChg chg="mod">
          <ac:chgData name="Peterson, Cassidy" userId="S::peterson.cassidy@epa.gov::f8f7160e-573c-44f1-9beb-cca5bac0a7a4" providerId="AD" clId="Web-{E99B25DF-5359-DC60-9A52-4C7626C9AAA4}" dt="2023-08-03T20:29:50.931" v="571" actId="20577"/>
          <ac:spMkLst>
            <pc:docMk/>
            <pc:sldMk cId="212400805" sldId="286"/>
            <ac:spMk id="8" creationId="{4195A094-DE9E-40A3-988F-7F8D25FAAB51}"/>
          </ac:spMkLst>
        </pc:spChg>
      </pc:sldChg>
      <pc:sldChg chg="modNotes">
        <pc:chgData name="Peterson, Cassidy" userId="S::peterson.cassidy@epa.gov::f8f7160e-573c-44f1-9beb-cca5bac0a7a4" providerId="AD" clId="Web-{E99B25DF-5359-DC60-9A52-4C7626C9AAA4}" dt="2023-08-04T13:00:01.970" v="921"/>
        <pc:sldMkLst>
          <pc:docMk/>
          <pc:sldMk cId="3636853634" sldId="292"/>
        </pc:sldMkLst>
      </pc:sldChg>
      <pc:sldChg chg="addSp delSp modSp modNotes">
        <pc:chgData name="Peterson, Cassidy" userId="S::peterson.cassidy@epa.gov::f8f7160e-573c-44f1-9beb-cca5bac0a7a4" providerId="AD" clId="Web-{E99B25DF-5359-DC60-9A52-4C7626C9AAA4}" dt="2023-08-04T13:06:20.537" v="961"/>
        <pc:sldMkLst>
          <pc:docMk/>
          <pc:sldMk cId="953852021" sldId="294"/>
        </pc:sldMkLst>
        <pc:spChg chg="del">
          <ac:chgData name="Peterson, Cassidy" userId="S::peterson.cassidy@epa.gov::f8f7160e-573c-44f1-9beb-cca5bac0a7a4" providerId="AD" clId="Web-{E99B25DF-5359-DC60-9A52-4C7626C9AAA4}" dt="2023-08-04T13:05:00.286" v="934"/>
          <ac:spMkLst>
            <pc:docMk/>
            <pc:sldMk cId="953852021" sldId="294"/>
            <ac:spMk id="5" creationId="{3EADB30C-ED1F-4CE9-8808-903E9D9BF6EB}"/>
          </ac:spMkLst>
        </pc:spChg>
        <pc:spChg chg="del">
          <ac:chgData name="Peterson, Cassidy" userId="S::peterson.cassidy@epa.gov::f8f7160e-573c-44f1-9beb-cca5bac0a7a4" providerId="AD" clId="Web-{E99B25DF-5359-DC60-9A52-4C7626C9AAA4}" dt="2023-08-04T13:05:04.724" v="935"/>
          <ac:spMkLst>
            <pc:docMk/>
            <pc:sldMk cId="953852021" sldId="294"/>
            <ac:spMk id="7" creationId="{618AC810-3587-EB29-FE00-E84BD11C73AC}"/>
          </ac:spMkLst>
        </pc:spChg>
        <pc:spChg chg="del mod">
          <ac:chgData name="Peterson, Cassidy" userId="S::peterson.cassidy@epa.gov::f8f7160e-573c-44f1-9beb-cca5bac0a7a4" providerId="AD" clId="Web-{E99B25DF-5359-DC60-9A52-4C7626C9AAA4}" dt="2023-08-04T13:06:20.537" v="961"/>
          <ac:spMkLst>
            <pc:docMk/>
            <pc:sldMk cId="953852021" sldId="294"/>
            <ac:spMk id="8" creationId="{4195A094-DE9E-40A3-988F-7F8D25FAAB51}"/>
          </ac:spMkLst>
        </pc:spChg>
        <pc:spChg chg="add mod">
          <ac:chgData name="Peterson, Cassidy" userId="S::peterson.cassidy@epa.gov::f8f7160e-573c-44f1-9beb-cca5bac0a7a4" providerId="AD" clId="Web-{E99B25DF-5359-DC60-9A52-4C7626C9AAA4}" dt="2023-08-04T13:06:13.803" v="960" actId="20577"/>
          <ac:spMkLst>
            <pc:docMk/>
            <pc:sldMk cId="953852021" sldId="294"/>
            <ac:spMk id="9" creationId="{1859A7DE-1033-E1A9-FF65-C2E7A37C715E}"/>
          </ac:spMkLst>
        </pc:spChg>
        <pc:spChg chg="add mod">
          <ac:chgData name="Peterson, Cassidy" userId="S::peterson.cassidy@epa.gov::f8f7160e-573c-44f1-9beb-cca5bac0a7a4" providerId="AD" clId="Web-{E99B25DF-5359-DC60-9A52-4C7626C9AAA4}" dt="2023-08-04T13:06:20.537" v="961"/>
          <ac:spMkLst>
            <pc:docMk/>
            <pc:sldMk cId="953852021" sldId="294"/>
            <ac:spMk id="11" creationId="{D9D880E2-39FD-D22F-6887-3FAC6CBCD663}"/>
          </ac:spMkLst>
        </pc:spChg>
        <pc:picChg chg="del">
          <ac:chgData name="Peterson, Cassidy" userId="S::peterson.cassidy@epa.gov::f8f7160e-573c-44f1-9beb-cca5bac0a7a4" providerId="AD" clId="Web-{E99B25DF-5359-DC60-9A52-4C7626C9AAA4}" dt="2023-08-04T13:04:47.958" v="933"/>
          <ac:picMkLst>
            <pc:docMk/>
            <pc:sldMk cId="953852021" sldId="294"/>
            <ac:picMk id="13" creationId="{A3C9E87B-9FA9-D3F6-C39E-0AF017CBB4A1}"/>
          </ac:picMkLst>
        </pc:picChg>
      </pc:sldChg>
      <pc:sldChg chg="modSp">
        <pc:chgData name="Peterson, Cassidy" userId="S::peterson.cassidy@epa.gov::f8f7160e-573c-44f1-9beb-cca5bac0a7a4" providerId="AD" clId="Web-{E99B25DF-5359-DC60-9A52-4C7626C9AAA4}" dt="2023-08-03T19:37:28.072" v="123" actId="20577"/>
        <pc:sldMkLst>
          <pc:docMk/>
          <pc:sldMk cId="876157711" sldId="720"/>
        </pc:sldMkLst>
        <pc:spChg chg="mod">
          <ac:chgData name="Peterson, Cassidy" userId="S::peterson.cassidy@epa.gov::f8f7160e-573c-44f1-9beb-cca5bac0a7a4" providerId="AD" clId="Web-{E99B25DF-5359-DC60-9A52-4C7626C9AAA4}" dt="2023-08-03T19:37:28.072" v="123" actId="20577"/>
          <ac:spMkLst>
            <pc:docMk/>
            <pc:sldMk cId="876157711" sldId="720"/>
            <ac:spMk id="3" creationId="{8AD8F6B2-ECD3-4E75-8F46-B151FFE131B8}"/>
          </ac:spMkLst>
        </pc:spChg>
      </pc:sldChg>
      <pc:sldChg chg="modSp">
        <pc:chgData name="Peterson, Cassidy" userId="S::peterson.cassidy@epa.gov::f8f7160e-573c-44f1-9beb-cca5bac0a7a4" providerId="AD" clId="Web-{E99B25DF-5359-DC60-9A52-4C7626C9AAA4}" dt="2023-08-03T19:36:22.744" v="118" actId="20577"/>
        <pc:sldMkLst>
          <pc:docMk/>
          <pc:sldMk cId="614464790" sldId="721"/>
        </pc:sldMkLst>
        <pc:spChg chg="mod">
          <ac:chgData name="Peterson, Cassidy" userId="S::peterson.cassidy@epa.gov::f8f7160e-573c-44f1-9beb-cca5bac0a7a4" providerId="AD" clId="Web-{E99B25DF-5359-DC60-9A52-4C7626C9AAA4}" dt="2023-08-03T19:36:22.744" v="118" actId="20577"/>
          <ac:spMkLst>
            <pc:docMk/>
            <pc:sldMk cId="614464790" sldId="721"/>
            <ac:spMk id="3" creationId="{BE943C98-2393-4FB1-9558-FD6A54D9E0BE}"/>
          </ac:spMkLst>
        </pc:spChg>
      </pc:sldChg>
      <pc:sldChg chg="modSp">
        <pc:chgData name="Peterson, Cassidy" userId="S::peterson.cassidy@epa.gov::f8f7160e-573c-44f1-9beb-cca5bac0a7a4" providerId="AD" clId="Web-{E99B25DF-5359-DC60-9A52-4C7626C9AAA4}" dt="2023-08-03T20:33:48.761" v="644" actId="20577"/>
        <pc:sldMkLst>
          <pc:docMk/>
          <pc:sldMk cId="1783824956" sldId="777"/>
        </pc:sldMkLst>
        <pc:spChg chg="mod">
          <ac:chgData name="Peterson, Cassidy" userId="S::peterson.cassidy@epa.gov::f8f7160e-573c-44f1-9beb-cca5bac0a7a4" providerId="AD" clId="Web-{E99B25DF-5359-DC60-9A52-4C7626C9AAA4}" dt="2023-08-03T20:33:48.761" v="644" actId="20577"/>
          <ac:spMkLst>
            <pc:docMk/>
            <pc:sldMk cId="1783824956" sldId="777"/>
            <ac:spMk id="3" creationId="{CAB8D7C9-3854-4764-BA8D-9CE39720F5BA}"/>
          </ac:spMkLst>
        </pc:spChg>
      </pc:sldChg>
      <pc:sldChg chg="modSp">
        <pc:chgData name="Peterson, Cassidy" userId="S::peterson.cassidy@epa.gov::f8f7160e-573c-44f1-9beb-cca5bac0a7a4" providerId="AD" clId="Web-{E99B25DF-5359-DC60-9A52-4C7626C9AAA4}" dt="2023-08-04T12:58:02.624" v="920" actId="20577"/>
        <pc:sldMkLst>
          <pc:docMk/>
          <pc:sldMk cId="2987072150" sldId="784"/>
        </pc:sldMkLst>
        <pc:spChg chg="mod">
          <ac:chgData name="Peterson, Cassidy" userId="S::peterson.cassidy@epa.gov::f8f7160e-573c-44f1-9beb-cca5bac0a7a4" providerId="AD" clId="Web-{E99B25DF-5359-DC60-9A52-4C7626C9AAA4}" dt="2023-08-04T12:58:02.624" v="920" actId="20577"/>
          <ac:spMkLst>
            <pc:docMk/>
            <pc:sldMk cId="2987072150" sldId="784"/>
            <ac:spMk id="3" creationId="{44DF3ECA-A02C-6886-03CB-DB0A5BACF08F}"/>
          </ac:spMkLst>
        </pc:spChg>
      </pc:sldChg>
      <pc:sldChg chg="modSp">
        <pc:chgData name="Peterson, Cassidy" userId="S::peterson.cassidy@epa.gov::f8f7160e-573c-44f1-9beb-cca5bac0a7a4" providerId="AD" clId="Web-{E99B25DF-5359-DC60-9A52-4C7626C9AAA4}" dt="2023-08-03T20:30:06.494" v="573" actId="20577"/>
        <pc:sldMkLst>
          <pc:docMk/>
          <pc:sldMk cId="675027395" sldId="785"/>
        </pc:sldMkLst>
        <pc:spChg chg="mod">
          <ac:chgData name="Peterson, Cassidy" userId="S::peterson.cassidy@epa.gov::f8f7160e-573c-44f1-9beb-cca5bac0a7a4" providerId="AD" clId="Web-{E99B25DF-5359-DC60-9A52-4C7626C9AAA4}" dt="2023-08-03T20:30:06.494" v="573" actId="20577"/>
          <ac:spMkLst>
            <pc:docMk/>
            <pc:sldMk cId="675027395" sldId="785"/>
            <ac:spMk id="3" creationId="{A3FF288B-8714-287D-7FDC-03ACCF09277D}"/>
          </ac:spMkLst>
        </pc:spChg>
      </pc:sldChg>
      <pc:sldChg chg="modSp new">
        <pc:chgData name="Peterson, Cassidy" userId="S::peterson.cassidy@epa.gov::f8f7160e-573c-44f1-9beb-cca5bac0a7a4" providerId="AD" clId="Web-{E99B25DF-5359-DC60-9A52-4C7626C9AAA4}" dt="2023-08-03T18:36:08.216" v="37" actId="20577"/>
        <pc:sldMkLst>
          <pc:docMk/>
          <pc:sldMk cId="829033183" sldId="793"/>
        </pc:sldMkLst>
        <pc:spChg chg="mod">
          <ac:chgData name="Peterson, Cassidy" userId="S::peterson.cassidy@epa.gov::f8f7160e-573c-44f1-9beb-cca5bac0a7a4" providerId="AD" clId="Web-{E99B25DF-5359-DC60-9A52-4C7626C9AAA4}" dt="2023-08-03T18:36:01.669" v="36" actId="20577"/>
          <ac:spMkLst>
            <pc:docMk/>
            <pc:sldMk cId="829033183" sldId="793"/>
            <ac:spMk id="2" creationId="{5222607F-7522-2289-EC6A-B875D4CA31AA}"/>
          </ac:spMkLst>
        </pc:spChg>
        <pc:spChg chg="mod">
          <ac:chgData name="Peterson, Cassidy" userId="S::peterson.cassidy@epa.gov::f8f7160e-573c-44f1-9beb-cca5bac0a7a4" providerId="AD" clId="Web-{E99B25DF-5359-DC60-9A52-4C7626C9AAA4}" dt="2023-08-03T18:36:08.216" v="37" actId="20577"/>
          <ac:spMkLst>
            <pc:docMk/>
            <pc:sldMk cId="829033183" sldId="793"/>
            <ac:spMk id="3" creationId="{F25C9DA4-88CE-2C53-F214-66B9B4B4C847}"/>
          </ac:spMkLst>
        </pc:spChg>
      </pc:sldChg>
      <pc:sldChg chg="modSp add replId modNotes">
        <pc:chgData name="Peterson, Cassidy" userId="S::peterson.cassidy@epa.gov::f8f7160e-573c-44f1-9beb-cca5bac0a7a4" providerId="AD" clId="Web-{E99B25DF-5359-DC60-9A52-4C7626C9AAA4}" dt="2023-08-03T18:39:17.188" v="68" actId="20577"/>
        <pc:sldMkLst>
          <pc:docMk/>
          <pc:sldMk cId="3508926090" sldId="794"/>
        </pc:sldMkLst>
        <pc:spChg chg="mod">
          <ac:chgData name="Peterson, Cassidy" userId="S::peterson.cassidy@epa.gov::f8f7160e-573c-44f1-9beb-cca5bac0a7a4" providerId="AD" clId="Web-{E99B25DF-5359-DC60-9A52-4C7626C9AAA4}" dt="2023-08-03T18:39:17.188" v="68" actId="20577"/>
          <ac:spMkLst>
            <pc:docMk/>
            <pc:sldMk cId="3508926090" sldId="794"/>
            <ac:spMk id="3" creationId="{F25C9DA4-88CE-2C53-F214-66B9B4B4C847}"/>
          </ac:spMkLst>
        </pc:spChg>
      </pc:sldChg>
      <pc:sldChg chg="modSp add replId">
        <pc:chgData name="Peterson, Cassidy" userId="S::peterson.cassidy@epa.gov::f8f7160e-573c-44f1-9beb-cca5bac0a7a4" providerId="AD" clId="Web-{E99B25DF-5359-DC60-9A52-4C7626C9AAA4}" dt="2023-08-03T20:25:14.366" v="486" actId="20577"/>
        <pc:sldMkLst>
          <pc:docMk/>
          <pc:sldMk cId="3024738122" sldId="795"/>
        </pc:sldMkLst>
        <pc:spChg chg="mod">
          <ac:chgData name="Peterson, Cassidy" userId="S::peterson.cassidy@epa.gov::f8f7160e-573c-44f1-9beb-cca5bac0a7a4" providerId="AD" clId="Web-{E99B25DF-5359-DC60-9A52-4C7626C9AAA4}" dt="2023-08-03T20:22:39.427" v="294" actId="20577"/>
          <ac:spMkLst>
            <pc:docMk/>
            <pc:sldMk cId="3024738122" sldId="795"/>
            <ac:spMk id="2" creationId="{58E8B316-F935-45D3-99B0-6CEF57995F61}"/>
          </ac:spMkLst>
        </pc:spChg>
        <pc:spChg chg="mod">
          <ac:chgData name="Peterson, Cassidy" userId="S::peterson.cassidy@epa.gov::f8f7160e-573c-44f1-9beb-cca5bac0a7a4" providerId="AD" clId="Web-{E99B25DF-5359-DC60-9A52-4C7626C9AAA4}" dt="2023-08-03T20:25:14.366" v="486" actId="20577"/>
          <ac:spMkLst>
            <pc:docMk/>
            <pc:sldMk cId="3024738122" sldId="795"/>
            <ac:spMk id="8" creationId="{4195A094-DE9E-40A3-988F-7F8D25FAAB51}"/>
          </ac:spMkLst>
        </pc:spChg>
      </pc:sldChg>
      <pc:sldChg chg="add replId">
        <pc:chgData name="Peterson, Cassidy" userId="S::peterson.cassidy@epa.gov::f8f7160e-573c-44f1-9beb-cca5bac0a7a4" providerId="AD" clId="Web-{E99B25DF-5359-DC60-9A52-4C7626C9AAA4}" dt="2023-08-04T13:04:39.536" v="932"/>
        <pc:sldMkLst>
          <pc:docMk/>
          <pc:sldMk cId="2290633711" sldId="796"/>
        </pc:sldMkLst>
      </pc:sldChg>
    </pc:docChg>
  </pc:docChgLst>
  <pc:docChgLst>
    <pc:chgData name="Salinas, Elyse" userId="f0756657-8a56-4fbc-90be-ee29c2a23ccf" providerId="ADAL" clId="{67747C08-C8F0-4A2F-8F25-E7A11F9CD85A}"/>
    <pc:docChg chg="undo redo custSel addSld delSld modSld">
      <pc:chgData name="Salinas, Elyse" userId="f0756657-8a56-4fbc-90be-ee29c2a23ccf" providerId="ADAL" clId="{67747C08-C8F0-4A2F-8F25-E7A11F9CD85A}" dt="2022-12-07T14:01:14.375" v="1176"/>
      <pc:docMkLst>
        <pc:docMk/>
      </pc:docMkLst>
      <pc:sldChg chg="modCm">
        <pc:chgData name="Salinas, Elyse" userId="f0756657-8a56-4fbc-90be-ee29c2a23ccf" providerId="ADAL" clId="{67747C08-C8F0-4A2F-8F25-E7A11F9CD85A}" dt="2022-11-30T19:01:06.839" v="0"/>
        <pc:sldMkLst>
          <pc:docMk/>
          <pc:sldMk cId="2917671747" sldId="263"/>
        </pc:sldMkLst>
      </pc:sldChg>
      <pc:sldChg chg="modSp mod">
        <pc:chgData name="Salinas, Elyse" userId="f0756657-8a56-4fbc-90be-ee29c2a23ccf" providerId="ADAL" clId="{67747C08-C8F0-4A2F-8F25-E7A11F9CD85A}" dt="2022-12-07T13:57:45.383" v="1174" actId="113"/>
        <pc:sldMkLst>
          <pc:docMk/>
          <pc:sldMk cId="925080617" sldId="270"/>
        </pc:sldMkLst>
        <pc:spChg chg="mod">
          <ac:chgData name="Salinas, Elyse" userId="f0756657-8a56-4fbc-90be-ee29c2a23ccf" providerId="ADAL" clId="{67747C08-C8F0-4A2F-8F25-E7A11F9CD85A}" dt="2022-12-07T13:57:44.946" v="1173" actId="113"/>
          <ac:spMkLst>
            <pc:docMk/>
            <pc:sldMk cId="925080617" sldId="270"/>
            <ac:spMk id="2" creationId="{DF0F0D26-A9F9-4179-A06C-500EAE34A3CA}"/>
          </ac:spMkLst>
        </pc:spChg>
        <pc:spChg chg="mod">
          <ac:chgData name="Salinas, Elyse" userId="f0756657-8a56-4fbc-90be-ee29c2a23ccf" providerId="ADAL" clId="{67747C08-C8F0-4A2F-8F25-E7A11F9CD85A}" dt="2022-12-07T13:57:45.383" v="1174" actId="113"/>
          <ac:spMkLst>
            <pc:docMk/>
            <pc:sldMk cId="925080617" sldId="270"/>
            <ac:spMk id="3" creationId="{F089E1DB-B32C-404C-9D63-E0745BB1B19B}"/>
          </ac:spMkLst>
        </pc:spChg>
      </pc:sldChg>
      <pc:sldChg chg="modSp mod modCm">
        <pc:chgData name="Salinas, Elyse" userId="f0756657-8a56-4fbc-90be-ee29c2a23ccf" providerId="ADAL" clId="{67747C08-C8F0-4A2F-8F25-E7A11F9CD85A}" dt="2022-12-01T20:54:19.654" v="342" actId="6549"/>
        <pc:sldMkLst>
          <pc:docMk/>
          <pc:sldMk cId="2048515753" sldId="271"/>
        </pc:sldMkLst>
        <pc:spChg chg="mod">
          <ac:chgData name="Salinas, Elyse" userId="f0756657-8a56-4fbc-90be-ee29c2a23ccf" providerId="ADAL" clId="{67747C08-C8F0-4A2F-8F25-E7A11F9CD85A}" dt="2022-12-01T20:54:19.654" v="342" actId="6549"/>
          <ac:spMkLst>
            <pc:docMk/>
            <pc:sldMk cId="2048515753" sldId="271"/>
            <ac:spMk id="8" creationId="{4195A094-DE9E-40A3-988F-7F8D25FAAB51}"/>
          </ac:spMkLst>
        </pc:spChg>
      </pc:sldChg>
      <pc:sldChg chg="modSp mod">
        <pc:chgData name="Salinas, Elyse" userId="f0756657-8a56-4fbc-90be-ee29c2a23ccf" providerId="ADAL" clId="{67747C08-C8F0-4A2F-8F25-E7A11F9CD85A}" dt="2022-12-07T13:14:31.682" v="862" actId="20577"/>
        <pc:sldMkLst>
          <pc:docMk/>
          <pc:sldMk cId="336933805" sldId="273"/>
        </pc:sldMkLst>
        <pc:spChg chg="mod">
          <ac:chgData name="Salinas, Elyse" userId="f0756657-8a56-4fbc-90be-ee29c2a23ccf" providerId="ADAL" clId="{67747C08-C8F0-4A2F-8F25-E7A11F9CD85A}" dt="2022-12-07T13:14:31.682" v="862" actId="20577"/>
          <ac:spMkLst>
            <pc:docMk/>
            <pc:sldMk cId="336933805" sldId="273"/>
            <ac:spMk id="8" creationId="{4195A094-DE9E-40A3-988F-7F8D25FAAB51}"/>
          </ac:spMkLst>
        </pc:spChg>
      </pc:sldChg>
      <pc:sldChg chg="del">
        <pc:chgData name="Salinas, Elyse" userId="f0756657-8a56-4fbc-90be-ee29c2a23ccf" providerId="ADAL" clId="{67747C08-C8F0-4A2F-8F25-E7A11F9CD85A}" dt="2022-12-01T20:46:09.108" v="251" actId="47"/>
        <pc:sldMkLst>
          <pc:docMk/>
          <pc:sldMk cId="2283739612" sldId="274"/>
        </pc:sldMkLst>
      </pc:sldChg>
      <pc:sldChg chg="del">
        <pc:chgData name="Salinas, Elyse" userId="f0756657-8a56-4fbc-90be-ee29c2a23ccf" providerId="ADAL" clId="{67747C08-C8F0-4A2F-8F25-E7A11F9CD85A}" dt="2022-12-01T20:47:47.587" v="256" actId="47"/>
        <pc:sldMkLst>
          <pc:docMk/>
          <pc:sldMk cId="1595176407" sldId="275"/>
        </pc:sldMkLst>
      </pc:sldChg>
      <pc:sldChg chg="modSp mod modCm">
        <pc:chgData name="Salinas, Elyse" userId="f0756657-8a56-4fbc-90be-ee29c2a23ccf" providerId="ADAL" clId="{67747C08-C8F0-4A2F-8F25-E7A11F9CD85A}" dt="2022-12-01T20:57:07.873" v="430" actId="27636"/>
        <pc:sldMkLst>
          <pc:docMk/>
          <pc:sldMk cId="4135303046" sldId="276"/>
        </pc:sldMkLst>
        <pc:spChg chg="mod">
          <ac:chgData name="Salinas, Elyse" userId="f0756657-8a56-4fbc-90be-ee29c2a23ccf" providerId="ADAL" clId="{67747C08-C8F0-4A2F-8F25-E7A11F9CD85A}" dt="2022-12-01T20:54:48.326" v="343" actId="20577"/>
          <ac:spMkLst>
            <pc:docMk/>
            <pc:sldMk cId="4135303046" sldId="276"/>
            <ac:spMk id="2" creationId="{58E8B316-F935-45D3-99B0-6CEF57995F61}"/>
          </ac:spMkLst>
        </pc:spChg>
        <pc:spChg chg="mod">
          <ac:chgData name="Salinas, Elyse" userId="f0756657-8a56-4fbc-90be-ee29c2a23ccf" providerId="ADAL" clId="{67747C08-C8F0-4A2F-8F25-E7A11F9CD85A}" dt="2022-12-01T20:57:07.873" v="430" actId="27636"/>
          <ac:spMkLst>
            <pc:docMk/>
            <pc:sldMk cId="4135303046" sldId="276"/>
            <ac:spMk id="8" creationId="{4195A094-DE9E-40A3-988F-7F8D25FAAB51}"/>
          </ac:spMkLst>
        </pc:spChg>
      </pc:sldChg>
      <pc:sldChg chg="addSp delSp modSp mod">
        <pc:chgData name="Salinas, Elyse" userId="f0756657-8a56-4fbc-90be-ee29c2a23ccf" providerId="ADAL" clId="{67747C08-C8F0-4A2F-8F25-E7A11F9CD85A}" dt="2022-12-07T13:51:48.556" v="1126" actId="1076"/>
        <pc:sldMkLst>
          <pc:docMk/>
          <pc:sldMk cId="3881036209" sldId="277"/>
        </pc:sldMkLst>
        <pc:spChg chg="mod">
          <ac:chgData name="Salinas, Elyse" userId="f0756657-8a56-4fbc-90be-ee29c2a23ccf" providerId="ADAL" clId="{67747C08-C8F0-4A2F-8F25-E7A11F9CD85A}" dt="2022-12-01T20:58:20.355" v="441" actId="20577"/>
          <ac:spMkLst>
            <pc:docMk/>
            <pc:sldMk cId="3881036209" sldId="277"/>
            <ac:spMk id="2" creationId="{58E8B316-F935-45D3-99B0-6CEF57995F61}"/>
          </ac:spMkLst>
        </pc:spChg>
        <pc:spChg chg="mod">
          <ac:chgData name="Salinas, Elyse" userId="f0756657-8a56-4fbc-90be-ee29c2a23ccf" providerId="ADAL" clId="{67747C08-C8F0-4A2F-8F25-E7A11F9CD85A}" dt="2022-12-01T21:00:16.921" v="478" actId="20577"/>
          <ac:spMkLst>
            <pc:docMk/>
            <pc:sldMk cId="3881036209" sldId="277"/>
            <ac:spMk id="6" creationId="{AB227953-5DBB-4AA1-B114-15489EFEF22D}"/>
          </ac:spMkLst>
        </pc:spChg>
        <pc:spChg chg="add mod">
          <ac:chgData name="Salinas, Elyse" userId="f0756657-8a56-4fbc-90be-ee29c2a23ccf" providerId="ADAL" clId="{67747C08-C8F0-4A2F-8F25-E7A11F9CD85A}" dt="2022-12-07T13:51:48.556" v="1126" actId="1076"/>
          <ac:spMkLst>
            <pc:docMk/>
            <pc:sldMk cId="3881036209" sldId="277"/>
            <ac:spMk id="7" creationId="{2D0DEA54-199B-4459-96BE-D632539E458B}"/>
          </ac:spMkLst>
        </pc:spChg>
        <pc:spChg chg="mod">
          <ac:chgData name="Salinas, Elyse" userId="f0756657-8a56-4fbc-90be-ee29c2a23ccf" providerId="ADAL" clId="{67747C08-C8F0-4A2F-8F25-E7A11F9CD85A}" dt="2022-12-01T20:59:33.321" v="454" actId="115"/>
          <ac:spMkLst>
            <pc:docMk/>
            <pc:sldMk cId="3881036209" sldId="277"/>
            <ac:spMk id="8" creationId="{4195A094-DE9E-40A3-988F-7F8D25FAAB51}"/>
          </ac:spMkLst>
        </pc:spChg>
        <pc:grpChg chg="del mod">
          <ac:chgData name="Salinas, Elyse" userId="f0756657-8a56-4fbc-90be-ee29c2a23ccf" providerId="ADAL" clId="{67747C08-C8F0-4A2F-8F25-E7A11F9CD85A}" dt="2022-12-01T21:00:32.156" v="480" actId="478"/>
          <ac:grpSpMkLst>
            <pc:docMk/>
            <pc:sldMk cId="3881036209" sldId="277"/>
            <ac:grpSpMk id="4" creationId="{4B86FEC0-0AD4-48C2-AA73-B7DAFCE911C6}"/>
          </ac:grpSpMkLst>
        </pc:grpChg>
        <pc:picChg chg="mod">
          <ac:chgData name="Salinas, Elyse" userId="f0756657-8a56-4fbc-90be-ee29c2a23ccf" providerId="ADAL" clId="{67747C08-C8F0-4A2F-8F25-E7A11F9CD85A}" dt="2022-12-01T21:00:16.595" v="477" actId="1076"/>
          <ac:picMkLst>
            <pc:docMk/>
            <pc:sldMk cId="3881036209" sldId="277"/>
            <ac:picMk id="5" creationId="{7150E689-9C76-4351-8811-8F3D9D8EA83C}"/>
          </ac:picMkLst>
        </pc:picChg>
      </pc:sldChg>
      <pc:sldChg chg="modSp mod">
        <pc:chgData name="Salinas, Elyse" userId="f0756657-8a56-4fbc-90be-ee29c2a23ccf" providerId="ADAL" clId="{67747C08-C8F0-4A2F-8F25-E7A11F9CD85A}" dt="2022-12-01T21:00:42.405" v="484" actId="27636"/>
        <pc:sldMkLst>
          <pc:docMk/>
          <pc:sldMk cId="1859967209" sldId="278"/>
        </pc:sldMkLst>
        <pc:spChg chg="mod">
          <ac:chgData name="Salinas, Elyse" userId="f0756657-8a56-4fbc-90be-ee29c2a23ccf" providerId="ADAL" clId="{67747C08-C8F0-4A2F-8F25-E7A11F9CD85A}" dt="2022-12-01T21:00:42.405" v="484" actId="27636"/>
          <ac:spMkLst>
            <pc:docMk/>
            <pc:sldMk cId="1859967209" sldId="278"/>
            <ac:spMk id="2" creationId="{58E8B316-F935-45D3-99B0-6CEF57995F61}"/>
          </ac:spMkLst>
        </pc:spChg>
      </pc:sldChg>
      <pc:sldChg chg="modSp mod">
        <pc:chgData name="Salinas, Elyse" userId="f0756657-8a56-4fbc-90be-ee29c2a23ccf" providerId="ADAL" clId="{67747C08-C8F0-4A2F-8F25-E7A11F9CD85A}" dt="2022-12-07T13:55:15.937" v="1163" actId="1076"/>
        <pc:sldMkLst>
          <pc:docMk/>
          <pc:sldMk cId="2188365149" sldId="279"/>
        </pc:sldMkLst>
        <pc:spChg chg="mod">
          <ac:chgData name="Salinas, Elyse" userId="f0756657-8a56-4fbc-90be-ee29c2a23ccf" providerId="ADAL" clId="{67747C08-C8F0-4A2F-8F25-E7A11F9CD85A}" dt="2022-12-01T21:03:53.802" v="493" actId="20577"/>
          <ac:spMkLst>
            <pc:docMk/>
            <pc:sldMk cId="2188365149" sldId="279"/>
            <ac:spMk id="2" creationId="{58E8B316-F935-45D3-99B0-6CEF57995F61}"/>
          </ac:spMkLst>
        </pc:spChg>
        <pc:spChg chg="mod">
          <ac:chgData name="Salinas, Elyse" userId="f0756657-8a56-4fbc-90be-ee29c2a23ccf" providerId="ADAL" clId="{67747C08-C8F0-4A2F-8F25-E7A11F9CD85A}" dt="2022-12-07T13:55:14.162" v="1162" actId="1076"/>
          <ac:spMkLst>
            <pc:docMk/>
            <pc:sldMk cId="2188365149" sldId="279"/>
            <ac:spMk id="8" creationId="{4195A094-DE9E-40A3-988F-7F8D25FAAB51}"/>
          </ac:spMkLst>
        </pc:spChg>
        <pc:picChg chg="mod">
          <ac:chgData name="Salinas, Elyse" userId="f0756657-8a56-4fbc-90be-ee29c2a23ccf" providerId="ADAL" clId="{67747C08-C8F0-4A2F-8F25-E7A11F9CD85A}" dt="2022-12-07T13:55:15.937" v="1163" actId="1076"/>
          <ac:picMkLst>
            <pc:docMk/>
            <pc:sldMk cId="2188365149" sldId="279"/>
            <ac:picMk id="4" creationId="{61283993-5B71-49CD-AEC0-57971CC6EAA2}"/>
          </ac:picMkLst>
        </pc:picChg>
      </pc:sldChg>
      <pc:sldChg chg="addSp modSp mod">
        <pc:chgData name="Salinas, Elyse" userId="f0756657-8a56-4fbc-90be-ee29c2a23ccf" providerId="ADAL" clId="{67747C08-C8F0-4A2F-8F25-E7A11F9CD85A}" dt="2022-12-07T13:54:49.327" v="1159"/>
        <pc:sldMkLst>
          <pc:docMk/>
          <pc:sldMk cId="1008803625" sldId="280"/>
        </pc:sldMkLst>
        <pc:spChg chg="mod">
          <ac:chgData name="Salinas, Elyse" userId="f0756657-8a56-4fbc-90be-ee29c2a23ccf" providerId="ADAL" clId="{67747C08-C8F0-4A2F-8F25-E7A11F9CD85A}" dt="2022-12-01T21:03:26.846" v="489" actId="20577"/>
          <ac:spMkLst>
            <pc:docMk/>
            <pc:sldMk cId="1008803625" sldId="280"/>
            <ac:spMk id="2" creationId="{58E8B316-F935-45D3-99B0-6CEF57995F61}"/>
          </ac:spMkLst>
        </pc:spChg>
        <pc:spChg chg="mod">
          <ac:chgData name="Salinas, Elyse" userId="f0756657-8a56-4fbc-90be-ee29c2a23ccf" providerId="ADAL" clId="{67747C08-C8F0-4A2F-8F25-E7A11F9CD85A}" dt="2022-12-07T13:45:23.120" v="1079" actId="1076"/>
          <ac:spMkLst>
            <pc:docMk/>
            <pc:sldMk cId="1008803625" sldId="280"/>
            <ac:spMk id="4" creationId="{DB4AA816-5C7F-4BFC-BE40-B64A35A2ADF7}"/>
          </ac:spMkLst>
        </pc:spChg>
        <pc:spChg chg="mod">
          <ac:chgData name="Salinas, Elyse" userId="f0756657-8a56-4fbc-90be-ee29c2a23ccf" providerId="ADAL" clId="{67747C08-C8F0-4A2F-8F25-E7A11F9CD85A}" dt="2022-12-07T13:53:33.502" v="1150" actId="1076"/>
          <ac:spMkLst>
            <pc:docMk/>
            <pc:sldMk cId="1008803625" sldId="280"/>
            <ac:spMk id="7" creationId="{3FF50B6A-9DB0-4045-A734-4583B94BF952}"/>
          </ac:spMkLst>
        </pc:spChg>
        <pc:grpChg chg="mod">
          <ac:chgData name="Salinas, Elyse" userId="f0756657-8a56-4fbc-90be-ee29c2a23ccf" providerId="ADAL" clId="{67747C08-C8F0-4A2F-8F25-E7A11F9CD85A}" dt="2022-12-07T13:54:49.327" v="1159"/>
          <ac:grpSpMkLst>
            <pc:docMk/>
            <pc:sldMk cId="1008803625" sldId="280"/>
            <ac:grpSpMk id="5" creationId="{A8CC86F3-0F04-4C8F-999B-A750D0728ACF}"/>
          </ac:grpSpMkLst>
        </pc:grpChg>
        <pc:picChg chg="mod">
          <ac:chgData name="Salinas, Elyse" userId="f0756657-8a56-4fbc-90be-ee29c2a23ccf" providerId="ADAL" clId="{67747C08-C8F0-4A2F-8F25-E7A11F9CD85A}" dt="2022-12-07T13:53:33.502" v="1150" actId="1076"/>
          <ac:picMkLst>
            <pc:docMk/>
            <pc:sldMk cId="1008803625" sldId="280"/>
            <ac:picMk id="6" creationId="{F5704FF0-487F-47C8-94E9-900223BC7F27}"/>
          </ac:picMkLst>
        </pc:picChg>
        <pc:picChg chg="add mod ord">
          <ac:chgData name="Salinas, Elyse" userId="f0756657-8a56-4fbc-90be-ee29c2a23ccf" providerId="ADAL" clId="{67747C08-C8F0-4A2F-8F25-E7A11F9CD85A}" dt="2022-12-07T13:45:10.083" v="1073" actId="167"/>
          <ac:picMkLst>
            <pc:docMk/>
            <pc:sldMk cId="1008803625" sldId="280"/>
            <ac:picMk id="9" creationId="{47BBB9FA-AFDE-4848-B280-8BA722D0A6A0}"/>
          </ac:picMkLst>
        </pc:picChg>
        <pc:picChg chg="add mod ord">
          <ac:chgData name="Salinas, Elyse" userId="f0756657-8a56-4fbc-90be-ee29c2a23ccf" providerId="ADAL" clId="{67747C08-C8F0-4A2F-8F25-E7A11F9CD85A}" dt="2022-12-07T13:45:16.785" v="1077" actId="167"/>
          <ac:picMkLst>
            <pc:docMk/>
            <pc:sldMk cId="1008803625" sldId="280"/>
            <ac:picMk id="10" creationId="{E359E99B-E997-46D8-9058-B049380C90A4}"/>
          </ac:picMkLst>
        </pc:picChg>
      </pc:sldChg>
      <pc:sldChg chg="modSp mod">
        <pc:chgData name="Salinas, Elyse" userId="f0756657-8a56-4fbc-90be-ee29c2a23ccf" providerId="ADAL" clId="{67747C08-C8F0-4A2F-8F25-E7A11F9CD85A}" dt="2022-12-01T21:05:56.854" v="644" actId="20577"/>
        <pc:sldMkLst>
          <pc:docMk/>
          <pc:sldMk cId="4227751429" sldId="281"/>
        </pc:sldMkLst>
        <pc:spChg chg="mod">
          <ac:chgData name="Salinas, Elyse" userId="f0756657-8a56-4fbc-90be-ee29c2a23ccf" providerId="ADAL" clId="{67747C08-C8F0-4A2F-8F25-E7A11F9CD85A}" dt="2022-12-01T21:03:33.329" v="490" actId="20577"/>
          <ac:spMkLst>
            <pc:docMk/>
            <pc:sldMk cId="4227751429" sldId="281"/>
            <ac:spMk id="2" creationId="{58E8B316-F935-45D3-99B0-6CEF57995F61}"/>
          </ac:spMkLst>
        </pc:spChg>
        <pc:spChg chg="mod">
          <ac:chgData name="Salinas, Elyse" userId="f0756657-8a56-4fbc-90be-ee29c2a23ccf" providerId="ADAL" clId="{67747C08-C8F0-4A2F-8F25-E7A11F9CD85A}" dt="2022-12-01T21:05:56.854" v="644" actId="20577"/>
          <ac:spMkLst>
            <pc:docMk/>
            <pc:sldMk cId="4227751429" sldId="281"/>
            <ac:spMk id="8" creationId="{4195A094-DE9E-40A3-988F-7F8D25FAAB51}"/>
          </ac:spMkLst>
        </pc:spChg>
      </pc:sldChg>
      <pc:sldChg chg="delSp modSp del mod">
        <pc:chgData name="Salinas, Elyse" userId="f0756657-8a56-4fbc-90be-ee29c2a23ccf" providerId="ADAL" clId="{67747C08-C8F0-4A2F-8F25-E7A11F9CD85A}" dt="2022-12-07T13:37:14.692" v="942" actId="47"/>
        <pc:sldMkLst>
          <pc:docMk/>
          <pc:sldMk cId="3841929602" sldId="283"/>
        </pc:sldMkLst>
        <pc:spChg chg="del mod">
          <ac:chgData name="Salinas, Elyse" userId="f0756657-8a56-4fbc-90be-ee29c2a23ccf" providerId="ADAL" clId="{67747C08-C8F0-4A2F-8F25-E7A11F9CD85A}" dt="2022-12-07T13:35:58.433" v="930" actId="478"/>
          <ac:spMkLst>
            <pc:docMk/>
            <pc:sldMk cId="3841929602" sldId="283"/>
            <ac:spMk id="4" creationId="{C709D664-8B67-45A2-9F74-BDC18B17CC05}"/>
          </ac:spMkLst>
        </pc:spChg>
        <pc:spChg chg="mod">
          <ac:chgData name="Salinas, Elyse" userId="f0756657-8a56-4fbc-90be-ee29c2a23ccf" providerId="ADAL" clId="{67747C08-C8F0-4A2F-8F25-E7A11F9CD85A}" dt="2022-12-07T13:35:54.217" v="929" actId="113"/>
          <ac:spMkLst>
            <pc:docMk/>
            <pc:sldMk cId="3841929602" sldId="283"/>
            <ac:spMk id="8" creationId="{4195A094-DE9E-40A3-988F-7F8D25FAAB51}"/>
          </ac:spMkLst>
        </pc:spChg>
      </pc:sldChg>
      <pc:sldChg chg="modSp mod">
        <pc:chgData name="Salinas, Elyse" userId="f0756657-8a56-4fbc-90be-ee29c2a23ccf" providerId="ADAL" clId="{67747C08-C8F0-4A2F-8F25-E7A11F9CD85A}" dt="2022-12-01T21:11:35.928" v="728" actId="20577"/>
        <pc:sldMkLst>
          <pc:docMk/>
          <pc:sldMk cId="2135112234" sldId="284"/>
        </pc:sldMkLst>
        <pc:spChg chg="mod">
          <ac:chgData name="Salinas, Elyse" userId="f0756657-8a56-4fbc-90be-ee29c2a23ccf" providerId="ADAL" clId="{67747C08-C8F0-4A2F-8F25-E7A11F9CD85A}" dt="2022-12-01T21:11:35.928" v="728" actId="20577"/>
          <ac:spMkLst>
            <pc:docMk/>
            <pc:sldMk cId="2135112234" sldId="284"/>
            <ac:spMk id="2" creationId="{58E8B316-F935-45D3-99B0-6CEF57995F61}"/>
          </ac:spMkLst>
        </pc:spChg>
      </pc:sldChg>
      <pc:sldChg chg="modSp mod">
        <pc:chgData name="Salinas, Elyse" userId="f0756657-8a56-4fbc-90be-ee29c2a23ccf" providerId="ADAL" clId="{67747C08-C8F0-4A2F-8F25-E7A11F9CD85A}" dt="2022-12-01T21:12:14.759" v="763" actId="20577"/>
        <pc:sldMkLst>
          <pc:docMk/>
          <pc:sldMk cId="1823610698" sldId="285"/>
        </pc:sldMkLst>
        <pc:spChg chg="mod">
          <ac:chgData name="Salinas, Elyse" userId="f0756657-8a56-4fbc-90be-ee29c2a23ccf" providerId="ADAL" clId="{67747C08-C8F0-4A2F-8F25-E7A11F9CD85A}" dt="2022-12-01T21:12:14.759" v="763" actId="20577"/>
          <ac:spMkLst>
            <pc:docMk/>
            <pc:sldMk cId="1823610698" sldId="285"/>
            <ac:spMk id="2" creationId="{58E8B316-F935-45D3-99B0-6CEF57995F61}"/>
          </ac:spMkLst>
        </pc:spChg>
      </pc:sldChg>
      <pc:sldChg chg="modSp mod">
        <pc:chgData name="Salinas, Elyse" userId="f0756657-8a56-4fbc-90be-ee29c2a23ccf" providerId="ADAL" clId="{67747C08-C8F0-4A2F-8F25-E7A11F9CD85A}" dt="2022-12-01T21:11:40.654" v="731" actId="20577"/>
        <pc:sldMkLst>
          <pc:docMk/>
          <pc:sldMk cId="212400805" sldId="286"/>
        </pc:sldMkLst>
        <pc:spChg chg="mod">
          <ac:chgData name="Salinas, Elyse" userId="f0756657-8a56-4fbc-90be-ee29c2a23ccf" providerId="ADAL" clId="{67747C08-C8F0-4A2F-8F25-E7A11F9CD85A}" dt="2022-12-01T21:11:40.654" v="731" actId="20577"/>
          <ac:spMkLst>
            <pc:docMk/>
            <pc:sldMk cId="212400805" sldId="286"/>
            <ac:spMk id="2" creationId="{58E8B316-F935-45D3-99B0-6CEF57995F61}"/>
          </ac:spMkLst>
        </pc:spChg>
      </pc:sldChg>
      <pc:sldChg chg="modSp mod">
        <pc:chgData name="Salinas, Elyse" userId="f0756657-8a56-4fbc-90be-ee29c2a23ccf" providerId="ADAL" clId="{67747C08-C8F0-4A2F-8F25-E7A11F9CD85A}" dt="2022-12-01T21:11:43.855" v="733" actId="20577"/>
        <pc:sldMkLst>
          <pc:docMk/>
          <pc:sldMk cId="2634369866" sldId="287"/>
        </pc:sldMkLst>
        <pc:spChg chg="mod">
          <ac:chgData name="Salinas, Elyse" userId="f0756657-8a56-4fbc-90be-ee29c2a23ccf" providerId="ADAL" clId="{67747C08-C8F0-4A2F-8F25-E7A11F9CD85A}" dt="2022-12-01T21:11:43.855" v="733" actId="20577"/>
          <ac:spMkLst>
            <pc:docMk/>
            <pc:sldMk cId="2634369866" sldId="287"/>
            <ac:spMk id="2" creationId="{58E8B316-F935-45D3-99B0-6CEF57995F61}"/>
          </ac:spMkLst>
        </pc:spChg>
      </pc:sldChg>
      <pc:sldChg chg="modSp mod">
        <pc:chgData name="Salinas, Elyse" userId="f0756657-8a56-4fbc-90be-ee29c2a23ccf" providerId="ADAL" clId="{67747C08-C8F0-4A2F-8F25-E7A11F9CD85A}" dt="2022-12-01T21:11:49.976" v="738" actId="20577"/>
        <pc:sldMkLst>
          <pc:docMk/>
          <pc:sldMk cId="2025068428" sldId="288"/>
        </pc:sldMkLst>
        <pc:spChg chg="mod">
          <ac:chgData name="Salinas, Elyse" userId="f0756657-8a56-4fbc-90be-ee29c2a23ccf" providerId="ADAL" clId="{67747C08-C8F0-4A2F-8F25-E7A11F9CD85A}" dt="2022-12-01T21:11:49.976" v="738" actId="20577"/>
          <ac:spMkLst>
            <pc:docMk/>
            <pc:sldMk cId="2025068428" sldId="288"/>
            <ac:spMk id="2" creationId="{58E8B316-F935-45D3-99B0-6CEF57995F61}"/>
          </ac:spMkLst>
        </pc:spChg>
      </pc:sldChg>
      <pc:sldChg chg="modSp mod">
        <pc:chgData name="Salinas, Elyse" userId="f0756657-8a56-4fbc-90be-ee29c2a23ccf" providerId="ADAL" clId="{67747C08-C8F0-4A2F-8F25-E7A11F9CD85A}" dt="2022-12-01T21:12:00.285" v="748" actId="20577"/>
        <pc:sldMkLst>
          <pc:docMk/>
          <pc:sldMk cId="2845018769" sldId="289"/>
        </pc:sldMkLst>
        <pc:spChg chg="mod">
          <ac:chgData name="Salinas, Elyse" userId="f0756657-8a56-4fbc-90be-ee29c2a23ccf" providerId="ADAL" clId="{67747C08-C8F0-4A2F-8F25-E7A11F9CD85A}" dt="2022-12-01T21:12:00.285" v="748" actId="20577"/>
          <ac:spMkLst>
            <pc:docMk/>
            <pc:sldMk cId="2845018769" sldId="289"/>
            <ac:spMk id="2" creationId="{58E8B316-F935-45D3-99B0-6CEF57995F61}"/>
          </ac:spMkLst>
        </pc:spChg>
      </pc:sldChg>
      <pc:sldChg chg="modSp mod">
        <pc:chgData name="Salinas, Elyse" userId="f0756657-8a56-4fbc-90be-ee29c2a23ccf" providerId="ADAL" clId="{67747C08-C8F0-4A2F-8F25-E7A11F9CD85A}" dt="2022-12-01T21:11:55.046" v="743" actId="20577"/>
        <pc:sldMkLst>
          <pc:docMk/>
          <pc:sldMk cId="2095180167" sldId="290"/>
        </pc:sldMkLst>
        <pc:spChg chg="mod">
          <ac:chgData name="Salinas, Elyse" userId="f0756657-8a56-4fbc-90be-ee29c2a23ccf" providerId="ADAL" clId="{67747C08-C8F0-4A2F-8F25-E7A11F9CD85A}" dt="2022-12-01T21:11:55.046" v="743" actId="20577"/>
          <ac:spMkLst>
            <pc:docMk/>
            <pc:sldMk cId="2095180167" sldId="290"/>
            <ac:spMk id="2" creationId="{58E8B316-F935-45D3-99B0-6CEF57995F61}"/>
          </ac:spMkLst>
        </pc:spChg>
      </pc:sldChg>
      <pc:sldChg chg="modSp mod">
        <pc:chgData name="Salinas, Elyse" userId="f0756657-8a56-4fbc-90be-ee29c2a23ccf" providerId="ADAL" clId="{67747C08-C8F0-4A2F-8F25-E7A11F9CD85A}" dt="2022-12-01T21:12:05.382" v="753" actId="20577"/>
        <pc:sldMkLst>
          <pc:docMk/>
          <pc:sldMk cId="3429382727" sldId="291"/>
        </pc:sldMkLst>
        <pc:spChg chg="mod">
          <ac:chgData name="Salinas, Elyse" userId="f0756657-8a56-4fbc-90be-ee29c2a23ccf" providerId="ADAL" clId="{67747C08-C8F0-4A2F-8F25-E7A11F9CD85A}" dt="2022-12-01T21:12:05.382" v="753" actId="20577"/>
          <ac:spMkLst>
            <pc:docMk/>
            <pc:sldMk cId="3429382727" sldId="291"/>
            <ac:spMk id="2" creationId="{58E8B316-F935-45D3-99B0-6CEF57995F61}"/>
          </ac:spMkLst>
        </pc:spChg>
      </pc:sldChg>
      <pc:sldChg chg="modSp mod">
        <pc:chgData name="Salinas, Elyse" userId="f0756657-8a56-4fbc-90be-ee29c2a23ccf" providerId="ADAL" clId="{67747C08-C8F0-4A2F-8F25-E7A11F9CD85A}" dt="2022-12-01T21:12:10.311" v="758" actId="20577"/>
        <pc:sldMkLst>
          <pc:docMk/>
          <pc:sldMk cId="3636853634" sldId="292"/>
        </pc:sldMkLst>
        <pc:spChg chg="mod">
          <ac:chgData name="Salinas, Elyse" userId="f0756657-8a56-4fbc-90be-ee29c2a23ccf" providerId="ADAL" clId="{67747C08-C8F0-4A2F-8F25-E7A11F9CD85A}" dt="2022-12-01T21:12:10.311" v="758" actId="20577"/>
          <ac:spMkLst>
            <pc:docMk/>
            <pc:sldMk cId="3636853634" sldId="292"/>
            <ac:spMk id="2" creationId="{58E8B316-F935-45D3-99B0-6CEF57995F61}"/>
          </ac:spMkLst>
        </pc:spChg>
      </pc:sldChg>
      <pc:sldChg chg="modSp mod">
        <pc:chgData name="Salinas, Elyse" userId="f0756657-8a56-4fbc-90be-ee29c2a23ccf" providerId="ADAL" clId="{67747C08-C8F0-4A2F-8F25-E7A11F9CD85A}" dt="2022-12-01T21:12:24.950" v="773" actId="20577"/>
        <pc:sldMkLst>
          <pc:docMk/>
          <pc:sldMk cId="2880471986" sldId="293"/>
        </pc:sldMkLst>
        <pc:spChg chg="mod">
          <ac:chgData name="Salinas, Elyse" userId="f0756657-8a56-4fbc-90be-ee29c2a23ccf" providerId="ADAL" clId="{67747C08-C8F0-4A2F-8F25-E7A11F9CD85A}" dt="2022-12-01T21:12:24.950" v="773" actId="20577"/>
          <ac:spMkLst>
            <pc:docMk/>
            <pc:sldMk cId="2880471986" sldId="293"/>
            <ac:spMk id="2" creationId="{58E8B316-F935-45D3-99B0-6CEF57995F61}"/>
          </ac:spMkLst>
        </pc:spChg>
      </pc:sldChg>
      <pc:sldChg chg="addSp modSp mod">
        <pc:chgData name="Salinas, Elyse" userId="f0756657-8a56-4fbc-90be-ee29c2a23ccf" providerId="ADAL" clId="{67747C08-C8F0-4A2F-8F25-E7A11F9CD85A}" dt="2022-12-07T13:45:53.141" v="1086" actId="1076"/>
        <pc:sldMkLst>
          <pc:docMk/>
          <pc:sldMk cId="953852021" sldId="294"/>
        </pc:sldMkLst>
        <pc:spChg chg="mod">
          <ac:chgData name="Salinas, Elyse" userId="f0756657-8a56-4fbc-90be-ee29c2a23ccf" providerId="ADAL" clId="{67747C08-C8F0-4A2F-8F25-E7A11F9CD85A}" dt="2022-12-01T21:12:19.781" v="768" actId="20577"/>
          <ac:spMkLst>
            <pc:docMk/>
            <pc:sldMk cId="953852021" sldId="294"/>
            <ac:spMk id="2" creationId="{58E8B316-F935-45D3-99B0-6CEF57995F61}"/>
          </ac:spMkLst>
        </pc:spChg>
        <pc:spChg chg="mod">
          <ac:chgData name="Salinas, Elyse" userId="f0756657-8a56-4fbc-90be-ee29c2a23ccf" providerId="ADAL" clId="{67747C08-C8F0-4A2F-8F25-E7A11F9CD85A}" dt="2022-12-07T13:45:53.141" v="1086" actId="1076"/>
          <ac:spMkLst>
            <pc:docMk/>
            <pc:sldMk cId="953852021" sldId="294"/>
            <ac:spMk id="6" creationId="{7BEA4C3C-9A22-4DAB-90E0-C9D562CF268A}"/>
          </ac:spMkLst>
        </pc:spChg>
        <pc:picChg chg="add mod ord">
          <ac:chgData name="Salinas, Elyse" userId="f0756657-8a56-4fbc-90be-ee29c2a23ccf" providerId="ADAL" clId="{67747C08-C8F0-4A2F-8F25-E7A11F9CD85A}" dt="2022-12-07T13:45:40.647" v="1083" actId="167"/>
          <ac:picMkLst>
            <pc:docMk/>
            <pc:sldMk cId="953852021" sldId="294"/>
            <ac:picMk id="7" creationId="{2E2C8769-F37B-482D-A28B-93CC4458CC85}"/>
          </ac:picMkLst>
        </pc:picChg>
        <pc:picChg chg="add mod ord">
          <ac:chgData name="Salinas, Elyse" userId="f0756657-8a56-4fbc-90be-ee29c2a23ccf" providerId="ADAL" clId="{67747C08-C8F0-4A2F-8F25-E7A11F9CD85A}" dt="2022-12-07T13:45:47.138" v="1085" actId="167"/>
          <ac:picMkLst>
            <pc:docMk/>
            <pc:sldMk cId="953852021" sldId="294"/>
            <ac:picMk id="10" creationId="{61FE5B69-A921-4C6A-A6CB-A893264143C0}"/>
          </ac:picMkLst>
        </pc:picChg>
      </pc:sldChg>
      <pc:sldChg chg="addSp modSp mod">
        <pc:chgData name="Salinas, Elyse" userId="f0756657-8a56-4fbc-90be-ee29c2a23ccf" providerId="ADAL" clId="{67747C08-C8F0-4A2F-8F25-E7A11F9CD85A}" dt="2022-12-07T13:46:03.322" v="1090" actId="167"/>
        <pc:sldMkLst>
          <pc:docMk/>
          <pc:sldMk cId="991265628" sldId="295"/>
        </pc:sldMkLst>
        <pc:spChg chg="mod">
          <ac:chgData name="Salinas, Elyse" userId="f0756657-8a56-4fbc-90be-ee29c2a23ccf" providerId="ADAL" clId="{67747C08-C8F0-4A2F-8F25-E7A11F9CD85A}" dt="2022-12-01T21:12:29.853" v="778" actId="20577"/>
          <ac:spMkLst>
            <pc:docMk/>
            <pc:sldMk cId="991265628" sldId="295"/>
            <ac:spMk id="2" creationId="{58E8B316-F935-45D3-99B0-6CEF57995F61}"/>
          </ac:spMkLst>
        </pc:spChg>
        <pc:picChg chg="add mod ord">
          <ac:chgData name="Salinas, Elyse" userId="f0756657-8a56-4fbc-90be-ee29c2a23ccf" providerId="ADAL" clId="{67747C08-C8F0-4A2F-8F25-E7A11F9CD85A}" dt="2022-12-07T13:46:03.322" v="1090" actId="167"/>
          <ac:picMkLst>
            <pc:docMk/>
            <pc:sldMk cId="991265628" sldId="295"/>
            <ac:picMk id="6" creationId="{ED8A4FC7-322C-4454-A23B-E918AA19B101}"/>
          </ac:picMkLst>
        </pc:picChg>
      </pc:sldChg>
      <pc:sldChg chg="modSp mod">
        <pc:chgData name="Salinas, Elyse" userId="f0756657-8a56-4fbc-90be-ee29c2a23ccf" providerId="ADAL" clId="{67747C08-C8F0-4A2F-8F25-E7A11F9CD85A}" dt="2022-12-01T21:12:48.636" v="799" actId="20577"/>
        <pc:sldMkLst>
          <pc:docMk/>
          <pc:sldMk cId="1670111304" sldId="296"/>
        </pc:sldMkLst>
        <pc:spChg chg="mod">
          <ac:chgData name="Salinas, Elyse" userId="f0756657-8a56-4fbc-90be-ee29c2a23ccf" providerId="ADAL" clId="{67747C08-C8F0-4A2F-8F25-E7A11F9CD85A}" dt="2022-12-01T21:12:32.964" v="780" actId="27636"/>
          <ac:spMkLst>
            <pc:docMk/>
            <pc:sldMk cId="1670111304" sldId="296"/>
            <ac:spMk id="2" creationId="{58E8B316-F935-45D3-99B0-6CEF57995F61}"/>
          </ac:spMkLst>
        </pc:spChg>
        <pc:spChg chg="mod">
          <ac:chgData name="Salinas, Elyse" userId="f0756657-8a56-4fbc-90be-ee29c2a23ccf" providerId="ADAL" clId="{67747C08-C8F0-4A2F-8F25-E7A11F9CD85A}" dt="2022-12-01T21:12:48.636" v="799" actId="20577"/>
          <ac:spMkLst>
            <pc:docMk/>
            <pc:sldMk cId="1670111304" sldId="296"/>
            <ac:spMk id="8" creationId="{4195A094-DE9E-40A3-988F-7F8D25FAAB51}"/>
          </ac:spMkLst>
        </pc:spChg>
      </pc:sldChg>
      <pc:sldChg chg="modSp mod addCm modCm">
        <pc:chgData name="Salinas, Elyse" userId="f0756657-8a56-4fbc-90be-ee29c2a23ccf" providerId="ADAL" clId="{67747C08-C8F0-4A2F-8F25-E7A11F9CD85A}" dt="2022-12-07T14:01:14.375" v="1176"/>
        <pc:sldMkLst>
          <pc:docMk/>
          <pc:sldMk cId="3226030292" sldId="298"/>
        </pc:sldMkLst>
        <pc:spChg chg="mod">
          <ac:chgData name="Salinas, Elyse" userId="f0756657-8a56-4fbc-90be-ee29c2a23ccf" providerId="ADAL" clId="{67747C08-C8F0-4A2F-8F25-E7A11F9CD85A}" dt="2022-12-07T13:40:07.995" v="980" actId="948"/>
          <ac:spMkLst>
            <pc:docMk/>
            <pc:sldMk cId="3226030292" sldId="298"/>
            <ac:spMk id="8" creationId="{4195A094-DE9E-40A3-988F-7F8D25FAAB51}"/>
          </ac:spMkLst>
        </pc:spChg>
      </pc:sldChg>
      <pc:sldChg chg="modSp mod">
        <pc:chgData name="Salinas, Elyse" userId="f0756657-8a56-4fbc-90be-ee29c2a23ccf" providerId="ADAL" clId="{67747C08-C8F0-4A2F-8F25-E7A11F9CD85A}" dt="2022-12-07T13:20:38.771" v="905" actId="33524"/>
        <pc:sldMkLst>
          <pc:docMk/>
          <pc:sldMk cId="1817817539" sldId="299"/>
        </pc:sldMkLst>
        <pc:spChg chg="mod">
          <ac:chgData name="Salinas, Elyse" userId="f0756657-8a56-4fbc-90be-ee29c2a23ccf" providerId="ADAL" clId="{67747C08-C8F0-4A2F-8F25-E7A11F9CD85A}" dt="2022-12-07T13:20:38.771" v="905" actId="33524"/>
          <ac:spMkLst>
            <pc:docMk/>
            <pc:sldMk cId="1817817539" sldId="299"/>
            <ac:spMk id="3" creationId="{B8EF29F4-AABE-4EC8-BD56-5A50414E5CBA}"/>
          </ac:spMkLst>
        </pc:spChg>
      </pc:sldChg>
      <pc:sldChg chg="modSp mod">
        <pc:chgData name="Salinas, Elyse" userId="f0756657-8a56-4fbc-90be-ee29c2a23ccf" providerId="ADAL" clId="{67747C08-C8F0-4A2F-8F25-E7A11F9CD85A}" dt="2022-12-07T13:43:30.637" v="1053" actId="20577"/>
        <pc:sldMkLst>
          <pc:docMk/>
          <pc:sldMk cId="2697322004" sldId="300"/>
        </pc:sldMkLst>
        <pc:spChg chg="mod">
          <ac:chgData name="Salinas, Elyse" userId="f0756657-8a56-4fbc-90be-ee29c2a23ccf" providerId="ADAL" clId="{67747C08-C8F0-4A2F-8F25-E7A11F9CD85A}" dt="2022-12-07T13:35:12.377" v="924" actId="948"/>
          <ac:spMkLst>
            <pc:docMk/>
            <pc:sldMk cId="2697322004" sldId="300"/>
            <ac:spMk id="3" creationId="{9888B00A-52F3-4104-BAAF-1476A7D16AEB}"/>
          </ac:spMkLst>
        </pc:spChg>
        <pc:spChg chg="mod">
          <ac:chgData name="Salinas, Elyse" userId="f0756657-8a56-4fbc-90be-ee29c2a23ccf" providerId="ADAL" clId="{67747C08-C8F0-4A2F-8F25-E7A11F9CD85A}" dt="2022-12-07T13:43:30.637" v="1053" actId="20577"/>
          <ac:spMkLst>
            <pc:docMk/>
            <pc:sldMk cId="2697322004" sldId="300"/>
            <ac:spMk id="4" creationId="{BD813978-64E4-46DD-BF5B-F7DB217D408A}"/>
          </ac:spMkLst>
        </pc:spChg>
      </pc:sldChg>
      <pc:sldChg chg="modSp mod">
        <pc:chgData name="Salinas, Elyse" userId="f0756657-8a56-4fbc-90be-ee29c2a23ccf" providerId="ADAL" clId="{67747C08-C8F0-4A2F-8F25-E7A11F9CD85A}" dt="2022-12-07T13:43:25.053" v="1049" actId="20577"/>
        <pc:sldMkLst>
          <pc:docMk/>
          <pc:sldMk cId="3134551551" sldId="301"/>
        </pc:sldMkLst>
        <pc:spChg chg="mod">
          <ac:chgData name="Salinas, Elyse" userId="f0756657-8a56-4fbc-90be-ee29c2a23ccf" providerId="ADAL" clId="{67747C08-C8F0-4A2F-8F25-E7A11F9CD85A}" dt="2022-12-07T13:26:48.516" v="917" actId="20577"/>
          <ac:spMkLst>
            <pc:docMk/>
            <pc:sldMk cId="3134551551" sldId="301"/>
            <ac:spMk id="3" creationId="{9F1EEEED-2B3D-43E3-BBCF-A2182F940969}"/>
          </ac:spMkLst>
        </pc:spChg>
        <pc:spChg chg="mod">
          <ac:chgData name="Salinas, Elyse" userId="f0756657-8a56-4fbc-90be-ee29c2a23ccf" providerId="ADAL" clId="{67747C08-C8F0-4A2F-8F25-E7A11F9CD85A}" dt="2022-12-07T13:43:25.053" v="1049" actId="20577"/>
          <ac:spMkLst>
            <pc:docMk/>
            <pc:sldMk cId="3134551551" sldId="301"/>
            <ac:spMk id="4" creationId="{6D678EC0-8394-4D82-952B-9BC363A5F0E9}"/>
          </ac:spMkLst>
        </pc:spChg>
      </pc:sldChg>
      <pc:sldChg chg="modSp mod">
        <pc:chgData name="Salinas, Elyse" userId="f0756657-8a56-4fbc-90be-ee29c2a23ccf" providerId="ADAL" clId="{67747C08-C8F0-4A2F-8F25-E7A11F9CD85A}" dt="2022-12-07T13:20:42.037" v="906" actId="33524"/>
        <pc:sldMkLst>
          <pc:docMk/>
          <pc:sldMk cId="2699564957" sldId="302"/>
        </pc:sldMkLst>
        <pc:spChg chg="mod">
          <ac:chgData name="Salinas, Elyse" userId="f0756657-8a56-4fbc-90be-ee29c2a23ccf" providerId="ADAL" clId="{67747C08-C8F0-4A2F-8F25-E7A11F9CD85A}" dt="2022-12-07T13:20:42.037" v="906" actId="33524"/>
          <ac:spMkLst>
            <pc:docMk/>
            <pc:sldMk cId="2699564957" sldId="302"/>
            <ac:spMk id="3" creationId="{328484B5-2E25-4808-BDC3-AE8AF908078B}"/>
          </ac:spMkLst>
        </pc:spChg>
      </pc:sldChg>
      <pc:sldChg chg="modSp mod addCm modCm">
        <pc:chgData name="Salinas, Elyse" userId="f0756657-8a56-4fbc-90be-ee29c2a23ccf" providerId="ADAL" clId="{67747C08-C8F0-4A2F-8F25-E7A11F9CD85A}" dt="2022-12-07T13:21:09.482" v="909" actId="33524"/>
        <pc:sldMkLst>
          <pc:docMk/>
          <pc:sldMk cId="2029727359" sldId="303"/>
        </pc:sldMkLst>
        <pc:spChg chg="mod">
          <ac:chgData name="Salinas, Elyse" userId="f0756657-8a56-4fbc-90be-ee29c2a23ccf" providerId="ADAL" clId="{67747C08-C8F0-4A2F-8F25-E7A11F9CD85A}" dt="2022-12-07T13:21:09.482" v="909" actId="33524"/>
          <ac:spMkLst>
            <pc:docMk/>
            <pc:sldMk cId="2029727359" sldId="303"/>
            <ac:spMk id="3" creationId="{9573B8B8-238A-4A6D-8752-BC936DA8A655}"/>
          </ac:spMkLst>
        </pc:spChg>
      </pc:sldChg>
      <pc:sldChg chg="modSp mod">
        <pc:chgData name="Salinas, Elyse" userId="f0756657-8a56-4fbc-90be-ee29c2a23ccf" providerId="ADAL" clId="{67747C08-C8F0-4A2F-8F25-E7A11F9CD85A}" dt="2022-12-07T13:19:32.426" v="904" actId="1076"/>
        <pc:sldMkLst>
          <pc:docMk/>
          <pc:sldMk cId="469844339" sldId="304"/>
        </pc:sldMkLst>
        <pc:spChg chg="mod">
          <ac:chgData name="Salinas, Elyse" userId="f0756657-8a56-4fbc-90be-ee29c2a23ccf" providerId="ADAL" clId="{67747C08-C8F0-4A2F-8F25-E7A11F9CD85A}" dt="2022-12-07T13:19:32.426" v="904" actId="1076"/>
          <ac:spMkLst>
            <pc:docMk/>
            <pc:sldMk cId="469844339" sldId="304"/>
            <ac:spMk id="2" creationId="{B85E227D-54FD-4B09-AB91-F515DEB65AC0}"/>
          </ac:spMkLst>
        </pc:spChg>
        <pc:spChg chg="mod">
          <ac:chgData name="Salinas, Elyse" userId="f0756657-8a56-4fbc-90be-ee29c2a23ccf" providerId="ADAL" clId="{67747C08-C8F0-4A2F-8F25-E7A11F9CD85A}" dt="2022-12-07T13:19:21.402" v="903" actId="1076"/>
          <ac:spMkLst>
            <pc:docMk/>
            <pc:sldMk cId="469844339" sldId="304"/>
            <ac:spMk id="3" creationId="{043854BE-B26D-450A-AFAF-A13B132DDE0E}"/>
          </ac:spMkLst>
        </pc:spChg>
        <pc:spChg chg="mod">
          <ac:chgData name="Salinas, Elyse" userId="f0756657-8a56-4fbc-90be-ee29c2a23ccf" providerId="ADAL" clId="{67747C08-C8F0-4A2F-8F25-E7A11F9CD85A}" dt="2022-12-07T13:19:06.206" v="898" actId="1076"/>
          <ac:spMkLst>
            <pc:docMk/>
            <pc:sldMk cId="469844339" sldId="304"/>
            <ac:spMk id="5" creationId="{8DDF1850-5E7F-4A02-B7F4-27A27035C638}"/>
          </ac:spMkLst>
        </pc:spChg>
      </pc:sldChg>
      <pc:sldChg chg="delSp modSp del mod">
        <pc:chgData name="Salinas, Elyse" userId="f0756657-8a56-4fbc-90be-ee29c2a23ccf" providerId="ADAL" clId="{67747C08-C8F0-4A2F-8F25-E7A11F9CD85A}" dt="2022-12-07T13:36:48.079" v="936" actId="47"/>
        <pc:sldMkLst>
          <pc:docMk/>
          <pc:sldMk cId="2238247652" sldId="305"/>
        </pc:sldMkLst>
        <pc:spChg chg="del mod">
          <ac:chgData name="Salinas, Elyse" userId="f0756657-8a56-4fbc-90be-ee29c2a23ccf" providerId="ADAL" clId="{67747C08-C8F0-4A2F-8F25-E7A11F9CD85A}" dt="2022-12-07T13:35:23.687" v="926" actId="478"/>
          <ac:spMkLst>
            <pc:docMk/>
            <pc:sldMk cId="2238247652" sldId="305"/>
            <ac:spMk id="4" creationId="{C709D664-8B67-45A2-9F74-BDC18B17CC05}"/>
          </ac:spMkLst>
        </pc:spChg>
        <pc:spChg chg="mod">
          <ac:chgData name="Salinas, Elyse" userId="f0756657-8a56-4fbc-90be-ee29c2a23ccf" providerId="ADAL" clId="{67747C08-C8F0-4A2F-8F25-E7A11F9CD85A}" dt="2022-12-07T13:35:33.536" v="928" actId="115"/>
          <ac:spMkLst>
            <pc:docMk/>
            <pc:sldMk cId="2238247652" sldId="305"/>
            <ac:spMk id="8" creationId="{4195A094-DE9E-40A3-988F-7F8D25FAAB51}"/>
          </ac:spMkLst>
        </pc:spChg>
      </pc:sldChg>
      <pc:sldChg chg="modSp mod">
        <pc:chgData name="Salinas, Elyse" userId="f0756657-8a56-4fbc-90be-ee29c2a23ccf" providerId="ADAL" clId="{67747C08-C8F0-4A2F-8F25-E7A11F9CD85A}" dt="2022-12-06T20:16:16.119" v="855" actId="113"/>
        <pc:sldMkLst>
          <pc:docMk/>
          <pc:sldMk cId="2561351686" sldId="719"/>
        </pc:sldMkLst>
        <pc:spChg chg="mod">
          <ac:chgData name="Salinas, Elyse" userId="f0756657-8a56-4fbc-90be-ee29c2a23ccf" providerId="ADAL" clId="{67747C08-C8F0-4A2F-8F25-E7A11F9CD85A}" dt="2022-12-06T20:16:16.119" v="855" actId="113"/>
          <ac:spMkLst>
            <pc:docMk/>
            <pc:sldMk cId="2561351686" sldId="719"/>
            <ac:spMk id="25" creationId="{C272DCDB-F9B3-4444-8221-599B31ED2FE4}"/>
          </ac:spMkLst>
        </pc:spChg>
      </pc:sldChg>
      <pc:sldChg chg="modSp mod delCm modCm">
        <pc:chgData name="Salinas, Elyse" userId="f0756657-8a56-4fbc-90be-ee29c2a23ccf" providerId="ADAL" clId="{67747C08-C8F0-4A2F-8F25-E7A11F9CD85A}" dt="2022-12-07T13:52:44.646" v="1137" actId="1076"/>
        <pc:sldMkLst>
          <pc:docMk/>
          <pc:sldMk cId="876157711" sldId="720"/>
        </pc:sldMkLst>
        <pc:spChg chg="mod">
          <ac:chgData name="Salinas, Elyse" userId="f0756657-8a56-4fbc-90be-ee29c2a23ccf" providerId="ADAL" clId="{67747C08-C8F0-4A2F-8F25-E7A11F9CD85A}" dt="2022-12-01T21:01:51.973" v="488" actId="20577"/>
          <ac:spMkLst>
            <pc:docMk/>
            <pc:sldMk cId="876157711" sldId="720"/>
            <ac:spMk id="2" creationId="{70BF0E45-E96D-4203-81D4-8A1C68AFE06B}"/>
          </ac:spMkLst>
        </pc:spChg>
        <pc:spChg chg="mod">
          <ac:chgData name="Salinas, Elyse" userId="f0756657-8a56-4fbc-90be-ee29c2a23ccf" providerId="ADAL" clId="{67747C08-C8F0-4A2F-8F25-E7A11F9CD85A}" dt="2022-12-01T20:30:30.341" v="4" actId="20577"/>
          <ac:spMkLst>
            <pc:docMk/>
            <pc:sldMk cId="876157711" sldId="720"/>
            <ac:spMk id="3" creationId="{8AD8F6B2-ECD3-4E75-8F46-B151FFE131B8}"/>
          </ac:spMkLst>
        </pc:spChg>
        <pc:spChg chg="mod">
          <ac:chgData name="Salinas, Elyse" userId="f0756657-8a56-4fbc-90be-ee29c2a23ccf" providerId="ADAL" clId="{67747C08-C8F0-4A2F-8F25-E7A11F9CD85A}" dt="2022-12-07T13:52:44.646" v="1137" actId="1076"/>
          <ac:spMkLst>
            <pc:docMk/>
            <pc:sldMk cId="876157711" sldId="720"/>
            <ac:spMk id="8" creationId="{59F93311-C591-4FB7-AF96-76A6E0E4DC97}"/>
          </ac:spMkLst>
        </pc:spChg>
        <pc:grpChg chg="mod">
          <ac:chgData name="Salinas, Elyse" userId="f0756657-8a56-4fbc-90be-ee29c2a23ccf" providerId="ADAL" clId="{67747C08-C8F0-4A2F-8F25-E7A11F9CD85A}" dt="2022-12-07T13:52:44.646" v="1137" actId="1076"/>
          <ac:grpSpMkLst>
            <pc:docMk/>
            <pc:sldMk cId="876157711" sldId="720"/>
            <ac:grpSpMk id="6" creationId="{DBCDC0A1-C109-4086-901A-6D23F4FDCF78}"/>
          </ac:grpSpMkLst>
        </pc:grpChg>
        <pc:picChg chg="mod">
          <ac:chgData name="Salinas, Elyse" userId="f0756657-8a56-4fbc-90be-ee29c2a23ccf" providerId="ADAL" clId="{67747C08-C8F0-4A2F-8F25-E7A11F9CD85A}" dt="2022-12-07T13:52:44.646" v="1137" actId="1076"/>
          <ac:picMkLst>
            <pc:docMk/>
            <pc:sldMk cId="876157711" sldId="720"/>
            <ac:picMk id="7" creationId="{F9AE8E8E-1352-4201-B29F-F82512A0A977}"/>
          </ac:picMkLst>
        </pc:picChg>
      </pc:sldChg>
      <pc:sldChg chg="modSp mod">
        <pc:chgData name="Salinas, Elyse" userId="f0756657-8a56-4fbc-90be-ee29c2a23ccf" providerId="ADAL" clId="{67747C08-C8F0-4A2F-8F25-E7A11F9CD85A}" dt="2022-12-01T21:01:21.752" v="487" actId="27636"/>
        <pc:sldMkLst>
          <pc:docMk/>
          <pc:sldMk cId="614464790" sldId="721"/>
        </pc:sldMkLst>
        <pc:spChg chg="mod">
          <ac:chgData name="Salinas, Elyse" userId="f0756657-8a56-4fbc-90be-ee29c2a23ccf" providerId="ADAL" clId="{67747C08-C8F0-4A2F-8F25-E7A11F9CD85A}" dt="2022-12-01T21:01:21.752" v="487" actId="27636"/>
          <ac:spMkLst>
            <pc:docMk/>
            <pc:sldMk cId="614464790" sldId="721"/>
            <ac:spMk id="2" creationId="{F2511CAE-95E1-4A0F-B746-2ABBF234F356}"/>
          </ac:spMkLst>
        </pc:spChg>
        <pc:spChg chg="mod">
          <ac:chgData name="Salinas, Elyse" userId="f0756657-8a56-4fbc-90be-ee29c2a23ccf" providerId="ADAL" clId="{67747C08-C8F0-4A2F-8F25-E7A11F9CD85A}" dt="2022-12-01T21:01:19.422" v="485" actId="14100"/>
          <ac:spMkLst>
            <pc:docMk/>
            <pc:sldMk cId="614464790" sldId="721"/>
            <ac:spMk id="3" creationId="{BE943C98-2393-4FB1-9558-FD6A54D9E0BE}"/>
          </ac:spMkLst>
        </pc:spChg>
      </pc:sldChg>
      <pc:sldChg chg="addSp delSp modSp new mod addCm delCm">
        <pc:chgData name="Salinas, Elyse" userId="f0756657-8a56-4fbc-90be-ee29c2a23ccf" providerId="ADAL" clId="{67747C08-C8F0-4A2F-8F25-E7A11F9CD85A}" dt="2022-12-07T13:44:15.584" v="1061" actId="14100"/>
        <pc:sldMkLst>
          <pc:docMk/>
          <pc:sldMk cId="399303329" sldId="722"/>
        </pc:sldMkLst>
        <pc:spChg chg="mod">
          <ac:chgData name="Salinas, Elyse" userId="f0756657-8a56-4fbc-90be-ee29c2a23ccf" providerId="ADAL" clId="{67747C08-C8F0-4A2F-8F25-E7A11F9CD85A}" dt="2022-12-01T20:34:28.368" v="53" actId="255"/>
          <ac:spMkLst>
            <pc:docMk/>
            <pc:sldMk cId="399303329" sldId="722"/>
            <ac:spMk id="2" creationId="{DEFF8C25-C81F-4FA9-ACFA-751060EB4A4C}"/>
          </ac:spMkLst>
        </pc:spChg>
        <pc:spChg chg="del">
          <ac:chgData name="Salinas, Elyse" userId="f0756657-8a56-4fbc-90be-ee29c2a23ccf" providerId="ADAL" clId="{67747C08-C8F0-4A2F-8F25-E7A11F9CD85A}" dt="2022-12-01T20:32:38.975" v="8" actId="478"/>
          <ac:spMkLst>
            <pc:docMk/>
            <pc:sldMk cId="399303329" sldId="722"/>
            <ac:spMk id="3" creationId="{A08C4E10-EE42-48BE-8C82-977BC0229D05}"/>
          </ac:spMkLst>
        </pc:spChg>
        <pc:spChg chg="add mod">
          <ac:chgData name="Salinas, Elyse" userId="f0756657-8a56-4fbc-90be-ee29c2a23ccf" providerId="ADAL" clId="{67747C08-C8F0-4A2F-8F25-E7A11F9CD85A}" dt="2022-12-07T13:43:40.180" v="1054" actId="1076"/>
          <ac:spMkLst>
            <pc:docMk/>
            <pc:sldMk cId="399303329" sldId="722"/>
            <ac:spMk id="4" creationId="{B70B9A4A-AEE5-436F-9D21-079A2A6C43C2}"/>
          </ac:spMkLst>
        </pc:spChg>
        <pc:spChg chg="add mod">
          <ac:chgData name="Salinas, Elyse" userId="f0756657-8a56-4fbc-90be-ee29c2a23ccf" providerId="ADAL" clId="{67747C08-C8F0-4A2F-8F25-E7A11F9CD85A}" dt="2022-12-01T20:35:11.430" v="66" actId="1076"/>
          <ac:spMkLst>
            <pc:docMk/>
            <pc:sldMk cId="399303329" sldId="722"/>
            <ac:spMk id="7" creationId="{57C39132-BAF5-4BBC-B363-5EEE58DC6126}"/>
          </ac:spMkLst>
        </pc:spChg>
        <pc:spChg chg="add mod">
          <ac:chgData name="Salinas, Elyse" userId="f0756657-8a56-4fbc-90be-ee29c2a23ccf" providerId="ADAL" clId="{67747C08-C8F0-4A2F-8F25-E7A11F9CD85A}" dt="2022-12-02T13:34:51.694" v="854" actId="1076"/>
          <ac:spMkLst>
            <pc:docMk/>
            <pc:sldMk cId="399303329" sldId="722"/>
            <ac:spMk id="10" creationId="{DA39C780-1231-4F9D-9448-BB33FAD6E9A7}"/>
          </ac:spMkLst>
        </pc:spChg>
        <pc:picChg chg="add del mod">
          <ac:chgData name="Salinas, Elyse" userId="f0756657-8a56-4fbc-90be-ee29c2a23ccf" providerId="ADAL" clId="{67747C08-C8F0-4A2F-8F25-E7A11F9CD85A}" dt="2022-12-02T13:34:40.065" v="852" actId="478"/>
          <ac:picMkLst>
            <pc:docMk/>
            <pc:sldMk cId="399303329" sldId="722"/>
            <ac:picMk id="5" creationId="{B33301AB-0DF6-43C3-A0BF-BEF3461B0EA1}"/>
          </ac:picMkLst>
        </pc:picChg>
        <pc:picChg chg="add mod">
          <ac:chgData name="Salinas, Elyse" userId="f0756657-8a56-4fbc-90be-ee29c2a23ccf" providerId="ADAL" clId="{67747C08-C8F0-4A2F-8F25-E7A11F9CD85A}" dt="2022-12-01T20:35:06.625" v="65" actId="1076"/>
          <ac:picMkLst>
            <pc:docMk/>
            <pc:sldMk cId="399303329" sldId="722"/>
            <ac:picMk id="6" creationId="{EEC5EC93-00D6-411C-B2BE-7FFB0048FEA8}"/>
          </ac:picMkLst>
        </pc:picChg>
        <pc:picChg chg="add mod ord">
          <ac:chgData name="Salinas, Elyse" userId="f0756657-8a56-4fbc-90be-ee29c2a23ccf" providerId="ADAL" clId="{67747C08-C8F0-4A2F-8F25-E7A11F9CD85A}" dt="2022-12-07T13:44:15.584" v="1061" actId="14100"/>
          <ac:picMkLst>
            <pc:docMk/>
            <pc:sldMk cId="399303329" sldId="722"/>
            <ac:picMk id="9" creationId="{875C7052-F3B6-4F79-BE26-DF692E3649A3}"/>
          </ac:picMkLst>
        </pc:picChg>
      </pc:sldChg>
      <pc:sldChg chg="addSp delSp modSp mod">
        <pc:chgData name="Salinas, Elyse" userId="f0756657-8a56-4fbc-90be-ee29c2a23ccf" providerId="ADAL" clId="{67747C08-C8F0-4A2F-8F25-E7A11F9CD85A}" dt="2022-12-07T13:48:24.368" v="1106" actId="20577"/>
        <pc:sldMkLst>
          <pc:docMk/>
          <pc:sldMk cId="1345484301" sldId="723"/>
        </pc:sldMkLst>
        <pc:spChg chg="mod">
          <ac:chgData name="Salinas, Elyse" userId="f0756657-8a56-4fbc-90be-ee29c2a23ccf" providerId="ADAL" clId="{67747C08-C8F0-4A2F-8F25-E7A11F9CD85A}" dt="2022-12-01T20:36:41.543" v="73" actId="404"/>
          <ac:spMkLst>
            <pc:docMk/>
            <pc:sldMk cId="1345484301" sldId="723"/>
            <ac:spMk id="2" creationId="{393E9519-0B77-446C-9BD9-89B5AECB4311}"/>
          </ac:spMkLst>
        </pc:spChg>
        <pc:spChg chg="add mod">
          <ac:chgData name="Salinas, Elyse" userId="f0756657-8a56-4fbc-90be-ee29c2a23ccf" providerId="ADAL" clId="{67747C08-C8F0-4A2F-8F25-E7A11F9CD85A}" dt="2022-12-01T21:16:30.333" v="845" actId="1076"/>
          <ac:spMkLst>
            <pc:docMk/>
            <pc:sldMk cId="1345484301" sldId="723"/>
            <ac:spMk id="6" creationId="{B7D7E9AE-1A6D-494B-82BF-7FCDE15BB5C2}"/>
          </ac:spMkLst>
        </pc:spChg>
        <pc:graphicFrameChg chg="mod modGraphic">
          <ac:chgData name="Salinas, Elyse" userId="f0756657-8a56-4fbc-90be-ee29c2a23ccf" providerId="ADAL" clId="{67747C08-C8F0-4A2F-8F25-E7A11F9CD85A}" dt="2022-12-07T13:48:24.368" v="1106" actId="20577"/>
          <ac:graphicFrameMkLst>
            <pc:docMk/>
            <pc:sldMk cId="1345484301" sldId="723"/>
            <ac:graphicFrameMk id="9" creationId="{62153310-3C9B-4A8D-8CFC-D2DA80424615}"/>
          </ac:graphicFrameMkLst>
        </pc:graphicFrameChg>
        <pc:picChg chg="add mod ord">
          <ac:chgData name="Salinas, Elyse" userId="f0756657-8a56-4fbc-90be-ee29c2a23ccf" providerId="ADAL" clId="{67747C08-C8F0-4A2F-8F25-E7A11F9CD85A}" dt="2022-12-07T13:44:06.055" v="1059" actId="1076"/>
          <ac:picMkLst>
            <pc:docMk/>
            <pc:sldMk cId="1345484301" sldId="723"/>
            <ac:picMk id="4" creationId="{CC60920A-3AA6-44B5-8DBC-BE7F83726092}"/>
          </ac:picMkLst>
        </pc:picChg>
        <pc:picChg chg="add mod">
          <ac:chgData name="Salinas, Elyse" userId="f0756657-8a56-4fbc-90be-ee29c2a23ccf" providerId="ADAL" clId="{67747C08-C8F0-4A2F-8F25-E7A11F9CD85A}" dt="2022-12-07T13:48:17.378" v="1105" actId="1036"/>
          <ac:picMkLst>
            <pc:docMk/>
            <pc:sldMk cId="1345484301" sldId="723"/>
            <ac:picMk id="7" creationId="{390575A1-13D6-4ED7-BE90-65B05845CADE}"/>
          </ac:picMkLst>
        </pc:picChg>
        <pc:picChg chg="add mod">
          <ac:chgData name="Salinas, Elyse" userId="f0756657-8a56-4fbc-90be-ee29c2a23ccf" providerId="ADAL" clId="{67747C08-C8F0-4A2F-8F25-E7A11F9CD85A}" dt="2022-12-07T13:48:14.149" v="1104" actId="1037"/>
          <ac:picMkLst>
            <pc:docMk/>
            <pc:sldMk cId="1345484301" sldId="723"/>
            <ac:picMk id="8" creationId="{DC719FD0-4A36-4A66-8D43-A5777D30FB62}"/>
          </ac:picMkLst>
        </pc:picChg>
        <pc:picChg chg="del">
          <ac:chgData name="Salinas, Elyse" userId="f0756657-8a56-4fbc-90be-ee29c2a23ccf" providerId="ADAL" clId="{67747C08-C8F0-4A2F-8F25-E7A11F9CD85A}" dt="2022-12-01T20:48:24.609" v="258" actId="478"/>
          <ac:picMkLst>
            <pc:docMk/>
            <pc:sldMk cId="1345484301" sldId="723"/>
            <ac:picMk id="15" creationId="{FCDB578F-0AFE-4A6F-A710-217DA41CBC95}"/>
          </ac:picMkLst>
        </pc:picChg>
      </pc:sldChg>
      <pc:sldChg chg="addSp delSp modSp new mod">
        <pc:chgData name="Salinas, Elyse" userId="f0756657-8a56-4fbc-90be-ee29c2a23ccf" providerId="ADAL" clId="{67747C08-C8F0-4A2F-8F25-E7A11F9CD85A}" dt="2022-12-07T13:49:40.109" v="1111" actId="207"/>
        <pc:sldMkLst>
          <pc:docMk/>
          <pc:sldMk cId="3067173650" sldId="724"/>
        </pc:sldMkLst>
        <pc:spChg chg="mod">
          <ac:chgData name="Salinas, Elyse" userId="f0756657-8a56-4fbc-90be-ee29c2a23ccf" providerId="ADAL" clId="{67747C08-C8F0-4A2F-8F25-E7A11F9CD85A}" dt="2022-12-01T20:38:13.807" v="93" actId="255"/>
          <ac:spMkLst>
            <pc:docMk/>
            <pc:sldMk cId="3067173650" sldId="724"/>
            <ac:spMk id="2" creationId="{04E8A040-32C0-4C4B-A688-A633BBD252F4}"/>
          </ac:spMkLst>
        </pc:spChg>
        <pc:spChg chg="del">
          <ac:chgData name="Salinas, Elyse" userId="f0756657-8a56-4fbc-90be-ee29c2a23ccf" providerId="ADAL" clId="{67747C08-C8F0-4A2F-8F25-E7A11F9CD85A}" dt="2022-12-01T20:38:19.481" v="94" actId="478"/>
          <ac:spMkLst>
            <pc:docMk/>
            <pc:sldMk cId="3067173650" sldId="724"/>
            <ac:spMk id="3" creationId="{3481C1DD-B3BD-4518-8E8F-3AADBA192838}"/>
          </ac:spMkLst>
        </pc:spChg>
        <pc:spChg chg="add mod">
          <ac:chgData name="Salinas, Elyse" userId="f0756657-8a56-4fbc-90be-ee29c2a23ccf" providerId="ADAL" clId="{67747C08-C8F0-4A2F-8F25-E7A11F9CD85A}" dt="2022-12-07T13:49:37.658" v="1110" actId="207"/>
          <ac:spMkLst>
            <pc:docMk/>
            <pc:sldMk cId="3067173650" sldId="724"/>
            <ac:spMk id="4" creationId="{DB0AF960-AD0D-4E3C-919B-B0E4DABC977E}"/>
          </ac:spMkLst>
        </pc:spChg>
        <pc:spChg chg="add mod">
          <ac:chgData name="Salinas, Elyse" userId="f0756657-8a56-4fbc-90be-ee29c2a23ccf" providerId="ADAL" clId="{67747C08-C8F0-4A2F-8F25-E7A11F9CD85A}" dt="2022-12-07T13:49:40.109" v="1111" actId="207"/>
          <ac:spMkLst>
            <pc:docMk/>
            <pc:sldMk cId="3067173650" sldId="724"/>
            <ac:spMk id="5" creationId="{22DF0227-0F9A-4BF0-B947-29E44DE56F23}"/>
          </ac:spMkLst>
        </pc:spChg>
        <pc:spChg chg="add mod">
          <ac:chgData name="Salinas, Elyse" userId="f0756657-8a56-4fbc-90be-ee29c2a23ccf" providerId="ADAL" clId="{67747C08-C8F0-4A2F-8F25-E7A11F9CD85A}" dt="2022-12-07T13:44:28.857" v="1062" actId="1076"/>
          <ac:spMkLst>
            <pc:docMk/>
            <pc:sldMk cId="3067173650" sldId="724"/>
            <ac:spMk id="6" creationId="{128D4A76-D188-4D1E-B6EE-1D39C9F261A7}"/>
          </ac:spMkLst>
        </pc:spChg>
      </pc:sldChg>
      <pc:sldChg chg="addSp delSp modSp new mod">
        <pc:chgData name="Salinas, Elyse" userId="f0756657-8a56-4fbc-90be-ee29c2a23ccf" providerId="ADAL" clId="{67747C08-C8F0-4A2F-8F25-E7A11F9CD85A}" dt="2022-12-07T13:50:29.139" v="1118" actId="1076"/>
        <pc:sldMkLst>
          <pc:docMk/>
          <pc:sldMk cId="3578012341" sldId="725"/>
        </pc:sldMkLst>
        <pc:spChg chg="mod">
          <ac:chgData name="Salinas, Elyse" userId="f0756657-8a56-4fbc-90be-ee29c2a23ccf" providerId="ADAL" clId="{67747C08-C8F0-4A2F-8F25-E7A11F9CD85A}" dt="2022-12-07T13:50:04.938" v="1113" actId="20577"/>
          <ac:spMkLst>
            <pc:docMk/>
            <pc:sldMk cId="3578012341" sldId="725"/>
            <ac:spMk id="2" creationId="{1533E9F5-8892-4A5D-8546-7CD72980379D}"/>
          </ac:spMkLst>
        </pc:spChg>
        <pc:spChg chg="del">
          <ac:chgData name="Salinas, Elyse" userId="f0756657-8a56-4fbc-90be-ee29c2a23ccf" providerId="ADAL" clId="{67747C08-C8F0-4A2F-8F25-E7A11F9CD85A}" dt="2022-12-01T20:41:31.983" v="131" actId="478"/>
          <ac:spMkLst>
            <pc:docMk/>
            <pc:sldMk cId="3578012341" sldId="725"/>
            <ac:spMk id="3" creationId="{722F4A60-D5FD-4AF5-98D4-E16B8BA0488A}"/>
          </ac:spMkLst>
        </pc:spChg>
        <pc:spChg chg="add mod">
          <ac:chgData name="Salinas, Elyse" userId="f0756657-8a56-4fbc-90be-ee29c2a23ccf" providerId="ADAL" clId="{67747C08-C8F0-4A2F-8F25-E7A11F9CD85A}" dt="2022-12-07T13:50:18.855" v="1114" actId="1076"/>
          <ac:spMkLst>
            <pc:docMk/>
            <pc:sldMk cId="3578012341" sldId="725"/>
            <ac:spMk id="4" creationId="{72C9C23C-EAB2-4D73-8638-13D73A70A9EE}"/>
          </ac:spMkLst>
        </pc:spChg>
        <pc:spChg chg="add mod">
          <ac:chgData name="Salinas, Elyse" userId="f0756657-8a56-4fbc-90be-ee29c2a23ccf" providerId="ADAL" clId="{67747C08-C8F0-4A2F-8F25-E7A11F9CD85A}" dt="2022-12-07T13:50:29.139" v="1118" actId="1076"/>
          <ac:spMkLst>
            <pc:docMk/>
            <pc:sldMk cId="3578012341" sldId="725"/>
            <ac:spMk id="5" creationId="{A9C470A8-708D-4A8B-85A3-938618C345B7}"/>
          </ac:spMkLst>
        </pc:spChg>
      </pc:sldChg>
      <pc:sldChg chg="addSp delSp modSp new mod">
        <pc:chgData name="Salinas, Elyse" userId="f0756657-8a56-4fbc-90be-ee29c2a23ccf" providerId="ADAL" clId="{67747C08-C8F0-4A2F-8F25-E7A11F9CD85A}" dt="2022-12-07T13:51:36.969" v="1125" actId="14100"/>
        <pc:sldMkLst>
          <pc:docMk/>
          <pc:sldMk cId="2317003365" sldId="726"/>
        </pc:sldMkLst>
        <pc:spChg chg="mod">
          <ac:chgData name="Salinas, Elyse" userId="f0756657-8a56-4fbc-90be-ee29c2a23ccf" providerId="ADAL" clId="{67747C08-C8F0-4A2F-8F25-E7A11F9CD85A}" dt="2022-12-01T20:48:02.491" v="257" actId="113"/>
          <ac:spMkLst>
            <pc:docMk/>
            <pc:sldMk cId="2317003365" sldId="726"/>
            <ac:spMk id="2" creationId="{6DEACCCF-C0C8-4B78-830B-86394E44896A}"/>
          </ac:spMkLst>
        </pc:spChg>
        <pc:spChg chg="del">
          <ac:chgData name="Salinas, Elyse" userId="f0756657-8a56-4fbc-90be-ee29c2a23ccf" providerId="ADAL" clId="{67747C08-C8F0-4A2F-8F25-E7A11F9CD85A}" dt="2022-12-01T20:44:10.965" v="222" actId="478"/>
          <ac:spMkLst>
            <pc:docMk/>
            <pc:sldMk cId="2317003365" sldId="726"/>
            <ac:spMk id="3" creationId="{FDDA069D-6022-4047-89A6-3EF38F1309F2}"/>
          </ac:spMkLst>
        </pc:spChg>
        <pc:spChg chg="add mod">
          <ac:chgData name="Salinas, Elyse" userId="f0756657-8a56-4fbc-90be-ee29c2a23ccf" providerId="ADAL" clId="{67747C08-C8F0-4A2F-8F25-E7A11F9CD85A}" dt="2022-12-07T13:51:36.969" v="1125" actId="14100"/>
          <ac:spMkLst>
            <pc:docMk/>
            <pc:sldMk cId="2317003365" sldId="726"/>
            <ac:spMk id="5" creationId="{89DCFF41-596C-4A29-882F-139E02725504}"/>
          </ac:spMkLst>
        </pc:spChg>
        <pc:picChg chg="add mod">
          <ac:chgData name="Salinas, Elyse" userId="f0756657-8a56-4fbc-90be-ee29c2a23ccf" providerId="ADAL" clId="{67747C08-C8F0-4A2F-8F25-E7A11F9CD85A}" dt="2022-12-07T13:50:53.933" v="1119" actId="1076"/>
          <ac:picMkLst>
            <pc:docMk/>
            <pc:sldMk cId="2317003365" sldId="726"/>
            <ac:picMk id="4" creationId="{32910664-C2BF-4F97-BFEB-0F4CAB2A175F}"/>
          </ac:picMkLst>
        </pc:picChg>
        <pc:picChg chg="add mod ord">
          <ac:chgData name="Salinas, Elyse" userId="f0756657-8a56-4fbc-90be-ee29c2a23ccf" providerId="ADAL" clId="{67747C08-C8F0-4A2F-8F25-E7A11F9CD85A}" dt="2022-12-07T13:51:23.602" v="1124" actId="167"/>
          <ac:picMkLst>
            <pc:docMk/>
            <pc:sldMk cId="2317003365" sldId="726"/>
            <ac:picMk id="6" creationId="{924C5315-79F8-4D9F-83F0-C3D0D7D453FA}"/>
          </ac:picMkLst>
        </pc:picChg>
      </pc:sldChg>
      <pc:sldChg chg="modCm">
        <pc:chgData name="Salinas, Elyse" userId="f0756657-8a56-4fbc-90be-ee29c2a23ccf" providerId="ADAL" clId="{67747C08-C8F0-4A2F-8F25-E7A11F9CD85A}" dt="2022-12-02T13:32:29.056" v="850" actId="2056"/>
        <pc:sldMkLst>
          <pc:docMk/>
          <pc:sldMk cId="4005334400" sldId="727"/>
        </pc:sldMkLst>
      </pc:sldChg>
      <pc:sldChg chg="modSp mod">
        <pc:chgData name="Salinas, Elyse" userId="f0756657-8a56-4fbc-90be-ee29c2a23ccf" providerId="ADAL" clId="{67747C08-C8F0-4A2F-8F25-E7A11F9CD85A}" dt="2022-12-07T13:57:10.302" v="1166" actId="20577"/>
        <pc:sldMkLst>
          <pc:docMk/>
          <pc:sldMk cId="666477078" sldId="728"/>
        </pc:sldMkLst>
        <pc:spChg chg="mod">
          <ac:chgData name="Salinas, Elyse" userId="f0756657-8a56-4fbc-90be-ee29c2a23ccf" providerId="ADAL" clId="{67747C08-C8F0-4A2F-8F25-E7A11F9CD85A}" dt="2022-12-07T13:57:10.302" v="1166" actId="20577"/>
          <ac:spMkLst>
            <pc:docMk/>
            <pc:sldMk cId="666477078" sldId="728"/>
            <ac:spMk id="3" creationId="{4F8B58E1-AED7-46B7-90FB-297F33C90D49}"/>
          </ac:spMkLst>
        </pc:spChg>
      </pc:sldChg>
      <pc:sldChg chg="modSp mod">
        <pc:chgData name="Salinas, Elyse" userId="f0756657-8a56-4fbc-90be-ee29c2a23ccf" providerId="ADAL" clId="{67747C08-C8F0-4A2F-8F25-E7A11F9CD85A}" dt="2022-12-07T13:25:50.250" v="911" actId="20577"/>
        <pc:sldMkLst>
          <pc:docMk/>
          <pc:sldMk cId="2189746361" sldId="730"/>
        </pc:sldMkLst>
        <pc:spChg chg="mod">
          <ac:chgData name="Salinas, Elyse" userId="f0756657-8a56-4fbc-90be-ee29c2a23ccf" providerId="ADAL" clId="{67747C08-C8F0-4A2F-8F25-E7A11F9CD85A}" dt="2022-12-07T13:25:50.250" v="911" actId="20577"/>
          <ac:spMkLst>
            <pc:docMk/>
            <pc:sldMk cId="2189746361" sldId="730"/>
            <ac:spMk id="3" creationId="{9573B8B8-238A-4A6D-8752-BC936DA8A655}"/>
          </ac:spMkLst>
        </pc:spChg>
      </pc:sldChg>
      <pc:sldChg chg="modSp mod">
        <pc:chgData name="Salinas, Elyse" userId="f0756657-8a56-4fbc-90be-ee29c2a23ccf" providerId="ADAL" clId="{67747C08-C8F0-4A2F-8F25-E7A11F9CD85A}" dt="2022-12-07T13:39:21.251" v="975" actId="14100"/>
        <pc:sldMkLst>
          <pc:docMk/>
          <pc:sldMk cId="1783824956" sldId="777"/>
        </pc:sldMkLst>
        <pc:spChg chg="mod">
          <ac:chgData name="Salinas, Elyse" userId="f0756657-8a56-4fbc-90be-ee29c2a23ccf" providerId="ADAL" clId="{67747C08-C8F0-4A2F-8F25-E7A11F9CD85A}" dt="2022-12-07T13:39:21.251" v="975" actId="14100"/>
          <ac:spMkLst>
            <pc:docMk/>
            <pc:sldMk cId="1783824956" sldId="777"/>
            <ac:spMk id="3" creationId="{CAB8D7C9-3854-4764-BA8D-9CE39720F5BA}"/>
          </ac:spMkLst>
        </pc:spChg>
        <pc:spChg chg="mod">
          <ac:chgData name="Salinas, Elyse" userId="f0756657-8a56-4fbc-90be-ee29c2a23ccf" providerId="ADAL" clId="{67747C08-C8F0-4A2F-8F25-E7A11F9CD85A}" dt="2022-12-07T13:39:13.633" v="974" actId="1076"/>
          <ac:spMkLst>
            <pc:docMk/>
            <pc:sldMk cId="1783824956" sldId="777"/>
            <ac:spMk id="6" creationId="{A6B5D865-1170-4417-998E-C89DCDF14121}"/>
          </ac:spMkLst>
        </pc:spChg>
        <pc:picChg chg="mod">
          <ac:chgData name="Salinas, Elyse" userId="f0756657-8a56-4fbc-90be-ee29c2a23ccf" providerId="ADAL" clId="{67747C08-C8F0-4A2F-8F25-E7A11F9CD85A}" dt="2022-12-07T13:39:11.595" v="973" actId="1076"/>
          <ac:picMkLst>
            <pc:docMk/>
            <pc:sldMk cId="1783824956" sldId="777"/>
            <ac:picMk id="5" creationId="{E314E874-AE04-4F52-8699-52761A2E4EDF}"/>
          </ac:picMkLst>
        </pc:picChg>
      </pc:sldChg>
      <pc:sldChg chg="modSp add mod">
        <pc:chgData name="Salinas, Elyse" userId="f0756657-8a56-4fbc-90be-ee29c2a23ccf" providerId="ADAL" clId="{67747C08-C8F0-4A2F-8F25-E7A11F9CD85A}" dt="2022-12-07T13:36:43.283" v="935"/>
        <pc:sldMkLst>
          <pc:docMk/>
          <pc:sldMk cId="131215677" sldId="779"/>
        </pc:sldMkLst>
        <pc:spChg chg="mod">
          <ac:chgData name="Salinas, Elyse" userId="f0756657-8a56-4fbc-90be-ee29c2a23ccf" providerId="ADAL" clId="{67747C08-C8F0-4A2F-8F25-E7A11F9CD85A}" dt="2022-12-07T13:36:43.283" v="935"/>
          <ac:spMkLst>
            <pc:docMk/>
            <pc:sldMk cId="131215677" sldId="779"/>
            <ac:spMk id="2" creationId="{58E8B316-F935-45D3-99B0-6CEF57995F61}"/>
          </ac:spMkLst>
        </pc:spChg>
        <pc:spChg chg="mod">
          <ac:chgData name="Salinas, Elyse" userId="f0756657-8a56-4fbc-90be-ee29c2a23ccf" providerId="ADAL" clId="{67747C08-C8F0-4A2F-8F25-E7A11F9CD85A}" dt="2022-12-07T13:36:36.849" v="934" actId="207"/>
          <ac:spMkLst>
            <pc:docMk/>
            <pc:sldMk cId="131215677" sldId="779"/>
            <ac:spMk id="8" creationId="{4195A094-DE9E-40A3-988F-7F8D25FAAB51}"/>
          </ac:spMkLst>
        </pc:spChg>
      </pc:sldChg>
      <pc:sldChg chg="modSp add mod">
        <pc:chgData name="Salinas, Elyse" userId="f0756657-8a56-4fbc-90be-ee29c2a23ccf" providerId="ADAL" clId="{67747C08-C8F0-4A2F-8F25-E7A11F9CD85A}" dt="2022-12-07T13:37:10.549" v="941" actId="113"/>
        <pc:sldMkLst>
          <pc:docMk/>
          <pc:sldMk cId="537865201" sldId="780"/>
        </pc:sldMkLst>
        <pc:spChg chg="mod">
          <ac:chgData name="Salinas, Elyse" userId="f0756657-8a56-4fbc-90be-ee29c2a23ccf" providerId="ADAL" clId="{67747C08-C8F0-4A2F-8F25-E7A11F9CD85A}" dt="2022-12-07T13:37:10.549" v="941" actId="113"/>
          <ac:spMkLst>
            <pc:docMk/>
            <pc:sldMk cId="537865201" sldId="780"/>
            <ac:spMk id="8" creationId="{4195A094-DE9E-40A3-988F-7F8D25FAAB51}"/>
          </ac:spMkLst>
        </pc:spChg>
      </pc:sldChg>
    </pc:docChg>
  </pc:docChgLst>
  <pc:docChgLst>
    <pc:chgData name="Salinas, Elyse" userId="S::salinas.elyse@epa.gov::f0756657-8a56-4fbc-90be-ee29c2a23ccf" providerId="AD" clId="Web-{55F6777E-D985-A9D1-942B-8DE8AB0A3A96}"/>
    <pc:docChg chg="mod modSld">
      <pc:chgData name="Salinas, Elyse" userId="S::salinas.elyse@epa.gov::f0756657-8a56-4fbc-90be-ee29c2a23ccf" providerId="AD" clId="Web-{55F6777E-D985-A9D1-942B-8DE8AB0A3A96}" dt="2022-12-01T20:29:03.209" v="18"/>
      <pc:docMkLst>
        <pc:docMk/>
      </pc:docMkLst>
      <pc:sldChg chg="addCm delCm modCm">
        <pc:chgData name="Salinas, Elyse" userId="S::salinas.elyse@epa.gov::f0756657-8a56-4fbc-90be-ee29c2a23ccf" providerId="AD" clId="Web-{55F6777E-D985-A9D1-942B-8DE8AB0A3A96}" dt="2022-12-01T19:56:24.669" v="7"/>
        <pc:sldMkLst>
          <pc:docMk/>
          <pc:sldMk cId="1595176407" sldId="275"/>
        </pc:sldMkLst>
      </pc:sldChg>
      <pc:sldChg chg="addSp delSp modSp">
        <pc:chgData name="Salinas, Elyse" userId="S::salinas.elyse@epa.gov::f0756657-8a56-4fbc-90be-ee29c2a23ccf" providerId="AD" clId="Web-{55F6777E-D985-A9D1-942B-8DE8AB0A3A96}" dt="2022-12-01T20:29:03.209" v="18"/>
        <pc:sldMkLst>
          <pc:docMk/>
          <pc:sldMk cId="2135112234" sldId="284"/>
        </pc:sldMkLst>
        <pc:picChg chg="add del mod">
          <ac:chgData name="Salinas, Elyse" userId="S::salinas.elyse@epa.gov::f0756657-8a56-4fbc-90be-ee29c2a23ccf" providerId="AD" clId="Web-{55F6777E-D985-A9D1-942B-8DE8AB0A3A96}" dt="2022-12-01T20:29:03.209" v="18"/>
          <ac:picMkLst>
            <pc:docMk/>
            <pc:sldMk cId="2135112234" sldId="284"/>
            <ac:picMk id="3" creationId="{62EA21F7-05AE-A276-1B8D-845162020051}"/>
          </ac:picMkLst>
        </pc:picChg>
      </pc:sldChg>
      <pc:sldChg chg="addCm">
        <pc:chgData name="Salinas, Elyse" userId="S::salinas.elyse@epa.gov::f0756657-8a56-4fbc-90be-ee29c2a23ccf" providerId="AD" clId="Web-{55F6777E-D985-A9D1-942B-8DE8AB0A3A96}" dt="2022-12-01T20:05:11.160" v="9"/>
        <pc:sldMkLst>
          <pc:docMk/>
          <pc:sldMk cId="3226030292" sldId="298"/>
        </pc:sldMkLst>
      </pc:sldChg>
      <pc:sldChg chg="modSp">
        <pc:chgData name="Salinas, Elyse" userId="S::salinas.elyse@epa.gov::f0756657-8a56-4fbc-90be-ee29c2a23ccf" providerId="AD" clId="Web-{55F6777E-D985-A9D1-942B-8DE8AB0A3A96}" dt="2022-12-01T19:43:10.534" v="0" actId="20577"/>
        <pc:sldMkLst>
          <pc:docMk/>
          <pc:sldMk cId="2697322004" sldId="300"/>
        </pc:sldMkLst>
        <pc:spChg chg="mod">
          <ac:chgData name="Salinas, Elyse" userId="S::salinas.elyse@epa.gov::f0756657-8a56-4fbc-90be-ee29c2a23ccf" providerId="AD" clId="Web-{55F6777E-D985-A9D1-942B-8DE8AB0A3A96}" dt="2022-12-01T19:43:10.534" v="0" actId="20577"/>
          <ac:spMkLst>
            <pc:docMk/>
            <pc:sldMk cId="2697322004" sldId="300"/>
            <ac:spMk id="4" creationId="{BD813978-64E4-46DD-BF5B-F7DB217D408A}"/>
          </ac:spMkLst>
        </pc:spChg>
      </pc:sldChg>
      <pc:sldChg chg="modSp">
        <pc:chgData name="Salinas, Elyse" userId="S::salinas.elyse@epa.gov::f0756657-8a56-4fbc-90be-ee29c2a23ccf" providerId="AD" clId="Web-{55F6777E-D985-A9D1-942B-8DE8AB0A3A96}" dt="2022-12-01T19:43:19.909" v="1" actId="20577"/>
        <pc:sldMkLst>
          <pc:docMk/>
          <pc:sldMk cId="3134551551" sldId="301"/>
        </pc:sldMkLst>
        <pc:spChg chg="mod">
          <ac:chgData name="Salinas, Elyse" userId="S::salinas.elyse@epa.gov::f0756657-8a56-4fbc-90be-ee29c2a23ccf" providerId="AD" clId="Web-{55F6777E-D985-A9D1-942B-8DE8AB0A3A96}" dt="2022-12-01T19:43:19.909" v="1" actId="20577"/>
          <ac:spMkLst>
            <pc:docMk/>
            <pc:sldMk cId="3134551551" sldId="301"/>
            <ac:spMk id="4" creationId="{6D678EC0-8394-4D82-952B-9BC363A5F0E9}"/>
          </ac:spMkLst>
        </pc:spChg>
      </pc:sldChg>
      <pc:sldChg chg="modSp addCm modCm">
        <pc:chgData name="Salinas, Elyse" userId="S::salinas.elyse@epa.gov::f0756657-8a56-4fbc-90be-ee29c2a23ccf" providerId="AD" clId="Web-{55F6777E-D985-A9D1-942B-8DE8AB0A3A96}" dt="2022-12-01T20:28:54.944" v="16" actId="20577"/>
        <pc:sldMkLst>
          <pc:docMk/>
          <pc:sldMk cId="876157711" sldId="720"/>
        </pc:sldMkLst>
        <pc:spChg chg="mod">
          <ac:chgData name="Salinas, Elyse" userId="S::salinas.elyse@epa.gov::f0756657-8a56-4fbc-90be-ee29c2a23ccf" providerId="AD" clId="Web-{55F6777E-D985-A9D1-942B-8DE8AB0A3A96}" dt="2022-12-01T20:28:54.944" v="16" actId="20577"/>
          <ac:spMkLst>
            <pc:docMk/>
            <pc:sldMk cId="876157711" sldId="720"/>
            <ac:spMk id="3" creationId="{8AD8F6B2-ECD3-4E75-8F46-B151FFE131B8}"/>
          </ac:spMkLst>
        </pc:spChg>
      </pc:sldChg>
    </pc:docChg>
  </pc:docChgLst>
  <pc:docChgLst>
    <pc:chgData name="Peterson, Cassidy" userId="S::peterson.cassidy@epa.gov::f8f7160e-573c-44f1-9beb-cca5bac0a7a4" providerId="AD" clId="Web-{7C2C1F95-22DD-3110-BD83-5FE4586A2B6D}"/>
    <pc:docChg chg="modSld">
      <pc:chgData name="Peterson, Cassidy" userId="S::peterson.cassidy@epa.gov::f8f7160e-573c-44f1-9beb-cca5bac0a7a4" providerId="AD" clId="Web-{7C2C1F95-22DD-3110-BD83-5FE4586A2B6D}" dt="2023-07-03T15:02:10.335" v="49" actId="20577"/>
      <pc:docMkLst>
        <pc:docMk/>
      </pc:docMkLst>
      <pc:sldChg chg="modSp">
        <pc:chgData name="Peterson, Cassidy" userId="S::peterson.cassidy@epa.gov::f8f7160e-573c-44f1-9beb-cca5bac0a7a4" providerId="AD" clId="Web-{7C2C1F95-22DD-3110-BD83-5FE4586A2B6D}" dt="2023-07-03T15:02:10.335" v="49" actId="20577"/>
        <pc:sldMkLst>
          <pc:docMk/>
          <pc:sldMk cId="2987072150" sldId="784"/>
        </pc:sldMkLst>
        <pc:spChg chg="mod">
          <ac:chgData name="Peterson, Cassidy" userId="S::peterson.cassidy@epa.gov::f8f7160e-573c-44f1-9beb-cca5bac0a7a4" providerId="AD" clId="Web-{7C2C1F95-22DD-3110-BD83-5FE4586A2B6D}" dt="2023-07-03T15:02:10.335" v="49" actId="20577"/>
          <ac:spMkLst>
            <pc:docMk/>
            <pc:sldMk cId="2987072150" sldId="784"/>
            <ac:spMk id="3" creationId="{44DF3ECA-A02C-6886-03CB-DB0A5BACF08F}"/>
          </ac:spMkLst>
        </pc:spChg>
      </pc:sldChg>
    </pc:docChg>
  </pc:docChgLst>
  <pc:docChgLst>
    <pc:chgData name="Barnes, Christina" userId="S::barnes.christina@epa.gov::0742ecd8-693b-4375-9800-a9ffa49d5fc7" providerId="AD" clId="Web-{889F4BBB-8B6E-FB3A-0515-A31A68842037}"/>
    <pc:docChg chg="modSld">
      <pc:chgData name="Barnes, Christina" userId="S::barnes.christina@epa.gov::0742ecd8-693b-4375-9800-a9ffa49d5fc7" providerId="AD" clId="Web-{889F4BBB-8B6E-FB3A-0515-A31A68842037}" dt="2022-11-30T21:06:26.845" v="47"/>
      <pc:docMkLst>
        <pc:docMk/>
      </pc:docMkLst>
      <pc:sldChg chg="modCm">
        <pc:chgData name="Barnes, Christina" userId="S::barnes.christina@epa.gov::0742ecd8-693b-4375-9800-a9ffa49d5fc7" providerId="AD" clId="Web-{889F4BBB-8B6E-FB3A-0515-A31A68842037}" dt="2022-11-30T21:00:58.343" v="0"/>
        <pc:sldMkLst>
          <pc:docMk/>
          <pc:sldMk cId="2917671747" sldId="263"/>
        </pc:sldMkLst>
      </pc:sldChg>
      <pc:sldChg chg="modNotes">
        <pc:chgData name="Barnes, Christina" userId="S::barnes.christina@epa.gov::0742ecd8-693b-4375-9800-a9ffa49d5fc7" providerId="AD" clId="Web-{889F4BBB-8B6E-FB3A-0515-A31A68842037}" dt="2022-11-30T21:06:26.845" v="47"/>
        <pc:sldMkLst>
          <pc:docMk/>
          <pc:sldMk cId="2590922867" sldId="718"/>
        </pc:sldMkLst>
      </pc:sldChg>
    </pc:docChg>
  </pc:docChgLst>
  <pc:docChgLst>
    <pc:chgData name="Peterson, Cassidy" userId="f8f7160e-573c-44f1-9beb-cca5bac0a7a4" providerId="ADAL" clId="{562DC18A-A9A4-445D-B462-E549C4AD8A7F}"/>
    <pc:docChg chg="undo custSel addSld delSld modSld sldOrd">
      <pc:chgData name="Peterson, Cassidy" userId="f8f7160e-573c-44f1-9beb-cca5bac0a7a4" providerId="ADAL" clId="{562DC18A-A9A4-445D-B462-E549C4AD8A7F}" dt="2023-09-11T13:52:46.117" v="5155" actId="20577"/>
      <pc:docMkLst>
        <pc:docMk/>
      </pc:docMkLst>
      <pc:sldChg chg="modSp mod delCm modCm modNotesTx">
        <pc:chgData name="Peterson, Cassidy" userId="f8f7160e-573c-44f1-9beb-cca5bac0a7a4" providerId="ADAL" clId="{562DC18A-A9A4-445D-B462-E549C4AD8A7F}" dt="2023-09-11T13:48:03.127" v="5141" actId="20577"/>
        <pc:sldMkLst>
          <pc:docMk/>
          <pc:sldMk cId="3385079987" sldId="269"/>
        </pc:sldMkLst>
        <pc:spChg chg="mod">
          <ac:chgData name="Peterson, Cassidy" userId="f8f7160e-573c-44f1-9beb-cca5bac0a7a4" providerId="ADAL" clId="{562DC18A-A9A4-445D-B462-E549C4AD8A7F}" dt="2023-09-05T18:39:46.740" v="1760" actId="20577"/>
          <ac:spMkLst>
            <pc:docMk/>
            <pc:sldMk cId="3385079987" sldId="269"/>
            <ac:spMk id="8" creationId="{4195A094-DE9E-40A3-988F-7F8D25FAAB51}"/>
          </ac:spMkLst>
        </pc:spChg>
      </pc:sldChg>
      <pc:sldChg chg="modSp mod">
        <pc:chgData name="Peterson, Cassidy" userId="f8f7160e-573c-44f1-9beb-cca5bac0a7a4" providerId="ADAL" clId="{562DC18A-A9A4-445D-B462-E549C4AD8A7F}" dt="2023-08-30T16:33:51.149" v="608" actId="1076"/>
        <pc:sldMkLst>
          <pc:docMk/>
          <pc:sldMk cId="925080617" sldId="270"/>
        </pc:sldMkLst>
        <pc:spChg chg="mod">
          <ac:chgData name="Peterson, Cassidy" userId="f8f7160e-573c-44f1-9beb-cca5bac0a7a4" providerId="ADAL" clId="{562DC18A-A9A4-445D-B462-E549C4AD8A7F}" dt="2023-08-30T16:33:51.149" v="608" actId="1076"/>
          <ac:spMkLst>
            <pc:docMk/>
            <pc:sldMk cId="925080617" sldId="270"/>
            <ac:spMk id="2" creationId="{DF0F0D26-A9F9-4179-A06C-500EAE34A3CA}"/>
          </ac:spMkLst>
        </pc:spChg>
      </pc:sldChg>
      <pc:sldChg chg="modSp mod delCm modCm">
        <pc:chgData name="Peterson, Cassidy" userId="f8f7160e-573c-44f1-9beb-cca5bac0a7a4" providerId="ADAL" clId="{562DC18A-A9A4-445D-B462-E549C4AD8A7F}" dt="2023-09-08T16:29:25.571" v="5016"/>
        <pc:sldMkLst>
          <pc:docMk/>
          <pc:sldMk cId="2048515753" sldId="271"/>
        </pc:sldMkLst>
        <pc:spChg chg="mod">
          <ac:chgData name="Peterson, Cassidy" userId="f8f7160e-573c-44f1-9beb-cca5bac0a7a4" providerId="ADAL" clId="{562DC18A-A9A4-445D-B462-E549C4AD8A7F}" dt="2023-08-30T17:31:51.412" v="800" actId="20577"/>
          <ac:spMkLst>
            <pc:docMk/>
            <pc:sldMk cId="2048515753" sldId="271"/>
            <ac:spMk id="8" creationId="{4195A094-DE9E-40A3-988F-7F8D25FAAB51}"/>
          </ac:spMkLst>
        </pc:spChg>
      </pc:sldChg>
      <pc:sldChg chg="modSp mod">
        <pc:chgData name="Peterson, Cassidy" userId="f8f7160e-573c-44f1-9beb-cca5bac0a7a4" providerId="ADAL" clId="{562DC18A-A9A4-445D-B462-E549C4AD8A7F}" dt="2023-09-05T18:50:53.683" v="1802" actId="207"/>
        <pc:sldMkLst>
          <pc:docMk/>
          <pc:sldMk cId="336933805" sldId="273"/>
        </pc:sldMkLst>
        <pc:spChg chg="mod">
          <ac:chgData name="Peterson, Cassidy" userId="f8f7160e-573c-44f1-9beb-cca5bac0a7a4" providerId="ADAL" clId="{562DC18A-A9A4-445D-B462-E549C4AD8A7F}" dt="2023-08-30T17:32:07.886" v="809" actId="20577"/>
          <ac:spMkLst>
            <pc:docMk/>
            <pc:sldMk cId="336933805" sldId="273"/>
            <ac:spMk id="2" creationId="{58E8B316-F935-45D3-99B0-6CEF57995F61}"/>
          </ac:spMkLst>
        </pc:spChg>
        <pc:spChg chg="mod">
          <ac:chgData name="Peterson, Cassidy" userId="f8f7160e-573c-44f1-9beb-cca5bac0a7a4" providerId="ADAL" clId="{562DC18A-A9A4-445D-B462-E549C4AD8A7F}" dt="2023-09-05T18:50:53.683" v="1802" actId="207"/>
          <ac:spMkLst>
            <pc:docMk/>
            <pc:sldMk cId="336933805" sldId="273"/>
            <ac:spMk id="8" creationId="{4195A094-DE9E-40A3-988F-7F8D25FAAB51}"/>
          </ac:spMkLst>
        </pc:spChg>
      </pc:sldChg>
      <pc:sldChg chg="modSp mod delCm modCm">
        <pc:chgData name="Peterson, Cassidy" userId="f8f7160e-573c-44f1-9beb-cca5bac0a7a4" providerId="ADAL" clId="{562DC18A-A9A4-445D-B462-E549C4AD8A7F}" dt="2023-09-08T16:57:08.009" v="5115"/>
        <pc:sldMkLst>
          <pc:docMk/>
          <pc:sldMk cId="4135303046" sldId="276"/>
        </pc:sldMkLst>
        <pc:spChg chg="mod">
          <ac:chgData name="Peterson, Cassidy" userId="f8f7160e-573c-44f1-9beb-cca5bac0a7a4" providerId="ADAL" clId="{562DC18A-A9A4-445D-B462-E549C4AD8A7F}" dt="2023-08-31T15:28:30.196" v="962" actId="207"/>
          <ac:spMkLst>
            <pc:docMk/>
            <pc:sldMk cId="4135303046" sldId="276"/>
            <ac:spMk id="8" creationId="{4195A094-DE9E-40A3-988F-7F8D25FAAB51}"/>
          </ac:spMkLst>
        </pc:spChg>
      </pc:sldChg>
      <pc:sldChg chg="modSp mod modNotesTx">
        <pc:chgData name="Peterson, Cassidy" userId="f8f7160e-573c-44f1-9beb-cca5bac0a7a4" providerId="ADAL" clId="{562DC18A-A9A4-445D-B462-E549C4AD8A7F}" dt="2023-09-11T13:51:45.941" v="5148" actId="20577"/>
        <pc:sldMkLst>
          <pc:docMk/>
          <pc:sldMk cId="3881036209" sldId="277"/>
        </pc:sldMkLst>
        <pc:spChg chg="mod">
          <ac:chgData name="Peterson, Cassidy" userId="f8f7160e-573c-44f1-9beb-cca5bac0a7a4" providerId="ADAL" clId="{562DC18A-A9A4-445D-B462-E549C4AD8A7F}" dt="2023-08-30T17:44:43.253" v="856" actId="11"/>
          <ac:spMkLst>
            <pc:docMk/>
            <pc:sldMk cId="3881036209" sldId="277"/>
            <ac:spMk id="8" creationId="{4195A094-DE9E-40A3-988F-7F8D25FAAB51}"/>
          </ac:spMkLst>
        </pc:spChg>
      </pc:sldChg>
      <pc:sldChg chg="modSp mod delCm modCm">
        <pc:chgData name="Peterson, Cassidy" userId="f8f7160e-573c-44f1-9beb-cca5bac0a7a4" providerId="ADAL" clId="{562DC18A-A9A4-445D-B462-E549C4AD8A7F}" dt="2023-09-08T16:57:41.848" v="5117"/>
        <pc:sldMkLst>
          <pc:docMk/>
          <pc:sldMk cId="1859967209" sldId="278"/>
        </pc:sldMkLst>
        <pc:spChg chg="mod">
          <ac:chgData name="Peterson, Cassidy" userId="f8f7160e-573c-44f1-9beb-cca5bac0a7a4" providerId="ADAL" clId="{562DC18A-A9A4-445D-B462-E549C4AD8A7F}" dt="2023-09-06T15:54:48.029" v="4877" actId="20577"/>
          <ac:spMkLst>
            <pc:docMk/>
            <pc:sldMk cId="1859967209" sldId="278"/>
            <ac:spMk id="8" creationId="{4195A094-DE9E-40A3-988F-7F8D25FAAB51}"/>
          </ac:spMkLst>
        </pc:spChg>
      </pc:sldChg>
      <pc:sldChg chg="delSp modSp mod delCm modCm modNotesTx">
        <pc:chgData name="Peterson, Cassidy" userId="f8f7160e-573c-44f1-9beb-cca5bac0a7a4" providerId="ADAL" clId="{562DC18A-A9A4-445D-B462-E549C4AD8A7F}" dt="2023-09-11T13:51:58.229" v="5149" actId="20577"/>
        <pc:sldMkLst>
          <pc:docMk/>
          <pc:sldMk cId="1008803625" sldId="280"/>
        </pc:sldMkLst>
        <pc:spChg chg="del mod">
          <ac:chgData name="Peterson, Cassidy" userId="f8f7160e-573c-44f1-9beb-cca5bac0a7a4" providerId="ADAL" clId="{562DC18A-A9A4-445D-B462-E549C4AD8A7F}" dt="2023-08-30T17:54:26.495" v="941" actId="478"/>
          <ac:spMkLst>
            <pc:docMk/>
            <pc:sldMk cId="1008803625" sldId="280"/>
            <ac:spMk id="4" creationId="{DB4AA816-5C7F-4BFC-BE40-B64A35A2ADF7}"/>
          </ac:spMkLst>
        </pc:spChg>
        <pc:spChg chg="mod">
          <ac:chgData name="Peterson, Cassidy" userId="f8f7160e-573c-44f1-9beb-cca5bac0a7a4" providerId="ADAL" clId="{562DC18A-A9A4-445D-B462-E549C4AD8A7F}" dt="2023-09-01T13:22:49.119" v="1017" actId="255"/>
          <ac:spMkLst>
            <pc:docMk/>
            <pc:sldMk cId="1008803625" sldId="280"/>
            <ac:spMk id="8" creationId="{4195A094-DE9E-40A3-988F-7F8D25FAAB51}"/>
          </ac:spMkLst>
        </pc:spChg>
      </pc:sldChg>
      <pc:sldChg chg="modSp mod">
        <pc:chgData name="Peterson, Cassidy" userId="f8f7160e-573c-44f1-9beb-cca5bac0a7a4" providerId="ADAL" clId="{562DC18A-A9A4-445D-B462-E549C4AD8A7F}" dt="2023-09-01T14:16:11.879" v="1704" actId="20577"/>
        <pc:sldMkLst>
          <pc:docMk/>
          <pc:sldMk cId="4227751429" sldId="281"/>
        </pc:sldMkLst>
        <pc:spChg chg="mod">
          <ac:chgData name="Peterson, Cassidy" userId="f8f7160e-573c-44f1-9beb-cca5bac0a7a4" providerId="ADAL" clId="{562DC18A-A9A4-445D-B462-E549C4AD8A7F}" dt="2023-09-01T14:16:11.879" v="1704" actId="20577"/>
          <ac:spMkLst>
            <pc:docMk/>
            <pc:sldMk cId="4227751429" sldId="281"/>
            <ac:spMk id="8" creationId="{4195A094-DE9E-40A3-988F-7F8D25FAAB51}"/>
          </ac:spMkLst>
        </pc:spChg>
      </pc:sldChg>
      <pc:sldChg chg="modSp mod delCm modCm">
        <pc:chgData name="Peterson, Cassidy" userId="f8f7160e-573c-44f1-9beb-cca5bac0a7a4" providerId="ADAL" clId="{562DC18A-A9A4-445D-B462-E549C4AD8A7F}" dt="2023-09-08T16:58:54.711" v="5121"/>
        <pc:sldMkLst>
          <pc:docMk/>
          <pc:sldMk cId="2135112234" sldId="284"/>
        </pc:sldMkLst>
        <pc:spChg chg="mod">
          <ac:chgData name="Peterson, Cassidy" userId="f8f7160e-573c-44f1-9beb-cca5bac0a7a4" providerId="ADAL" clId="{562DC18A-A9A4-445D-B462-E549C4AD8A7F}" dt="2023-09-08T16:58:45.918" v="5120" actId="11"/>
          <ac:spMkLst>
            <pc:docMk/>
            <pc:sldMk cId="2135112234" sldId="284"/>
            <ac:spMk id="8" creationId="{4195A094-DE9E-40A3-988F-7F8D25FAAB51}"/>
          </ac:spMkLst>
        </pc:spChg>
      </pc:sldChg>
      <pc:sldChg chg="modSp mod">
        <pc:chgData name="Peterson, Cassidy" userId="f8f7160e-573c-44f1-9beb-cca5bac0a7a4" providerId="ADAL" clId="{562DC18A-A9A4-445D-B462-E549C4AD8A7F}" dt="2023-09-06T17:07:49.304" v="4906" actId="12"/>
        <pc:sldMkLst>
          <pc:docMk/>
          <pc:sldMk cId="1823610698" sldId="285"/>
        </pc:sldMkLst>
        <pc:spChg chg="mod">
          <ac:chgData name="Peterson, Cassidy" userId="f8f7160e-573c-44f1-9beb-cca5bac0a7a4" providerId="ADAL" clId="{562DC18A-A9A4-445D-B462-E549C4AD8A7F}" dt="2023-09-06T17:07:49.304" v="4906" actId="12"/>
          <ac:spMkLst>
            <pc:docMk/>
            <pc:sldMk cId="1823610698" sldId="285"/>
            <ac:spMk id="8" creationId="{4195A094-DE9E-40A3-988F-7F8D25FAAB51}"/>
          </ac:spMkLst>
        </pc:spChg>
      </pc:sldChg>
      <pc:sldChg chg="modSp mod delCm modCm modNotesTx">
        <pc:chgData name="Peterson, Cassidy" userId="f8f7160e-573c-44f1-9beb-cca5bac0a7a4" providerId="ADAL" clId="{562DC18A-A9A4-445D-B462-E549C4AD8A7F}" dt="2023-09-11T13:52:07.700" v="5150" actId="20577"/>
        <pc:sldMkLst>
          <pc:docMk/>
          <pc:sldMk cId="212400805" sldId="286"/>
        </pc:sldMkLst>
        <pc:spChg chg="mod">
          <ac:chgData name="Peterson, Cassidy" userId="f8f7160e-573c-44f1-9beb-cca5bac0a7a4" providerId="ADAL" clId="{562DC18A-A9A4-445D-B462-E549C4AD8A7F}" dt="2023-09-06T17:06:31.821" v="4894" actId="12"/>
          <ac:spMkLst>
            <pc:docMk/>
            <pc:sldMk cId="212400805" sldId="286"/>
            <ac:spMk id="8" creationId="{4195A094-DE9E-40A3-988F-7F8D25FAAB51}"/>
          </ac:spMkLst>
        </pc:spChg>
      </pc:sldChg>
      <pc:sldChg chg="modSp mod modNotesTx">
        <pc:chgData name="Peterson, Cassidy" userId="f8f7160e-573c-44f1-9beb-cca5bac0a7a4" providerId="ADAL" clId="{562DC18A-A9A4-445D-B462-E549C4AD8A7F}" dt="2023-09-11T13:52:19.094" v="5151" actId="20577"/>
        <pc:sldMkLst>
          <pc:docMk/>
          <pc:sldMk cId="3636853634" sldId="292"/>
        </pc:sldMkLst>
        <pc:spChg chg="mod">
          <ac:chgData name="Peterson, Cassidy" userId="f8f7160e-573c-44f1-9beb-cca5bac0a7a4" providerId="ADAL" clId="{562DC18A-A9A4-445D-B462-E549C4AD8A7F}" dt="2023-09-06T17:07:35.539" v="4904" actId="12"/>
          <ac:spMkLst>
            <pc:docMk/>
            <pc:sldMk cId="3636853634" sldId="292"/>
            <ac:spMk id="8" creationId="{4195A094-DE9E-40A3-988F-7F8D25FAAB51}"/>
          </ac:spMkLst>
        </pc:spChg>
      </pc:sldChg>
      <pc:sldChg chg="modSp mod">
        <pc:chgData name="Peterson, Cassidy" userId="f8f7160e-573c-44f1-9beb-cca5bac0a7a4" providerId="ADAL" clId="{562DC18A-A9A4-445D-B462-E549C4AD8A7F}" dt="2023-09-06T17:08:51.947" v="4916" actId="255"/>
        <pc:sldMkLst>
          <pc:docMk/>
          <pc:sldMk cId="2880471986" sldId="293"/>
        </pc:sldMkLst>
        <pc:spChg chg="mod">
          <ac:chgData name="Peterson, Cassidy" userId="f8f7160e-573c-44f1-9beb-cca5bac0a7a4" providerId="ADAL" clId="{562DC18A-A9A4-445D-B462-E549C4AD8A7F}" dt="2023-09-06T17:08:51.947" v="4916" actId="255"/>
          <ac:spMkLst>
            <pc:docMk/>
            <pc:sldMk cId="2880471986" sldId="293"/>
            <ac:spMk id="8" creationId="{4195A094-DE9E-40A3-988F-7F8D25FAAB51}"/>
          </ac:spMkLst>
        </pc:spChg>
      </pc:sldChg>
      <pc:sldChg chg="modSp mod modNotesTx">
        <pc:chgData name="Peterson, Cassidy" userId="f8f7160e-573c-44f1-9beb-cca5bac0a7a4" providerId="ADAL" clId="{562DC18A-A9A4-445D-B462-E549C4AD8A7F}" dt="2023-09-11T13:52:26.066" v="5152" actId="20577"/>
        <pc:sldMkLst>
          <pc:docMk/>
          <pc:sldMk cId="953852021" sldId="294"/>
        </pc:sldMkLst>
        <pc:spChg chg="mod">
          <ac:chgData name="Peterson, Cassidy" userId="f8f7160e-573c-44f1-9beb-cca5bac0a7a4" providerId="ADAL" clId="{562DC18A-A9A4-445D-B462-E549C4AD8A7F}" dt="2023-09-06T17:08:10.230" v="4909" actId="12"/>
          <ac:spMkLst>
            <pc:docMk/>
            <pc:sldMk cId="953852021" sldId="294"/>
            <ac:spMk id="9" creationId="{1859A7DE-1033-E1A9-FF65-C2E7A37C715E}"/>
          </ac:spMkLst>
        </pc:spChg>
      </pc:sldChg>
      <pc:sldChg chg="modSp mod modNotesTx">
        <pc:chgData name="Peterson, Cassidy" userId="f8f7160e-573c-44f1-9beb-cca5bac0a7a4" providerId="ADAL" clId="{562DC18A-A9A4-445D-B462-E549C4AD8A7F}" dt="2023-09-11T13:52:38.052" v="5154" actId="20577"/>
        <pc:sldMkLst>
          <pc:docMk/>
          <pc:sldMk cId="991265628" sldId="295"/>
        </pc:sldMkLst>
        <pc:spChg chg="mod">
          <ac:chgData name="Peterson, Cassidy" userId="f8f7160e-573c-44f1-9beb-cca5bac0a7a4" providerId="ADAL" clId="{562DC18A-A9A4-445D-B462-E549C4AD8A7F}" dt="2023-09-06T17:09:46.170" v="5002" actId="27636"/>
          <ac:spMkLst>
            <pc:docMk/>
            <pc:sldMk cId="991265628" sldId="295"/>
            <ac:spMk id="8" creationId="{4195A094-DE9E-40A3-988F-7F8D25FAAB51}"/>
          </ac:spMkLst>
        </pc:spChg>
      </pc:sldChg>
      <pc:sldChg chg="modSp mod">
        <pc:chgData name="Peterson, Cassidy" userId="f8f7160e-573c-44f1-9beb-cca5bac0a7a4" providerId="ADAL" clId="{562DC18A-A9A4-445D-B462-E549C4AD8A7F}" dt="2023-09-01T13:43:31.375" v="1421" actId="20577"/>
        <pc:sldMkLst>
          <pc:docMk/>
          <pc:sldMk cId="2727941283" sldId="297"/>
        </pc:sldMkLst>
        <pc:spChg chg="mod">
          <ac:chgData name="Peterson, Cassidy" userId="f8f7160e-573c-44f1-9beb-cca5bac0a7a4" providerId="ADAL" clId="{562DC18A-A9A4-445D-B462-E549C4AD8A7F}" dt="2023-09-01T13:43:31.375" v="1421" actId="20577"/>
          <ac:spMkLst>
            <pc:docMk/>
            <pc:sldMk cId="2727941283" sldId="297"/>
            <ac:spMk id="8" creationId="{4195A094-DE9E-40A3-988F-7F8D25FAAB51}"/>
          </ac:spMkLst>
        </pc:spChg>
      </pc:sldChg>
      <pc:sldChg chg="modSp mod">
        <pc:chgData name="Peterson, Cassidy" userId="f8f7160e-573c-44f1-9beb-cca5bac0a7a4" providerId="ADAL" clId="{562DC18A-A9A4-445D-B462-E549C4AD8A7F}" dt="2023-08-30T17:51:36.418" v="933" actId="20577"/>
        <pc:sldMkLst>
          <pc:docMk/>
          <pc:sldMk cId="469844339" sldId="304"/>
        </pc:sldMkLst>
        <pc:spChg chg="mod">
          <ac:chgData name="Peterson, Cassidy" userId="f8f7160e-573c-44f1-9beb-cca5bac0a7a4" providerId="ADAL" clId="{562DC18A-A9A4-445D-B462-E549C4AD8A7F}" dt="2023-08-30T17:32:51.541" v="811" actId="20577"/>
          <ac:spMkLst>
            <pc:docMk/>
            <pc:sldMk cId="469844339" sldId="304"/>
            <ac:spMk id="5" creationId="{8DDF1850-5E7F-4A02-B7F4-27A27035C638}"/>
          </ac:spMkLst>
        </pc:spChg>
        <pc:spChg chg="mod">
          <ac:chgData name="Peterson, Cassidy" userId="f8f7160e-573c-44f1-9beb-cca5bac0a7a4" providerId="ADAL" clId="{562DC18A-A9A4-445D-B462-E549C4AD8A7F}" dt="2023-08-30T17:51:36.418" v="933" actId="20577"/>
          <ac:spMkLst>
            <pc:docMk/>
            <pc:sldMk cId="469844339" sldId="304"/>
            <ac:spMk id="7" creationId="{11DEFD4F-97E3-2B77-1485-D8B57A1AE5A9}"/>
          </ac:spMkLst>
        </pc:spChg>
      </pc:sldChg>
      <pc:sldChg chg="addSp delSp modSp del mod ord">
        <pc:chgData name="Peterson, Cassidy" userId="f8f7160e-573c-44f1-9beb-cca5bac0a7a4" providerId="ADAL" clId="{562DC18A-A9A4-445D-B462-E549C4AD8A7F}" dt="2023-09-06T13:56:58.580" v="4862" actId="2696"/>
        <pc:sldMkLst>
          <pc:docMk/>
          <pc:sldMk cId="2561351686" sldId="719"/>
        </pc:sldMkLst>
        <pc:spChg chg="add del">
          <ac:chgData name="Peterson, Cassidy" userId="f8f7160e-573c-44f1-9beb-cca5bac0a7a4" providerId="ADAL" clId="{562DC18A-A9A4-445D-B462-E549C4AD8A7F}" dt="2023-08-30T15:50:43.234" v="427" actId="22"/>
          <ac:spMkLst>
            <pc:docMk/>
            <pc:sldMk cId="2561351686" sldId="719"/>
            <ac:spMk id="6" creationId="{DA123CB4-EBA8-F151-7640-C87781E4D7A5}"/>
          </ac:spMkLst>
        </pc:spChg>
        <pc:spChg chg="add del">
          <ac:chgData name="Peterson, Cassidy" userId="f8f7160e-573c-44f1-9beb-cca5bac0a7a4" providerId="ADAL" clId="{562DC18A-A9A4-445D-B462-E549C4AD8A7F}" dt="2023-08-30T15:50:55.591" v="429" actId="478"/>
          <ac:spMkLst>
            <pc:docMk/>
            <pc:sldMk cId="2561351686" sldId="719"/>
            <ac:spMk id="8" creationId="{F328D499-BDE3-19A8-D79C-F7D3EFA14497}"/>
          </ac:spMkLst>
        </pc:spChg>
        <pc:spChg chg="add mod">
          <ac:chgData name="Peterson, Cassidy" userId="f8f7160e-573c-44f1-9beb-cca5bac0a7a4" providerId="ADAL" clId="{562DC18A-A9A4-445D-B462-E549C4AD8A7F}" dt="2023-08-30T17:26:30.746" v="717" actId="1076"/>
          <ac:spMkLst>
            <pc:docMk/>
            <pc:sldMk cId="2561351686" sldId="719"/>
            <ac:spMk id="13" creationId="{3306C6FC-39AB-57C3-3456-A485F328AC34}"/>
          </ac:spMkLst>
        </pc:spChg>
        <pc:spChg chg="add mod">
          <ac:chgData name="Peterson, Cassidy" userId="f8f7160e-573c-44f1-9beb-cca5bac0a7a4" providerId="ADAL" clId="{562DC18A-A9A4-445D-B462-E549C4AD8A7F}" dt="2023-08-30T17:27:08.290" v="739" actId="1076"/>
          <ac:spMkLst>
            <pc:docMk/>
            <pc:sldMk cId="2561351686" sldId="719"/>
            <ac:spMk id="14" creationId="{EFB96D6B-26D9-3F29-FF3C-BB8CB37242CC}"/>
          </ac:spMkLst>
        </pc:spChg>
        <pc:picChg chg="add mod">
          <ac:chgData name="Peterson, Cassidy" userId="f8f7160e-573c-44f1-9beb-cca5bac0a7a4" providerId="ADAL" clId="{562DC18A-A9A4-445D-B462-E549C4AD8A7F}" dt="2023-08-30T17:25:59.257" v="697" actId="1076"/>
          <ac:picMkLst>
            <pc:docMk/>
            <pc:sldMk cId="2561351686" sldId="719"/>
            <ac:picMk id="10" creationId="{2367CCF1-8443-C844-8E94-7481DAD9CCD3}"/>
          </ac:picMkLst>
        </pc:picChg>
        <pc:picChg chg="add mod">
          <ac:chgData name="Peterson, Cassidy" userId="f8f7160e-573c-44f1-9beb-cca5bac0a7a4" providerId="ADAL" clId="{562DC18A-A9A4-445D-B462-E549C4AD8A7F}" dt="2023-08-30T17:25:56.072" v="696" actId="1076"/>
          <ac:picMkLst>
            <pc:docMk/>
            <pc:sldMk cId="2561351686" sldId="719"/>
            <ac:picMk id="12" creationId="{71AC2A95-D530-69BD-BE1D-BD0B64316CCE}"/>
          </ac:picMkLst>
        </pc:picChg>
      </pc:sldChg>
      <pc:sldChg chg="modSp mod">
        <pc:chgData name="Peterson, Cassidy" userId="f8f7160e-573c-44f1-9beb-cca5bac0a7a4" providerId="ADAL" clId="{562DC18A-A9A4-445D-B462-E549C4AD8A7F}" dt="2023-09-05T20:41:09.481" v="1901" actId="20577"/>
        <pc:sldMkLst>
          <pc:docMk/>
          <pc:sldMk cId="876157711" sldId="720"/>
        </pc:sldMkLst>
        <pc:spChg chg="mod">
          <ac:chgData name="Peterson, Cassidy" userId="f8f7160e-573c-44f1-9beb-cca5bac0a7a4" providerId="ADAL" clId="{562DC18A-A9A4-445D-B462-E549C4AD8A7F}" dt="2023-08-30T17:51:19.373" v="925" actId="1076"/>
          <ac:spMkLst>
            <pc:docMk/>
            <pc:sldMk cId="876157711" sldId="720"/>
            <ac:spMk id="2" creationId="{70BF0E45-E96D-4203-81D4-8A1C68AFE06B}"/>
          </ac:spMkLst>
        </pc:spChg>
        <pc:spChg chg="mod">
          <ac:chgData name="Peterson, Cassidy" userId="f8f7160e-573c-44f1-9beb-cca5bac0a7a4" providerId="ADAL" clId="{562DC18A-A9A4-445D-B462-E549C4AD8A7F}" dt="2023-09-05T20:41:09.481" v="1901" actId="20577"/>
          <ac:spMkLst>
            <pc:docMk/>
            <pc:sldMk cId="876157711" sldId="720"/>
            <ac:spMk id="3" creationId="{8AD8F6B2-ECD3-4E75-8F46-B151FFE131B8}"/>
          </ac:spMkLst>
        </pc:spChg>
        <pc:spChg chg="mod">
          <ac:chgData name="Peterson, Cassidy" userId="f8f7160e-573c-44f1-9beb-cca5bac0a7a4" providerId="ADAL" clId="{562DC18A-A9A4-445D-B462-E549C4AD8A7F}" dt="2023-08-30T17:50:48.412" v="924" actId="1076"/>
          <ac:spMkLst>
            <pc:docMk/>
            <pc:sldMk cId="876157711" sldId="720"/>
            <ac:spMk id="8" creationId="{59F93311-C591-4FB7-AF96-76A6E0E4DC97}"/>
          </ac:spMkLst>
        </pc:spChg>
        <pc:grpChg chg="mod">
          <ac:chgData name="Peterson, Cassidy" userId="f8f7160e-573c-44f1-9beb-cca5bac0a7a4" providerId="ADAL" clId="{562DC18A-A9A4-445D-B462-E549C4AD8A7F}" dt="2023-08-30T17:50:48.412" v="924" actId="1076"/>
          <ac:grpSpMkLst>
            <pc:docMk/>
            <pc:sldMk cId="876157711" sldId="720"/>
            <ac:grpSpMk id="6" creationId="{DBCDC0A1-C109-4086-901A-6D23F4FDCF78}"/>
          </ac:grpSpMkLst>
        </pc:grpChg>
        <pc:picChg chg="mod">
          <ac:chgData name="Peterson, Cassidy" userId="f8f7160e-573c-44f1-9beb-cca5bac0a7a4" providerId="ADAL" clId="{562DC18A-A9A4-445D-B462-E549C4AD8A7F}" dt="2023-08-30T17:50:48.412" v="924" actId="1076"/>
          <ac:picMkLst>
            <pc:docMk/>
            <pc:sldMk cId="876157711" sldId="720"/>
            <ac:picMk id="7" creationId="{F9AE8E8E-1352-4201-B29F-F82512A0A977}"/>
          </ac:picMkLst>
        </pc:picChg>
      </pc:sldChg>
      <pc:sldChg chg="modSp mod">
        <pc:chgData name="Peterson, Cassidy" userId="f8f7160e-573c-44f1-9beb-cca5bac0a7a4" providerId="ADAL" clId="{562DC18A-A9A4-445D-B462-E549C4AD8A7F}" dt="2023-08-30T17:49:21.827" v="911" actId="179"/>
        <pc:sldMkLst>
          <pc:docMk/>
          <pc:sldMk cId="614464790" sldId="721"/>
        </pc:sldMkLst>
        <pc:spChg chg="mod">
          <ac:chgData name="Peterson, Cassidy" userId="f8f7160e-573c-44f1-9beb-cca5bac0a7a4" providerId="ADAL" clId="{562DC18A-A9A4-445D-B462-E549C4AD8A7F}" dt="2023-08-30T17:49:21.827" v="911" actId="179"/>
          <ac:spMkLst>
            <pc:docMk/>
            <pc:sldMk cId="614464790" sldId="721"/>
            <ac:spMk id="3" creationId="{BE943C98-2393-4FB1-9558-FD6A54D9E0BE}"/>
          </ac:spMkLst>
        </pc:spChg>
      </pc:sldChg>
      <pc:sldChg chg="modNotesTx">
        <pc:chgData name="Peterson, Cassidy" userId="f8f7160e-573c-44f1-9beb-cca5bac0a7a4" providerId="ADAL" clId="{562DC18A-A9A4-445D-B462-E549C4AD8A7F}" dt="2023-09-11T13:51:16.326" v="5145" actId="20577"/>
        <pc:sldMkLst>
          <pc:docMk/>
          <pc:sldMk cId="399303329" sldId="722"/>
        </pc:sldMkLst>
      </pc:sldChg>
      <pc:sldChg chg="modSp mod modNotesTx">
        <pc:chgData name="Peterson, Cassidy" userId="f8f7160e-573c-44f1-9beb-cca5bac0a7a4" providerId="ADAL" clId="{562DC18A-A9A4-445D-B462-E549C4AD8A7F}" dt="2023-09-11T13:51:22.742" v="5146" actId="20577"/>
        <pc:sldMkLst>
          <pc:docMk/>
          <pc:sldMk cId="1345484301" sldId="723"/>
        </pc:sldMkLst>
        <pc:graphicFrameChg chg="modGraphic">
          <ac:chgData name="Peterson, Cassidy" userId="f8f7160e-573c-44f1-9beb-cca5bac0a7a4" providerId="ADAL" clId="{562DC18A-A9A4-445D-B462-E549C4AD8A7F}" dt="2023-09-01T14:07:58.866" v="1504" actId="20577"/>
          <ac:graphicFrameMkLst>
            <pc:docMk/>
            <pc:sldMk cId="1345484301" sldId="723"/>
            <ac:graphicFrameMk id="9" creationId="{62153310-3C9B-4A8D-8CFC-D2DA80424615}"/>
          </ac:graphicFrameMkLst>
        </pc:graphicFrameChg>
      </pc:sldChg>
      <pc:sldChg chg="modSp mod delCm modCm modNotesTx">
        <pc:chgData name="Peterson, Cassidy" userId="f8f7160e-573c-44f1-9beb-cca5bac0a7a4" providerId="ADAL" clId="{562DC18A-A9A4-445D-B462-E549C4AD8A7F}" dt="2023-09-11T13:51:35.406" v="5147" actId="20577"/>
        <pc:sldMkLst>
          <pc:docMk/>
          <pc:sldMk cId="3067173650" sldId="724"/>
        </pc:sldMkLst>
        <pc:spChg chg="mod">
          <ac:chgData name="Peterson, Cassidy" userId="f8f7160e-573c-44f1-9beb-cca5bac0a7a4" providerId="ADAL" clId="{562DC18A-A9A4-445D-B462-E549C4AD8A7F}" dt="2023-09-08T19:30:29.463" v="5138" actId="13926"/>
          <ac:spMkLst>
            <pc:docMk/>
            <pc:sldMk cId="3067173650" sldId="724"/>
            <ac:spMk id="4" creationId="{DB0AF960-AD0D-4E3C-919B-B0E4DABC977E}"/>
          </ac:spMkLst>
        </pc:spChg>
        <pc:spChg chg="mod">
          <ac:chgData name="Peterson, Cassidy" userId="f8f7160e-573c-44f1-9beb-cca5bac0a7a4" providerId="ADAL" clId="{562DC18A-A9A4-445D-B462-E549C4AD8A7F}" dt="2023-09-05T19:42:48.939" v="1822" actId="20577"/>
          <ac:spMkLst>
            <pc:docMk/>
            <pc:sldMk cId="3067173650" sldId="724"/>
            <ac:spMk id="6" creationId="{128D4A76-D188-4D1E-B6EE-1D39C9F261A7}"/>
          </ac:spMkLst>
        </pc:spChg>
        <pc:spChg chg="mod">
          <ac:chgData name="Peterson, Cassidy" userId="f8f7160e-573c-44f1-9beb-cca5bac0a7a4" providerId="ADAL" clId="{562DC18A-A9A4-445D-B462-E549C4AD8A7F}" dt="2023-09-05T19:34:52.400" v="1810" actId="20577"/>
          <ac:spMkLst>
            <pc:docMk/>
            <pc:sldMk cId="3067173650" sldId="724"/>
            <ac:spMk id="8" creationId="{32D320FB-C05F-37CA-D81A-B04108A8623F}"/>
          </ac:spMkLst>
        </pc:spChg>
      </pc:sldChg>
      <pc:sldChg chg="modSp mod">
        <pc:chgData name="Peterson, Cassidy" userId="f8f7160e-573c-44f1-9beb-cca5bac0a7a4" providerId="ADAL" clId="{562DC18A-A9A4-445D-B462-E549C4AD8A7F}" dt="2023-09-05T19:45:14.252" v="1824" actId="12"/>
        <pc:sldMkLst>
          <pc:docMk/>
          <pc:sldMk cId="3578012341" sldId="725"/>
        </pc:sldMkLst>
        <pc:spChg chg="mod">
          <ac:chgData name="Peterson, Cassidy" userId="f8f7160e-573c-44f1-9beb-cca5bac0a7a4" providerId="ADAL" clId="{562DC18A-A9A4-445D-B462-E549C4AD8A7F}" dt="2023-09-05T19:45:14.252" v="1824" actId="12"/>
          <ac:spMkLst>
            <pc:docMk/>
            <pc:sldMk cId="3578012341" sldId="725"/>
            <ac:spMk id="4" creationId="{72C9C23C-EAB2-4D73-8638-13D73A70A9EE}"/>
          </ac:spMkLst>
        </pc:spChg>
      </pc:sldChg>
      <pc:sldChg chg="addSp modSp mod delCm modCm">
        <pc:chgData name="Peterson, Cassidy" userId="f8f7160e-573c-44f1-9beb-cca5bac0a7a4" providerId="ADAL" clId="{562DC18A-A9A4-445D-B462-E549C4AD8A7F}" dt="2023-09-08T16:55:16.306" v="5114"/>
        <pc:sldMkLst>
          <pc:docMk/>
          <pc:sldMk cId="666477078" sldId="728"/>
        </pc:sldMkLst>
        <pc:spChg chg="mod">
          <ac:chgData name="Peterson, Cassidy" userId="f8f7160e-573c-44f1-9beb-cca5bac0a7a4" providerId="ADAL" clId="{562DC18A-A9A4-445D-B462-E549C4AD8A7F}" dt="2023-09-05T18:42:29.335" v="1800" actId="27636"/>
          <ac:spMkLst>
            <pc:docMk/>
            <pc:sldMk cId="666477078" sldId="728"/>
            <ac:spMk id="3" creationId="{4F8B58E1-AED7-46B7-90FB-297F33C90D49}"/>
          </ac:spMkLst>
        </pc:spChg>
        <pc:spChg chg="add mod">
          <ac:chgData name="Peterson, Cassidy" userId="f8f7160e-573c-44f1-9beb-cca5bac0a7a4" providerId="ADAL" clId="{562DC18A-A9A4-445D-B462-E549C4AD8A7F}" dt="2023-09-08T16:53:46.847" v="5101" actId="21"/>
          <ac:spMkLst>
            <pc:docMk/>
            <pc:sldMk cId="666477078" sldId="728"/>
            <ac:spMk id="5" creationId="{22CC0351-99DB-F9CB-F176-40CAC265CFD2}"/>
          </ac:spMkLst>
        </pc:spChg>
        <pc:spChg chg="mod">
          <ac:chgData name="Peterson, Cassidy" userId="f8f7160e-573c-44f1-9beb-cca5bac0a7a4" providerId="ADAL" clId="{562DC18A-A9A4-445D-B462-E549C4AD8A7F}" dt="2023-09-08T16:51:59.733" v="5033" actId="21"/>
          <ac:spMkLst>
            <pc:docMk/>
            <pc:sldMk cId="666477078" sldId="728"/>
            <ac:spMk id="8" creationId="{AB45EBC2-726E-08D6-F122-3DB712210F0D}"/>
          </ac:spMkLst>
        </pc:spChg>
        <pc:spChg chg="add mod">
          <ac:chgData name="Peterson, Cassidy" userId="f8f7160e-573c-44f1-9beb-cca5bac0a7a4" providerId="ADAL" clId="{562DC18A-A9A4-445D-B462-E549C4AD8A7F}" dt="2023-09-08T16:54:56.282" v="5112" actId="14100"/>
          <ac:spMkLst>
            <pc:docMk/>
            <pc:sldMk cId="666477078" sldId="728"/>
            <ac:spMk id="9" creationId="{90463944-8C46-C4D3-014F-435076A5D974}"/>
          </ac:spMkLst>
        </pc:spChg>
        <pc:picChg chg="mod">
          <ac:chgData name="Peterson, Cassidy" userId="f8f7160e-573c-44f1-9beb-cca5bac0a7a4" providerId="ADAL" clId="{562DC18A-A9A4-445D-B462-E549C4AD8A7F}" dt="2023-09-08T16:51:42.558" v="5030" actId="14100"/>
          <ac:picMkLst>
            <pc:docMk/>
            <pc:sldMk cId="666477078" sldId="728"/>
            <ac:picMk id="7" creationId="{16C9503C-6523-0054-CF86-A390990EF88D}"/>
          </ac:picMkLst>
        </pc:picChg>
      </pc:sldChg>
      <pc:sldChg chg="modSp mod modCm">
        <pc:chgData name="Peterson, Cassidy" userId="f8f7160e-573c-44f1-9beb-cca5bac0a7a4" providerId="ADAL" clId="{562DC18A-A9A4-445D-B462-E549C4AD8A7F}" dt="2023-09-06T15:15:02.506" v="4866" actId="20577"/>
        <pc:sldMkLst>
          <pc:docMk/>
          <pc:sldMk cId="1783824956" sldId="777"/>
        </pc:sldMkLst>
        <pc:spChg chg="mod">
          <ac:chgData name="Peterson, Cassidy" userId="f8f7160e-573c-44f1-9beb-cca5bac0a7a4" providerId="ADAL" clId="{562DC18A-A9A4-445D-B462-E549C4AD8A7F}" dt="2023-09-06T15:15:02.506" v="4866" actId="20577"/>
          <ac:spMkLst>
            <pc:docMk/>
            <pc:sldMk cId="1783824956" sldId="777"/>
            <ac:spMk id="3" creationId="{CAB8D7C9-3854-4764-BA8D-9CE39720F5BA}"/>
          </ac:spMkLst>
        </pc:spChg>
        <pc:picChg chg="mod">
          <ac:chgData name="Peterson, Cassidy" userId="f8f7160e-573c-44f1-9beb-cca5bac0a7a4" providerId="ADAL" clId="{562DC18A-A9A4-445D-B462-E549C4AD8A7F}" dt="2023-09-01T14:30:56.680" v="1722" actId="1076"/>
          <ac:picMkLst>
            <pc:docMk/>
            <pc:sldMk cId="1783824956" sldId="777"/>
            <ac:picMk id="5" creationId="{E314E874-AE04-4F52-8699-52761A2E4EDF}"/>
          </ac:picMkLst>
        </pc:picChg>
      </pc:sldChg>
      <pc:sldChg chg="modSp mod">
        <pc:chgData name="Peterson, Cassidy" userId="f8f7160e-573c-44f1-9beb-cca5bac0a7a4" providerId="ADAL" clId="{562DC18A-A9A4-445D-B462-E549C4AD8A7F}" dt="2023-08-30T17:19:05.159" v="670" actId="20577"/>
        <pc:sldMkLst>
          <pc:docMk/>
          <pc:sldMk cId="131215677" sldId="779"/>
        </pc:sldMkLst>
        <pc:spChg chg="mod">
          <ac:chgData name="Peterson, Cassidy" userId="f8f7160e-573c-44f1-9beb-cca5bac0a7a4" providerId="ADAL" clId="{562DC18A-A9A4-445D-B462-E549C4AD8A7F}" dt="2023-08-30T17:19:05.159" v="670" actId="20577"/>
          <ac:spMkLst>
            <pc:docMk/>
            <pc:sldMk cId="131215677" sldId="779"/>
            <ac:spMk id="8" creationId="{4195A094-DE9E-40A3-988F-7F8D25FAAB51}"/>
          </ac:spMkLst>
        </pc:spChg>
      </pc:sldChg>
      <pc:sldChg chg="modSp mod">
        <pc:chgData name="Peterson, Cassidy" userId="f8f7160e-573c-44f1-9beb-cca5bac0a7a4" providerId="ADAL" clId="{562DC18A-A9A4-445D-B462-E549C4AD8A7F}" dt="2023-08-30T17:20:58.588" v="681" actId="20577"/>
        <pc:sldMkLst>
          <pc:docMk/>
          <pc:sldMk cId="537865201" sldId="780"/>
        </pc:sldMkLst>
        <pc:spChg chg="mod">
          <ac:chgData name="Peterson, Cassidy" userId="f8f7160e-573c-44f1-9beb-cca5bac0a7a4" providerId="ADAL" clId="{562DC18A-A9A4-445D-B462-E549C4AD8A7F}" dt="2023-08-30T17:20:58.588" v="681" actId="20577"/>
          <ac:spMkLst>
            <pc:docMk/>
            <pc:sldMk cId="537865201" sldId="780"/>
            <ac:spMk id="8" creationId="{4195A094-DE9E-40A3-988F-7F8D25FAAB51}"/>
          </ac:spMkLst>
        </pc:spChg>
      </pc:sldChg>
      <pc:sldChg chg="modSp mod delCm">
        <pc:chgData name="Peterson, Cassidy" userId="f8f7160e-573c-44f1-9beb-cca5bac0a7a4" providerId="ADAL" clId="{562DC18A-A9A4-445D-B462-E549C4AD8A7F}" dt="2023-09-08T16:30:18.603" v="5020"/>
        <pc:sldMkLst>
          <pc:docMk/>
          <pc:sldMk cId="3869545174" sldId="781"/>
        </pc:sldMkLst>
        <pc:spChg chg="mod">
          <ac:chgData name="Peterson, Cassidy" userId="f8f7160e-573c-44f1-9beb-cca5bac0a7a4" providerId="ADAL" clId="{562DC18A-A9A4-445D-B462-E549C4AD8A7F}" dt="2023-08-30T17:30:56.045" v="785" actId="14100"/>
          <ac:spMkLst>
            <pc:docMk/>
            <pc:sldMk cId="3869545174" sldId="781"/>
            <ac:spMk id="2" creationId="{E1A9D395-E13F-0784-A77C-459D22D8663E}"/>
          </ac:spMkLst>
        </pc:spChg>
        <pc:spChg chg="mod">
          <ac:chgData name="Peterson, Cassidy" userId="f8f7160e-573c-44f1-9beb-cca5bac0a7a4" providerId="ADAL" clId="{562DC18A-A9A4-445D-B462-E549C4AD8A7F}" dt="2023-08-30T17:30:47.732" v="776" actId="14100"/>
          <ac:spMkLst>
            <pc:docMk/>
            <pc:sldMk cId="3869545174" sldId="781"/>
            <ac:spMk id="3" creationId="{5EE81534-9168-D776-C7E9-791E8CF1395F}"/>
          </ac:spMkLst>
        </pc:spChg>
        <pc:spChg chg="mod">
          <ac:chgData name="Peterson, Cassidy" userId="f8f7160e-573c-44f1-9beb-cca5bac0a7a4" providerId="ADAL" clId="{562DC18A-A9A4-445D-B462-E549C4AD8A7F}" dt="2023-08-30T15:55:15.579" v="456" actId="13926"/>
          <ac:spMkLst>
            <pc:docMk/>
            <pc:sldMk cId="3869545174" sldId="781"/>
            <ac:spMk id="6" creationId="{F6135008-D7D5-95C3-1AF8-FB8F2EB80DD6}"/>
          </ac:spMkLst>
        </pc:spChg>
      </pc:sldChg>
      <pc:sldChg chg="modSp mod">
        <pc:chgData name="Peterson, Cassidy" userId="f8f7160e-573c-44f1-9beb-cca5bac0a7a4" providerId="ADAL" clId="{562DC18A-A9A4-445D-B462-E549C4AD8A7F}" dt="2023-09-06T17:07:20.563" v="4902" actId="12"/>
        <pc:sldMkLst>
          <pc:docMk/>
          <pc:sldMk cId="1799660107" sldId="783"/>
        </pc:sldMkLst>
        <pc:spChg chg="mod">
          <ac:chgData name="Peterson, Cassidy" userId="f8f7160e-573c-44f1-9beb-cca5bac0a7a4" providerId="ADAL" clId="{562DC18A-A9A4-445D-B462-E549C4AD8A7F}" dt="2023-09-06T17:07:20.563" v="4902" actId="12"/>
          <ac:spMkLst>
            <pc:docMk/>
            <pc:sldMk cId="1799660107" sldId="783"/>
            <ac:spMk id="8" creationId="{4195A094-DE9E-40A3-988F-7F8D25FAAB51}"/>
          </ac:spMkLst>
        </pc:spChg>
      </pc:sldChg>
      <pc:sldChg chg="modSp mod">
        <pc:chgData name="Peterson, Cassidy" userId="f8f7160e-573c-44f1-9beb-cca5bac0a7a4" providerId="ADAL" clId="{562DC18A-A9A4-445D-B462-E549C4AD8A7F}" dt="2023-09-06T17:07:09.356" v="4900" actId="12"/>
        <pc:sldMkLst>
          <pc:docMk/>
          <pc:sldMk cId="2987072150" sldId="784"/>
        </pc:sldMkLst>
        <pc:spChg chg="mod">
          <ac:chgData name="Peterson, Cassidy" userId="f8f7160e-573c-44f1-9beb-cca5bac0a7a4" providerId="ADAL" clId="{562DC18A-A9A4-445D-B462-E549C4AD8A7F}" dt="2023-09-06T17:07:09.356" v="4900" actId="12"/>
          <ac:spMkLst>
            <pc:docMk/>
            <pc:sldMk cId="2987072150" sldId="784"/>
            <ac:spMk id="3" creationId="{44DF3ECA-A02C-6886-03CB-DB0A5BACF08F}"/>
          </ac:spMkLst>
        </pc:spChg>
      </pc:sldChg>
      <pc:sldChg chg="modSp mod">
        <pc:chgData name="Peterson, Cassidy" userId="f8f7160e-573c-44f1-9beb-cca5bac0a7a4" providerId="ADAL" clId="{562DC18A-A9A4-445D-B462-E549C4AD8A7F}" dt="2023-09-06T17:06:47.490" v="4896" actId="12"/>
        <pc:sldMkLst>
          <pc:docMk/>
          <pc:sldMk cId="675027395" sldId="785"/>
        </pc:sldMkLst>
        <pc:spChg chg="mod">
          <ac:chgData name="Peterson, Cassidy" userId="f8f7160e-573c-44f1-9beb-cca5bac0a7a4" providerId="ADAL" clId="{562DC18A-A9A4-445D-B462-E549C4AD8A7F}" dt="2023-09-06T17:06:47.490" v="4896" actId="12"/>
          <ac:spMkLst>
            <pc:docMk/>
            <pc:sldMk cId="675027395" sldId="785"/>
            <ac:spMk id="3" creationId="{A3FF288B-8714-287D-7FDC-03ACCF09277D}"/>
          </ac:spMkLst>
        </pc:spChg>
      </pc:sldChg>
      <pc:sldChg chg="modSp mod modNotesTx">
        <pc:chgData name="Peterson, Cassidy" userId="f8f7160e-573c-44f1-9beb-cca5bac0a7a4" providerId="ADAL" clId="{562DC18A-A9A4-445D-B462-E549C4AD8A7F}" dt="2023-09-11T13:48:28.515" v="5143" actId="20577"/>
        <pc:sldMkLst>
          <pc:docMk/>
          <pc:sldMk cId="2422338677" sldId="787"/>
        </pc:sldMkLst>
        <pc:spChg chg="mod">
          <ac:chgData name="Peterson, Cassidy" userId="f8f7160e-573c-44f1-9beb-cca5bac0a7a4" providerId="ADAL" clId="{562DC18A-A9A4-445D-B462-E549C4AD8A7F}" dt="2023-09-08T18:51:04.231" v="5137" actId="20577"/>
          <ac:spMkLst>
            <pc:docMk/>
            <pc:sldMk cId="2422338677" sldId="787"/>
            <ac:spMk id="3" creationId="{1A043686-BE1B-02FF-ECE5-F55B766B9256}"/>
          </ac:spMkLst>
        </pc:spChg>
      </pc:sldChg>
      <pc:sldChg chg="modSp mod">
        <pc:chgData name="Peterson, Cassidy" userId="f8f7160e-573c-44f1-9beb-cca5bac0a7a4" providerId="ADAL" clId="{562DC18A-A9A4-445D-B462-E549C4AD8A7F}" dt="2023-08-30T17:35:14.607" v="843" actId="13926"/>
        <pc:sldMkLst>
          <pc:docMk/>
          <pc:sldMk cId="31217378" sldId="788"/>
        </pc:sldMkLst>
        <pc:spChg chg="mod">
          <ac:chgData name="Peterson, Cassidy" userId="f8f7160e-573c-44f1-9beb-cca5bac0a7a4" providerId="ADAL" clId="{562DC18A-A9A4-445D-B462-E549C4AD8A7F}" dt="2023-08-30T17:35:14.607" v="843" actId="13926"/>
          <ac:spMkLst>
            <pc:docMk/>
            <pc:sldMk cId="31217378" sldId="788"/>
            <ac:spMk id="2" creationId="{84FEFA1B-031D-9322-EC00-59DF4CCA503E}"/>
          </ac:spMkLst>
        </pc:spChg>
      </pc:sldChg>
      <pc:sldChg chg="modSp mod">
        <pc:chgData name="Peterson, Cassidy" userId="f8f7160e-573c-44f1-9beb-cca5bac0a7a4" providerId="ADAL" clId="{562DC18A-A9A4-445D-B462-E549C4AD8A7F}" dt="2023-09-06T15:36:45.110" v="4870" actId="20577"/>
        <pc:sldMkLst>
          <pc:docMk/>
          <pc:sldMk cId="724321182" sldId="789"/>
        </pc:sldMkLst>
        <pc:spChg chg="mod">
          <ac:chgData name="Peterson, Cassidy" userId="f8f7160e-573c-44f1-9beb-cca5bac0a7a4" providerId="ADAL" clId="{562DC18A-A9A4-445D-B462-E549C4AD8A7F}" dt="2023-09-06T15:36:45.110" v="4870" actId="20577"/>
          <ac:spMkLst>
            <pc:docMk/>
            <pc:sldMk cId="724321182" sldId="789"/>
            <ac:spMk id="3" creationId="{38985BAD-C806-674C-E85E-BAC20EE1AAC5}"/>
          </ac:spMkLst>
        </pc:spChg>
      </pc:sldChg>
      <pc:sldChg chg="modSp mod modNotesTx">
        <pc:chgData name="Peterson, Cassidy" userId="f8f7160e-573c-44f1-9beb-cca5bac0a7a4" providerId="ADAL" clId="{562DC18A-A9A4-445D-B462-E549C4AD8A7F}" dt="2023-09-11T13:48:33.269" v="5144" actId="20577"/>
        <pc:sldMkLst>
          <pc:docMk/>
          <pc:sldMk cId="3135511167" sldId="790"/>
        </pc:sldMkLst>
        <pc:spChg chg="mod">
          <ac:chgData name="Peterson, Cassidy" userId="f8f7160e-573c-44f1-9beb-cca5bac0a7a4" providerId="ADAL" clId="{562DC18A-A9A4-445D-B462-E549C4AD8A7F}" dt="2023-09-06T15:38:23.655" v="4876" actId="20577"/>
          <ac:spMkLst>
            <pc:docMk/>
            <pc:sldMk cId="3135511167" sldId="790"/>
            <ac:spMk id="3" creationId="{C0FEFEE8-514A-9017-8B42-98BD9409F51E}"/>
          </ac:spMkLst>
        </pc:spChg>
      </pc:sldChg>
      <pc:sldChg chg="modSp del mod">
        <pc:chgData name="Peterson, Cassidy" userId="f8f7160e-573c-44f1-9beb-cca5bac0a7a4" providerId="ADAL" clId="{562DC18A-A9A4-445D-B462-E549C4AD8A7F}" dt="2023-08-30T17:21:31.692" v="684" actId="2696"/>
        <pc:sldMkLst>
          <pc:docMk/>
          <pc:sldMk cId="2817781679" sldId="791"/>
        </pc:sldMkLst>
        <pc:spChg chg="mod">
          <ac:chgData name="Peterson, Cassidy" userId="f8f7160e-573c-44f1-9beb-cca5bac0a7a4" providerId="ADAL" clId="{562DC18A-A9A4-445D-B462-E549C4AD8A7F}" dt="2023-08-30T17:21:15.631" v="683" actId="20577"/>
          <ac:spMkLst>
            <pc:docMk/>
            <pc:sldMk cId="2817781679" sldId="791"/>
            <ac:spMk id="8" creationId="{4195A094-DE9E-40A3-988F-7F8D25FAAB51}"/>
          </ac:spMkLst>
        </pc:spChg>
      </pc:sldChg>
      <pc:sldChg chg="modSp mod">
        <pc:chgData name="Peterson, Cassidy" userId="f8f7160e-573c-44f1-9beb-cca5bac0a7a4" providerId="ADAL" clId="{562DC18A-A9A4-445D-B462-E549C4AD8A7F}" dt="2023-08-30T17:21:37.149" v="686" actId="20577"/>
        <pc:sldMkLst>
          <pc:docMk/>
          <pc:sldMk cId="3485331558" sldId="792"/>
        </pc:sldMkLst>
        <pc:spChg chg="mod">
          <ac:chgData name="Peterson, Cassidy" userId="f8f7160e-573c-44f1-9beb-cca5bac0a7a4" providerId="ADAL" clId="{562DC18A-A9A4-445D-B462-E549C4AD8A7F}" dt="2023-08-30T17:21:37.149" v="686" actId="20577"/>
          <ac:spMkLst>
            <pc:docMk/>
            <pc:sldMk cId="3485331558" sldId="792"/>
            <ac:spMk id="8" creationId="{4195A094-DE9E-40A3-988F-7F8D25FAAB51}"/>
          </ac:spMkLst>
        </pc:spChg>
      </pc:sldChg>
      <pc:sldChg chg="modNotesTx">
        <pc:chgData name="Peterson, Cassidy" userId="f8f7160e-573c-44f1-9beb-cca5bac0a7a4" providerId="ADAL" clId="{562DC18A-A9A4-445D-B462-E549C4AD8A7F}" dt="2023-09-11T13:48:15.062" v="5142" actId="20577"/>
        <pc:sldMkLst>
          <pc:docMk/>
          <pc:sldMk cId="829033183" sldId="793"/>
        </pc:sldMkLst>
      </pc:sldChg>
      <pc:sldChg chg="modSp mod modNotesTx">
        <pc:chgData name="Peterson, Cassidy" userId="f8f7160e-573c-44f1-9beb-cca5bac0a7a4" providerId="ADAL" clId="{562DC18A-A9A4-445D-B462-E549C4AD8A7F}" dt="2023-09-11T13:52:30.484" v="5153" actId="20577"/>
        <pc:sldMkLst>
          <pc:docMk/>
          <pc:sldMk cId="2290633711" sldId="796"/>
        </pc:sldMkLst>
        <pc:spChg chg="mod">
          <ac:chgData name="Peterson, Cassidy" userId="f8f7160e-573c-44f1-9beb-cca5bac0a7a4" providerId="ADAL" clId="{562DC18A-A9A4-445D-B462-E549C4AD8A7F}" dt="2023-09-06T17:08:15.918" v="4911" actId="20577"/>
          <ac:spMkLst>
            <pc:docMk/>
            <pc:sldMk cId="2290633711" sldId="796"/>
            <ac:spMk id="4" creationId="{2EE16243-DFC3-4B96-D08A-A1E1135CA232}"/>
          </ac:spMkLst>
        </pc:spChg>
      </pc:sldChg>
      <pc:sldChg chg="modSp mod">
        <pc:chgData name="Peterson, Cassidy" userId="f8f7160e-573c-44f1-9beb-cca5bac0a7a4" providerId="ADAL" clId="{562DC18A-A9A4-445D-B462-E549C4AD8A7F}" dt="2023-08-30T17:19:18.019" v="672" actId="20577"/>
        <pc:sldMkLst>
          <pc:docMk/>
          <pc:sldMk cId="2638330001" sldId="797"/>
        </pc:sldMkLst>
        <pc:spChg chg="mod">
          <ac:chgData name="Peterson, Cassidy" userId="f8f7160e-573c-44f1-9beb-cca5bac0a7a4" providerId="ADAL" clId="{562DC18A-A9A4-445D-B462-E549C4AD8A7F}" dt="2023-08-30T17:19:18.019" v="672" actId="20577"/>
          <ac:spMkLst>
            <pc:docMk/>
            <pc:sldMk cId="2638330001" sldId="797"/>
            <ac:spMk id="8" creationId="{4195A094-DE9E-40A3-988F-7F8D25FAAB51}"/>
          </ac:spMkLst>
        </pc:spChg>
      </pc:sldChg>
      <pc:sldChg chg="addSp delSp modSp mod">
        <pc:chgData name="Peterson, Cassidy" userId="f8f7160e-573c-44f1-9beb-cca5bac0a7a4" providerId="ADAL" clId="{562DC18A-A9A4-445D-B462-E549C4AD8A7F}" dt="2023-09-08T16:58:06.642" v="5118" actId="207"/>
        <pc:sldMkLst>
          <pc:docMk/>
          <pc:sldMk cId="2342398209" sldId="799"/>
        </pc:sldMkLst>
        <pc:spChg chg="mod">
          <ac:chgData name="Peterson, Cassidy" userId="f8f7160e-573c-44f1-9beb-cca5bac0a7a4" providerId="ADAL" clId="{562DC18A-A9A4-445D-B462-E549C4AD8A7F}" dt="2023-08-28T19:49:30.123" v="98" actId="1076"/>
          <ac:spMkLst>
            <pc:docMk/>
            <pc:sldMk cId="2342398209" sldId="799"/>
            <ac:spMk id="5" creationId="{0422EBC4-EEA1-734B-2F48-F0DFCADB8B9C}"/>
          </ac:spMkLst>
        </pc:spChg>
        <pc:spChg chg="mod">
          <ac:chgData name="Peterson, Cassidy" userId="f8f7160e-573c-44f1-9beb-cca5bac0a7a4" providerId="ADAL" clId="{562DC18A-A9A4-445D-B462-E549C4AD8A7F}" dt="2023-09-08T16:58:06.642" v="5118" actId="207"/>
          <ac:spMkLst>
            <pc:docMk/>
            <pc:sldMk cId="2342398209" sldId="799"/>
            <ac:spMk id="8" creationId="{4195A094-DE9E-40A3-988F-7F8D25FAAB51}"/>
          </ac:spMkLst>
        </pc:spChg>
        <pc:spChg chg="add del mod">
          <ac:chgData name="Peterson, Cassidy" userId="f8f7160e-573c-44f1-9beb-cca5bac0a7a4" providerId="ADAL" clId="{562DC18A-A9A4-445D-B462-E549C4AD8A7F}" dt="2023-08-28T19:49:23.197" v="96" actId="478"/>
          <ac:spMkLst>
            <pc:docMk/>
            <pc:sldMk cId="2342398209" sldId="799"/>
            <ac:spMk id="9" creationId="{1AAF6453-A2FC-CA3D-D20A-2A654F5ABE1C}"/>
          </ac:spMkLst>
        </pc:spChg>
        <pc:spChg chg="mod">
          <ac:chgData name="Peterson, Cassidy" userId="f8f7160e-573c-44f1-9beb-cca5bac0a7a4" providerId="ADAL" clId="{562DC18A-A9A4-445D-B462-E549C4AD8A7F}" dt="2023-08-28T19:49:44.683" v="103" actId="1076"/>
          <ac:spMkLst>
            <pc:docMk/>
            <pc:sldMk cId="2342398209" sldId="799"/>
            <ac:spMk id="12" creationId="{7AFE0029-BE17-0397-A0A7-542E13FC7C99}"/>
          </ac:spMkLst>
        </pc:spChg>
        <pc:grpChg chg="add del mod">
          <ac:chgData name="Peterson, Cassidy" userId="f8f7160e-573c-44f1-9beb-cca5bac0a7a4" providerId="ADAL" clId="{562DC18A-A9A4-445D-B462-E549C4AD8A7F}" dt="2023-09-05T20:46:29.638" v="1902" actId="478"/>
          <ac:grpSpMkLst>
            <pc:docMk/>
            <pc:sldMk cId="2342398209" sldId="799"/>
            <ac:grpSpMk id="10" creationId="{1460B30D-5348-030B-E43A-826E331AA703}"/>
          </ac:grpSpMkLst>
        </pc:grpChg>
        <pc:picChg chg="mod">
          <ac:chgData name="Peterson, Cassidy" userId="f8f7160e-573c-44f1-9beb-cca5bac0a7a4" providerId="ADAL" clId="{562DC18A-A9A4-445D-B462-E549C4AD8A7F}" dt="2023-08-28T19:49:44.683" v="103" actId="1076"/>
          <ac:picMkLst>
            <pc:docMk/>
            <pc:sldMk cId="2342398209" sldId="799"/>
            <ac:picMk id="11" creationId="{3C5E1C1B-A6CC-1BD7-FFED-1BBE719AE271}"/>
          </ac:picMkLst>
        </pc:picChg>
      </pc:sldChg>
      <pc:sldChg chg="modSp mod delCm">
        <pc:chgData name="Peterson, Cassidy" userId="f8f7160e-573c-44f1-9beb-cca5bac0a7a4" providerId="ADAL" clId="{562DC18A-A9A4-445D-B462-E549C4AD8A7F}" dt="2023-09-08T16:30:05.882" v="5019"/>
        <pc:sldMkLst>
          <pc:docMk/>
          <pc:sldMk cId="3174378926" sldId="800"/>
        </pc:sldMkLst>
        <pc:spChg chg="mod">
          <ac:chgData name="Peterson, Cassidy" userId="f8f7160e-573c-44f1-9beb-cca5bac0a7a4" providerId="ADAL" clId="{562DC18A-A9A4-445D-B462-E549C4AD8A7F}" dt="2023-08-30T17:30:39.700" v="774" actId="113"/>
          <ac:spMkLst>
            <pc:docMk/>
            <pc:sldMk cId="3174378926" sldId="800"/>
            <ac:spMk id="2" creationId="{E1A9D395-E13F-0784-A77C-459D22D8663E}"/>
          </ac:spMkLst>
        </pc:spChg>
        <pc:spChg chg="mod">
          <ac:chgData name="Peterson, Cassidy" userId="f8f7160e-573c-44f1-9beb-cca5bac0a7a4" providerId="ADAL" clId="{562DC18A-A9A4-445D-B462-E549C4AD8A7F}" dt="2023-08-30T21:32:26.578" v="956" actId="20577"/>
          <ac:spMkLst>
            <pc:docMk/>
            <pc:sldMk cId="3174378926" sldId="800"/>
            <ac:spMk id="3" creationId="{5EE81534-9168-D776-C7E9-791E8CF1395F}"/>
          </ac:spMkLst>
        </pc:spChg>
      </pc:sldChg>
      <pc:sldChg chg="addSp delSp modSp mod">
        <pc:chgData name="Peterson, Cassidy" userId="f8f7160e-573c-44f1-9beb-cca5bac0a7a4" providerId="ADAL" clId="{562DC18A-A9A4-445D-B462-E549C4AD8A7F}" dt="2023-08-30T17:21:55.769" v="687" actId="14100"/>
        <pc:sldMkLst>
          <pc:docMk/>
          <pc:sldMk cId="3282830849" sldId="801"/>
        </pc:sldMkLst>
        <pc:spChg chg="mod">
          <ac:chgData name="Peterson, Cassidy" userId="f8f7160e-573c-44f1-9beb-cca5bac0a7a4" providerId="ADAL" clId="{562DC18A-A9A4-445D-B462-E549C4AD8A7F}" dt="2023-08-30T16:32:45.681" v="592" actId="113"/>
          <ac:spMkLst>
            <pc:docMk/>
            <pc:sldMk cId="3282830849" sldId="801"/>
            <ac:spMk id="2" creationId="{A10F9AD8-81A5-830E-F21D-9613675DEEED}"/>
          </ac:spMkLst>
        </pc:spChg>
        <pc:spChg chg="mod">
          <ac:chgData name="Peterson, Cassidy" userId="f8f7160e-573c-44f1-9beb-cca5bac0a7a4" providerId="ADAL" clId="{562DC18A-A9A4-445D-B462-E549C4AD8A7F}" dt="2023-08-30T17:21:55.769" v="687" actId="14100"/>
          <ac:spMkLst>
            <pc:docMk/>
            <pc:sldMk cId="3282830849" sldId="801"/>
            <ac:spMk id="3" creationId="{FFCB5FA3-CE90-9624-3041-9A4E170ABBAA}"/>
          </ac:spMkLst>
        </pc:spChg>
        <pc:spChg chg="add del mod">
          <ac:chgData name="Peterson, Cassidy" userId="f8f7160e-573c-44f1-9beb-cca5bac0a7a4" providerId="ADAL" clId="{562DC18A-A9A4-445D-B462-E549C4AD8A7F}" dt="2023-08-30T16:22:53.477" v="537" actId="478"/>
          <ac:spMkLst>
            <pc:docMk/>
            <pc:sldMk cId="3282830849" sldId="801"/>
            <ac:spMk id="5" creationId="{5910D4DB-EBC4-FD01-3DD8-7BE767200E19}"/>
          </ac:spMkLst>
        </pc:spChg>
      </pc:sldChg>
      <pc:sldChg chg="modSp add mod ord">
        <pc:chgData name="Peterson, Cassidy" userId="f8f7160e-573c-44f1-9beb-cca5bac0a7a4" providerId="ADAL" clId="{562DC18A-A9A4-445D-B462-E549C4AD8A7F}" dt="2023-08-30T17:20:41.563" v="679" actId="113"/>
        <pc:sldMkLst>
          <pc:docMk/>
          <pc:sldMk cId="2230810241" sldId="802"/>
        </pc:sldMkLst>
        <pc:spChg chg="mod">
          <ac:chgData name="Peterson, Cassidy" userId="f8f7160e-573c-44f1-9beb-cca5bac0a7a4" providerId="ADAL" clId="{562DC18A-A9A4-445D-B462-E549C4AD8A7F}" dt="2023-08-30T17:20:41.563" v="679" actId="113"/>
          <ac:spMkLst>
            <pc:docMk/>
            <pc:sldMk cId="2230810241" sldId="802"/>
            <ac:spMk id="8" creationId="{4195A094-DE9E-40A3-988F-7F8D25FAAB51}"/>
          </ac:spMkLst>
        </pc:spChg>
      </pc:sldChg>
      <pc:sldChg chg="addSp delSp modSp mod modNotesTx">
        <pc:chgData name="Peterson, Cassidy" userId="f8f7160e-573c-44f1-9beb-cca5bac0a7a4" providerId="ADAL" clId="{562DC18A-A9A4-445D-B462-E549C4AD8A7F}" dt="2023-09-11T13:52:46.117" v="5155" actId="20577"/>
        <pc:sldMkLst>
          <pc:docMk/>
          <pc:sldMk cId="958746906" sldId="803"/>
        </pc:sldMkLst>
        <pc:spChg chg="add del mod">
          <ac:chgData name="Peterson, Cassidy" userId="f8f7160e-573c-44f1-9beb-cca5bac0a7a4" providerId="ADAL" clId="{562DC18A-A9A4-445D-B462-E549C4AD8A7F}" dt="2023-09-08T16:59:49.112" v="5127" actId="20577"/>
          <ac:spMkLst>
            <pc:docMk/>
            <pc:sldMk cId="958746906" sldId="803"/>
            <ac:spMk id="6" creationId="{128D4A76-D188-4D1E-B6EE-1D39C9F261A7}"/>
          </ac:spMkLst>
        </pc:spChg>
      </pc:sldChg>
    </pc:docChg>
  </pc:docChgLst>
  <pc:docChgLst>
    <pc:chgData name="Barnes, Christina" userId="S::barnes.christina@epa.gov::0742ecd8-693b-4375-9800-a9ffa49d5fc7" providerId="AD" clId="Web-{7095040E-D0B8-8DF4-CADD-688FE51801B5}"/>
    <pc:docChg chg="addSld delSld">
      <pc:chgData name="Barnes, Christina" userId="S::barnes.christina@epa.gov::0742ecd8-693b-4375-9800-a9ffa49d5fc7" providerId="AD" clId="Web-{7095040E-D0B8-8DF4-CADD-688FE51801B5}" dt="2023-01-26T15:49:10.334" v="3"/>
      <pc:docMkLst>
        <pc:docMk/>
      </pc:docMkLst>
      <pc:sldChg chg="add del">
        <pc:chgData name="Barnes, Christina" userId="S::barnes.christina@epa.gov::0742ecd8-693b-4375-9800-a9ffa49d5fc7" providerId="AD" clId="Web-{7095040E-D0B8-8DF4-CADD-688FE51801B5}" dt="2023-01-26T15:49:10.271" v="2"/>
        <pc:sldMkLst>
          <pc:docMk/>
          <pc:sldMk cId="1859967209" sldId="278"/>
        </pc:sldMkLst>
      </pc:sldChg>
      <pc:sldChg chg="add del">
        <pc:chgData name="Barnes, Christina" userId="S::barnes.christina@epa.gov::0742ecd8-693b-4375-9800-a9ffa49d5fc7" providerId="AD" clId="Web-{7095040E-D0B8-8DF4-CADD-688FE51801B5}" dt="2023-01-26T15:49:10.334" v="3"/>
        <pc:sldMkLst>
          <pc:docMk/>
          <pc:sldMk cId="614464790" sldId="721"/>
        </pc:sldMkLst>
      </pc:sldChg>
    </pc:docChg>
  </pc:docChgLst>
  <pc:docChgLst>
    <pc:chgData name="Barnes, Christina" userId="S::barnes.christina@epa.gov::0742ecd8-693b-4375-9800-a9ffa49d5fc7" providerId="AD" clId="Web-{20111402-8C8B-1812-3E2C-A0C7F06BADEF}"/>
    <pc:docChg chg="modSld">
      <pc:chgData name="Barnes, Christina" userId="S::barnes.christina@epa.gov::0742ecd8-693b-4375-9800-a9ffa49d5fc7" providerId="AD" clId="Web-{20111402-8C8B-1812-3E2C-A0C7F06BADEF}" dt="2022-12-05T14:02:12.543" v="1" actId="20577"/>
      <pc:docMkLst>
        <pc:docMk/>
      </pc:docMkLst>
      <pc:sldChg chg="modSp">
        <pc:chgData name="Barnes, Christina" userId="S::barnes.christina@epa.gov::0742ecd8-693b-4375-9800-a9ffa49d5fc7" providerId="AD" clId="Web-{20111402-8C8B-1812-3E2C-A0C7F06BADEF}" dt="2022-12-05T14:02:12.543" v="1" actId="20577"/>
        <pc:sldMkLst>
          <pc:docMk/>
          <pc:sldMk cId="2699564957" sldId="302"/>
        </pc:sldMkLst>
        <pc:spChg chg="mod">
          <ac:chgData name="Barnes, Christina" userId="S::barnes.christina@epa.gov::0742ecd8-693b-4375-9800-a9ffa49d5fc7" providerId="AD" clId="Web-{20111402-8C8B-1812-3E2C-A0C7F06BADEF}" dt="2022-12-05T14:02:12.543" v="1" actId="20577"/>
          <ac:spMkLst>
            <pc:docMk/>
            <pc:sldMk cId="2699564957" sldId="302"/>
            <ac:spMk id="3" creationId="{328484B5-2E25-4808-BDC3-AE8AF908078B}"/>
          </ac:spMkLst>
        </pc:spChg>
      </pc:sldChg>
    </pc:docChg>
  </pc:docChgLst>
  <pc:docChgLst>
    <pc:chgData name="Shepherd, Channing" userId="d328ba26-f7f6-4cac-9bc8-7d17f724e659" providerId="ADAL" clId="{3FC520B3-325B-4046-8747-84010EE53817}"/>
    <pc:docChg chg="undo custSel modSld">
      <pc:chgData name="Shepherd, Channing" userId="d328ba26-f7f6-4cac-9bc8-7d17f724e659" providerId="ADAL" clId="{3FC520B3-325B-4046-8747-84010EE53817}" dt="2022-12-08T17:37:43.456" v="10" actId="179"/>
      <pc:docMkLst>
        <pc:docMk/>
      </pc:docMkLst>
      <pc:sldChg chg="modSp mod">
        <pc:chgData name="Shepherd, Channing" userId="d328ba26-f7f6-4cac-9bc8-7d17f724e659" providerId="ADAL" clId="{3FC520B3-325B-4046-8747-84010EE53817}" dt="2022-12-08T17:37:43.456" v="10" actId="179"/>
        <pc:sldMkLst>
          <pc:docMk/>
          <pc:sldMk cId="666477078" sldId="728"/>
        </pc:sldMkLst>
        <pc:spChg chg="mod">
          <ac:chgData name="Shepherd, Channing" userId="d328ba26-f7f6-4cac-9bc8-7d17f724e659" providerId="ADAL" clId="{3FC520B3-325B-4046-8747-84010EE53817}" dt="2022-12-08T17:37:43.456" v="10" actId="179"/>
          <ac:spMkLst>
            <pc:docMk/>
            <pc:sldMk cId="666477078" sldId="728"/>
            <ac:spMk id="3" creationId="{4F8B58E1-AED7-46B7-90FB-297F33C90D49}"/>
          </ac:spMkLst>
        </pc:spChg>
      </pc:sldChg>
    </pc:docChg>
  </pc:docChgLst>
  <pc:docChgLst>
    <pc:chgData name="Barnes, Christina" userId="0742ecd8-693b-4375-9800-a9ffa49d5fc7" providerId="ADAL" clId="{E6B17FB5-DE7C-4BF0-AC90-F14E50E5EB1C}"/>
    <pc:docChg chg="modSld">
      <pc:chgData name="Barnes, Christina" userId="0742ecd8-693b-4375-9800-a9ffa49d5fc7" providerId="ADAL" clId="{E6B17FB5-DE7C-4BF0-AC90-F14E50E5EB1C}" dt="2022-12-07T19:15:40.941" v="4" actId="20577"/>
      <pc:docMkLst>
        <pc:docMk/>
      </pc:docMkLst>
      <pc:sldChg chg="modSp mod">
        <pc:chgData name="Barnes, Christina" userId="0742ecd8-693b-4375-9800-a9ffa49d5fc7" providerId="ADAL" clId="{E6B17FB5-DE7C-4BF0-AC90-F14E50E5EB1C}" dt="2022-12-07T19:15:40.941" v="4" actId="20577"/>
        <pc:sldMkLst>
          <pc:docMk/>
          <pc:sldMk cId="4227751429" sldId="281"/>
        </pc:sldMkLst>
        <pc:spChg chg="mod">
          <ac:chgData name="Barnes, Christina" userId="0742ecd8-693b-4375-9800-a9ffa49d5fc7" providerId="ADAL" clId="{E6B17FB5-DE7C-4BF0-AC90-F14E50E5EB1C}" dt="2022-12-07T19:15:40.941" v="4" actId="20577"/>
          <ac:spMkLst>
            <pc:docMk/>
            <pc:sldMk cId="4227751429" sldId="281"/>
            <ac:spMk id="8" creationId="{4195A094-DE9E-40A3-988F-7F8D25FAAB51}"/>
          </ac:spMkLst>
        </pc:spChg>
      </pc:sldChg>
      <pc:sldChg chg="modSp mod">
        <pc:chgData name="Barnes, Christina" userId="0742ecd8-693b-4375-9800-a9ffa49d5fc7" providerId="ADAL" clId="{E6B17FB5-DE7C-4BF0-AC90-F14E50E5EB1C}" dt="2022-12-07T15:54:13.682" v="0" actId="113"/>
        <pc:sldMkLst>
          <pc:docMk/>
          <pc:sldMk cId="2561351686" sldId="719"/>
        </pc:sldMkLst>
        <pc:spChg chg="mod">
          <ac:chgData name="Barnes, Christina" userId="0742ecd8-693b-4375-9800-a9ffa49d5fc7" providerId="ADAL" clId="{E6B17FB5-DE7C-4BF0-AC90-F14E50E5EB1C}" dt="2022-12-07T15:54:13.682" v="0" actId="113"/>
          <ac:spMkLst>
            <pc:docMk/>
            <pc:sldMk cId="2561351686" sldId="719"/>
            <ac:spMk id="25" creationId="{C272DCDB-F9B3-4444-8221-599B31ED2FE4}"/>
          </ac:spMkLst>
        </pc:spChg>
      </pc:sldChg>
    </pc:docChg>
  </pc:docChgLst>
  <pc:docChgLst>
    <pc:chgData name="Peterson, Cassidy" userId="S::peterson.cassidy@epa.gov::f8f7160e-573c-44f1-9beb-cca5bac0a7a4" providerId="AD" clId="Web-{280B0929-5099-2823-5FEC-79C0D5FE6E28}"/>
    <pc:docChg chg="modSld">
      <pc:chgData name="Peterson, Cassidy" userId="S::peterson.cassidy@epa.gov::f8f7160e-573c-44f1-9beb-cca5bac0a7a4" providerId="AD" clId="Web-{280B0929-5099-2823-5FEC-79C0D5FE6E28}" dt="2023-08-03T18:30:09.354" v="164"/>
      <pc:docMkLst>
        <pc:docMk/>
      </pc:docMkLst>
      <pc:sldChg chg="modSp addCm">
        <pc:chgData name="Peterson, Cassidy" userId="S::peterson.cassidy@epa.gov::f8f7160e-573c-44f1-9beb-cca5bac0a7a4" providerId="AD" clId="Web-{280B0929-5099-2823-5FEC-79C0D5FE6E28}" dt="2023-08-03T15:48:07.635" v="9"/>
        <pc:sldMkLst>
          <pc:docMk/>
          <pc:sldMk cId="3385079987" sldId="269"/>
        </pc:sldMkLst>
        <pc:spChg chg="mod">
          <ac:chgData name="Peterson, Cassidy" userId="S::peterson.cassidy@epa.gov::f8f7160e-573c-44f1-9beb-cca5bac0a7a4" providerId="AD" clId="Web-{280B0929-5099-2823-5FEC-79C0D5FE6E28}" dt="2023-08-03T15:46:13.867" v="8" actId="20577"/>
          <ac:spMkLst>
            <pc:docMk/>
            <pc:sldMk cId="3385079987" sldId="269"/>
            <ac:spMk id="8" creationId="{4195A094-DE9E-40A3-988F-7F8D25FAAB51}"/>
          </ac:spMkLst>
        </pc:spChg>
      </pc:sldChg>
      <pc:sldChg chg="modSp">
        <pc:chgData name="Peterson, Cassidy" userId="S::peterson.cassidy@epa.gov::f8f7160e-573c-44f1-9beb-cca5bac0a7a4" providerId="AD" clId="Web-{280B0929-5099-2823-5FEC-79C0D5FE6E28}" dt="2023-08-03T15:45:26.789" v="4" actId="20577"/>
        <pc:sldMkLst>
          <pc:docMk/>
          <pc:sldMk cId="925080617" sldId="270"/>
        </pc:sldMkLst>
        <pc:spChg chg="mod">
          <ac:chgData name="Peterson, Cassidy" userId="S::peterson.cassidy@epa.gov::f8f7160e-573c-44f1-9beb-cca5bac0a7a4" providerId="AD" clId="Web-{280B0929-5099-2823-5FEC-79C0D5FE6E28}" dt="2023-08-03T15:45:26.789" v="4" actId="20577"/>
          <ac:spMkLst>
            <pc:docMk/>
            <pc:sldMk cId="925080617" sldId="270"/>
            <ac:spMk id="3" creationId="{F089E1DB-B32C-404C-9D63-E0745BB1B19B}"/>
          </ac:spMkLst>
        </pc:spChg>
      </pc:sldChg>
      <pc:sldChg chg="modSp">
        <pc:chgData name="Peterson, Cassidy" userId="S::peterson.cassidy@epa.gov::f8f7160e-573c-44f1-9beb-cca5bac0a7a4" providerId="AD" clId="Web-{280B0929-5099-2823-5FEC-79C0D5FE6E28}" dt="2023-08-03T18:19:28.080" v="132" actId="20577"/>
        <pc:sldMkLst>
          <pc:docMk/>
          <pc:sldMk cId="469844339" sldId="304"/>
        </pc:sldMkLst>
        <pc:spChg chg="mod">
          <ac:chgData name="Peterson, Cassidy" userId="S::peterson.cassidy@epa.gov::f8f7160e-573c-44f1-9beb-cca5bac0a7a4" providerId="AD" clId="Web-{280B0929-5099-2823-5FEC-79C0D5FE6E28}" dt="2023-08-03T18:19:28.080" v="132" actId="20577"/>
          <ac:spMkLst>
            <pc:docMk/>
            <pc:sldMk cId="469844339" sldId="304"/>
            <ac:spMk id="5" creationId="{8DDF1850-5E7F-4A02-B7F4-27A27035C638}"/>
          </ac:spMkLst>
        </pc:spChg>
      </pc:sldChg>
      <pc:sldChg chg="modCm">
        <pc:chgData name="Peterson, Cassidy" userId="S::peterson.cassidy@epa.gov::f8f7160e-573c-44f1-9beb-cca5bac0a7a4" providerId="AD" clId="Web-{280B0929-5099-2823-5FEC-79C0D5FE6E28}" dt="2023-08-03T15:48:21.932" v="10"/>
        <pc:sldMkLst>
          <pc:docMk/>
          <pc:sldMk cId="2561351686" sldId="719"/>
        </pc:sldMkLst>
      </pc:sldChg>
      <pc:sldChg chg="modSp modNotes">
        <pc:chgData name="Peterson, Cassidy" userId="S::peterson.cassidy@epa.gov::f8f7160e-573c-44f1-9beb-cca5bac0a7a4" providerId="AD" clId="Web-{280B0929-5099-2823-5FEC-79C0D5FE6E28}" dt="2023-08-03T18:30:09.354" v="164"/>
        <pc:sldMkLst>
          <pc:docMk/>
          <pc:sldMk cId="3067173650" sldId="724"/>
        </pc:sldMkLst>
        <pc:spChg chg="mod">
          <ac:chgData name="Peterson, Cassidy" userId="S::peterson.cassidy@epa.gov::f8f7160e-573c-44f1-9beb-cca5bac0a7a4" providerId="AD" clId="Web-{280B0929-5099-2823-5FEC-79C0D5FE6E28}" dt="2023-08-03T18:28:07.478" v="160" actId="14100"/>
          <ac:spMkLst>
            <pc:docMk/>
            <pc:sldMk cId="3067173650" sldId="724"/>
            <ac:spMk id="4" creationId="{DB0AF960-AD0D-4E3C-919B-B0E4DABC977E}"/>
          </ac:spMkLst>
        </pc:spChg>
      </pc:sldChg>
      <pc:sldChg chg="modSp modNotes">
        <pc:chgData name="Peterson, Cassidy" userId="S::peterson.cassidy@epa.gov::f8f7160e-573c-44f1-9beb-cca5bac0a7a4" providerId="AD" clId="Web-{280B0929-5099-2823-5FEC-79C0D5FE6E28}" dt="2023-08-03T17:21:34.126" v="125" actId="20577"/>
        <pc:sldMkLst>
          <pc:docMk/>
          <pc:sldMk cId="3869545174" sldId="781"/>
        </pc:sldMkLst>
        <pc:spChg chg="mod">
          <ac:chgData name="Peterson, Cassidy" userId="S::peterson.cassidy@epa.gov::f8f7160e-573c-44f1-9beb-cca5bac0a7a4" providerId="AD" clId="Web-{280B0929-5099-2823-5FEC-79C0D5FE6E28}" dt="2023-08-03T17:21:34.126" v="125" actId="20577"/>
          <ac:spMkLst>
            <pc:docMk/>
            <pc:sldMk cId="3869545174" sldId="781"/>
            <ac:spMk id="3" creationId="{5EE81534-9168-D776-C7E9-791E8CF1395F}"/>
          </ac:spMkLst>
        </pc:spChg>
      </pc:sldChg>
      <pc:sldChg chg="modSp modNotes">
        <pc:chgData name="Peterson, Cassidy" userId="S::peterson.cassidy@epa.gov::f8f7160e-573c-44f1-9beb-cca5bac0a7a4" providerId="AD" clId="Web-{280B0929-5099-2823-5FEC-79C0D5FE6E28}" dt="2023-08-03T18:20:47.410" v="138" actId="20577"/>
        <pc:sldMkLst>
          <pc:docMk/>
          <pc:sldMk cId="3135511167" sldId="790"/>
        </pc:sldMkLst>
        <pc:spChg chg="mod">
          <ac:chgData name="Peterson, Cassidy" userId="S::peterson.cassidy@epa.gov::f8f7160e-573c-44f1-9beb-cca5bac0a7a4" providerId="AD" clId="Web-{280B0929-5099-2823-5FEC-79C0D5FE6E28}" dt="2023-08-03T18:20:47.410" v="138" actId="20577"/>
          <ac:spMkLst>
            <pc:docMk/>
            <pc:sldMk cId="3135511167" sldId="790"/>
            <ac:spMk id="3" creationId="{C0FEFEE8-514A-9017-8B42-98BD9409F51E}"/>
          </ac:spMkLst>
        </pc:spChg>
      </pc:sldChg>
    </pc:docChg>
  </pc:docChgLst>
  <pc:docChgLst>
    <pc:chgData name="Barnes, Christina" userId="S::barnes.christina@epa.gov::0742ecd8-693b-4375-9800-a9ffa49d5fc7" providerId="AD" clId="Web-{18B8C000-F3B1-87C8-F6E6-9C9A641608F0}"/>
    <pc:docChg chg="modSld">
      <pc:chgData name="Barnes, Christina" userId="S::barnes.christina@epa.gov::0742ecd8-693b-4375-9800-a9ffa49d5fc7" providerId="AD" clId="Web-{18B8C000-F3B1-87C8-F6E6-9C9A641608F0}" dt="2022-12-01T14:10:06.525" v="38" actId="20577"/>
      <pc:docMkLst>
        <pc:docMk/>
      </pc:docMkLst>
      <pc:sldChg chg="modSp">
        <pc:chgData name="Barnes, Christina" userId="S::barnes.christina@epa.gov::0742ecd8-693b-4375-9800-a9ffa49d5fc7" providerId="AD" clId="Web-{18B8C000-F3B1-87C8-F6E6-9C9A641608F0}" dt="2022-12-01T14:10:06.525" v="38" actId="20577"/>
        <pc:sldMkLst>
          <pc:docMk/>
          <pc:sldMk cId="2699564957" sldId="302"/>
        </pc:sldMkLst>
        <pc:spChg chg="mod">
          <ac:chgData name="Barnes, Christina" userId="S::barnes.christina@epa.gov::0742ecd8-693b-4375-9800-a9ffa49d5fc7" providerId="AD" clId="Web-{18B8C000-F3B1-87C8-F6E6-9C9A641608F0}" dt="2022-12-01T14:10:06.525" v="38" actId="20577"/>
          <ac:spMkLst>
            <pc:docMk/>
            <pc:sldMk cId="2699564957" sldId="302"/>
            <ac:spMk id="3" creationId="{328484B5-2E25-4808-BDC3-AE8AF908078B}"/>
          </ac:spMkLst>
        </pc:spChg>
      </pc:sldChg>
    </pc:docChg>
  </pc:docChgLst>
  <pc:docChgLst>
    <pc:chgData name="Rana, Sahar" userId="594d3211-ce14-4f51-9e2f-79d800b5bc66" providerId="ADAL" clId="{A18337E6-4DC2-4FFE-BF24-F60A62A05343}"/>
    <pc:docChg chg="modSld">
      <pc:chgData name="Rana, Sahar" userId="594d3211-ce14-4f51-9e2f-79d800b5bc66" providerId="ADAL" clId="{A18337E6-4DC2-4FFE-BF24-F60A62A05343}" dt="2022-12-05T18:52:22.908" v="1" actId="20577"/>
      <pc:docMkLst>
        <pc:docMk/>
      </pc:docMkLst>
      <pc:sldChg chg="modSp mod">
        <pc:chgData name="Rana, Sahar" userId="594d3211-ce14-4f51-9e2f-79d800b5bc66" providerId="ADAL" clId="{A18337E6-4DC2-4FFE-BF24-F60A62A05343}" dt="2022-12-05T18:52:22.908" v="1" actId="20577"/>
        <pc:sldMkLst>
          <pc:docMk/>
          <pc:sldMk cId="666477078" sldId="728"/>
        </pc:sldMkLst>
        <pc:spChg chg="mod">
          <ac:chgData name="Rana, Sahar" userId="594d3211-ce14-4f51-9e2f-79d800b5bc66" providerId="ADAL" clId="{A18337E6-4DC2-4FFE-BF24-F60A62A05343}" dt="2022-12-05T18:52:22.908" v="1" actId="20577"/>
          <ac:spMkLst>
            <pc:docMk/>
            <pc:sldMk cId="666477078" sldId="728"/>
            <ac:spMk id="3" creationId="{4F8B58E1-AED7-46B7-90FB-297F33C90D49}"/>
          </ac:spMkLst>
        </pc:spChg>
      </pc:sldChg>
    </pc:docChg>
  </pc:docChgLst>
  <pc:docChgLst>
    <pc:chgData name="Barnes, Christina" userId="0742ecd8-693b-4375-9800-a9ffa49d5fc7" providerId="ADAL" clId="{B4547CAC-95C2-4DB2-847F-BEED89C88C8B}"/>
    <pc:docChg chg="modSld">
      <pc:chgData name="Barnes, Christina" userId="0742ecd8-693b-4375-9800-a9ffa49d5fc7" providerId="ADAL" clId="{B4547CAC-95C2-4DB2-847F-BEED89C88C8B}" dt="2022-12-08T12:57:01.194" v="12" actId="255"/>
      <pc:docMkLst>
        <pc:docMk/>
      </pc:docMkLst>
      <pc:sldChg chg="modSp mod">
        <pc:chgData name="Barnes, Christina" userId="0742ecd8-693b-4375-9800-a9ffa49d5fc7" providerId="ADAL" clId="{B4547CAC-95C2-4DB2-847F-BEED89C88C8B}" dt="2022-12-08T12:57:01.194" v="12" actId="255"/>
        <pc:sldMkLst>
          <pc:docMk/>
          <pc:sldMk cId="212400805" sldId="286"/>
        </pc:sldMkLst>
        <pc:spChg chg="mod">
          <ac:chgData name="Barnes, Christina" userId="0742ecd8-693b-4375-9800-a9ffa49d5fc7" providerId="ADAL" clId="{B4547CAC-95C2-4DB2-847F-BEED89C88C8B}" dt="2022-12-08T12:57:01.194" v="12" actId="255"/>
          <ac:spMkLst>
            <pc:docMk/>
            <pc:sldMk cId="212400805" sldId="286"/>
            <ac:spMk id="8" creationId="{4195A094-DE9E-40A3-988F-7F8D25FAAB51}"/>
          </ac:spMkLst>
        </pc:spChg>
      </pc:sldChg>
      <pc:sldChg chg="modSp mod">
        <pc:chgData name="Barnes, Christina" userId="0742ecd8-693b-4375-9800-a9ffa49d5fc7" providerId="ADAL" clId="{B4547CAC-95C2-4DB2-847F-BEED89C88C8B}" dt="2022-12-08T12:56:37.325" v="10" actId="20577"/>
        <pc:sldMkLst>
          <pc:docMk/>
          <pc:sldMk cId="2095180167" sldId="290"/>
        </pc:sldMkLst>
        <pc:spChg chg="mod">
          <ac:chgData name="Barnes, Christina" userId="0742ecd8-693b-4375-9800-a9ffa49d5fc7" providerId="ADAL" clId="{B4547CAC-95C2-4DB2-847F-BEED89C88C8B}" dt="2022-12-08T12:56:37.325" v="10" actId="20577"/>
          <ac:spMkLst>
            <pc:docMk/>
            <pc:sldMk cId="2095180167" sldId="290"/>
            <ac:spMk id="8" creationId="{4195A094-DE9E-40A3-988F-7F8D25FAAB51}"/>
          </ac:spMkLst>
        </pc:spChg>
      </pc:sldChg>
      <pc:sldChg chg="modSp mod">
        <pc:chgData name="Barnes, Christina" userId="0742ecd8-693b-4375-9800-a9ffa49d5fc7" providerId="ADAL" clId="{B4547CAC-95C2-4DB2-847F-BEED89C88C8B}" dt="2022-12-08T12:56:01.796" v="3" actId="20577"/>
        <pc:sldMkLst>
          <pc:docMk/>
          <pc:sldMk cId="3636853634" sldId="292"/>
        </pc:sldMkLst>
        <pc:spChg chg="mod">
          <ac:chgData name="Barnes, Christina" userId="0742ecd8-693b-4375-9800-a9ffa49d5fc7" providerId="ADAL" clId="{B4547CAC-95C2-4DB2-847F-BEED89C88C8B}" dt="2022-12-08T12:56:01.796" v="3" actId="20577"/>
          <ac:spMkLst>
            <pc:docMk/>
            <pc:sldMk cId="3636853634" sldId="292"/>
            <ac:spMk id="8" creationId="{4195A094-DE9E-40A3-988F-7F8D25FAAB51}"/>
          </ac:spMkLst>
        </pc:spChg>
      </pc:sldChg>
    </pc:docChg>
  </pc:docChgLst>
  <pc:docChgLst>
    <pc:chgData name="Wosje, Matthew" userId="S::wosje.matthew@epa.gov::be60c699-e31a-4498-9df5-4a23ac657799" providerId="AD" clId="Web-{49B0CD67-C242-5E5B-7828-C16A6257BD0C}"/>
    <pc:docChg chg="mod">
      <pc:chgData name="Wosje, Matthew" userId="S::wosje.matthew@epa.gov::be60c699-e31a-4498-9df5-4a23ac657799" providerId="AD" clId="Web-{49B0CD67-C242-5E5B-7828-C16A6257BD0C}" dt="2022-12-01T20:23:27.663" v="1"/>
      <pc:docMkLst>
        <pc:docMk/>
      </pc:docMkLst>
      <pc:sldChg chg="modCm">
        <pc:chgData name="Wosje, Matthew" userId="S::wosje.matthew@epa.gov::be60c699-e31a-4498-9df5-4a23ac657799" providerId="AD" clId="Web-{49B0CD67-C242-5E5B-7828-C16A6257BD0C}" dt="2022-12-01T20:23:27.663" v="1"/>
        <pc:sldMkLst>
          <pc:docMk/>
          <pc:sldMk cId="1595176407" sldId="275"/>
        </pc:sldMkLst>
      </pc:sldChg>
    </pc:docChg>
  </pc:docChgLst>
  <pc:docChgLst>
    <pc:chgData name="Barnes, Christina" userId="S::barnes.christina@epa.gov::0742ecd8-693b-4375-9800-a9ffa49d5fc7" providerId="AD" clId="Web-{61D8BC26-48D7-216B-8D42-7B69DFE5E37C}"/>
    <pc:docChg chg="mod">
      <pc:chgData name="Barnes, Christina" userId="S::barnes.christina@epa.gov::0742ecd8-693b-4375-9800-a9ffa49d5fc7" providerId="AD" clId="Web-{61D8BC26-48D7-216B-8D42-7B69DFE5E37C}" dt="2022-11-22T12:51:28.351" v="1"/>
      <pc:docMkLst>
        <pc:docMk/>
      </pc:docMkLst>
      <pc:sldChg chg="modCm">
        <pc:chgData name="Barnes, Christina" userId="S::barnes.christina@epa.gov::0742ecd8-693b-4375-9800-a9ffa49d5fc7" providerId="AD" clId="Web-{61D8BC26-48D7-216B-8D42-7B69DFE5E37C}" dt="2022-11-22T12:51:28.351" v="1"/>
        <pc:sldMkLst>
          <pc:docMk/>
          <pc:sldMk cId="2917671747" sldId="263"/>
        </pc:sldMkLst>
      </pc:sldChg>
    </pc:docChg>
  </pc:docChgLst>
  <pc:docChgLst>
    <pc:chgData name="Peterson, Cassidy" userId="S::peterson.cassidy@epa.gov::f8f7160e-573c-44f1-9beb-cca5bac0a7a4" providerId="AD" clId="Web-{0BA44A4A-3F8A-14F9-9DE5-051CE73969B6}"/>
    <pc:docChg chg="addSld delSld modSld">
      <pc:chgData name="Peterson, Cassidy" userId="S::peterson.cassidy@epa.gov::f8f7160e-573c-44f1-9beb-cca5bac0a7a4" providerId="AD" clId="Web-{0BA44A4A-3F8A-14F9-9DE5-051CE73969B6}" dt="2023-07-03T13:25:58.038" v="306" actId="20577"/>
      <pc:docMkLst>
        <pc:docMk/>
      </pc:docMkLst>
      <pc:sldChg chg="modSp">
        <pc:chgData name="Peterson, Cassidy" userId="S::peterson.cassidy@epa.gov::f8f7160e-573c-44f1-9beb-cca5bac0a7a4" providerId="AD" clId="Web-{0BA44A4A-3F8A-14F9-9DE5-051CE73969B6}" dt="2023-07-03T13:25:58.038" v="306" actId="20577"/>
        <pc:sldMkLst>
          <pc:docMk/>
          <pc:sldMk cId="2135112234" sldId="284"/>
        </pc:sldMkLst>
        <pc:spChg chg="mod">
          <ac:chgData name="Peterson, Cassidy" userId="S::peterson.cassidy@epa.gov::f8f7160e-573c-44f1-9beb-cca5bac0a7a4" providerId="AD" clId="Web-{0BA44A4A-3F8A-14F9-9DE5-051CE73969B6}" dt="2023-07-03T13:25:58.038" v="306" actId="20577"/>
          <ac:spMkLst>
            <pc:docMk/>
            <pc:sldMk cId="2135112234" sldId="284"/>
            <ac:spMk id="8" creationId="{4195A094-DE9E-40A3-988F-7F8D25FAAB51}"/>
          </ac:spMkLst>
        </pc:spChg>
      </pc:sldChg>
      <pc:sldChg chg="modSp del">
        <pc:chgData name="Peterson, Cassidy" userId="S::peterson.cassidy@epa.gov::f8f7160e-573c-44f1-9beb-cca5bac0a7a4" providerId="AD" clId="Web-{0BA44A4A-3F8A-14F9-9DE5-051CE73969B6}" dt="2023-07-03T13:19:11.405" v="232"/>
        <pc:sldMkLst>
          <pc:docMk/>
          <pc:sldMk cId="2634369866" sldId="287"/>
        </pc:sldMkLst>
        <pc:spChg chg="mod">
          <ac:chgData name="Peterson, Cassidy" userId="S::peterson.cassidy@epa.gov::f8f7160e-573c-44f1-9beb-cca5bac0a7a4" providerId="AD" clId="Web-{0BA44A4A-3F8A-14F9-9DE5-051CE73969B6}" dt="2023-07-03T12:53:48.267" v="5" actId="20577"/>
          <ac:spMkLst>
            <pc:docMk/>
            <pc:sldMk cId="2634369866" sldId="287"/>
            <ac:spMk id="8" creationId="{4195A094-DE9E-40A3-988F-7F8D25FAAB51}"/>
          </ac:spMkLst>
        </pc:spChg>
      </pc:sldChg>
      <pc:sldChg chg="modSp del">
        <pc:chgData name="Peterson, Cassidy" userId="S::peterson.cassidy@epa.gov::f8f7160e-573c-44f1-9beb-cca5bac0a7a4" providerId="AD" clId="Web-{0BA44A4A-3F8A-14F9-9DE5-051CE73969B6}" dt="2023-07-03T13:04:51.841" v="76"/>
        <pc:sldMkLst>
          <pc:docMk/>
          <pc:sldMk cId="2025068428" sldId="288"/>
        </pc:sldMkLst>
        <pc:spChg chg="mod">
          <ac:chgData name="Peterson, Cassidy" userId="S::peterson.cassidy@epa.gov::f8f7160e-573c-44f1-9beb-cca5bac0a7a4" providerId="AD" clId="Web-{0BA44A4A-3F8A-14F9-9DE5-051CE73969B6}" dt="2023-07-03T12:58:06.567" v="68" actId="20577"/>
          <ac:spMkLst>
            <pc:docMk/>
            <pc:sldMk cId="2025068428" sldId="288"/>
            <ac:spMk id="8" creationId="{4195A094-DE9E-40A3-988F-7F8D25FAAB51}"/>
          </ac:spMkLst>
        </pc:spChg>
      </pc:sldChg>
      <pc:sldChg chg="modSp">
        <pc:chgData name="Peterson, Cassidy" userId="S::peterson.cassidy@epa.gov::f8f7160e-573c-44f1-9beb-cca5bac0a7a4" providerId="AD" clId="Web-{0BA44A4A-3F8A-14F9-9DE5-051CE73969B6}" dt="2023-07-03T12:48:51.634" v="2" actId="20577"/>
        <pc:sldMkLst>
          <pc:docMk/>
          <pc:sldMk cId="2727941283" sldId="297"/>
        </pc:sldMkLst>
        <pc:spChg chg="mod">
          <ac:chgData name="Peterson, Cassidy" userId="S::peterson.cassidy@epa.gov::f8f7160e-573c-44f1-9beb-cca5bac0a7a4" providerId="AD" clId="Web-{0BA44A4A-3F8A-14F9-9DE5-051CE73969B6}" dt="2023-07-03T12:48:51.634" v="2" actId="20577"/>
          <ac:spMkLst>
            <pc:docMk/>
            <pc:sldMk cId="2727941283" sldId="297"/>
            <ac:spMk id="8" creationId="{4195A094-DE9E-40A3-988F-7F8D25FAAB51}"/>
          </ac:spMkLst>
        </pc:spChg>
      </pc:sldChg>
      <pc:sldChg chg="modSp add mod replId modShow">
        <pc:chgData name="Peterson, Cassidy" userId="S::peterson.cassidy@epa.gov::f8f7160e-573c-44f1-9beb-cca5bac0a7a4" providerId="AD" clId="Web-{0BA44A4A-3F8A-14F9-9DE5-051CE73969B6}" dt="2023-07-03T13:20:19.297" v="245" actId="20577"/>
        <pc:sldMkLst>
          <pc:docMk/>
          <pc:sldMk cId="1607830452" sldId="782"/>
        </pc:sldMkLst>
        <pc:spChg chg="mod">
          <ac:chgData name="Peterson, Cassidy" userId="S::peterson.cassidy@epa.gov::f8f7160e-573c-44f1-9beb-cca5bac0a7a4" providerId="AD" clId="Web-{0BA44A4A-3F8A-14F9-9DE5-051CE73969B6}" dt="2023-07-03T13:20:19.297" v="245" actId="20577"/>
          <ac:spMkLst>
            <pc:docMk/>
            <pc:sldMk cId="1607830452" sldId="782"/>
            <ac:spMk id="8" creationId="{4195A094-DE9E-40A3-988F-7F8D25FAAB51}"/>
          </ac:spMkLst>
        </pc:spChg>
      </pc:sldChg>
      <pc:sldChg chg="modSp add mod replId modShow">
        <pc:chgData name="Peterson, Cassidy" userId="S::peterson.cassidy@epa.gov::f8f7160e-573c-44f1-9beb-cca5bac0a7a4" providerId="AD" clId="Web-{0BA44A4A-3F8A-14F9-9DE5-051CE73969B6}" dt="2023-07-03T13:04:54.512" v="77"/>
        <pc:sldMkLst>
          <pc:docMk/>
          <pc:sldMk cId="1799660107" sldId="783"/>
        </pc:sldMkLst>
        <pc:spChg chg="mod">
          <ac:chgData name="Peterson, Cassidy" userId="S::peterson.cassidy@epa.gov::f8f7160e-573c-44f1-9beb-cca5bac0a7a4" providerId="AD" clId="Web-{0BA44A4A-3F8A-14F9-9DE5-051CE73969B6}" dt="2023-07-03T13:04:35.481" v="75" actId="20577"/>
          <ac:spMkLst>
            <pc:docMk/>
            <pc:sldMk cId="1799660107" sldId="783"/>
            <ac:spMk id="8" creationId="{4195A094-DE9E-40A3-988F-7F8D25FAAB51}"/>
          </ac:spMkLst>
        </pc:spChg>
      </pc:sldChg>
      <pc:sldChg chg="new del">
        <pc:chgData name="Peterson, Cassidy" userId="S::peterson.cassidy@epa.gov::f8f7160e-573c-44f1-9beb-cca5bac0a7a4" providerId="AD" clId="Web-{0BA44A4A-3F8A-14F9-9DE5-051CE73969B6}" dt="2023-07-03T12:58:42.114" v="72"/>
        <pc:sldMkLst>
          <pc:docMk/>
          <pc:sldMk cId="2922030604" sldId="784"/>
        </pc:sldMkLst>
      </pc:sldChg>
      <pc:sldChg chg="modSp new">
        <pc:chgData name="Peterson, Cassidy" userId="S::peterson.cassidy@epa.gov::f8f7160e-573c-44f1-9beb-cca5bac0a7a4" providerId="AD" clId="Web-{0BA44A4A-3F8A-14F9-9DE5-051CE73969B6}" dt="2023-07-03T13:22:13.799" v="303" actId="20577"/>
        <pc:sldMkLst>
          <pc:docMk/>
          <pc:sldMk cId="2987072150" sldId="784"/>
        </pc:sldMkLst>
        <pc:spChg chg="mod">
          <ac:chgData name="Peterson, Cassidy" userId="S::peterson.cassidy@epa.gov::f8f7160e-573c-44f1-9beb-cca5bac0a7a4" providerId="AD" clId="Web-{0BA44A4A-3F8A-14F9-9DE5-051CE73969B6}" dt="2023-07-03T13:19:53.374" v="244" actId="20577"/>
          <ac:spMkLst>
            <pc:docMk/>
            <pc:sldMk cId="2987072150" sldId="784"/>
            <ac:spMk id="2" creationId="{F9936B39-E492-3936-71CF-42946BD1CB89}"/>
          </ac:spMkLst>
        </pc:spChg>
        <pc:spChg chg="mod">
          <ac:chgData name="Peterson, Cassidy" userId="S::peterson.cassidy@epa.gov::f8f7160e-573c-44f1-9beb-cca5bac0a7a4" providerId="AD" clId="Web-{0BA44A4A-3F8A-14F9-9DE5-051CE73969B6}" dt="2023-07-03T13:22:13.799" v="303" actId="20577"/>
          <ac:spMkLst>
            <pc:docMk/>
            <pc:sldMk cId="2987072150" sldId="784"/>
            <ac:spMk id="3" creationId="{44DF3ECA-A02C-6886-03CB-DB0A5BACF08F}"/>
          </ac:spMkLst>
        </pc:spChg>
      </pc:sldChg>
    </pc:docChg>
  </pc:docChgLst>
  <pc:docChgLst>
    <pc:chgData name="Wosje, Matthew" userId="be60c699-e31a-4498-9df5-4a23ac657799" providerId="ADAL" clId="{111B3049-2F23-453E-8D11-565FF9FF4821}"/>
    <pc:docChg chg="undo redo custSel addSld delSld modSld sldOrd modMainMaster">
      <pc:chgData name="Wosje, Matthew" userId="be60c699-e31a-4498-9df5-4a23ac657799" providerId="ADAL" clId="{111B3049-2F23-453E-8D11-565FF9FF4821}" dt="2022-12-07T19:26:32.098" v="7868" actId="20577"/>
      <pc:docMkLst>
        <pc:docMk/>
      </pc:docMkLst>
      <pc:sldChg chg="add del addCm delCm modCm">
        <pc:chgData name="Wosje, Matthew" userId="be60c699-e31a-4498-9df5-4a23ac657799" providerId="ADAL" clId="{111B3049-2F23-453E-8D11-565FF9FF4821}" dt="2022-11-30T22:02:44.763" v="2623" actId="2696"/>
        <pc:sldMkLst>
          <pc:docMk/>
          <pc:sldMk cId="2917671747" sldId="263"/>
        </pc:sldMkLst>
      </pc:sldChg>
      <pc:sldChg chg="addSp modSp mod">
        <pc:chgData name="Wosje, Matthew" userId="be60c699-e31a-4498-9df5-4a23ac657799" providerId="ADAL" clId="{111B3049-2F23-453E-8D11-565FF9FF4821}" dt="2022-12-07T17:26:33.267" v="7750"/>
        <pc:sldMkLst>
          <pc:docMk/>
          <pc:sldMk cId="1968152663" sldId="267"/>
        </pc:sldMkLst>
        <pc:spChg chg="mod">
          <ac:chgData name="Wosje, Matthew" userId="be60c699-e31a-4498-9df5-4a23ac657799" providerId="ADAL" clId="{111B3049-2F23-453E-8D11-565FF9FF4821}" dt="2022-12-02T13:47:17.193" v="5918"/>
          <ac:spMkLst>
            <pc:docMk/>
            <pc:sldMk cId="1968152663" sldId="267"/>
            <ac:spMk id="2" creationId="{6175B160-8B99-472B-A989-D6205CFFCF4E}"/>
          </ac:spMkLst>
        </pc:spChg>
        <pc:cxnChg chg="add mod modVis">
          <ac:chgData name="Wosje, Matthew" userId="be60c699-e31a-4498-9df5-4a23ac657799" providerId="ADAL" clId="{111B3049-2F23-453E-8D11-565FF9FF4821}" dt="2022-12-07T17:26:33.267" v="7750"/>
          <ac:cxnSpMkLst>
            <pc:docMk/>
            <pc:sldMk cId="1968152663" sldId="267"/>
            <ac:cxnSpMk id="3" creationId="{1BCAB598-B9BF-4076-A1A2-40E35480D392}"/>
          </ac:cxnSpMkLst>
        </pc:cxnChg>
      </pc:sldChg>
      <pc:sldChg chg="addSp delSp modSp mod">
        <pc:chgData name="Wosje, Matthew" userId="be60c699-e31a-4498-9df5-4a23ac657799" providerId="ADAL" clId="{111B3049-2F23-453E-8D11-565FF9FF4821}" dt="2022-12-07T17:26:30.978" v="6831"/>
        <pc:sldMkLst>
          <pc:docMk/>
          <pc:sldMk cId="3385079987" sldId="269"/>
        </pc:sldMkLst>
        <pc:spChg chg="mod">
          <ac:chgData name="Wosje, Matthew" userId="be60c699-e31a-4498-9df5-4a23ac657799" providerId="ADAL" clId="{111B3049-2F23-453E-8D11-565FF9FF4821}" dt="2022-12-02T13:47:17.193" v="5918"/>
          <ac:spMkLst>
            <pc:docMk/>
            <pc:sldMk cId="3385079987" sldId="269"/>
            <ac:spMk id="2" creationId="{58E8B316-F935-45D3-99B0-6CEF57995F61}"/>
          </ac:spMkLst>
        </pc:spChg>
        <pc:spChg chg="add del mod">
          <ac:chgData name="Wosje, Matthew" userId="be60c699-e31a-4498-9df5-4a23ac657799" providerId="ADAL" clId="{111B3049-2F23-453E-8D11-565FF9FF4821}" dt="2022-12-07T17:26:30.958" v="6812"/>
          <ac:spMkLst>
            <pc:docMk/>
            <pc:sldMk cId="3385079987" sldId="269"/>
            <ac:spMk id="4" creationId="{6C69D74E-AB73-4843-B816-692894D6B617}"/>
          </ac:spMkLst>
        </pc:spChg>
        <pc:spChg chg="mod">
          <ac:chgData name="Wosje, Matthew" userId="be60c699-e31a-4498-9df5-4a23ac657799" providerId="ADAL" clId="{111B3049-2F23-453E-8D11-565FF9FF4821}" dt="2022-12-06T19:35:28.503" v="6536" actId="20577"/>
          <ac:spMkLst>
            <pc:docMk/>
            <pc:sldMk cId="3385079987" sldId="269"/>
            <ac:spMk id="8" creationId="{4195A094-DE9E-40A3-988F-7F8D25FAAB51}"/>
          </ac:spMkLst>
        </pc:spChg>
        <pc:cxnChg chg="add mod modVis">
          <ac:chgData name="Wosje, Matthew" userId="be60c699-e31a-4498-9df5-4a23ac657799" providerId="ADAL" clId="{111B3049-2F23-453E-8D11-565FF9FF4821}" dt="2022-12-07T17:26:30.978" v="6831"/>
          <ac:cxnSpMkLst>
            <pc:docMk/>
            <pc:sldMk cId="3385079987" sldId="269"/>
            <ac:cxnSpMk id="3" creationId="{C64B3BB5-BC0A-4DC3-B1E6-780D1FD50EBA}"/>
          </ac:cxnSpMkLst>
        </pc:cxnChg>
      </pc:sldChg>
      <pc:sldChg chg="addSp modSp mod">
        <pc:chgData name="Wosje, Matthew" userId="be60c699-e31a-4498-9df5-4a23ac657799" providerId="ADAL" clId="{111B3049-2F23-453E-8D11-565FF9FF4821}" dt="2022-12-07T17:26:30.948" v="6809"/>
        <pc:sldMkLst>
          <pc:docMk/>
          <pc:sldMk cId="925080617" sldId="270"/>
        </pc:sldMkLst>
        <pc:spChg chg="mod">
          <ac:chgData name="Wosje, Matthew" userId="be60c699-e31a-4498-9df5-4a23ac657799" providerId="ADAL" clId="{111B3049-2F23-453E-8D11-565FF9FF4821}" dt="2022-12-05T19:02:16.451" v="6366" actId="20577"/>
          <ac:spMkLst>
            <pc:docMk/>
            <pc:sldMk cId="925080617" sldId="270"/>
            <ac:spMk id="2" creationId="{DF0F0D26-A9F9-4179-A06C-500EAE34A3CA}"/>
          </ac:spMkLst>
        </pc:spChg>
        <pc:spChg chg="mod">
          <ac:chgData name="Wosje, Matthew" userId="be60c699-e31a-4498-9df5-4a23ac657799" providerId="ADAL" clId="{111B3049-2F23-453E-8D11-565FF9FF4821}" dt="2022-12-01T22:06:25.918" v="5917" actId="1076"/>
          <ac:spMkLst>
            <pc:docMk/>
            <pc:sldMk cId="925080617" sldId="270"/>
            <ac:spMk id="3" creationId="{F089E1DB-B32C-404C-9D63-E0745BB1B19B}"/>
          </ac:spMkLst>
        </pc:spChg>
        <pc:cxnChg chg="add mod modVis">
          <ac:chgData name="Wosje, Matthew" userId="be60c699-e31a-4498-9df5-4a23ac657799" providerId="ADAL" clId="{111B3049-2F23-453E-8D11-565FF9FF4821}" dt="2022-12-07T17:26:30.948" v="6809"/>
          <ac:cxnSpMkLst>
            <pc:docMk/>
            <pc:sldMk cId="925080617" sldId="270"/>
            <ac:cxnSpMk id="4" creationId="{1C4D2B2D-57B2-48DF-BA54-3D696C818519}"/>
          </ac:cxnSpMkLst>
        </pc:cxnChg>
      </pc:sldChg>
      <pc:sldChg chg="addSp delSp modSp mod addCm delCm modCm">
        <pc:chgData name="Wosje, Matthew" userId="be60c699-e31a-4498-9df5-4a23ac657799" providerId="ADAL" clId="{111B3049-2F23-453E-8D11-565FF9FF4821}" dt="2022-12-07T17:26:31.034" v="6875"/>
        <pc:sldMkLst>
          <pc:docMk/>
          <pc:sldMk cId="2048515753" sldId="271"/>
        </pc:sldMkLst>
        <pc:spChg chg="mod">
          <ac:chgData name="Wosje, Matthew" userId="be60c699-e31a-4498-9df5-4a23ac657799" providerId="ADAL" clId="{111B3049-2F23-453E-8D11-565FF9FF4821}" dt="2022-12-02T13:47:17.193" v="5918"/>
          <ac:spMkLst>
            <pc:docMk/>
            <pc:sldMk cId="2048515753" sldId="271"/>
            <ac:spMk id="2" creationId="{58E8B316-F935-45D3-99B0-6CEF57995F61}"/>
          </ac:spMkLst>
        </pc:spChg>
        <pc:spChg chg="add del mod">
          <ac:chgData name="Wosje, Matthew" userId="be60c699-e31a-4498-9df5-4a23ac657799" providerId="ADAL" clId="{111B3049-2F23-453E-8D11-565FF9FF4821}" dt="2022-12-07T17:26:31.014" v="6856"/>
          <ac:spMkLst>
            <pc:docMk/>
            <pc:sldMk cId="2048515753" sldId="271"/>
            <ac:spMk id="4" creationId="{3372FB2E-8986-4E17-8DDE-6E2FC38EEF5F}"/>
          </ac:spMkLst>
        </pc:spChg>
        <pc:spChg chg="mod">
          <ac:chgData name="Wosje, Matthew" userId="be60c699-e31a-4498-9df5-4a23ac657799" providerId="ADAL" clId="{111B3049-2F23-453E-8D11-565FF9FF4821}" dt="2022-12-07T15:43:12.263" v="6694" actId="20577"/>
          <ac:spMkLst>
            <pc:docMk/>
            <pc:sldMk cId="2048515753" sldId="271"/>
            <ac:spMk id="8" creationId="{4195A094-DE9E-40A3-988F-7F8D25FAAB51}"/>
          </ac:spMkLst>
        </pc:spChg>
        <pc:cxnChg chg="add mod modVis">
          <ac:chgData name="Wosje, Matthew" userId="be60c699-e31a-4498-9df5-4a23ac657799" providerId="ADAL" clId="{111B3049-2F23-453E-8D11-565FF9FF4821}" dt="2022-12-07T17:26:31.034" v="6875"/>
          <ac:cxnSpMkLst>
            <pc:docMk/>
            <pc:sldMk cId="2048515753" sldId="271"/>
            <ac:cxnSpMk id="3" creationId="{706F60DF-8FDD-48BD-BE0F-70B54EC9AC03}"/>
          </ac:cxnSpMkLst>
        </pc:cxnChg>
      </pc:sldChg>
      <pc:sldChg chg="del">
        <pc:chgData name="Wosje, Matthew" userId="be60c699-e31a-4498-9df5-4a23ac657799" providerId="ADAL" clId="{111B3049-2F23-453E-8D11-565FF9FF4821}" dt="2022-11-22T13:17:13.761" v="1516" actId="2696"/>
        <pc:sldMkLst>
          <pc:docMk/>
          <pc:sldMk cId="3147183543" sldId="272"/>
        </pc:sldMkLst>
      </pc:sldChg>
      <pc:sldChg chg="addSp delSp modSp mod ord addCm delCm modCm">
        <pc:chgData name="Wosje, Matthew" userId="be60c699-e31a-4498-9df5-4a23ac657799" providerId="ADAL" clId="{111B3049-2F23-453E-8D11-565FF9FF4821}" dt="2022-12-07T17:26:31.082" v="6916"/>
        <pc:sldMkLst>
          <pc:docMk/>
          <pc:sldMk cId="336933805" sldId="273"/>
        </pc:sldMkLst>
        <pc:spChg chg="mod">
          <ac:chgData name="Wosje, Matthew" userId="be60c699-e31a-4498-9df5-4a23ac657799" providerId="ADAL" clId="{111B3049-2F23-453E-8D11-565FF9FF4821}" dt="2022-12-02T13:47:17.193" v="5918"/>
          <ac:spMkLst>
            <pc:docMk/>
            <pc:sldMk cId="336933805" sldId="273"/>
            <ac:spMk id="2" creationId="{58E8B316-F935-45D3-99B0-6CEF57995F61}"/>
          </ac:spMkLst>
        </pc:spChg>
        <pc:spChg chg="add del mod">
          <ac:chgData name="Wosje, Matthew" userId="be60c699-e31a-4498-9df5-4a23ac657799" providerId="ADAL" clId="{111B3049-2F23-453E-8D11-565FF9FF4821}" dt="2022-12-07T17:26:31.057" v="6897"/>
          <ac:spMkLst>
            <pc:docMk/>
            <pc:sldMk cId="336933805" sldId="273"/>
            <ac:spMk id="4" creationId="{BFE54E37-5CC5-4192-B84A-138CCCB5B4F2}"/>
          </ac:spMkLst>
        </pc:spChg>
        <pc:spChg chg="mod">
          <ac:chgData name="Wosje, Matthew" userId="be60c699-e31a-4498-9df5-4a23ac657799" providerId="ADAL" clId="{111B3049-2F23-453E-8D11-565FF9FF4821}" dt="2022-12-05T13:21:32.926" v="6357" actId="20577"/>
          <ac:spMkLst>
            <pc:docMk/>
            <pc:sldMk cId="336933805" sldId="273"/>
            <ac:spMk id="8" creationId="{4195A094-DE9E-40A3-988F-7F8D25FAAB51}"/>
          </ac:spMkLst>
        </pc:spChg>
        <pc:cxnChg chg="add mod modVis">
          <ac:chgData name="Wosje, Matthew" userId="be60c699-e31a-4498-9df5-4a23ac657799" providerId="ADAL" clId="{111B3049-2F23-453E-8D11-565FF9FF4821}" dt="2022-12-07T17:26:31.082" v="6916"/>
          <ac:cxnSpMkLst>
            <pc:docMk/>
            <pc:sldMk cId="336933805" sldId="273"/>
            <ac:cxnSpMk id="3" creationId="{1E3016B7-3FF4-4386-89A4-8BE9C0422BD2}"/>
          </ac:cxnSpMkLst>
        </pc:cxnChg>
      </pc:sldChg>
      <pc:sldChg chg="modSp mod">
        <pc:chgData name="Wosje, Matthew" userId="be60c699-e31a-4498-9df5-4a23ac657799" providerId="ADAL" clId="{111B3049-2F23-453E-8D11-565FF9FF4821}" dt="2022-11-21T20:21:37.323" v="26" actId="27636"/>
        <pc:sldMkLst>
          <pc:docMk/>
          <pc:sldMk cId="2283739612" sldId="274"/>
        </pc:sldMkLst>
        <pc:spChg chg="mod">
          <ac:chgData name="Wosje, Matthew" userId="be60c699-e31a-4498-9df5-4a23ac657799" providerId="ADAL" clId="{111B3049-2F23-453E-8D11-565FF9FF4821}" dt="2022-11-21T20:21:37.323" v="26" actId="27636"/>
          <ac:spMkLst>
            <pc:docMk/>
            <pc:sldMk cId="2283739612" sldId="274"/>
            <ac:spMk id="8" creationId="{4195A094-DE9E-40A3-988F-7F8D25FAAB51}"/>
          </ac:spMkLst>
        </pc:spChg>
      </pc:sldChg>
      <pc:sldChg chg="addSp delSp modSp mod addCm delCm modCm">
        <pc:chgData name="Wosje, Matthew" userId="be60c699-e31a-4498-9df5-4a23ac657799" providerId="ADAL" clId="{111B3049-2F23-453E-8D11-565FF9FF4821}" dt="2022-12-07T17:26:32.286" v="7231"/>
        <pc:sldMkLst>
          <pc:docMk/>
          <pc:sldMk cId="4135303046" sldId="276"/>
        </pc:sldMkLst>
        <pc:spChg chg="add del mod">
          <ac:chgData name="Wosje, Matthew" userId="be60c699-e31a-4498-9df5-4a23ac657799" providerId="ADAL" clId="{111B3049-2F23-453E-8D11-565FF9FF4821}" dt="2022-12-07T17:26:32.227" v="7212"/>
          <ac:spMkLst>
            <pc:docMk/>
            <pc:sldMk cId="4135303046" sldId="276"/>
            <ac:spMk id="4" creationId="{B9460174-0285-43FC-9C5B-92C7EDC01935}"/>
          </ac:spMkLst>
        </pc:spChg>
        <pc:spChg chg="mod">
          <ac:chgData name="Wosje, Matthew" userId="be60c699-e31a-4498-9df5-4a23ac657799" providerId="ADAL" clId="{111B3049-2F23-453E-8D11-565FF9FF4821}" dt="2022-12-06T18:22:29.355" v="6395" actId="20577"/>
          <ac:spMkLst>
            <pc:docMk/>
            <pc:sldMk cId="4135303046" sldId="276"/>
            <ac:spMk id="8" creationId="{4195A094-DE9E-40A3-988F-7F8D25FAAB51}"/>
          </ac:spMkLst>
        </pc:spChg>
        <pc:cxnChg chg="add mod modVis">
          <ac:chgData name="Wosje, Matthew" userId="be60c699-e31a-4498-9df5-4a23ac657799" providerId="ADAL" clId="{111B3049-2F23-453E-8D11-565FF9FF4821}" dt="2022-12-07T17:26:32.286" v="7231"/>
          <ac:cxnSpMkLst>
            <pc:docMk/>
            <pc:sldMk cId="4135303046" sldId="276"/>
            <ac:cxnSpMk id="3" creationId="{DCCDE345-57C5-4AEB-82B7-D4A39E45BBEF}"/>
          </ac:cxnSpMkLst>
        </pc:cxnChg>
      </pc:sldChg>
      <pc:sldChg chg="addSp delSp modSp mod modNotesTx">
        <pc:chgData name="Wosje, Matthew" userId="be60c699-e31a-4498-9df5-4a23ac657799" providerId="ADAL" clId="{111B3049-2F23-453E-8D11-565FF9FF4821}" dt="2022-12-07T18:53:14.662" v="7771" actId="20577"/>
        <pc:sldMkLst>
          <pc:docMk/>
          <pc:sldMk cId="3881036209" sldId="277"/>
        </pc:sldMkLst>
        <pc:spChg chg="mod">
          <ac:chgData name="Wosje, Matthew" userId="be60c699-e31a-4498-9df5-4a23ac657799" providerId="ADAL" clId="{111B3049-2F23-453E-8D11-565FF9FF4821}" dt="2022-12-01T15:00:36.208" v="3495" actId="255"/>
          <ac:spMkLst>
            <pc:docMk/>
            <pc:sldMk cId="3881036209" sldId="277"/>
            <ac:spMk id="2" creationId="{58E8B316-F935-45D3-99B0-6CEF57995F61}"/>
          </ac:spMkLst>
        </pc:spChg>
        <pc:spChg chg="add del mod">
          <ac:chgData name="Wosje, Matthew" userId="be60c699-e31a-4498-9df5-4a23ac657799" providerId="ADAL" clId="{111B3049-2F23-453E-8D11-565FF9FF4821}" dt="2022-12-07T17:26:32.298" v="7234"/>
          <ac:spMkLst>
            <pc:docMk/>
            <pc:sldMk cId="3881036209" sldId="277"/>
            <ac:spMk id="5" creationId="{B2DAC1F5-EB76-45F6-8636-02EAB3CE1915}"/>
          </ac:spMkLst>
        </pc:spChg>
        <pc:spChg chg="add mod">
          <ac:chgData name="Wosje, Matthew" userId="be60c699-e31a-4498-9df5-4a23ac657799" providerId="ADAL" clId="{111B3049-2F23-453E-8D11-565FF9FF4821}" dt="2022-12-01T15:00:50.864" v="3496" actId="1076"/>
          <ac:spMkLst>
            <pc:docMk/>
            <pc:sldMk cId="3881036209" sldId="277"/>
            <ac:spMk id="6" creationId="{AB227953-5DBB-4AA1-B114-15489EFEF22D}"/>
          </ac:spMkLst>
        </pc:spChg>
        <pc:spChg chg="mod">
          <ac:chgData name="Wosje, Matthew" userId="be60c699-e31a-4498-9df5-4a23ac657799" providerId="ADAL" clId="{111B3049-2F23-453E-8D11-565FF9FF4821}" dt="2022-12-07T18:53:14.662" v="7771" actId="20577"/>
          <ac:spMkLst>
            <pc:docMk/>
            <pc:sldMk cId="3881036209" sldId="277"/>
            <ac:spMk id="8" creationId="{4195A094-DE9E-40A3-988F-7F8D25FAAB51}"/>
          </ac:spMkLst>
        </pc:spChg>
        <pc:grpChg chg="add mod">
          <ac:chgData name="Wosje, Matthew" userId="be60c699-e31a-4498-9df5-4a23ac657799" providerId="ADAL" clId="{111B3049-2F23-453E-8D11-565FF9FF4821}" dt="2022-12-01T15:00:50.864" v="3496" actId="1076"/>
          <ac:grpSpMkLst>
            <pc:docMk/>
            <pc:sldMk cId="3881036209" sldId="277"/>
            <ac:grpSpMk id="4" creationId="{4B86FEC0-0AD4-48C2-AA73-B7DAFCE911C6}"/>
          </ac:grpSpMkLst>
        </pc:grpChg>
        <pc:picChg chg="add mod">
          <ac:chgData name="Wosje, Matthew" userId="be60c699-e31a-4498-9df5-4a23ac657799" providerId="ADAL" clId="{111B3049-2F23-453E-8D11-565FF9FF4821}" dt="2022-12-01T15:00:50.864" v="3496" actId="1076"/>
          <ac:picMkLst>
            <pc:docMk/>
            <pc:sldMk cId="3881036209" sldId="277"/>
            <ac:picMk id="5" creationId="{7150E689-9C76-4351-8811-8F3D9D8EA83C}"/>
          </ac:picMkLst>
        </pc:picChg>
        <pc:cxnChg chg="add mod modVis">
          <ac:chgData name="Wosje, Matthew" userId="be60c699-e31a-4498-9df5-4a23ac657799" providerId="ADAL" clId="{111B3049-2F23-453E-8D11-565FF9FF4821}" dt="2022-12-07T17:26:32.325" v="7253"/>
          <ac:cxnSpMkLst>
            <pc:docMk/>
            <pc:sldMk cId="3881036209" sldId="277"/>
            <ac:cxnSpMk id="3" creationId="{7D7953DD-B85E-4301-8669-168A523E1E3B}"/>
          </ac:cxnSpMkLst>
        </pc:cxnChg>
      </pc:sldChg>
      <pc:sldChg chg="addSp delSp modSp mod ord">
        <pc:chgData name="Wosje, Matthew" userId="be60c699-e31a-4498-9df5-4a23ac657799" providerId="ADAL" clId="{111B3049-2F23-453E-8D11-565FF9FF4821}" dt="2022-12-07T17:26:32.367" v="7275"/>
        <pc:sldMkLst>
          <pc:docMk/>
          <pc:sldMk cId="1859967209" sldId="278"/>
        </pc:sldMkLst>
        <pc:spChg chg="mod">
          <ac:chgData name="Wosje, Matthew" userId="be60c699-e31a-4498-9df5-4a23ac657799" providerId="ADAL" clId="{111B3049-2F23-453E-8D11-565FF9FF4821}" dt="2022-12-01T20:30:05.702" v="5202" actId="20577"/>
          <ac:spMkLst>
            <pc:docMk/>
            <pc:sldMk cId="1859967209" sldId="278"/>
            <ac:spMk id="2" creationId="{58E8B316-F935-45D3-99B0-6CEF57995F61}"/>
          </ac:spMkLst>
        </pc:spChg>
        <pc:spChg chg="add del mod">
          <ac:chgData name="Wosje, Matthew" userId="be60c699-e31a-4498-9df5-4a23ac657799" providerId="ADAL" clId="{111B3049-2F23-453E-8D11-565FF9FF4821}" dt="2022-12-07T17:26:32.335" v="7256"/>
          <ac:spMkLst>
            <pc:docMk/>
            <pc:sldMk cId="1859967209" sldId="278"/>
            <ac:spMk id="4" creationId="{80BF14CA-A64F-4DDE-BE96-F523AFEC459B}"/>
          </ac:spMkLst>
        </pc:spChg>
        <pc:spChg chg="mod">
          <ac:chgData name="Wosje, Matthew" userId="be60c699-e31a-4498-9df5-4a23ac657799" providerId="ADAL" clId="{111B3049-2F23-453E-8D11-565FF9FF4821}" dt="2022-12-02T13:47:17.193" v="5918"/>
          <ac:spMkLst>
            <pc:docMk/>
            <pc:sldMk cId="1859967209" sldId="278"/>
            <ac:spMk id="8" creationId="{4195A094-DE9E-40A3-988F-7F8D25FAAB51}"/>
          </ac:spMkLst>
        </pc:spChg>
        <pc:cxnChg chg="add mod modVis">
          <ac:chgData name="Wosje, Matthew" userId="be60c699-e31a-4498-9df5-4a23ac657799" providerId="ADAL" clId="{111B3049-2F23-453E-8D11-565FF9FF4821}" dt="2022-12-07T17:26:32.367" v="7275"/>
          <ac:cxnSpMkLst>
            <pc:docMk/>
            <pc:sldMk cId="1859967209" sldId="278"/>
            <ac:cxnSpMk id="3" creationId="{47A15B5C-16C3-445B-9ED0-BC55D1F0F34F}"/>
          </ac:cxnSpMkLst>
        </pc:cxnChg>
      </pc:sldChg>
      <pc:sldChg chg="addSp delSp modSp mod ord">
        <pc:chgData name="Wosje, Matthew" userId="be60c699-e31a-4498-9df5-4a23ac657799" providerId="ADAL" clId="{111B3049-2F23-453E-8D11-565FF9FF4821}" dt="2022-12-07T17:26:32.572" v="7385"/>
        <pc:sldMkLst>
          <pc:docMk/>
          <pc:sldMk cId="2188365149" sldId="279"/>
        </pc:sldMkLst>
        <pc:spChg chg="mod">
          <ac:chgData name="Wosje, Matthew" userId="be60c699-e31a-4498-9df5-4a23ac657799" providerId="ADAL" clId="{111B3049-2F23-453E-8D11-565FF9FF4821}" dt="2022-12-01T14:26:50.536" v="3203" actId="20577"/>
          <ac:spMkLst>
            <pc:docMk/>
            <pc:sldMk cId="2188365149" sldId="279"/>
            <ac:spMk id="2" creationId="{58E8B316-F935-45D3-99B0-6CEF57995F61}"/>
          </ac:spMkLst>
        </pc:spChg>
        <pc:spChg chg="add del mod">
          <ac:chgData name="Wosje, Matthew" userId="be60c699-e31a-4498-9df5-4a23ac657799" providerId="ADAL" clId="{111B3049-2F23-453E-8D11-565FF9FF4821}" dt="2022-12-07T17:26:32.563" v="7366"/>
          <ac:spMkLst>
            <pc:docMk/>
            <pc:sldMk cId="2188365149" sldId="279"/>
            <ac:spMk id="5" creationId="{EAE3050E-75FF-4282-ADE6-7521F1C61D43}"/>
          </ac:spMkLst>
        </pc:spChg>
        <pc:spChg chg="mod">
          <ac:chgData name="Wosje, Matthew" userId="be60c699-e31a-4498-9df5-4a23ac657799" providerId="ADAL" clId="{111B3049-2F23-453E-8D11-565FF9FF4821}" dt="2022-12-02T13:47:17.193" v="5918"/>
          <ac:spMkLst>
            <pc:docMk/>
            <pc:sldMk cId="2188365149" sldId="279"/>
            <ac:spMk id="8" creationId="{4195A094-DE9E-40A3-988F-7F8D25FAAB51}"/>
          </ac:spMkLst>
        </pc:spChg>
        <pc:cxnChg chg="add mod modVis">
          <ac:chgData name="Wosje, Matthew" userId="be60c699-e31a-4498-9df5-4a23ac657799" providerId="ADAL" clId="{111B3049-2F23-453E-8D11-565FF9FF4821}" dt="2022-12-07T17:26:32.572" v="7385"/>
          <ac:cxnSpMkLst>
            <pc:docMk/>
            <pc:sldMk cId="2188365149" sldId="279"/>
            <ac:cxnSpMk id="3" creationId="{AD7CA09A-9961-4E54-AFB2-1BCF91B4C305}"/>
          </ac:cxnSpMkLst>
        </pc:cxnChg>
      </pc:sldChg>
      <pc:sldChg chg="addSp delSp modSp mod">
        <pc:chgData name="Wosje, Matthew" userId="be60c699-e31a-4498-9df5-4a23ac657799" providerId="ADAL" clId="{111B3049-2F23-453E-8D11-565FF9FF4821}" dt="2022-12-07T17:26:32.523" v="7341"/>
        <pc:sldMkLst>
          <pc:docMk/>
          <pc:sldMk cId="1008803625" sldId="280"/>
        </pc:sldMkLst>
        <pc:spChg chg="mod">
          <ac:chgData name="Wosje, Matthew" userId="be60c699-e31a-4498-9df5-4a23ac657799" providerId="ADAL" clId="{111B3049-2F23-453E-8D11-565FF9FF4821}" dt="2022-12-02T13:47:17.351" v="5922" actId="27636"/>
          <ac:spMkLst>
            <pc:docMk/>
            <pc:sldMk cId="1008803625" sldId="280"/>
            <ac:spMk id="2" creationId="{58E8B316-F935-45D3-99B0-6CEF57995F61}"/>
          </ac:spMkLst>
        </pc:spChg>
        <pc:spChg chg="add mod">
          <ac:chgData name="Wosje, Matthew" userId="be60c699-e31a-4498-9df5-4a23ac657799" providerId="ADAL" clId="{111B3049-2F23-453E-8D11-565FF9FF4821}" dt="2022-11-30T22:51:42.192" v="2815" actId="1036"/>
          <ac:spMkLst>
            <pc:docMk/>
            <pc:sldMk cId="1008803625" sldId="280"/>
            <ac:spMk id="4" creationId="{DB4AA816-5C7F-4BFC-BE40-B64A35A2ADF7}"/>
          </ac:spMkLst>
        </pc:spChg>
        <pc:spChg chg="mod">
          <ac:chgData name="Wosje, Matthew" userId="be60c699-e31a-4498-9df5-4a23ac657799" providerId="ADAL" clId="{111B3049-2F23-453E-8D11-565FF9FF4821}" dt="2022-12-01T14:00:06.149" v="2825" actId="1076"/>
          <ac:spMkLst>
            <pc:docMk/>
            <pc:sldMk cId="1008803625" sldId="280"/>
            <ac:spMk id="7" creationId="{3FF50B6A-9DB0-4045-A734-4583B94BF952}"/>
          </ac:spMkLst>
        </pc:spChg>
        <pc:spChg chg="mod">
          <ac:chgData name="Wosje, Matthew" userId="be60c699-e31a-4498-9df5-4a23ac657799" providerId="ADAL" clId="{111B3049-2F23-453E-8D11-565FF9FF4821}" dt="2022-12-02T13:47:17.350" v="5921" actId="27636"/>
          <ac:spMkLst>
            <pc:docMk/>
            <pc:sldMk cId="1008803625" sldId="280"/>
            <ac:spMk id="8" creationId="{4195A094-DE9E-40A3-988F-7F8D25FAAB51}"/>
          </ac:spMkLst>
        </pc:spChg>
        <pc:spChg chg="add del mod">
          <ac:chgData name="Wosje, Matthew" userId="be60c699-e31a-4498-9df5-4a23ac657799" providerId="ADAL" clId="{111B3049-2F23-453E-8D11-565FF9FF4821}" dt="2022-12-07T17:26:32.456" v="7322"/>
          <ac:spMkLst>
            <pc:docMk/>
            <pc:sldMk cId="1008803625" sldId="280"/>
            <ac:spMk id="11" creationId="{22E62B49-29ED-4AEB-8B34-107D386CB76A}"/>
          </ac:spMkLst>
        </pc:spChg>
        <pc:grpChg chg="add mod">
          <ac:chgData name="Wosje, Matthew" userId="be60c699-e31a-4498-9df5-4a23ac657799" providerId="ADAL" clId="{111B3049-2F23-453E-8D11-565FF9FF4821}" dt="2022-12-01T14:00:06.149" v="2825" actId="1076"/>
          <ac:grpSpMkLst>
            <pc:docMk/>
            <pc:sldMk cId="1008803625" sldId="280"/>
            <ac:grpSpMk id="5" creationId="{A8CC86F3-0F04-4C8F-999B-A750D0728ACF}"/>
          </ac:grpSpMkLst>
        </pc:grpChg>
        <pc:picChg chg="mod">
          <ac:chgData name="Wosje, Matthew" userId="be60c699-e31a-4498-9df5-4a23ac657799" providerId="ADAL" clId="{111B3049-2F23-453E-8D11-565FF9FF4821}" dt="2022-12-01T14:00:06.149" v="2825" actId="1076"/>
          <ac:picMkLst>
            <pc:docMk/>
            <pc:sldMk cId="1008803625" sldId="280"/>
            <ac:picMk id="6" creationId="{F5704FF0-487F-47C8-94E9-900223BC7F27}"/>
          </ac:picMkLst>
        </pc:picChg>
        <pc:picChg chg="add del">
          <ac:chgData name="Wosje, Matthew" userId="be60c699-e31a-4498-9df5-4a23ac657799" providerId="ADAL" clId="{111B3049-2F23-453E-8D11-565FF9FF4821}" dt="2022-12-07T15:46:56.714" v="6777" actId="478"/>
          <ac:picMkLst>
            <pc:docMk/>
            <pc:sldMk cId="1008803625" sldId="280"/>
            <ac:picMk id="9" creationId="{47BBB9FA-AFDE-4848-B280-8BA722D0A6A0}"/>
          </ac:picMkLst>
        </pc:picChg>
        <pc:picChg chg="add del">
          <ac:chgData name="Wosje, Matthew" userId="be60c699-e31a-4498-9df5-4a23ac657799" providerId="ADAL" clId="{111B3049-2F23-453E-8D11-565FF9FF4821}" dt="2022-12-07T15:46:56.300" v="6776" actId="478"/>
          <ac:picMkLst>
            <pc:docMk/>
            <pc:sldMk cId="1008803625" sldId="280"/>
            <ac:picMk id="10" creationId="{E359E99B-E997-46D8-9058-B049380C90A4}"/>
          </ac:picMkLst>
        </pc:picChg>
        <pc:cxnChg chg="add mod modVis">
          <ac:chgData name="Wosje, Matthew" userId="be60c699-e31a-4498-9df5-4a23ac657799" providerId="ADAL" clId="{111B3049-2F23-453E-8D11-565FF9FF4821}" dt="2022-12-07T17:26:32.523" v="7341"/>
          <ac:cxnSpMkLst>
            <pc:docMk/>
            <pc:sldMk cId="1008803625" sldId="280"/>
            <ac:cxnSpMk id="3" creationId="{933B74F9-2C2F-4D4F-B0C5-4D4013701A81}"/>
          </ac:cxnSpMkLst>
        </pc:cxnChg>
      </pc:sldChg>
      <pc:sldChg chg="addSp delSp modSp mod ord">
        <pc:chgData name="Wosje, Matthew" userId="be60c699-e31a-4498-9df5-4a23ac657799" providerId="ADAL" clId="{111B3049-2F23-453E-8D11-565FF9FF4821}" dt="2022-12-07T17:26:32.555" v="7363"/>
        <pc:sldMkLst>
          <pc:docMk/>
          <pc:sldMk cId="4227751429" sldId="281"/>
        </pc:sldMkLst>
        <pc:spChg chg="mod">
          <ac:chgData name="Wosje, Matthew" userId="be60c699-e31a-4498-9df5-4a23ac657799" providerId="ADAL" clId="{111B3049-2F23-453E-8D11-565FF9FF4821}" dt="2022-11-21T20:52:30.178" v="294"/>
          <ac:spMkLst>
            <pc:docMk/>
            <pc:sldMk cId="4227751429" sldId="281"/>
            <ac:spMk id="2" creationId="{58E8B316-F935-45D3-99B0-6CEF57995F61}"/>
          </ac:spMkLst>
        </pc:spChg>
        <pc:spChg chg="add del mod">
          <ac:chgData name="Wosje, Matthew" userId="be60c699-e31a-4498-9df5-4a23ac657799" providerId="ADAL" clId="{111B3049-2F23-453E-8D11-565FF9FF4821}" dt="2022-12-07T17:26:32.530" v="7344"/>
          <ac:spMkLst>
            <pc:docMk/>
            <pc:sldMk cId="4227751429" sldId="281"/>
            <ac:spMk id="4" creationId="{22293A6A-DBA1-4B08-893A-8C61D02ED166}"/>
          </ac:spMkLst>
        </pc:spChg>
        <pc:spChg chg="mod">
          <ac:chgData name="Wosje, Matthew" userId="be60c699-e31a-4498-9df5-4a23ac657799" providerId="ADAL" clId="{111B3049-2F23-453E-8D11-565FF9FF4821}" dt="2022-12-06T18:22:58.428" v="6399" actId="20577"/>
          <ac:spMkLst>
            <pc:docMk/>
            <pc:sldMk cId="4227751429" sldId="281"/>
            <ac:spMk id="8" creationId="{4195A094-DE9E-40A3-988F-7F8D25FAAB51}"/>
          </ac:spMkLst>
        </pc:spChg>
        <pc:cxnChg chg="add mod modVis">
          <ac:chgData name="Wosje, Matthew" userId="be60c699-e31a-4498-9df5-4a23ac657799" providerId="ADAL" clId="{111B3049-2F23-453E-8D11-565FF9FF4821}" dt="2022-12-07T17:26:32.555" v="7363"/>
          <ac:cxnSpMkLst>
            <pc:docMk/>
            <pc:sldMk cId="4227751429" sldId="281"/>
            <ac:cxnSpMk id="3" creationId="{9F6ED5F5-5F68-46AF-BCC1-D5C9EABA7C64}"/>
          </ac:cxnSpMkLst>
        </pc:cxnChg>
      </pc:sldChg>
      <pc:sldChg chg="del">
        <pc:chgData name="Wosje, Matthew" userId="be60c699-e31a-4498-9df5-4a23ac657799" providerId="ADAL" clId="{111B3049-2F23-453E-8D11-565FF9FF4821}" dt="2022-11-21T20:57:34.420" v="330" actId="2696"/>
        <pc:sldMkLst>
          <pc:docMk/>
          <pc:sldMk cId="3557843488" sldId="282"/>
        </pc:sldMkLst>
      </pc:sldChg>
      <pc:sldChg chg="modSp mod">
        <pc:chgData name="Wosje, Matthew" userId="be60c699-e31a-4498-9df5-4a23ac657799" providerId="ADAL" clId="{111B3049-2F23-453E-8D11-565FF9FF4821}" dt="2022-12-02T15:24:41.478" v="6029" actId="207"/>
        <pc:sldMkLst>
          <pc:docMk/>
          <pc:sldMk cId="3841929602" sldId="283"/>
        </pc:sldMkLst>
        <pc:spChg chg="mod">
          <ac:chgData name="Wosje, Matthew" userId="be60c699-e31a-4498-9df5-4a23ac657799" providerId="ADAL" clId="{111B3049-2F23-453E-8D11-565FF9FF4821}" dt="2022-12-02T13:47:17.193" v="5918"/>
          <ac:spMkLst>
            <pc:docMk/>
            <pc:sldMk cId="3841929602" sldId="283"/>
            <ac:spMk id="2" creationId="{58E8B316-F935-45D3-99B0-6CEF57995F61}"/>
          </ac:spMkLst>
        </pc:spChg>
        <pc:spChg chg="mod">
          <ac:chgData name="Wosje, Matthew" userId="be60c699-e31a-4498-9df5-4a23ac657799" providerId="ADAL" clId="{111B3049-2F23-453E-8D11-565FF9FF4821}" dt="2022-12-02T15:23:52.135" v="6026" actId="14100"/>
          <ac:spMkLst>
            <pc:docMk/>
            <pc:sldMk cId="3841929602" sldId="283"/>
            <ac:spMk id="4" creationId="{C709D664-8B67-45A2-9F74-BDC18B17CC05}"/>
          </ac:spMkLst>
        </pc:spChg>
        <pc:spChg chg="mod">
          <ac:chgData name="Wosje, Matthew" userId="be60c699-e31a-4498-9df5-4a23ac657799" providerId="ADAL" clId="{111B3049-2F23-453E-8D11-565FF9FF4821}" dt="2022-12-02T15:24:41.478" v="6029" actId="207"/>
          <ac:spMkLst>
            <pc:docMk/>
            <pc:sldMk cId="3841929602" sldId="283"/>
            <ac:spMk id="8" creationId="{4195A094-DE9E-40A3-988F-7F8D25FAAB51}"/>
          </ac:spMkLst>
        </pc:spChg>
      </pc:sldChg>
      <pc:sldChg chg="addSp delSp modSp mod">
        <pc:chgData name="Wosje, Matthew" userId="be60c699-e31a-4498-9df5-4a23ac657799" providerId="ADAL" clId="{111B3049-2F23-453E-8D11-565FF9FF4821}" dt="2022-12-07T17:26:32.630" v="7429"/>
        <pc:sldMkLst>
          <pc:docMk/>
          <pc:sldMk cId="2135112234" sldId="284"/>
        </pc:sldMkLst>
        <pc:spChg chg="add del mod">
          <ac:chgData name="Wosje, Matthew" userId="be60c699-e31a-4498-9df5-4a23ac657799" providerId="ADAL" clId="{111B3049-2F23-453E-8D11-565FF9FF4821}" dt="2022-12-07T17:26:32.607" v="7410"/>
          <ac:spMkLst>
            <pc:docMk/>
            <pc:sldMk cId="2135112234" sldId="284"/>
            <ac:spMk id="4" creationId="{6E92AE05-0B3D-4E2A-BF6D-26BFBAB5C6AA}"/>
          </ac:spMkLst>
        </pc:spChg>
        <pc:spChg chg="mod">
          <ac:chgData name="Wosje, Matthew" userId="be60c699-e31a-4498-9df5-4a23ac657799" providerId="ADAL" clId="{111B3049-2F23-453E-8D11-565FF9FF4821}" dt="2022-12-06T19:26:39.959" v="6492"/>
          <ac:spMkLst>
            <pc:docMk/>
            <pc:sldMk cId="2135112234" sldId="284"/>
            <ac:spMk id="8" creationId="{4195A094-DE9E-40A3-988F-7F8D25FAAB51}"/>
          </ac:spMkLst>
        </pc:spChg>
        <pc:cxnChg chg="add mod modVis">
          <ac:chgData name="Wosje, Matthew" userId="be60c699-e31a-4498-9df5-4a23ac657799" providerId="ADAL" clId="{111B3049-2F23-453E-8D11-565FF9FF4821}" dt="2022-12-07T17:26:32.630" v="7429"/>
          <ac:cxnSpMkLst>
            <pc:docMk/>
            <pc:sldMk cId="2135112234" sldId="284"/>
            <ac:cxnSpMk id="3" creationId="{47D1C901-DBD4-459B-B308-8EF68EBC49E6}"/>
          </ac:cxnSpMkLst>
        </pc:cxnChg>
      </pc:sldChg>
      <pc:sldChg chg="addSp delSp modSp mod ord modNotesTx">
        <pc:chgData name="Wosje, Matthew" userId="be60c699-e31a-4498-9df5-4a23ac657799" providerId="ADAL" clId="{111B3049-2F23-453E-8D11-565FF9FF4821}" dt="2022-12-07T19:21:30.926" v="7866" actId="20577"/>
        <pc:sldMkLst>
          <pc:docMk/>
          <pc:sldMk cId="1823610698" sldId="285"/>
        </pc:sldMkLst>
        <pc:spChg chg="add del mod">
          <ac:chgData name="Wosje, Matthew" userId="be60c699-e31a-4498-9df5-4a23ac657799" providerId="ADAL" clId="{111B3049-2F23-453E-8D11-565FF9FF4821}" dt="2022-12-07T17:26:32.848" v="7564"/>
          <ac:spMkLst>
            <pc:docMk/>
            <pc:sldMk cId="1823610698" sldId="285"/>
            <ac:spMk id="4" creationId="{DD4D722D-1846-4713-8B22-B216277D93EB}"/>
          </ac:spMkLst>
        </pc:spChg>
        <pc:spChg chg="mod">
          <ac:chgData name="Wosje, Matthew" userId="be60c699-e31a-4498-9df5-4a23ac657799" providerId="ADAL" clId="{111B3049-2F23-453E-8D11-565FF9FF4821}" dt="2022-12-06T19:30:12.696" v="6506"/>
          <ac:spMkLst>
            <pc:docMk/>
            <pc:sldMk cId="1823610698" sldId="285"/>
            <ac:spMk id="8" creationId="{4195A094-DE9E-40A3-988F-7F8D25FAAB51}"/>
          </ac:spMkLst>
        </pc:spChg>
        <pc:cxnChg chg="add mod modVis">
          <ac:chgData name="Wosje, Matthew" userId="be60c699-e31a-4498-9df5-4a23ac657799" providerId="ADAL" clId="{111B3049-2F23-453E-8D11-565FF9FF4821}" dt="2022-12-07T17:26:32.862" v="7583"/>
          <ac:cxnSpMkLst>
            <pc:docMk/>
            <pc:sldMk cId="1823610698" sldId="285"/>
            <ac:cxnSpMk id="3" creationId="{5E3551E2-BA2E-4BCB-8522-B2C72853B2D0}"/>
          </ac:cxnSpMkLst>
        </pc:cxnChg>
      </pc:sldChg>
      <pc:sldChg chg="addSp delSp modSp mod ord">
        <pc:chgData name="Wosje, Matthew" userId="be60c699-e31a-4498-9df5-4a23ac657799" providerId="ADAL" clId="{111B3049-2F23-453E-8D11-565FF9FF4821}" dt="2022-12-07T17:26:32.690" v="7451"/>
        <pc:sldMkLst>
          <pc:docMk/>
          <pc:sldMk cId="212400805" sldId="286"/>
        </pc:sldMkLst>
        <pc:spChg chg="add del mod">
          <ac:chgData name="Wosje, Matthew" userId="be60c699-e31a-4498-9df5-4a23ac657799" providerId="ADAL" clId="{111B3049-2F23-453E-8D11-565FF9FF4821}" dt="2022-12-07T17:26:32.637" v="7432"/>
          <ac:spMkLst>
            <pc:docMk/>
            <pc:sldMk cId="212400805" sldId="286"/>
            <ac:spMk id="4" creationId="{2B064190-0D0F-463B-8CA3-85F0430E41F2}"/>
          </ac:spMkLst>
        </pc:spChg>
        <pc:spChg chg="mod">
          <ac:chgData name="Wosje, Matthew" userId="be60c699-e31a-4498-9df5-4a23ac657799" providerId="ADAL" clId="{111B3049-2F23-453E-8D11-565FF9FF4821}" dt="2022-12-06T19:28:23.760" v="6500" actId="5793"/>
          <ac:spMkLst>
            <pc:docMk/>
            <pc:sldMk cId="212400805" sldId="286"/>
            <ac:spMk id="8" creationId="{4195A094-DE9E-40A3-988F-7F8D25FAAB51}"/>
          </ac:spMkLst>
        </pc:spChg>
        <pc:cxnChg chg="add mod modVis">
          <ac:chgData name="Wosje, Matthew" userId="be60c699-e31a-4498-9df5-4a23ac657799" providerId="ADAL" clId="{111B3049-2F23-453E-8D11-565FF9FF4821}" dt="2022-12-07T17:26:32.690" v="7451"/>
          <ac:cxnSpMkLst>
            <pc:docMk/>
            <pc:sldMk cId="212400805" sldId="286"/>
            <ac:cxnSpMk id="3" creationId="{ED5C4BF6-09D5-43E4-AB2C-C1214963BE13}"/>
          </ac:cxnSpMkLst>
        </pc:cxnChg>
      </pc:sldChg>
      <pc:sldChg chg="addSp delSp modSp mod ord">
        <pc:chgData name="Wosje, Matthew" userId="be60c699-e31a-4498-9df5-4a23ac657799" providerId="ADAL" clId="{111B3049-2F23-453E-8D11-565FF9FF4821}" dt="2022-12-07T17:26:32.727" v="7473"/>
        <pc:sldMkLst>
          <pc:docMk/>
          <pc:sldMk cId="2634369866" sldId="287"/>
        </pc:sldMkLst>
        <pc:spChg chg="add del mod">
          <ac:chgData name="Wosje, Matthew" userId="be60c699-e31a-4498-9df5-4a23ac657799" providerId="ADAL" clId="{111B3049-2F23-453E-8D11-565FF9FF4821}" dt="2022-12-07T17:26:32.700" v="7454"/>
          <ac:spMkLst>
            <pc:docMk/>
            <pc:sldMk cId="2634369866" sldId="287"/>
            <ac:spMk id="4" creationId="{6948F88C-323A-40BD-BE32-635390B57239}"/>
          </ac:spMkLst>
        </pc:spChg>
        <pc:spChg chg="mod">
          <ac:chgData name="Wosje, Matthew" userId="be60c699-e31a-4498-9df5-4a23ac657799" providerId="ADAL" clId="{111B3049-2F23-453E-8D11-565FF9FF4821}" dt="2022-12-06T19:27:22.678" v="6494"/>
          <ac:spMkLst>
            <pc:docMk/>
            <pc:sldMk cId="2634369866" sldId="287"/>
            <ac:spMk id="8" creationId="{4195A094-DE9E-40A3-988F-7F8D25FAAB51}"/>
          </ac:spMkLst>
        </pc:spChg>
        <pc:cxnChg chg="add mod modVis">
          <ac:chgData name="Wosje, Matthew" userId="be60c699-e31a-4498-9df5-4a23ac657799" providerId="ADAL" clId="{111B3049-2F23-453E-8D11-565FF9FF4821}" dt="2022-12-07T17:26:32.727" v="7473"/>
          <ac:cxnSpMkLst>
            <pc:docMk/>
            <pc:sldMk cId="2634369866" sldId="287"/>
            <ac:cxnSpMk id="3" creationId="{E99B6411-9E23-4196-B4AF-A8EE934D3E21}"/>
          </ac:cxnSpMkLst>
        </pc:cxnChg>
      </pc:sldChg>
      <pc:sldChg chg="addSp delSp modSp mod">
        <pc:chgData name="Wosje, Matthew" userId="be60c699-e31a-4498-9df5-4a23ac657799" providerId="ADAL" clId="{111B3049-2F23-453E-8D11-565FF9FF4821}" dt="2022-12-07T17:26:32.751" v="7495"/>
        <pc:sldMkLst>
          <pc:docMk/>
          <pc:sldMk cId="2025068428" sldId="288"/>
        </pc:sldMkLst>
        <pc:spChg chg="add del mod">
          <ac:chgData name="Wosje, Matthew" userId="be60c699-e31a-4498-9df5-4a23ac657799" providerId="ADAL" clId="{111B3049-2F23-453E-8D11-565FF9FF4821}" dt="2022-12-07T17:26:32.736" v="7476"/>
          <ac:spMkLst>
            <pc:docMk/>
            <pc:sldMk cId="2025068428" sldId="288"/>
            <ac:spMk id="4" creationId="{AA1B95C7-8AF1-435B-B6E3-2BDF8664A285}"/>
          </ac:spMkLst>
        </pc:spChg>
        <pc:spChg chg="mod">
          <ac:chgData name="Wosje, Matthew" userId="be60c699-e31a-4498-9df5-4a23ac657799" providerId="ADAL" clId="{111B3049-2F23-453E-8D11-565FF9FF4821}" dt="2022-12-06T19:28:14.774" v="6498" actId="5793"/>
          <ac:spMkLst>
            <pc:docMk/>
            <pc:sldMk cId="2025068428" sldId="288"/>
            <ac:spMk id="8" creationId="{4195A094-DE9E-40A3-988F-7F8D25FAAB51}"/>
          </ac:spMkLst>
        </pc:spChg>
        <pc:cxnChg chg="add mod modVis">
          <ac:chgData name="Wosje, Matthew" userId="be60c699-e31a-4498-9df5-4a23ac657799" providerId="ADAL" clId="{111B3049-2F23-453E-8D11-565FF9FF4821}" dt="2022-12-07T17:26:32.751" v="7495"/>
          <ac:cxnSpMkLst>
            <pc:docMk/>
            <pc:sldMk cId="2025068428" sldId="288"/>
            <ac:cxnSpMk id="3" creationId="{1E097CA5-73C5-4F35-8454-6F9D50B85E2C}"/>
          </ac:cxnSpMkLst>
        </pc:cxnChg>
      </pc:sldChg>
      <pc:sldChg chg="modSp del mod ord">
        <pc:chgData name="Wosje, Matthew" userId="be60c699-e31a-4498-9df5-4a23ac657799" providerId="ADAL" clId="{111B3049-2F23-453E-8D11-565FF9FF4821}" dt="2022-12-07T16:12:28.799" v="6781" actId="2696"/>
        <pc:sldMkLst>
          <pc:docMk/>
          <pc:sldMk cId="2845018769" sldId="289"/>
        </pc:sldMkLst>
        <pc:spChg chg="mod">
          <ac:chgData name="Wosje, Matthew" userId="be60c699-e31a-4498-9df5-4a23ac657799" providerId="ADAL" clId="{111B3049-2F23-453E-8D11-565FF9FF4821}" dt="2022-12-06T19:30:26.274" v="6512" actId="5793"/>
          <ac:spMkLst>
            <pc:docMk/>
            <pc:sldMk cId="2845018769" sldId="289"/>
            <ac:spMk id="8" creationId="{4195A094-DE9E-40A3-988F-7F8D25FAAB51}"/>
          </ac:spMkLst>
        </pc:spChg>
      </pc:sldChg>
      <pc:sldChg chg="addSp delSp modSp mod ord modNotesTx">
        <pc:chgData name="Wosje, Matthew" userId="be60c699-e31a-4498-9df5-4a23ac657799" providerId="ADAL" clId="{111B3049-2F23-453E-8D11-565FF9FF4821}" dt="2022-12-07T17:26:32.782" v="7517"/>
        <pc:sldMkLst>
          <pc:docMk/>
          <pc:sldMk cId="2095180167" sldId="290"/>
        </pc:sldMkLst>
        <pc:spChg chg="add del mod">
          <ac:chgData name="Wosje, Matthew" userId="be60c699-e31a-4498-9df5-4a23ac657799" providerId="ADAL" clId="{111B3049-2F23-453E-8D11-565FF9FF4821}" dt="2022-12-07T17:26:32.761" v="7498"/>
          <ac:spMkLst>
            <pc:docMk/>
            <pc:sldMk cId="2095180167" sldId="290"/>
            <ac:spMk id="4" creationId="{60055432-1B48-4FEE-8498-C2FF6F6F5BBA}"/>
          </ac:spMkLst>
        </pc:spChg>
        <pc:spChg chg="mod">
          <ac:chgData name="Wosje, Matthew" userId="be60c699-e31a-4498-9df5-4a23ac657799" providerId="ADAL" clId="{111B3049-2F23-453E-8D11-565FF9FF4821}" dt="2022-12-06T19:30:21.728" v="6510" actId="5793"/>
          <ac:spMkLst>
            <pc:docMk/>
            <pc:sldMk cId="2095180167" sldId="290"/>
            <ac:spMk id="8" creationId="{4195A094-DE9E-40A3-988F-7F8D25FAAB51}"/>
          </ac:spMkLst>
        </pc:spChg>
        <pc:cxnChg chg="add mod modVis">
          <ac:chgData name="Wosje, Matthew" userId="be60c699-e31a-4498-9df5-4a23ac657799" providerId="ADAL" clId="{111B3049-2F23-453E-8D11-565FF9FF4821}" dt="2022-12-07T17:26:32.782" v="7517"/>
          <ac:cxnSpMkLst>
            <pc:docMk/>
            <pc:sldMk cId="2095180167" sldId="290"/>
            <ac:cxnSpMk id="3" creationId="{F7411AAA-2318-4AC2-9BFD-1C00DCFC9C15}"/>
          </ac:cxnSpMkLst>
        </pc:cxnChg>
      </pc:sldChg>
      <pc:sldChg chg="modSp del mod ord">
        <pc:chgData name="Wosje, Matthew" userId="be60c699-e31a-4498-9df5-4a23ac657799" providerId="ADAL" clId="{111B3049-2F23-453E-8D11-565FF9FF4821}" dt="2022-12-02T16:51:35.372" v="6239" actId="2696"/>
        <pc:sldMkLst>
          <pc:docMk/>
          <pc:sldMk cId="3429382727" sldId="291"/>
        </pc:sldMkLst>
        <pc:spChg chg="mod">
          <ac:chgData name="Wosje, Matthew" userId="be60c699-e31a-4498-9df5-4a23ac657799" providerId="ADAL" clId="{111B3049-2F23-453E-8D11-565FF9FF4821}" dt="2022-12-02T16:51:25.511" v="6238" actId="20577"/>
          <ac:spMkLst>
            <pc:docMk/>
            <pc:sldMk cId="3429382727" sldId="291"/>
            <ac:spMk id="8" creationId="{4195A094-DE9E-40A3-988F-7F8D25FAAB51}"/>
          </ac:spMkLst>
        </pc:spChg>
      </pc:sldChg>
      <pc:sldChg chg="addSp delSp modSp mod ord">
        <pc:chgData name="Wosje, Matthew" userId="be60c699-e31a-4498-9df5-4a23ac657799" providerId="ADAL" clId="{111B3049-2F23-453E-8D11-565FF9FF4821}" dt="2022-12-07T17:26:32.816" v="7539"/>
        <pc:sldMkLst>
          <pc:docMk/>
          <pc:sldMk cId="3636853634" sldId="292"/>
        </pc:sldMkLst>
        <pc:spChg chg="del mod">
          <ac:chgData name="Wosje, Matthew" userId="be60c699-e31a-4498-9df5-4a23ac657799" providerId="ADAL" clId="{111B3049-2F23-453E-8D11-565FF9FF4821}" dt="2022-12-06T19:29:43.286" v="6505" actId="478"/>
          <ac:spMkLst>
            <pc:docMk/>
            <pc:sldMk cId="3636853634" sldId="292"/>
            <ac:spMk id="4" creationId="{50E38E0E-9726-4167-8570-B4B2717D46A8}"/>
          </ac:spMkLst>
        </pc:spChg>
        <pc:spChg chg="add del mod">
          <ac:chgData name="Wosje, Matthew" userId="be60c699-e31a-4498-9df5-4a23ac657799" providerId="ADAL" clId="{111B3049-2F23-453E-8D11-565FF9FF4821}" dt="2022-12-07T17:26:32.789" v="7520"/>
          <ac:spMkLst>
            <pc:docMk/>
            <pc:sldMk cId="3636853634" sldId="292"/>
            <ac:spMk id="5" creationId="{46A1AD28-4180-4387-AD1D-BA425017792A}"/>
          </ac:spMkLst>
        </pc:spChg>
        <pc:spChg chg="mod">
          <ac:chgData name="Wosje, Matthew" userId="be60c699-e31a-4498-9df5-4a23ac657799" providerId="ADAL" clId="{111B3049-2F23-453E-8D11-565FF9FF4821}" dt="2022-12-06T19:30:17.903" v="6508" actId="5793"/>
          <ac:spMkLst>
            <pc:docMk/>
            <pc:sldMk cId="3636853634" sldId="292"/>
            <ac:spMk id="8" creationId="{4195A094-DE9E-40A3-988F-7F8D25FAAB51}"/>
          </ac:spMkLst>
        </pc:spChg>
        <pc:cxnChg chg="add mod modVis">
          <ac:chgData name="Wosje, Matthew" userId="be60c699-e31a-4498-9df5-4a23ac657799" providerId="ADAL" clId="{111B3049-2F23-453E-8D11-565FF9FF4821}" dt="2022-12-07T17:26:32.816" v="7539"/>
          <ac:cxnSpMkLst>
            <pc:docMk/>
            <pc:sldMk cId="3636853634" sldId="292"/>
            <ac:cxnSpMk id="3" creationId="{7C42E7F5-D1F0-4F74-9EDC-D82E2FAB87EC}"/>
          </ac:cxnSpMkLst>
        </pc:cxnChg>
      </pc:sldChg>
      <pc:sldChg chg="addSp delSp modSp mod ord modNotesTx">
        <pc:chgData name="Wosje, Matthew" userId="be60c699-e31a-4498-9df5-4a23ac657799" providerId="ADAL" clId="{111B3049-2F23-453E-8D11-565FF9FF4821}" dt="2022-12-07T19:21:00.624" v="7865" actId="20577"/>
        <pc:sldMkLst>
          <pc:docMk/>
          <pc:sldMk cId="2880471986" sldId="293"/>
        </pc:sldMkLst>
        <pc:spChg chg="add del mod">
          <ac:chgData name="Wosje, Matthew" userId="be60c699-e31a-4498-9df5-4a23ac657799" providerId="ADAL" clId="{111B3049-2F23-453E-8D11-565FF9FF4821}" dt="2022-12-07T17:26:33.036" v="7608"/>
          <ac:spMkLst>
            <pc:docMk/>
            <pc:sldMk cId="2880471986" sldId="293"/>
            <ac:spMk id="4" creationId="{4C1A14CF-697D-4A39-9A5F-AAF22516779A}"/>
          </ac:spMkLst>
        </pc:spChg>
        <pc:spChg chg="mod">
          <ac:chgData name="Wosje, Matthew" userId="be60c699-e31a-4498-9df5-4a23ac657799" providerId="ADAL" clId="{111B3049-2F23-453E-8D11-565FF9FF4821}" dt="2022-12-06T19:31:14.022" v="6521" actId="27636"/>
          <ac:spMkLst>
            <pc:docMk/>
            <pc:sldMk cId="2880471986" sldId="293"/>
            <ac:spMk id="8" creationId="{4195A094-DE9E-40A3-988F-7F8D25FAAB51}"/>
          </ac:spMkLst>
        </pc:spChg>
        <pc:cxnChg chg="add mod modVis">
          <ac:chgData name="Wosje, Matthew" userId="be60c699-e31a-4498-9df5-4a23ac657799" providerId="ADAL" clId="{111B3049-2F23-453E-8D11-565FF9FF4821}" dt="2022-12-07T17:26:33.065" v="7627"/>
          <ac:cxnSpMkLst>
            <pc:docMk/>
            <pc:sldMk cId="2880471986" sldId="293"/>
            <ac:cxnSpMk id="3" creationId="{D83AB980-6FB3-4B53-AA8D-93C010936BD4}"/>
          </ac:cxnSpMkLst>
        </pc:cxnChg>
      </pc:sldChg>
      <pc:sldChg chg="addSp delSp modSp mod">
        <pc:chgData name="Wosje, Matthew" userId="be60c699-e31a-4498-9df5-4a23ac657799" providerId="ADAL" clId="{111B3049-2F23-453E-8D11-565FF9FF4821}" dt="2022-12-07T17:26:33.027" v="7605"/>
        <pc:sldMkLst>
          <pc:docMk/>
          <pc:sldMk cId="953852021" sldId="294"/>
        </pc:sldMkLst>
        <pc:spChg chg="mod">
          <ac:chgData name="Wosje, Matthew" userId="be60c699-e31a-4498-9df5-4a23ac657799" providerId="ADAL" clId="{111B3049-2F23-453E-8D11-565FF9FF4821}" dt="2022-11-22T12:35:37.205" v="958" actId="1035"/>
          <ac:spMkLst>
            <pc:docMk/>
            <pc:sldMk cId="953852021" sldId="294"/>
            <ac:spMk id="2" creationId="{58E8B316-F935-45D3-99B0-6CEF57995F61}"/>
          </ac:spMkLst>
        </pc:spChg>
        <pc:spChg chg="mod">
          <ac:chgData name="Wosje, Matthew" userId="be60c699-e31a-4498-9df5-4a23ac657799" providerId="ADAL" clId="{111B3049-2F23-453E-8D11-565FF9FF4821}" dt="2022-12-02T18:01:22.117" v="6294" actId="1076"/>
          <ac:spMkLst>
            <pc:docMk/>
            <pc:sldMk cId="953852021" sldId="294"/>
            <ac:spMk id="5" creationId="{3EADB30C-ED1F-4CE9-8808-903E9D9BF6EB}"/>
          </ac:spMkLst>
        </pc:spChg>
        <pc:spChg chg="add mod">
          <ac:chgData name="Wosje, Matthew" userId="be60c699-e31a-4498-9df5-4a23ac657799" providerId="ADAL" clId="{111B3049-2F23-453E-8D11-565FF9FF4821}" dt="2022-12-07T15:45:53.163" v="6766" actId="20577"/>
          <ac:spMkLst>
            <pc:docMk/>
            <pc:sldMk cId="953852021" sldId="294"/>
            <ac:spMk id="6" creationId="{7BEA4C3C-9A22-4DAB-90E0-C9D562CF268A}"/>
          </ac:spMkLst>
        </pc:spChg>
        <pc:spChg chg="mod">
          <ac:chgData name="Wosje, Matthew" userId="be60c699-e31a-4498-9df5-4a23ac657799" providerId="ADAL" clId="{111B3049-2F23-453E-8D11-565FF9FF4821}" dt="2022-12-06T19:30:59.520" v="6516" actId="20577"/>
          <ac:spMkLst>
            <pc:docMk/>
            <pc:sldMk cId="953852021" sldId="294"/>
            <ac:spMk id="8" creationId="{4195A094-DE9E-40A3-988F-7F8D25FAAB51}"/>
          </ac:spMkLst>
        </pc:spChg>
        <pc:spChg chg="add del mod">
          <ac:chgData name="Wosje, Matthew" userId="be60c699-e31a-4498-9df5-4a23ac657799" providerId="ADAL" clId="{111B3049-2F23-453E-8D11-565FF9FF4821}" dt="2022-12-07T17:26:32.991" v="7586"/>
          <ac:spMkLst>
            <pc:docMk/>
            <pc:sldMk cId="953852021" sldId="294"/>
            <ac:spMk id="11" creationId="{29E28708-8883-4848-BF9E-12B253D764C1}"/>
          </ac:spMkLst>
        </pc:spChg>
        <pc:graphicFrameChg chg="add del mod">
          <ac:chgData name="Wosje, Matthew" userId="be60c699-e31a-4498-9df5-4a23ac657799" providerId="ADAL" clId="{111B3049-2F23-453E-8D11-565FF9FF4821}" dt="2022-11-22T12:30:02.950" v="841" actId="478"/>
          <ac:graphicFrameMkLst>
            <pc:docMk/>
            <pc:sldMk cId="953852021" sldId="294"/>
            <ac:graphicFrameMk id="3" creationId="{581BB375-C889-4449-B478-C15992B702C5}"/>
          </ac:graphicFrameMkLst>
        </pc:graphicFrameChg>
        <pc:graphicFrameChg chg="del mod modGraphic">
          <ac:chgData name="Wosje, Matthew" userId="be60c699-e31a-4498-9df5-4a23ac657799" providerId="ADAL" clId="{111B3049-2F23-453E-8D11-565FF9FF4821}" dt="2022-11-22T12:30:49.193" v="851" actId="478"/>
          <ac:graphicFrameMkLst>
            <pc:docMk/>
            <pc:sldMk cId="953852021" sldId="294"/>
            <ac:graphicFrameMk id="4" creationId="{75A46028-3C1C-4152-A645-973F1DECB527}"/>
          </ac:graphicFrameMkLst>
        </pc:graphicFrameChg>
        <pc:graphicFrameChg chg="add del mod modGraphic">
          <ac:chgData name="Wosje, Matthew" userId="be60c699-e31a-4498-9df5-4a23ac657799" providerId="ADAL" clId="{111B3049-2F23-453E-8D11-565FF9FF4821}" dt="2022-11-22T12:35:35.955" v="941" actId="478"/>
          <ac:graphicFrameMkLst>
            <pc:docMk/>
            <pc:sldMk cId="953852021" sldId="294"/>
            <ac:graphicFrameMk id="7" creationId="{FA132400-170F-4EAC-9F79-3A2A2067EC04}"/>
          </ac:graphicFrameMkLst>
        </pc:graphicFrameChg>
        <pc:graphicFrameChg chg="add del mod ord modGraphic">
          <ac:chgData name="Wosje, Matthew" userId="be60c699-e31a-4498-9df5-4a23ac657799" providerId="ADAL" clId="{111B3049-2F23-453E-8D11-565FF9FF4821}" dt="2022-12-02T18:00:51" v="6291" actId="1035"/>
          <ac:graphicFrameMkLst>
            <pc:docMk/>
            <pc:sldMk cId="953852021" sldId="294"/>
            <ac:graphicFrameMk id="9" creationId="{AD37B55B-41D7-4D43-A12B-81FB1DE0BD6D}"/>
          </ac:graphicFrameMkLst>
        </pc:graphicFrameChg>
        <pc:picChg chg="add del mod">
          <ac:chgData name="Wosje, Matthew" userId="be60c699-e31a-4498-9df5-4a23ac657799" providerId="ADAL" clId="{111B3049-2F23-453E-8D11-565FF9FF4821}" dt="2022-11-22T12:30:20.896" v="845"/>
          <ac:picMkLst>
            <pc:docMk/>
            <pc:sldMk cId="953852021" sldId="294"/>
            <ac:picMk id="6" creationId="{C4423E57-4279-4313-874D-2BF1610E6605}"/>
          </ac:picMkLst>
        </pc:picChg>
        <pc:picChg chg="del mod">
          <ac:chgData name="Wosje, Matthew" userId="be60c699-e31a-4498-9df5-4a23ac657799" providerId="ADAL" clId="{111B3049-2F23-453E-8D11-565FF9FF4821}" dt="2022-12-07T15:46:16.609" v="6771" actId="478"/>
          <ac:picMkLst>
            <pc:docMk/>
            <pc:sldMk cId="953852021" sldId="294"/>
            <ac:picMk id="7" creationId="{2E2C8769-F37B-482D-A28B-93CC4458CC85}"/>
          </ac:picMkLst>
        </pc:picChg>
        <pc:picChg chg="del mod ord">
          <ac:chgData name="Wosje, Matthew" userId="be60c699-e31a-4498-9df5-4a23ac657799" providerId="ADAL" clId="{111B3049-2F23-453E-8D11-565FF9FF4821}" dt="2022-12-07T15:46:10.999" v="6769" actId="478"/>
          <ac:picMkLst>
            <pc:docMk/>
            <pc:sldMk cId="953852021" sldId="294"/>
            <ac:picMk id="10" creationId="{61FE5B69-A921-4C6A-A6CB-A893264143C0}"/>
          </ac:picMkLst>
        </pc:picChg>
        <pc:cxnChg chg="add mod modVis">
          <ac:chgData name="Wosje, Matthew" userId="be60c699-e31a-4498-9df5-4a23ac657799" providerId="ADAL" clId="{111B3049-2F23-453E-8D11-565FF9FF4821}" dt="2022-12-07T17:26:33.027" v="7605"/>
          <ac:cxnSpMkLst>
            <pc:docMk/>
            <pc:sldMk cId="953852021" sldId="294"/>
            <ac:cxnSpMk id="3" creationId="{6B4CBE29-BEB4-4573-9DE9-2DCE24836445}"/>
          </ac:cxnSpMkLst>
        </pc:cxnChg>
      </pc:sldChg>
      <pc:sldChg chg="addSp delSp modSp mod">
        <pc:chgData name="Wosje, Matthew" userId="be60c699-e31a-4498-9df5-4a23ac657799" providerId="ADAL" clId="{111B3049-2F23-453E-8D11-565FF9FF4821}" dt="2022-12-07T17:26:33.139" v="7649"/>
        <pc:sldMkLst>
          <pc:docMk/>
          <pc:sldMk cId="991265628" sldId="295"/>
        </pc:sldMkLst>
        <pc:spChg chg="add del mod">
          <ac:chgData name="Wosje, Matthew" userId="be60c699-e31a-4498-9df5-4a23ac657799" providerId="ADAL" clId="{111B3049-2F23-453E-8D11-565FF9FF4821}" dt="2022-12-07T17:26:33.071" v="7630"/>
          <ac:spMkLst>
            <pc:docMk/>
            <pc:sldMk cId="991265628" sldId="295"/>
            <ac:spMk id="7" creationId="{E64706D1-A982-42B4-A590-C99348FC349A}"/>
          </ac:spMkLst>
        </pc:spChg>
        <pc:spChg chg="mod">
          <ac:chgData name="Wosje, Matthew" userId="be60c699-e31a-4498-9df5-4a23ac657799" providerId="ADAL" clId="{111B3049-2F23-453E-8D11-565FF9FF4821}" dt="2022-12-06T19:31:44.492" v="6525" actId="5793"/>
          <ac:spMkLst>
            <pc:docMk/>
            <pc:sldMk cId="991265628" sldId="295"/>
            <ac:spMk id="8" creationId="{4195A094-DE9E-40A3-988F-7F8D25FAAB51}"/>
          </ac:spMkLst>
        </pc:spChg>
        <pc:graphicFrameChg chg="mod">
          <ac:chgData name="Wosje, Matthew" userId="be60c699-e31a-4498-9df5-4a23ac657799" providerId="ADAL" clId="{111B3049-2F23-453E-8D11-565FF9FF4821}" dt="2022-12-02T18:07:48.463" v="6299" actId="1076"/>
          <ac:graphicFrameMkLst>
            <pc:docMk/>
            <pc:sldMk cId="991265628" sldId="295"/>
            <ac:graphicFrameMk id="5" creationId="{01A2AEE9-68F3-4D5A-A7CF-CF231A04541D}"/>
          </ac:graphicFrameMkLst>
        </pc:graphicFrameChg>
        <pc:picChg chg="del mod">
          <ac:chgData name="Wosje, Matthew" userId="be60c699-e31a-4498-9df5-4a23ac657799" providerId="ADAL" clId="{111B3049-2F23-453E-8D11-565FF9FF4821}" dt="2022-12-07T15:46:27.244" v="6773" actId="478"/>
          <ac:picMkLst>
            <pc:docMk/>
            <pc:sldMk cId="991265628" sldId="295"/>
            <ac:picMk id="6" creationId="{ED8A4FC7-322C-4454-A23B-E918AA19B101}"/>
          </ac:picMkLst>
        </pc:picChg>
        <pc:cxnChg chg="add mod modVis">
          <ac:chgData name="Wosje, Matthew" userId="be60c699-e31a-4498-9df5-4a23ac657799" providerId="ADAL" clId="{111B3049-2F23-453E-8D11-565FF9FF4821}" dt="2022-12-07T17:26:33.139" v="7649"/>
          <ac:cxnSpMkLst>
            <pc:docMk/>
            <pc:sldMk cId="991265628" sldId="295"/>
            <ac:cxnSpMk id="3" creationId="{DDB629BB-7E59-4786-9808-12FA9B18DC0B}"/>
          </ac:cxnSpMkLst>
        </pc:cxnChg>
      </pc:sldChg>
      <pc:sldChg chg="addSp delSp modSp mod addCm delCm modCm">
        <pc:chgData name="Wosje, Matthew" userId="be60c699-e31a-4498-9df5-4a23ac657799" providerId="ADAL" clId="{111B3049-2F23-453E-8D11-565FF9FF4821}" dt="2022-12-07T17:26:33.159" v="7671"/>
        <pc:sldMkLst>
          <pc:docMk/>
          <pc:sldMk cId="1670111304" sldId="296"/>
        </pc:sldMkLst>
        <pc:spChg chg="add del mod">
          <ac:chgData name="Wosje, Matthew" userId="be60c699-e31a-4498-9df5-4a23ac657799" providerId="ADAL" clId="{111B3049-2F23-453E-8D11-565FF9FF4821}" dt="2022-12-07T17:26:33.148" v="7652"/>
          <ac:spMkLst>
            <pc:docMk/>
            <pc:sldMk cId="1670111304" sldId="296"/>
            <ac:spMk id="4" creationId="{AA33246A-D52E-4176-B906-59FD97272BCE}"/>
          </ac:spMkLst>
        </pc:spChg>
        <pc:spChg chg="mod">
          <ac:chgData name="Wosje, Matthew" userId="be60c699-e31a-4498-9df5-4a23ac657799" providerId="ADAL" clId="{111B3049-2F23-453E-8D11-565FF9FF4821}" dt="2022-12-06T19:32:26.619" v="6527" actId="20577"/>
          <ac:spMkLst>
            <pc:docMk/>
            <pc:sldMk cId="1670111304" sldId="296"/>
            <ac:spMk id="8" creationId="{4195A094-DE9E-40A3-988F-7F8D25FAAB51}"/>
          </ac:spMkLst>
        </pc:spChg>
        <pc:cxnChg chg="add mod modVis">
          <ac:chgData name="Wosje, Matthew" userId="be60c699-e31a-4498-9df5-4a23ac657799" providerId="ADAL" clId="{111B3049-2F23-453E-8D11-565FF9FF4821}" dt="2022-12-07T17:26:33.159" v="7671"/>
          <ac:cxnSpMkLst>
            <pc:docMk/>
            <pc:sldMk cId="1670111304" sldId="296"/>
            <ac:cxnSpMk id="3" creationId="{60B3A8A5-544A-407F-AFBD-E294F4212F09}"/>
          </ac:cxnSpMkLst>
        </pc:cxnChg>
      </pc:sldChg>
      <pc:sldChg chg="addSp delSp modSp mod addCm delCm modCm">
        <pc:chgData name="Wosje, Matthew" userId="be60c699-e31a-4498-9df5-4a23ac657799" providerId="ADAL" clId="{111B3049-2F23-453E-8D11-565FF9FF4821}" dt="2022-12-07T17:26:33.198" v="7693"/>
        <pc:sldMkLst>
          <pc:docMk/>
          <pc:sldMk cId="2727941283" sldId="297"/>
        </pc:sldMkLst>
        <pc:spChg chg="mod">
          <ac:chgData name="Wosje, Matthew" userId="be60c699-e31a-4498-9df5-4a23ac657799" providerId="ADAL" clId="{111B3049-2F23-453E-8D11-565FF9FF4821}" dt="2022-12-02T13:47:17.193" v="5918"/>
          <ac:spMkLst>
            <pc:docMk/>
            <pc:sldMk cId="2727941283" sldId="297"/>
            <ac:spMk id="2" creationId="{58E8B316-F935-45D3-99B0-6CEF57995F61}"/>
          </ac:spMkLst>
        </pc:spChg>
        <pc:spChg chg="add del mod">
          <ac:chgData name="Wosje, Matthew" userId="be60c699-e31a-4498-9df5-4a23ac657799" providerId="ADAL" clId="{111B3049-2F23-453E-8D11-565FF9FF4821}" dt="2022-12-07T17:26:33.166" v="7674"/>
          <ac:spMkLst>
            <pc:docMk/>
            <pc:sldMk cId="2727941283" sldId="297"/>
            <ac:spMk id="4" creationId="{8A9F098F-11EC-426E-B775-AB72E4B637DD}"/>
          </ac:spMkLst>
        </pc:spChg>
        <pc:spChg chg="mod">
          <ac:chgData name="Wosje, Matthew" userId="be60c699-e31a-4498-9df5-4a23ac657799" providerId="ADAL" clId="{111B3049-2F23-453E-8D11-565FF9FF4821}" dt="2022-12-07T15:20:19.443" v="6682" actId="15"/>
          <ac:spMkLst>
            <pc:docMk/>
            <pc:sldMk cId="2727941283" sldId="297"/>
            <ac:spMk id="8" creationId="{4195A094-DE9E-40A3-988F-7F8D25FAAB51}"/>
          </ac:spMkLst>
        </pc:spChg>
        <pc:cxnChg chg="add mod modVis">
          <ac:chgData name="Wosje, Matthew" userId="be60c699-e31a-4498-9df5-4a23ac657799" providerId="ADAL" clId="{111B3049-2F23-453E-8D11-565FF9FF4821}" dt="2022-12-07T17:26:33.198" v="7693"/>
          <ac:cxnSpMkLst>
            <pc:docMk/>
            <pc:sldMk cId="2727941283" sldId="297"/>
            <ac:cxnSpMk id="3" creationId="{6EE38E3D-B84F-4451-B376-0DA5073A09E4}"/>
          </ac:cxnSpMkLst>
        </pc:cxnChg>
      </pc:sldChg>
      <pc:sldChg chg="modSp del mod delCm modCm">
        <pc:chgData name="Wosje, Matthew" userId="be60c699-e31a-4498-9df5-4a23ac657799" providerId="ADAL" clId="{111B3049-2F23-453E-8D11-565FF9FF4821}" dt="2022-12-07T15:20:28.117" v="6683" actId="2696"/>
        <pc:sldMkLst>
          <pc:docMk/>
          <pc:sldMk cId="3226030292" sldId="298"/>
        </pc:sldMkLst>
        <pc:spChg chg="mod">
          <ac:chgData name="Wosje, Matthew" userId="be60c699-e31a-4498-9df5-4a23ac657799" providerId="ADAL" clId="{111B3049-2F23-453E-8D11-565FF9FF4821}" dt="2022-12-02T13:47:17.193" v="5918"/>
          <ac:spMkLst>
            <pc:docMk/>
            <pc:sldMk cId="3226030292" sldId="298"/>
            <ac:spMk id="2" creationId="{58E8B316-F935-45D3-99B0-6CEF57995F61}"/>
          </ac:spMkLst>
        </pc:spChg>
        <pc:spChg chg="mod">
          <ac:chgData name="Wosje, Matthew" userId="be60c699-e31a-4498-9df5-4a23ac657799" providerId="ADAL" clId="{111B3049-2F23-453E-8D11-565FF9FF4821}" dt="2022-12-07T15:16:54.209" v="6628" actId="20577"/>
          <ac:spMkLst>
            <pc:docMk/>
            <pc:sldMk cId="3226030292" sldId="298"/>
            <ac:spMk id="8" creationId="{4195A094-DE9E-40A3-988F-7F8D25FAAB51}"/>
          </ac:spMkLst>
        </pc:spChg>
      </pc:sldChg>
      <pc:sldChg chg="addSp delSp modSp new mod ord">
        <pc:chgData name="Wosje, Matthew" userId="be60c699-e31a-4498-9df5-4a23ac657799" providerId="ADAL" clId="{111B3049-2F23-453E-8D11-565FF9FF4821}" dt="2022-12-07T17:26:31.366" v="7026"/>
        <pc:sldMkLst>
          <pc:docMk/>
          <pc:sldMk cId="1817817539" sldId="299"/>
        </pc:sldMkLst>
        <pc:spChg chg="del">
          <ac:chgData name="Wosje, Matthew" userId="be60c699-e31a-4498-9df5-4a23ac657799" providerId="ADAL" clId="{111B3049-2F23-453E-8D11-565FF9FF4821}" dt="2022-11-22T12:55:37.229" v="1113" actId="478"/>
          <ac:spMkLst>
            <pc:docMk/>
            <pc:sldMk cId="1817817539" sldId="299"/>
            <ac:spMk id="2" creationId="{DAD6F41C-AA62-4130-AE65-3063941D8662}"/>
          </ac:spMkLst>
        </pc:spChg>
        <pc:spChg chg="mod">
          <ac:chgData name="Wosje, Matthew" userId="be60c699-e31a-4498-9df5-4a23ac657799" providerId="ADAL" clId="{111B3049-2F23-453E-8D11-565FF9FF4821}" dt="2022-12-02T13:47:17.193" v="5918"/>
          <ac:spMkLst>
            <pc:docMk/>
            <pc:sldMk cId="1817817539" sldId="299"/>
            <ac:spMk id="3" creationId="{B8EF29F4-AABE-4EC8-BD56-5A50414E5CBA}"/>
          </ac:spMkLst>
        </pc:spChg>
        <pc:spChg chg="add mod">
          <ac:chgData name="Wosje, Matthew" userId="be60c699-e31a-4498-9df5-4a23ac657799" providerId="ADAL" clId="{111B3049-2F23-453E-8D11-565FF9FF4821}" dt="2022-12-02T16:22:13.195" v="6179" actId="20577"/>
          <ac:spMkLst>
            <pc:docMk/>
            <pc:sldMk cId="1817817539" sldId="299"/>
            <ac:spMk id="4" creationId="{BE99F3E7-A778-4AE6-AFCA-D3124E329B88}"/>
          </ac:spMkLst>
        </pc:spChg>
        <pc:spChg chg="add del mod">
          <ac:chgData name="Wosje, Matthew" userId="be60c699-e31a-4498-9df5-4a23ac657799" providerId="ADAL" clId="{111B3049-2F23-453E-8D11-565FF9FF4821}" dt="2022-12-07T17:26:31.310" v="7007"/>
          <ac:spMkLst>
            <pc:docMk/>
            <pc:sldMk cId="1817817539" sldId="299"/>
            <ac:spMk id="5" creationId="{CECA0F02-6FA9-4A8F-ADF6-F3BA79D40FAB}"/>
          </ac:spMkLst>
        </pc:spChg>
        <pc:cxnChg chg="add mod modVis">
          <ac:chgData name="Wosje, Matthew" userId="be60c699-e31a-4498-9df5-4a23ac657799" providerId="ADAL" clId="{111B3049-2F23-453E-8D11-565FF9FF4821}" dt="2022-12-07T17:26:31.366" v="7026"/>
          <ac:cxnSpMkLst>
            <pc:docMk/>
            <pc:sldMk cId="1817817539" sldId="299"/>
            <ac:cxnSpMk id="2" creationId="{4322B8E5-8437-47E1-B547-BF6A2B67FDAB}"/>
          </ac:cxnSpMkLst>
        </pc:cxnChg>
      </pc:sldChg>
      <pc:sldChg chg="addSp delSp modSp new mod">
        <pc:chgData name="Wosje, Matthew" userId="be60c699-e31a-4498-9df5-4a23ac657799" providerId="ADAL" clId="{111B3049-2F23-453E-8D11-565FF9FF4821}" dt="2022-12-07T17:26:31.567" v="7092"/>
        <pc:sldMkLst>
          <pc:docMk/>
          <pc:sldMk cId="2697322004" sldId="300"/>
        </pc:sldMkLst>
        <pc:spChg chg="del">
          <ac:chgData name="Wosje, Matthew" userId="be60c699-e31a-4498-9df5-4a23ac657799" providerId="ADAL" clId="{111B3049-2F23-453E-8D11-565FF9FF4821}" dt="2022-11-22T12:55:30.927" v="1111" actId="478"/>
          <ac:spMkLst>
            <pc:docMk/>
            <pc:sldMk cId="2697322004" sldId="300"/>
            <ac:spMk id="2" creationId="{66C41848-7F91-4361-8E63-288ACBD35AB7}"/>
          </ac:spMkLst>
        </pc:spChg>
        <pc:spChg chg="mod">
          <ac:chgData name="Wosje, Matthew" userId="be60c699-e31a-4498-9df5-4a23ac657799" providerId="ADAL" clId="{111B3049-2F23-453E-8D11-565FF9FF4821}" dt="2022-12-02T13:47:17.193" v="5918"/>
          <ac:spMkLst>
            <pc:docMk/>
            <pc:sldMk cId="2697322004" sldId="300"/>
            <ac:spMk id="3" creationId="{9888B00A-52F3-4104-BAAF-1476A7D16AEB}"/>
          </ac:spMkLst>
        </pc:spChg>
        <pc:spChg chg="add mod">
          <ac:chgData name="Wosje, Matthew" userId="be60c699-e31a-4498-9df5-4a23ac657799" providerId="ADAL" clId="{111B3049-2F23-453E-8D11-565FF9FF4821}" dt="2022-11-22T13:10:15.324" v="1274" actId="20577"/>
          <ac:spMkLst>
            <pc:docMk/>
            <pc:sldMk cId="2697322004" sldId="300"/>
            <ac:spMk id="4" creationId="{BD813978-64E4-46DD-BF5B-F7DB217D408A}"/>
          </ac:spMkLst>
        </pc:spChg>
        <pc:spChg chg="add del mod">
          <ac:chgData name="Wosje, Matthew" userId="be60c699-e31a-4498-9df5-4a23ac657799" providerId="ADAL" clId="{111B3049-2F23-453E-8D11-565FF9FF4821}" dt="2022-12-07T17:26:31.526" v="7073"/>
          <ac:spMkLst>
            <pc:docMk/>
            <pc:sldMk cId="2697322004" sldId="300"/>
            <ac:spMk id="5" creationId="{4EA912CB-2995-45FF-ADFC-CB5604E58D80}"/>
          </ac:spMkLst>
        </pc:spChg>
        <pc:cxnChg chg="add mod modVis">
          <ac:chgData name="Wosje, Matthew" userId="be60c699-e31a-4498-9df5-4a23ac657799" providerId="ADAL" clId="{111B3049-2F23-453E-8D11-565FF9FF4821}" dt="2022-12-07T17:26:31.567" v="7092"/>
          <ac:cxnSpMkLst>
            <pc:docMk/>
            <pc:sldMk cId="2697322004" sldId="300"/>
            <ac:cxnSpMk id="2" creationId="{6D2F965D-0A21-4AE6-8F76-ADFF6AE003E3}"/>
          </ac:cxnSpMkLst>
        </pc:cxnChg>
      </pc:sldChg>
      <pc:sldChg chg="addSp delSp modSp new mod">
        <pc:chgData name="Wosje, Matthew" userId="be60c699-e31a-4498-9df5-4a23ac657799" providerId="ADAL" clId="{111B3049-2F23-453E-8D11-565FF9FF4821}" dt="2022-12-07T17:26:31.516" v="7070"/>
        <pc:sldMkLst>
          <pc:docMk/>
          <pc:sldMk cId="3134551551" sldId="301"/>
        </pc:sldMkLst>
        <pc:spChg chg="del">
          <ac:chgData name="Wosje, Matthew" userId="be60c699-e31a-4498-9df5-4a23ac657799" providerId="ADAL" clId="{111B3049-2F23-453E-8D11-565FF9FF4821}" dt="2022-11-22T12:55:12.471" v="1109" actId="478"/>
          <ac:spMkLst>
            <pc:docMk/>
            <pc:sldMk cId="3134551551" sldId="301"/>
            <ac:spMk id="2" creationId="{2E2B551A-2EF7-44FD-8AF1-FE7C2A83E21B}"/>
          </ac:spMkLst>
        </pc:spChg>
        <pc:spChg chg="mod">
          <ac:chgData name="Wosje, Matthew" userId="be60c699-e31a-4498-9df5-4a23ac657799" providerId="ADAL" clId="{111B3049-2F23-453E-8D11-565FF9FF4821}" dt="2022-12-02T13:47:17.193" v="5918"/>
          <ac:spMkLst>
            <pc:docMk/>
            <pc:sldMk cId="3134551551" sldId="301"/>
            <ac:spMk id="3" creationId="{9F1EEEED-2B3D-43E3-BBCF-A2182F940969}"/>
          </ac:spMkLst>
        </pc:spChg>
        <pc:spChg chg="add mod">
          <ac:chgData name="Wosje, Matthew" userId="be60c699-e31a-4498-9df5-4a23ac657799" providerId="ADAL" clId="{111B3049-2F23-453E-8D11-565FF9FF4821}" dt="2022-11-22T13:09:43.120" v="1254" actId="20577"/>
          <ac:spMkLst>
            <pc:docMk/>
            <pc:sldMk cId="3134551551" sldId="301"/>
            <ac:spMk id="4" creationId="{6D678EC0-8394-4D82-952B-9BC363A5F0E9}"/>
          </ac:spMkLst>
        </pc:spChg>
        <pc:spChg chg="add del mod">
          <ac:chgData name="Wosje, Matthew" userId="be60c699-e31a-4498-9df5-4a23ac657799" providerId="ADAL" clId="{111B3049-2F23-453E-8D11-565FF9FF4821}" dt="2022-12-07T17:26:31.441" v="7051"/>
          <ac:spMkLst>
            <pc:docMk/>
            <pc:sldMk cId="3134551551" sldId="301"/>
            <ac:spMk id="5" creationId="{B7060885-19B9-4086-B07B-046DC02A8EAB}"/>
          </ac:spMkLst>
        </pc:spChg>
        <pc:cxnChg chg="add mod modVis">
          <ac:chgData name="Wosje, Matthew" userId="be60c699-e31a-4498-9df5-4a23ac657799" providerId="ADAL" clId="{111B3049-2F23-453E-8D11-565FF9FF4821}" dt="2022-12-07T17:26:31.516" v="7070"/>
          <ac:cxnSpMkLst>
            <pc:docMk/>
            <pc:sldMk cId="3134551551" sldId="301"/>
            <ac:cxnSpMk id="2" creationId="{D8157341-E40F-4BE1-9CCC-63279851AA4C}"/>
          </ac:cxnSpMkLst>
        </pc:cxnChg>
      </pc:sldChg>
      <pc:sldChg chg="addSp delSp modSp new mod ord">
        <pc:chgData name="Wosje, Matthew" userId="be60c699-e31a-4498-9df5-4a23ac657799" providerId="ADAL" clId="{111B3049-2F23-453E-8D11-565FF9FF4821}" dt="2022-12-07T17:26:31.433" v="7048"/>
        <pc:sldMkLst>
          <pc:docMk/>
          <pc:sldMk cId="2699564957" sldId="302"/>
        </pc:sldMkLst>
        <pc:spChg chg="del mod">
          <ac:chgData name="Wosje, Matthew" userId="be60c699-e31a-4498-9df5-4a23ac657799" providerId="ADAL" clId="{111B3049-2F23-453E-8D11-565FF9FF4821}" dt="2022-11-22T12:55:01.860" v="1106" actId="478"/>
          <ac:spMkLst>
            <pc:docMk/>
            <pc:sldMk cId="2699564957" sldId="302"/>
            <ac:spMk id="2" creationId="{C1544A9D-F049-47B9-8EB9-346F461E0C59}"/>
          </ac:spMkLst>
        </pc:spChg>
        <pc:spChg chg="mod">
          <ac:chgData name="Wosje, Matthew" userId="be60c699-e31a-4498-9df5-4a23ac657799" providerId="ADAL" clId="{111B3049-2F23-453E-8D11-565FF9FF4821}" dt="2022-12-02T13:47:17.193" v="5918"/>
          <ac:spMkLst>
            <pc:docMk/>
            <pc:sldMk cId="2699564957" sldId="302"/>
            <ac:spMk id="3" creationId="{328484B5-2E25-4808-BDC3-AE8AF908078B}"/>
          </ac:spMkLst>
        </pc:spChg>
        <pc:spChg chg="add del mod">
          <ac:chgData name="Wosje, Matthew" userId="be60c699-e31a-4498-9df5-4a23ac657799" providerId="ADAL" clId="{111B3049-2F23-453E-8D11-565FF9FF4821}" dt="2022-11-22T12:54:56.488" v="1104"/>
          <ac:spMkLst>
            <pc:docMk/>
            <pc:sldMk cId="2699564957" sldId="302"/>
            <ac:spMk id="4" creationId="{4EEA412B-DF67-4715-A145-8780DD4EDB12}"/>
          </ac:spMkLst>
        </pc:spChg>
        <pc:spChg chg="add del mod">
          <ac:chgData name="Wosje, Matthew" userId="be60c699-e31a-4498-9df5-4a23ac657799" providerId="ADAL" clId="{111B3049-2F23-453E-8D11-565FF9FF4821}" dt="2022-12-07T17:26:31.375" v="7029"/>
          <ac:spMkLst>
            <pc:docMk/>
            <pc:sldMk cId="2699564957" sldId="302"/>
            <ac:spMk id="4" creationId="{ADEC752F-7BE9-47AD-B3FC-EB9DD2B5DD58}"/>
          </ac:spMkLst>
        </pc:spChg>
        <pc:spChg chg="add del mod">
          <ac:chgData name="Wosje, Matthew" userId="be60c699-e31a-4498-9df5-4a23ac657799" providerId="ADAL" clId="{111B3049-2F23-453E-8D11-565FF9FF4821}" dt="2022-11-22T12:55:02.817" v="1107" actId="478"/>
          <ac:spMkLst>
            <pc:docMk/>
            <pc:sldMk cId="2699564957" sldId="302"/>
            <ac:spMk id="6" creationId="{69D569A0-DBA2-4B66-9C36-CBC5E31DB2B2}"/>
          </ac:spMkLst>
        </pc:spChg>
        <pc:spChg chg="add mod">
          <ac:chgData name="Wosje, Matthew" userId="be60c699-e31a-4498-9df5-4a23ac657799" providerId="ADAL" clId="{111B3049-2F23-453E-8D11-565FF9FF4821}" dt="2022-11-22T12:56:33.413" v="1129" actId="20577"/>
          <ac:spMkLst>
            <pc:docMk/>
            <pc:sldMk cId="2699564957" sldId="302"/>
            <ac:spMk id="7" creationId="{6894BCF4-96E4-4D2E-BF9C-2D176D39E686}"/>
          </ac:spMkLst>
        </pc:spChg>
        <pc:cxnChg chg="add mod modVis">
          <ac:chgData name="Wosje, Matthew" userId="be60c699-e31a-4498-9df5-4a23ac657799" providerId="ADAL" clId="{111B3049-2F23-453E-8D11-565FF9FF4821}" dt="2022-12-07T17:26:31.433" v="7048"/>
          <ac:cxnSpMkLst>
            <pc:docMk/>
            <pc:sldMk cId="2699564957" sldId="302"/>
            <ac:cxnSpMk id="2" creationId="{AD51ED58-9302-4545-9229-9B82298601EF}"/>
          </ac:cxnSpMkLst>
        </pc:cxnChg>
      </pc:sldChg>
      <pc:sldChg chg="addSp delSp modSp new mod addCm delCm modCm">
        <pc:chgData name="Wosje, Matthew" userId="be60c699-e31a-4498-9df5-4a23ac657799" providerId="ADAL" clId="{111B3049-2F23-453E-8D11-565FF9FF4821}" dt="2022-12-07T17:26:31.204" v="6960"/>
        <pc:sldMkLst>
          <pc:docMk/>
          <pc:sldMk cId="2029727359" sldId="303"/>
        </pc:sldMkLst>
        <pc:spChg chg="mod">
          <ac:chgData name="Wosje, Matthew" userId="be60c699-e31a-4498-9df5-4a23ac657799" providerId="ADAL" clId="{111B3049-2F23-453E-8D11-565FF9FF4821}" dt="2022-12-02T16:21:52.637" v="6177" actId="20577"/>
          <ac:spMkLst>
            <pc:docMk/>
            <pc:sldMk cId="2029727359" sldId="303"/>
            <ac:spMk id="2" creationId="{7CB846BB-3AFB-435B-B9C8-8EB109EE6DEA}"/>
          </ac:spMkLst>
        </pc:spChg>
        <pc:spChg chg="mod">
          <ac:chgData name="Wosje, Matthew" userId="be60c699-e31a-4498-9df5-4a23ac657799" providerId="ADAL" clId="{111B3049-2F23-453E-8D11-565FF9FF4821}" dt="2022-12-02T13:47:17.317" v="5919" actId="27636"/>
          <ac:spMkLst>
            <pc:docMk/>
            <pc:sldMk cId="2029727359" sldId="303"/>
            <ac:spMk id="3" creationId="{9573B8B8-238A-4A6D-8752-BC936DA8A655}"/>
          </ac:spMkLst>
        </pc:spChg>
        <pc:spChg chg="add del mod">
          <ac:chgData name="Wosje, Matthew" userId="be60c699-e31a-4498-9df5-4a23ac657799" providerId="ADAL" clId="{111B3049-2F23-453E-8D11-565FF9FF4821}" dt="2022-12-07T17:26:31.169" v="6941"/>
          <ac:spMkLst>
            <pc:docMk/>
            <pc:sldMk cId="2029727359" sldId="303"/>
            <ac:spMk id="4" creationId="{CDE1ECEB-D4D7-4F68-A635-6FBB26BE5C88}"/>
          </ac:spMkLst>
        </pc:spChg>
        <pc:cxnChg chg="add mod modVis">
          <ac:chgData name="Wosje, Matthew" userId="be60c699-e31a-4498-9df5-4a23ac657799" providerId="ADAL" clId="{111B3049-2F23-453E-8D11-565FF9FF4821}" dt="2022-12-07T17:26:31.204" v="6960"/>
          <ac:cxnSpMkLst>
            <pc:docMk/>
            <pc:sldMk cId="2029727359" sldId="303"/>
            <ac:cxnSpMk id="5" creationId="{92015BC9-EC73-488C-92D9-B296C3FC7388}"/>
          </ac:cxnSpMkLst>
        </pc:cxnChg>
      </pc:sldChg>
      <pc:sldChg chg="addSp delSp modSp new add del mod">
        <pc:chgData name="Wosje, Matthew" userId="be60c699-e31a-4498-9df5-4a23ac657799" providerId="ADAL" clId="{111B3049-2F23-453E-8D11-565FF9FF4821}" dt="2022-12-07T17:26:31.159" v="6938"/>
        <pc:sldMkLst>
          <pc:docMk/>
          <pc:sldMk cId="469844339" sldId="304"/>
        </pc:sldMkLst>
        <pc:spChg chg="mod">
          <ac:chgData name="Wosje, Matthew" userId="be60c699-e31a-4498-9df5-4a23ac657799" providerId="ADAL" clId="{111B3049-2F23-453E-8D11-565FF9FF4821}" dt="2022-12-02T13:47:17.193" v="5918"/>
          <ac:spMkLst>
            <pc:docMk/>
            <pc:sldMk cId="469844339" sldId="304"/>
            <ac:spMk id="2" creationId="{B85E227D-54FD-4B09-AB91-F515DEB65AC0}"/>
          </ac:spMkLst>
        </pc:spChg>
        <pc:spChg chg="mod">
          <ac:chgData name="Wosje, Matthew" userId="be60c699-e31a-4498-9df5-4a23ac657799" providerId="ADAL" clId="{111B3049-2F23-453E-8D11-565FF9FF4821}" dt="2022-12-06T19:37:35.587" v="6549" actId="20577"/>
          <ac:spMkLst>
            <pc:docMk/>
            <pc:sldMk cId="469844339" sldId="304"/>
            <ac:spMk id="3" creationId="{043854BE-B26D-450A-AFAF-A13B132DDE0E}"/>
          </ac:spMkLst>
        </pc:spChg>
        <pc:spChg chg="add del mod">
          <ac:chgData name="Wosje, Matthew" userId="be60c699-e31a-4498-9df5-4a23ac657799" providerId="ADAL" clId="{111B3049-2F23-453E-8D11-565FF9FF4821}" dt="2022-11-22T13:05:22.745" v="1239"/>
          <ac:spMkLst>
            <pc:docMk/>
            <pc:sldMk cId="469844339" sldId="304"/>
            <ac:spMk id="4" creationId="{4F9E4B3F-5592-4511-A7E0-166FE80EBEEA}"/>
          </ac:spMkLst>
        </pc:spChg>
        <pc:spChg chg="add mod">
          <ac:chgData name="Wosje, Matthew" userId="be60c699-e31a-4498-9df5-4a23ac657799" providerId="ADAL" clId="{111B3049-2F23-453E-8D11-565FF9FF4821}" dt="2022-12-06T19:37:47.075" v="6550" actId="1076"/>
          <ac:spMkLst>
            <pc:docMk/>
            <pc:sldMk cId="469844339" sldId="304"/>
            <ac:spMk id="5" creationId="{8DDF1850-5E7F-4A02-B7F4-27A27035C638}"/>
          </ac:spMkLst>
        </pc:spChg>
        <pc:spChg chg="add del mod">
          <ac:chgData name="Wosje, Matthew" userId="be60c699-e31a-4498-9df5-4a23ac657799" providerId="ADAL" clId="{111B3049-2F23-453E-8D11-565FF9FF4821}" dt="2022-12-07T17:26:31.094" v="6919"/>
          <ac:spMkLst>
            <pc:docMk/>
            <pc:sldMk cId="469844339" sldId="304"/>
            <ac:spMk id="6" creationId="{FA066C86-8966-4503-9CCE-10CDA2EEB21E}"/>
          </ac:spMkLst>
        </pc:spChg>
        <pc:cxnChg chg="add mod modVis">
          <ac:chgData name="Wosje, Matthew" userId="be60c699-e31a-4498-9df5-4a23ac657799" providerId="ADAL" clId="{111B3049-2F23-453E-8D11-565FF9FF4821}" dt="2022-12-07T17:26:31.159" v="6938"/>
          <ac:cxnSpMkLst>
            <pc:docMk/>
            <pc:sldMk cId="469844339" sldId="304"/>
            <ac:cxnSpMk id="4" creationId="{53393316-50EE-44D6-8DD5-C2A69EC9178F}"/>
          </ac:cxnSpMkLst>
        </pc:cxnChg>
      </pc:sldChg>
      <pc:sldChg chg="modSp add mod">
        <pc:chgData name="Wosje, Matthew" userId="be60c699-e31a-4498-9df5-4a23ac657799" providerId="ADAL" clId="{111B3049-2F23-453E-8D11-565FF9FF4821}" dt="2022-12-02T15:24:24.181" v="6028" actId="207"/>
        <pc:sldMkLst>
          <pc:docMk/>
          <pc:sldMk cId="2238247652" sldId="305"/>
        </pc:sldMkLst>
        <pc:spChg chg="mod">
          <ac:chgData name="Wosje, Matthew" userId="be60c699-e31a-4498-9df5-4a23ac657799" providerId="ADAL" clId="{111B3049-2F23-453E-8D11-565FF9FF4821}" dt="2022-12-02T13:47:17.193" v="5918"/>
          <ac:spMkLst>
            <pc:docMk/>
            <pc:sldMk cId="2238247652" sldId="305"/>
            <ac:spMk id="2" creationId="{58E8B316-F935-45D3-99B0-6CEF57995F61}"/>
          </ac:spMkLst>
        </pc:spChg>
        <pc:spChg chg="mod">
          <ac:chgData name="Wosje, Matthew" userId="be60c699-e31a-4498-9df5-4a23ac657799" providerId="ADAL" clId="{111B3049-2F23-453E-8D11-565FF9FF4821}" dt="2022-11-29T14:16:27.138" v="2560" actId="14100"/>
          <ac:spMkLst>
            <pc:docMk/>
            <pc:sldMk cId="2238247652" sldId="305"/>
            <ac:spMk id="4" creationId="{C709D664-8B67-45A2-9F74-BDC18B17CC05}"/>
          </ac:spMkLst>
        </pc:spChg>
        <pc:spChg chg="mod">
          <ac:chgData name="Wosje, Matthew" userId="be60c699-e31a-4498-9df5-4a23ac657799" providerId="ADAL" clId="{111B3049-2F23-453E-8D11-565FF9FF4821}" dt="2022-12-02T15:24:24.181" v="6028" actId="207"/>
          <ac:spMkLst>
            <pc:docMk/>
            <pc:sldMk cId="2238247652" sldId="305"/>
            <ac:spMk id="8" creationId="{4195A094-DE9E-40A3-988F-7F8D25FAAB51}"/>
          </ac:spMkLst>
        </pc:spChg>
      </pc:sldChg>
      <pc:sldChg chg="addSp modSp mod modNotesTx">
        <pc:chgData name="Wosje, Matthew" userId="be60c699-e31a-4498-9df5-4a23ac657799" providerId="ADAL" clId="{111B3049-2F23-453E-8D11-565FF9FF4821}" dt="2022-12-07T19:26:32.098" v="7868" actId="20577"/>
        <pc:sldMkLst>
          <pc:docMk/>
          <pc:sldMk cId="2590922867" sldId="718"/>
        </pc:sldMkLst>
        <pc:cxnChg chg="add mod modVis">
          <ac:chgData name="Wosje, Matthew" userId="be60c699-e31a-4498-9df5-4a23ac657799" providerId="ADAL" clId="{111B3049-2F23-453E-8D11-565FF9FF4821}" dt="2022-12-07T17:26:33.256" v="7731"/>
          <ac:cxnSpMkLst>
            <pc:docMk/>
            <pc:sldMk cId="2590922867" sldId="718"/>
            <ac:cxnSpMk id="2" creationId="{35251A48-9C3A-4525-8DD8-BF2C7435256B}"/>
          </ac:cxnSpMkLst>
        </pc:cxnChg>
      </pc:sldChg>
      <pc:sldChg chg="addSp delSp modSp new mod ord setBg delDesignElem">
        <pc:chgData name="Wosje, Matthew" userId="be60c699-e31a-4498-9df5-4a23ac657799" providerId="ADAL" clId="{111B3049-2F23-453E-8D11-565FF9FF4821}" dt="2022-12-07T17:26:31.049" v="6894"/>
        <pc:sldMkLst>
          <pc:docMk/>
          <pc:sldMk cId="2561351686" sldId="719"/>
        </pc:sldMkLst>
        <pc:spChg chg="mod">
          <ac:chgData name="Wosje, Matthew" userId="be60c699-e31a-4498-9df5-4a23ac657799" providerId="ADAL" clId="{111B3049-2F23-453E-8D11-565FF9FF4821}" dt="2022-11-30T22:27:42.595" v="2681" actId="26606"/>
          <ac:spMkLst>
            <pc:docMk/>
            <pc:sldMk cId="2561351686" sldId="719"/>
            <ac:spMk id="2" creationId="{35AF6A4F-DDD7-41CE-A683-EFBACCACBE88}"/>
          </ac:spMkLst>
        </pc:spChg>
        <pc:spChg chg="del">
          <ac:chgData name="Wosje, Matthew" userId="be60c699-e31a-4498-9df5-4a23ac657799" providerId="ADAL" clId="{111B3049-2F23-453E-8D11-565FF9FF4821}" dt="2022-11-30T22:19:50.990" v="2652" actId="478"/>
          <ac:spMkLst>
            <pc:docMk/>
            <pc:sldMk cId="2561351686" sldId="719"/>
            <ac:spMk id="3" creationId="{B6AE06A1-4A8F-4489-83FB-9141AF29EAA0}"/>
          </ac:spMkLst>
        </pc:spChg>
        <pc:spChg chg="add del mod">
          <ac:chgData name="Wosje, Matthew" userId="be60c699-e31a-4498-9df5-4a23ac657799" providerId="ADAL" clId="{111B3049-2F23-453E-8D11-565FF9FF4821}" dt="2022-11-30T22:20:02.469" v="2656"/>
          <ac:spMkLst>
            <pc:docMk/>
            <pc:sldMk cId="2561351686" sldId="719"/>
            <ac:spMk id="4" creationId="{00468884-CED2-402C-9844-0F36D233C182}"/>
          </ac:spMkLst>
        </pc:spChg>
        <pc:spChg chg="add del mod">
          <ac:chgData name="Wosje, Matthew" userId="be60c699-e31a-4498-9df5-4a23ac657799" providerId="ADAL" clId="{111B3049-2F23-453E-8D11-565FF9FF4821}" dt="2022-11-30T22:20:02.469" v="2656"/>
          <ac:spMkLst>
            <pc:docMk/>
            <pc:sldMk cId="2561351686" sldId="719"/>
            <ac:spMk id="5" creationId="{41863CF0-8F45-423E-B6FD-FCBEA1117498}"/>
          </ac:spMkLst>
        </pc:spChg>
        <pc:spChg chg="add del mod">
          <ac:chgData name="Wosje, Matthew" userId="be60c699-e31a-4498-9df5-4a23ac657799" providerId="ADAL" clId="{111B3049-2F23-453E-8D11-565FF9FF4821}" dt="2022-11-30T22:20:02.469" v="2656"/>
          <ac:spMkLst>
            <pc:docMk/>
            <pc:sldMk cId="2561351686" sldId="719"/>
            <ac:spMk id="6" creationId="{347C2AB2-B141-4CF3-BC16-ECAF01DA2700}"/>
          </ac:spMkLst>
        </pc:spChg>
        <pc:spChg chg="add del mod">
          <ac:chgData name="Wosje, Matthew" userId="be60c699-e31a-4498-9df5-4a23ac657799" providerId="ADAL" clId="{111B3049-2F23-453E-8D11-565FF9FF4821}" dt="2022-11-30T22:20:02.469" v="2656"/>
          <ac:spMkLst>
            <pc:docMk/>
            <pc:sldMk cId="2561351686" sldId="719"/>
            <ac:spMk id="7" creationId="{0F045876-8051-428F-9485-3C24EEEEE8A7}"/>
          </ac:spMkLst>
        </pc:spChg>
        <pc:spChg chg="add del mod">
          <ac:chgData name="Wosje, Matthew" userId="be60c699-e31a-4498-9df5-4a23ac657799" providerId="ADAL" clId="{111B3049-2F23-453E-8D11-565FF9FF4821}" dt="2022-11-30T22:20:02.469" v="2656"/>
          <ac:spMkLst>
            <pc:docMk/>
            <pc:sldMk cId="2561351686" sldId="719"/>
            <ac:spMk id="8" creationId="{8FFA1DB9-B15A-4B3D-8007-28489C2DF5D1}"/>
          </ac:spMkLst>
        </pc:spChg>
        <pc:spChg chg="add del mod">
          <ac:chgData name="Wosje, Matthew" userId="be60c699-e31a-4498-9df5-4a23ac657799" providerId="ADAL" clId="{111B3049-2F23-453E-8D11-565FF9FF4821}" dt="2022-11-30T22:20:02.469" v="2656"/>
          <ac:spMkLst>
            <pc:docMk/>
            <pc:sldMk cId="2561351686" sldId="719"/>
            <ac:spMk id="9" creationId="{47765933-2E14-4B36-99F3-8F34BEC9B9A1}"/>
          </ac:spMkLst>
        </pc:spChg>
        <pc:spChg chg="add del mod">
          <ac:chgData name="Wosje, Matthew" userId="be60c699-e31a-4498-9df5-4a23ac657799" providerId="ADAL" clId="{111B3049-2F23-453E-8D11-565FF9FF4821}" dt="2022-11-30T22:20:02.469" v="2656"/>
          <ac:spMkLst>
            <pc:docMk/>
            <pc:sldMk cId="2561351686" sldId="719"/>
            <ac:spMk id="10" creationId="{836D13C8-97AA-41E1-9630-43257AAA1392}"/>
          </ac:spMkLst>
        </pc:spChg>
        <pc:spChg chg="add del mod">
          <ac:chgData name="Wosje, Matthew" userId="be60c699-e31a-4498-9df5-4a23ac657799" providerId="ADAL" clId="{111B3049-2F23-453E-8D11-565FF9FF4821}" dt="2022-11-30T22:20:02.469" v="2656"/>
          <ac:spMkLst>
            <pc:docMk/>
            <pc:sldMk cId="2561351686" sldId="719"/>
            <ac:spMk id="11" creationId="{4BA03897-FD6B-4B54-8C46-7C3C918F3CA3}"/>
          </ac:spMkLst>
        </pc:spChg>
        <pc:spChg chg="add del mod">
          <ac:chgData name="Wosje, Matthew" userId="be60c699-e31a-4498-9df5-4a23ac657799" providerId="ADAL" clId="{111B3049-2F23-453E-8D11-565FF9FF4821}" dt="2022-11-30T22:20:02.469" v="2656"/>
          <ac:spMkLst>
            <pc:docMk/>
            <pc:sldMk cId="2561351686" sldId="719"/>
            <ac:spMk id="12" creationId="{8CA0D353-7FE3-4508-AE72-5CB62DB863BB}"/>
          </ac:spMkLst>
        </pc:spChg>
        <pc:spChg chg="add del">
          <ac:chgData name="Wosje, Matthew" userId="be60c699-e31a-4498-9df5-4a23ac657799" providerId="ADAL" clId="{111B3049-2F23-453E-8D11-565FF9FF4821}" dt="2022-11-30T22:25:00.223" v="2658"/>
          <ac:spMkLst>
            <pc:docMk/>
            <pc:sldMk cId="2561351686" sldId="719"/>
            <ac:spMk id="13" creationId="{CC077F2A-4A64-4C72-8278-97964CEDB4BE}"/>
          </ac:spMkLst>
        </pc:spChg>
        <pc:spChg chg="add del">
          <ac:chgData name="Wosje, Matthew" userId="be60c699-e31a-4498-9df5-4a23ac657799" providerId="ADAL" clId="{111B3049-2F23-453E-8D11-565FF9FF4821}" dt="2022-11-30T22:25:00.223" v="2658"/>
          <ac:spMkLst>
            <pc:docMk/>
            <pc:sldMk cId="2561351686" sldId="719"/>
            <ac:spMk id="14" creationId="{63C5D84E-A959-4DC8-8E2E-F154828275EF}"/>
          </ac:spMkLst>
        </pc:spChg>
        <pc:spChg chg="add del">
          <ac:chgData name="Wosje, Matthew" userId="be60c699-e31a-4498-9df5-4a23ac657799" providerId="ADAL" clId="{111B3049-2F23-453E-8D11-565FF9FF4821}" dt="2022-11-30T22:25:00.223" v="2658"/>
          <ac:spMkLst>
            <pc:docMk/>
            <pc:sldMk cId="2561351686" sldId="719"/>
            <ac:spMk id="15" creationId="{10C801E6-FC27-4301-BFFB-449D564324BC}"/>
          </ac:spMkLst>
        </pc:spChg>
        <pc:spChg chg="add del">
          <ac:chgData name="Wosje, Matthew" userId="be60c699-e31a-4498-9df5-4a23ac657799" providerId="ADAL" clId="{111B3049-2F23-453E-8D11-565FF9FF4821}" dt="2022-11-30T22:25:00.223" v="2658"/>
          <ac:spMkLst>
            <pc:docMk/>
            <pc:sldMk cId="2561351686" sldId="719"/>
            <ac:spMk id="16" creationId="{66FE8C16-7078-4228-BE8F-55269F232386}"/>
          </ac:spMkLst>
        </pc:spChg>
        <pc:spChg chg="add del">
          <ac:chgData name="Wosje, Matthew" userId="be60c699-e31a-4498-9df5-4a23ac657799" providerId="ADAL" clId="{111B3049-2F23-453E-8D11-565FF9FF4821}" dt="2022-11-30T22:25:00.223" v="2658"/>
          <ac:spMkLst>
            <pc:docMk/>
            <pc:sldMk cId="2561351686" sldId="719"/>
            <ac:spMk id="17" creationId="{12DD8F63-D02E-4B84-A49B-253636149A80}"/>
          </ac:spMkLst>
        </pc:spChg>
        <pc:spChg chg="add del mod">
          <ac:chgData name="Wosje, Matthew" userId="be60c699-e31a-4498-9df5-4a23ac657799" providerId="ADAL" clId="{111B3049-2F23-453E-8D11-565FF9FF4821}" dt="2022-11-30T22:25:56.470" v="2662" actId="478"/>
          <ac:spMkLst>
            <pc:docMk/>
            <pc:sldMk cId="2561351686" sldId="719"/>
            <ac:spMk id="18" creationId="{06924F34-F4FA-4368-A9AC-DE000CF49707}"/>
          </ac:spMkLst>
        </pc:spChg>
        <pc:spChg chg="add del mod">
          <ac:chgData name="Wosje, Matthew" userId="be60c699-e31a-4498-9df5-4a23ac657799" providerId="ADAL" clId="{111B3049-2F23-453E-8D11-565FF9FF4821}" dt="2022-11-30T22:25:56.470" v="2662" actId="478"/>
          <ac:spMkLst>
            <pc:docMk/>
            <pc:sldMk cId="2561351686" sldId="719"/>
            <ac:spMk id="19" creationId="{208B62F3-E0D4-4B2D-A360-A7BD4156B527}"/>
          </ac:spMkLst>
        </pc:spChg>
        <pc:spChg chg="add del mod">
          <ac:chgData name="Wosje, Matthew" userId="be60c699-e31a-4498-9df5-4a23ac657799" providerId="ADAL" clId="{111B3049-2F23-453E-8D11-565FF9FF4821}" dt="2022-11-30T22:25:56.470" v="2662" actId="478"/>
          <ac:spMkLst>
            <pc:docMk/>
            <pc:sldMk cId="2561351686" sldId="719"/>
            <ac:spMk id="20" creationId="{612E13BA-7A07-4189-93F3-9576BDB31DD9}"/>
          </ac:spMkLst>
        </pc:spChg>
        <pc:spChg chg="add del mod">
          <ac:chgData name="Wosje, Matthew" userId="be60c699-e31a-4498-9df5-4a23ac657799" providerId="ADAL" clId="{111B3049-2F23-453E-8D11-565FF9FF4821}" dt="2022-11-30T22:25:56.470" v="2662" actId="478"/>
          <ac:spMkLst>
            <pc:docMk/>
            <pc:sldMk cId="2561351686" sldId="719"/>
            <ac:spMk id="21" creationId="{5C0C7F79-3E66-494E-BCA4-557ECEB40B7C}"/>
          </ac:spMkLst>
        </pc:spChg>
        <pc:spChg chg="add del mod">
          <ac:chgData name="Wosje, Matthew" userId="be60c699-e31a-4498-9df5-4a23ac657799" providerId="ADAL" clId="{111B3049-2F23-453E-8D11-565FF9FF4821}" dt="2022-11-30T22:25:56.470" v="2662" actId="478"/>
          <ac:spMkLst>
            <pc:docMk/>
            <pc:sldMk cId="2561351686" sldId="719"/>
            <ac:spMk id="22" creationId="{63D43989-E590-41CB-B1C7-B0842143903D}"/>
          </ac:spMkLst>
        </pc:spChg>
        <pc:spChg chg="add mod">
          <ac:chgData name="Wosje, Matthew" userId="be60c699-e31a-4498-9df5-4a23ac657799" providerId="ADAL" clId="{111B3049-2F23-453E-8D11-565FF9FF4821}" dt="2022-12-02T15:18:43.396" v="6016" actId="1076"/>
          <ac:spMkLst>
            <pc:docMk/>
            <pc:sldMk cId="2561351686" sldId="719"/>
            <ac:spMk id="23" creationId="{5E0AF837-39ED-4304-B874-C19C82257079}"/>
          </ac:spMkLst>
        </pc:spChg>
        <pc:spChg chg="add mod">
          <ac:chgData name="Wosje, Matthew" userId="be60c699-e31a-4498-9df5-4a23ac657799" providerId="ADAL" clId="{111B3049-2F23-453E-8D11-565FF9FF4821}" dt="2022-12-02T15:18:59.860" v="6017" actId="1076"/>
          <ac:spMkLst>
            <pc:docMk/>
            <pc:sldMk cId="2561351686" sldId="719"/>
            <ac:spMk id="24" creationId="{11BEDFF1-E1D8-409F-BC07-EF37330FD5D9}"/>
          </ac:spMkLst>
        </pc:spChg>
        <pc:spChg chg="add mod">
          <ac:chgData name="Wosje, Matthew" userId="be60c699-e31a-4498-9df5-4a23ac657799" providerId="ADAL" clId="{111B3049-2F23-453E-8D11-565FF9FF4821}" dt="2022-12-02T15:20:45.384" v="6023" actId="1076"/>
          <ac:spMkLst>
            <pc:docMk/>
            <pc:sldMk cId="2561351686" sldId="719"/>
            <ac:spMk id="25" creationId="{C272DCDB-F9B3-4444-8221-599B31ED2FE4}"/>
          </ac:spMkLst>
        </pc:spChg>
        <pc:spChg chg="add mod">
          <ac:chgData name="Wosje, Matthew" userId="be60c699-e31a-4498-9df5-4a23ac657799" providerId="ADAL" clId="{111B3049-2F23-453E-8D11-565FF9FF4821}" dt="2022-12-02T15:19:55.630" v="6019" actId="1076"/>
          <ac:spMkLst>
            <pc:docMk/>
            <pc:sldMk cId="2561351686" sldId="719"/>
            <ac:spMk id="26" creationId="{6D2CA45F-B0A5-42AA-BF80-88EE77AA7D9E}"/>
          </ac:spMkLst>
        </pc:spChg>
        <pc:picChg chg="add mod">
          <ac:chgData name="Wosje, Matthew" userId="be60c699-e31a-4498-9df5-4a23ac657799" providerId="ADAL" clId="{111B3049-2F23-453E-8D11-565FF9FF4821}" dt="2022-12-02T15:18:03.120" v="6011" actId="1076"/>
          <ac:picMkLst>
            <pc:docMk/>
            <pc:sldMk cId="2561351686" sldId="719"/>
            <ac:picMk id="35" creationId="{423213CE-46D2-4483-B6FD-05753F8FE008}"/>
          </ac:picMkLst>
        </pc:picChg>
        <pc:picChg chg="add del mod">
          <ac:chgData name="Wosje, Matthew" userId="be60c699-e31a-4498-9df5-4a23ac657799" providerId="ADAL" clId="{111B3049-2F23-453E-8D11-565FF9FF4821}" dt="2022-11-30T22:26:40.824" v="2671" actId="478"/>
          <ac:picMkLst>
            <pc:docMk/>
            <pc:sldMk cId="2561351686" sldId="719"/>
            <ac:picMk id="36" creationId="{B9E317C9-2E3B-4F7A-9304-BAF21E5EE810}"/>
          </ac:picMkLst>
        </pc:picChg>
        <pc:picChg chg="add del mod">
          <ac:chgData name="Wosje, Matthew" userId="be60c699-e31a-4498-9df5-4a23ac657799" providerId="ADAL" clId="{111B3049-2F23-453E-8D11-565FF9FF4821}" dt="2022-11-30T22:26:38.312" v="2669" actId="478"/>
          <ac:picMkLst>
            <pc:docMk/>
            <pc:sldMk cId="2561351686" sldId="719"/>
            <ac:picMk id="37" creationId="{5B2FF197-0BFE-41BD-A900-8FB6DEEE29E4}"/>
          </ac:picMkLst>
        </pc:picChg>
        <pc:picChg chg="add mod">
          <ac:chgData name="Wosje, Matthew" userId="be60c699-e31a-4498-9df5-4a23ac657799" providerId="ADAL" clId="{111B3049-2F23-453E-8D11-565FF9FF4821}" dt="2022-12-02T15:20:09.723" v="6021" actId="1076"/>
          <ac:picMkLst>
            <pc:docMk/>
            <pc:sldMk cId="2561351686" sldId="719"/>
            <ac:picMk id="38" creationId="{28457E95-415A-46A7-892A-7D3B52436036}"/>
          </ac:picMkLst>
        </pc:picChg>
        <pc:picChg chg="add mod ord">
          <ac:chgData name="Wosje, Matthew" userId="be60c699-e31a-4498-9df5-4a23ac657799" providerId="ADAL" clId="{111B3049-2F23-453E-8D11-565FF9FF4821}" dt="2022-12-02T15:18:05.126" v="6012" actId="1076"/>
          <ac:picMkLst>
            <pc:docMk/>
            <pc:sldMk cId="2561351686" sldId="719"/>
            <ac:picMk id="39" creationId="{3D9E8D3E-F3B1-46E3-9EE7-E205FD922532}"/>
          </ac:picMkLst>
        </pc:picChg>
        <pc:picChg chg="add mod">
          <ac:chgData name="Wosje, Matthew" userId="be60c699-e31a-4498-9df5-4a23ac657799" providerId="ADAL" clId="{111B3049-2F23-453E-8D11-565FF9FF4821}" dt="2022-12-02T15:20:14.762" v="6022" actId="1076"/>
          <ac:picMkLst>
            <pc:docMk/>
            <pc:sldMk cId="2561351686" sldId="719"/>
            <ac:picMk id="40" creationId="{EE478C72-5A65-4AF4-9742-D0EF1321B3AF}"/>
          </ac:picMkLst>
        </pc:picChg>
        <pc:picChg chg="add del mod">
          <ac:chgData name="Wosje, Matthew" userId="be60c699-e31a-4498-9df5-4a23ac657799" providerId="ADAL" clId="{111B3049-2F23-453E-8D11-565FF9FF4821}" dt="2022-11-30T22:20:02.469" v="2656"/>
          <ac:picMkLst>
            <pc:docMk/>
            <pc:sldMk cId="2561351686" sldId="719"/>
            <ac:picMk id="2049" creationId="{6C682E5A-F4F3-4902-8D2D-F5E178DCC3A0}"/>
          </ac:picMkLst>
        </pc:picChg>
        <pc:picChg chg="add del mod">
          <ac:chgData name="Wosje, Matthew" userId="be60c699-e31a-4498-9df5-4a23ac657799" providerId="ADAL" clId="{111B3049-2F23-453E-8D11-565FF9FF4821}" dt="2022-11-30T22:20:02.469" v="2656"/>
          <ac:picMkLst>
            <pc:docMk/>
            <pc:sldMk cId="2561351686" sldId="719"/>
            <ac:picMk id="2050" creationId="{D64B6249-BAAC-45AD-B88F-6CF40DA0B036}"/>
          </ac:picMkLst>
        </pc:picChg>
        <pc:picChg chg="add del mod">
          <ac:chgData name="Wosje, Matthew" userId="be60c699-e31a-4498-9df5-4a23ac657799" providerId="ADAL" clId="{111B3049-2F23-453E-8D11-565FF9FF4821}" dt="2022-11-30T22:20:02.469" v="2656"/>
          <ac:picMkLst>
            <pc:docMk/>
            <pc:sldMk cId="2561351686" sldId="719"/>
            <ac:picMk id="2052" creationId="{E1F51136-BFB3-43C5-B94A-F0BED19593FA}"/>
          </ac:picMkLst>
        </pc:picChg>
        <pc:picChg chg="add del mod">
          <ac:chgData name="Wosje, Matthew" userId="be60c699-e31a-4498-9df5-4a23ac657799" providerId="ADAL" clId="{111B3049-2F23-453E-8D11-565FF9FF4821}" dt="2022-11-30T22:20:02.469" v="2656"/>
          <ac:picMkLst>
            <pc:docMk/>
            <pc:sldMk cId="2561351686" sldId="719"/>
            <ac:picMk id="2053" creationId="{7E4B690F-D6E2-4002-BC0B-A839A634C217}"/>
          </ac:picMkLst>
        </pc:picChg>
        <pc:picChg chg="add del">
          <ac:chgData name="Wosje, Matthew" userId="be60c699-e31a-4498-9df5-4a23ac657799" providerId="ADAL" clId="{111B3049-2F23-453E-8D11-565FF9FF4821}" dt="2022-11-30T22:25:00.223" v="2658"/>
          <ac:picMkLst>
            <pc:docMk/>
            <pc:sldMk cId="2561351686" sldId="719"/>
            <ac:picMk id="2062" creationId="{225D65FE-A792-4BB9-92DA-5BA835EB7CD8}"/>
          </ac:picMkLst>
        </pc:picChg>
        <pc:picChg chg="add del">
          <ac:chgData name="Wosje, Matthew" userId="be60c699-e31a-4498-9df5-4a23ac657799" providerId="ADAL" clId="{111B3049-2F23-453E-8D11-565FF9FF4821}" dt="2022-11-30T22:25:00.223" v="2658"/>
          <ac:picMkLst>
            <pc:docMk/>
            <pc:sldMk cId="2561351686" sldId="719"/>
            <ac:picMk id="2063" creationId="{68BD3D62-8485-481A-9E3D-375725D77E97}"/>
          </ac:picMkLst>
        </pc:picChg>
        <pc:picChg chg="add del">
          <ac:chgData name="Wosje, Matthew" userId="be60c699-e31a-4498-9df5-4a23ac657799" providerId="ADAL" clId="{111B3049-2F23-453E-8D11-565FF9FF4821}" dt="2022-11-30T22:25:00.223" v="2658"/>
          <ac:picMkLst>
            <pc:docMk/>
            <pc:sldMk cId="2561351686" sldId="719"/>
            <ac:picMk id="2064" creationId="{A4FDF896-F7A1-44C3-ADA6-AB7FD43720B6}"/>
          </ac:picMkLst>
        </pc:picChg>
        <pc:picChg chg="add del">
          <ac:chgData name="Wosje, Matthew" userId="be60c699-e31a-4498-9df5-4a23ac657799" providerId="ADAL" clId="{111B3049-2F23-453E-8D11-565FF9FF4821}" dt="2022-11-30T22:25:00.223" v="2658"/>
          <ac:picMkLst>
            <pc:docMk/>
            <pc:sldMk cId="2561351686" sldId="719"/>
            <ac:picMk id="2065" creationId="{692A13DC-2767-4C36-9067-20D039714417}"/>
          </ac:picMkLst>
        </pc:picChg>
        <pc:picChg chg="add del mod">
          <ac:chgData name="Wosje, Matthew" userId="be60c699-e31a-4498-9df5-4a23ac657799" providerId="ADAL" clId="{111B3049-2F23-453E-8D11-565FF9FF4821}" dt="2022-11-30T22:25:56.470" v="2662" actId="478"/>
          <ac:picMkLst>
            <pc:docMk/>
            <pc:sldMk cId="2561351686" sldId="719"/>
            <ac:picMk id="2071" creationId="{9825B744-638D-42AF-9F8F-88B106BF9D61}"/>
          </ac:picMkLst>
        </pc:picChg>
        <pc:picChg chg="add del mod">
          <ac:chgData name="Wosje, Matthew" userId="be60c699-e31a-4498-9df5-4a23ac657799" providerId="ADAL" clId="{111B3049-2F23-453E-8D11-565FF9FF4821}" dt="2022-11-30T22:25:56.470" v="2662" actId="478"/>
          <ac:picMkLst>
            <pc:docMk/>
            <pc:sldMk cId="2561351686" sldId="719"/>
            <ac:picMk id="2072" creationId="{1F6A96BE-E016-4ACC-ABE3-77DC2A01E707}"/>
          </ac:picMkLst>
        </pc:picChg>
        <pc:picChg chg="add del mod">
          <ac:chgData name="Wosje, Matthew" userId="be60c699-e31a-4498-9df5-4a23ac657799" providerId="ADAL" clId="{111B3049-2F23-453E-8D11-565FF9FF4821}" dt="2022-11-30T22:25:56.470" v="2662" actId="478"/>
          <ac:picMkLst>
            <pc:docMk/>
            <pc:sldMk cId="2561351686" sldId="719"/>
            <ac:picMk id="2073" creationId="{04C4256E-DC1D-4BFA-A339-4CC7CF839697}"/>
          </ac:picMkLst>
        </pc:picChg>
        <pc:picChg chg="add del mod">
          <ac:chgData name="Wosje, Matthew" userId="be60c699-e31a-4498-9df5-4a23ac657799" providerId="ADAL" clId="{111B3049-2F23-453E-8D11-565FF9FF4821}" dt="2022-11-30T22:25:56.470" v="2662" actId="478"/>
          <ac:picMkLst>
            <pc:docMk/>
            <pc:sldMk cId="2561351686" sldId="719"/>
            <ac:picMk id="2074" creationId="{61A5ECAB-A695-400A-A138-DF26B5E09ACC}"/>
          </ac:picMkLst>
        </pc:picChg>
        <pc:cxnChg chg="add mod modVis">
          <ac:chgData name="Wosje, Matthew" userId="be60c699-e31a-4498-9df5-4a23ac657799" providerId="ADAL" clId="{111B3049-2F23-453E-8D11-565FF9FF4821}" dt="2022-12-07T17:26:31.049" v="6894"/>
          <ac:cxnSpMkLst>
            <pc:docMk/>
            <pc:sldMk cId="2561351686" sldId="719"/>
            <ac:cxnSpMk id="3" creationId="{531B7DBE-38D9-44FE-824E-30A582F038B4}"/>
          </ac:cxnSpMkLst>
        </pc:cxnChg>
        <pc:cxnChg chg="add del">
          <ac:chgData name="Wosje, Matthew" userId="be60c699-e31a-4498-9df5-4a23ac657799" providerId="ADAL" clId="{111B3049-2F23-453E-8D11-565FF9FF4821}" dt="2022-12-01T22:01:41.354" v="5897"/>
          <ac:cxnSpMkLst>
            <pc:docMk/>
            <pc:sldMk cId="2561351686" sldId="719"/>
            <ac:cxnSpMk id="45" creationId="{8733B210-462D-42A4-BA20-36743BB5E686}"/>
          </ac:cxnSpMkLst>
        </pc:cxnChg>
      </pc:sldChg>
      <pc:sldChg chg="addSp delSp modSp new mod ord delCm modCm">
        <pc:chgData name="Wosje, Matthew" userId="be60c699-e31a-4498-9df5-4a23ac657799" providerId="ADAL" clId="{111B3049-2F23-453E-8D11-565FF9FF4821}" dt="2022-12-07T17:26:32.448" v="7319"/>
        <pc:sldMkLst>
          <pc:docMk/>
          <pc:sldMk cId="876157711" sldId="720"/>
        </pc:sldMkLst>
        <pc:spChg chg="mod">
          <ac:chgData name="Wosje, Matthew" userId="be60c699-e31a-4498-9df5-4a23ac657799" providerId="ADAL" clId="{111B3049-2F23-453E-8D11-565FF9FF4821}" dt="2022-12-02T13:47:17.193" v="5918"/>
          <ac:spMkLst>
            <pc:docMk/>
            <pc:sldMk cId="876157711" sldId="720"/>
            <ac:spMk id="2" creationId="{70BF0E45-E96D-4203-81D4-8A1C68AFE06B}"/>
          </ac:spMkLst>
        </pc:spChg>
        <pc:spChg chg="mod">
          <ac:chgData name="Wosje, Matthew" userId="be60c699-e31a-4498-9df5-4a23ac657799" providerId="ADAL" clId="{111B3049-2F23-453E-8D11-565FF9FF4821}" dt="2022-12-05T13:19:19.270" v="6336" actId="20577"/>
          <ac:spMkLst>
            <pc:docMk/>
            <pc:sldMk cId="876157711" sldId="720"/>
            <ac:spMk id="3" creationId="{8AD8F6B2-ECD3-4E75-8F46-B151FFE131B8}"/>
          </ac:spMkLst>
        </pc:spChg>
        <pc:spChg chg="add del">
          <ac:chgData name="Wosje, Matthew" userId="be60c699-e31a-4498-9df5-4a23ac657799" providerId="ADAL" clId="{111B3049-2F23-453E-8D11-565FF9FF4821}" dt="2022-12-01T14:35:51.422" v="3300" actId="22"/>
          <ac:spMkLst>
            <pc:docMk/>
            <pc:sldMk cId="876157711" sldId="720"/>
            <ac:spMk id="5" creationId="{524B292F-D8D0-42FA-9FAD-685F53C01C54}"/>
          </ac:spMkLst>
        </pc:spChg>
        <pc:spChg chg="add mod">
          <ac:chgData name="Wosje, Matthew" userId="be60c699-e31a-4498-9df5-4a23ac657799" providerId="ADAL" clId="{111B3049-2F23-453E-8D11-565FF9FF4821}" dt="2022-12-06T18:22:50.249" v="6397" actId="20577"/>
          <ac:spMkLst>
            <pc:docMk/>
            <pc:sldMk cId="876157711" sldId="720"/>
            <ac:spMk id="8" creationId="{59F93311-C591-4FB7-AF96-76A6E0E4DC97}"/>
          </ac:spMkLst>
        </pc:spChg>
        <pc:spChg chg="add del mod">
          <ac:chgData name="Wosje, Matthew" userId="be60c699-e31a-4498-9df5-4a23ac657799" providerId="ADAL" clId="{111B3049-2F23-453E-8D11-565FF9FF4821}" dt="2022-12-07T17:26:32.403" v="7300"/>
          <ac:spMkLst>
            <pc:docMk/>
            <pc:sldMk cId="876157711" sldId="720"/>
            <ac:spMk id="9" creationId="{7191B2C8-6AA5-47D2-A0D4-45BFD2EC8AC8}"/>
          </ac:spMkLst>
        </pc:spChg>
        <pc:grpChg chg="add mod">
          <ac:chgData name="Wosje, Matthew" userId="be60c699-e31a-4498-9df5-4a23ac657799" providerId="ADAL" clId="{111B3049-2F23-453E-8D11-565FF9FF4821}" dt="2022-12-01T14:36:13.692" v="3302" actId="1076"/>
          <ac:grpSpMkLst>
            <pc:docMk/>
            <pc:sldMk cId="876157711" sldId="720"/>
            <ac:grpSpMk id="6" creationId="{DBCDC0A1-C109-4086-901A-6D23F4FDCF78}"/>
          </ac:grpSpMkLst>
        </pc:grpChg>
        <pc:picChg chg="add mod">
          <ac:chgData name="Wosje, Matthew" userId="be60c699-e31a-4498-9df5-4a23ac657799" providerId="ADAL" clId="{111B3049-2F23-453E-8D11-565FF9FF4821}" dt="2022-12-01T14:36:13.692" v="3302" actId="1076"/>
          <ac:picMkLst>
            <pc:docMk/>
            <pc:sldMk cId="876157711" sldId="720"/>
            <ac:picMk id="7" creationId="{F9AE8E8E-1352-4201-B29F-F82512A0A977}"/>
          </ac:picMkLst>
        </pc:picChg>
        <pc:cxnChg chg="add mod modVis">
          <ac:chgData name="Wosje, Matthew" userId="be60c699-e31a-4498-9df5-4a23ac657799" providerId="ADAL" clId="{111B3049-2F23-453E-8D11-565FF9FF4821}" dt="2022-12-07T17:26:32.448" v="7319"/>
          <ac:cxnSpMkLst>
            <pc:docMk/>
            <pc:sldMk cId="876157711" sldId="720"/>
            <ac:cxnSpMk id="4" creationId="{4777C4DF-B7CD-487B-9912-1666434A55F9}"/>
          </ac:cxnSpMkLst>
        </pc:cxnChg>
      </pc:sldChg>
      <pc:sldChg chg="addSp delSp modSp new mod">
        <pc:chgData name="Wosje, Matthew" userId="be60c699-e31a-4498-9df5-4a23ac657799" providerId="ADAL" clId="{111B3049-2F23-453E-8D11-565FF9FF4821}" dt="2022-12-07T18:59:23.288" v="7864" actId="20577"/>
        <pc:sldMkLst>
          <pc:docMk/>
          <pc:sldMk cId="614464790" sldId="721"/>
        </pc:sldMkLst>
        <pc:spChg chg="mod">
          <ac:chgData name="Wosje, Matthew" userId="be60c699-e31a-4498-9df5-4a23ac657799" providerId="ADAL" clId="{111B3049-2F23-453E-8D11-565FF9FF4821}" dt="2022-12-02T13:47:17.340" v="5920" actId="27636"/>
          <ac:spMkLst>
            <pc:docMk/>
            <pc:sldMk cId="614464790" sldId="721"/>
            <ac:spMk id="2" creationId="{F2511CAE-95E1-4A0F-B746-2ABBF234F356}"/>
          </ac:spMkLst>
        </pc:spChg>
        <pc:spChg chg="mod">
          <ac:chgData name="Wosje, Matthew" userId="be60c699-e31a-4498-9df5-4a23ac657799" providerId="ADAL" clId="{111B3049-2F23-453E-8D11-565FF9FF4821}" dt="2022-12-07T18:59:23.288" v="7864" actId="20577"/>
          <ac:spMkLst>
            <pc:docMk/>
            <pc:sldMk cId="614464790" sldId="721"/>
            <ac:spMk id="3" creationId="{BE943C98-2393-4FB1-9558-FD6A54D9E0BE}"/>
          </ac:spMkLst>
        </pc:spChg>
        <pc:spChg chg="add del mod">
          <ac:chgData name="Wosje, Matthew" userId="be60c699-e31a-4498-9df5-4a23ac657799" providerId="ADAL" clId="{111B3049-2F23-453E-8D11-565FF9FF4821}" dt="2022-12-07T17:26:32.374" v="7278"/>
          <ac:spMkLst>
            <pc:docMk/>
            <pc:sldMk cId="614464790" sldId="721"/>
            <ac:spMk id="4" creationId="{52F533B9-0A0A-4D3C-9DBB-F303A65D534F}"/>
          </ac:spMkLst>
        </pc:spChg>
        <pc:cxnChg chg="add mod modVis">
          <ac:chgData name="Wosje, Matthew" userId="be60c699-e31a-4498-9df5-4a23ac657799" providerId="ADAL" clId="{111B3049-2F23-453E-8D11-565FF9FF4821}" dt="2022-12-07T17:26:32.393" v="7297"/>
          <ac:cxnSpMkLst>
            <pc:docMk/>
            <pc:sldMk cId="614464790" sldId="721"/>
            <ac:cxnSpMk id="5" creationId="{FA871D3B-9F8F-49B7-B8A9-E4E6C364A281}"/>
          </ac:cxnSpMkLst>
        </pc:cxnChg>
      </pc:sldChg>
      <pc:sldChg chg="addSp delSp modSp mod">
        <pc:chgData name="Wosje, Matthew" userId="be60c699-e31a-4498-9df5-4a23ac657799" providerId="ADAL" clId="{111B3049-2F23-453E-8D11-565FF9FF4821}" dt="2022-12-07T17:26:31.617" v="7133"/>
        <pc:sldMkLst>
          <pc:docMk/>
          <pc:sldMk cId="399303329" sldId="722"/>
        </pc:sldMkLst>
        <pc:picChg chg="add del">
          <ac:chgData name="Wosje, Matthew" userId="be60c699-e31a-4498-9df5-4a23ac657799" providerId="ADAL" clId="{111B3049-2F23-453E-8D11-565FF9FF4821}" dt="2022-12-07T15:47:14.434" v="6779" actId="478"/>
          <ac:picMkLst>
            <pc:docMk/>
            <pc:sldMk cId="399303329" sldId="722"/>
            <ac:picMk id="9" creationId="{875C7052-F3B6-4F79-BE26-DF692E3649A3}"/>
          </ac:picMkLst>
        </pc:picChg>
        <pc:cxnChg chg="add mod modVis">
          <ac:chgData name="Wosje, Matthew" userId="be60c699-e31a-4498-9df5-4a23ac657799" providerId="ADAL" clId="{111B3049-2F23-453E-8D11-565FF9FF4821}" dt="2022-12-07T17:26:31.617" v="7133"/>
          <ac:cxnSpMkLst>
            <pc:docMk/>
            <pc:sldMk cId="399303329" sldId="722"/>
            <ac:cxnSpMk id="3" creationId="{773940C9-174C-4FC5-88F5-EE31ABC7578A}"/>
          </ac:cxnSpMkLst>
        </pc:cxnChg>
      </pc:sldChg>
      <pc:sldChg chg="addSp delSp modSp new mod">
        <pc:chgData name="Wosje, Matthew" userId="be60c699-e31a-4498-9df5-4a23ac657799" providerId="ADAL" clId="{111B3049-2F23-453E-8D11-565FF9FF4821}" dt="2022-12-07T17:26:32.036" v="7152"/>
        <pc:sldMkLst>
          <pc:docMk/>
          <pc:sldMk cId="1345484301" sldId="723"/>
        </pc:sldMkLst>
        <pc:spChg chg="mod">
          <ac:chgData name="Wosje, Matthew" userId="be60c699-e31a-4498-9df5-4a23ac657799" providerId="ADAL" clId="{111B3049-2F23-453E-8D11-565FF9FF4821}" dt="2022-12-01T20:51:03.790" v="5485" actId="1035"/>
          <ac:spMkLst>
            <pc:docMk/>
            <pc:sldMk cId="1345484301" sldId="723"/>
            <ac:spMk id="2" creationId="{393E9519-0B77-446C-9BD9-89B5AECB4311}"/>
          </ac:spMkLst>
        </pc:spChg>
        <pc:spChg chg="del mod">
          <ac:chgData name="Wosje, Matthew" userId="be60c699-e31a-4498-9df5-4a23ac657799" providerId="ADAL" clId="{111B3049-2F23-453E-8D11-565FF9FF4821}" dt="2022-12-01T20:39:06.593" v="5225" actId="478"/>
          <ac:spMkLst>
            <pc:docMk/>
            <pc:sldMk cId="1345484301" sldId="723"/>
            <ac:spMk id="3" creationId="{717D94F8-2850-4745-99A6-78E455F77350}"/>
          </ac:spMkLst>
        </pc:spChg>
        <pc:spChg chg="del">
          <ac:chgData name="Wosje, Matthew" userId="be60c699-e31a-4498-9df5-4a23ac657799" providerId="ADAL" clId="{111B3049-2F23-453E-8D11-565FF9FF4821}" dt="2022-12-01T20:36:24.265" v="5206"/>
          <ac:spMkLst>
            <pc:docMk/>
            <pc:sldMk cId="1345484301" sldId="723"/>
            <ac:spMk id="3" creationId="{FE17C3ED-6FBA-40BE-9A5D-D96AA00511F4}"/>
          </ac:spMkLst>
        </pc:spChg>
        <pc:spChg chg="add mod">
          <ac:chgData name="Wosje, Matthew" userId="be60c699-e31a-4498-9df5-4a23ac657799" providerId="ADAL" clId="{111B3049-2F23-453E-8D11-565FF9FF4821}" dt="2022-12-01T20:36:17.652" v="5205"/>
          <ac:spMkLst>
            <pc:docMk/>
            <pc:sldMk cId="1345484301" sldId="723"/>
            <ac:spMk id="4" creationId="{2AC3655D-F127-49F0-A0A3-EB84CC7F7703}"/>
          </ac:spMkLst>
        </pc:spChg>
        <pc:spChg chg="add mod">
          <ac:chgData name="Wosje, Matthew" userId="be60c699-e31a-4498-9df5-4a23ac657799" providerId="ADAL" clId="{111B3049-2F23-453E-8D11-565FF9FF4821}" dt="2022-12-01T20:37:20.700" v="5208"/>
          <ac:spMkLst>
            <pc:docMk/>
            <pc:sldMk cId="1345484301" sldId="723"/>
            <ac:spMk id="7" creationId="{717D94F8-2850-4745-99A6-78E455F77350}"/>
          </ac:spMkLst>
        </pc:spChg>
        <pc:spChg chg="add del mod">
          <ac:chgData name="Wosje, Matthew" userId="be60c699-e31a-4498-9df5-4a23ac657799" providerId="ADAL" clId="{111B3049-2F23-453E-8D11-565FF9FF4821}" dt="2022-12-01T20:39:02.173" v="5223" actId="478"/>
          <ac:spMkLst>
            <pc:docMk/>
            <pc:sldMk cId="1345484301" sldId="723"/>
            <ac:spMk id="11" creationId="{B9FE14E7-66A3-475A-B9B9-7F55C4800BCB}"/>
          </ac:spMkLst>
        </pc:spChg>
        <pc:graphicFrameChg chg="add mod modGraphic">
          <ac:chgData name="Wosje, Matthew" userId="be60c699-e31a-4498-9df5-4a23ac657799" providerId="ADAL" clId="{111B3049-2F23-453E-8D11-565FF9FF4821}" dt="2022-12-01T20:51:34.666" v="5489" actId="1076"/>
          <ac:graphicFrameMkLst>
            <pc:docMk/>
            <pc:sldMk cId="1345484301" sldId="723"/>
            <ac:graphicFrameMk id="9" creationId="{62153310-3C9B-4A8D-8CFC-D2DA80424615}"/>
          </ac:graphicFrameMkLst>
        </pc:graphicFrameChg>
        <pc:picChg chg="add del mod">
          <ac:chgData name="Wosje, Matthew" userId="be60c699-e31a-4498-9df5-4a23ac657799" providerId="ADAL" clId="{111B3049-2F23-453E-8D11-565FF9FF4821}" dt="2022-12-01T20:38:50.261" v="5221" actId="478"/>
          <ac:picMkLst>
            <pc:docMk/>
            <pc:sldMk cId="1345484301" sldId="723"/>
            <ac:picMk id="5" creationId="{1E019B27-A44C-4A72-83FC-36B1552D2B4F}"/>
          </ac:picMkLst>
        </pc:picChg>
        <pc:picChg chg="mod ord">
          <ac:chgData name="Wosje, Matthew" userId="be60c699-e31a-4498-9df5-4a23ac657799" providerId="ADAL" clId="{111B3049-2F23-453E-8D11-565FF9FF4821}" dt="2022-12-01T20:53:03.879" v="5503" actId="1076"/>
          <ac:picMkLst>
            <pc:docMk/>
            <pc:sldMk cId="1345484301" sldId="723"/>
            <ac:picMk id="7" creationId="{390575A1-13D6-4ED7-BE90-65B05845CADE}"/>
          </ac:picMkLst>
        </pc:picChg>
        <pc:picChg chg="mod ord">
          <ac:chgData name="Wosje, Matthew" userId="be60c699-e31a-4498-9df5-4a23ac657799" providerId="ADAL" clId="{111B3049-2F23-453E-8D11-565FF9FF4821}" dt="2022-12-01T20:53:07.008" v="5504" actId="1076"/>
          <ac:picMkLst>
            <pc:docMk/>
            <pc:sldMk cId="1345484301" sldId="723"/>
            <ac:picMk id="8" creationId="{DC719FD0-4A36-4A66-8D43-A5777D30FB62}"/>
          </ac:picMkLst>
        </pc:picChg>
        <pc:picChg chg="add del">
          <ac:chgData name="Wosje, Matthew" userId="be60c699-e31a-4498-9df5-4a23ac657799" providerId="ADAL" clId="{111B3049-2F23-453E-8D11-565FF9FF4821}" dt="2022-12-01T20:44:30.014" v="5313" actId="22"/>
          <ac:picMkLst>
            <pc:docMk/>
            <pc:sldMk cId="1345484301" sldId="723"/>
            <ac:picMk id="13" creationId="{CF123ECF-DF96-441A-BB8B-70EFB17D2589}"/>
          </ac:picMkLst>
        </pc:picChg>
        <pc:picChg chg="add mod">
          <ac:chgData name="Wosje, Matthew" userId="be60c699-e31a-4498-9df5-4a23ac657799" providerId="ADAL" clId="{111B3049-2F23-453E-8D11-565FF9FF4821}" dt="2022-12-01T20:45:13.008" v="5315"/>
          <ac:picMkLst>
            <pc:docMk/>
            <pc:sldMk cId="1345484301" sldId="723"/>
            <ac:picMk id="14" creationId="{77C9FDA4-BEB1-42E1-8881-924F39B3E8B4}"/>
          </ac:picMkLst>
        </pc:picChg>
        <pc:picChg chg="add mod">
          <ac:chgData name="Wosje, Matthew" userId="be60c699-e31a-4498-9df5-4a23ac657799" providerId="ADAL" clId="{111B3049-2F23-453E-8D11-565FF9FF4821}" dt="2022-12-01T20:46:34.830" v="5391" actId="1038"/>
          <ac:picMkLst>
            <pc:docMk/>
            <pc:sldMk cId="1345484301" sldId="723"/>
            <ac:picMk id="15" creationId="{FCDB578F-0AFE-4A6F-A710-217DA41CBC95}"/>
          </ac:picMkLst>
        </pc:picChg>
        <pc:cxnChg chg="add mod modVis">
          <ac:chgData name="Wosje, Matthew" userId="be60c699-e31a-4498-9df5-4a23ac657799" providerId="ADAL" clId="{111B3049-2F23-453E-8D11-565FF9FF4821}" dt="2022-12-07T17:26:32.036" v="7152"/>
          <ac:cxnSpMkLst>
            <pc:docMk/>
            <pc:sldMk cId="1345484301" sldId="723"/>
            <ac:cxnSpMk id="3" creationId="{03342297-6FD1-438D-9F8F-24263E030AED}"/>
          </ac:cxnSpMkLst>
        </pc:cxnChg>
      </pc:sldChg>
      <pc:sldChg chg="addSp modSp mod">
        <pc:chgData name="Wosje, Matthew" userId="be60c699-e31a-4498-9df5-4a23ac657799" providerId="ADAL" clId="{111B3049-2F23-453E-8D11-565FF9FF4821}" dt="2022-12-07T17:26:32.085" v="7171"/>
        <pc:sldMkLst>
          <pc:docMk/>
          <pc:sldMk cId="3067173650" sldId="724"/>
        </pc:sldMkLst>
        <pc:spChg chg="mod">
          <ac:chgData name="Wosje, Matthew" userId="be60c699-e31a-4498-9df5-4a23ac657799" providerId="ADAL" clId="{111B3049-2F23-453E-8D11-565FF9FF4821}" dt="2022-12-01T21:06:09.390" v="5513" actId="207"/>
          <ac:spMkLst>
            <pc:docMk/>
            <pc:sldMk cId="3067173650" sldId="724"/>
            <ac:spMk id="4" creationId="{DB0AF960-AD0D-4E3C-919B-B0E4DABC977E}"/>
          </ac:spMkLst>
        </pc:spChg>
        <pc:spChg chg="mod">
          <ac:chgData name="Wosje, Matthew" userId="be60c699-e31a-4498-9df5-4a23ac657799" providerId="ADAL" clId="{111B3049-2F23-453E-8D11-565FF9FF4821}" dt="2022-12-01T21:06:15.974" v="5514" actId="207"/>
          <ac:spMkLst>
            <pc:docMk/>
            <pc:sldMk cId="3067173650" sldId="724"/>
            <ac:spMk id="5" creationId="{22DF0227-0F9A-4BF0-B947-29E44DE56F23}"/>
          </ac:spMkLst>
        </pc:spChg>
        <pc:cxnChg chg="add mod modVis">
          <ac:chgData name="Wosje, Matthew" userId="be60c699-e31a-4498-9df5-4a23ac657799" providerId="ADAL" clId="{111B3049-2F23-453E-8D11-565FF9FF4821}" dt="2022-12-07T17:26:32.085" v="7171"/>
          <ac:cxnSpMkLst>
            <pc:docMk/>
            <pc:sldMk cId="3067173650" sldId="724"/>
            <ac:cxnSpMk id="3" creationId="{EF1B9F9C-E685-495C-B458-D53E1C59E28E}"/>
          </ac:cxnSpMkLst>
        </pc:cxnChg>
      </pc:sldChg>
      <pc:sldChg chg="addSp modSp mod">
        <pc:chgData name="Wosje, Matthew" userId="be60c699-e31a-4498-9df5-4a23ac657799" providerId="ADAL" clId="{111B3049-2F23-453E-8D11-565FF9FF4821}" dt="2022-12-07T17:26:32.158" v="7190"/>
        <pc:sldMkLst>
          <pc:docMk/>
          <pc:sldMk cId="3578012341" sldId="725"/>
        </pc:sldMkLst>
        <pc:cxnChg chg="add mod modVis">
          <ac:chgData name="Wosje, Matthew" userId="be60c699-e31a-4498-9df5-4a23ac657799" providerId="ADAL" clId="{111B3049-2F23-453E-8D11-565FF9FF4821}" dt="2022-12-07T17:26:32.158" v="7190"/>
          <ac:cxnSpMkLst>
            <pc:docMk/>
            <pc:sldMk cId="3578012341" sldId="725"/>
            <ac:cxnSpMk id="3" creationId="{9C50DB65-D2F7-480B-84FC-63953CCDADB4}"/>
          </ac:cxnSpMkLst>
        </pc:cxnChg>
      </pc:sldChg>
      <pc:sldChg chg="addSp modSp mod">
        <pc:chgData name="Wosje, Matthew" userId="be60c699-e31a-4498-9df5-4a23ac657799" providerId="ADAL" clId="{111B3049-2F23-453E-8D11-565FF9FF4821}" dt="2022-12-07T17:26:32.216" v="7209"/>
        <pc:sldMkLst>
          <pc:docMk/>
          <pc:sldMk cId="2317003365" sldId="726"/>
        </pc:sldMkLst>
        <pc:cxnChg chg="add mod modVis">
          <ac:chgData name="Wosje, Matthew" userId="be60c699-e31a-4498-9df5-4a23ac657799" providerId="ADAL" clId="{111B3049-2F23-453E-8D11-565FF9FF4821}" dt="2022-12-07T17:26:32.216" v="7209"/>
          <ac:cxnSpMkLst>
            <pc:docMk/>
            <pc:sldMk cId="2317003365" sldId="726"/>
            <ac:cxnSpMk id="3" creationId="{253C2856-430E-4E31-B808-426D0C46CB91}"/>
          </ac:cxnSpMkLst>
        </pc:cxnChg>
      </pc:sldChg>
      <pc:sldChg chg="addSp delSp modSp new del mod modClrScheme addCm delCm modCm chgLayout">
        <pc:chgData name="Wosje, Matthew" userId="be60c699-e31a-4498-9df5-4a23ac657799" providerId="ADAL" clId="{111B3049-2F23-453E-8D11-565FF9FF4821}" dt="2022-12-06T19:32:59.455" v="6528" actId="2696"/>
        <pc:sldMkLst>
          <pc:docMk/>
          <pc:sldMk cId="4005334400" sldId="727"/>
        </pc:sldMkLst>
        <pc:spChg chg="mod ord">
          <ac:chgData name="Wosje, Matthew" userId="be60c699-e31a-4498-9df5-4a23ac657799" providerId="ADAL" clId="{111B3049-2F23-453E-8D11-565FF9FF4821}" dt="2022-12-02T14:56:56.329" v="5939" actId="700"/>
          <ac:spMkLst>
            <pc:docMk/>
            <pc:sldMk cId="4005334400" sldId="727"/>
            <ac:spMk id="2" creationId="{FDB1A9E0-FF93-4897-A057-87097AE0BD7C}"/>
          </ac:spMkLst>
        </pc:spChg>
        <pc:spChg chg="add mod ord">
          <ac:chgData name="Wosje, Matthew" userId="be60c699-e31a-4498-9df5-4a23ac657799" providerId="ADAL" clId="{111B3049-2F23-453E-8D11-565FF9FF4821}" dt="2022-12-02T14:57:00.158" v="5953" actId="20577"/>
          <ac:spMkLst>
            <pc:docMk/>
            <pc:sldMk cId="4005334400" sldId="727"/>
            <ac:spMk id="3" creationId="{BED476DB-CEFB-41CB-AF97-B4842054C311}"/>
          </ac:spMkLst>
        </pc:spChg>
        <pc:spChg chg="add mod ord">
          <ac:chgData name="Wosje, Matthew" userId="be60c699-e31a-4498-9df5-4a23ac657799" providerId="ADAL" clId="{111B3049-2F23-453E-8D11-565FF9FF4821}" dt="2022-12-02T15:00:56.680" v="6004" actId="20577"/>
          <ac:spMkLst>
            <pc:docMk/>
            <pc:sldMk cId="4005334400" sldId="727"/>
            <ac:spMk id="4" creationId="{1A4D122E-A99A-4BD7-8D1F-F5F6F409FC1F}"/>
          </ac:spMkLst>
        </pc:spChg>
        <pc:picChg chg="add del mod">
          <ac:chgData name="Wosje, Matthew" userId="be60c699-e31a-4498-9df5-4a23ac657799" providerId="ADAL" clId="{111B3049-2F23-453E-8D11-565FF9FF4821}" dt="2022-12-01T21:56:16.591" v="5892" actId="478"/>
          <ac:picMkLst>
            <pc:docMk/>
            <pc:sldMk cId="4005334400" sldId="727"/>
            <ac:picMk id="4" creationId="{8E0A4F92-696B-4E0C-9AB5-95F3C7627550}"/>
          </ac:picMkLst>
        </pc:picChg>
        <pc:picChg chg="add del">
          <ac:chgData name="Wosje, Matthew" userId="be60c699-e31a-4498-9df5-4a23ac657799" providerId="ADAL" clId="{111B3049-2F23-453E-8D11-565FF9FF4821}" dt="2022-12-01T21:56:59.317" v="5895" actId="22"/>
          <ac:picMkLst>
            <pc:docMk/>
            <pc:sldMk cId="4005334400" sldId="727"/>
            <ac:picMk id="5" creationId="{F67F44F3-E488-41F1-8D67-1EE1B87E8A80}"/>
          </ac:picMkLst>
        </pc:picChg>
      </pc:sldChg>
      <pc:sldChg chg="addSp delSp modSp new mod">
        <pc:chgData name="Wosje, Matthew" userId="be60c699-e31a-4498-9df5-4a23ac657799" providerId="ADAL" clId="{111B3049-2F23-453E-8D11-565FF9FF4821}" dt="2022-12-07T17:26:31.006" v="6853"/>
        <pc:sldMkLst>
          <pc:docMk/>
          <pc:sldMk cId="666477078" sldId="728"/>
        </pc:sldMkLst>
        <pc:spChg chg="mod">
          <ac:chgData name="Wosje, Matthew" userId="be60c699-e31a-4498-9df5-4a23ac657799" providerId="ADAL" clId="{111B3049-2F23-453E-8D11-565FF9FF4821}" dt="2022-12-02T15:59:08.288" v="6172" actId="20577"/>
          <ac:spMkLst>
            <pc:docMk/>
            <pc:sldMk cId="666477078" sldId="728"/>
            <ac:spMk id="2" creationId="{3F4D71F9-4909-431B-BAF7-53FC3920FD92}"/>
          </ac:spMkLst>
        </pc:spChg>
        <pc:spChg chg="mod">
          <ac:chgData name="Wosje, Matthew" userId="be60c699-e31a-4498-9df5-4a23ac657799" providerId="ADAL" clId="{111B3049-2F23-453E-8D11-565FF9FF4821}" dt="2022-12-07T16:26:36.735" v="6790" actId="255"/>
          <ac:spMkLst>
            <pc:docMk/>
            <pc:sldMk cId="666477078" sldId="728"/>
            <ac:spMk id="3" creationId="{4F8B58E1-AED7-46B7-90FB-297F33C90D49}"/>
          </ac:spMkLst>
        </pc:spChg>
        <pc:spChg chg="add del mod">
          <ac:chgData name="Wosje, Matthew" userId="be60c699-e31a-4498-9df5-4a23ac657799" providerId="ADAL" clId="{111B3049-2F23-453E-8D11-565FF9FF4821}" dt="2022-12-07T17:26:30.984" v="6834"/>
          <ac:spMkLst>
            <pc:docMk/>
            <pc:sldMk cId="666477078" sldId="728"/>
            <ac:spMk id="5" creationId="{B4EB8EC9-0BFA-4C28-A3C5-3018AEC9592C}"/>
          </ac:spMkLst>
        </pc:spChg>
        <pc:cxnChg chg="add mod modVis">
          <ac:chgData name="Wosje, Matthew" userId="be60c699-e31a-4498-9df5-4a23ac657799" providerId="ADAL" clId="{111B3049-2F23-453E-8D11-565FF9FF4821}" dt="2022-12-07T17:26:31.006" v="6853"/>
          <ac:cxnSpMkLst>
            <pc:docMk/>
            <pc:sldMk cId="666477078" sldId="728"/>
            <ac:cxnSpMk id="6" creationId="{D3244480-A5B2-42A7-ADA1-1619B9742A8C}"/>
          </ac:cxnSpMkLst>
        </pc:cxnChg>
      </pc:sldChg>
      <pc:sldChg chg="addSp delSp modSp mod">
        <pc:chgData name="Wosje, Matthew" userId="be60c699-e31a-4498-9df5-4a23ac657799" providerId="ADAL" clId="{111B3049-2F23-453E-8D11-565FF9FF4821}" dt="2022-12-07T17:26:31.301" v="7004"/>
        <pc:sldMkLst>
          <pc:docMk/>
          <pc:sldMk cId="415885475" sldId="729"/>
        </pc:sldMkLst>
        <pc:spChg chg="add del mod">
          <ac:chgData name="Wosje, Matthew" userId="be60c699-e31a-4498-9df5-4a23ac657799" providerId="ADAL" clId="{111B3049-2F23-453E-8D11-565FF9FF4821}" dt="2022-12-07T17:26:31.243" v="6985"/>
          <ac:spMkLst>
            <pc:docMk/>
            <pc:sldMk cId="415885475" sldId="729"/>
            <ac:spMk id="4" creationId="{6B63575C-A8C0-4372-B74D-ECC2B251F1F3}"/>
          </ac:spMkLst>
        </pc:spChg>
        <pc:cxnChg chg="add mod modVis">
          <ac:chgData name="Wosje, Matthew" userId="be60c699-e31a-4498-9df5-4a23ac657799" providerId="ADAL" clId="{111B3049-2F23-453E-8D11-565FF9FF4821}" dt="2022-12-07T17:26:31.301" v="7004"/>
          <ac:cxnSpMkLst>
            <pc:docMk/>
            <pc:sldMk cId="415885475" sldId="729"/>
            <ac:cxnSpMk id="5" creationId="{E082FB5A-C6A2-4129-8A39-F8F1613381A0}"/>
          </ac:cxnSpMkLst>
        </pc:cxnChg>
      </pc:sldChg>
      <pc:sldChg chg="add del">
        <pc:chgData name="Wosje, Matthew" userId="be60c699-e31a-4498-9df5-4a23ac657799" providerId="ADAL" clId="{111B3049-2F23-453E-8D11-565FF9FF4821}" dt="2022-12-02T16:51:10.798" v="6235" actId="2890"/>
        <pc:sldMkLst>
          <pc:docMk/>
          <pc:sldMk cId="3708267706" sldId="729"/>
        </pc:sldMkLst>
      </pc:sldChg>
      <pc:sldChg chg="addSp delSp modSp mod">
        <pc:chgData name="Wosje, Matthew" userId="be60c699-e31a-4498-9df5-4a23ac657799" providerId="ADAL" clId="{111B3049-2F23-453E-8D11-565FF9FF4821}" dt="2022-12-07T17:26:31.234" v="6982"/>
        <pc:sldMkLst>
          <pc:docMk/>
          <pc:sldMk cId="2189746361" sldId="730"/>
        </pc:sldMkLst>
        <pc:spChg chg="add del mod">
          <ac:chgData name="Wosje, Matthew" userId="be60c699-e31a-4498-9df5-4a23ac657799" providerId="ADAL" clId="{111B3049-2F23-453E-8D11-565FF9FF4821}" dt="2022-12-07T17:26:31.213" v="6963"/>
          <ac:spMkLst>
            <pc:docMk/>
            <pc:sldMk cId="2189746361" sldId="730"/>
            <ac:spMk id="4" creationId="{CEE0340F-FB28-4A43-BE9E-17B656D8063F}"/>
          </ac:spMkLst>
        </pc:spChg>
        <pc:cxnChg chg="add mod modVis">
          <ac:chgData name="Wosje, Matthew" userId="be60c699-e31a-4498-9df5-4a23ac657799" providerId="ADAL" clId="{111B3049-2F23-453E-8D11-565FF9FF4821}" dt="2022-12-07T17:26:31.234" v="6982"/>
          <ac:cxnSpMkLst>
            <pc:docMk/>
            <pc:sldMk cId="2189746361" sldId="730"/>
            <ac:cxnSpMk id="5" creationId="{F39A29A3-F888-4045-9863-EAC78A914552}"/>
          </ac:cxnSpMkLst>
        </pc:cxnChg>
      </pc:sldChg>
      <pc:sldChg chg="addSp delSp modSp new del mod setBg modClrScheme chgLayout">
        <pc:chgData name="Wosje, Matthew" userId="be60c699-e31a-4498-9df5-4a23ac657799" providerId="ADAL" clId="{111B3049-2F23-453E-8D11-565FF9FF4821}" dt="2022-12-06T19:16:01.714" v="6410" actId="47"/>
        <pc:sldMkLst>
          <pc:docMk/>
          <pc:sldMk cId="3617654308" sldId="731"/>
        </pc:sldMkLst>
        <pc:spChg chg="del mod ord">
          <ac:chgData name="Wosje, Matthew" userId="be60c699-e31a-4498-9df5-4a23ac657799" providerId="ADAL" clId="{111B3049-2F23-453E-8D11-565FF9FF4821}" dt="2022-12-06T19:15:13.714" v="6402" actId="700"/>
          <ac:spMkLst>
            <pc:docMk/>
            <pc:sldMk cId="3617654308" sldId="731"/>
            <ac:spMk id="2" creationId="{391C89EF-8FAF-4E60-A770-D971F136FC34}"/>
          </ac:spMkLst>
        </pc:spChg>
        <pc:spChg chg="del mod ord">
          <ac:chgData name="Wosje, Matthew" userId="be60c699-e31a-4498-9df5-4a23ac657799" providerId="ADAL" clId="{111B3049-2F23-453E-8D11-565FF9FF4821}" dt="2022-12-06T19:15:13.714" v="6402" actId="700"/>
          <ac:spMkLst>
            <pc:docMk/>
            <pc:sldMk cId="3617654308" sldId="731"/>
            <ac:spMk id="3" creationId="{06931FAE-3AAB-4812-A56A-FBA7912ECA82}"/>
          </ac:spMkLst>
        </pc:spChg>
        <pc:spChg chg="mod ord">
          <ac:chgData name="Wosje, Matthew" userId="be60c699-e31a-4498-9df5-4a23ac657799" providerId="ADAL" clId="{111B3049-2F23-453E-8D11-565FF9FF4821}" dt="2022-12-06T19:15:22.219" v="6404" actId="27636"/>
          <ac:spMkLst>
            <pc:docMk/>
            <pc:sldMk cId="3617654308" sldId="731"/>
            <ac:spMk id="4" creationId="{B357894B-DD79-438D-A564-A584C0D1F3E2}"/>
          </ac:spMkLst>
        </pc:spChg>
        <pc:spChg chg="add mod ord">
          <ac:chgData name="Wosje, Matthew" userId="be60c699-e31a-4498-9df5-4a23ac657799" providerId="ADAL" clId="{111B3049-2F23-453E-8D11-565FF9FF4821}" dt="2022-12-06T19:15:22.178" v="6403" actId="26606"/>
          <ac:spMkLst>
            <pc:docMk/>
            <pc:sldMk cId="3617654308" sldId="731"/>
            <ac:spMk id="5" creationId="{F4109C6A-5ACF-4672-91BC-6615225B2C2F}"/>
          </ac:spMkLst>
        </pc:spChg>
        <pc:spChg chg="add mod ord">
          <ac:chgData name="Wosje, Matthew" userId="be60c699-e31a-4498-9df5-4a23ac657799" providerId="ADAL" clId="{111B3049-2F23-453E-8D11-565FF9FF4821}" dt="2022-12-06T19:15:22.178" v="6403" actId="26606"/>
          <ac:spMkLst>
            <pc:docMk/>
            <pc:sldMk cId="3617654308" sldId="731"/>
            <ac:spMk id="6" creationId="{398B5494-1BE8-42A2-B7BE-728FBF74D54A}"/>
          </ac:spMkLst>
        </pc:spChg>
        <pc:spChg chg="add mod ord">
          <ac:chgData name="Wosje, Matthew" userId="be60c699-e31a-4498-9df5-4a23ac657799" providerId="ADAL" clId="{111B3049-2F23-453E-8D11-565FF9FF4821}" dt="2022-12-06T19:15:22.178" v="6403" actId="26606"/>
          <ac:spMkLst>
            <pc:docMk/>
            <pc:sldMk cId="3617654308" sldId="731"/>
            <ac:spMk id="7" creationId="{209459EC-6B63-4EA9-BF6E-CB71C1F7127D}"/>
          </ac:spMkLst>
        </pc:spChg>
        <pc:spChg chg="add">
          <ac:chgData name="Wosje, Matthew" userId="be60c699-e31a-4498-9df5-4a23ac657799" providerId="ADAL" clId="{111B3049-2F23-453E-8D11-565FF9FF4821}" dt="2022-12-06T19:15:22.178" v="6403" actId="26606"/>
          <ac:spMkLst>
            <pc:docMk/>
            <pc:sldMk cId="3617654308" sldId="731"/>
            <ac:spMk id="12" creationId="{E35A04CF-97D4-4FF7-B359-C546B1F62E54}"/>
          </ac:spMkLst>
        </pc:spChg>
        <pc:spChg chg="add">
          <ac:chgData name="Wosje, Matthew" userId="be60c699-e31a-4498-9df5-4a23ac657799" providerId="ADAL" clId="{111B3049-2F23-453E-8D11-565FF9FF4821}" dt="2022-12-06T19:15:22.178" v="6403" actId="26606"/>
          <ac:spMkLst>
            <pc:docMk/>
            <pc:sldMk cId="3617654308" sldId="731"/>
            <ac:spMk id="14" creationId="{1DE7243B-5109-444B-8FAF-7437C66BC0E9}"/>
          </ac:spMkLst>
        </pc:spChg>
        <pc:spChg chg="add">
          <ac:chgData name="Wosje, Matthew" userId="be60c699-e31a-4498-9df5-4a23ac657799" providerId="ADAL" clId="{111B3049-2F23-453E-8D11-565FF9FF4821}" dt="2022-12-06T19:15:22.178" v="6403" actId="26606"/>
          <ac:spMkLst>
            <pc:docMk/>
            <pc:sldMk cId="3617654308" sldId="731"/>
            <ac:spMk id="16" creationId="{4C5D6221-DA7B-4611-AA26-7D8E349FDE96}"/>
          </ac:spMkLst>
        </pc:spChg>
        <pc:picChg chg="add del">
          <ac:chgData name="Wosje, Matthew" userId="be60c699-e31a-4498-9df5-4a23ac657799" providerId="ADAL" clId="{111B3049-2F23-453E-8D11-565FF9FF4821}" dt="2022-12-06T19:15:40.977" v="6406"/>
          <ac:picMkLst>
            <pc:docMk/>
            <pc:sldMk cId="3617654308" sldId="731"/>
            <ac:picMk id="8" creationId="{416EA52C-C52A-40E2-B413-8A8569FA98F9}"/>
          </ac:picMkLst>
        </pc:picChg>
      </pc:sldChg>
      <pc:sldChg chg="addSp delSp modSp add del mod ord modClrScheme chgLayout">
        <pc:chgData name="Wosje, Matthew" userId="be60c699-e31a-4498-9df5-4a23ac657799" providerId="ADAL" clId="{111B3049-2F23-453E-8D11-565FF9FF4821}" dt="2022-12-06T19:17:11.730" v="6422" actId="47"/>
        <pc:sldMkLst>
          <pc:docMk/>
          <pc:sldMk cId="2046856167" sldId="732"/>
        </pc:sldMkLst>
        <pc:spChg chg="add del mod">
          <ac:chgData name="Wosje, Matthew" userId="be60c699-e31a-4498-9df5-4a23ac657799" providerId="ADAL" clId="{111B3049-2F23-453E-8D11-565FF9FF4821}" dt="2022-12-06T19:16:18.221" v="6418" actId="700"/>
          <ac:spMkLst>
            <pc:docMk/>
            <pc:sldMk cId="2046856167" sldId="732"/>
            <ac:spMk id="2" creationId="{4C694926-81FA-4CE1-973F-7E8E07971805}"/>
          </ac:spMkLst>
        </pc:spChg>
        <pc:spChg chg="add del mod">
          <ac:chgData name="Wosje, Matthew" userId="be60c699-e31a-4498-9df5-4a23ac657799" providerId="ADAL" clId="{111B3049-2F23-453E-8D11-565FF9FF4821}" dt="2022-12-06T19:16:18.221" v="6418" actId="700"/>
          <ac:spMkLst>
            <pc:docMk/>
            <pc:sldMk cId="2046856167" sldId="732"/>
            <ac:spMk id="3" creationId="{1B2A6D38-7D1D-43A2-8035-FB75671C43B3}"/>
          </ac:spMkLst>
        </pc:spChg>
        <pc:spChg chg="add del mod">
          <ac:chgData name="Wosje, Matthew" userId="be60c699-e31a-4498-9df5-4a23ac657799" providerId="ADAL" clId="{111B3049-2F23-453E-8D11-565FF9FF4821}" dt="2022-12-06T19:16:18.221" v="6418" actId="700"/>
          <ac:spMkLst>
            <pc:docMk/>
            <pc:sldMk cId="2046856167" sldId="732"/>
            <ac:spMk id="4" creationId="{DCF66349-CFDE-40D9-A674-E4641608A329}"/>
          </ac:spMkLst>
        </pc:spChg>
        <pc:spChg chg="add del mod">
          <ac:chgData name="Wosje, Matthew" userId="be60c699-e31a-4498-9df5-4a23ac657799" providerId="ADAL" clId="{111B3049-2F23-453E-8D11-565FF9FF4821}" dt="2022-12-06T19:16:18.221" v="6418" actId="700"/>
          <ac:spMkLst>
            <pc:docMk/>
            <pc:sldMk cId="2046856167" sldId="732"/>
            <ac:spMk id="6" creationId="{C84E2AD4-82F2-4A34-BB3D-840E41C0F17B}"/>
          </ac:spMkLst>
        </pc:spChg>
        <pc:spChg chg="add del mod">
          <ac:chgData name="Wosje, Matthew" userId="be60c699-e31a-4498-9df5-4a23ac657799" providerId="ADAL" clId="{111B3049-2F23-453E-8D11-565FF9FF4821}" dt="2022-12-06T19:16:18.221" v="6418" actId="700"/>
          <ac:spMkLst>
            <pc:docMk/>
            <pc:sldMk cId="2046856167" sldId="732"/>
            <ac:spMk id="7" creationId="{C78118F7-C2FA-4EC3-A515-D30EF2B507AD}"/>
          </ac:spMkLst>
        </pc:spChg>
        <pc:spChg chg="add del mod">
          <ac:chgData name="Wosje, Matthew" userId="be60c699-e31a-4498-9df5-4a23ac657799" providerId="ADAL" clId="{111B3049-2F23-453E-8D11-565FF9FF4821}" dt="2022-12-06T19:16:57.828" v="6420"/>
          <ac:spMkLst>
            <pc:docMk/>
            <pc:sldMk cId="2046856167" sldId="732"/>
            <ac:spMk id="12" creationId="{06148245-8788-4153-97EF-0384E51E434C}"/>
          </ac:spMkLst>
        </pc:spChg>
        <pc:picChg chg="del mod">
          <ac:chgData name="Wosje, Matthew" userId="be60c699-e31a-4498-9df5-4a23ac657799" providerId="ADAL" clId="{111B3049-2F23-453E-8D11-565FF9FF4821}" dt="2022-12-06T19:16:06.095" v="6412" actId="478"/>
          <ac:picMkLst>
            <pc:docMk/>
            <pc:sldMk cId="2046856167" sldId="732"/>
            <ac:picMk id="5" creationId="{1EBAA196-B8F3-927F-1F3F-F50EFC1A3D67}"/>
          </ac:picMkLst>
        </pc:picChg>
        <pc:picChg chg="del">
          <ac:chgData name="Wosje, Matthew" userId="be60c699-e31a-4498-9df5-4a23ac657799" providerId="ADAL" clId="{111B3049-2F23-453E-8D11-565FF9FF4821}" dt="2022-12-06T19:16:07.290" v="6413" actId="478"/>
          <ac:picMkLst>
            <pc:docMk/>
            <pc:sldMk cId="2046856167" sldId="732"/>
            <ac:picMk id="11" creationId="{D787B2D9-FA48-D2FE-03E2-9D6112843F44}"/>
          </ac:picMkLst>
        </pc:picChg>
        <pc:picChg chg="del">
          <ac:chgData name="Wosje, Matthew" userId="be60c699-e31a-4498-9df5-4a23ac657799" providerId="ADAL" clId="{111B3049-2F23-453E-8D11-565FF9FF4821}" dt="2022-12-06T19:16:10.009" v="6416" actId="478"/>
          <ac:picMkLst>
            <pc:docMk/>
            <pc:sldMk cId="2046856167" sldId="732"/>
            <ac:picMk id="13" creationId="{F19A6688-25F9-2E07-C474-681C079FC587}"/>
          </ac:picMkLst>
        </pc:picChg>
        <pc:picChg chg="del">
          <ac:chgData name="Wosje, Matthew" userId="be60c699-e31a-4498-9df5-4a23ac657799" providerId="ADAL" clId="{111B3049-2F23-453E-8D11-565FF9FF4821}" dt="2022-12-06T19:16:08.306" v="6414" actId="478"/>
          <ac:picMkLst>
            <pc:docMk/>
            <pc:sldMk cId="2046856167" sldId="732"/>
            <ac:picMk id="15" creationId="{31A5E574-8130-9B7E-9FFB-5E515BC0FAB0}"/>
          </ac:picMkLst>
        </pc:picChg>
        <pc:picChg chg="del">
          <ac:chgData name="Wosje, Matthew" userId="be60c699-e31a-4498-9df5-4a23ac657799" providerId="ADAL" clId="{111B3049-2F23-453E-8D11-565FF9FF4821}" dt="2022-12-06T19:16:09.136" v="6415" actId="478"/>
          <ac:picMkLst>
            <pc:docMk/>
            <pc:sldMk cId="2046856167" sldId="732"/>
            <ac:picMk id="17" creationId="{851E4147-78FF-DCB4-F430-DAE8887CBF6F}"/>
          </ac:picMkLst>
        </pc:picChg>
      </pc:sldChg>
      <pc:sldChg chg="modSp add del">
        <pc:chgData name="Wosje, Matthew" userId="be60c699-e31a-4498-9df5-4a23ac657799" providerId="ADAL" clId="{111B3049-2F23-453E-8D11-565FF9FF4821}" dt="2022-12-06T19:18:36.931" v="6446" actId="47"/>
        <pc:sldMkLst>
          <pc:docMk/>
          <pc:sldMk cId="2579161345" sldId="774"/>
        </pc:sldMkLst>
        <pc:graphicFrameChg chg="mod">
          <ac:chgData name="Wosje, Matthew" userId="be60c699-e31a-4498-9df5-4a23ac657799" providerId="ADAL" clId="{111B3049-2F23-453E-8D11-565FF9FF4821}" dt="2022-12-06T19:17:06.830" v="6421"/>
          <ac:graphicFrameMkLst>
            <pc:docMk/>
            <pc:sldMk cId="2579161345" sldId="774"/>
            <ac:graphicFrameMk id="4" creationId="{C512C819-B1C3-4EF6-820F-86A051ED5ACD}"/>
          </ac:graphicFrameMkLst>
        </pc:graphicFrameChg>
      </pc:sldChg>
      <pc:sldChg chg="addSp modSp add mod">
        <pc:chgData name="Wosje, Matthew" userId="be60c699-e31a-4498-9df5-4a23ac657799" providerId="ADAL" clId="{111B3049-2F23-453E-8D11-565FF9FF4821}" dt="2022-12-07T17:26:33.243" v="7712"/>
        <pc:sldMkLst>
          <pc:docMk/>
          <pc:sldMk cId="1783824956" sldId="777"/>
        </pc:sldMkLst>
        <pc:spChg chg="mod">
          <ac:chgData name="Wosje, Matthew" userId="be60c699-e31a-4498-9df5-4a23ac657799" providerId="ADAL" clId="{111B3049-2F23-453E-8D11-565FF9FF4821}" dt="2022-12-07T15:18:33.892" v="6674" actId="207"/>
          <ac:spMkLst>
            <pc:docMk/>
            <pc:sldMk cId="1783824956" sldId="777"/>
            <ac:spMk id="3" creationId="{CAB8D7C9-3854-4764-BA8D-9CE39720F5BA}"/>
          </ac:spMkLst>
        </pc:spChg>
        <pc:picChg chg="mod">
          <ac:chgData name="Wosje, Matthew" userId="be60c699-e31a-4498-9df5-4a23ac657799" providerId="ADAL" clId="{111B3049-2F23-453E-8D11-565FF9FF4821}" dt="2022-12-06T19:18:41.069" v="6449" actId="1036"/>
          <ac:picMkLst>
            <pc:docMk/>
            <pc:sldMk cId="1783824956" sldId="777"/>
            <ac:picMk id="5" creationId="{E314E874-AE04-4F52-8699-52761A2E4EDF}"/>
          </ac:picMkLst>
        </pc:picChg>
        <pc:cxnChg chg="add mod modVis">
          <ac:chgData name="Wosje, Matthew" userId="be60c699-e31a-4498-9df5-4a23ac657799" providerId="ADAL" clId="{111B3049-2F23-453E-8D11-565FF9FF4821}" dt="2022-12-07T17:26:33.243" v="7712"/>
          <ac:cxnSpMkLst>
            <pc:docMk/>
            <pc:sldMk cId="1783824956" sldId="777"/>
            <ac:cxnSpMk id="7" creationId="{264955D2-F8B9-4F4F-8F1E-7DC6EE136F6A}"/>
          </ac:cxnSpMkLst>
        </pc:cxnChg>
      </pc:sldChg>
      <pc:sldChg chg="addSp delSp modSp add mod modNotesTx">
        <pc:chgData name="Wosje, Matthew" userId="be60c699-e31a-4498-9df5-4a23ac657799" providerId="ADAL" clId="{111B3049-2F23-453E-8D11-565FF9FF4821}" dt="2022-12-07T19:21:43.481" v="7867" actId="20577"/>
        <pc:sldMkLst>
          <pc:docMk/>
          <pc:sldMk cId="3609629595" sldId="778"/>
        </pc:sldMkLst>
        <pc:spChg chg="add del mod">
          <ac:chgData name="Wosje, Matthew" userId="be60c699-e31a-4498-9df5-4a23ac657799" providerId="ADAL" clId="{111B3049-2F23-453E-8D11-565FF9FF4821}" dt="2022-12-07T17:26:32.823" v="7542"/>
          <ac:spMkLst>
            <pc:docMk/>
            <pc:sldMk cId="3609629595" sldId="778"/>
            <ac:spMk id="5" creationId="{BC3FE53E-744E-49F8-BE85-812E22B5D046}"/>
          </ac:spMkLst>
        </pc:spChg>
        <pc:cxnChg chg="add mod modVis">
          <ac:chgData name="Wosje, Matthew" userId="be60c699-e31a-4498-9df5-4a23ac657799" providerId="ADAL" clId="{111B3049-2F23-453E-8D11-565FF9FF4821}" dt="2022-12-07T17:26:32.842" v="7561"/>
          <ac:cxnSpMkLst>
            <pc:docMk/>
            <pc:sldMk cId="3609629595" sldId="778"/>
            <ac:cxnSpMk id="3" creationId="{C7707DE9-620D-4283-82F9-4B37DC739131}"/>
          </ac:cxnSpMkLst>
        </pc:cxnChg>
      </pc:sldChg>
      <pc:sldChg chg="addSp delSp modSp mod">
        <pc:chgData name="Wosje, Matthew" userId="be60c699-e31a-4498-9df5-4a23ac657799" providerId="ADAL" clId="{111B3049-2F23-453E-8D11-565FF9FF4821}" dt="2022-12-07T17:26:31.596" v="7114"/>
        <pc:sldMkLst>
          <pc:docMk/>
          <pc:sldMk cId="131215677" sldId="779"/>
        </pc:sldMkLst>
        <pc:spChg chg="add del mod">
          <ac:chgData name="Wosje, Matthew" userId="be60c699-e31a-4498-9df5-4a23ac657799" providerId="ADAL" clId="{111B3049-2F23-453E-8D11-565FF9FF4821}" dt="2022-12-07T17:26:31.574" v="7095"/>
          <ac:spMkLst>
            <pc:docMk/>
            <pc:sldMk cId="131215677" sldId="779"/>
            <ac:spMk id="4" creationId="{9C0151D9-7D29-40CF-B53B-17361B49463C}"/>
          </ac:spMkLst>
        </pc:spChg>
        <pc:spChg chg="mod">
          <ac:chgData name="Wosje, Matthew" userId="be60c699-e31a-4498-9df5-4a23ac657799" providerId="ADAL" clId="{111B3049-2F23-453E-8D11-565FF9FF4821}" dt="2022-12-07T15:43:49.008" v="6727" actId="20577"/>
          <ac:spMkLst>
            <pc:docMk/>
            <pc:sldMk cId="131215677" sldId="779"/>
            <ac:spMk id="8" creationId="{4195A094-DE9E-40A3-988F-7F8D25FAAB51}"/>
          </ac:spMkLst>
        </pc:spChg>
        <pc:cxnChg chg="add mod modVis">
          <ac:chgData name="Wosje, Matthew" userId="be60c699-e31a-4498-9df5-4a23ac657799" providerId="ADAL" clId="{111B3049-2F23-453E-8D11-565FF9FF4821}" dt="2022-12-07T17:26:31.596" v="7114"/>
          <ac:cxnSpMkLst>
            <pc:docMk/>
            <pc:sldMk cId="131215677" sldId="779"/>
            <ac:cxnSpMk id="3" creationId="{DFFF726A-8453-406A-A7C9-619CBCA4DFC6}"/>
          </ac:cxnSpMkLst>
        </pc:cxnChg>
      </pc:sldChg>
      <pc:sldChg chg="addSp delSp modSp mod">
        <pc:chgData name="Wosje, Matthew" userId="be60c699-e31a-4498-9df5-4a23ac657799" providerId="ADAL" clId="{111B3049-2F23-453E-8D11-565FF9FF4821}" dt="2022-12-07T17:26:32.599" v="7407"/>
        <pc:sldMkLst>
          <pc:docMk/>
          <pc:sldMk cId="537865201" sldId="780"/>
        </pc:sldMkLst>
        <pc:spChg chg="add del mod">
          <ac:chgData name="Wosje, Matthew" userId="be60c699-e31a-4498-9df5-4a23ac657799" providerId="ADAL" clId="{111B3049-2F23-453E-8D11-565FF9FF4821}" dt="2022-12-07T17:26:32.578" v="7388"/>
          <ac:spMkLst>
            <pc:docMk/>
            <pc:sldMk cId="537865201" sldId="780"/>
            <ac:spMk id="4" creationId="{899B3487-A823-4084-A478-5464DEBE0545}"/>
          </ac:spMkLst>
        </pc:spChg>
        <pc:spChg chg="mod">
          <ac:chgData name="Wosje, Matthew" userId="be60c699-e31a-4498-9df5-4a23ac657799" providerId="ADAL" clId="{111B3049-2F23-453E-8D11-565FF9FF4821}" dt="2022-12-07T15:44:14.599" v="6762" actId="20577"/>
          <ac:spMkLst>
            <pc:docMk/>
            <pc:sldMk cId="537865201" sldId="780"/>
            <ac:spMk id="8" creationId="{4195A094-DE9E-40A3-988F-7F8D25FAAB51}"/>
          </ac:spMkLst>
        </pc:spChg>
        <pc:cxnChg chg="add mod modVis">
          <ac:chgData name="Wosje, Matthew" userId="be60c699-e31a-4498-9df5-4a23ac657799" providerId="ADAL" clId="{111B3049-2F23-453E-8D11-565FF9FF4821}" dt="2022-12-07T17:26:32.599" v="7407"/>
          <ac:cxnSpMkLst>
            <pc:docMk/>
            <pc:sldMk cId="537865201" sldId="780"/>
            <ac:cxnSpMk id="3" creationId="{26ECF1BD-8F78-435E-8A51-A809C50D2024}"/>
          </ac:cxnSpMkLst>
        </pc:cxnChg>
      </pc:sldChg>
      <pc:sldMasterChg chg="addSldLayout delSldLayout">
        <pc:chgData name="Wosje, Matthew" userId="be60c699-e31a-4498-9df5-4a23ac657799" providerId="ADAL" clId="{111B3049-2F23-453E-8D11-565FF9FF4821}" dt="2022-11-30T22:02:44.763" v="2623" actId="2696"/>
        <pc:sldMasterMkLst>
          <pc:docMk/>
          <pc:sldMasterMk cId="811245710" sldId="2147484068"/>
        </pc:sldMasterMkLst>
        <pc:sldLayoutChg chg="add del">
          <pc:chgData name="Wosje, Matthew" userId="be60c699-e31a-4498-9df5-4a23ac657799" providerId="ADAL" clId="{111B3049-2F23-453E-8D11-565FF9FF4821}" dt="2022-11-30T22:02:44.763" v="2623" actId="2696"/>
          <pc:sldLayoutMkLst>
            <pc:docMk/>
            <pc:sldMasterMk cId="811245710" sldId="2147484068"/>
            <pc:sldLayoutMk cId="772388653" sldId="2147484068"/>
          </pc:sldLayoutMkLst>
        </pc:sldLayoutChg>
      </pc:sldMasterChg>
      <pc:sldMasterChg chg="addSldLayout delSldLayout modSldLayout">
        <pc:chgData name="Wosje, Matthew" userId="be60c699-e31a-4498-9df5-4a23ac657799" providerId="ADAL" clId="{111B3049-2F23-453E-8D11-565FF9FF4821}" dt="2022-12-07T15:45:25.294" v="6764" actId="166"/>
        <pc:sldMasterMkLst>
          <pc:docMk/>
          <pc:sldMasterMk cId="2593852030" sldId="2147484091"/>
        </pc:sldMasterMkLst>
        <pc:sldLayoutChg chg="addSp delSp modSp mod">
          <pc:chgData name="Wosje, Matthew" userId="be60c699-e31a-4498-9df5-4a23ac657799" providerId="ADAL" clId="{111B3049-2F23-453E-8D11-565FF9FF4821}" dt="2022-12-02T15:37:02.786" v="6056" actId="1076"/>
          <pc:sldLayoutMkLst>
            <pc:docMk/>
            <pc:sldMasterMk cId="2593852030" sldId="2147484091"/>
            <pc:sldLayoutMk cId="1785543821" sldId="2147484103"/>
          </pc:sldLayoutMkLst>
          <pc:spChg chg="add del">
            <ac:chgData name="Wosje, Matthew" userId="be60c699-e31a-4498-9df5-4a23ac657799" providerId="ADAL" clId="{111B3049-2F23-453E-8D11-565FF9FF4821}" dt="2022-12-02T15:34:50.604" v="6046" actId="11529"/>
            <ac:spMkLst>
              <pc:docMk/>
              <pc:sldMasterMk cId="2593852030" sldId="2147484091"/>
              <pc:sldLayoutMk cId="1785543821" sldId="2147484103"/>
              <ac:spMk id="3" creationId="{F0B5D0A2-9219-4937-BAAB-57057E455B64}"/>
            </ac:spMkLst>
          </pc:spChg>
          <pc:spChg chg="add del mod">
            <ac:chgData name="Wosje, Matthew" userId="be60c699-e31a-4498-9df5-4a23ac657799" providerId="ADAL" clId="{111B3049-2F23-453E-8D11-565FF9FF4821}" dt="2022-12-02T15:35:53.696" v="6050" actId="478"/>
            <ac:spMkLst>
              <pc:docMk/>
              <pc:sldMasterMk cId="2593852030" sldId="2147484091"/>
              <pc:sldLayoutMk cId="1785543821" sldId="2147484103"/>
              <ac:spMk id="4" creationId="{CCA666F7-E082-439A-B595-AD54A16D22F7}"/>
            </ac:spMkLst>
          </pc:spChg>
          <pc:spChg chg="mod">
            <ac:chgData name="Wosje, Matthew" userId="be60c699-e31a-4498-9df5-4a23ac657799" providerId="ADAL" clId="{111B3049-2F23-453E-8D11-565FF9FF4821}" dt="2022-12-02T15:36:54.759" v="6055" actId="1076"/>
            <ac:spMkLst>
              <pc:docMk/>
              <pc:sldMasterMk cId="2593852030" sldId="2147484091"/>
              <pc:sldLayoutMk cId="1785543821" sldId="2147484103"/>
              <ac:spMk id="18" creationId="{BCB1346F-6507-4C21-9035-5BA1BDDB9550}"/>
            </ac:spMkLst>
          </pc:spChg>
          <pc:spChg chg="mod ord">
            <ac:chgData name="Wosje, Matthew" userId="be60c699-e31a-4498-9df5-4a23ac657799" providerId="ADAL" clId="{111B3049-2F23-453E-8D11-565FF9FF4821}" dt="2022-12-02T15:28:19.523" v="6043" actId="171"/>
            <ac:spMkLst>
              <pc:docMk/>
              <pc:sldMasterMk cId="2593852030" sldId="2147484091"/>
              <pc:sldLayoutMk cId="1785543821" sldId="2147484103"/>
              <ac:spMk id="22" creationId="{A47A7E59-43D4-40AC-81E7-5CED8A517C68}"/>
            </ac:spMkLst>
          </pc:spChg>
          <pc:spChg chg="mod">
            <ac:chgData name="Wosje, Matthew" userId="be60c699-e31a-4498-9df5-4a23ac657799" providerId="ADAL" clId="{111B3049-2F23-453E-8D11-565FF9FF4821}" dt="2022-12-02T15:27:12.580" v="6034" actId="14100"/>
            <ac:spMkLst>
              <pc:docMk/>
              <pc:sldMasterMk cId="2593852030" sldId="2147484091"/>
              <pc:sldLayoutMk cId="1785543821" sldId="2147484103"/>
              <ac:spMk id="23" creationId="{0D0321F5-D4C1-4A9C-9EAE-90062599980E}"/>
            </ac:spMkLst>
          </pc:spChg>
          <pc:picChg chg="add del mod">
            <ac:chgData name="Wosje, Matthew" userId="be60c699-e31a-4498-9df5-4a23ac657799" providerId="ADAL" clId="{111B3049-2F23-453E-8D11-565FF9FF4821}" dt="2022-12-02T15:35:08.374" v="6048" actId="478"/>
            <ac:picMkLst>
              <pc:docMk/>
              <pc:sldMasterMk cId="2593852030" sldId="2147484091"/>
              <pc:sldLayoutMk cId="1785543821" sldId="2147484103"/>
              <ac:picMk id="2" creationId="{CE0F6B7F-0C1D-4F17-95B9-7792B5F7F041}"/>
            </ac:picMkLst>
          </pc:picChg>
          <pc:picChg chg="mod ord">
            <ac:chgData name="Wosje, Matthew" userId="be60c699-e31a-4498-9df5-4a23ac657799" providerId="ADAL" clId="{111B3049-2F23-453E-8D11-565FF9FF4821}" dt="2022-12-02T15:27:55.666" v="6040" actId="170"/>
            <ac:picMkLst>
              <pc:docMk/>
              <pc:sldMasterMk cId="2593852030" sldId="2147484091"/>
              <pc:sldLayoutMk cId="1785543821" sldId="2147484103"/>
              <ac:picMk id="6" creationId="{3A541852-9051-495D-965B-844E7C642A52}"/>
            </ac:picMkLst>
          </pc:picChg>
          <pc:picChg chg="add mod">
            <ac:chgData name="Wosje, Matthew" userId="be60c699-e31a-4498-9df5-4a23ac657799" providerId="ADAL" clId="{111B3049-2F23-453E-8D11-565FF9FF4821}" dt="2022-12-02T15:37:02.786" v="6056" actId="1076"/>
            <ac:picMkLst>
              <pc:docMk/>
              <pc:sldMasterMk cId="2593852030" sldId="2147484091"/>
              <pc:sldLayoutMk cId="1785543821" sldId="2147484103"/>
              <ac:picMk id="17" creationId="{5AA41BFE-5BD0-4A8D-8588-8E8B54CA1109}"/>
            </ac:picMkLst>
          </pc:picChg>
        </pc:sldLayoutChg>
        <pc:sldLayoutChg chg="addSp delSp modSp mod">
          <pc:chgData name="Wosje, Matthew" userId="be60c699-e31a-4498-9df5-4a23ac657799" providerId="ADAL" clId="{111B3049-2F23-453E-8D11-565FF9FF4821}" dt="2022-12-07T15:45:25.294" v="6764" actId="166"/>
          <pc:sldLayoutMkLst>
            <pc:docMk/>
            <pc:sldMasterMk cId="2593852030" sldId="2147484091"/>
            <pc:sldLayoutMk cId="1096038910" sldId="2147484104"/>
          </pc:sldLayoutMkLst>
          <pc:spChg chg="add del mod">
            <ac:chgData name="Wosje, Matthew" userId="be60c699-e31a-4498-9df5-4a23ac657799" providerId="ADAL" clId="{111B3049-2F23-453E-8D11-565FF9FF4821}" dt="2022-12-02T15:38:21.095" v="6062" actId="478"/>
            <ac:spMkLst>
              <pc:docMk/>
              <pc:sldMasterMk cId="2593852030" sldId="2147484091"/>
              <pc:sldLayoutMk cId="1096038910" sldId="2147484104"/>
              <ac:spMk id="3" creationId="{8A3028C4-3FA4-4539-A25D-EA3B07A41B73}"/>
            </ac:spMkLst>
          </pc:spChg>
          <pc:spChg chg="add del mod">
            <ac:chgData name="Wosje, Matthew" userId="be60c699-e31a-4498-9df5-4a23ac657799" providerId="ADAL" clId="{111B3049-2F23-453E-8D11-565FF9FF4821}" dt="2022-12-02T15:38:18.040" v="6061" actId="478"/>
            <ac:spMkLst>
              <pc:docMk/>
              <pc:sldMasterMk cId="2593852030" sldId="2147484091"/>
              <pc:sldLayoutMk cId="1096038910" sldId="2147484104"/>
              <ac:spMk id="5" creationId="{21682B8E-7B0C-45BF-B92D-C108AAC0CC69}"/>
            </ac:spMkLst>
          </pc:spChg>
          <pc:spChg chg="add del mod">
            <ac:chgData name="Wosje, Matthew" userId="be60c699-e31a-4498-9df5-4a23ac657799" providerId="ADAL" clId="{111B3049-2F23-453E-8D11-565FF9FF4821}" dt="2022-12-02T15:38:53.146" v="6063" actId="478"/>
            <ac:spMkLst>
              <pc:docMk/>
              <pc:sldMasterMk cId="2593852030" sldId="2147484091"/>
              <pc:sldLayoutMk cId="1096038910" sldId="2147484104"/>
              <ac:spMk id="6" creationId="{BF7A1ABB-1942-4543-943F-61E623366648}"/>
            </ac:spMkLst>
          </pc:spChg>
          <pc:spChg chg="add del mod">
            <ac:chgData name="Wosje, Matthew" userId="be60c699-e31a-4498-9df5-4a23ac657799" providerId="ADAL" clId="{111B3049-2F23-453E-8D11-565FF9FF4821}" dt="2022-12-02T15:40:13.322" v="6074" actId="478"/>
            <ac:spMkLst>
              <pc:docMk/>
              <pc:sldMasterMk cId="2593852030" sldId="2147484091"/>
              <pc:sldLayoutMk cId="1096038910" sldId="2147484104"/>
              <ac:spMk id="7" creationId="{15418CC1-A2C6-4E32-8202-0ABE37668E1E}"/>
            </ac:spMkLst>
          </pc:spChg>
          <pc:spChg chg="add del mod">
            <ac:chgData name="Wosje, Matthew" userId="be60c699-e31a-4498-9df5-4a23ac657799" providerId="ADAL" clId="{111B3049-2F23-453E-8D11-565FF9FF4821}" dt="2022-12-02T15:40:11.276" v="6073" actId="478"/>
            <ac:spMkLst>
              <pc:docMk/>
              <pc:sldMasterMk cId="2593852030" sldId="2147484091"/>
              <pc:sldLayoutMk cId="1096038910" sldId="2147484104"/>
              <ac:spMk id="8" creationId="{0223C0A6-CCB4-4675-9505-AF4552A62642}"/>
            </ac:spMkLst>
          </pc:spChg>
          <pc:spChg chg="add del mod">
            <ac:chgData name="Wosje, Matthew" userId="be60c699-e31a-4498-9df5-4a23ac657799" providerId="ADAL" clId="{111B3049-2F23-453E-8D11-565FF9FF4821}" dt="2022-12-02T15:41:06.764" v="6079" actId="478"/>
            <ac:spMkLst>
              <pc:docMk/>
              <pc:sldMasterMk cId="2593852030" sldId="2147484091"/>
              <pc:sldLayoutMk cId="1096038910" sldId="2147484104"/>
              <ac:spMk id="9" creationId="{D827DFA2-B976-4BDF-9A92-A007FD77EF60}"/>
            </ac:spMkLst>
          </pc:spChg>
          <pc:spChg chg="add mod">
            <ac:chgData name="Wosje, Matthew" userId="be60c699-e31a-4498-9df5-4a23ac657799" providerId="ADAL" clId="{111B3049-2F23-453E-8D11-565FF9FF4821}" dt="2022-12-02T15:41:12.910" v="6080"/>
            <ac:spMkLst>
              <pc:docMk/>
              <pc:sldMasterMk cId="2593852030" sldId="2147484091"/>
              <pc:sldLayoutMk cId="1096038910" sldId="2147484104"/>
              <ac:spMk id="11" creationId="{1A33554F-917F-4E23-963F-F255EFC63E79}"/>
            </ac:spMkLst>
          </pc:spChg>
          <pc:spChg chg="add mod">
            <ac:chgData name="Wosje, Matthew" userId="be60c699-e31a-4498-9df5-4a23ac657799" providerId="ADAL" clId="{111B3049-2F23-453E-8D11-565FF9FF4821}" dt="2022-12-02T15:41:12.910" v="6080"/>
            <ac:spMkLst>
              <pc:docMk/>
              <pc:sldMasterMk cId="2593852030" sldId="2147484091"/>
              <pc:sldLayoutMk cId="1096038910" sldId="2147484104"/>
              <ac:spMk id="14" creationId="{AAA03E54-8DB7-4794-A627-1CD3C1308C23}"/>
            </ac:spMkLst>
          </pc:spChg>
          <pc:spChg chg="add mod">
            <ac:chgData name="Wosje, Matthew" userId="be60c699-e31a-4498-9df5-4a23ac657799" providerId="ADAL" clId="{111B3049-2F23-453E-8D11-565FF9FF4821}" dt="2022-12-02T15:41:54.603" v="6084" actId="1076"/>
            <ac:spMkLst>
              <pc:docMk/>
              <pc:sldMasterMk cId="2593852030" sldId="2147484091"/>
              <pc:sldLayoutMk cId="1096038910" sldId="2147484104"/>
              <ac:spMk id="19" creationId="{6900A90A-962E-4CF7-A57B-122509A02F76}"/>
            </ac:spMkLst>
          </pc:spChg>
          <pc:grpChg chg="mod ord">
            <ac:chgData name="Wosje, Matthew" userId="be60c699-e31a-4498-9df5-4a23ac657799" providerId="ADAL" clId="{111B3049-2F23-453E-8D11-565FF9FF4821}" dt="2022-12-07T15:45:20.293" v="6763" actId="166"/>
            <ac:grpSpMkLst>
              <pc:docMk/>
              <pc:sldMasterMk cId="2593852030" sldId="2147484091"/>
              <pc:sldLayoutMk cId="1096038910" sldId="2147484104"/>
              <ac:grpSpMk id="15" creationId="{63241BBC-EE28-4740-BA17-B9EB150204FD}"/>
            </ac:grpSpMkLst>
          </pc:grpChg>
          <pc:picChg chg="add del mod ord">
            <ac:chgData name="Wosje, Matthew" userId="be60c699-e31a-4498-9df5-4a23ac657799" providerId="ADAL" clId="{111B3049-2F23-453E-8D11-565FF9FF4821}" dt="2022-12-07T15:45:25.294" v="6764" actId="166"/>
            <ac:picMkLst>
              <pc:docMk/>
              <pc:sldMasterMk cId="2593852030" sldId="2147484091"/>
              <pc:sldLayoutMk cId="1096038910" sldId="2147484104"/>
              <ac:picMk id="10" creationId="{96059FEE-3F48-40F7-8120-8BC8C3D38072}"/>
            </ac:picMkLst>
          </pc:picChg>
        </pc:sldLayoutChg>
        <pc:sldLayoutChg chg="new del mod">
          <pc:chgData name="Wosje, Matthew" userId="be60c699-e31a-4498-9df5-4a23ac657799" providerId="ADAL" clId="{111B3049-2F23-453E-8D11-565FF9FF4821}" dt="2022-12-02T15:36:11.058" v="6052" actId="11236"/>
          <pc:sldLayoutMkLst>
            <pc:docMk/>
            <pc:sldMasterMk cId="2593852030" sldId="2147484091"/>
            <pc:sldLayoutMk cId="1512985490" sldId="2147484105"/>
          </pc:sldLayoutMkLst>
        </pc:sldLayoutChg>
        <pc:sldLayoutChg chg="add del">
          <pc:chgData name="Wosje, Matthew" userId="be60c699-e31a-4498-9df5-4a23ac657799" providerId="ADAL" clId="{111B3049-2F23-453E-8D11-565FF9FF4821}" dt="2022-12-06T19:18:36.931" v="6446" actId="47"/>
          <pc:sldLayoutMkLst>
            <pc:docMk/>
            <pc:sldMasterMk cId="2593852030" sldId="2147484091"/>
            <pc:sldLayoutMk cId="1538024209" sldId="2147484105"/>
          </pc:sldLayoutMkLst>
        </pc:sldLayoutChg>
        <pc:sldLayoutChg chg="modSp mod">
          <pc:chgData name="Wosje, Matthew" userId="be60c699-e31a-4498-9df5-4a23ac657799" providerId="ADAL" clId="{111B3049-2F23-453E-8D11-565FF9FF4821}" dt="2022-12-06T19:21:41.784" v="6467" actId="208"/>
          <pc:sldLayoutMkLst>
            <pc:docMk/>
            <pc:sldMasterMk cId="2593852030" sldId="2147484091"/>
            <pc:sldLayoutMk cId="2665594004" sldId="2147484106"/>
          </pc:sldLayoutMkLst>
          <pc:spChg chg="mod">
            <ac:chgData name="Wosje, Matthew" userId="be60c699-e31a-4498-9df5-4a23ac657799" providerId="ADAL" clId="{111B3049-2F23-453E-8D11-565FF9FF4821}" dt="2022-12-06T19:21:41.784" v="6467" actId="208"/>
            <ac:spMkLst>
              <pc:docMk/>
              <pc:sldMasterMk cId="2593852030" sldId="2147484091"/>
              <pc:sldLayoutMk cId="2665594004" sldId="2147484106"/>
              <ac:spMk id="10" creationId="{F4764FDF-1741-4A39-9187-0AACB77452F1}"/>
            </ac:spMkLst>
          </pc:spChg>
        </pc:sldLayoutChg>
      </pc:sldMasterChg>
    </pc:docChg>
  </pc:docChgLst>
</pc:chgInfo>
</file>

<file path=ppt/comments/modernComment_10E_37239C29.xml><?xml version="1.0" encoding="utf-8"?>
<p188:cmLst xmlns:a="http://schemas.openxmlformats.org/drawingml/2006/main" xmlns:r="http://schemas.openxmlformats.org/officeDocument/2006/relationships" xmlns:p188="http://schemas.microsoft.com/office/powerpoint/2018/8/main">
  <p188:cm id="{C6D8A91C-5015-4283-9F70-8DA6AE3722D1}" authorId="{F835E887-E0B0-EB11-C142-22CA70C21F48}" status="resolved" created="2023-08-18T23:11:40.609" complete="100000">
    <ac:txMkLst xmlns:ac="http://schemas.microsoft.com/office/drawing/2013/main/command">
      <pc:docMk xmlns:pc="http://schemas.microsoft.com/office/powerpoint/2013/main/command"/>
      <pc:sldMk xmlns:pc="http://schemas.microsoft.com/office/powerpoint/2013/main/command" cId="925080617" sldId="270"/>
      <ac:spMk id="2" creationId="{DF0F0D26-A9F9-4179-A06C-500EAE34A3CA}"/>
      <ac:txMk cp="102">
        <ac:context len="103" hash="3324730236"/>
      </ac:txMk>
    </ac:txMkLst>
    <p188:pos x="8909685" y="964709"/>
    <p188:txBody>
      <a:bodyPr/>
      <a:lstStyle/>
      <a:p>
        <a:r>
          <a:rPr lang="en-US"/>
          <a:t>Align the title with the title in the NOFO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1BB39A-A3A2-4382-A204-FF3FCEFC2D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DB59B7-2822-4361-99A6-5ADB9D552A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10AD1-20A3-4185-BC40-527FBCD79C2F}" type="datetimeFigureOut">
              <a:rPr lang="en-US" smtClean="0"/>
              <a:t>9/8/2023</a:t>
            </a:fld>
            <a:endParaRPr lang="en-US"/>
          </a:p>
        </p:txBody>
      </p:sp>
      <p:sp>
        <p:nvSpPr>
          <p:cNvPr id="4" name="Footer Placeholder 3">
            <a:extLst>
              <a:ext uri="{FF2B5EF4-FFF2-40B4-BE49-F238E27FC236}">
                <a16:creationId xmlns:a16="http://schemas.microsoft.com/office/drawing/2014/main" id="{223514DB-3102-4BC3-B459-83BDBB5CB7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59B4EE-B189-47B8-AFF7-8994FF52D5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63A6C0-F002-43A2-B2A8-75B87FEBE2FE}" type="slidenum">
              <a:rPr lang="en-US" smtClean="0"/>
              <a:t>‹#›</a:t>
            </a:fld>
            <a:endParaRPr lang="en-US"/>
          </a:p>
        </p:txBody>
      </p:sp>
    </p:spTree>
    <p:extLst>
      <p:ext uri="{BB962C8B-B14F-4D97-AF65-F5344CB8AC3E}">
        <p14:creationId xmlns:p14="http://schemas.microsoft.com/office/powerpoint/2010/main" val="360354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6B604-F696-4127-B81F-A7ACB2C2463F}" type="datetimeFigureOut">
              <a:rPr lang="en-US" smtClean="0"/>
              <a:t>9/8/2023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05F127-409F-466E-B667-B7CF959805DD}" type="slidenum">
              <a:rPr lang="en-US" smtClean="0"/>
              <a:t>‹#›</a:t>
            </a:fld>
            <a:endParaRPr lang="en-US"/>
          </a:p>
        </p:txBody>
      </p:sp>
    </p:spTree>
    <p:extLst>
      <p:ext uri="{BB962C8B-B14F-4D97-AF65-F5344CB8AC3E}">
        <p14:creationId xmlns:p14="http://schemas.microsoft.com/office/powerpoint/2010/main" val="71207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a:t>
            </a:fld>
            <a:endParaRPr lang="en-US"/>
          </a:p>
        </p:txBody>
      </p:sp>
    </p:spTree>
    <p:extLst>
      <p:ext uri="{BB962C8B-B14F-4D97-AF65-F5344CB8AC3E}">
        <p14:creationId xmlns:p14="http://schemas.microsoft.com/office/powerpoint/2010/main" val="704509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11</a:t>
            </a:fld>
            <a:endParaRPr lang="en-US"/>
          </a:p>
        </p:txBody>
      </p:sp>
    </p:spTree>
    <p:extLst>
      <p:ext uri="{BB962C8B-B14F-4D97-AF65-F5344CB8AC3E}">
        <p14:creationId xmlns:p14="http://schemas.microsoft.com/office/powerpoint/2010/main" val="421241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14</a:t>
            </a:fld>
            <a:endParaRPr lang="en-US"/>
          </a:p>
        </p:txBody>
      </p:sp>
    </p:spTree>
    <p:extLst>
      <p:ext uri="{BB962C8B-B14F-4D97-AF65-F5344CB8AC3E}">
        <p14:creationId xmlns:p14="http://schemas.microsoft.com/office/powerpoint/2010/main" val="27073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15</a:t>
            </a:fld>
            <a:endParaRPr lang="en-US"/>
          </a:p>
        </p:txBody>
      </p:sp>
    </p:spTree>
    <p:extLst>
      <p:ext uri="{BB962C8B-B14F-4D97-AF65-F5344CB8AC3E}">
        <p14:creationId xmlns:p14="http://schemas.microsoft.com/office/powerpoint/2010/main" val="33383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17</a:t>
            </a:fld>
            <a:endParaRPr lang="en-US"/>
          </a:p>
        </p:txBody>
      </p:sp>
    </p:spTree>
    <p:extLst>
      <p:ext uri="{BB962C8B-B14F-4D97-AF65-F5344CB8AC3E}">
        <p14:creationId xmlns:p14="http://schemas.microsoft.com/office/powerpoint/2010/main" val="250528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18</a:t>
            </a:fld>
            <a:endParaRPr lang="en-US"/>
          </a:p>
        </p:txBody>
      </p:sp>
    </p:spTree>
    <p:extLst>
      <p:ext uri="{BB962C8B-B14F-4D97-AF65-F5344CB8AC3E}">
        <p14:creationId xmlns:p14="http://schemas.microsoft.com/office/powerpoint/2010/main" val="257751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19</a:t>
            </a:fld>
            <a:endParaRPr lang="en-US"/>
          </a:p>
        </p:txBody>
      </p:sp>
    </p:spTree>
    <p:extLst>
      <p:ext uri="{BB962C8B-B14F-4D97-AF65-F5344CB8AC3E}">
        <p14:creationId xmlns:p14="http://schemas.microsoft.com/office/powerpoint/2010/main" val="276760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20</a:t>
            </a:fld>
            <a:endParaRPr lang="en-US"/>
          </a:p>
        </p:txBody>
      </p:sp>
    </p:spTree>
    <p:extLst>
      <p:ext uri="{BB962C8B-B14F-4D97-AF65-F5344CB8AC3E}">
        <p14:creationId xmlns:p14="http://schemas.microsoft.com/office/powerpoint/2010/main" val="93980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21</a:t>
            </a:fld>
            <a:endParaRPr lang="en-US"/>
          </a:p>
        </p:txBody>
      </p:sp>
    </p:spTree>
    <p:extLst>
      <p:ext uri="{BB962C8B-B14F-4D97-AF65-F5344CB8AC3E}">
        <p14:creationId xmlns:p14="http://schemas.microsoft.com/office/powerpoint/2010/main" val="192074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22</a:t>
            </a:fld>
            <a:endParaRPr lang="en-US"/>
          </a:p>
        </p:txBody>
      </p:sp>
    </p:spTree>
    <p:extLst>
      <p:ext uri="{BB962C8B-B14F-4D97-AF65-F5344CB8AC3E}">
        <p14:creationId xmlns:p14="http://schemas.microsoft.com/office/powerpoint/2010/main" val="141806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23</a:t>
            </a:fld>
            <a:endParaRPr lang="en-US"/>
          </a:p>
        </p:txBody>
      </p:sp>
    </p:spTree>
    <p:extLst>
      <p:ext uri="{BB962C8B-B14F-4D97-AF65-F5344CB8AC3E}">
        <p14:creationId xmlns:p14="http://schemas.microsoft.com/office/powerpoint/2010/main" val="336230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3</a:t>
            </a:fld>
            <a:endParaRPr lang="en-US"/>
          </a:p>
        </p:txBody>
      </p:sp>
    </p:spTree>
    <p:extLst>
      <p:ext uri="{BB962C8B-B14F-4D97-AF65-F5344CB8AC3E}">
        <p14:creationId xmlns:p14="http://schemas.microsoft.com/office/powerpoint/2010/main" val="399806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24</a:t>
            </a:fld>
            <a:endParaRPr lang="en-US"/>
          </a:p>
        </p:txBody>
      </p:sp>
    </p:spTree>
    <p:extLst>
      <p:ext uri="{BB962C8B-B14F-4D97-AF65-F5344CB8AC3E}">
        <p14:creationId xmlns:p14="http://schemas.microsoft.com/office/powerpoint/2010/main" val="293610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25</a:t>
            </a:fld>
            <a:endParaRPr lang="en-US"/>
          </a:p>
        </p:txBody>
      </p:sp>
    </p:spTree>
    <p:extLst>
      <p:ext uri="{BB962C8B-B14F-4D97-AF65-F5344CB8AC3E}">
        <p14:creationId xmlns:p14="http://schemas.microsoft.com/office/powerpoint/2010/main" val="1168477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26</a:t>
            </a:fld>
            <a:endParaRPr lang="en-US"/>
          </a:p>
        </p:txBody>
      </p:sp>
    </p:spTree>
    <p:extLst>
      <p:ext uri="{BB962C8B-B14F-4D97-AF65-F5344CB8AC3E}">
        <p14:creationId xmlns:p14="http://schemas.microsoft.com/office/powerpoint/2010/main" val="1929645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27</a:t>
            </a:fld>
            <a:endParaRPr lang="en-US"/>
          </a:p>
        </p:txBody>
      </p:sp>
    </p:spTree>
    <p:extLst>
      <p:ext uri="{BB962C8B-B14F-4D97-AF65-F5344CB8AC3E}">
        <p14:creationId xmlns:p14="http://schemas.microsoft.com/office/powerpoint/2010/main" val="3686048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28</a:t>
            </a:fld>
            <a:endParaRPr lang="en-US"/>
          </a:p>
        </p:txBody>
      </p:sp>
    </p:spTree>
    <p:extLst>
      <p:ext uri="{BB962C8B-B14F-4D97-AF65-F5344CB8AC3E}">
        <p14:creationId xmlns:p14="http://schemas.microsoft.com/office/powerpoint/2010/main" val="4292807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29</a:t>
            </a:fld>
            <a:endParaRPr lang="en-US"/>
          </a:p>
        </p:txBody>
      </p:sp>
    </p:spTree>
    <p:extLst>
      <p:ext uri="{BB962C8B-B14F-4D97-AF65-F5344CB8AC3E}">
        <p14:creationId xmlns:p14="http://schemas.microsoft.com/office/powerpoint/2010/main" val="90235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30</a:t>
            </a:fld>
            <a:endParaRPr lang="en-US"/>
          </a:p>
        </p:txBody>
      </p:sp>
    </p:spTree>
    <p:extLst>
      <p:ext uri="{BB962C8B-B14F-4D97-AF65-F5344CB8AC3E}">
        <p14:creationId xmlns:p14="http://schemas.microsoft.com/office/powerpoint/2010/main" val="1285270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31</a:t>
            </a:fld>
            <a:endParaRPr lang="en-US"/>
          </a:p>
        </p:txBody>
      </p:sp>
    </p:spTree>
    <p:extLst>
      <p:ext uri="{BB962C8B-B14F-4D97-AF65-F5344CB8AC3E}">
        <p14:creationId xmlns:p14="http://schemas.microsoft.com/office/powerpoint/2010/main" val="871228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32</a:t>
            </a:fld>
            <a:endParaRPr lang="en-US"/>
          </a:p>
        </p:txBody>
      </p:sp>
    </p:spTree>
    <p:extLst>
      <p:ext uri="{BB962C8B-B14F-4D97-AF65-F5344CB8AC3E}">
        <p14:creationId xmlns:p14="http://schemas.microsoft.com/office/powerpoint/2010/main" val="1366563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33</a:t>
            </a:fld>
            <a:endParaRPr lang="en-US"/>
          </a:p>
        </p:txBody>
      </p:sp>
    </p:spTree>
    <p:extLst>
      <p:ext uri="{BB962C8B-B14F-4D97-AF65-F5344CB8AC3E}">
        <p14:creationId xmlns:p14="http://schemas.microsoft.com/office/powerpoint/2010/main" val="85279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4</a:t>
            </a:fld>
            <a:endParaRPr lang="en-US"/>
          </a:p>
        </p:txBody>
      </p:sp>
    </p:spTree>
    <p:extLst>
      <p:ext uri="{BB962C8B-B14F-4D97-AF65-F5344CB8AC3E}">
        <p14:creationId xmlns:p14="http://schemas.microsoft.com/office/powerpoint/2010/main" val="4204891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34</a:t>
            </a:fld>
            <a:endParaRPr lang="en-US"/>
          </a:p>
        </p:txBody>
      </p:sp>
    </p:spTree>
    <p:extLst>
      <p:ext uri="{BB962C8B-B14F-4D97-AF65-F5344CB8AC3E}">
        <p14:creationId xmlns:p14="http://schemas.microsoft.com/office/powerpoint/2010/main" val="2146966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35</a:t>
            </a:fld>
            <a:endParaRPr lang="en-US"/>
          </a:p>
        </p:txBody>
      </p:sp>
    </p:spTree>
    <p:extLst>
      <p:ext uri="{BB962C8B-B14F-4D97-AF65-F5344CB8AC3E}">
        <p14:creationId xmlns:p14="http://schemas.microsoft.com/office/powerpoint/2010/main" val="2284193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36</a:t>
            </a:fld>
            <a:endParaRPr lang="en-US"/>
          </a:p>
        </p:txBody>
      </p:sp>
    </p:spTree>
    <p:extLst>
      <p:ext uri="{BB962C8B-B14F-4D97-AF65-F5344CB8AC3E}">
        <p14:creationId xmlns:p14="http://schemas.microsoft.com/office/powerpoint/2010/main" val="395575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38</a:t>
            </a:fld>
            <a:endParaRPr lang="en-US"/>
          </a:p>
        </p:txBody>
      </p:sp>
    </p:spTree>
    <p:extLst>
      <p:ext uri="{BB962C8B-B14F-4D97-AF65-F5344CB8AC3E}">
        <p14:creationId xmlns:p14="http://schemas.microsoft.com/office/powerpoint/2010/main" val="1452233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39</a:t>
            </a:fld>
            <a:endParaRPr lang="en-US"/>
          </a:p>
        </p:txBody>
      </p:sp>
    </p:spTree>
    <p:extLst>
      <p:ext uri="{BB962C8B-B14F-4D97-AF65-F5344CB8AC3E}">
        <p14:creationId xmlns:p14="http://schemas.microsoft.com/office/powerpoint/2010/main" val="464205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40</a:t>
            </a:fld>
            <a:endParaRPr lang="en-US"/>
          </a:p>
        </p:txBody>
      </p:sp>
    </p:spTree>
    <p:extLst>
      <p:ext uri="{BB962C8B-B14F-4D97-AF65-F5344CB8AC3E}">
        <p14:creationId xmlns:p14="http://schemas.microsoft.com/office/powerpoint/2010/main" val="2446705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41</a:t>
            </a:fld>
            <a:endParaRPr lang="en-US"/>
          </a:p>
        </p:txBody>
      </p:sp>
    </p:spTree>
    <p:extLst>
      <p:ext uri="{BB962C8B-B14F-4D97-AF65-F5344CB8AC3E}">
        <p14:creationId xmlns:p14="http://schemas.microsoft.com/office/powerpoint/2010/main" val="1214185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42</a:t>
            </a:fld>
            <a:endParaRPr lang="en-US"/>
          </a:p>
        </p:txBody>
      </p:sp>
    </p:spTree>
    <p:extLst>
      <p:ext uri="{BB962C8B-B14F-4D97-AF65-F5344CB8AC3E}">
        <p14:creationId xmlns:p14="http://schemas.microsoft.com/office/powerpoint/2010/main" val="1159252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43</a:t>
            </a:fld>
            <a:endParaRPr lang="en-US"/>
          </a:p>
        </p:txBody>
      </p:sp>
    </p:spTree>
    <p:extLst>
      <p:ext uri="{BB962C8B-B14F-4D97-AF65-F5344CB8AC3E}">
        <p14:creationId xmlns:p14="http://schemas.microsoft.com/office/powerpoint/2010/main" val="2600044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44</a:t>
            </a:fld>
            <a:endParaRPr lang="en-US"/>
          </a:p>
        </p:txBody>
      </p:sp>
    </p:spTree>
    <p:extLst>
      <p:ext uri="{BB962C8B-B14F-4D97-AF65-F5344CB8AC3E}">
        <p14:creationId xmlns:p14="http://schemas.microsoft.com/office/powerpoint/2010/main" val="367065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5</a:t>
            </a:fld>
            <a:endParaRPr lang="en-US"/>
          </a:p>
        </p:txBody>
      </p:sp>
    </p:spTree>
    <p:extLst>
      <p:ext uri="{BB962C8B-B14F-4D97-AF65-F5344CB8AC3E}">
        <p14:creationId xmlns:p14="http://schemas.microsoft.com/office/powerpoint/2010/main" val="1283389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45</a:t>
            </a:fld>
            <a:endParaRPr lang="en-US"/>
          </a:p>
        </p:txBody>
      </p:sp>
    </p:spTree>
    <p:extLst>
      <p:ext uri="{BB962C8B-B14F-4D97-AF65-F5344CB8AC3E}">
        <p14:creationId xmlns:p14="http://schemas.microsoft.com/office/powerpoint/2010/main" val="1510459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46</a:t>
            </a:fld>
            <a:endParaRPr lang="en-US"/>
          </a:p>
        </p:txBody>
      </p:sp>
    </p:spTree>
    <p:extLst>
      <p:ext uri="{BB962C8B-B14F-4D97-AF65-F5344CB8AC3E}">
        <p14:creationId xmlns:p14="http://schemas.microsoft.com/office/powerpoint/2010/main" val="867993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47</a:t>
            </a:fld>
            <a:endParaRPr lang="en-US"/>
          </a:p>
        </p:txBody>
      </p:sp>
    </p:spTree>
    <p:extLst>
      <p:ext uri="{BB962C8B-B14F-4D97-AF65-F5344CB8AC3E}">
        <p14:creationId xmlns:p14="http://schemas.microsoft.com/office/powerpoint/2010/main" val="3562715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48</a:t>
            </a:fld>
            <a:endParaRPr lang="en-US"/>
          </a:p>
        </p:txBody>
      </p:sp>
    </p:spTree>
    <p:extLst>
      <p:ext uri="{BB962C8B-B14F-4D97-AF65-F5344CB8AC3E}">
        <p14:creationId xmlns:p14="http://schemas.microsoft.com/office/powerpoint/2010/main" val="762866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49</a:t>
            </a:fld>
            <a:endParaRPr lang="en-US"/>
          </a:p>
        </p:txBody>
      </p:sp>
    </p:spTree>
    <p:extLst>
      <p:ext uri="{BB962C8B-B14F-4D97-AF65-F5344CB8AC3E}">
        <p14:creationId xmlns:p14="http://schemas.microsoft.com/office/powerpoint/2010/main" val="3626092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50</a:t>
            </a:fld>
            <a:endParaRPr lang="en-US"/>
          </a:p>
        </p:txBody>
      </p:sp>
    </p:spTree>
    <p:extLst>
      <p:ext uri="{BB962C8B-B14F-4D97-AF65-F5344CB8AC3E}">
        <p14:creationId xmlns:p14="http://schemas.microsoft.com/office/powerpoint/2010/main" val="1650813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51</a:t>
            </a:fld>
            <a:endParaRPr lang="en-US"/>
          </a:p>
        </p:txBody>
      </p:sp>
    </p:spTree>
    <p:extLst>
      <p:ext uri="{BB962C8B-B14F-4D97-AF65-F5344CB8AC3E}">
        <p14:creationId xmlns:p14="http://schemas.microsoft.com/office/powerpoint/2010/main" val="142902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6</a:t>
            </a:fld>
            <a:endParaRPr lang="en-US"/>
          </a:p>
        </p:txBody>
      </p:sp>
    </p:spTree>
    <p:extLst>
      <p:ext uri="{BB962C8B-B14F-4D97-AF65-F5344CB8AC3E}">
        <p14:creationId xmlns:p14="http://schemas.microsoft.com/office/powerpoint/2010/main" val="367634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7</a:t>
            </a:fld>
            <a:endParaRPr lang="en-US"/>
          </a:p>
        </p:txBody>
      </p:sp>
    </p:spTree>
    <p:extLst>
      <p:ext uri="{BB962C8B-B14F-4D97-AF65-F5344CB8AC3E}">
        <p14:creationId xmlns:p14="http://schemas.microsoft.com/office/powerpoint/2010/main" val="410267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B05F127-409F-466E-B667-B7CF959805DD}" type="slidenum">
              <a:rPr lang="en-US" smtClean="0"/>
              <a:t>8</a:t>
            </a:fld>
            <a:endParaRPr lang="en-US"/>
          </a:p>
        </p:txBody>
      </p:sp>
    </p:spTree>
    <p:extLst>
      <p:ext uri="{BB962C8B-B14F-4D97-AF65-F5344CB8AC3E}">
        <p14:creationId xmlns:p14="http://schemas.microsoft.com/office/powerpoint/2010/main" val="326359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05F127-409F-466E-B667-B7CF959805DD}" type="slidenum">
              <a:rPr lang="en-US" smtClean="0"/>
              <a:t>9</a:t>
            </a:fld>
            <a:endParaRPr lang="en-US"/>
          </a:p>
        </p:txBody>
      </p:sp>
    </p:spTree>
    <p:extLst>
      <p:ext uri="{BB962C8B-B14F-4D97-AF65-F5344CB8AC3E}">
        <p14:creationId xmlns:p14="http://schemas.microsoft.com/office/powerpoint/2010/main" val="29748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F127-409F-466E-B667-B7CF959805DD}" type="slidenum">
              <a:rPr lang="en-US" smtClean="0"/>
              <a:t>10</a:t>
            </a:fld>
            <a:endParaRPr lang="en-US"/>
          </a:p>
        </p:txBody>
      </p:sp>
    </p:spTree>
    <p:extLst>
      <p:ext uri="{BB962C8B-B14F-4D97-AF65-F5344CB8AC3E}">
        <p14:creationId xmlns:p14="http://schemas.microsoft.com/office/powerpoint/2010/main" val="141957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980E-71AA-4F99-907A-83F69BE4C0D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9633072-323A-431F-8244-7713A1748A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02E5D2-4C50-4E0E-859C-739B24C5C28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06C189-CF27-4C9C-9273-A4468EBAF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49B58-11A5-4B64-8B21-3F3D6D31E477}"/>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18030077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A983-9F18-41A2-815A-6556DF41C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3BC09-47AD-4369-BDDE-00EAE0F2E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6A0F4-4C3E-4204-9E73-41F41EE24DE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FDB3A9-09F6-4548-A847-96B9F5156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D663D-B2C4-47F3-A9BA-2D9ADF3D8154}"/>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41174716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2B875-DA43-414E-BA91-A989F6951CD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E61BA7-1A5E-4332-BBCE-3C06D1DD8FA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69336-E131-4071-8F03-704E857899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F670A59-A5B9-4094-877A-417C7D32D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8556D-4D10-480B-9008-092A4406CAD0}"/>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338949583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Option 2 - Light Theme">
    <p:spTree>
      <p:nvGrpSpPr>
        <p:cNvPr id="1" name=""/>
        <p:cNvGrpSpPr/>
        <p:nvPr/>
      </p:nvGrpSpPr>
      <p:grpSpPr>
        <a:xfrm>
          <a:off x="0" y="0"/>
          <a:ext cx="0" cy="0"/>
          <a:chOff x="0" y="0"/>
          <a:chExt cx="0" cy="0"/>
        </a:xfrm>
      </p:grpSpPr>
      <p:sp>
        <p:nvSpPr>
          <p:cNvPr id="22" name="Trapezoid 11">
            <a:extLst>
              <a:ext uri="{FF2B5EF4-FFF2-40B4-BE49-F238E27FC236}">
                <a16:creationId xmlns:a16="http://schemas.microsoft.com/office/drawing/2014/main" id="{A47A7E59-43D4-40AC-81E7-5CED8A517C68}"/>
              </a:ext>
            </a:extLst>
          </p:cNvPr>
          <p:cNvSpPr/>
          <p:nvPr userDrawn="1"/>
        </p:nvSpPr>
        <p:spPr>
          <a:xfrm rot="10800000">
            <a:off x="-6023" y="0"/>
            <a:ext cx="4187405" cy="6874945"/>
          </a:xfrm>
          <a:custGeom>
            <a:avLst/>
            <a:gdLst>
              <a:gd name="connsiteX0" fmla="*/ 0 w 6448927"/>
              <a:gd name="connsiteY0" fmla="*/ 6858000 h 6858000"/>
              <a:gd name="connsiteX1" fmla="*/ 1612232 w 6448927"/>
              <a:gd name="connsiteY1" fmla="*/ 0 h 6858000"/>
              <a:gd name="connsiteX2" fmla="*/ 4836695 w 6448927"/>
              <a:gd name="connsiteY2" fmla="*/ 0 h 6858000"/>
              <a:gd name="connsiteX3" fmla="*/ 6448927 w 6448927"/>
              <a:gd name="connsiteY3" fmla="*/ 6858000 h 6858000"/>
              <a:gd name="connsiteX4" fmla="*/ 0 w 6448927"/>
              <a:gd name="connsiteY4" fmla="*/ 6858000 h 6858000"/>
              <a:gd name="connsiteX0" fmla="*/ 0 w 6456948"/>
              <a:gd name="connsiteY0" fmla="*/ 6874042 h 6874042"/>
              <a:gd name="connsiteX1" fmla="*/ 1612232 w 6456948"/>
              <a:gd name="connsiteY1" fmla="*/ 16042 h 6874042"/>
              <a:gd name="connsiteX2" fmla="*/ 6456948 w 6456948"/>
              <a:gd name="connsiteY2" fmla="*/ 0 h 6874042"/>
              <a:gd name="connsiteX3" fmla="*/ 6448927 w 6456948"/>
              <a:gd name="connsiteY3" fmla="*/ 6874042 h 6874042"/>
              <a:gd name="connsiteX4" fmla="*/ 0 w 6456948"/>
              <a:gd name="connsiteY4" fmla="*/ 6874042 h 6874042"/>
              <a:gd name="connsiteX0" fmla="*/ 0 w 6456948"/>
              <a:gd name="connsiteY0" fmla="*/ 6874042 h 6874042"/>
              <a:gd name="connsiteX1" fmla="*/ 2815390 w 6456948"/>
              <a:gd name="connsiteY1" fmla="*/ 16042 h 6874042"/>
              <a:gd name="connsiteX2" fmla="*/ 6456948 w 6456948"/>
              <a:gd name="connsiteY2" fmla="*/ 0 h 6874042"/>
              <a:gd name="connsiteX3" fmla="*/ 6448927 w 6456948"/>
              <a:gd name="connsiteY3" fmla="*/ 6874042 h 6874042"/>
              <a:gd name="connsiteX4" fmla="*/ 0 w 6456948"/>
              <a:gd name="connsiteY4" fmla="*/ 6874042 h 6874042"/>
              <a:gd name="connsiteX0" fmla="*/ 0 w 8799096"/>
              <a:gd name="connsiteY0" fmla="*/ 6858000 h 6874042"/>
              <a:gd name="connsiteX1" fmla="*/ 5157538 w 8799096"/>
              <a:gd name="connsiteY1" fmla="*/ 16042 h 6874042"/>
              <a:gd name="connsiteX2" fmla="*/ 8799096 w 8799096"/>
              <a:gd name="connsiteY2" fmla="*/ 0 h 6874042"/>
              <a:gd name="connsiteX3" fmla="*/ 8791075 w 8799096"/>
              <a:gd name="connsiteY3" fmla="*/ 6874042 h 6874042"/>
              <a:gd name="connsiteX4" fmla="*/ 0 w 8799096"/>
              <a:gd name="connsiteY4" fmla="*/ 6858000 h 6874042"/>
              <a:gd name="connsiteX0" fmla="*/ 0 w 7772401"/>
              <a:gd name="connsiteY0" fmla="*/ 6858000 h 6874042"/>
              <a:gd name="connsiteX1" fmla="*/ 4130843 w 7772401"/>
              <a:gd name="connsiteY1" fmla="*/ 16042 h 6874042"/>
              <a:gd name="connsiteX2" fmla="*/ 7772401 w 7772401"/>
              <a:gd name="connsiteY2" fmla="*/ 0 h 6874042"/>
              <a:gd name="connsiteX3" fmla="*/ 7764380 w 7772401"/>
              <a:gd name="connsiteY3" fmla="*/ 6874042 h 6874042"/>
              <a:gd name="connsiteX4" fmla="*/ 0 w 7772401"/>
              <a:gd name="connsiteY4" fmla="*/ 6858000 h 6874042"/>
              <a:gd name="connsiteX0" fmla="*/ 0 w 7772401"/>
              <a:gd name="connsiteY0" fmla="*/ 6858000 h 6874042"/>
              <a:gd name="connsiteX1" fmla="*/ 5141496 w 7772401"/>
              <a:gd name="connsiteY1" fmla="*/ 0 h 6874042"/>
              <a:gd name="connsiteX2" fmla="*/ 7772401 w 7772401"/>
              <a:gd name="connsiteY2" fmla="*/ 0 h 6874042"/>
              <a:gd name="connsiteX3" fmla="*/ 7764380 w 7772401"/>
              <a:gd name="connsiteY3" fmla="*/ 6874042 h 6874042"/>
              <a:gd name="connsiteX4" fmla="*/ 0 w 7772401"/>
              <a:gd name="connsiteY4" fmla="*/ 6858000 h 6874042"/>
              <a:gd name="connsiteX0" fmla="*/ 0 w 7772401"/>
              <a:gd name="connsiteY0" fmla="*/ 6858000 h 6874042"/>
              <a:gd name="connsiteX1" fmla="*/ 4948991 w 7772401"/>
              <a:gd name="connsiteY1" fmla="*/ 16042 h 6874042"/>
              <a:gd name="connsiteX2" fmla="*/ 7772401 w 7772401"/>
              <a:gd name="connsiteY2" fmla="*/ 0 h 6874042"/>
              <a:gd name="connsiteX3" fmla="*/ 7764380 w 7772401"/>
              <a:gd name="connsiteY3" fmla="*/ 6874042 h 6874042"/>
              <a:gd name="connsiteX4" fmla="*/ 0 w 7772401"/>
              <a:gd name="connsiteY4" fmla="*/ 6858000 h 6874042"/>
              <a:gd name="connsiteX0" fmla="*/ 0 w 7788443"/>
              <a:gd name="connsiteY0" fmla="*/ 6874042 h 6874042"/>
              <a:gd name="connsiteX1" fmla="*/ 4965033 w 7788443"/>
              <a:gd name="connsiteY1" fmla="*/ 16042 h 6874042"/>
              <a:gd name="connsiteX2" fmla="*/ 7788443 w 7788443"/>
              <a:gd name="connsiteY2" fmla="*/ 0 h 6874042"/>
              <a:gd name="connsiteX3" fmla="*/ 7780422 w 7788443"/>
              <a:gd name="connsiteY3" fmla="*/ 6874042 h 6874042"/>
              <a:gd name="connsiteX4" fmla="*/ 0 w 7788443"/>
              <a:gd name="connsiteY4" fmla="*/ 6874042 h 6874042"/>
              <a:gd name="connsiteX0" fmla="*/ 0 w 6456948"/>
              <a:gd name="connsiteY0" fmla="*/ 6874042 h 6874042"/>
              <a:gd name="connsiteX1" fmla="*/ 3633538 w 6456948"/>
              <a:gd name="connsiteY1" fmla="*/ 16042 h 6874042"/>
              <a:gd name="connsiteX2" fmla="*/ 6456948 w 6456948"/>
              <a:gd name="connsiteY2" fmla="*/ 0 h 6874042"/>
              <a:gd name="connsiteX3" fmla="*/ 6448927 w 6456948"/>
              <a:gd name="connsiteY3" fmla="*/ 6874042 h 6874042"/>
              <a:gd name="connsiteX4" fmla="*/ 0 w 6456948"/>
              <a:gd name="connsiteY4" fmla="*/ 6874042 h 6874042"/>
              <a:gd name="connsiteX0" fmla="*/ 0 w 6456948"/>
              <a:gd name="connsiteY0" fmla="*/ 6874042 h 6874042"/>
              <a:gd name="connsiteX1" fmla="*/ 4034590 w 6456948"/>
              <a:gd name="connsiteY1" fmla="*/ 0 h 6874042"/>
              <a:gd name="connsiteX2" fmla="*/ 6456948 w 6456948"/>
              <a:gd name="connsiteY2" fmla="*/ 0 h 6874042"/>
              <a:gd name="connsiteX3" fmla="*/ 6448927 w 6456948"/>
              <a:gd name="connsiteY3" fmla="*/ 6874042 h 6874042"/>
              <a:gd name="connsiteX4" fmla="*/ 0 w 6456948"/>
              <a:gd name="connsiteY4" fmla="*/ 6874042 h 6874042"/>
              <a:gd name="connsiteX0" fmla="*/ 0 w 7306691"/>
              <a:gd name="connsiteY0" fmla="*/ 6858002 h 6874042"/>
              <a:gd name="connsiteX1" fmla="*/ 4884333 w 7306691"/>
              <a:gd name="connsiteY1" fmla="*/ 0 h 6874042"/>
              <a:gd name="connsiteX2" fmla="*/ 7306691 w 7306691"/>
              <a:gd name="connsiteY2" fmla="*/ 0 h 6874042"/>
              <a:gd name="connsiteX3" fmla="*/ 7298670 w 7306691"/>
              <a:gd name="connsiteY3" fmla="*/ 6874042 h 6874042"/>
              <a:gd name="connsiteX4" fmla="*/ 0 w 7306691"/>
              <a:gd name="connsiteY4" fmla="*/ 6858002 h 6874042"/>
              <a:gd name="connsiteX0" fmla="*/ 0 w 6928481"/>
              <a:gd name="connsiteY0" fmla="*/ 6841962 h 6874042"/>
              <a:gd name="connsiteX1" fmla="*/ 4506123 w 6928481"/>
              <a:gd name="connsiteY1" fmla="*/ 0 h 6874042"/>
              <a:gd name="connsiteX2" fmla="*/ 6928481 w 6928481"/>
              <a:gd name="connsiteY2" fmla="*/ 0 h 6874042"/>
              <a:gd name="connsiteX3" fmla="*/ 6920460 w 6928481"/>
              <a:gd name="connsiteY3" fmla="*/ 6874042 h 6874042"/>
              <a:gd name="connsiteX4" fmla="*/ 0 w 6928481"/>
              <a:gd name="connsiteY4" fmla="*/ 6841962 h 6874042"/>
              <a:gd name="connsiteX0" fmla="*/ 0 w 6928481"/>
              <a:gd name="connsiteY0" fmla="*/ 6858002 h 6874042"/>
              <a:gd name="connsiteX1" fmla="*/ 4506123 w 6928481"/>
              <a:gd name="connsiteY1" fmla="*/ 0 h 6874042"/>
              <a:gd name="connsiteX2" fmla="*/ 6928481 w 6928481"/>
              <a:gd name="connsiteY2" fmla="*/ 0 h 6874042"/>
              <a:gd name="connsiteX3" fmla="*/ 6920460 w 6928481"/>
              <a:gd name="connsiteY3" fmla="*/ 6874042 h 6874042"/>
              <a:gd name="connsiteX4" fmla="*/ 0 w 6928481"/>
              <a:gd name="connsiteY4" fmla="*/ 6858002 h 6874042"/>
              <a:gd name="connsiteX0" fmla="*/ 0 w 7124591"/>
              <a:gd name="connsiteY0" fmla="*/ 6874042 h 6874042"/>
              <a:gd name="connsiteX1" fmla="*/ 4702233 w 7124591"/>
              <a:gd name="connsiteY1" fmla="*/ 0 h 6874042"/>
              <a:gd name="connsiteX2" fmla="*/ 7124591 w 7124591"/>
              <a:gd name="connsiteY2" fmla="*/ 0 h 6874042"/>
              <a:gd name="connsiteX3" fmla="*/ 7116570 w 7124591"/>
              <a:gd name="connsiteY3" fmla="*/ 6874042 h 6874042"/>
              <a:gd name="connsiteX4" fmla="*/ 0 w 7124591"/>
              <a:gd name="connsiteY4" fmla="*/ 6874042 h 6874042"/>
              <a:gd name="connsiteX0" fmla="*/ 0 w 7124591"/>
              <a:gd name="connsiteY0" fmla="*/ 6874042 h 6874042"/>
              <a:gd name="connsiteX1" fmla="*/ 4856319 w 7124591"/>
              <a:gd name="connsiteY1" fmla="*/ 0 h 6874042"/>
              <a:gd name="connsiteX2" fmla="*/ 7124591 w 7124591"/>
              <a:gd name="connsiteY2" fmla="*/ 0 h 6874042"/>
              <a:gd name="connsiteX3" fmla="*/ 7116570 w 7124591"/>
              <a:gd name="connsiteY3" fmla="*/ 6874042 h 6874042"/>
              <a:gd name="connsiteX4" fmla="*/ 0 w 7124591"/>
              <a:gd name="connsiteY4" fmla="*/ 6874042 h 6874042"/>
              <a:gd name="connsiteX0" fmla="*/ 0 w 6550271"/>
              <a:gd name="connsiteY0" fmla="*/ 6874042 h 6874042"/>
              <a:gd name="connsiteX1" fmla="*/ 4281999 w 6550271"/>
              <a:gd name="connsiteY1" fmla="*/ 0 h 6874042"/>
              <a:gd name="connsiteX2" fmla="*/ 6550271 w 6550271"/>
              <a:gd name="connsiteY2" fmla="*/ 0 h 6874042"/>
              <a:gd name="connsiteX3" fmla="*/ 6542250 w 6550271"/>
              <a:gd name="connsiteY3" fmla="*/ 6874042 h 6874042"/>
              <a:gd name="connsiteX4" fmla="*/ 0 w 6550271"/>
              <a:gd name="connsiteY4" fmla="*/ 6874042 h 6874042"/>
              <a:gd name="connsiteX0" fmla="*/ 0 w 5835874"/>
              <a:gd name="connsiteY0" fmla="*/ 6874042 h 6874042"/>
              <a:gd name="connsiteX1" fmla="*/ 3567602 w 5835874"/>
              <a:gd name="connsiteY1" fmla="*/ 0 h 6874042"/>
              <a:gd name="connsiteX2" fmla="*/ 5835874 w 5835874"/>
              <a:gd name="connsiteY2" fmla="*/ 0 h 6874042"/>
              <a:gd name="connsiteX3" fmla="*/ 5827853 w 5835874"/>
              <a:gd name="connsiteY3" fmla="*/ 6874042 h 6874042"/>
              <a:gd name="connsiteX4" fmla="*/ 0 w 5835874"/>
              <a:gd name="connsiteY4" fmla="*/ 6874042 h 6874042"/>
              <a:gd name="connsiteX0" fmla="*/ 0 w 5835874"/>
              <a:gd name="connsiteY0" fmla="*/ 6874042 h 6874042"/>
              <a:gd name="connsiteX1" fmla="*/ 3394411 w 5835874"/>
              <a:gd name="connsiteY1" fmla="*/ 0 h 6874042"/>
              <a:gd name="connsiteX2" fmla="*/ 5835874 w 5835874"/>
              <a:gd name="connsiteY2" fmla="*/ 0 h 6874042"/>
              <a:gd name="connsiteX3" fmla="*/ 5827853 w 5835874"/>
              <a:gd name="connsiteY3" fmla="*/ 6874042 h 6874042"/>
              <a:gd name="connsiteX4" fmla="*/ 0 w 5835874"/>
              <a:gd name="connsiteY4" fmla="*/ 6874042 h 6874042"/>
              <a:gd name="connsiteX0" fmla="*/ 0 w 5835874"/>
              <a:gd name="connsiteY0" fmla="*/ 6874042 h 6874042"/>
              <a:gd name="connsiteX1" fmla="*/ 3354444 w 5835874"/>
              <a:gd name="connsiteY1" fmla="*/ 0 h 6874042"/>
              <a:gd name="connsiteX2" fmla="*/ 5835874 w 5835874"/>
              <a:gd name="connsiteY2" fmla="*/ 0 h 6874042"/>
              <a:gd name="connsiteX3" fmla="*/ 5827853 w 5835874"/>
              <a:gd name="connsiteY3" fmla="*/ 6874042 h 6874042"/>
              <a:gd name="connsiteX4" fmla="*/ 0 w 5835874"/>
              <a:gd name="connsiteY4" fmla="*/ 6874042 h 6874042"/>
              <a:gd name="connsiteX0" fmla="*/ 0 w 5835874"/>
              <a:gd name="connsiteY0" fmla="*/ 6901334 h 6901334"/>
              <a:gd name="connsiteX1" fmla="*/ 3341122 w 5835874"/>
              <a:gd name="connsiteY1" fmla="*/ 0 h 6901334"/>
              <a:gd name="connsiteX2" fmla="*/ 5835874 w 5835874"/>
              <a:gd name="connsiteY2" fmla="*/ 27292 h 6901334"/>
              <a:gd name="connsiteX3" fmla="*/ 5827853 w 5835874"/>
              <a:gd name="connsiteY3" fmla="*/ 6901334 h 6901334"/>
              <a:gd name="connsiteX4" fmla="*/ 0 w 5835874"/>
              <a:gd name="connsiteY4" fmla="*/ 6901334 h 6901334"/>
              <a:gd name="connsiteX0" fmla="*/ 0 w 5835874"/>
              <a:gd name="connsiteY0" fmla="*/ 6874042 h 6874042"/>
              <a:gd name="connsiteX1" fmla="*/ 3341122 w 5835874"/>
              <a:gd name="connsiteY1" fmla="*/ 0 h 6874042"/>
              <a:gd name="connsiteX2" fmla="*/ 5835874 w 5835874"/>
              <a:gd name="connsiteY2" fmla="*/ 0 h 6874042"/>
              <a:gd name="connsiteX3" fmla="*/ 5827853 w 5835874"/>
              <a:gd name="connsiteY3" fmla="*/ 6874042 h 6874042"/>
              <a:gd name="connsiteX4" fmla="*/ 0 w 5835874"/>
              <a:gd name="connsiteY4" fmla="*/ 6874042 h 68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874" h="6874042">
                <a:moveTo>
                  <a:pt x="0" y="6874042"/>
                </a:moveTo>
                <a:lnTo>
                  <a:pt x="3341122" y="0"/>
                </a:lnTo>
                <a:lnTo>
                  <a:pt x="5835874" y="0"/>
                </a:lnTo>
                <a:cubicBezTo>
                  <a:pt x="5833200" y="2291347"/>
                  <a:pt x="5830527" y="4582695"/>
                  <a:pt x="5827853" y="6874042"/>
                </a:cubicBezTo>
                <a:lnTo>
                  <a:pt x="0" y="6874042"/>
                </a:lnTo>
                <a:close/>
              </a:path>
            </a:pathLst>
          </a:custGeom>
          <a:gradFill flip="none" rotWithShape="1">
            <a:gsLst>
              <a:gs pos="0">
                <a:srgbClr val="2E69C8"/>
              </a:gs>
              <a:gs pos="44000">
                <a:srgbClr val="8BABDF"/>
              </a:gs>
              <a:gs pos="100000">
                <a:srgbClr val="CDDAE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3A541852-9051-495D-965B-844E7C642A52}"/>
              </a:ext>
            </a:extLst>
          </p:cNvPr>
          <p:cNvPicPr>
            <a:picLocks noChangeAspect="1"/>
          </p:cNvPicPr>
          <p:nvPr userDrawn="1"/>
        </p:nvPicPr>
        <p:blipFill>
          <a:blip r:embed="rId2">
            <a:extLst>
              <a:ext uri="{28A0092B-C50C-407E-A947-70E740481C1C}">
                <a14:useLocalDpi xmlns:a14="http://schemas.microsoft.com/office/drawing/2010/main" val="0"/>
              </a:ext>
            </a:extLst>
          </a:blip>
          <a:srcRect t="7459" b="7459"/>
          <a:stretch/>
        </p:blipFill>
        <p:spPr>
          <a:xfrm>
            <a:off x="1864311" y="2280169"/>
            <a:ext cx="7279689" cy="4572780"/>
          </a:xfrm>
          <a:prstGeom prst="rect">
            <a:avLst/>
          </a:prstGeom>
        </p:spPr>
      </p:pic>
      <p:sp>
        <p:nvSpPr>
          <p:cNvPr id="18" name="Rectangle 17">
            <a:extLst>
              <a:ext uri="{FF2B5EF4-FFF2-40B4-BE49-F238E27FC236}">
                <a16:creationId xmlns:a16="http://schemas.microsoft.com/office/drawing/2014/main" id="{BCB1346F-6507-4C21-9035-5BA1BDDB9550}"/>
              </a:ext>
            </a:extLst>
          </p:cNvPr>
          <p:cNvSpPr/>
          <p:nvPr userDrawn="1"/>
        </p:nvSpPr>
        <p:spPr>
          <a:xfrm>
            <a:off x="14972" y="2098742"/>
            <a:ext cx="9129029" cy="1657293"/>
          </a:xfrm>
          <a:prstGeom prst="rect">
            <a:avLst/>
          </a:prstGeom>
          <a:gradFill flip="none" rotWithShape="1">
            <a:gsLst>
              <a:gs pos="0">
                <a:schemeClr val="bg1"/>
              </a:gs>
              <a:gs pos="55000">
                <a:schemeClr val="bg1">
                  <a:alpha val="44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rapezoid 11">
            <a:extLst>
              <a:ext uri="{FF2B5EF4-FFF2-40B4-BE49-F238E27FC236}">
                <a16:creationId xmlns:a16="http://schemas.microsoft.com/office/drawing/2014/main" id="{0D0321F5-D4C1-4A9C-9EAE-90062599980E}"/>
              </a:ext>
            </a:extLst>
          </p:cNvPr>
          <p:cNvSpPr/>
          <p:nvPr userDrawn="1"/>
        </p:nvSpPr>
        <p:spPr>
          <a:xfrm rot="10800000">
            <a:off x="-20523" y="5051"/>
            <a:ext cx="3243117" cy="6880894"/>
          </a:xfrm>
          <a:custGeom>
            <a:avLst/>
            <a:gdLst>
              <a:gd name="connsiteX0" fmla="*/ 0 w 6448927"/>
              <a:gd name="connsiteY0" fmla="*/ 6858000 h 6858000"/>
              <a:gd name="connsiteX1" fmla="*/ 1612232 w 6448927"/>
              <a:gd name="connsiteY1" fmla="*/ 0 h 6858000"/>
              <a:gd name="connsiteX2" fmla="*/ 4836695 w 6448927"/>
              <a:gd name="connsiteY2" fmla="*/ 0 h 6858000"/>
              <a:gd name="connsiteX3" fmla="*/ 6448927 w 6448927"/>
              <a:gd name="connsiteY3" fmla="*/ 6858000 h 6858000"/>
              <a:gd name="connsiteX4" fmla="*/ 0 w 6448927"/>
              <a:gd name="connsiteY4" fmla="*/ 6858000 h 6858000"/>
              <a:gd name="connsiteX0" fmla="*/ 0 w 6456948"/>
              <a:gd name="connsiteY0" fmla="*/ 6874042 h 6874042"/>
              <a:gd name="connsiteX1" fmla="*/ 1612232 w 6456948"/>
              <a:gd name="connsiteY1" fmla="*/ 16042 h 6874042"/>
              <a:gd name="connsiteX2" fmla="*/ 6456948 w 6456948"/>
              <a:gd name="connsiteY2" fmla="*/ 0 h 6874042"/>
              <a:gd name="connsiteX3" fmla="*/ 6448927 w 6456948"/>
              <a:gd name="connsiteY3" fmla="*/ 6874042 h 6874042"/>
              <a:gd name="connsiteX4" fmla="*/ 0 w 6456948"/>
              <a:gd name="connsiteY4" fmla="*/ 6874042 h 6874042"/>
              <a:gd name="connsiteX0" fmla="*/ 0 w 6456948"/>
              <a:gd name="connsiteY0" fmla="*/ 6874042 h 6874042"/>
              <a:gd name="connsiteX1" fmla="*/ 2815390 w 6456948"/>
              <a:gd name="connsiteY1" fmla="*/ 16042 h 6874042"/>
              <a:gd name="connsiteX2" fmla="*/ 6456948 w 6456948"/>
              <a:gd name="connsiteY2" fmla="*/ 0 h 6874042"/>
              <a:gd name="connsiteX3" fmla="*/ 6448927 w 6456948"/>
              <a:gd name="connsiteY3" fmla="*/ 6874042 h 6874042"/>
              <a:gd name="connsiteX4" fmla="*/ 0 w 6456948"/>
              <a:gd name="connsiteY4" fmla="*/ 6874042 h 6874042"/>
              <a:gd name="connsiteX0" fmla="*/ 0 w 8799096"/>
              <a:gd name="connsiteY0" fmla="*/ 6858000 h 6874042"/>
              <a:gd name="connsiteX1" fmla="*/ 5157538 w 8799096"/>
              <a:gd name="connsiteY1" fmla="*/ 16042 h 6874042"/>
              <a:gd name="connsiteX2" fmla="*/ 8799096 w 8799096"/>
              <a:gd name="connsiteY2" fmla="*/ 0 h 6874042"/>
              <a:gd name="connsiteX3" fmla="*/ 8791075 w 8799096"/>
              <a:gd name="connsiteY3" fmla="*/ 6874042 h 6874042"/>
              <a:gd name="connsiteX4" fmla="*/ 0 w 8799096"/>
              <a:gd name="connsiteY4" fmla="*/ 6858000 h 6874042"/>
              <a:gd name="connsiteX0" fmla="*/ 0 w 7772401"/>
              <a:gd name="connsiteY0" fmla="*/ 6858000 h 6874042"/>
              <a:gd name="connsiteX1" fmla="*/ 4130843 w 7772401"/>
              <a:gd name="connsiteY1" fmla="*/ 16042 h 6874042"/>
              <a:gd name="connsiteX2" fmla="*/ 7772401 w 7772401"/>
              <a:gd name="connsiteY2" fmla="*/ 0 h 6874042"/>
              <a:gd name="connsiteX3" fmla="*/ 7764380 w 7772401"/>
              <a:gd name="connsiteY3" fmla="*/ 6874042 h 6874042"/>
              <a:gd name="connsiteX4" fmla="*/ 0 w 7772401"/>
              <a:gd name="connsiteY4" fmla="*/ 6858000 h 6874042"/>
              <a:gd name="connsiteX0" fmla="*/ 0 w 7772401"/>
              <a:gd name="connsiteY0" fmla="*/ 6858000 h 6874042"/>
              <a:gd name="connsiteX1" fmla="*/ 5141496 w 7772401"/>
              <a:gd name="connsiteY1" fmla="*/ 0 h 6874042"/>
              <a:gd name="connsiteX2" fmla="*/ 7772401 w 7772401"/>
              <a:gd name="connsiteY2" fmla="*/ 0 h 6874042"/>
              <a:gd name="connsiteX3" fmla="*/ 7764380 w 7772401"/>
              <a:gd name="connsiteY3" fmla="*/ 6874042 h 6874042"/>
              <a:gd name="connsiteX4" fmla="*/ 0 w 7772401"/>
              <a:gd name="connsiteY4" fmla="*/ 6858000 h 6874042"/>
              <a:gd name="connsiteX0" fmla="*/ 0 w 7772401"/>
              <a:gd name="connsiteY0" fmla="*/ 6858000 h 6874042"/>
              <a:gd name="connsiteX1" fmla="*/ 4948991 w 7772401"/>
              <a:gd name="connsiteY1" fmla="*/ 16042 h 6874042"/>
              <a:gd name="connsiteX2" fmla="*/ 7772401 w 7772401"/>
              <a:gd name="connsiteY2" fmla="*/ 0 h 6874042"/>
              <a:gd name="connsiteX3" fmla="*/ 7764380 w 7772401"/>
              <a:gd name="connsiteY3" fmla="*/ 6874042 h 6874042"/>
              <a:gd name="connsiteX4" fmla="*/ 0 w 7772401"/>
              <a:gd name="connsiteY4" fmla="*/ 6858000 h 6874042"/>
              <a:gd name="connsiteX0" fmla="*/ 0 w 7788443"/>
              <a:gd name="connsiteY0" fmla="*/ 6874042 h 6874042"/>
              <a:gd name="connsiteX1" fmla="*/ 4965033 w 7788443"/>
              <a:gd name="connsiteY1" fmla="*/ 16042 h 6874042"/>
              <a:gd name="connsiteX2" fmla="*/ 7788443 w 7788443"/>
              <a:gd name="connsiteY2" fmla="*/ 0 h 6874042"/>
              <a:gd name="connsiteX3" fmla="*/ 7780422 w 7788443"/>
              <a:gd name="connsiteY3" fmla="*/ 6874042 h 6874042"/>
              <a:gd name="connsiteX4" fmla="*/ 0 w 7788443"/>
              <a:gd name="connsiteY4" fmla="*/ 6874042 h 6874042"/>
              <a:gd name="connsiteX0" fmla="*/ 0 w 6456948"/>
              <a:gd name="connsiteY0" fmla="*/ 6874042 h 6874042"/>
              <a:gd name="connsiteX1" fmla="*/ 3633538 w 6456948"/>
              <a:gd name="connsiteY1" fmla="*/ 16042 h 6874042"/>
              <a:gd name="connsiteX2" fmla="*/ 6456948 w 6456948"/>
              <a:gd name="connsiteY2" fmla="*/ 0 h 6874042"/>
              <a:gd name="connsiteX3" fmla="*/ 6448927 w 6456948"/>
              <a:gd name="connsiteY3" fmla="*/ 6874042 h 6874042"/>
              <a:gd name="connsiteX4" fmla="*/ 0 w 6456948"/>
              <a:gd name="connsiteY4" fmla="*/ 6874042 h 6874042"/>
              <a:gd name="connsiteX0" fmla="*/ 0 w 6456948"/>
              <a:gd name="connsiteY0" fmla="*/ 6874042 h 6874042"/>
              <a:gd name="connsiteX1" fmla="*/ 4034590 w 6456948"/>
              <a:gd name="connsiteY1" fmla="*/ 0 h 6874042"/>
              <a:gd name="connsiteX2" fmla="*/ 6456948 w 6456948"/>
              <a:gd name="connsiteY2" fmla="*/ 0 h 6874042"/>
              <a:gd name="connsiteX3" fmla="*/ 6448927 w 6456948"/>
              <a:gd name="connsiteY3" fmla="*/ 6874042 h 6874042"/>
              <a:gd name="connsiteX4" fmla="*/ 0 w 6456948"/>
              <a:gd name="connsiteY4" fmla="*/ 6874042 h 68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6948" h="6874042">
                <a:moveTo>
                  <a:pt x="0" y="6874042"/>
                </a:moveTo>
                <a:lnTo>
                  <a:pt x="4034590" y="0"/>
                </a:lnTo>
                <a:lnTo>
                  <a:pt x="6456948" y="0"/>
                </a:lnTo>
                <a:cubicBezTo>
                  <a:pt x="6454274" y="2291347"/>
                  <a:pt x="6451601" y="4582695"/>
                  <a:pt x="6448927" y="6874042"/>
                </a:cubicBezTo>
                <a:lnTo>
                  <a:pt x="0" y="6874042"/>
                </a:lnTo>
                <a:close/>
              </a:path>
            </a:pathLst>
          </a:custGeom>
          <a:gradFill flip="none" rotWithShape="1">
            <a:gsLst>
              <a:gs pos="0">
                <a:srgbClr val="2C4E8C"/>
              </a:gs>
              <a:gs pos="44000">
                <a:srgbClr val="5D87CB"/>
              </a:gs>
              <a:gs pos="100000">
                <a:srgbClr val="BDCEE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Arrow: Pentagon 13">
            <a:extLst>
              <a:ext uri="{FF2B5EF4-FFF2-40B4-BE49-F238E27FC236}">
                <a16:creationId xmlns:a16="http://schemas.microsoft.com/office/drawing/2014/main" id="{B587CD72-1AB6-42E0-A76F-814F26C7958C}"/>
              </a:ext>
            </a:extLst>
          </p:cNvPr>
          <p:cNvSpPr/>
          <p:nvPr userDrawn="1"/>
        </p:nvSpPr>
        <p:spPr>
          <a:xfrm>
            <a:off x="-6022" y="577123"/>
            <a:ext cx="9150022" cy="1429444"/>
          </a:xfrm>
          <a:prstGeom prst="homePlate">
            <a:avLst>
              <a:gd name="adj" fmla="val 0"/>
            </a:avLst>
          </a:prstGeom>
          <a:solidFill>
            <a:srgbClr val="54AE48">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itle 1">
            <a:extLst>
              <a:ext uri="{FF2B5EF4-FFF2-40B4-BE49-F238E27FC236}">
                <a16:creationId xmlns:a16="http://schemas.microsoft.com/office/drawing/2014/main" id="{4E8B1E33-5986-466A-9B0B-FA767213CA35}"/>
              </a:ext>
            </a:extLst>
          </p:cNvPr>
          <p:cNvSpPr>
            <a:spLocks noGrp="1"/>
          </p:cNvSpPr>
          <p:nvPr>
            <p:ph type="ctrTitle"/>
          </p:nvPr>
        </p:nvSpPr>
        <p:spPr>
          <a:xfrm>
            <a:off x="377486" y="665825"/>
            <a:ext cx="8200566" cy="1227150"/>
          </a:xfrm>
        </p:spPr>
        <p:txBody>
          <a:bodyPr anchor="b">
            <a:noAutofit/>
          </a:bodyPr>
          <a:lstStyle>
            <a:lvl1pPr algn="r">
              <a:defRPr sz="4800">
                <a:solidFill>
                  <a:srgbClr val="002060"/>
                </a:solidFill>
                <a:latin typeface="Segoe UI Semilight" panose="020B0402040204020203" pitchFamily="34" charset="0"/>
                <a:cs typeface="Segoe UI Semilight" panose="020B0402040204020203" pitchFamily="34" charset="0"/>
              </a:defRPr>
            </a:lvl1pPr>
          </a:lstStyle>
          <a:p>
            <a:r>
              <a:rPr lang="en-US"/>
              <a:t>Click to edit Master title style</a:t>
            </a:r>
          </a:p>
        </p:txBody>
      </p:sp>
      <p:sp>
        <p:nvSpPr>
          <p:cNvPr id="25" name="Subtitle 2">
            <a:extLst>
              <a:ext uri="{FF2B5EF4-FFF2-40B4-BE49-F238E27FC236}">
                <a16:creationId xmlns:a16="http://schemas.microsoft.com/office/drawing/2014/main" id="{85F16701-141F-4DD0-BB81-D29E5D4614CF}"/>
              </a:ext>
            </a:extLst>
          </p:cNvPr>
          <p:cNvSpPr>
            <a:spLocks noGrp="1"/>
          </p:cNvSpPr>
          <p:nvPr>
            <p:ph type="subTitle" idx="1"/>
          </p:nvPr>
        </p:nvSpPr>
        <p:spPr>
          <a:xfrm>
            <a:off x="374903" y="2325510"/>
            <a:ext cx="8203149" cy="396761"/>
          </a:xfrm>
        </p:spPr>
        <p:txBody>
          <a:bodyPr/>
          <a:lstStyle>
            <a:lvl1pPr marL="0" indent="0" algn="r">
              <a:buNone/>
              <a:defRPr sz="2800">
                <a:solidFill>
                  <a:srgbClr val="00206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6" name="Picture 2" descr="Related image">
            <a:extLst>
              <a:ext uri="{FF2B5EF4-FFF2-40B4-BE49-F238E27FC236}">
                <a16:creationId xmlns:a16="http://schemas.microsoft.com/office/drawing/2014/main" id="{BBB94741-87EB-4542-A27D-0DDD4FE4D97A}"/>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080" y="5825128"/>
            <a:ext cx="616547" cy="612648"/>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76FE27A-5CBA-4CBC-9015-FB42B2A38056}"/>
              </a:ext>
            </a:extLst>
          </p:cNvPr>
          <p:cNvGrpSpPr/>
          <p:nvPr userDrawn="1"/>
        </p:nvGrpSpPr>
        <p:grpSpPr>
          <a:xfrm>
            <a:off x="852985" y="5825128"/>
            <a:ext cx="616547" cy="612648"/>
            <a:chOff x="11222083" y="712971"/>
            <a:chExt cx="822062" cy="785012"/>
          </a:xfrm>
        </p:grpSpPr>
        <p:sp>
          <p:nvSpPr>
            <p:cNvPr id="28" name="Oval 27">
              <a:extLst>
                <a:ext uri="{FF2B5EF4-FFF2-40B4-BE49-F238E27FC236}">
                  <a16:creationId xmlns:a16="http://schemas.microsoft.com/office/drawing/2014/main" id="{DA64F852-7FED-432B-B68A-FCB57514C753}"/>
                </a:ext>
              </a:extLst>
            </p:cNvPr>
            <p:cNvSpPr/>
            <p:nvPr userDrawn="1"/>
          </p:nvSpPr>
          <p:spPr>
            <a:xfrm>
              <a:off x="11222083" y="712971"/>
              <a:ext cx="822062" cy="785012"/>
            </a:xfrm>
            <a:prstGeom prst="ellipse">
              <a:avLst/>
            </a:prstGeom>
            <a:solidFill>
              <a:schemeClr val="bg1"/>
            </a:solidFill>
            <a:ln w="12700">
              <a:solidFill>
                <a:srgbClr val="335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9" name="Picture 28">
              <a:extLst>
                <a:ext uri="{FF2B5EF4-FFF2-40B4-BE49-F238E27FC236}">
                  <a16:creationId xmlns:a16="http://schemas.microsoft.com/office/drawing/2014/main" id="{FAF9656E-54F5-4405-BA82-174839DB222A}"/>
                </a:ext>
              </a:extLst>
            </p:cNvPr>
            <p:cNvPicPr>
              <a:picLocks noChangeAspect="1"/>
            </p:cNvPicPr>
            <p:nvPr userDrawn="1"/>
          </p:nvPicPr>
          <p:blipFill>
            <a:blip r:embed="rId4"/>
            <a:stretch>
              <a:fillRect/>
            </a:stretch>
          </p:blipFill>
          <p:spPr>
            <a:xfrm>
              <a:off x="11328830" y="811070"/>
              <a:ext cx="621950" cy="477528"/>
            </a:xfrm>
            <a:prstGeom prst="rect">
              <a:avLst/>
            </a:prstGeom>
          </p:spPr>
        </p:pic>
      </p:grpSp>
      <p:sp>
        <p:nvSpPr>
          <p:cNvPr id="31" name="Rectangle 30">
            <a:extLst>
              <a:ext uri="{FF2B5EF4-FFF2-40B4-BE49-F238E27FC236}">
                <a16:creationId xmlns:a16="http://schemas.microsoft.com/office/drawing/2014/main" id="{9815CBBB-FE7A-44A0-A24F-5BCB4B9B9132}"/>
              </a:ext>
            </a:extLst>
          </p:cNvPr>
          <p:cNvSpPr/>
          <p:nvPr userDrawn="1"/>
        </p:nvSpPr>
        <p:spPr>
          <a:xfrm rot="10800000">
            <a:off x="-20522" y="6679054"/>
            <a:ext cx="9164523" cy="206890"/>
          </a:xfrm>
          <a:prstGeom prst="rect">
            <a:avLst/>
          </a:prstGeom>
          <a:gradFill flip="none" rotWithShape="1">
            <a:gsLst>
              <a:gs pos="47400">
                <a:srgbClr val="ABD1D9"/>
              </a:gs>
              <a:gs pos="0">
                <a:srgbClr val="3762AF"/>
              </a:gs>
              <a:gs pos="100000">
                <a:srgbClr val="60B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5AA41BFE-5BD0-4A8D-8588-8E8B54CA110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09120" y="5626699"/>
            <a:ext cx="939800" cy="922655"/>
          </a:xfrm>
          <a:prstGeom prst="rect">
            <a:avLst/>
          </a:prstGeom>
          <a:noFill/>
          <a:ln>
            <a:noFill/>
          </a:ln>
        </p:spPr>
      </p:pic>
    </p:spTree>
    <p:extLst>
      <p:ext uri="{BB962C8B-B14F-4D97-AF65-F5344CB8AC3E}">
        <p14:creationId xmlns:p14="http://schemas.microsoft.com/office/powerpoint/2010/main" val="178554382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Slide Gradient On Right Ribbon on Lef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764FDF-1741-4A39-9187-0AACB77452F1}"/>
              </a:ext>
            </a:extLst>
          </p:cNvPr>
          <p:cNvSpPr/>
          <p:nvPr userDrawn="1"/>
        </p:nvSpPr>
        <p:spPr>
          <a:xfrm rot="5400000">
            <a:off x="4070150" y="1784153"/>
            <a:ext cx="6858003" cy="3289699"/>
          </a:xfrm>
          <a:prstGeom prst="rect">
            <a:avLst/>
          </a:prstGeom>
          <a:gradFill flip="none" rotWithShape="1">
            <a:gsLst>
              <a:gs pos="47400">
                <a:srgbClr val="C0DBEE"/>
              </a:gs>
              <a:gs pos="0">
                <a:srgbClr val="184089"/>
              </a:gs>
              <a:gs pos="100000">
                <a:srgbClr val="B1DAD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C415F3D-5819-414C-BA3A-52E180CB576E}"/>
              </a:ext>
            </a:extLst>
          </p:cNvPr>
          <p:cNvSpPr>
            <a:spLocks noGrp="1"/>
          </p:cNvSpPr>
          <p:nvPr>
            <p:ph type="title"/>
          </p:nvPr>
        </p:nvSpPr>
        <p:spPr>
          <a:xfrm>
            <a:off x="222994" y="341656"/>
            <a:ext cx="5510766" cy="1325563"/>
          </a:xfrm>
        </p:spPr>
        <p:txBody>
          <a:bodyPr/>
          <a:lstStyle>
            <a:lvl1pPr algn="ctr">
              <a:defRPr b="1">
                <a:solidFill>
                  <a:srgbClr val="002060"/>
                </a:solidFill>
                <a:latin typeface="Segoe UI Semilight" panose="020B0402040204020203" pitchFamily="34" charset="0"/>
                <a:cs typeface="Segoe UI Semilight" panose="020B0402040204020203" pitchFamily="34" charset="0"/>
              </a:defRPr>
            </a:lvl1pPr>
          </a:lstStyle>
          <a:p>
            <a:r>
              <a:rPr lang="en-US"/>
              <a:t>Click to edit Master title style</a:t>
            </a:r>
          </a:p>
        </p:txBody>
      </p:sp>
      <p:grpSp>
        <p:nvGrpSpPr>
          <p:cNvPr id="8" name="Group 7">
            <a:extLst>
              <a:ext uri="{FF2B5EF4-FFF2-40B4-BE49-F238E27FC236}">
                <a16:creationId xmlns:a16="http://schemas.microsoft.com/office/drawing/2014/main" id="{AB969B42-89B0-4C61-BC77-C5EF5A054C8C}"/>
              </a:ext>
            </a:extLst>
          </p:cNvPr>
          <p:cNvGrpSpPr/>
          <p:nvPr userDrawn="1"/>
        </p:nvGrpSpPr>
        <p:grpSpPr>
          <a:xfrm>
            <a:off x="222994" y="5739399"/>
            <a:ext cx="582710" cy="776946"/>
            <a:chOff x="11222083" y="712971"/>
            <a:chExt cx="822062" cy="785012"/>
          </a:xfrm>
        </p:grpSpPr>
        <p:sp>
          <p:nvSpPr>
            <p:cNvPr id="9" name="Oval 8">
              <a:extLst>
                <a:ext uri="{FF2B5EF4-FFF2-40B4-BE49-F238E27FC236}">
                  <a16:creationId xmlns:a16="http://schemas.microsoft.com/office/drawing/2014/main" id="{28BC0426-2656-419D-A172-1546BD19AFC5}"/>
                </a:ext>
              </a:extLst>
            </p:cNvPr>
            <p:cNvSpPr/>
            <p:nvPr userDrawn="1"/>
          </p:nvSpPr>
          <p:spPr>
            <a:xfrm>
              <a:off x="11222083" y="712971"/>
              <a:ext cx="822062" cy="785012"/>
            </a:xfrm>
            <a:prstGeom prst="ellipse">
              <a:avLst/>
            </a:prstGeom>
            <a:solidFill>
              <a:schemeClr val="bg1"/>
            </a:solidFill>
            <a:ln w="12700">
              <a:solidFill>
                <a:srgbClr val="335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B303A7E-5391-4622-A144-9D871E84D2B5}"/>
                </a:ext>
              </a:extLst>
            </p:cNvPr>
            <p:cNvPicPr>
              <a:picLocks noChangeAspect="1"/>
            </p:cNvPicPr>
            <p:nvPr userDrawn="1"/>
          </p:nvPicPr>
          <p:blipFill>
            <a:blip r:embed="rId2"/>
            <a:stretch>
              <a:fillRect/>
            </a:stretch>
          </p:blipFill>
          <p:spPr>
            <a:xfrm>
              <a:off x="11305739" y="780303"/>
              <a:ext cx="654749" cy="502712"/>
            </a:xfrm>
            <a:prstGeom prst="rect">
              <a:avLst/>
            </a:prstGeom>
          </p:spPr>
        </p:pic>
      </p:grpSp>
      <p:pic>
        <p:nvPicPr>
          <p:cNvPr id="12" name="Picture 11" descr="Icon&#10;&#10;Description automatically generated">
            <a:extLst>
              <a:ext uri="{FF2B5EF4-FFF2-40B4-BE49-F238E27FC236}">
                <a16:creationId xmlns:a16="http://schemas.microsoft.com/office/drawing/2014/main" id="{4A4963E7-FEFC-4BFF-B463-88E390B1B6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7427" y="5662896"/>
            <a:ext cx="710148" cy="929955"/>
          </a:xfrm>
          <a:prstGeom prst="rect">
            <a:avLst/>
          </a:prstGeom>
        </p:spPr>
      </p:pic>
      <p:sp>
        <p:nvSpPr>
          <p:cNvPr id="3" name="Date Placeholder 2">
            <a:extLst>
              <a:ext uri="{FF2B5EF4-FFF2-40B4-BE49-F238E27FC236}">
                <a16:creationId xmlns:a16="http://schemas.microsoft.com/office/drawing/2014/main" id="{CED65D4F-DEE3-46F8-9CB3-C1855492D630}"/>
              </a:ext>
            </a:extLst>
          </p:cNvPr>
          <p:cNvSpPr>
            <a:spLocks noGrp="1"/>
          </p:cNvSpPr>
          <p:nvPr>
            <p:ph type="dt" sz="half" idx="11"/>
          </p:nvPr>
        </p:nvSpPr>
        <p:spPr/>
        <p:txBody>
          <a:bodyPr/>
          <a:lstStyle/>
          <a:p>
            <a:endParaRPr lang="en-US"/>
          </a:p>
        </p:txBody>
      </p:sp>
      <p:sp>
        <p:nvSpPr>
          <p:cNvPr id="4" name="Footer Placeholder 3">
            <a:extLst>
              <a:ext uri="{FF2B5EF4-FFF2-40B4-BE49-F238E27FC236}">
                <a16:creationId xmlns:a16="http://schemas.microsoft.com/office/drawing/2014/main" id="{7F7AAFF6-3A9A-4F68-9BA5-AD0DD0493B7B}"/>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5567B37C-B8BB-4867-83CC-EB31B946930E}"/>
              </a:ext>
            </a:extLst>
          </p:cNvPr>
          <p:cNvSpPr>
            <a:spLocks noGrp="1"/>
          </p:cNvSpPr>
          <p:nvPr>
            <p:ph type="sldNum" sz="quarter" idx="13"/>
          </p:nvPr>
        </p:nvSpPr>
        <p:spPr>
          <a:xfrm>
            <a:off x="7086600" y="6492876"/>
            <a:ext cx="2057400" cy="365125"/>
          </a:xfrm>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266559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One Content - Light The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7EAE-9C1C-48A6-8C9E-FF798216A608}"/>
              </a:ext>
            </a:extLst>
          </p:cNvPr>
          <p:cNvSpPr>
            <a:spLocks noGrp="1"/>
          </p:cNvSpPr>
          <p:nvPr>
            <p:ph type="title"/>
          </p:nvPr>
        </p:nvSpPr>
        <p:spPr/>
        <p:txBody>
          <a:bodyPr/>
          <a:lstStyle>
            <a:lvl1pPr algn="ctr">
              <a:defRPr>
                <a:latin typeface="Segoe UI Semilight" panose="020B0402040204020203" pitchFamily="34" charset="0"/>
                <a:cs typeface="Segoe UI Semilight" panose="020B0402040204020203"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5B0082B4-7199-4E50-9A29-FAB0803F1E5A}"/>
              </a:ext>
            </a:extLst>
          </p:cNvPr>
          <p:cNvSpPr>
            <a:spLocks noGrp="1"/>
          </p:cNvSpPr>
          <p:nvPr>
            <p:ph sz="half" idx="2"/>
          </p:nvPr>
        </p:nvSpPr>
        <p:spPr>
          <a:xfrm>
            <a:off x="628651" y="1873127"/>
            <a:ext cx="78867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4B913994-A48E-4770-BBA4-0897B9E61BD0}"/>
              </a:ext>
            </a:extLst>
          </p:cNvPr>
          <p:cNvSpPr/>
          <p:nvPr userDrawn="1"/>
        </p:nvSpPr>
        <p:spPr>
          <a:xfrm>
            <a:off x="372980" y="3"/>
            <a:ext cx="331871" cy="1325563"/>
          </a:xfrm>
          <a:prstGeom prst="rect">
            <a:avLst/>
          </a:prstGeom>
          <a:solidFill>
            <a:srgbClr val="8BBAE1"/>
          </a:solidFill>
          <a:ln>
            <a:noFill/>
          </a:ln>
          <a:effectLst>
            <a:outerShdw blurRad="127000" dist="38100" dir="10800000" sx="105000" sy="105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BABF82D1-BC8F-4560-A207-4F785D4C6B46}"/>
              </a:ext>
            </a:extLst>
          </p:cNvPr>
          <p:cNvSpPr/>
          <p:nvPr userDrawn="1"/>
        </p:nvSpPr>
        <p:spPr>
          <a:xfrm>
            <a:off x="372980" y="1104902"/>
            <a:ext cx="331871" cy="220663"/>
          </a:xfrm>
          <a:prstGeom prst="rect">
            <a:avLst/>
          </a:prstGeom>
          <a:solidFill>
            <a:srgbClr val="428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7FC5144A-461D-44A3-9707-B289748B9DD6}"/>
              </a:ext>
            </a:extLst>
          </p:cNvPr>
          <p:cNvSpPr/>
          <p:nvPr userDrawn="1"/>
        </p:nvSpPr>
        <p:spPr>
          <a:xfrm rot="5400000">
            <a:off x="-3357563" y="3357564"/>
            <a:ext cx="6858003" cy="142876"/>
          </a:xfrm>
          <a:prstGeom prst="rect">
            <a:avLst/>
          </a:prstGeom>
          <a:gradFill flip="none" rotWithShape="1">
            <a:gsLst>
              <a:gs pos="47400">
                <a:srgbClr val="ABD1D9"/>
              </a:gs>
              <a:gs pos="0">
                <a:srgbClr val="3762AF"/>
              </a:gs>
              <a:gs pos="100000">
                <a:srgbClr val="60B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10">
            <a:extLst>
              <a:ext uri="{FF2B5EF4-FFF2-40B4-BE49-F238E27FC236}">
                <a16:creationId xmlns:a16="http://schemas.microsoft.com/office/drawing/2014/main" id="{1A33554F-917F-4E23-963F-F255EFC63E79}"/>
              </a:ext>
            </a:extLst>
          </p:cNvPr>
          <p:cNvSpPr>
            <a:spLocks noGrp="1"/>
          </p:cNvSpPr>
          <p:nvPr>
            <p:ph type="dt" sz="half" idx="10"/>
          </p:nvPr>
        </p:nvSpPr>
        <p:spPr/>
        <p:txBody>
          <a:bodyPr/>
          <a:lstStyle/>
          <a:p>
            <a:endParaRPr lang="en-US"/>
          </a:p>
        </p:txBody>
      </p:sp>
      <p:sp>
        <p:nvSpPr>
          <p:cNvPr id="14" name="Footer Placeholder 13">
            <a:extLst>
              <a:ext uri="{FF2B5EF4-FFF2-40B4-BE49-F238E27FC236}">
                <a16:creationId xmlns:a16="http://schemas.microsoft.com/office/drawing/2014/main" id="{AAA03E54-8DB7-4794-A627-1CD3C1308C23}"/>
              </a:ext>
            </a:extLst>
          </p:cNvPr>
          <p:cNvSpPr>
            <a:spLocks noGrp="1"/>
          </p:cNvSpPr>
          <p:nvPr>
            <p:ph type="ftr" sz="quarter" idx="11"/>
          </p:nvPr>
        </p:nvSpPr>
        <p:spPr/>
        <p:txBody>
          <a:bodyPr/>
          <a:lstStyle/>
          <a:p>
            <a:endParaRPr lang="en-US"/>
          </a:p>
        </p:txBody>
      </p:sp>
      <p:sp>
        <p:nvSpPr>
          <p:cNvPr id="19" name="Slide Number Placeholder 18">
            <a:extLst>
              <a:ext uri="{FF2B5EF4-FFF2-40B4-BE49-F238E27FC236}">
                <a16:creationId xmlns:a16="http://schemas.microsoft.com/office/drawing/2014/main" id="{6900A90A-962E-4CF7-A57B-122509A02F76}"/>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a:t>
            </a:fld>
            <a:endParaRPr lang="en-US"/>
          </a:p>
        </p:txBody>
      </p:sp>
      <p:grpSp>
        <p:nvGrpSpPr>
          <p:cNvPr id="15" name="Group 14">
            <a:extLst>
              <a:ext uri="{FF2B5EF4-FFF2-40B4-BE49-F238E27FC236}">
                <a16:creationId xmlns:a16="http://schemas.microsoft.com/office/drawing/2014/main" id="{63241BBC-EE28-4740-BA17-B9EB150204FD}"/>
              </a:ext>
            </a:extLst>
          </p:cNvPr>
          <p:cNvGrpSpPr/>
          <p:nvPr userDrawn="1"/>
        </p:nvGrpSpPr>
        <p:grpSpPr>
          <a:xfrm>
            <a:off x="372980" y="6050027"/>
            <a:ext cx="616547" cy="612648"/>
            <a:chOff x="11222083" y="712971"/>
            <a:chExt cx="822062" cy="785012"/>
          </a:xfrm>
        </p:grpSpPr>
        <p:sp>
          <p:nvSpPr>
            <p:cNvPr id="16" name="Oval 15">
              <a:extLst>
                <a:ext uri="{FF2B5EF4-FFF2-40B4-BE49-F238E27FC236}">
                  <a16:creationId xmlns:a16="http://schemas.microsoft.com/office/drawing/2014/main" id="{52CD13E3-382F-4785-B330-630A5FDB310E}"/>
                </a:ext>
              </a:extLst>
            </p:cNvPr>
            <p:cNvSpPr/>
            <p:nvPr userDrawn="1"/>
          </p:nvSpPr>
          <p:spPr>
            <a:xfrm>
              <a:off x="11222083" y="712971"/>
              <a:ext cx="822062" cy="785012"/>
            </a:xfrm>
            <a:prstGeom prst="ellipse">
              <a:avLst/>
            </a:prstGeom>
            <a:solidFill>
              <a:schemeClr val="bg1"/>
            </a:solidFill>
            <a:ln w="12700">
              <a:solidFill>
                <a:srgbClr val="335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0E634A03-053B-4392-9A23-2580B4F12D6A}"/>
                </a:ext>
              </a:extLst>
            </p:cNvPr>
            <p:cNvPicPr>
              <a:picLocks noChangeAspect="1"/>
            </p:cNvPicPr>
            <p:nvPr userDrawn="1"/>
          </p:nvPicPr>
          <p:blipFill>
            <a:blip r:embed="rId2"/>
            <a:stretch>
              <a:fillRect/>
            </a:stretch>
          </p:blipFill>
          <p:spPr>
            <a:xfrm>
              <a:off x="11328830" y="811070"/>
              <a:ext cx="621950" cy="477528"/>
            </a:xfrm>
            <a:prstGeom prst="rect">
              <a:avLst/>
            </a:prstGeom>
          </p:spPr>
        </p:pic>
      </p:grpSp>
      <p:pic>
        <p:nvPicPr>
          <p:cNvPr id="10" name="Picture 9">
            <a:extLst>
              <a:ext uri="{FF2B5EF4-FFF2-40B4-BE49-F238E27FC236}">
                <a16:creationId xmlns:a16="http://schemas.microsoft.com/office/drawing/2014/main" id="{96059FEE-3F48-40F7-8120-8BC8C3D380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34864" y="5895023"/>
            <a:ext cx="939800" cy="922655"/>
          </a:xfrm>
          <a:prstGeom prst="rect">
            <a:avLst/>
          </a:prstGeom>
          <a:noFill/>
          <a:ln>
            <a:noFill/>
          </a:ln>
        </p:spPr>
      </p:pic>
    </p:spTree>
    <p:extLst>
      <p:ext uri="{BB962C8B-B14F-4D97-AF65-F5344CB8AC3E}">
        <p14:creationId xmlns:p14="http://schemas.microsoft.com/office/powerpoint/2010/main" val="1096038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7F28-226B-44AD-AB9B-98A1F3A58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41910-A969-42E0-8A76-FB86E994A4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AF6BC-BB65-4546-AE9B-1BAC3982AED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279B5E-282A-4584-94F0-9C28214CB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C3077-464F-4D3F-BA99-2CA98170FC36}"/>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59955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65E5-D88B-4E04-A7F4-557B3EF11CC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079A37-4332-4C52-B94B-202E6CBF85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11101D-F861-4C9E-9E01-4A0C40D4054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9BB78B9-5F30-433E-8492-193AF079E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891CB-D82A-4CA3-AE0A-07726B3A5934}"/>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42653742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7F61-B515-41B5-A5DF-61200F7B09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C6735-7AF7-419B-B366-A7F0EB5B74B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F07168-9847-4FD7-BB94-97A27348706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22839E-FCB3-4B32-8C76-31C41432ADB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8B8CFF6-1FDA-4544-ADAB-D7F37D510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26241-780E-474D-A05F-75D484127927}"/>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22207790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503C-F389-45AF-8158-436AEF0014F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321D54-E1C5-4ACD-A3E6-B28BF6FAF2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1CAEB-2D44-46E8-9969-D7378ACA5E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2B1CB6-7864-4A2A-B6B5-6EB35673AE4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44536CA-1582-449E-8939-CDDBD82FE03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631AA9-EB74-43A6-9B38-66B162451B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9B47A1E-D9F8-4A28-A138-3FD56EAE3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2E84F-196B-48A8-899B-0BBEE816CC46}"/>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2022852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242B-2507-47A7-9491-5046A2967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67486C-7EF8-4F7C-BC31-C42CBAE63E4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D21A622-5E4D-4B20-B1C4-7C0B2FF884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D7A9D-38D2-4AA5-8F79-FA45B1D2BD60}"/>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4082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DDAE8-BC9D-4243-8147-6873C3E7971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A74A65C-6329-4D9B-80E6-48BFDD55D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348AE-A8AB-43DB-8146-FAA43D1AEE4F}"/>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289399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DA146-7A6D-488D-B016-EC5C16A36D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877284B-6CA1-4DB6-B1CA-29093882326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A57408-A1E3-497E-B98F-DC28C1018B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D80ACD0-92E9-484A-B58A-765108DACA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406B69A-26CD-4F13-B734-E866343D4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27855-5CC9-4100-9358-148D487E3128}"/>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28717703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0B1A-BC07-4A69-8ED9-8A90664B40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0D6BACC-33C5-487F-B716-0E15A5606CD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3A1547F-21EA-4356-B098-6711A098AC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AD8AA8-CDEF-4C88-9831-62AA99D7E13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3E4A35B-BFF8-41C6-90AA-09362C593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C73DC-C36E-468D-8C3E-6B36DB40A701}"/>
              </a:ext>
            </a:extLst>
          </p:cNvPr>
          <p:cNvSpPr>
            <a:spLocks noGrp="1"/>
          </p:cNvSpPr>
          <p:nvPr>
            <p:ph type="sldNum" sz="quarter" idx="12"/>
          </p:nvPr>
        </p:nvSpPr>
        <p:spPr/>
        <p:txBody>
          <a:bodyPr/>
          <a:lstStyle/>
          <a:p>
            <a:fld id="{F7B8E44F-5FCC-43FC-B1C2-BC3C7DFA8195}" type="slidenum">
              <a:rPr lang="en-US" smtClean="0"/>
              <a:t>‹#›</a:t>
            </a:fld>
            <a:endParaRPr lang="en-US"/>
          </a:p>
        </p:txBody>
      </p:sp>
    </p:spTree>
    <p:extLst>
      <p:ext uri="{BB962C8B-B14F-4D97-AF65-F5344CB8AC3E}">
        <p14:creationId xmlns:p14="http://schemas.microsoft.com/office/powerpoint/2010/main" val="2143638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EFD93-712E-4E72-A5CD-17B8D909C7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545C41-C120-4E7A-81CB-378EEDB088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E8B3A-989A-489F-B34C-3480CD69E1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E66F484-9569-4A7F-A73D-564BE985B30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CA52DE-1FF0-48FC-9DEF-F174C79369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B8E44F-5FCC-43FC-B1C2-BC3C7DFA8195}" type="slidenum">
              <a:rPr lang="en-US" smtClean="0"/>
              <a:t>‹#›</a:t>
            </a:fld>
            <a:endParaRPr lang="en-US"/>
          </a:p>
        </p:txBody>
      </p:sp>
    </p:spTree>
    <p:extLst>
      <p:ext uri="{BB962C8B-B14F-4D97-AF65-F5344CB8AC3E}">
        <p14:creationId xmlns:p14="http://schemas.microsoft.com/office/powerpoint/2010/main" val="2593852030"/>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6" r:id="rId13"/>
    <p:sldLayoutId id="2147484104"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www.epa.gov/system/files/documents/2023-08/Grants.gov%20Tip%20Sheet_Aug%202023_0.pdf"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hyperlink" Target="http://www.sam.gov/" TargetMode="External"/><Relationship Id="rId4" Type="http://schemas.openxmlformats.org/officeDocument/2006/relationships/hyperlink" Target="https://sam.gov/content/duns-uei"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0E_37239C29.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gov/grants/tips-completing-epa-form-4700-4"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epa.gov/grants/epa-grantee-form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www.grants.gov/"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bookmark:/_IV.D._Cover_Letter_1"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bookmark:/_IV.E._Narrative_Proposal/Ranking" TargetMode="External"/><Relationship Id="rId4" Type="http://schemas.openxmlformats.org/officeDocument/2006/relationships/hyperlink" Target="http://bookmark:/_III.C.__Threshol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hyperlink" Target="http://www.epa.gov/system/files/documents/202308/Grants.gov%20Tip%20Sheet_Aug%202023_0.pdf" TargetMode="External"/><Relationship Id="rId3" Type="http://schemas.openxmlformats.org/officeDocument/2006/relationships/hyperlink" Target="http://www.epa.gov/brownfields/fy-2024-grant-guidelines-technical-assistance-tribal-nations-and-entities-addressing" TargetMode="External"/><Relationship Id="rId7" Type="http://schemas.openxmlformats.org/officeDocument/2006/relationships/hyperlink" Target="https://www.epa.gov/brownfields/fy2023-application-resources-brownfields-technical-assistance-ta"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hyperlink" Target="http://www.epa.gov/brownfields/fy-2024-frequently-asked-questions-about-technical-assistance-tribal-nations-and" TargetMode="External"/><Relationship Id="rId5" Type="http://schemas.openxmlformats.org/officeDocument/2006/relationships/hyperlink" Target="http://www.grants.gov/web/grants/view-opportunity.html?oppId=350042"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epa.gov/grants/rain-2019-g02"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www.epa.gov/grants/tips-completing-epa-form-4700-4"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file:///C:\Users\kbilal\AppData\Local\Microsoft\Windows\INetCache\Content.Outlook\29RXZG2N\brownfields@epa.gov"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www.epa.gov/brownfields/fy-2024-grant-guidelines-technical-assistance-tribal-nations-and-entities-addressing"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hyperlink" Target="https://lp.constantcontactpages.com/su/SVbfoYx/BrownfieldsListserv" TargetMode="Externa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9AD8-81A5-830E-F21D-9613675DEEED}"/>
              </a:ext>
            </a:extLst>
          </p:cNvPr>
          <p:cNvSpPr>
            <a:spLocks noGrp="1"/>
          </p:cNvSpPr>
          <p:nvPr>
            <p:ph type="title"/>
          </p:nvPr>
        </p:nvSpPr>
        <p:spPr/>
        <p:txBody>
          <a:bodyPr/>
          <a:lstStyle/>
          <a:p>
            <a:r>
              <a:rPr lang="en-US" b="1">
                <a:latin typeface="Segoe UI Semilight"/>
                <a:cs typeface="Segoe UI Semilight"/>
              </a:rPr>
              <a:t>Welcome! The live event will start shortly.</a:t>
            </a:r>
            <a:endParaRPr lang="en-US" b="1"/>
          </a:p>
        </p:txBody>
      </p:sp>
      <p:sp>
        <p:nvSpPr>
          <p:cNvPr id="3" name="Content Placeholder 2">
            <a:extLst>
              <a:ext uri="{FF2B5EF4-FFF2-40B4-BE49-F238E27FC236}">
                <a16:creationId xmlns:a16="http://schemas.microsoft.com/office/drawing/2014/main" id="{FFCB5FA3-CE90-9624-3041-9A4E170ABBAA}"/>
              </a:ext>
            </a:extLst>
          </p:cNvPr>
          <p:cNvSpPr>
            <a:spLocks noGrp="1"/>
          </p:cNvSpPr>
          <p:nvPr>
            <p:ph sz="half" idx="2"/>
          </p:nvPr>
        </p:nvSpPr>
        <p:spPr>
          <a:xfrm>
            <a:off x="628651" y="2247441"/>
            <a:ext cx="7886702" cy="3977024"/>
          </a:xfrm>
        </p:spPr>
        <p:txBody>
          <a:bodyPr vert="horz" lIns="91440" tIns="45720" rIns="91440" bIns="45720" rtlCol="0" anchor="t">
            <a:normAutofit/>
          </a:bodyPr>
          <a:lstStyle/>
          <a:p>
            <a:r>
              <a:rPr lang="en-US" sz="2800">
                <a:ea typeface="+mn-lt"/>
                <a:cs typeface="+mn-lt"/>
              </a:rPr>
              <a:t>Audio is available online with your device or by telephone. </a:t>
            </a:r>
            <a:endParaRPr lang="en-US" sz="2800"/>
          </a:p>
          <a:p>
            <a:pPr marL="687388" lvl="1" indent="-344488">
              <a:buFont typeface="Courier New" panose="02070309020205020404" pitchFamily="49" charset="0"/>
              <a:buChar char="o"/>
            </a:pPr>
            <a:r>
              <a:rPr lang="en-US" sz="2400">
                <a:ea typeface="+mn-lt"/>
                <a:cs typeface="+mn-lt"/>
              </a:rPr>
              <a:t>Optional dial in: +1 646 828 7666</a:t>
            </a:r>
          </a:p>
          <a:p>
            <a:pPr marL="687388" lvl="1" indent="-344488">
              <a:spcAft>
                <a:spcPts val="600"/>
              </a:spcAft>
              <a:buFont typeface="Courier New" panose="02070309020205020404" pitchFamily="49" charset="0"/>
              <a:buChar char="o"/>
            </a:pPr>
            <a:r>
              <a:rPr lang="en-US" sz="2400">
                <a:ea typeface="+mn-lt"/>
                <a:cs typeface="+mn-lt"/>
              </a:rPr>
              <a:t>Meeting ID: 161 455 0436</a:t>
            </a:r>
          </a:p>
          <a:p>
            <a:pPr marL="176213" lvl="1"/>
            <a:r>
              <a:rPr lang="en-US" sz="2800" b="1">
                <a:ea typeface="+mn-lt"/>
                <a:cs typeface="+mn-lt"/>
              </a:rPr>
              <a:t>Q&amp;A: </a:t>
            </a:r>
            <a:r>
              <a:rPr lang="en-US" sz="2800">
                <a:ea typeface="+mn-lt"/>
                <a:cs typeface="+mn-lt"/>
              </a:rPr>
              <a:t>Please submit questions via the “Q&amp;A” box. </a:t>
            </a:r>
          </a:p>
          <a:p>
            <a:r>
              <a:rPr lang="en-US" sz="2800">
                <a:ea typeface="+mn-lt"/>
                <a:cs typeface="+mn-lt"/>
              </a:rPr>
              <a:t>A recording of today’s webinar will be posted.</a:t>
            </a:r>
          </a:p>
        </p:txBody>
      </p:sp>
      <p:sp>
        <p:nvSpPr>
          <p:cNvPr id="4" name="Slide Number Placeholder 3">
            <a:extLst>
              <a:ext uri="{FF2B5EF4-FFF2-40B4-BE49-F238E27FC236}">
                <a16:creationId xmlns:a16="http://schemas.microsoft.com/office/drawing/2014/main" id="{5D586472-3F49-88DD-887C-8A4FEA723C4C}"/>
              </a:ext>
            </a:extLst>
          </p:cNvPr>
          <p:cNvSpPr>
            <a:spLocks noGrp="1"/>
          </p:cNvSpPr>
          <p:nvPr>
            <p:ph type="sldNum" sz="quarter" idx="12"/>
          </p:nvPr>
        </p:nvSpPr>
        <p:spPr/>
        <p:txBody>
          <a:bodyPr/>
          <a:lstStyle/>
          <a:p>
            <a:fld id="{F7B8E44F-5FCC-43FC-B1C2-BC3C7DFA8195}" type="slidenum">
              <a:rPr lang="en-US" smtClean="0"/>
              <a:t>1</a:t>
            </a:fld>
            <a:endParaRPr lang="en-US"/>
          </a:p>
        </p:txBody>
      </p:sp>
    </p:spTree>
    <p:extLst>
      <p:ext uri="{BB962C8B-B14F-4D97-AF65-F5344CB8AC3E}">
        <p14:creationId xmlns:p14="http://schemas.microsoft.com/office/powerpoint/2010/main" val="3282830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607F-7522-2289-EC6A-B875D4CA31AA}"/>
              </a:ext>
            </a:extLst>
          </p:cNvPr>
          <p:cNvSpPr>
            <a:spLocks noGrp="1"/>
          </p:cNvSpPr>
          <p:nvPr>
            <p:ph type="title"/>
          </p:nvPr>
        </p:nvSpPr>
        <p:spPr/>
        <p:txBody>
          <a:bodyPr>
            <a:normAutofit/>
          </a:bodyPr>
          <a:lstStyle/>
          <a:p>
            <a:r>
              <a:rPr lang="en-US" sz="3600" b="1">
                <a:latin typeface="Calibri"/>
                <a:cs typeface="Times New Roman"/>
              </a:rPr>
              <a:t>Who is Eligible to Apply?</a:t>
            </a:r>
          </a:p>
        </p:txBody>
      </p:sp>
      <p:sp>
        <p:nvSpPr>
          <p:cNvPr id="3" name="Content Placeholder 2">
            <a:extLst>
              <a:ext uri="{FF2B5EF4-FFF2-40B4-BE49-F238E27FC236}">
                <a16:creationId xmlns:a16="http://schemas.microsoft.com/office/drawing/2014/main" id="{F25C9DA4-88CE-2C53-F214-66B9B4B4C847}"/>
              </a:ext>
            </a:extLst>
          </p:cNvPr>
          <p:cNvSpPr>
            <a:spLocks noGrp="1"/>
          </p:cNvSpPr>
          <p:nvPr>
            <p:ph sz="half" idx="2"/>
          </p:nvPr>
        </p:nvSpPr>
        <p:spPr>
          <a:xfrm>
            <a:off x="628651" y="1716245"/>
            <a:ext cx="7886702" cy="4351338"/>
          </a:xfrm>
        </p:spPr>
        <p:txBody>
          <a:bodyPr vert="horz" lIns="91440" tIns="45720" rIns="91440" bIns="45720" rtlCol="0" anchor="t">
            <a:noAutofit/>
          </a:bodyPr>
          <a:lstStyle/>
          <a:p>
            <a:pPr marL="517525" indent="-347663">
              <a:spcAft>
                <a:spcPts val="400"/>
              </a:spcAft>
              <a:buFont typeface="Wingdings" panose="05000000000000000000" pitchFamily="2" charset="2"/>
              <a:buChar char="ü"/>
            </a:pPr>
            <a:r>
              <a:rPr lang="en-US" sz="2200">
                <a:latin typeface="Calibri"/>
                <a:cs typeface="Times New Roman"/>
              </a:rPr>
              <a:t>Intertribal Consortia</a:t>
            </a:r>
          </a:p>
          <a:p>
            <a:pPr marL="517525" indent="-347663">
              <a:spcAft>
                <a:spcPts val="400"/>
              </a:spcAft>
              <a:buFont typeface="Wingdings" panose="05000000000000000000" pitchFamily="2" charset="2"/>
              <a:buChar char="ü"/>
            </a:pPr>
            <a:r>
              <a:rPr lang="en-US" sz="2200">
                <a:latin typeface="Calibri"/>
                <a:cs typeface="Times New Roman"/>
              </a:rPr>
              <a:t>Nonprofit organization exempt from taxation under Section 501(c)(3) </a:t>
            </a:r>
          </a:p>
          <a:p>
            <a:pPr marL="517525" indent="-347663">
              <a:spcAft>
                <a:spcPts val="400"/>
              </a:spcAft>
              <a:buFont typeface="Wingdings" panose="05000000000000000000" pitchFamily="2" charset="2"/>
              <a:buChar char="ü"/>
            </a:pPr>
            <a:r>
              <a:rPr lang="en-US" sz="2200">
                <a:latin typeface="Calibri"/>
                <a:cs typeface="Times New Roman"/>
              </a:rPr>
              <a:t>Limited liability corporation in which all managing members are 501(c)(3) nonprofit organizations or limited liability corporations whose sole members are 501(c)(3) nonprofit organizations</a:t>
            </a:r>
          </a:p>
          <a:p>
            <a:pPr marL="517525" indent="-347663">
              <a:spcAft>
                <a:spcPts val="400"/>
              </a:spcAft>
              <a:buFont typeface="Wingdings" panose="05000000000000000000" pitchFamily="2" charset="2"/>
              <a:buChar char="ü"/>
            </a:pPr>
            <a:r>
              <a:rPr lang="en-US" sz="2200">
                <a:latin typeface="Calibri"/>
                <a:cs typeface="Times New Roman"/>
              </a:rPr>
              <a:t>Limited liability partnership in which all general partners are 501(c)(3) nonprofit organizations or limited liability corporations whose sole members are 501(c)(3) nonprofit organizations</a:t>
            </a:r>
          </a:p>
          <a:p>
            <a:pPr marL="517525" indent="-347663">
              <a:buFont typeface="Wingdings" panose="05000000000000000000" pitchFamily="2" charset="2"/>
              <a:buChar char="ü"/>
            </a:pPr>
            <a:r>
              <a:rPr lang="en-US" sz="2200">
                <a:latin typeface="Calibri"/>
                <a:cs typeface="Times New Roman"/>
              </a:rPr>
              <a:t>Other Nonprofit organizations</a:t>
            </a:r>
          </a:p>
          <a:p>
            <a:endParaRPr lang="en-US">
              <a:cs typeface="Calibri"/>
            </a:endParaRPr>
          </a:p>
        </p:txBody>
      </p:sp>
      <p:sp>
        <p:nvSpPr>
          <p:cNvPr id="4" name="Slide Number Placeholder 3">
            <a:extLst>
              <a:ext uri="{FF2B5EF4-FFF2-40B4-BE49-F238E27FC236}">
                <a16:creationId xmlns:a16="http://schemas.microsoft.com/office/drawing/2014/main" id="{8E7703BE-D0BD-B1EC-C6DC-8A9C4CF0C511}"/>
              </a:ext>
            </a:extLst>
          </p:cNvPr>
          <p:cNvSpPr>
            <a:spLocks noGrp="1"/>
          </p:cNvSpPr>
          <p:nvPr>
            <p:ph type="sldNum" sz="quarter" idx="12"/>
          </p:nvPr>
        </p:nvSpPr>
        <p:spPr/>
        <p:txBody>
          <a:bodyPr/>
          <a:lstStyle/>
          <a:p>
            <a:fld id="{F7B8E44F-5FCC-43FC-B1C2-BC3C7DFA8195}" type="slidenum">
              <a:rPr lang="en-US" smtClean="0"/>
              <a:t>10</a:t>
            </a:fld>
            <a:endParaRPr lang="en-US"/>
          </a:p>
        </p:txBody>
      </p:sp>
    </p:spTree>
    <p:extLst>
      <p:ext uri="{BB962C8B-B14F-4D97-AF65-F5344CB8AC3E}">
        <p14:creationId xmlns:p14="http://schemas.microsoft.com/office/powerpoint/2010/main" val="82903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3393316-50EE-44D6-8DD5-C2A69EC9178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5E227D-54FD-4B09-AB91-F515DEB65AC0}"/>
              </a:ext>
            </a:extLst>
          </p:cNvPr>
          <p:cNvSpPr>
            <a:spLocks noGrp="1"/>
          </p:cNvSpPr>
          <p:nvPr>
            <p:ph type="title"/>
          </p:nvPr>
        </p:nvSpPr>
        <p:spPr>
          <a:xfrm>
            <a:off x="628649" y="249241"/>
            <a:ext cx="7886700" cy="1325563"/>
          </a:xfrm>
        </p:spPr>
        <p:txBody>
          <a:bodyPr>
            <a:normAutofit/>
          </a:bodyPr>
          <a:lstStyle/>
          <a:p>
            <a:r>
              <a:rPr lang="en-US" sz="3600" b="1">
                <a:latin typeface="Calibri"/>
                <a:cs typeface="Segoe UI Semilight"/>
              </a:rPr>
              <a:t>Overview of the Grant</a:t>
            </a:r>
          </a:p>
        </p:txBody>
      </p:sp>
      <p:sp>
        <p:nvSpPr>
          <p:cNvPr id="3" name="Content Placeholder 2">
            <a:extLst>
              <a:ext uri="{FF2B5EF4-FFF2-40B4-BE49-F238E27FC236}">
                <a16:creationId xmlns:a16="http://schemas.microsoft.com/office/drawing/2014/main" id="{043854BE-B26D-450A-AFAF-A13B132DDE0E}"/>
              </a:ext>
            </a:extLst>
          </p:cNvPr>
          <p:cNvSpPr>
            <a:spLocks noGrp="1"/>
          </p:cNvSpPr>
          <p:nvPr>
            <p:ph sz="half" idx="2"/>
          </p:nvPr>
        </p:nvSpPr>
        <p:spPr>
          <a:xfrm>
            <a:off x="628649" y="1170570"/>
            <a:ext cx="8294750" cy="1113002"/>
          </a:xfrm>
        </p:spPr>
        <p:txBody>
          <a:bodyPr vert="horz" lIns="91440" tIns="45720" rIns="91440" bIns="45720" rtlCol="0" anchor="t">
            <a:noAutofit/>
          </a:bodyPr>
          <a:lstStyle/>
          <a:p>
            <a:pPr marL="0" indent="0" fontAlgn="base">
              <a:spcBef>
                <a:spcPts val="500"/>
              </a:spcBef>
              <a:buNone/>
            </a:pPr>
            <a:endParaRPr lang="en-US" sz="2400" dirty="0">
              <a:effectLst/>
              <a:ea typeface="Calibri" panose="020F0502020204030204" pitchFamily="34" charset="0"/>
              <a:cs typeface="Arial" panose="020B0604020202020204" pitchFamily="34" charset="0"/>
            </a:endParaRPr>
          </a:p>
          <a:p>
            <a:pPr marL="0" indent="0" fontAlgn="base">
              <a:spcBef>
                <a:spcPts val="500"/>
              </a:spcBef>
              <a:buNone/>
            </a:pPr>
            <a:r>
              <a:rPr lang="en-US" sz="2200" dirty="0">
                <a:effectLst/>
                <a:ea typeface="Calibri" panose="020F0502020204030204" pitchFamily="34" charset="0"/>
                <a:cs typeface="Arial" panose="020B0604020202020204" pitchFamily="34" charset="0"/>
              </a:rPr>
              <a:t>Applications must include how the applicant will provide technical assistance in </a:t>
            </a:r>
            <a:r>
              <a:rPr lang="en-US" sz="2200" b="1" u="sng" dirty="0">
                <a:effectLst/>
                <a:ea typeface="Calibri" panose="020F0502020204030204" pitchFamily="34" charset="0"/>
                <a:cs typeface="Arial" panose="020B0604020202020204" pitchFamily="34" charset="0"/>
              </a:rPr>
              <a:t>each</a:t>
            </a:r>
            <a:r>
              <a:rPr lang="en-US" sz="2200" dirty="0">
                <a:effectLst/>
                <a:ea typeface="Calibri" panose="020F0502020204030204" pitchFamily="34" charset="0"/>
                <a:cs typeface="Arial" panose="020B0604020202020204" pitchFamily="34" charset="0"/>
              </a:rPr>
              <a:t> of the five general subject areas described below:</a:t>
            </a:r>
            <a:endParaRPr lang="en-US" sz="2200" dirty="0">
              <a:solidFill>
                <a:srgbClr val="000000"/>
              </a:solidFill>
              <a:ea typeface="Times New Roman" panose="02020603050405020304" pitchFamily="18" charset="0"/>
            </a:endParaRPr>
          </a:p>
          <a:p>
            <a:pPr marL="0" marR="0" indent="0" fontAlgn="base">
              <a:spcBef>
                <a:spcPts val="500"/>
              </a:spcBef>
              <a:spcAft>
                <a:spcPts val="0"/>
              </a:spcAft>
            </a:pPr>
            <a:endParaRPr lang="en-US" sz="1700" dirty="0">
              <a:solidFill>
                <a:srgbClr val="000000"/>
              </a:solidFill>
              <a:effectLst/>
              <a:ea typeface="Times New Roman" panose="02020603050405020304" pitchFamily="18" charset="0"/>
            </a:endParaRPr>
          </a:p>
          <a:p>
            <a:pPr marL="0" marR="0" indent="0" fontAlgn="base">
              <a:spcBef>
                <a:spcPts val="500"/>
              </a:spcBef>
              <a:spcAft>
                <a:spcPts val="0"/>
              </a:spcAft>
            </a:pPr>
            <a:endParaRPr lang="en-US" sz="1700" dirty="0">
              <a:solidFill>
                <a:srgbClr val="000000"/>
              </a:solidFill>
              <a:effectLst/>
              <a:ea typeface="Times New Roman" panose="02020603050405020304" pitchFamily="18" charset="0"/>
              <a:cs typeface="Calibri"/>
            </a:endParaRPr>
          </a:p>
          <a:p>
            <a:pPr marL="0" marR="0" indent="0" fontAlgn="base">
              <a:spcBef>
                <a:spcPts val="500"/>
              </a:spcBef>
              <a:spcAft>
                <a:spcPts val="0"/>
              </a:spcAft>
            </a:pPr>
            <a:endParaRPr lang="en-US" sz="1700" dirty="0">
              <a:solidFill>
                <a:srgbClr val="000000"/>
              </a:solidFill>
              <a:ea typeface="Times New Roman" panose="02020603050405020304" pitchFamily="18" charset="0"/>
            </a:endParaRPr>
          </a:p>
          <a:p>
            <a:pPr marL="0" marR="0" indent="0" fontAlgn="base">
              <a:spcBef>
                <a:spcPts val="500"/>
              </a:spcBef>
              <a:spcAft>
                <a:spcPts val="0"/>
              </a:spcAft>
            </a:pPr>
            <a:endParaRPr lang="en-US" sz="1700" dirty="0">
              <a:solidFill>
                <a:srgbClr val="000000"/>
              </a:solidFill>
              <a:effectLst/>
              <a:ea typeface="Times New Roman" panose="02020603050405020304" pitchFamily="18" charset="0"/>
            </a:endParaRPr>
          </a:p>
          <a:p>
            <a:pPr marL="0" marR="0" indent="0" fontAlgn="base">
              <a:spcBef>
                <a:spcPts val="500"/>
              </a:spcBef>
              <a:spcAft>
                <a:spcPts val="0"/>
              </a:spcAft>
            </a:pPr>
            <a:endParaRPr lang="en-US" sz="1700" dirty="0">
              <a:solidFill>
                <a:srgbClr val="000000"/>
              </a:solidFill>
              <a:ea typeface="Times New Roman" panose="02020603050405020304" pitchFamily="18" charset="0"/>
            </a:endParaRPr>
          </a:p>
          <a:p>
            <a:pPr marL="0" marR="0" indent="0">
              <a:lnSpc>
                <a:spcPct val="107000"/>
              </a:lnSpc>
              <a:spcBef>
                <a:spcPts val="500"/>
              </a:spcBef>
              <a:spcAft>
                <a:spcPts val="0"/>
              </a:spcAft>
            </a:pPr>
            <a:endParaRPr lang="en-US" sz="17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DDF1850-5E7F-4A02-B7F4-27A27035C638}"/>
              </a:ext>
            </a:extLst>
          </p:cNvPr>
          <p:cNvSpPr txBox="1"/>
          <p:nvPr/>
        </p:nvSpPr>
        <p:spPr>
          <a:xfrm>
            <a:off x="532180" y="2370586"/>
            <a:ext cx="8198427" cy="3426579"/>
          </a:xfrm>
          <a:prstGeom prst="rect">
            <a:avLst/>
          </a:prstGeom>
          <a:solidFill>
            <a:schemeClr val="accent1">
              <a:lumMod val="40000"/>
              <a:lumOff val="60000"/>
            </a:schemeClr>
          </a:solidFill>
          <a:scene3d>
            <a:camera prst="orthographicFront"/>
            <a:lightRig rig="threePt" dir="t"/>
          </a:scene3d>
          <a:sp3d>
            <a:bevelT/>
          </a:sp3d>
        </p:spPr>
        <p:txBody>
          <a:bodyPr wrap="square" lIns="91440" tIns="45720" rIns="91440" bIns="45720" rtlCol="0" anchor="t">
            <a:spAutoFit/>
          </a:bodyPr>
          <a:lstStyle/>
          <a:p>
            <a:pPr marL="274320" indent="-274320">
              <a:spcBef>
                <a:spcPts val="500"/>
              </a:spcBef>
              <a:spcAft>
                <a:spcPts val="600"/>
              </a:spcAft>
              <a:buFont typeface="+mj-lt"/>
              <a:buAutoNum type="arabicPeriod"/>
            </a:pPr>
            <a:r>
              <a:rPr lang="en-US" sz="2000" b="1">
                <a:effectLst/>
                <a:ea typeface="Times New Roman" panose="02020603050405020304" pitchFamily="18" charset="0"/>
                <a:cs typeface="Times New Roman"/>
              </a:rPr>
              <a:t>Facilitate Storytelling and Promote Collaboration About Brownfields</a:t>
            </a:r>
            <a:r>
              <a:rPr lang="en-US" sz="2000" b="1">
                <a:ea typeface="Times New Roman" panose="02020603050405020304" pitchFamily="18" charset="0"/>
                <a:cs typeface="Times New Roman"/>
              </a:rPr>
              <a:t> Reuse</a:t>
            </a:r>
            <a:endParaRPr lang="en-US" sz="2000" b="1">
              <a:effectLst/>
              <a:ea typeface="Times New Roman" panose="02020603050405020304" pitchFamily="18" charset="0"/>
              <a:cs typeface="Times New Roman" panose="02020603050405020304" pitchFamily="18" charset="0"/>
            </a:endParaRPr>
          </a:p>
          <a:p>
            <a:pPr marL="274320" indent="-274320">
              <a:spcBef>
                <a:spcPts val="500"/>
              </a:spcBef>
              <a:spcAft>
                <a:spcPts val="600"/>
              </a:spcAft>
              <a:buFont typeface="+mj-lt"/>
              <a:buAutoNum type="arabicPeriod"/>
            </a:pPr>
            <a:r>
              <a:rPr lang="en-US" sz="2000" b="1">
                <a:effectLst/>
                <a:ea typeface="Times New Roman" panose="02020603050405020304" pitchFamily="18" charset="0"/>
                <a:cs typeface="Times New Roman" panose="02020603050405020304" pitchFamily="18" charset="0"/>
              </a:rPr>
              <a:t>Assist Tribal </a:t>
            </a:r>
            <a:r>
              <a:rPr lang="en-US" sz="2000" b="1">
                <a:ea typeface="Times New Roman" panose="02020603050405020304" pitchFamily="18" charset="0"/>
                <a:cs typeface="Times New Roman" panose="02020603050405020304" pitchFamily="18" charset="0"/>
              </a:rPr>
              <a:t>Nations and Entities </a:t>
            </a:r>
            <a:r>
              <a:rPr lang="en-US" sz="2000" b="1">
                <a:effectLst/>
                <a:ea typeface="Times New Roman" panose="02020603050405020304" pitchFamily="18" charset="0"/>
                <a:cs typeface="Times New Roman" panose="02020603050405020304" pitchFamily="18" charset="0"/>
              </a:rPr>
              <a:t>in Understanding and Building Tribal Response Programs</a:t>
            </a:r>
          </a:p>
          <a:p>
            <a:pPr marL="274320" indent="-274320">
              <a:spcBef>
                <a:spcPts val="500"/>
              </a:spcBef>
              <a:spcAft>
                <a:spcPts val="600"/>
              </a:spcAft>
              <a:buFont typeface="+mj-lt"/>
              <a:buAutoNum type="arabicPeriod"/>
            </a:pPr>
            <a:r>
              <a:rPr lang="en-US" sz="2000" b="1">
                <a:effectLst/>
                <a:ea typeface="Times New Roman" panose="02020603050405020304" pitchFamily="18" charset="0"/>
                <a:cs typeface="Times New Roman" panose="02020603050405020304" pitchFamily="18" charset="0"/>
              </a:rPr>
              <a:t>Science and Technology Relating to Brownfields Assessment, Remediation, and Site Preparation for Safe and Resilient Reuse</a:t>
            </a:r>
            <a:endParaRPr lang="en-US" sz="2000">
              <a:effectLst/>
              <a:ea typeface="Calibri" panose="020F0502020204030204" pitchFamily="34" charset="0"/>
              <a:cs typeface="Times New Roman" panose="02020603050405020304" pitchFamily="18" charset="0"/>
            </a:endParaRPr>
          </a:p>
          <a:p>
            <a:pPr marL="274320" indent="-274320">
              <a:spcBef>
                <a:spcPts val="500"/>
              </a:spcBef>
              <a:spcAft>
                <a:spcPts val="600"/>
              </a:spcAft>
              <a:buFont typeface="+mj-lt"/>
              <a:buAutoNum type="arabicPeriod"/>
            </a:pPr>
            <a:r>
              <a:rPr lang="en-US" sz="2000" b="1">
                <a:effectLst/>
                <a:ea typeface="Times New Roman" panose="02020603050405020304" pitchFamily="18" charset="0"/>
                <a:cs typeface="Times New Roman" panose="02020603050405020304" pitchFamily="18" charset="0"/>
              </a:rPr>
              <a:t>Integrated Approaches to Brownfields Cleanup and Reuse</a:t>
            </a:r>
            <a:endParaRPr lang="en-US" sz="2000" b="1">
              <a:ea typeface="Times New Roman" panose="02020603050405020304" pitchFamily="18" charset="0"/>
              <a:cs typeface="Times New Roman" panose="02020603050405020304" pitchFamily="18" charset="0"/>
            </a:endParaRPr>
          </a:p>
          <a:p>
            <a:pPr marL="274320" indent="-274320">
              <a:spcBef>
                <a:spcPts val="500"/>
              </a:spcBef>
              <a:buFont typeface="+mj-lt"/>
              <a:buAutoNum type="arabicPeriod"/>
            </a:pPr>
            <a:r>
              <a:rPr lang="en-US" sz="2000" b="1">
                <a:effectLst/>
                <a:ea typeface="Times New Roman" panose="02020603050405020304" pitchFamily="18" charset="0"/>
                <a:cs typeface="Times New Roman" panose="02020603050405020304" pitchFamily="18" charset="0"/>
              </a:rPr>
              <a:t>Brownfields Finance and Planning Strategies for Tribal </a:t>
            </a:r>
            <a:r>
              <a:rPr lang="en-US" sz="2000" b="1">
                <a:ea typeface="Times New Roman" panose="02020603050405020304" pitchFamily="18" charset="0"/>
                <a:cs typeface="Times New Roman" panose="02020603050405020304" pitchFamily="18" charset="0"/>
              </a:rPr>
              <a:t>Nations and Entities</a:t>
            </a:r>
            <a:r>
              <a:rPr lang="en-US" sz="2000">
                <a:effectLst/>
                <a:ea typeface="Times New Roman" panose="02020603050405020304" pitchFamily="18" charset="0"/>
                <a:cs typeface="Times New Roman" panose="02020603050405020304" pitchFamily="18" charset="0"/>
              </a:rPr>
              <a:t> </a:t>
            </a:r>
            <a:endParaRPr lang="en-US" sz="2000">
              <a:effectLst/>
              <a:ea typeface="Calibri" panose="020F0502020204030204" pitchFamily="34" charset="0"/>
            </a:endParaRPr>
          </a:p>
        </p:txBody>
      </p:sp>
      <p:sp>
        <p:nvSpPr>
          <p:cNvPr id="6" name="Slide Number Placeholder 3">
            <a:extLst>
              <a:ext uri="{FF2B5EF4-FFF2-40B4-BE49-F238E27FC236}">
                <a16:creationId xmlns:a16="http://schemas.microsoft.com/office/drawing/2014/main" id="{F6A61AEE-7B7E-7301-851C-836CE68F1C13}"/>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11</a:t>
            </a:fld>
            <a:endParaRPr lang="en-US"/>
          </a:p>
        </p:txBody>
      </p:sp>
      <p:sp>
        <p:nvSpPr>
          <p:cNvPr id="7" name="Rectangle 6">
            <a:extLst>
              <a:ext uri="{FF2B5EF4-FFF2-40B4-BE49-F238E27FC236}">
                <a16:creationId xmlns:a16="http://schemas.microsoft.com/office/drawing/2014/main" id="{11DEFD4F-97E3-2B77-1485-D8B57A1AE5A9}"/>
              </a:ext>
            </a:extLst>
          </p:cNvPr>
          <p:cNvSpPr/>
          <p:nvPr/>
        </p:nvSpPr>
        <p:spPr>
          <a:xfrm>
            <a:off x="3286479" y="5965083"/>
            <a:ext cx="2689827" cy="753512"/>
          </a:xfrm>
          <a:prstGeom prst="rect">
            <a:avLst/>
          </a:prstGeom>
          <a:solidFill>
            <a:srgbClr val="FFFF99"/>
          </a:solidFill>
          <a:ln>
            <a:solidFill>
              <a:srgbClr val="0066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2060"/>
                </a:solidFill>
              </a:rPr>
              <a:t>See Section I.A. for further information on subject areas.</a:t>
            </a:r>
            <a:endParaRPr lang="en-US" b="1">
              <a:solidFill>
                <a:srgbClr val="002060"/>
              </a:solidFill>
            </a:endParaRPr>
          </a:p>
        </p:txBody>
      </p:sp>
    </p:spTree>
    <p:extLst>
      <p:ext uri="{BB962C8B-B14F-4D97-AF65-F5344CB8AC3E}">
        <p14:creationId xmlns:p14="http://schemas.microsoft.com/office/powerpoint/2010/main" val="469844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25A7-BEF1-5286-A6C5-3ED7DA851184}"/>
              </a:ext>
            </a:extLst>
          </p:cNvPr>
          <p:cNvSpPr>
            <a:spLocks noGrp="1"/>
          </p:cNvSpPr>
          <p:nvPr>
            <p:ph type="title"/>
          </p:nvPr>
        </p:nvSpPr>
        <p:spPr/>
        <p:txBody>
          <a:bodyPr/>
          <a:lstStyle/>
          <a:p>
            <a:r>
              <a:rPr lang="en-US" b="1">
                <a:latin typeface="Calibri"/>
                <a:cs typeface="Segoe UI Semilight"/>
              </a:rPr>
              <a:t>Overview of the Grant</a:t>
            </a:r>
            <a:br>
              <a:rPr lang="en-US" b="1">
                <a:latin typeface="Calibri"/>
                <a:cs typeface="Segoe UI Semilight"/>
              </a:rPr>
            </a:br>
            <a:r>
              <a:rPr lang="en-US">
                <a:latin typeface="Calibri"/>
                <a:cs typeface="Segoe UI Semilight"/>
              </a:rPr>
              <a:t>5 Subject Areas</a:t>
            </a:r>
            <a:endParaRPr lang="en-US"/>
          </a:p>
        </p:txBody>
      </p:sp>
      <p:sp>
        <p:nvSpPr>
          <p:cNvPr id="3" name="Content Placeholder 2">
            <a:extLst>
              <a:ext uri="{FF2B5EF4-FFF2-40B4-BE49-F238E27FC236}">
                <a16:creationId xmlns:a16="http://schemas.microsoft.com/office/drawing/2014/main" id="{1737B382-1CD6-D633-EC60-678675A72B5F}"/>
              </a:ext>
            </a:extLst>
          </p:cNvPr>
          <p:cNvSpPr>
            <a:spLocks noGrp="1"/>
          </p:cNvSpPr>
          <p:nvPr>
            <p:ph sz="half" idx="2"/>
          </p:nvPr>
        </p:nvSpPr>
        <p:spPr/>
        <p:txBody>
          <a:bodyPr vert="horz" lIns="91440" tIns="45720" rIns="91440" bIns="45720" rtlCol="0" anchor="t">
            <a:noAutofit/>
          </a:bodyPr>
          <a:lstStyle/>
          <a:p>
            <a:pPr marL="342900" marR="0" lvl="0" indent="-342900">
              <a:spcBef>
                <a:spcPts val="0"/>
              </a:spcBef>
              <a:spcAft>
                <a:spcPts val="0"/>
              </a:spcAft>
              <a:buFont typeface="+mj-lt"/>
              <a:buAutoNum type="arabicPeriod"/>
              <a:tabLst>
                <a:tab pos="457200" algn="l"/>
                <a:tab pos="228600" algn="l"/>
                <a:tab pos="685800" algn="l"/>
                <a:tab pos="914400" algn="l"/>
                <a:tab pos="1143000" algn="l"/>
                <a:tab pos="1371600" algn="l"/>
                <a:tab pos="1600200" algn="l"/>
                <a:tab pos="1828800" algn="l"/>
                <a:tab pos="2057400" algn="l"/>
                <a:tab pos="2286000" algn="l"/>
              </a:tabLst>
            </a:pPr>
            <a:r>
              <a:rPr lang="en-US" sz="2400" b="1">
                <a:effectLst/>
                <a:ea typeface="Times New Roman" panose="02020603050405020304" pitchFamily="18" charset="0"/>
              </a:rPr>
              <a:t>Facilitate Storytelling and Promote Collaboration About Brownfields Reuse </a:t>
            </a:r>
            <a:endParaRPr lang="en-US" sz="2400" b="1">
              <a:ea typeface="Times New Roman" panose="02020603050405020304" pitchFamily="18" charset="0"/>
            </a:endParaRPr>
          </a:p>
          <a:p>
            <a:pPr marR="0" lvl="0">
              <a:spcBef>
                <a:spcPts val="0"/>
              </a:spcBef>
              <a:spcAft>
                <a:spcPts val="0"/>
              </a:spcAft>
              <a:tabLst>
                <a:tab pos="457200" algn="l"/>
                <a:tab pos="228600" algn="l"/>
                <a:tab pos="685800" algn="l"/>
                <a:tab pos="914400" algn="l"/>
                <a:tab pos="1143000" algn="l"/>
                <a:tab pos="1371600" algn="l"/>
                <a:tab pos="1600200" algn="l"/>
                <a:tab pos="1828800" algn="l"/>
                <a:tab pos="2057400" algn="l"/>
                <a:tab pos="2286000" algn="l"/>
              </a:tabLst>
            </a:pPr>
            <a:endParaRPr lang="en-US" sz="2400">
              <a:effectLst/>
              <a:ea typeface="Calibri" panose="020F0502020204030204" pitchFamily="34" charset="0"/>
            </a:endParaRPr>
          </a:p>
          <a:p>
            <a:pPr marL="574675" marR="42545" indent="-234950">
              <a:spcBef>
                <a:spcPts val="0"/>
              </a:spcBef>
              <a:spcAft>
                <a:spcPts val="1200"/>
              </a:spcAft>
              <a:tabLst>
                <a:tab pos="457200" algn="l"/>
                <a:tab pos="461963" algn="l"/>
                <a:tab pos="574675" algn="l"/>
                <a:tab pos="914400" algn="l"/>
                <a:tab pos="1143000" algn="l"/>
                <a:tab pos="1371600" algn="l"/>
                <a:tab pos="1600200" algn="l"/>
                <a:tab pos="1828800" algn="l"/>
                <a:tab pos="2057400" algn="l"/>
                <a:tab pos="2286000" algn="l"/>
              </a:tabLst>
            </a:pPr>
            <a:r>
              <a:rPr lang="en-US" sz="2400">
                <a:ea typeface="Times New Roman" panose="02020603050405020304" pitchFamily="18" charset="0"/>
              </a:rPr>
              <a:t>D</a:t>
            </a:r>
            <a:r>
              <a:rPr lang="en-US" sz="2400">
                <a:effectLst/>
                <a:ea typeface="Times New Roman" panose="02020603050405020304" pitchFamily="18" charset="0"/>
              </a:rPr>
              <a:t>emonstrate and highlight new approaches for storytelling, meaningful involvement, including youth engagement in brownfield site program activities</a:t>
            </a:r>
            <a:endParaRPr lang="en-US" sz="2400">
              <a:effectLst/>
              <a:ea typeface="Times New Roman" panose="02020603050405020304" pitchFamily="18" charset="0"/>
              <a:cs typeface="Calibri" panose="020F0502020204030204"/>
            </a:endParaRPr>
          </a:p>
          <a:p>
            <a:pPr marL="574675" marR="42545" indent="-234950">
              <a:spcBef>
                <a:spcPts val="0"/>
              </a:spcBef>
              <a:spcAft>
                <a:spcPts val="1200"/>
              </a:spcAft>
              <a:tabLst>
                <a:tab pos="457200" algn="l"/>
                <a:tab pos="461963" algn="l"/>
                <a:tab pos="574675" algn="l"/>
                <a:tab pos="914400" algn="l"/>
                <a:tab pos="1143000" algn="l"/>
                <a:tab pos="1371600" algn="l"/>
                <a:tab pos="1600200" algn="l"/>
                <a:tab pos="1828800" algn="l"/>
                <a:tab pos="2057400" algn="l"/>
                <a:tab pos="2286000" algn="l"/>
              </a:tabLst>
            </a:pPr>
            <a:r>
              <a:rPr lang="en-US" sz="2400">
                <a:effectLst/>
                <a:ea typeface="Times New Roman" panose="02020603050405020304" pitchFamily="18" charset="0"/>
              </a:rPr>
              <a:t>Activities should help build case studies and help </a:t>
            </a:r>
            <a:r>
              <a:rPr lang="en-US" sz="2400">
                <a:ea typeface="Times New Roman" panose="02020603050405020304" pitchFamily="18" charset="0"/>
              </a:rPr>
              <a:t>Tribal Nations and entities </a:t>
            </a:r>
            <a:r>
              <a:rPr lang="en-US" sz="2400">
                <a:effectLst/>
                <a:ea typeface="Times New Roman" panose="02020603050405020304" pitchFamily="18" charset="0"/>
              </a:rPr>
              <a:t>share success stories through a variety of formats</a:t>
            </a:r>
            <a:endParaRPr lang="en-US" sz="2400">
              <a:effectLst/>
              <a:ea typeface="Times New Roman" panose="02020603050405020304" pitchFamily="18" charset="0"/>
              <a:cs typeface="Calibri"/>
            </a:endParaRPr>
          </a:p>
          <a:p>
            <a:pPr marL="628650" marR="42545" indent="0">
              <a:spcBef>
                <a:spcPts val="0"/>
              </a:spcBef>
              <a:spcAft>
                <a:spcPts val="0"/>
              </a:spcAft>
              <a:buNone/>
              <a:tabLst>
                <a:tab pos="457200" algn="l"/>
                <a:tab pos="461963" algn="l"/>
                <a:tab pos="573088" algn="l"/>
                <a:tab pos="685800" algn="l"/>
                <a:tab pos="914400" algn="l"/>
                <a:tab pos="1143000" algn="l"/>
                <a:tab pos="1371600" algn="l"/>
                <a:tab pos="1600200" algn="l"/>
                <a:tab pos="1828800" algn="l"/>
                <a:tab pos="2057400" algn="l"/>
                <a:tab pos="2286000" algn="l"/>
              </a:tabLst>
            </a:pPr>
            <a:endParaRPr lang="en-US" sz="160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BA79FBD0-D6A3-BBE0-6C25-0BF87FD683E6}"/>
              </a:ext>
            </a:extLst>
          </p:cNvPr>
          <p:cNvSpPr>
            <a:spLocks noGrp="1"/>
          </p:cNvSpPr>
          <p:nvPr>
            <p:ph type="sldNum" sz="quarter" idx="12"/>
          </p:nvPr>
        </p:nvSpPr>
        <p:spPr/>
        <p:txBody>
          <a:bodyPr/>
          <a:lstStyle/>
          <a:p>
            <a:fld id="{F7B8E44F-5FCC-43FC-B1C2-BC3C7DFA8195}" type="slidenum">
              <a:rPr lang="en-US" smtClean="0"/>
              <a:t>12</a:t>
            </a:fld>
            <a:endParaRPr lang="en-US"/>
          </a:p>
        </p:txBody>
      </p:sp>
    </p:spTree>
    <p:extLst>
      <p:ext uri="{BB962C8B-B14F-4D97-AF65-F5344CB8AC3E}">
        <p14:creationId xmlns:p14="http://schemas.microsoft.com/office/powerpoint/2010/main" val="1808332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11CE-0985-C5C7-EFEF-877647D63580}"/>
              </a:ext>
            </a:extLst>
          </p:cNvPr>
          <p:cNvSpPr>
            <a:spLocks noGrp="1"/>
          </p:cNvSpPr>
          <p:nvPr>
            <p:ph type="title"/>
          </p:nvPr>
        </p:nvSpPr>
        <p:spPr/>
        <p:txBody>
          <a:bodyPr>
            <a:normAutofit/>
          </a:bodyPr>
          <a:lstStyle/>
          <a:p>
            <a:r>
              <a:rPr lang="en-US" b="1">
                <a:latin typeface="Calibri"/>
                <a:cs typeface="Segoe UI Semilight"/>
              </a:rPr>
              <a:t>Overview of the Grant</a:t>
            </a:r>
            <a:br>
              <a:rPr lang="en-US" b="1">
                <a:latin typeface="Calibri"/>
                <a:cs typeface="Segoe UI Semilight"/>
              </a:rPr>
            </a:br>
            <a:r>
              <a:rPr lang="en-US">
                <a:latin typeface="Calibri"/>
                <a:cs typeface="Segoe UI Semilight"/>
              </a:rPr>
              <a:t>5 Subject Areas</a:t>
            </a:r>
            <a:endParaRPr lang="en-US"/>
          </a:p>
        </p:txBody>
      </p:sp>
      <p:sp>
        <p:nvSpPr>
          <p:cNvPr id="3" name="Content Placeholder 2">
            <a:extLst>
              <a:ext uri="{FF2B5EF4-FFF2-40B4-BE49-F238E27FC236}">
                <a16:creationId xmlns:a16="http://schemas.microsoft.com/office/drawing/2014/main" id="{38985BAD-C806-674C-E85E-BAC20EE1AAC5}"/>
              </a:ext>
            </a:extLst>
          </p:cNvPr>
          <p:cNvSpPr>
            <a:spLocks noGrp="1"/>
          </p:cNvSpPr>
          <p:nvPr>
            <p:ph sz="half" idx="2"/>
          </p:nvPr>
        </p:nvSpPr>
        <p:spPr>
          <a:xfrm>
            <a:off x="567687" y="1691915"/>
            <a:ext cx="8402141" cy="4351338"/>
          </a:xfrm>
        </p:spPr>
        <p:txBody>
          <a:bodyPr vert="horz" lIns="91440" tIns="45720" rIns="91440" bIns="45720" rtlCol="0" anchor="t">
            <a:noAutofit/>
          </a:bodyPr>
          <a:lstStyle/>
          <a:p>
            <a:pPr marL="342900" indent="-342900">
              <a:spcBef>
                <a:spcPts val="0"/>
              </a:spcBef>
              <a:buFont typeface="+mj-lt"/>
              <a:buAutoNum type="arabicPeriod" startAt="2"/>
              <a:tabLst>
                <a:tab pos="457200" algn="l"/>
                <a:tab pos="228600" algn="l"/>
                <a:tab pos="685800" algn="l"/>
                <a:tab pos="914400" algn="l"/>
                <a:tab pos="1143000" algn="l"/>
                <a:tab pos="1371600" algn="l"/>
                <a:tab pos="1600200" algn="l"/>
                <a:tab pos="1828800" algn="l"/>
                <a:tab pos="2057400" algn="l"/>
                <a:tab pos="2286000" algn="l"/>
              </a:tabLst>
            </a:pPr>
            <a:r>
              <a:rPr lang="en-US" sz="2400" b="1">
                <a:effectLst/>
                <a:ea typeface="Times New Roman" panose="02020603050405020304" pitchFamily="18" charset="0"/>
              </a:rPr>
              <a:t>Assist </a:t>
            </a:r>
            <a:r>
              <a:rPr lang="en-US" sz="2400" b="1">
                <a:ea typeface="Times New Roman" panose="02020603050405020304" pitchFamily="18" charset="0"/>
              </a:rPr>
              <a:t>Tribal Nations and Entities</a:t>
            </a:r>
            <a:r>
              <a:rPr lang="en-US" sz="2400" b="1">
                <a:effectLst/>
                <a:ea typeface="Times New Roman" panose="02020603050405020304" pitchFamily="18" charset="0"/>
              </a:rPr>
              <a:t> in Understanding and Building Tribal Response Programs</a:t>
            </a:r>
          </a:p>
          <a:p>
            <a:pPr marL="0" marR="0" lvl="0" indent="0">
              <a:spcBef>
                <a:spcPts val="0"/>
              </a:spcBef>
              <a:spcAft>
                <a:spcPts val="0"/>
              </a:spcAft>
              <a:buNone/>
              <a:tabLst>
                <a:tab pos="457200" algn="l"/>
                <a:tab pos="228600" algn="l"/>
                <a:tab pos="685800" algn="l"/>
                <a:tab pos="914400" algn="l"/>
                <a:tab pos="1143000" algn="l"/>
                <a:tab pos="1371600" algn="l"/>
                <a:tab pos="1600200" algn="l"/>
                <a:tab pos="1828800" algn="l"/>
                <a:tab pos="2057400" algn="l"/>
                <a:tab pos="2286000" algn="l"/>
              </a:tabLst>
            </a:pPr>
            <a:endParaRPr lang="en-US" sz="2000" b="1">
              <a:ea typeface="Calibri" panose="020F0502020204030204" pitchFamily="34" charset="0"/>
            </a:endParaRPr>
          </a:p>
          <a:p>
            <a:pPr marL="574675" lvl="2" indent="-234950">
              <a:spcBef>
                <a:spcPts val="0"/>
              </a:spcBef>
              <a:spcAft>
                <a:spcPts val="600"/>
              </a:spcAft>
              <a:tabLst>
                <a:tab pos="457200" algn="l"/>
                <a:tab pos="228600" algn="l"/>
                <a:tab pos="685800" algn="l"/>
                <a:tab pos="914400" algn="l"/>
                <a:tab pos="1143000" algn="l"/>
                <a:tab pos="1371600" algn="l"/>
                <a:tab pos="1600200" algn="l"/>
                <a:tab pos="1828800" algn="l"/>
                <a:tab pos="2057400" algn="l"/>
                <a:tab pos="2286000" algn="l"/>
              </a:tabLst>
            </a:pPr>
            <a:r>
              <a:rPr lang="en-US" sz="2000">
                <a:effectLst/>
                <a:ea typeface="Calibri" panose="020F0502020204030204" pitchFamily="34" charset="0"/>
              </a:rPr>
              <a:t>Address how to support </a:t>
            </a:r>
            <a:r>
              <a:rPr lang="en-US" sz="2000">
                <a:ea typeface="Calibri" panose="020F0502020204030204" pitchFamily="34" charset="0"/>
              </a:rPr>
              <a:t>Tribal Nations and entities</a:t>
            </a:r>
            <a:r>
              <a:rPr lang="en-US" sz="2000">
                <a:effectLst/>
                <a:ea typeface="Calibri" panose="020F0502020204030204" pitchFamily="34" charset="0"/>
              </a:rPr>
              <a:t> in meeting the four statutory criteria outlined </a:t>
            </a:r>
            <a:r>
              <a:rPr lang="en-US" sz="2000">
                <a:effectLst/>
                <a:ea typeface="Times New Roman" panose="02020603050405020304" pitchFamily="18" charset="0"/>
              </a:rPr>
              <a:t>in CERCLA </a:t>
            </a:r>
            <a:r>
              <a:rPr lang="en-US" sz="2000">
                <a:effectLst/>
                <a:ea typeface="Calibri" panose="020F0502020204030204" pitchFamily="34" charset="0"/>
              </a:rPr>
              <a:t>§ </a:t>
            </a:r>
            <a:r>
              <a:rPr lang="en-US" sz="2000">
                <a:effectLst/>
                <a:ea typeface="Times New Roman" panose="02020603050405020304" pitchFamily="18" charset="0"/>
              </a:rPr>
              <a:t>128(a). The four elements are:</a:t>
            </a:r>
            <a:endParaRPr lang="en-US" sz="2000">
              <a:effectLst/>
              <a:ea typeface="Times New Roman" panose="02020603050405020304" pitchFamily="18" charset="0"/>
              <a:cs typeface="Calibri"/>
            </a:endParaRPr>
          </a:p>
          <a:p>
            <a:pPr marL="1089025" lvl="2" indent="-287338">
              <a:spcBef>
                <a:spcPts val="0"/>
              </a:spcBef>
              <a:spcAft>
                <a:spcPts val="600"/>
              </a:spcAft>
              <a:buNone/>
              <a:tabLst>
                <a:tab pos="457200" algn="l"/>
                <a:tab pos="228600" algn="l"/>
                <a:tab pos="804863" algn="l"/>
                <a:tab pos="914400" algn="l"/>
                <a:tab pos="1089025" algn="l"/>
                <a:tab pos="1371600" algn="l"/>
                <a:tab pos="1600200" algn="l"/>
                <a:tab pos="1828800" algn="l"/>
                <a:tab pos="2057400" algn="l"/>
                <a:tab pos="2286000" algn="l"/>
              </a:tabLst>
            </a:pPr>
            <a:r>
              <a:rPr lang="en-US" sz="2000">
                <a:effectLst/>
                <a:ea typeface="Times New Roman" panose="02020603050405020304" pitchFamily="18" charset="0"/>
              </a:rPr>
              <a:t>1) timely survey and inventory of brownfield sites in state or Tribal land, </a:t>
            </a:r>
            <a:endParaRPr lang="en-US" sz="2000">
              <a:effectLst/>
              <a:ea typeface="Times New Roman" panose="02020603050405020304" pitchFamily="18" charset="0"/>
              <a:cs typeface="Calibri"/>
            </a:endParaRPr>
          </a:p>
          <a:p>
            <a:pPr marL="1089025" lvl="2" indent="-287338">
              <a:spcBef>
                <a:spcPts val="0"/>
              </a:spcBef>
              <a:spcAft>
                <a:spcPts val="600"/>
              </a:spcAft>
              <a:buNone/>
              <a:tabLst>
                <a:tab pos="457200" algn="l"/>
                <a:tab pos="228600" algn="l"/>
                <a:tab pos="804863" algn="l"/>
                <a:tab pos="914400" algn="l"/>
                <a:tab pos="1027113" algn="l"/>
                <a:tab pos="1371600" algn="l"/>
                <a:tab pos="1600200" algn="l"/>
                <a:tab pos="1828800" algn="l"/>
                <a:tab pos="2057400" algn="l"/>
                <a:tab pos="2286000" algn="l"/>
              </a:tabLst>
            </a:pPr>
            <a:r>
              <a:rPr lang="en-US" sz="2000">
                <a:effectLst/>
                <a:ea typeface="Times New Roman" panose="02020603050405020304" pitchFamily="18" charset="0"/>
              </a:rPr>
              <a:t>2) oversight and enforcement authorities, or other mechanisms and resources, </a:t>
            </a:r>
            <a:endParaRPr lang="en-US" sz="2000">
              <a:effectLst/>
              <a:ea typeface="Times New Roman" panose="02020603050405020304" pitchFamily="18" charset="0"/>
              <a:cs typeface="Calibri"/>
            </a:endParaRPr>
          </a:p>
          <a:p>
            <a:pPr marL="1089025" lvl="2" indent="-287338">
              <a:spcBef>
                <a:spcPts val="0"/>
              </a:spcBef>
              <a:spcAft>
                <a:spcPts val="600"/>
              </a:spcAft>
              <a:buNone/>
              <a:tabLst>
                <a:tab pos="457200" algn="l"/>
                <a:tab pos="228600" algn="l"/>
                <a:tab pos="804863" algn="l"/>
                <a:tab pos="914400" algn="l"/>
                <a:tab pos="1143000" algn="l"/>
                <a:tab pos="1371600" algn="l"/>
                <a:tab pos="1600200" algn="l"/>
                <a:tab pos="1828800" algn="l"/>
                <a:tab pos="2057400" algn="l"/>
                <a:tab pos="2286000" algn="l"/>
              </a:tabLst>
            </a:pPr>
            <a:r>
              <a:rPr lang="en-US" sz="2000">
                <a:effectLst/>
                <a:ea typeface="Times New Roman" panose="02020603050405020304" pitchFamily="18" charset="0"/>
              </a:rPr>
              <a:t>3) mechanisms and resources to provide meaningful opportunities for public participation, and </a:t>
            </a:r>
            <a:endParaRPr lang="en-US" sz="2000">
              <a:effectLst/>
              <a:ea typeface="Times New Roman" panose="02020603050405020304" pitchFamily="18" charset="0"/>
              <a:cs typeface="Calibri"/>
            </a:endParaRPr>
          </a:p>
          <a:p>
            <a:pPr marL="1089025" lvl="2" indent="-287338">
              <a:spcBef>
                <a:spcPts val="0"/>
              </a:spcBef>
              <a:spcAft>
                <a:spcPts val="1200"/>
              </a:spcAft>
              <a:buNone/>
              <a:tabLst>
                <a:tab pos="457200" algn="l"/>
                <a:tab pos="228600" algn="l"/>
                <a:tab pos="804863" algn="l"/>
                <a:tab pos="914400" algn="l"/>
                <a:tab pos="1027113" algn="l"/>
                <a:tab pos="1371600" algn="l"/>
                <a:tab pos="1600200" algn="l"/>
                <a:tab pos="1828800" algn="l"/>
                <a:tab pos="2057400" algn="l"/>
                <a:tab pos="2286000" algn="l"/>
              </a:tabLst>
            </a:pPr>
            <a:r>
              <a:rPr lang="en-US" sz="2000">
                <a:effectLst/>
                <a:ea typeface="Times New Roman" panose="02020603050405020304" pitchFamily="18" charset="0"/>
              </a:rPr>
              <a:t>4) mechanisms for approval of a cleanup plan and verification and certification that cleanup is complete </a:t>
            </a:r>
            <a:endParaRPr lang="en-US" sz="2000">
              <a:effectLst/>
              <a:ea typeface="Times New Roman" panose="02020603050405020304" pitchFamily="18" charset="0"/>
              <a:cs typeface="Calibri"/>
            </a:endParaRPr>
          </a:p>
          <a:p>
            <a:pPr marL="574675" lvl="2" indent="-234950">
              <a:spcBef>
                <a:spcPts val="0"/>
              </a:spcBef>
              <a:tabLst>
                <a:tab pos="457200" algn="l"/>
                <a:tab pos="228600" algn="l"/>
                <a:tab pos="685800" algn="l"/>
                <a:tab pos="914400" algn="l"/>
                <a:tab pos="1143000" algn="l"/>
                <a:tab pos="1371600" algn="l"/>
                <a:tab pos="1600200" algn="l"/>
                <a:tab pos="1828800" algn="l"/>
                <a:tab pos="2057400" algn="l"/>
                <a:tab pos="2286000" algn="l"/>
              </a:tabLst>
            </a:pPr>
            <a:r>
              <a:rPr lang="en-US" sz="2000">
                <a:ea typeface="Times New Roman" panose="02020603050405020304" pitchFamily="18" charset="0"/>
              </a:rPr>
              <a:t>D</a:t>
            </a:r>
            <a:r>
              <a:rPr lang="en-US" sz="2000">
                <a:effectLst/>
                <a:ea typeface="Times New Roman" panose="02020603050405020304" pitchFamily="18" charset="0"/>
              </a:rPr>
              <a:t>emonstrate the benefits of having a Tribal Response Program,                  and how demonstrating benefits can build support for the program</a:t>
            </a:r>
          </a:p>
          <a:p>
            <a:pPr marL="0" indent="0">
              <a:buNone/>
            </a:pPr>
            <a:endParaRPr lang="en-US"/>
          </a:p>
        </p:txBody>
      </p:sp>
      <p:sp>
        <p:nvSpPr>
          <p:cNvPr id="4" name="Slide Number Placeholder 3">
            <a:extLst>
              <a:ext uri="{FF2B5EF4-FFF2-40B4-BE49-F238E27FC236}">
                <a16:creationId xmlns:a16="http://schemas.microsoft.com/office/drawing/2014/main" id="{047258EB-3450-3988-E0E7-E9670A1F1A40}"/>
              </a:ext>
            </a:extLst>
          </p:cNvPr>
          <p:cNvSpPr>
            <a:spLocks noGrp="1"/>
          </p:cNvSpPr>
          <p:nvPr>
            <p:ph type="sldNum" sz="quarter" idx="12"/>
          </p:nvPr>
        </p:nvSpPr>
        <p:spPr/>
        <p:txBody>
          <a:bodyPr/>
          <a:lstStyle/>
          <a:p>
            <a:fld id="{F7B8E44F-5FCC-43FC-B1C2-BC3C7DFA8195}" type="slidenum">
              <a:rPr lang="en-US" smtClean="0"/>
              <a:t>13</a:t>
            </a:fld>
            <a:endParaRPr lang="en-US"/>
          </a:p>
        </p:txBody>
      </p:sp>
    </p:spTree>
    <p:extLst>
      <p:ext uri="{BB962C8B-B14F-4D97-AF65-F5344CB8AC3E}">
        <p14:creationId xmlns:p14="http://schemas.microsoft.com/office/powerpoint/2010/main" val="72432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6649-F7EC-FA07-BC5F-F592677ECA3B}"/>
              </a:ext>
            </a:extLst>
          </p:cNvPr>
          <p:cNvSpPr>
            <a:spLocks noGrp="1"/>
          </p:cNvSpPr>
          <p:nvPr>
            <p:ph type="title"/>
          </p:nvPr>
        </p:nvSpPr>
        <p:spPr/>
        <p:txBody>
          <a:bodyPr/>
          <a:lstStyle/>
          <a:p>
            <a:r>
              <a:rPr lang="en-US" b="1">
                <a:latin typeface="Calibri"/>
                <a:cs typeface="Segoe UI Semilight"/>
              </a:rPr>
              <a:t>Overview of the Grant</a:t>
            </a:r>
            <a:br>
              <a:rPr lang="en-US" b="1">
                <a:latin typeface="Calibri"/>
                <a:cs typeface="Segoe UI Semilight"/>
              </a:rPr>
            </a:br>
            <a:r>
              <a:rPr lang="en-US">
                <a:latin typeface="Calibri"/>
                <a:cs typeface="Segoe UI Semilight"/>
              </a:rPr>
              <a:t>5 Subject Areas</a:t>
            </a:r>
            <a:endParaRPr lang="en-US"/>
          </a:p>
        </p:txBody>
      </p:sp>
      <p:sp>
        <p:nvSpPr>
          <p:cNvPr id="3" name="Content Placeholder 2">
            <a:extLst>
              <a:ext uri="{FF2B5EF4-FFF2-40B4-BE49-F238E27FC236}">
                <a16:creationId xmlns:a16="http://schemas.microsoft.com/office/drawing/2014/main" id="{1A043686-BE1B-02FF-ECE5-F55B766B9256}"/>
              </a:ext>
            </a:extLst>
          </p:cNvPr>
          <p:cNvSpPr>
            <a:spLocks noGrp="1"/>
          </p:cNvSpPr>
          <p:nvPr>
            <p:ph sz="half" idx="2"/>
          </p:nvPr>
        </p:nvSpPr>
        <p:spPr>
          <a:xfrm>
            <a:off x="628651" y="1873127"/>
            <a:ext cx="7886702" cy="4764564"/>
          </a:xfrm>
        </p:spPr>
        <p:txBody>
          <a:bodyPr>
            <a:normAutofit fontScale="92500" lnSpcReduction="10000"/>
          </a:bodyPr>
          <a:lstStyle/>
          <a:p>
            <a:pPr marL="342900" marR="0" lvl="0" indent="-342900">
              <a:spcBef>
                <a:spcPts val="0"/>
              </a:spcBef>
              <a:spcAft>
                <a:spcPts val="0"/>
              </a:spcAft>
              <a:buFont typeface="+mj-lt"/>
              <a:buAutoNum type="arabicPeriod" startAt="3"/>
              <a:tabLst>
                <a:tab pos="457200" algn="l"/>
                <a:tab pos="228600" algn="l"/>
                <a:tab pos="685800" algn="l"/>
                <a:tab pos="914400" algn="l"/>
                <a:tab pos="1143000" algn="l"/>
                <a:tab pos="1371600" algn="l"/>
                <a:tab pos="1600200" algn="l"/>
                <a:tab pos="1828800" algn="l"/>
                <a:tab pos="2057400" algn="l"/>
                <a:tab pos="2286000" algn="l"/>
              </a:tabLst>
            </a:pPr>
            <a:r>
              <a:rPr lang="en-US" sz="2400" b="1" dirty="0">
                <a:effectLst/>
                <a:ea typeface="Times New Roman" panose="02020603050405020304" pitchFamily="18" charset="0"/>
              </a:rPr>
              <a:t>Science and Technology Relating to Brownfields Assessment, Remediation, and Site Preparation for Safe and Resilient Reuse</a:t>
            </a:r>
          </a:p>
          <a:p>
            <a:pPr marL="0" marR="0" lvl="0" indent="0">
              <a:spcBef>
                <a:spcPts val="0"/>
              </a:spcBef>
              <a:spcAft>
                <a:spcPts val="0"/>
              </a:spcAft>
              <a:buNone/>
              <a:tabLst>
                <a:tab pos="457200" algn="l"/>
                <a:tab pos="228600" algn="l"/>
                <a:tab pos="685800" algn="l"/>
                <a:tab pos="914400" algn="l"/>
                <a:tab pos="1143000" algn="l"/>
                <a:tab pos="1371600" algn="l"/>
                <a:tab pos="1600200" algn="l"/>
                <a:tab pos="1828800" algn="l"/>
                <a:tab pos="2057400" algn="l"/>
                <a:tab pos="2286000" algn="l"/>
              </a:tabLst>
            </a:pPr>
            <a:endParaRPr lang="en-US" sz="2400" b="1" dirty="0">
              <a:effectLst/>
              <a:ea typeface="Times New Roman" panose="02020603050405020304" pitchFamily="18" charset="0"/>
            </a:endParaRPr>
          </a:p>
          <a:p>
            <a:pPr marL="627063" lvl="2" indent="-287338">
              <a:spcBef>
                <a:spcPts val="0"/>
              </a:spcBef>
              <a:spcAft>
                <a:spcPts val="1200"/>
              </a:spcAft>
              <a:tabLst>
                <a:tab pos="457200" algn="l"/>
                <a:tab pos="228600" algn="l"/>
                <a:tab pos="685800" algn="l"/>
                <a:tab pos="914400" algn="l"/>
                <a:tab pos="1143000" algn="l"/>
                <a:tab pos="1371600" algn="l"/>
                <a:tab pos="1600200" algn="l"/>
                <a:tab pos="1828800" algn="l"/>
                <a:tab pos="2057400" algn="l"/>
                <a:tab pos="2286000" algn="l"/>
              </a:tabLst>
            </a:pPr>
            <a:r>
              <a:rPr lang="en-US" sz="2400" dirty="0">
                <a:ea typeface="Calibri" panose="020F0502020204030204" pitchFamily="34" charset="0"/>
              </a:rPr>
              <a:t>Focus on </a:t>
            </a:r>
            <a:r>
              <a:rPr lang="en-US" sz="2400" dirty="0">
                <a:effectLst/>
                <a:ea typeface="Times New Roman" panose="02020603050405020304" pitchFamily="18" charset="0"/>
                <a:cs typeface="Arial" panose="020B0604020202020204" pitchFamily="34" charset="0"/>
              </a:rPr>
              <a:t>assessment and inventory methods, site mapping, site prioritization, development of a site prioritization scheme/methodology, sampling and cleanup methods, institutional controls and long-term stewardship to ensure long-term protection of human health and the environment, and risk assessment methods and policies</a:t>
            </a:r>
          </a:p>
          <a:p>
            <a:pPr marL="627063" lvl="2" indent="-287338">
              <a:spcBef>
                <a:spcPts val="0"/>
              </a:spcBef>
              <a:spcAft>
                <a:spcPts val="1200"/>
              </a:spcAft>
              <a:tabLst>
                <a:tab pos="457200" algn="l"/>
                <a:tab pos="228600" algn="l"/>
                <a:tab pos="685800" algn="l"/>
                <a:tab pos="914400" algn="l"/>
                <a:tab pos="1143000" algn="l"/>
                <a:tab pos="1371600" algn="l"/>
                <a:tab pos="1600200" algn="l"/>
                <a:tab pos="1828800" algn="l"/>
                <a:tab pos="2057400" algn="l"/>
                <a:tab pos="2286000" algn="l"/>
              </a:tabLst>
            </a:pPr>
            <a:r>
              <a:rPr lang="en-US" sz="2400" dirty="0">
                <a:ea typeface="Calibri" panose="020F0502020204030204" pitchFamily="34" charset="0"/>
              </a:rPr>
              <a:t>R</a:t>
            </a:r>
            <a:r>
              <a:rPr lang="en-US" sz="2400" dirty="0">
                <a:effectLst/>
                <a:ea typeface="Calibri" panose="020F0502020204030204" pitchFamily="34" charset="0"/>
              </a:rPr>
              <a:t>eview and explain technical reports; provide information about basic science, environmental policy, and other technical matters; and help in understanding health risks associated with a brownfield site </a:t>
            </a:r>
          </a:p>
          <a:p>
            <a:pPr marL="627063" lvl="2" indent="-287338">
              <a:spcBef>
                <a:spcPts val="0"/>
              </a:spcBef>
              <a:tabLst>
                <a:tab pos="457200" algn="l"/>
                <a:tab pos="228600" algn="l"/>
                <a:tab pos="685800" algn="l"/>
                <a:tab pos="914400" algn="l"/>
                <a:tab pos="1143000" algn="l"/>
                <a:tab pos="1371600" algn="l"/>
                <a:tab pos="1600200" algn="l"/>
                <a:tab pos="1828800" algn="l"/>
                <a:tab pos="2057400" algn="l"/>
                <a:tab pos="2286000" algn="l"/>
              </a:tabLst>
            </a:pPr>
            <a:r>
              <a:rPr lang="en-US" sz="2400" dirty="0">
                <a:effectLst/>
                <a:ea typeface="Calibri" panose="020F0502020204030204" pitchFamily="34" charset="0"/>
              </a:rPr>
              <a:t>Help in drafting and reviewing requests for proposals </a:t>
            </a:r>
            <a:r>
              <a:rPr lang="en-US" sz="2400" dirty="0">
                <a:ea typeface="Calibri" panose="020F0502020204030204" pitchFamily="34" charset="0"/>
              </a:rPr>
              <a:t>and </a:t>
            </a:r>
            <a:r>
              <a:rPr lang="en-US" sz="2400" dirty="0">
                <a:effectLst/>
                <a:ea typeface="Calibri" panose="020F0502020204030204" pitchFamily="34" charset="0"/>
              </a:rPr>
              <a:t>bids when competing contracts</a:t>
            </a:r>
          </a:p>
          <a:p>
            <a:pPr lvl="2">
              <a:spcBef>
                <a:spcPts val="0"/>
              </a:spcBef>
              <a:tabLst>
                <a:tab pos="457200" algn="l"/>
                <a:tab pos="228600" algn="l"/>
                <a:tab pos="685800" algn="l"/>
                <a:tab pos="914400" algn="l"/>
                <a:tab pos="1143000" algn="l"/>
                <a:tab pos="1371600" algn="l"/>
                <a:tab pos="1600200" algn="l"/>
                <a:tab pos="1828800" algn="l"/>
                <a:tab pos="2057400" algn="l"/>
                <a:tab pos="2286000" algn="l"/>
              </a:tabLst>
            </a:pPr>
            <a:endParaRPr lang="en-US" sz="24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CB857DEB-E698-6ADB-AE03-E514636772F8}"/>
              </a:ext>
            </a:extLst>
          </p:cNvPr>
          <p:cNvSpPr>
            <a:spLocks noGrp="1"/>
          </p:cNvSpPr>
          <p:nvPr>
            <p:ph type="sldNum" sz="quarter" idx="12"/>
          </p:nvPr>
        </p:nvSpPr>
        <p:spPr/>
        <p:txBody>
          <a:bodyPr/>
          <a:lstStyle/>
          <a:p>
            <a:fld id="{F7B8E44F-5FCC-43FC-B1C2-BC3C7DFA8195}" type="slidenum">
              <a:rPr lang="en-US" smtClean="0"/>
              <a:t>14</a:t>
            </a:fld>
            <a:endParaRPr lang="en-US"/>
          </a:p>
        </p:txBody>
      </p:sp>
    </p:spTree>
    <p:extLst>
      <p:ext uri="{BB962C8B-B14F-4D97-AF65-F5344CB8AC3E}">
        <p14:creationId xmlns:p14="http://schemas.microsoft.com/office/powerpoint/2010/main" val="242233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AC2D-C074-39CC-D914-BE09F5F4B4FB}"/>
              </a:ext>
            </a:extLst>
          </p:cNvPr>
          <p:cNvSpPr>
            <a:spLocks noGrp="1"/>
          </p:cNvSpPr>
          <p:nvPr>
            <p:ph type="title"/>
          </p:nvPr>
        </p:nvSpPr>
        <p:spPr/>
        <p:txBody>
          <a:bodyPr/>
          <a:lstStyle/>
          <a:p>
            <a:r>
              <a:rPr lang="en-US" b="1">
                <a:latin typeface="Calibri"/>
                <a:cs typeface="Segoe UI Semilight"/>
              </a:rPr>
              <a:t>Overview of the Grant</a:t>
            </a:r>
            <a:br>
              <a:rPr lang="en-US" b="1">
                <a:latin typeface="Calibri"/>
                <a:cs typeface="Segoe UI Semilight"/>
              </a:rPr>
            </a:br>
            <a:r>
              <a:rPr lang="en-US">
                <a:latin typeface="Calibri"/>
                <a:cs typeface="Segoe UI Semilight"/>
              </a:rPr>
              <a:t>5 Subject Areas</a:t>
            </a:r>
            <a:endParaRPr lang="en-US"/>
          </a:p>
        </p:txBody>
      </p:sp>
      <p:sp>
        <p:nvSpPr>
          <p:cNvPr id="3" name="Content Placeholder 2">
            <a:extLst>
              <a:ext uri="{FF2B5EF4-FFF2-40B4-BE49-F238E27FC236}">
                <a16:creationId xmlns:a16="http://schemas.microsoft.com/office/drawing/2014/main" id="{C0FEFEE8-514A-9017-8B42-98BD9409F51E}"/>
              </a:ext>
            </a:extLst>
          </p:cNvPr>
          <p:cNvSpPr>
            <a:spLocks noGrp="1"/>
          </p:cNvSpPr>
          <p:nvPr>
            <p:ph sz="half" idx="2"/>
          </p:nvPr>
        </p:nvSpPr>
        <p:spPr/>
        <p:txBody>
          <a:bodyPr vert="horz" lIns="91440" tIns="45720" rIns="91440" bIns="45720" rtlCol="0" anchor="t">
            <a:noAutofit/>
          </a:bodyPr>
          <a:lstStyle/>
          <a:p>
            <a:pPr marL="457200" marR="0" lvl="0" indent="-457200">
              <a:spcBef>
                <a:spcPts val="0"/>
              </a:spcBef>
              <a:spcAft>
                <a:spcPts val="0"/>
              </a:spcAft>
              <a:buFont typeface="+mj-lt"/>
              <a:buAutoNum type="arabicPeriod" startAt="4"/>
              <a:tabLst>
                <a:tab pos="457200" algn="l"/>
                <a:tab pos="228600" algn="l"/>
                <a:tab pos="685800" algn="l"/>
                <a:tab pos="914400" algn="l"/>
                <a:tab pos="1143000" algn="l"/>
                <a:tab pos="1371600" algn="l"/>
                <a:tab pos="1600200" algn="l"/>
                <a:tab pos="1828800" algn="l"/>
                <a:tab pos="2057400" algn="l"/>
                <a:tab pos="2286000" algn="l"/>
              </a:tabLst>
            </a:pPr>
            <a:r>
              <a:rPr lang="en-US" sz="2400" b="1">
                <a:effectLst/>
                <a:ea typeface="Times New Roman" panose="02020603050405020304" pitchFamily="18" charset="0"/>
              </a:rPr>
              <a:t>Integrated Approaches to Brownfields Cleanup and Reuse</a:t>
            </a:r>
          </a:p>
          <a:p>
            <a:pPr marL="0" marR="0" lvl="0" indent="0">
              <a:spcBef>
                <a:spcPts val="0"/>
              </a:spcBef>
              <a:spcAft>
                <a:spcPts val="0"/>
              </a:spcAft>
              <a:buNone/>
              <a:tabLst>
                <a:tab pos="457200" algn="l"/>
                <a:tab pos="228600" algn="l"/>
                <a:tab pos="685800" algn="l"/>
                <a:tab pos="914400" algn="l"/>
                <a:tab pos="1143000" algn="l"/>
                <a:tab pos="1371600" algn="l"/>
                <a:tab pos="1600200" algn="l"/>
                <a:tab pos="1828800" algn="l"/>
                <a:tab pos="2057400" algn="l"/>
                <a:tab pos="2286000" algn="l"/>
              </a:tabLst>
            </a:pPr>
            <a:endParaRPr lang="en-US" sz="2400">
              <a:effectLst/>
              <a:ea typeface="Calibri" panose="020F0502020204030204" pitchFamily="34" charset="0"/>
            </a:endParaRPr>
          </a:p>
          <a:p>
            <a:pPr marL="801688" lvl="2" indent="-339725">
              <a:spcBef>
                <a:spcPts val="0"/>
              </a:spcBef>
              <a:spcAft>
                <a:spcPts val="1200"/>
              </a:spcAft>
              <a:tabLst>
                <a:tab pos="457200" algn="l"/>
                <a:tab pos="228600" algn="l"/>
                <a:tab pos="685800" algn="l"/>
                <a:tab pos="914400" algn="l"/>
                <a:tab pos="1143000" algn="l"/>
                <a:tab pos="1371600" algn="l"/>
                <a:tab pos="1600200" algn="l"/>
                <a:tab pos="1828800" algn="l"/>
                <a:tab pos="2057400" algn="l"/>
                <a:tab pos="2286000" algn="l"/>
              </a:tabLst>
            </a:pPr>
            <a:r>
              <a:rPr lang="en-US" sz="2200">
                <a:ea typeface="Calibri" panose="020F0502020204030204" pitchFamily="34" charset="0"/>
              </a:rPr>
              <a:t>Address linkages between environmental, economic, cultural, and social issues at brownfield sites</a:t>
            </a:r>
          </a:p>
          <a:p>
            <a:pPr marL="801688" lvl="2" indent="-339725">
              <a:spcBef>
                <a:spcPts val="0"/>
              </a:spcBef>
              <a:spcAft>
                <a:spcPts val="1200"/>
              </a:spcAft>
              <a:tabLst>
                <a:tab pos="457200" algn="l"/>
                <a:tab pos="228600" algn="l"/>
                <a:tab pos="685800" algn="l"/>
                <a:tab pos="914400" algn="l"/>
                <a:tab pos="1143000" algn="l"/>
                <a:tab pos="1371600" algn="l"/>
                <a:tab pos="1600200" algn="l"/>
                <a:tab pos="1828800" algn="l"/>
                <a:tab pos="2057400" algn="l"/>
                <a:tab pos="2286000" algn="l"/>
              </a:tabLst>
            </a:pPr>
            <a:r>
              <a:rPr lang="en-US" sz="2200">
                <a:effectLst/>
                <a:ea typeface="Calibri" panose="020F0502020204030204" pitchFamily="34" charset="0"/>
                <a:cs typeface="Calibri"/>
              </a:rPr>
              <a:t>Empower Tribal Nations and entities to pursue brownfield site planning, cleanup, and reuse and increase coordination among such efforts including prevention of future brownfield sites</a:t>
            </a:r>
          </a:p>
          <a:p>
            <a:pPr marL="801688" lvl="2" indent="-339725">
              <a:spcBef>
                <a:spcPts val="0"/>
              </a:spcBef>
              <a:spcAft>
                <a:spcPts val="1200"/>
              </a:spcAft>
              <a:tabLst>
                <a:tab pos="457200" algn="l"/>
                <a:tab pos="228600" algn="l"/>
                <a:tab pos="685800" algn="l"/>
                <a:tab pos="914400" algn="l"/>
                <a:tab pos="1143000" algn="l"/>
                <a:tab pos="1371600" algn="l"/>
                <a:tab pos="1600200" algn="l"/>
                <a:tab pos="1828800" algn="l"/>
                <a:tab pos="2057400" algn="l"/>
                <a:tab pos="2286000" algn="l"/>
              </a:tabLst>
            </a:pPr>
            <a:r>
              <a:rPr lang="en-US" sz="2200">
                <a:effectLst/>
                <a:ea typeface="Calibri" panose="020F0502020204030204" pitchFamily="34" charset="0"/>
                <a:cs typeface="Calibri"/>
              </a:rPr>
              <a:t>Provide information to assist to better understand environmental issues and how these issues affect brownfield cleanup and redevelopment </a:t>
            </a:r>
          </a:p>
        </p:txBody>
      </p:sp>
      <p:sp>
        <p:nvSpPr>
          <p:cNvPr id="4" name="Slide Number Placeholder 3">
            <a:extLst>
              <a:ext uri="{FF2B5EF4-FFF2-40B4-BE49-F238E27FC236}">
                <a16:creationId xmlns:a16="http://schemas.microsoft.com/office/drawing/2014/main" id="{F524FEBD-18F1-1948-EB2D-66599688A24A}"/>
              </a:ext>
            </a:extLst>
          </p:cNvPr>
          <p:cNvSpPr>
            <a:spLocks noGrp="1"/>
          </p:cNvSpPr>
          <p:nvPr>
            <p:ph type="sldNum" sz="quarter" idx="12"/>
          </p:nvPr>
        </p:nvSpPr>
        <p:spPr/>
        <p:txBody>
          <a:bodyPr/>
          <a:lstStyle/>
          <a:p>
            <a:fld id="{F7B8E44F-5FCC-43FC-B1C2-BC3C7DFA8195}" type="slidenum">
              <a:rPr lang="en-US" smtClean="0"/>
              <a:t>15</a:t>
            </a:fld>
            <a:endParaRPr lang="en-US"/>
          </a:p>
        </p:txBody>
      </p:sp>
    </p:spTree>
    <p:extLst>
      <p:ext uri="{BB962C8B-B14F-4D97-AF65-F5344CB8AC3E}">
        <p14:creationId xmlns:p14="http://schemas.microsoft.com/office/powerpoint/2010/main" val="313551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B4214-27EC-B238-B091-D8E76FB5E9E2}"/>
              </a:ext>
            </a:extLst>
          </p:cNvPr>
          <p:cNvSpPr>
            <a:spLocks noGrp="1"/>
          </p:cNvSpPr>
          <p:nvPr>
            <p:ph sz="half" idx="2"/>
          </p:nvPr>
        </p:nvSpPr>
        <p:spPr>
          <a:xfrm>
            <a:off x="628651" y="1873127"/>
            <a:ext cx="7757703" cy="4351338"/>
          </a:xfrm>
        </p:spPr>
        <p:txBody>
          <a:bodyPr vert="horz" lIns="91440" tIns="45720" rIns="91440" bIns="45720" rtlCol="0" anchor="t">
            <a:normAutofit/>
          </a:bodyPr>
          <a:lstStyle/>
          <a:p>
            <a:pPr marL="342900" indent="-342900">
              <a:spcBef>
                <a:spcPts val="0"/>
              </a:spcBef>
              <a:buFont typeface="+mj-lt"/>
              <a:buAutoNum type="arabicPeriod" startAt="5"/>
              <a:tabLst>
                <a:tab pos="457200" algn="l"/>
                <a:tab pos="228600" algn="l"/>
                <a:tab pos="685800" algn="l"/>
                <a:tab pos="914400" algn="l"/>
                <a:tab pos="1143000" algn="l"/>
                <a:tab pos="1371600" algn="l"/>
                <a:tab pos="1600200" algn="l"/>
                <a:tab pos="1828800" algn="l"/>
                <a:tab pos="2057400" algn="l"/>
                <a:tab pos="2286000" algn="l"/>
              </a:tabLst>
            </a:pPr>
            <a:r>
              <a:rPr lang="en-US" sz="2400" b="1" dirty="0">
                <a:effectLst/>
                <a:ea typeface="Times New Roman" panose="02020603050405020304" pitchFamily="18" charset="0"/>
              </a:rPr>
              <a:t>Brownfields Finance and Planning Strategies for Tribal </a:t>
            </a:r>
            <a:r>
              <a:rPr lang="en-US" sz="2400" b="1" dirty="0">
                <a:ea typeface="Times New Roman" panose="02020603050405020304" pitchFamily="18" charset="0"/>
              </a:rPr>
              <a:t>Nations and Entities</a:t>
            </a:r>
            <a:endParaRPr lang="en-US" sz="2400" dirty="0">
              <a:effectLst/>
              <a:ea typeface="Times New Roman" panose="02020603050405020304" pitchFamily="18" charset="0"/>
              <a:cs typeface="Calibri"/>
            </a:endParaRPr>
          </a:p>
          <a:p>
            <a:pPr marL="0" marR="0" lvl="0" indent="0">
              <a:spcBef>
                <a:spcPts val="0"/>
              </a:spcBef>
              <a:spcAft>
                <a:spcPts val="0"/>
              </a:spcAft>
              <a:buNone/>
              <a:tabLst>
                <a:tab pos="457200" algn="l"/>
                <a:tab pos="228600" algn="l"/>
                <a:tab pos="685800" algn="l"/>
                <a:tab pos="914400" algn="l"/>
                <a:tab pos="1143000" algn="l"/>
                <a:tab pos="1371600" algn="l"/>
                <a:tab pos="1600200" algn="l"/>
                <a:tab pos="1828800" algn="l"/>
                <a:tab pos="2057400" algn="l"/>
                <a:tab pos="2286000" algn="l"/>
              </a:tabLst>
            </a:pPr>
            <a:endParaRPr lang="en-US" sz="2400" dirty="0">
              <a:effectLst/>
              <a:ea typeface="Times New Roman" panose="02020603050405020304" pitchFamily="18" charset="0"/>
            </a:endParaRPr>
          </a:p>
          <a:p>
            <a:pPr marL="574675" indent="-234950">
              <a:spcBef>
                <a:spcPts val="0"/>
              </a:spcBef>
              <a:tabLst>
                <a:tab pos="228600" algn="l"/>
                <a:tab pos="574675" algn="l"/>
                <a:tab pos="685800" algn="l"/>
                <a:tab pos="914400" algn="l"/>
                <a:tab pos="1143000" algn="l"/>
                <a:tab pos="1371600" algn="l"/>
                <a:tab pos="1600200" algn="l"/>
                <a:tab pos="1828800" algn="l"/>
                <a:tab pos="2057400" algn="l"/>
                <a:tab pos="2286000" algn="l"/>
              </a:tabLst>
            </a:pPr>
            <a:r>
              <a:rPr lang="en-US" sz="2200" dirty="0">
                <a:ea typeface="Times New Roman" panose="02020603050405020304" pitchFamily="18" charset="0"/>
              </a:rPr>
              <a:t>A</a:t>
            </a:r>
            <a:r>
              <a:rPr lang="en-US" sz="2200" dirty="0">
                <a:effectLst/>
                <a:ea typeface="Times New Roman" panose="02020603050405020304" pitchFamily="18" charset="0"/>
              </a:rPr>
              <a:t>ddress finance and quality of life associated with brownfields cleanup and reuse (facilitating visioning and reuse sessions and assisting Tribes in finding other funding sources that facilitate cleanup and reuse of brownfield sites)</a:t>
            </a:r>
            <a:endParaRPr lang="en-US" sz="2200" dirty="0">
              <a:effectLst/>
              <a:ea typeface="Times New Roman" panose="02020603050405020304" pitchFamily="18" charset="0"/>
              <a:cs typeface="Calibri" panose="020F0502020204030204"/>
            </a:endParaRPr>
          </a:p>
          <a:p>
            <a:pPr marL="687070" indent="0">
              <a:spcBef>
                <a:spcPts val="0"/>
              </a:spcBef>
              <a:buNone/>
              <a:tabLst>
                <a:tab pos="457200" algn="l"/>
                <a:tab pos="228600" algn="l"/>
                <a:tab pos="685800" algn="l"/>
                <a:tab pos="914400" algn="l"/>
                <a:tab pos="1143000" algn="l"/>
                <a:tab pos="1371600" algn="l"/>
                <a:tab pos="1600200" algn="l"/>
                <a:tab pos="1828800" algn="l"/>
                <a:tab pos="2057400" algn="l"/>
                <a:tab pos="2286000" algn="l"/>
              </a:tabLst>
            </a:pPr>
            <a:endParaRPr lang="en-US" sz="2400" dirty="0">
              <a:effectLst/>
              <a:ea typeface="Calibri" panose="020F0502020204030204" pitchFamily="34" charset="0"/>
              <a:cs typeface="Calibri" panose="020F0502020204030204"/>
            </a:endParaRPr>
          </a:p>
        </p:txBody>
      </p:sp>
      <p:sp>
        <p:nvSpPr>
          <p:cNvPr id="4" name="Slide Number Placeholder 3">
            <a:extLst>
              <a:ext uri="{FF2B5EF4-FFF2-40B4-BE49-F238E27FC236}">
                <a16:creationId xmlns:a16="http://schemas.microsoft.com/office/drawing/2014/main" id="{D61ADA07-35DF-3220-BC6E-62433F9E6735}"/>
              </a:ext>
            </a:extLst>
          </p:cNvPr>
          <p:cNvSpPr>
            <a:spLocks noGrp="1"/>
          </p:cNvSpPr>
          <p:nvPr>
            <p:ph type="sldNum" sz="quarter" idx="12"/>
          </p:nvPr>
        </p:nvSpPr>
        <p:spPr/>
        <p:txBody>
          <a:bodyPr/>
          <a:lstStyle/>
          <a:p>
            <a:fld id="{F7B8E44F-5FCC-43FC-B1C2-BC3C7DFA8195}" type="slidenum">
              <a:rPr lang="en-US" smtClean="0"/>
              <a:t>16</a:t>
            </a:fld>
            <a:endParaRPr lang="en-US"/>
          </a:p>
        </p:txBody>
      </p:sp>
      <p:sp>
        <p:nvSpPr>
          <p:cNvPr id="5" name="Title 1">
            <a:extLst>
              <a:ext uri="{FF2B5EF4-FFF2-40B4-BE49-F238E27FC236}">
                <a16:creationId xmlns:a16="http://schemas.microsoft.com/office/drawing/2014/main" id="{19F97EF5-CF39-7369-96BC-841A35C480FC}"/>
              </a:ext>
            </a:extLst>
          </p:cNvPr>
          <p:cNvSpPr>
            <a:spLocks noGrp="1"/>
          </p:cNvSpPr>
          <p:nvPr>
            <p:ph type="title"/>
          </p:nvPr>
        </p:nvSpPr>
        <p:spPr>
          <a:xfrm>
            <a:off x="628650" y="365125"/>
            <a:ext cx="7886700" cy="1325563"/>
          </a:xfrm>
        </p:spPr>
        <p:txBody>
          <a:bodyPr/>
          <a:lstStyle/>
          <a:p>
            <a:r>
              <a:rPr lang="en-US" b="1">
                <a:latin typeface="Calibri"/>
                <a:cs typeface="Segoe UI Semilight"/>
              </a:rPr>
              <a:t>Overview of the Grant</a:t>
            </a:r>
            <a:br>
              <a:rPr lang="en-US" b="1">
                <a:latin typeface="Calibri"/>
                <a:cs typeface="Segoe UI Semilight"/>
              </a:rPr>
            </a:br>
            <a:r>
              <a:rPr lang="en-US">
                <a:latin typeface="Calibri"/>
                <a:cs typeface="Segoe UI Semilight"/>
              </a:rPr>
              <a:t>5 Subject Areas</a:t>
            </a:r>
            <a:endParaRPr lang="en-US"/>
          </a:p>
        </p:txBody>
      </p:sp>
      <p:sp>
        <p:nvSpPr>
          <p:cNvPr id="2" name="Rectangle 1">
            <a:extLst>
              <a:ext uri="{FF2B5EF4-FFF2-40B4-BE49-F238E27FC236}">
                <a16:creationId xmlns:a16="http://schemas.microsoft.com/office/drawing/2014/main" id="{84FEFA1B-031D-9322-EC00-59DF4CCA503E}"/>
              </a:ext>
            </a:extLst>
          </p:cNvPr>
          <p:cNvSpPr/>
          <p:nvPr/>
        </p:nvSpPr>
        <p:spPr>
          <a:xfrm>
            <a:off x="1272529" y="5108903"/>
            <a:ext cx="6598941" cy="1115562"/>
          </a:xfrm>
          <a:prstGeom prst="rect">
            <a:avLst/>
          </a:prstGeom>
          <a:solidFill>
            <a:srgbClr val="FFFF99"/>
          </a:solidFill>
          <a:ln>
            <a:solidFill>
              <a:srgbClr val="0066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Note: Recipients will need to coordinate with other Federal technical assistance providers, such as Technical Assistance to Brownfields Communities, EJ Thriving Communities Technical Assistance Centers (TCTACs), and Environmental Finance Centers. </a:t>
            </a:r>
            <a:endParaRPr lang="en-US" b="1">
              <a:solidFill>
                <a:schemeClr val="tx1"/>
              </a:solidFill>
            </a:endParaRPr>
          </a:p>
        </p:txBody>
      </p:sp>
    </p:spTree>
    <p:extLst>
      <p:ext uri="{BB962C8B-B14F-4D97-AF65-F5344CB8AC3E}">
        <p14:creationId xmlns:p14="http://schemas.microsoft.com/office/powerpoint/2010/main" val="3121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FFF726A-8453-406A-A7C9-619CBCA4DFC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Questions &amp; Progress Check</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r>
              <a:rPr lang="en-US" sz="2800">
                <a:solidFill>
                  <a:schemeClr val="bg1">
                    <a:lumMod val="65000"/>
                  </a:schemeClr>
                </a:solidFill>
              </a:rPr>
              <a:t>General Information</a:t>
            </a:r>
            <a:endParaRPr lang="en-US" sz="2800">
              <a:solidFill>
                <a:schemeClr val="bg1">
                  <a:lumMod val="65000"/>
                </a:schemeClr>
              </a:solidFill>
              <a:cs typeface="Calibri"/>
            </a:endParaRPr>
          </a:p>
          <a:p>
            <a:r>
              <a:rPr lang="en-US" sz="2800">
                <a:solidFill>
                  <a:schemeClr val="bg1">
                    <a:lumMod val="65000"/>
                  </a:schemeClr>
                </a:solidFill>
              </a:rPr>
              <a:t>Overview of the Grant</a:t>
            </a:r>
            <a:endParaRPr lang="en-US" sz="2800">
              <a:solidFill>
                <a:schemeClr val="bg1">
                  <a:lumMod val="65000"/>
                </a:schemeClr>
              </a:solidFill>
              <a:cs typeface="Calibri"/>
            </a:endParaRPr>
          </a:p>
          <a:p>
            <a:r>
              <a:rPr lang="en-US" sz="2800" b="1">
                <a:solidFill>
                  <a:schemeClr val="accent6"/>
                </a:solidFill>
              </a:rPr>
              <a:t>Application Process</a:t>
            </a:r>
            <a:endParaRPr lang="en-US" sz="2800" b="1">
              <a:solidFill>
                <a:schemeClr val="accent6"/>
              </a:solidFill>
              <a:cs typeface="Calibri"/>
            </a:endParaRPr>
          </a:p>
          <a:p>
            <a:pPr marL="574675" lvl="1" indent="-287338">
              <a:buFont typeface="Courier New" panose="020B0604020202020204" pitchFamily="34" charset="0"/>
              <a:buChar char="o"/>
            </a:pPr>
            <a:r>
              <a:rPr lang="en-US" sz="2400"/>
              <a:t>Submitting Your Application in Grants.gov</a:t>
            </a:r>
            <a:endParaRPr lang="en-US" sz="2400">
              <a:cs typeface="Calibri"/>
            </a:endParaRPr>
          </a:p>
          <a:p>
            <a:pPr marL="574675" lvl="1" indent="-287338">
              <a:buFont typeface="Courier New" panose="020B0604020202020204" pitchFamily="34" charset="0"/>
              <a:buChar char="o"/>
            </a:pPr>
            <a:r>
              <a:rPr lang="en-US" sz="2400"/>
              <a:t>Application Content</a:t>
            </a:r>
            <a:endParaRPr lang="en-US" sz="2400">
              <a:cs typeface="Calibri"/>
            </a:endParaRPr>
          </a:p>
          <a:p>
            <a:pPr lvl="2">
              <a:buFont typeface="Wingdings" panose="020B0604020202020204" pitchFamily="34" charset="0"/>
              <a:buChar char="§"/>
            </a:pPr>
            <a:r>
              <a:rPr lang="en-US" sz="1800"/>
              <a:t>Narrative Information Sheet</a:t>
            </a:r>
          </a:p>
          <a:p>
            <a:pPr lvl="2">
              <a:buFont typeface="Wingdings" panose="020B0604020202020204" pitchFamily="34" charset="0"/>
              <a:buChar char="§"/>
            </a:pPr>
            <a:r>
              <a:rPr lang="en-US" sz="1800"/>
              <a:t>Threshold Criteria</a:t>
            </a:r>
            <a:endParaRPr lang="en-US" sz="1800">
              <a:cs typeface="Calibri"/>
            </a:endParaRPr>
          </a:p>
          <a:p>
            <a:pPr lvl="2">
              <a:buFont typeface="Wingdings" panose="020B0604020202020204" pitchFamily="34" charset="0"/>
              <a:buChar char="§"/>
            </a:pPr>
            <a:r>
              <a:rPr lang="en-US" sz="1800"/>
              <a:t>Ranking Criteria/Narrative and Milestones</a:t>
            </a:r>
            <a:endParaRPr lang="en-US" sz="1800">
              <a:cs typeface="Calibri"/>
            </a:endParaRPr>
          </a:p>
          <a:p>
            <a:r>
              <a:rPr lang="en-US" sz="2800"/>
              <a:t>Next Steps</a:t>
            </a:r>
            <a:endParaRPr lang="en-US" sz="2800">
              <a:cs typeface="Calibri"/>
            </a:endParaRPr>
          </a:p>
          <a:p>
            <a:r>
              <a:rPr lang="en-US" sz="2800">
                <a:cs typeface="Calibri"/>
              </a:rPr>
              <a:t>Questions</a:t>
            </a:r>
          </a:p>
        </p:txBody>
      </p:sp>
      <p:sp>
        <p:nvSpPr>
          <p:cNvPr id="4" name="Slide Number Placeholder 3">
            <a:extLst>
              <a:ext uri="{FF2B5EF4-FFF2-40B4-BE49-F238E27FC236}">
                <a16:creationId xmlns:a16="http://schemas.microsoft.com/office/drawing/2014/main" id="{6FC0E9EA-27A7-4FDA-36B0-F14F6926B85C}"/>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17</a:t>
            </a:fld>
            <a:endParaRPr lang="en-US"/>
          </a:p>
        </p:txBody>
      </p:sp>
    </p:spTree>
    <p:extLst>
      <p:ext uri="{BB962C8B-B14F-4D97-AF65-F5344CB8AC3E}">
        <p14:creationId xmlns:p14="http://schemas.microsoft.com/office/powerpoint/2010/main" val="13121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73940C9-174C-4FC5-88F5-EE31ABC7578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75C7052-F3B6-4F79-BE26-DF692E3649A3}"/>
              </a:ext>
            </a:extLst>
          </p:cNvPr>
          <p:cNvPicPr>
            <a:picLocks noChangeAspect="1"/>
          </p:cNvPicPr>
          <p:nvPr/>
        </p:nvPicPr>
        <p:blipFill>
          <a:blip r:embed="rId3"/>
          <a:stretch>
            <a:fillRect/>
          </a:stretch>
        </p:blipFill>
        <p:spPr>
          <a:xfrm>
            <a:off x="8061434" y="5968195"/>
            <a:ext cx="917041" cy="829106"/>
          </a:xfrm>
          <a:prstGeom prst="rect">
            <a:avLst/>
          </a:prstGeom>
        </p:spPr>
      </p:pic>
      <p:sp>
        <p:nvSpPr>
          <p:cNvPr id="2" name="Title 1">
            <a:extLst>
              <a:ext uri="{FF2B5EF4-FFF2-40B4-BE49-F238E27FC236}">
                <a16:creationId xmlns:a16="http://schemas.microsoft.com/office/drawing/2014/main" id="{DEFF8C25-C81F-4FA9-ACFA-751060EB4A4C}"/>
              </a:ext>
            </a:extLst>
          </p:cNvPr>
          <p:cNvSpPr>
            <a:spLocks noGrp="1"/>
          </p:cNvSpPr>
          <p:nvPr>
            <p:ph type="title"/>
          </p:nvPr>
        </p:nvSpPr>
        <p:spPr>
          <a:xfrm>
            <a:off x="336704" y="110651"/>
            <a:ext cx="8554633" cy="1325563"/>
          </a:xfrm>
        </p:spPr>
        <p:txBody>
          <a:bodyPr>
            <a:normAutofit/>
          </a:bodyPr>
          <a:lstStyle/>
          <a:p>
            <a:r>
              <a:rPr lang="en-US" sz="3800" b="1">
                <a:latin typeface="Calibri"/>
                <a:cs typeface="Segoe UI Semilight"/>
              </a:rPr>
              <a:t>Submitting Your Application Package</a:t>
            </a:r>
            <a:endParaRPr lang="en-US" sz="3800">
              <a:latin typeface="Calibri"/>
              <a:cs typeface="Segoe UI Semilight"/>
            </a:endParaRPr>
          </a:p>
        </p:txBody>
      </p:sp>
      <p:sp>
        <p:nvSpPr>
          <p:cNvPr id="4" name="TextBox 3">
            <a:extLst>
              <a:ext uri="{FF2B5EF4-FFF2-40B4-BE49-F238E27FC236}">
                <a16:creationId xmlns:a16="http://schemas.microsoft.com/office/drawing/2014/main" id="{B70B9A4A-AEE5-436F-9D21-079A2A6C43C2}"/>
              </a:ext>
            </a:extLst>
          </p:cNvPr>
          <p:cNvSpPr txBox="1"/>
          <p:nvPr/>
        </p:nvSpPr>
        <p:spPr>
          <a:xfrm>
            <a:off x="267432" y="1569271"/>
            <a:ext cx="8790843" cy="1477328"/>
          </a:xfrm>
          <a:prstGeom prst="rect">
            <a:avLst/>
          </a:prstGeom>
          <a:noFill/>
        </p:spPr>
        <p:txBody>
          <a:bodyPr wrap="square" lIns="91440" tIns="45720" rIns="91440" bIns="45720" anchor="t">
            <a:spAutoFit/>
          </a:bodyPr>
          <a:lstStyle/>
          <a:p>
            <a:pPr>
              <a:spcAft>
                <a:spcPts val="600"/>
              </a:spcAft>
            </a:pPr>
            <a:r>
              <a:rPr lang="en-US" sz="2800" b="1"/>
              <a:t>Applications are due </a:t>
            </a:r>
            <a:r>
              <a:rPr lang="en-US" sz="2800" b="1">
                <a:solidFill>
                  <a:srgbClr val="FF0000"/>
                </a:solidFill>
              </a:rPr>
              <a:t>November 13, 2023 at 11:59 PM ET </a:t>
            </a:r>
            <a:endParaRPr lang="en-US" sz="2800" b="1"/>
          </a:p>
          <a:p>
            <a:pPr algn="ctr">
              <a:spcAft>
                <a:spcPts val="600"/>
              </a:spcAft>
            </a:pPr>
            <a:r>
              <a:rPr lang="en-US" sz="2800" b="1"/>
              <a:t>via Grants.gov</a:t>
            </a:r>
            <a:endParaRPr lang="en-US" sz="2800" b="1">
              <a:ea typeface="Calibri"/>
              <a:cs typeface="Calibri"/>
            </a:endParaRPr>
          </a:p>
          <a:p>
            <a:pPr>
              <a:spcAft>
                <a:spcPts val="600"/>
              </a:spcAft>
            </a:pPr>
            <a:endParaRPr lang="en-US" sz="2400" b="1">
              <a:highlight>
                <a:srgbClr val="FF0000"/>
              </a:highlight>
              <a:cs typeface="Calibri"/>
            </a:endParaRPr>
          </a:p>
        </p:txBody>
      </p:sp>
      <p:pic>
        <p:nvPicPr>
          <p:cNvPr id="6" name="Picture 5">
            <a:extLst>
              <a:ext uri="{FF2B5EF4-FFF2-40B4-BE49-F238E27FC236}">
                <a16:creationId xmlns:a16="http://schemas.microsoft.com/office/drawing/2014/main" id="{EEC5EC93-00D6-411C-B2BE-7FFB0048FEA8}"/>
              </a:ext>
            </a:extLst>
          </p:cNvPr>
          <p:cNvPicPr>
            <a:picLocks noChangeAspect="1"/>
          </p:cNvPicPr>
          <p:nvPr/>
        </p:nvPicPr>
        <p:blipFill rotWithShape="1">
          <a:blip r:embed="rId4"/>
          <a:srcRect l="3060" t="14804" r="3951" b="17370"/>
          <a:stretch/>
        </p:blipFill>
        <p:spPr>
          <a:xfrm>
            <a:off x="3376539" y="3847500"/>
            <a:ext cx="5601937" cy="2298373"/>
          </a:xfrm>
          <a:prstGeom prst="rect">
            <a:avLst/>
          </a:prstGeom>
          <a:effectLst>
            <a:glow rad="101600">
              <a:schemeClr val="accent1">
                <a:satMod val="175000"/>
                <a:alpha val="40000"/>
              </a:schemeClr>
            </a:glow>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7C39132-BAF5-4BBC-B363-5EEE58DC6126}"/>
              </a:ext>
            </a:extLst>
          </p:cNvPr>
          <p:cNvSpPr txBox="1"/>
          <p:nvPr/>
        </p:nvSpPr>
        <p:spPr>
          <a:xfrm>
            <a:off x="267432" y="4404147"/>
            <a:ext cx="2956751" cy="830997"/>
          </a:xfrm>
          <a:prstGeom prst="rect">
            <a:avLst/>
          </a:prstGeom>
          <a:noFill/>
        </p:spPr>
        <p:txBody>
          <a:bodyPr wrap="square" lIns="91440" tIns="45720" rIns="91440" bIns="45720" anchor="t">
            <a:spAutoFit/>
          </a:bodyPr>
          <a:lstStyle/>
          <a:p>
            <a:pPr algn="ctr"/>
            <a:r>
              <a:rPr lang="en-US" sz="2400" b="1"/>
              <a:t>Grants.gov Resources for Applicants</a:t>
            </a:r>
          </a:p>
        </p:txBody>
      </p:sp>
      <p:sp>
        <p:nvSpPr>
          <p:cNvPr id="10" name="Rectangle 9">
            <a:extLst>
              <a:ext uri="{FF2B5EF4-FFF2-40B4-BE49-F238E27FC236}">
                <a16:creationId xmlns:a16="http://schemas.microsoft.com/office/drawing/2014/main" id="{DA39C780-1231-4F9D-9448-BB33FAD6E9A7}"/>
              </a:ext>
            </a:extLst>
          </p:cNvPr>
          <p:cNvSpPr/>
          <p:nvPr/>
        </p:nvSpPr>
        <p:spPr>
          <a:xfrm>
            <a:off x="3423852" y="2818126"/>
            <a:ext cx="2296296" cy="456946"/>
          </a:xfrm>
          <a:prstGeom prst="rect">
            <a:avLst/>
          </a:prstGeom>
          <a:solidFill>
            <a:srgbClr val="FFFF99"/>
          </a:solidFill>
          <a:ln>
            <a:solidFill>
              <a:srgbClr val="0066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hlinkClick r:id="rId5"/>
              </a:rPr>
              <a:t>Grants.gov Tip Sheet</a:t>
            </a:r>
            <a:endParaRPr lang="en-US" b="1">
              <a:solidFill>
                <a:srgbClr val="002060"/>
              </a:solidFill>
            </a:endParaRPr>
          </a:p>
        </p:txBody>
      </p:sp>
      <p:sp>
        <p:nvSpPr>
          <p:cNvPr id="5" name="Slide Number Placeholder 3">
            <a:extLst>
              <a:ext uri="{FF2B5EF4-FFF2-40B4-BE49-F238E27FC236}">
                <a16:creationId xmlns:a16="http://schemas.microsoft.com/office/drawing/2014/main" id="{EA2060FD-7880-4A48-FDE0-9D7044FB151B}"/>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18</a:t>
            </a:fld>
            <a:endParaRPr lang="en-US"/>
          </a:p>
        </p:txBody>
      </p:sp>
    </p:spTree>
    <p:extLst>
      <p:ext uri="{BB962C8B-B14F-4D97-AF65-F5344CB8AC3E}">
        <p14:creationId xmlns:p14="http://schemas.microsoft.com/office/powerpoint/2010/main" val="39930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3342297-6FD1-438D-9F8F-24263E030AE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C60920A-3AA6-44B5-8DBC-BE7F83726092}"/>
              </a:ext>
            </a:extLst>
          </p:cNvPr>
          <p:cNvPicPr>
            <a:picLocks noChangeAspect="1"/>
          </p:cNvPicPr>
          <p:nvPr/>
        </p:nvPicPr>
        <p:blipFill>
          <a:blip r:embed="rId3"/>
          <a:stretch>
            <a:fillRect/>
          </a:stretch>
        </p:blipFill>
        <p:spPr>
          <a:xfrm>
            <a:off x="195804" y="5863545"/>
            <a:ext cx="927493" cy="891543"/>
          </a:xfrm>
          <a:prstGeom prst="rect">
            <a:avLst/>
          </a:prstGeom>
        </p:spPr>
      </p:pic>
      <p:sp>
        <p:nvSpPr>
          <p:cNvPr id="2" name="Title 1">
            <a:extLst>
              <a:ext uri="{FF2B5EF4-FFF2-40B4-BE49-F238E27FC236}">
                <a16:creationId xmlns:a16="http://schemas.microsoft.com/office/drawing/2014/main" id="{393E9519-0B77-446C-9BD9-89B5AECB4311}"/>
              </a:ext>
            </a:extLst>
          </p:cNvPr>
          <p:cNvSpPr>
            <a:spLocks noGrp="1"/>
          </p:cNvSpPr>
          <p:nvPr>
            <p:ph type="title"/>
          </p:nvPr>
        </p:nvSpPr>
        <p:spPr>
          <a:xfrm>
            <a:off x="628650" y="63467"/>
            <a:ext cx="7886700" cy="1325563"/>
          </a:xfrm>
        </p:spPr>
        <p:txBody>
          <a:bodyPr>
            <a:normAutofit/>
          </a:bodyPr>
          <a:lstStyle/>
          <a:p>
            <a:r>
              <a:rPr lang="en-US" sz="3600" b="1">
                <a:latin typeface="Calibri"/>
                <a:cs typeface="Segoe UI Semilight"/>
              </a:rPr>
              <a:t>Requirements to Submit an Application</a:t>
            </a:r>
            <a:endParaRPr lang="en-US" sz="3600">
              <a:latin typeface="Calibri"/>
              <a:cs typeface="Segoe UI Semilight"/>
            </a:endParaRPr>
          </a:p>
        </p:txBody>
      </p:sp>
      <p:sp>
        <p:nvSpPr>
          <p:cNvPr id="6" name="Rectangle 5">
            <a:extLst>
              <a:ext uri="{FF2B5EF4-FFF2-40B4-BE49-F238E27FC236}">
                <a16:creationId xmlns:a16="http://schemas.microsoft.com/office/drawing/2014/main" id="{B7D7E9AE-1A6D-494B-82BF-7FCDE15BB5C2}"/>
              </a:ext>
            </a:extLst>
          </p:cNvPr>
          <p:cNvSpPr txBox="1">
            <a:spLocks noChangeArrowheads="1"/>
          </p:cNvSpPr>
          <p:nvPr/>
        </p:nvSpPr>
        <p:spPr>
          <a:xfrm>
            <a:off x="7237216" y="2764439"/>
            <a:ext cx="1666152" cy="2143754"/>
          </a:xfrm>
          <a:prstGeom prst="rect">
            <a:avLst/>
          </a:prstGeom>
          <a:solidFill>
            <a:srgbClr val="002060"/>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1" rIns="68580" bIns="34291" rtlCol="0" anchor="ctr" anchorCtr="0">
            <a:normAutofit/>
          </a:bodyPr>
          <a:lstStyle/>
          <a:p>
            <a:pPr algn="ctr" defTabSz="914377">
              <a:spcAft>
                <a:spcPts val="600"/>
              </a:spcAft>
            </a:pPr>
            <a:r>
              <a:rPr lang="en-US" sz="1600">
                <a:solidFill>
                  <a:schemeClr val="bg1"/>
                </a:solidFill>
                <a:latin typeface="Franklin Gothic Book" panose="020B0503020102020204"/>
              </a:rPr>
              <a:t>UEI replaced the DUNS requirement. </a:t>
            </a:r>
          </a:p>
          <a:p>
            <a:pPr algn="ctr" defTabSz="914377">
              <a:spcAft>
                <a:spcPts val="600"/>
              </a:spcAft>
            </a:pPr>
            <a:r>
              <a:rPr lang="en-US" sz="1600">
                <a:solidFill>
                  <a:schemeClr val="bg1"/>
                </a:solidFill>
                <a:latin typeface="Franklin Gothic Book" panose="020B0503020102020204"/>
              </a:rPr>
              <a:t>See more information at </a:t>
            </a:r>
            <a:r>
              <a:rPr lang="en-US" sz="1600">
                <a:solidFill>
                  <a:schemeClr val="bg1"/>
                </a:solidFill>
                <a:latin typeface="Franklin Gothic Book" panose="020B0503020102020204"/>
                <a:hlinkClick r:id="rId4">
                  <a:extLst>
                    <a:ext uri="{A12FA001-AC4F-418D-AE19-62706E023703}">
                      <ahyp:hlinkClr xmlns:ahyp="http://schemas.microsoft.com/office/drawing/2018/hyperlinkcolor" val="tx"/>
                    </a:ext>
                  </a:extLst>
                </a:hlinkClick>
              </a:rPr>
              <a:t>https://sam.gov/content/duns-uei</a:t>
            </a:r>
            <a:endParaRPr lang="en-US" sz="1600">
              <a:solidFill>
                <a:schemeClr val="bg1"/>
              </a:solidFill>
              <a:latin typeface="Franklin Gothic Book" panose="020B0503020102020204"/>
            </a:endParaRPr>
          </a:p>
        </p:txBody>
      </p:sp>
      <p:graphicFrame>
        <p:nvGraphicFramePr>
          <p:cNvPr id="9" name="Table 9">
            <a:extLst>
              <a:ext uri="{FF2B5EF4-FFF2-40B4-BE49-F238E27FC236}">
                <a16:creationId xmlns:a16="http://schemas.microsoft.com/office/drawing/2014/main" id="{62153310-3C9B-4A8D-8CFC-D2DA80424615}"/>
              </a:ext>
            </a:extLst>
          </p:cNvPr>
          <p:cNvGraphicFramePr>
            <a:graphicFrameLocks noGrp="1"/>
          </p:cNvGraphicFramePr>
          <p:nvPr>
            <p:extLst>
              <p:ext uri="{D42A27DB-BD31-4B8C-83A1-F6EECF244321}">
                <p14:modId xmlns:p14="http://schemas.microsoft.com/office/powerpoint/2010/main" val="3320308035"/>
              </p:ext>
            </p:extLst>
          </p:nvPr>
        </p:nvGraphicFramePr>
        <p:xfrm>
          <a:off x="456942" y="1569313"/>
          <a:ext cx="6604555" cy="4798220"/>
        </p:xfrm>
        <a:graphic>
          <a:graphicData uri="http://schemas.openxmlformats.org/drawingml/2006/table">
            <a:tbl>
              <a:tblPr firstRow="1" bandRow="1">
                <a:tableStyleId>{5C22544A-7EE6-4342-B048-85BDC9FD1C3A}</a:tableStyleId>
              </a:tblPr>
              <a:tblGrid>
                <a:gridCol w="1786759">
                  <a:extLst>
                    <a:ext uri="{9D8B030D-6E8A-4147-A177-3AD203B41FA5}">
                      <a16:colId xmlns:a16="http://schemas.microsoft.com/office/drawing/2014/main" val="2563830843"/>
                    </a:ext>
                  </a:extLst>
                </a:gridCol>
                <a:gridCol w="2262879">
                  <a:extLst>
                    <a:ext uri="{9D8B030D-6E8A-4147-A177-3AD203B41FA5}">
                      <a16:colId xmlns:a16="http://schemas.microsoft.com/office/drawing/2014/main" val="4143280105"/>
                    </a:ext>
                  </a:extLst>
                </a:gridCol>
                <a:gridCol w="2554917">
                  <a:extLst>
                    <a:ext uri="{9D8B030D-6E8A-4147-A177-3AD203B41FA5}">
                      <a16:colId xmlns:a16="http://schemas.microsoft.com/office/drawing/2014/main" val="3945353446"/>
                    </a:ext>
                  </a:extLst>
                </a:gridCol>
              </a:tblGrid>
              <a:tr h="378620">
                <a:tc>
                  <a:txBody>
                    <a:bodyPr/>
                    <a:lstStyle/>
                    <a:p>
                      <a:pPr algn="ctr"/>
                      <a:r>
                        <a:rPr lang="en-US" sz="1400"/>
                        <a:t>Requirement</a:t>
                      </a:r>
                    </a:p>
                  </a:txBody>
                  <a:tcPr/>
                </a:tc>
                <a:tc>
                  <a:txBody>
                    <a:bodyPr/>
                    <a:lstStyle/>
                    <a:p>
                      <a:pPr algn="ctr"/>
                      <a:r>
                        <a:rPr lang="en-US" sz="1400"/>
                        <a:t>Accept</a:t>
                      </a:r>
                    </a:p>
                  </a:txBody>
                  <a:tcPr/>
                </a:tc>
                <a:tc>
                  <a:txBody>
                    <a:bodyPr/>
                    <a:lstStyle/>
                    <a:p>
                      <a:pPr algn="ctr"/>
                      <a:r>
                        <a:rPr lang="en-US" sz="1400"/>
                        <a:t>Reject</a:t>
                      </a:r>
                    </a:p>
                  </a:txBody>
                  <a:tcPr/>
                </a:tc>
                <a:extLst>
                  <a:ext uri="{0D108BD9-81ED-4DB2-BD59-A6C34878D82A}">
                    <a16:rowId xmlns:a16="http://schemas.microsoft.com/office/drawing/2014/main" val="536575175"/>
                  </a:ext>
                </a:extLst>
              </a:tr>
              <a:tr h="138245">
                <a:tc>
                  <a:txBody>
                    <a:bodyPr/>
                    <a:lstStyle/>
                    <a:p>
                      <a:r>
                        <a:rPr lang="en-US" sz="1400" b="0" i="0" u="none" strike="noStrike" kern="1200" baseline="0">
                          <a:solidFill>
                            <a:schemeClr val="dk1"/>
                          </a:solidFill>
                          <a:latin typeface="+mn-lt"/>
                          <a:ea typeface="+mn-ea"/>
                          <a:cs typeface="+mn-cs"/>
                        </a:rPr>
                        <a:t>Active </a:t>
                      </a:r>
                      <a:r>
                        <a:rPr lang="en-US" sz="1400" b="1" i="0" u="none" strike="noStrike" kern="1200" baseline="0">
                          <a:solidFill>
                            <a:schemeClr val="dk1"/>
                          </a:solidFill>
                          <a:latin typeface="+mn-lt"/>
                          <a:ea typeface="+mn-ea"/>
                          <a:cs typeface="+mn-cs"/>
                        </a:rPr>
                        <a:t>www.sam.gov </a:t>
                      </a:r>
                      <a:r>
                        <a:rPr lang="en-US" sz="1400" b="0" i="0" u="none" strike="noStrike" kern="1200" baseline="0">
                          <a:solidFill>
                            <a:schemeClr val="dk1"/>
                          </a:solidFill>
                          <a:latin typeface="+mn-lt"/>
                          <a:ea typeface="+mn-ea"/>
                          <a:cs typeface="+mn-cs"/>
                        </a:rPr>
                        <a:t>account through</a:t>
                      </a:r>
                    </a:p>
                    <a:p>
                      <a:r>
                        <a:rPr lang="en-US" sz="1400" b="1" i="0" u="none" strike="noStrike" kern="1200" baseline="0">
                          <a:solidFill>
                            <a:srgbClr val="FF0000"/>
                          </a:solidFill>
                          <a:latin typeface="+mn-lt"/>
                          <a:ea typeface="+mn-ea"/>
                          <a:cs typeface="+mn-cs"/>
                        </a:rPr>
                        <a:t>November 13, 2023</a:t>
                      </a:r>
                      <a:endParaRPr lang="en-US" sz="1400" b="0" i="0" u="none" strike="noStrike" kern="1200" baseline="0">
                        <a:solidFill>
                          <a:srgbClr val="FF0000"/>
                        </a:solidFill>
                        <a:latin typeface="+mn-lt"/>
                        <a:ea typeface="+mn-ea"/>
                        <a:cs typeface="+mn-cs"/>
                      </a:endParaRPr>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The account is active and matches the applying entity’s info</a:t>
                      </a:r>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Inactive/expired account</a:t>
                      </a:r>
                    </a:p>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Account is being updated, but is in “processing” status</a:t>
                      </a:r>
                    </a:p>
                  </a:txBody>
                  <a:tcPr/>
                </a:tc>
                <a:extLst>
                  <a:ext uri="{0D108BD9-81ED-4DB2-BD59-A6C34878D82A}">
                    <a16:rowId xmlns:a16="http://schemas.microsoft.com/office/drawing/2014/main" val="2315927271"/>
                  </a:ext>
                </a:extLst>
              </a:tr>
              <a:tr h="314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dk1"/>
                          </a:solidFill>
                          <a:latin typeface="+mn-lt"/>
                          <a:ea typeface="+mn-ea"/>
                          <a:cs typeface="+mn-cs"/>
                        </a:rPr>
                        <a:t>Obtain a </a:t>
                      </a:r>
                      <a:r>
                        <a:rPr lang="en-US" sz="1400" b="1" i="0" u="none" strike="noStrike" kern="1200" baseline="0">
                          <a:solidFill>
                            <a:schemeClr val="dk1"/>
                          </a:solidFill>
                          <a:latin typeface="+mn-lt"/>
                          <a:ea typeface="+mn-ea"/>
                          <a:cs typeface="+mn-cs"/>
                        </a:rPr>
                        <a:t>Unique Entity Identifier (UEI) </a:t>
                      </a:r>
                      <a:r>
                        <a:rPr lang="en-US" sz="1400" b="0" i="0" u="none" strike="noStrike" kern="1200" baseline="0">
                          <a:solidFill>
                            <a:schemeClr val="dk1"/>
                          </a:solidFill>
                          <a:latin typeface="+mn-lt"/>
                          <a:ea typeface="+mn-ea"/>
                          <a:cs typeface="+mn-cs"/>
                        </a:rPr>
                        <a:t>generated in </a:t>
                      </a:r>
                      <a:r>
                        <a:rPr lang="en-US" sz="1400" b="0" i="0" u="none" strike="noStrike" kern="1200" baseline="0">
                          <a:solidFill>
                            <a:schemeClr val="dk1"/>
                          </a:solidFill>
                          <a:latin typeface="+mn-lt"/>
                          <a:ea typeface="+mn-ea"/>
                          <a:cs typeface="+mn-cs"/>
                          <a:hlinkClick r:id="rId5"/>
                        </a:rPr>
                        <a:t>http://www.sam.gov/</a:t>
                      </a:r>
                      <a:endParaRPr lang="en-US" sz="1400" b="0" i="0" u="none" strike="noStrike" kern="1200" baseline="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The same UEI must be used on future applications</a:t>
                      </a:r>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Another organization’s/ department’s UEI is listed on the Standard Form 424</a:t>
                      </a:r>
                    </a:p>
                  </a:txBody>
                  <a:tcPr/>
                </a:tc>
                <a:extLst>
                  <a:ext uri="{0D108BD9-81ED-4DB2-BD59-A6C34878D82A}">
                    <a16:rowId xmlns:a16="http://schemas.microsoft.com/office/drawing/2014/main" val="2176765044"/>
                  </a:ext>
                </a:extLst>
              </a:tr>
              <a:tr h="368240">
                <a:tc>
                  <a:txBody>
                    <a:bodyPr/>
                    <a:lstStyle/>
                    <a:p>
                      <a:pPr marL="0" marR="0" lvl="0" indent="0" algn="l" rtl="0" eaLnBrk="1" fontAlgn="auto" latinLnBrk="0" hangingPunct="1">
                        <a:lnSpc>
                          <a:spcPct val="100000"/>
                        </a:lnSpc>
                        <a:spcBef>
                          <a:spcPts val="0"/>
                        </a:spcBef>
                        <a:spcAft>
                          <a:spcPts val="0"/>
                        </a:spcAft>
                        <a:buClrTx/>
                        <a:buSzTx/>
                        <a:buFontTx/>
                        <a:buNone/>
                      </a:pPr>
                      <a:r>
                        <a:rPr lang="en-US" sz="1400" b="0" i="0" u="none" strike="noStrike" kern="1200" baseline="0">
                          <a:solidFill>
                            <a:schemeClr val="dk1"/>
                          </a:solidFill>
                          <a:latin typeface="+mn-lt"/>
                          <a:ea typeface="+mn-ea"/>
                          <a:cs typeface="+mn-cs"/>
                        </a:rPr>
                        <a:t>Active </a:t>
                      </a:r>
                      <a:r>
                        <a:rPr lang="en-US" sz="1400" b="1" i="0" u="none" strike="noStrike" kern="1200" baseline="0">
                          <a:solidFill>
                            <a:schemeClr val="dk1"/>
                          </a:solidFill>
                          <a:latin typeface="+mn-lt"/>
                          <a:ea typeface="+mn-ea"/>
                          <a:cs typeface="+mn-cs"/>
                        </a:rPr>
                        <a:t>www.grants.gov                </a:t>
                      </a:r>
                      <a:r>
                        <a:rPr lang="en-US" sz="1400" b="0" i="0" u="none" strike="noStrike" kern="1200" baseline="0">
                          <a:solidFill>
                            <a:schemeClr val="dk1"/>
                          </a:solidFill>
                          <a:latin typeface="+mn-lt"/>
                          <a:ea typeface="+mn-ea"/>
                          <a:cs typeface="+mn-cs"/>
                        </a:rPr>
                        <a:t>account	</a:t>
                      </a:r>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Associated with same, correct UEI number</a:t>
                      </a:r>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Application is not submitted through Grants.gov solely due to an incomplete registration/inactive account</a:t>
                      </a:r>
                    </a:p>
                  </a:txBody>
                  <a:tcPr/>
                </a:tc>
                <a:extLst>
                  <a:ext uri="{0D108BD9-81ED-4DB2-BD59-A6C34878D82A}">
                    <a16:rowId xmlns:a16="http://schemas.microsoft.com/office/drawing/2014/main" val="1797513845"/>
                  </a:ext>
                </a:extLst>
              </a:tr>
              <a:tr h="183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a:solidFill>
                            <a:schemeClr val="dk1"/>
                          </a:solidFill>
                          <a:latin typeface="+mn-lt"/>
                          <a:ea typeface="+mn-ea"/>
                          <a:cs typeface="+mn-cs"/>
                        </a:rPr>
                        <a:t>Submission by the </a:t>
                      </a:r>
                      <a:r>
                        <a:rPr lang="en-US" sz="1400" b="1" i="0" u="none" strike="noStrike" kern="1200" baseline="0">
                          <a:solidFill>
                            <a:schemeClr val="dk1"/>
                          </a:solidFill>
                          <a:latin typeface="+mn-lt"/>
                          <a:ea typeface="+mn-ea"/>
                          <a:cs typeface="+mn-cs"/>
                        </a:rPr>
                        <a:t>Authorized Organization Representative </a:t>
                      </a:r>
                      <a:r>
                        <a:rPr lang="en-US" sz="1400" b="0" i="0" u="none" strike="noStrike" kern="1200" baseline="0">
                          <a:solidFill>
                            <a:schemeClr val="dk1"/>
                          </a:solidFill>
                          <a:latin typeface="+mn-lt"/>
                          <a:ea typeface="+mn-ea"/>
                          <a:cs typeface="+mn-cs"/>
                        </a:rPr>
                        <a:t>(AOR)	</a:t>
                      </a:r>
                    </a:p>
                    <a:p>
                      <a:endParaRPr lang="en-US" sz="1400"/>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Designated in Grants.gov by the E-business POC (listed in sam.gov) </a:t>
                      </a:r>
                    </a:p>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Has a Grants.gov account</a:t>
                      </a:r>
                    </a:p>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Submits the application in Grants.gov</a:t>
                      </a:r>
                    </a:p>
                  </a:txBody>
                  <a:tcPr/>
                </a:tc>
                <a:tc>
                  <a:txBody>
                    <a:bodyPr/>
                    <a:lstStyle/>
                    <a:p>
                      <a:pPr marL="285750" indent="-285750">
                        <a:buFont typeface="Arial" panose="020B0604020202020204" pitchFamily="34" charset="0"/>
                        <a:buChar char="•"/>
                      </a:pPr>
                      <a:r>
                        <a:rPr lang="en-US" sz="1400" b="0" i="0" u="none" strike="noStrike" kern="1200" baseline="0">
                          <a:solidFill>
                            <a:schemeClr val="dk1"/>
                          </a:solidFill>
                          <a:latin typeface="+mn-lt"/>
                          <a:ea typeface="+mn-ea"/>
                          <a:cs typeface="+mn-cs"/>
                        </a:rPr>
                        <a:t>Someone other than the designated AOR submits the application</a:t>
                      </a:r>
                    </a:p>
                    <a:p>
                      <a:r>
                        <a:rPr lang="en-US" sz="1400" b="0" i="0" u="none" strike="noStrike" kern="1200" baseline="0">
                          <a:solidFill>
                            <a:schemeClr val="dk1"/>
                          </a:solidFill>
                          <a:latin typeface="+mn-lt"/>
                          <a:ea typeface="+mn-ea"/>
                          <a:cs typeface="+mn-cs"/>
                        </a:rPr>
                        <a:t>	</a:t>
                      </a:r>
                    </a:p>
                    <a:p>
                      <a:endParaRPr lang="en-US" sz="1400"/>
                    </a:p>
                  </a:txBody>
                  <a:tcPr/>
                </a:tc>
                <a:extLst>
                  <a:ext uri="{0D108BD9-81ED-4DB2-BD59-A6C34878D82A}">
                    <a16:rowId xmlns:a16="http://schemas.microsoft.com/office/drawing/2014/main" val="2847595980"/>
                  </a:ext>
                </a:extLst>
              </a:tr>
            </a:tbl>
          </a:graphicData>
        </a:graphic>
      </p:graphicFrame>
      <p:pic>
        <p:nvPicPr>
          <p:cNvPr id="7" name="Picture 6">
            <a:extLst>
              <a:ext uri="{FF2B5EF4-FFF2-40B4-BE49-F238E27FC236}">
                <a16:creationId xmlns:a16="http://schemas.microsoft.com/office/drawing/2014/main" id="{390575A1-13D6-4ED7-BE90-65B05845CADE}"/>
              </a:ext>
            </a:extLst>
          </p:cNvPr>
          <p:cNvPicPr>
            <a:picLocks noChangeAspect="1"/>
          </p:cNvPicPr>
          <p:nvPr/>
        </p:nvPicPr>
        <p:blipFill>
          <a:blip r:embed="rId6"/>
          <a:stretch>
            <a:fillRect/>
          </a:stretch>
        </p:blipFill>
        <p:spPr>
          <a:xfrm>
            <a:off x="3717180" y="1602365"/>
            <a:ext cx="287775" cy="302609"/>
          </a:xfrm>
          <a:prstGeom prst="rect">
            <a:avLst/>
          </a:prstGeom>
        </p:spPr>
      </p:pic>
      <p:pic>
        <p:nvPicPr>
          <p:cNvPr id="8" name="Picture 7">
            <a:extLst>
              <a:ext uri="{FF2B5EF4-FFF2-40B4-BE49-F238E27FC236}">
                <a16:creationId xmlns:a16="http://schemas.microsoft.com/office/drawing/2014/main" id="{DC719FD0-4A36-4A66-8D43-A5777D30FB62}"/>
              </a:ext>
            </a:extLst>
          </p:cNvPr>
          <p:cNvPicPr>
            <a:picLocks noChangeAspect="1"/>
          </p:cNvPicPr>
          <p:nvPr/>
        </p:nvPicPr>
        <p:blipFill>
          <a:blip r:embed="rId7"/>
          <a:stretch>
            <a:fillRect/>
          </a:stretch>
        </p:blipFill>
        <p:spPr>
          <a:xfrm>
            <a:off x="6097076" y="1600843"/>
            <a:ext cx="299612" cy="302609"/>
          </a:xfrm>
          <a:prstGeom prst="rect">
            <a:avLst/>
          </a:prstGeom>
        </p:spPr>
      </p:pic>
      <p:sp>
        <p:nvSpPr>
          <p:cNvPr id="5" name="Slide Number Placeholder 3">
            <a:extLst>
              <a:ext uri="{FF2B5EF4-FFF2-40B4-BE49-F238E27FC236}">
                <a16:creationId xmlns:a16="http://schemas.microsoft.com/office/drawing/2014/main" id="{3D938A0A-89E7-2C0C-3CF4-56EC536B2C0A}"/>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19</a:t>
            </a:fld>
            <a:endParaRPr lang="en-US"/>
          </a:p>
        </p:txBody>
      </p:sp>
    </p:spTree>
    <p:extLst>
      <p:ext uri="{BB962C8B-B14F-4D97-AF65-F5344CB8AC3E}">
        <p14:creationId xmlns:p14="http://schemas.microsoft.com/office/powerpoint/2010/main" val="134548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C4D2B2D-57B2-48DF-BA54-3D696C81851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0F0D26-A9F9-4179-A06C-500EAE34A3CA}"/>
              </a:ext>
            </a:extLst>
          </p:cNvPr>
          <p:cNvSpPr>
            <a:spLocks noGrp="1"/>
          </p:cNvSpPr>
          <p:nvPr>
            <p:ph type="ctrTitle"/>
          </p:nvPr>
        </p:nvSpPr>
        <p:spPr>
          <a:xfrm>
            <a:off x="91440" y="591079"/>
            <a:ext cx="8961120" cy="1227150"/>
          </a:xfrm>
        </p:spPr>
        <p:txBody>
          <a:bodyPr>
            <a:noAutofit/>
          </a:bodyPr>
          <a:lstStyle/>
          <a:p>
            <a:endParaRPr lang="en-US" sz="3200">
              <a:latin typeface="Times New Roman"/>
              <a:cs typeface="Times New Roman"/>
            </a:endParaRPr>
          </a:p>
          <a:p>
            <a:r>
              <a:rPr lang="en-US" sz="3200" b="1">
                <a:latin typeface="Segoe UI Semilight"/>
                <a:cs typeface="Segoe UI Semilight"/>
              </a:rPr>
              <a:t>FY24 Guidelines for Technical Assistance to Tribal Nations and Entities Addressing Brownfields Grant</a:t>
            </a:r>
            <a:endParaRPr lang="en-US" sz="3200" b="1"/>
          </a:p>
        </p:txBody>
      </p:sp>
      <p:sp>
        <p:nvSpPr>
          <p:cNvPr id="3" name="Subtitle 2">
            <a:extLst>
              <a:ext uri="{FF2B5EF4-FFF2-40B4-BE49-F238E27FC236}">
                <a16:creationId xmlns:a16="http://schemas.microsoft.com/office/drawing/2014/main" id="{F089E1DB-B32C-404C-9D63-E0745BB1B19B}"/>
              </a:ext>
            </a:extLst>
          </p:cNvPr>
          <p:cNvSpPr>
            <a:spLocks noGrp="1"/>
          </p:cNvSpPr>
          <p:nvPr>
            <p:ph type="subTitle" idx="1"/>
          </p:nvPr>
        </p:nvSpPr>
        <p:spPr>
          <a:xfrm>
            <a:off x="849411" y="2128562"/>
            <a:ext cx="8203149" cy="670908"/>
          </a:xfrm>
        </p:spPr>
        <p:txBody>
          <a:bodyPr vert="horz" lIns="91440" tIns="45720" rIns="91440" bIns="45720" rtlCol="0" anchor="t">
            <a:normAutofit fontScale="25000" lnSpcReduction="20000"/>
          </a:bodyPr>
          <a:lstStyle/>
          <a:p>
            <a:r>
              <a:rPr lang="en-US" sz="10000"/>
              <a:t>EPA Office of Brownfields and Land Revitalization</a:t>
            </a:r>
          </a:p>
          <a:p>
            <a:r>
              <a:rPr lang="en-US" sz="9200"/>
              <a:t>September 11, 2023</a:t>
            </a:r>
            <a:endParaRPr lang="en-US" sz="9200">
              <a:cs typeface="Calibri"/>
            </a:endParaRPr>
          </a:p>
        </p:txBody>
      </p:sp>
    </p:spTree>
    <p:extLst>
      <p:ext uri="{BB962C8B-B14F-4D97-AF65-F5344CB8AC3E}">
        <p14:creationId xmlns:p14="http://schemas.microsoft.com/office/powerpoint/2010/main" val="925080617"/>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1B9F9C-E685-495C-B458-D53E1C59E28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E8A040-32C0-4C4B-A688-A633BBD252F4}"/>
              </a:ext>
            </a:extLst>
          </p:cNvPr>
          <p:cNvSpPr>
            <a:spLocks noGrp="1"/>
          </p:cNvSpPr>
          <p:nvPr>
            <p:ph type="title"/>
          </p:nvPr>
        </p:nvSpPr>
        <p:spPr>
          <a:xfrm>
            <a:off x="464367" y="195926"/>
            <a:ext cx="8650012" cy="1325563"/>
          </a:xfrm>
        </p:spPr>
        <p:txBody>
          <a:bodyPr>
            <a:normAutofit/>
          </a:bodyPr>
          <a:lstStyle/>
          <a:p>
            <a:r>
              <a:rPr lang="en-US" sz="3600" b="1">
                <a:latin typeface="Calibri"/>
                <a:cs typeface="Segoe UI Semilight"/>
              </a:rPr>
              <a:t>Your www.grants.gov Application Package</a:t>
            </a:r>
            <a:endParaRPr lang="en-US" sz="3600">
              <a:latin typeface="Calibri"/>
              <a:cs typeface="Segoe UI Semilight"/>
            </a:endParaRPr>
          </a:p>
        </p:txBody>
      </p:sp>
      <p:sp>
        <p:nvSpPr>
          <p:cNvPr id="4" name="Rectangle 5">
            <a:extLst>
              <a:ext uri="{FF2B5EF4-FFF2-40B4-BE49-F238E27FC236}">
                <a16:creationId xmlns:a16="http://schemas.microsoft.com/office/drawing/2014/main" id="{DB0AF960-AD0D-4E3C-919B-B0E4DABC977E}"/>
              </a:ext>
            </a:extLst>
          </p:cNvPr>
          <p:cNvSpPr txBox="1">
            <a:spLocks noChangeArrowheads="1"/>
          </p:cNvSpPr>
          <p:nvPr/>
        </p:nvSpPr>
        <p:spPr>
          <a:xfrm>
            <a:off x="218836" y="1518978"/>
            <a:ext cx="5265310" cy="3836794"/>
          </a:xfrm>
          <a:prstGeom prst="rect">
            <a:avLst/>
          </a:prstGeom>
          <a:solidFill>
            <a:schemeClr val="accent6">
              <a:lumMod val="40000"/>
              <a:lumOff val="6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1" rIns="68580" bIns="34291" rtlCol="0" anchor="t">
            <a:noAutofit/>
          </a:bodyPr>
          <a:lstStyle/>
          <a:p>
            <a:pPr defTabSz="914377">
              <a:spcAft>
                <a:spcPts val="600"/>
              </a:spcAft>
            </a:pPr>
            <a:r>
              <a:rPr lang="en-US" sz="1700" b="1" u="sng" dirty="0">
                <a:latin typeface="Calibri"/>
                <a:cs typeface="Calibri"/>
              </a:rPr>
              <a:t>REQUIRED FORMS</a:t>
            </a:r>
          </a:p>
          <a:p>
            <a:pPr defTabSz="914377">
              <a:spcAft>
                <a:spcPts val="800"/>
              </a:spcAft>
            </a:pPr>
            <a:r>
              <a:rPr lang="en-US" sz="1500" dirty="0">
                <a:latin typeface="Calibri"/>
                <a:cs typeface="Calibri"/>
              </a:rPr>
              <a:t>1</a:t>
            </a:r>
            <a:r>
              <a:rPr lang="en-US" sz="1500" b="1" dirty="0">
                <a:latin typeface="Calibri"/>
                <a:cs typeface="Calibri"/>
              </a:rPr>
              <a:t>. Application for Federal Assistance </a:t>
            </a:r>
            <a:r>
              <a:rPr lang="en-US" sz="1500" dirty="0">
                <a:latin typeface="Calibri"/>
                <a:cs typeface="Calibri"/>
              </a:rPr>
              <a:t>(SF-424)</a:t>
            </a:r>
          </a:p>
          <a:p>
            <a:pPr marL="287020" indent="-287020" defTabSz="914377">
              <a:spcAft>
                <a:spcPts val="800"/>
              </a:spcAft>
            </a:pPr>
            <a:r>
              <a:rPr lang="en-US" sz="1500" dirty="0">
                <a:latin typeface="Calibri"/>
                <a:cs typeface="Calibri"/>
              </a:rPr>
              <a:t>2. </a:t>
            </a:r>
            <a:r>
              <a:rPr lang="en-US" sz="1500" b="1" dirty="0">
                <a:latin typeface="Calibri"/>
                <a:cs typeface="Calibri"/>
              </a:rPr>
              <a:t>Budget Information for Non-Construction Programs </a:t>
            </a:r>
            <a:r>
              <a:rPr lang="en-US" sz="1500" dirty="0">
                <a:latin typeface="Calibri"/>
                <a:cs typeface="Calibri"/>
              </a:rPr>
              <a:t>(SF-424 A)</a:t>
            </a:r>
          </a:p>
          <a:p>
            <a:pPr marL="233045" indent="-233045" defTabSz="914377">
              <a:spcAft>
                <a:spcPts val="800"/>
              </a:spcAft>
            </a:pPr>
            <a:r>
              <a:rPr lang="en-US" sz="1500" dirty="0">
                <a:latin typeface="Calibri"/>
                <a:cs typeface="Calibri"/>
              </a:rPr>
              <a:t>3. </a:t>
            </a:r>
            <a:r>
              <a:rPr lang="en-US" sz="1500" b="1" dirty="0">
                <a:latin typeface="Calibri"/>
                <a:cs typeface="Calibri"/>
              </a:rPr>
              <a:t>Preaward Compliance Review Report </a:t>
            </a:r>
            <a:r>
              <a:rPr lang="en-US" sz="1500" dirty="0">
                <a:latin typeface="Calibri"/>
                <a:cs typeface="Calibri"/>
              </a:rPr>
              <a:t>(EPA Form 4700-4)</a:t>
            </a:r>
          </a:p>
          <a:p>
            <a:pPr marL="233045" indent="-233045" defTabSz="914377">
              <a:spcAft>
                <a:spcPts val="800"/>
              </a:spcAft>
            </a:pPr>
            <a:r>
              <a:rPr lang="en-US" sz="1500" dirty="0">
                <a:latin typeface="Calibri"/>
                <a:cs typeface="Calibri"/>
              </a:rPr>
              <a:t>	[Guidance on how to complete this form is available at </a:t>
            </a:r>
            <a:r>
              <a:rPr lang="en-US" sz="1500" dirty="0">
                <a:latin typeface="Calibri"/>
                <a:cs typeface="Calibri"/>
                <a:hlinkClick r:id="rId3">
                  <a:extLst>
                    <a:ext uri="{A12FA001-AC4F-418D-AE19-62706E023703}">
                      <ahyp:hlinkClr xmlns:ahyp="http://schemas.microsoft.com/office/drawing/2018/hyperlinkcolor" val="tx"/>
                    </a:ext>
                  </a:extLst>
                </a:hlinkClick>
              </a:rPr>
              <a:t>www.epa.gov/grants/tips-completing-epa-form-4700-4</a:t>
            </a:r>
            <a:r>
              <a:rPr lang="en-US" sz="1500" dirty="0">
                <a:latin typeface="Calibri"/>
                <a:cs typeface="Calibri"/>
              </a:rPr>
              <a:t>.]</a:t>
            </a:r>
          </a:p>
          <a:p>
            <a:pPr defTabSz="914377">
              <a:spcAft>
                <a:spcPts val="800"/>
              </a:spcAft>
            </a:pPr>
            <a:r>
              <a:rPr lang="en-US" sz="1500" dirty="0">
                <a:latin typeface="Calibri"/>
                <a:cs typeface="Calibri"/>
              </a:rPr>
              <a:t>4. </a:t>
            </a:r>
            <a:r>
              <a:rPr lang="en-US" sz="1500" b="1" dirty="0">
                <a:latin typeface="Calibri"/>
                <a:cs typeface="Calibri"/>
              </a:rPr>
              <a:t>EPA Key Contacts </a:t>
            </a:r>
            <a:r>
              <a:rPr lang="en-US" sz="1500" dirty="0">
                <a:latin typeface="Calibri"/>
                <a:cs typeface="Calibri"/>
              </a:rPr>
              <a:t>(Form 5700-54)</a:t>
            </a:r>
          </a:p>
          <a:p>
            <a:pPr marL="291465" indent="-291465" defTabSz="914377"/>
            <a:r>
              <a:rPr lang="en-US" sz="1500" dirty="0">
                <a:latin typeface="Calibri"/>
                <a:cs typeface="Calibri"/>
              </a:rPr>
              <a:t>5. </a:t>
            </a:r>
            <a:r>
              <a:rPr lang="en-US" sz="1500" b="1" dirty="0">
                <a:latin typeface="Calibri"/>
                <a:cs typeface="Calibri"/>
              </a:rPr>
              <a:t>Project Narrative Attachment Forms</a:t>
            </a:r>
            <a:r>
              <a:rPr lang="en-US" sz="1500" dirty="0">
                <a:latin typeface="Calibri"/>
                <a:cs typeface="Calibri"/>
              </a:rPr>
              <a:t>, as one file, and include:</a:t>
            </a:r>
          </a:p>
          <a:p>
            <a:pPr marL="799465" lvl="1" indent="-342265" defTabSz="914377">
              <a:buFont typeface="Wingdings" panose="05000000000000000000" pitchFamily="2" charset="2"/>
              <a:buChar char="ü"/>
            </a:pPr>
            <a:r>
              <a:rPr lang="en-US" sz="1500" dirty="0">
                <a:latin typeface="Calibri"/>
                <a:cs typeface="Calibri"/>
              </a:rPr>
              <a:t>Narrative Information Sheet</a:t>
            </a:r>
          </a:p>
          <a:p>
            <a:pPr marL="799465" lvl="1" indent="-342265" defTabSz="914377">
              <a:buFont typeface="Wingdings" panose="05000000000000000000" pitchFamily="2" charset="2"/>
              <a:buChar char="ü"/>
            </a:pPr>
            <a:r>
              <a:rPr lang="en-US" sz="1500" dirty="0">
                <a:latin typeface="Calibri"/>
                <a:cs typeface="Calibri"/>
              </a:rPr>
              <a:t>Responses to Threshold Criteria</a:t>
            </a:r>
            <a:endParaRPr lang="en-US" sz="1500" kern="0" dirty="0">
              <a:latin typeface="Calibri"/>
              <a:cs typeface="Calibri"/>
            </a:endParaRPr>
          </a:p>
          <a:p>
            <a:pPr marL="1256665" lvl="2" indent="-342265" defTabSz="914377">
              <a:buFont typeface="Wingdings" panose="05000000000000000000" pitchFamily="2" charset="2"/>
              <a:buChar char="ü"/>
            </a:pPr>
            <a:r>
              <a:rPr lang="en-US" sz="1500" dirty="0">
                <a:latin typeface="Calibri"/>
                <a:cs typeface="Calibri"/>
              </a:rPr>
              <a:t>Required Attachments (as applicable)</a:t>
            </a:r>
            <a:endParaRPr lang="en-US" sz="1500" kern="0" dirty="0">
              <a:latin typeface="Calibri"/>
              <a:cs typeface="Calibri"/>
            </a:endParaRPr>
          </a:p>
          <a:p>
            <a:pPr marL="799465" lvl="1" indent="-342265" defTabSz="914377">
              <a:buFont typeface="Wingdings" panose="05000000000000000000" pitchFamily="2" charset="2"/>
              <a:buChar char="ü"/>
            </a:pPr>
            <a:r>
              <a:rPr lang="en-US" sz="1500" dirty="0">
                <a:latin typeface="Calibri"/>
                <a:cs typeface="Calibri"/>
              </a:rPr>
              <a:t>Narrative (responses to ranking criteria)</a:t>
            </a:r>
          </a:p>
          <a:p>
            <a:pPr marL="1256665" lvl="2" indent="-342265" defTabSz="914377">
              <a:buFont typeface="Wingdings" panose="05000000000000000000" pitchFamily="2" charset="2"/>
              <a:buChar char="ü"/>
            </a:pPr>
            <a:r>
              <a:rPr lang="en-US" sz="1500" dirty="0">
                <a:latin typeface="Calibri"/>
                <a:cs typeface="Calibri"/>
              </a:rPr>
              <a:t>Milestones Schedule</a:t>
            </a:r>
          </a:p>
        </p:txBody>
      </p:sp>
      <p:sp>
        <p:nvSpPr>
          <p:cNvPr id="5" name="Rectangle 5">
            <a:extLst>
              <a:ext uri="{FF2B5EF4-FFF2-40B4-BE49-F238E27FC236}">
                <a16:creationId xmlns:a16="http://schemas.microsoft.com/office/drawing/2014/main" id="{22DF0227-0F9A-4BF0-B947-29E44DE56F23}"/>
              </a:ext>
            </a:extLst>
          </p:cNvPr>
          <p:cNvSpPr txBox="1">
            <a:spLocks noChangeArrowheads="1"/>
          </p:cNvSpPr>
          <p:nvPr/>
        </p:nvSpPr>
        <p:spPr>
          <a:xfrm>
            <a:off x="5555965" y="1518976"/>
            <a:ext cx="3369200" cy="2286670"/>
          </a:xfrm>
          <a:prstGeom prst="rect">
            <a:avLst/>
          </a:prstGeom>
          <a:solidFill>
            <a:schemeClr val="accent6">
              <a:lumMod val="40000"/>
              <a:lumOff val="6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1" rIns="68580" bIns="34291" rtlCol="0" anchor="t">
            <a:noAutofit/>
          </a:bodyPr>
          <a:lstStyle/>
          <a:p>
            <a:pPr defTabSz="914377">
              <a:spcAft>
                <a:spcPts val="600"/>
              </a:spcAft>
            </a:pPr>
            <a:r>
              <a:rPr lang="en-US" sz="1700" b="1" u="sng" kern="0">
                <a:latin typeface="Calibri"/>
                <a:cs typeface="Calibri"/>
                <a:sym typeface="Arial" charset="0"/>
              </a:rPr>
              <a:t>OPTIONAL FORMS</a:t>
            </a:r>
            <a:endParaRPr lang="en-US" sz="1700" b="1" u="sng" kern="0">
              <a:latin typeface="Calibri"/>
              <a:cs typeface="Calibri"/>
            </a:endParaRPr>
          </a:p>
          <a:p>
            <a:pPr marL="174625" indent="-174625" defTabSz="914377">
              <a:spcAft>
                <a:spcPts val="1200"/>
              </a:spcAft>
            </a:pPr>
            <a:r>
              <a:rPr lang="en-US" sz="1500">
                <a:latin typeface="Calibri"/>
                <a:cs typeface="Calibri"/>
              </a:rPr>
              <a:t>1. </a:t>
            </a:r>
            <a:r>
              <a:rPr lang="en-US" sz="1500" b="1">
                <a:latin typeface="Calibri"/>
                <a:cs typeface="Calibri"/>
              </a:rPr>
              <a:t>Grants.gov Lobbying Form </a:t>
            </a:r>
            <a:r>
              <a:rPr lang="en-US" sz="1500">
                <a:latin typeface="Calibri"/>
                <a:cs typeface="Calibri"/>
              </a:rPr>
              <a:t>– To be submitted by applicants requesting </a:t>
            </a:r>
            <a:r>
              <a:rPr lang="en-US" sz="1500" u="sng">
                <a:latin typeface="Calibri"/>
                <a:cs typeface="Calibri"/>
              </a:rPr>
              <a:t>more than</a:t>
            </a:r>
            <a:r>
              <a:rPr lang="en-US" sz="1500">
                <a:latin typeface="Calibri"/>
                <a:cs typeface="Calibri"/>
              </a:rPr>
              <a:t> $100,000 of EPA grant funding.</a:t>
            </a:r>
          </a:p>
          <a:p>
            <a:pPr marL="174625" indent="-174625" defTabSz="914377">
              <a:spcAft>
                <a:spcPts val="600"/>
              </a:spcAft>
            </a:pPr>
            <a:r>
              <a:rPr lang="en-US" sz="1500">
                <a:latin typeface="Calibri"/>
                <a:cs typeface="Calibri"/>
              </a:rPr>
              <a:t>2. </a:t>
            </a:r>
            <a:r>
              <a:rPr lang="en-US" sz="1500" b="1">
                <a:latin typeface="Calibri"/>
                <a:cs typeface="Calibri"/>
              </a:rPr>
              <a:t>Negotiated/Proposed Indirect Cost Rate Agreement</a:t>
            </a:r>
            <a:r>
              <a:rPr lang="en-US" sz="1500">
                <a:latin typeface="Calibri"/>
                <a:cs typeface="Calibri"/>
              </a:rPr>
              <a:t> – submit using the Project Narrative Attachment Form. </a:t>
            </a:r>
          </a:p>
        </p:txBody>
      </p:sp>
      <p:sp>
        <p:nvSpPr>
          <p:cNvPr id="6" name="TextBox 5">
            <a:extLst>
              <a:ext uri="{FF2B5EF4-FFF2-40B4-BE49-F238E27FC236}">
                <a16:creationId xmlns:a16="http://schemas.microsoft.com/office/drawing/2014/main" id="{128D4A76-D188-4D1E-B6EE-1D39C9F261A7}"/>
              </a:ext>
            </a:extLst>
          </p:cNvPr>
          <p:cNvSpPr txBox="1"/>
          <p:nvPr/>
        </p:nvSpPr>
        <p:spPr>
          <a:xfrm>
            <a:off x="914400" y="5633925"/>
            <a:ext cx="7415660" cy="923330"/>
          </a:xfrm>
          <a:prstGeom prst="rect">
            <a:avLst/>
          </a:prstGeom>
          <a:noFill/>
        </p:spPr>
        <p:txBody>
          <a:bodyPr wrap="square" lIns="91440" tIns="45720" rIns="91440" bIns="45720" rtlCol="0" anchor="t">
            <a:spAutoFit/>
          </a:bodyPr>
          <a:lstStyle/>
          <a:p>
            <a:pPr algn="ctr" defTabSz="914377"/>
            <a:r>
              <a:rPr lang="en-US">
                <a:cs typeface="Calibri"/>
              </a:rPr>
              <a:t>A workplan </a:t>
            </a:r>
            <a:r>
              <a:rPr lang="en-US" u="sng">
                <a:cs typeface="Calibri"/>
              </a:rPr>
              <a:t>is not required</a:t>
            </a:r>
            <a:r>
              <a:rPr lang="en-US">
                <a:cs typeface="Calibri"/>
              </a:rPr>
              <a:t> at time of submission. The applicant that is selected for funding will negotiate a workplan with EPA before the cooperative agreement is awarded. </a:t>
            </a:r>
          </a:p>
        </p:txBody>
      </p:sp>
      <p:sp>
        <p:nvSpPr>
          <p:cNvPr id="7" name="Slide Number Placeholder 3">
            <a:extLst>
              <a:ext uri="{FF2B5EF4-FFF2-40B4-BE49-F238E27FC236}">
                <a16:creationId xmlns:a16="http://schemas.microsoft.com/office/drawing/2014/main" id="{408935C7-4CBD-6A1B-0784-47E25DEBE819}"/>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20</a:t>
            </a:fld>
            <a:endParaRPr lang="en-US"/>
          </a:p>
        </p:txBody>
      </p:sp>
      <p:sp>
        <p:nvSpPr>
          <p:cNvPr id="8" name="Rectangle 7">
            <a:extLst>
              <a:ext uri="{FF2B5EF4-FFF2-40B4-BE49-F238E27FC236}">
                <a16:creationId xmlns:a16="http://schemas.microsoft.com/office/drawing/2014/main" id="{32D320FB-C05F-37CA-D81A-B04108A8623F}"/>
              </a:ext>
            </a:extLst>
          </p:cNvPr>
          <p:cNvSpPr/>
          <p:nvPr/>
        </p:nvSpPr>
        <p:spPr>
          <a:xfrm>
            <a:off x="5539789" y="4137718"/>
            <a:ext cx="3464874" cy="881348"/>
          </a:xfrm>
          <a:prstGeom prst="rect">
            <a:avLst/>
          </a:prstGeom>
          <a:solidFill>
            <a:srgbClr val="FFFF99"/>
          </a:solidFill>
          <a:ln>
            <a:solidFill>
              <a:srgbClr val="0066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solidFill>
                  <a:srgbClr val="002060"/>
                </a:solidFill>
              </a:rPr>
              <a:t>EPA Forms can be found at: </a:t>
            </a:r>
            <a:r>
              <a:rPr lang="en-US" sz="1500" b="1">
                <a:solidFill>
                  <a:srgbClr val="002060"/>
                </a:solidFill>
                <a:hlinkClick r:id="rId4"/>
              </a:rPr>
              <a:t>www.epa.gov/grants/epa-grantee-forms</a:t>
            </a:r>
            <a:endParaRPr lang="en-US" sz="1500" b="1">
              <a:solidFill>
                <a:srgbClr val="002060"/>
              </a:solidFill>
            </a:endParaRPr>
          </a:p>
        </p:txBody>
      </p:sp>
    </p:spTree>
    <p:extLst>
      <p:ext uri="{BB962C8B-B14F-4D97-AF65-F5344CB8AC3E}">
        <p14:creationId xmlns:p14="http://schemas.microsoft.com/office/powerpoint/2010/main" val="306717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C50DB65-D2F7-480B-84FC-63953CCDADB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33E9F5-8892-4A5D-8546-7CD72980379D}"/>
              </a:ext>
            </a:extLst>
          </p:cNvPr>
          <p:cNvSpPr>
            <a:spLocks noGrp="1"/>
          </p:cNvSpPr>
          <p:nvPr>
            <p:ph type="title"/>
          </p:nvPr>
        </p:nvSpPr>
        <p:spPr>
          <a:xfrm>
            <a:off x="328108" y="237715"/>
            <a:ext cx="8487783" cy="1325563"/>
          </a:xfrm>
        </p:spPr>
        <p:txBody>
          <a:bodyPr>
            <a:normAutofit/>
          </a:bodyPr>
          <a:lstStyle/>
          <a:p>
            <a:r>
              <a:rPr lang="en-US" sz="3600" b="1">
                <a:latin typeface="Calibri"/>
                <a:cs typeface="Segoe UI Semilight"/>
              </a:rPr>
              <a:t>Exceptions to Applying </a:t>
            </a:r>
            <a:br>
              <a:rPr lang="en-US" sz="3600" b="1">
                <a:latin typeface="Calibri"/>
                <a:cs typeface="Segoe UI Semilight"/>
              </a:rPr>
            </a:br>
            <a:r>
              <a:rPr lang="en-US" sz="3600" b="1">
                <a:latin typeface="Calibri"/>
                <a:cs typeface="Segoe UI Semilight"/>
              </a:rPr>
              <a:t>through Grants.gov</a:t>
            </a:r>
            <a:endParaRPr lang="en-US" sz="3600">
              <a:latin typeface="Calibri"/>
              <a:cs typeface="Segoe UI Semilight"/>
            </a:endParaRPr>
          </a:p>
        </p:txBody>
      </p:sp>
      <p:sp>
        <p:nvSpPr>
          <p:cNvPr id="4" name="Content Placeholder 2">
            <a:extLst>
              <a:ext uri="{FF2B5EF4-FFF2-40B4-BE49-F238E27FC236}">
                <a16:creationId xmlns:a16="http://schemas.microsoft.com/office/drawing/2014/main" id="{72C9C23C-EAB2-4D73-8638-13D73A70A9EE}"/>
              </a:ext>
            </a:extLst>
          </p:cNvPr>
          <p:cNvSpPr txBox="1">
            <a:spLocks/>
          </p:cNvSpPr>
          <p:nvPr/>
        </p:nvSpPr>
        <p:spPr>
          <a:xfrm>
            <a:off x="328108" y="1563278"/>
            <a:ext cx="8487783" cy="5042474"/>
          </a:xfrm>
          <a:prstGeom prst="rect">
            <a:avLst/>
          </a:prstGeom>
        </p:spPr>
        <p:txBody>
          <a:bodyPr vert="horz" wrap="square" lIns="91440" tIns="45720" rIns="91440" bIns="45720" rtlCol="0" anchor="t">
            <a:noAutofit/>
          </a:bodyPr>
          <a:lstStyle>
            <a:lvl1pPr marL="288029" indent="-288029" algn="l" defTabSz="685783" rtl="0" eaLnBrk="1" latinLnBrk="0" hangingPunct="1">
              <a:lnSpc>
                <a:spcPct val="100000"/>
              </a:lnSpc>
              <a:spcBef>
                <a:spcPts val="750"/>
              </a:spcBef>
              <a:spcAft>
                <a:spcPts val="150"/>
              </a:spcAft>
              <a:buFont typeface="Franklin Gothic Book" panose="020B0503020102020204" pitchFamily="34" charset="0"/>
              <a:buChar char="■"/>
              <a:defRPr sz="1500" i="0" kern="1200" baseline="0">
                <a:solidFill>
                  <a:srgbClr val="002060"/>
                </a:solidFill>
                <a:latin typeface="Calibri" panose="020F0502020204030204" pitchFamily="34" charset="0"/>
                <a:ea typeface="+mn-ea"/>
                <a:cs typeface="+mn-cs"/>
              </a:defRPr>
            </a:lvl1pPr>
            <a:lvl2pPr marL="685783" indent="-288029" algn="l" defTabSz="685783" rtl="0" eaLnBrk="1" latinLnBrk="0" hangingPunct="1">
              <a:lnSpc>
                <a:spcPct val="94000"/>
              </a:lnSpc>
              <a:spcBef>
                <a:spcPts val="375"/>
              </a:spcBef>
              <a:spcAft>
                <a:spcPts val="150"/>
              </a:spcAft>
              <a:buFont typeface="Franklin Gothic Book" panose="020B0503020102020204" pitchFamily="34" charset="0"/>
              <a:buChar char="–"/>
              <a:defRPr sz="1500" i="0" kern="1200" baseline="0">
                <a:solidFill>
                  <a:srgbClr val="002060"/>
                </a:solidFill>
                <a:latin typeface="Calibri" panose="020F0502020204030204" pitchFamily="34" charset="0"/>
                <a:ea typeface="+mn-ea"/>
                <a:cs typeface="+mn-cs"/>
              </a:defRPr>
            </a:lvl2pPr>
            <a:lvl3pPr marL="1028675" indent="-288029" algn="l" defTabSz="685783" rtl="0" eaLnBrk="1" latinLnBrk="0" hangingPunct="1">
              <a:lnSpc>
                <a:spcPct val="94000"/>
              </a:lnSpc>
              <a:spcBef>
                <a:spcPts val="375"/>
              </a:spcBef>
              <a:spcAft>
                <a:spcPts val="150"/>
              </a:spcAft>
              <a:buSzPct val="75000"/>
              <a:buFont typeface="Wingdings" panose="05000000000000000000" pitchFamily="2" charset="2"/>
              <a:buChar char="q"/>
              <a:defRPr sz="1350" i="0" kern="1200" baseline="0">
                <a:solidFill>
                  <a:srgbClr val="002060"/>
                </a:solidFill>
                <a:latin typeface="Calibri" panose="020F0502020204030204" pitchFamily="34" charset="0"/>
                <a:ea typeface="+mn-ea"/>
                <a:cs typeface="+mn-cs"/>
              </a:defRPr>
            </a:lvl3pPr>
            <a:lvl4pPr marL="1371566" indent="-288029" algn="l" defTabSz="685783" rtl="0" eaLnBrk="1" latinLnBrk="0" hangingPunct="1">
              <a:lnSpc>
                <a:spcPct val="94000"/>
              </a:lnSpc>
              <a:spcBef>
                <a:spcPts val="375"/>
              </a:spcBef>
              <a:spcAft>
                <a:spcPts val="150"/>
              </a:spcAft>
              <a:buFont typeface="Franklin Gothic Book" panose="020B0503020102020204" pitchFamily="34" charset="0"/>
              <a:buChar char="–"/>
              <a:defRPr sz="1350" i="0" kern="1200" baseline="0">
                <a:solidFill>
                  <a:srgbClr val="002060"/>
                </a:solidFill>
                <a:latin typeface="Calibri" panose="020F0502020204030204" pitchFamily="34" charset="0"/>
                <a:ea typeface="+mn-ea"/>
                <a:cs typeface="+mn-cs"/>
              </a:defRPr>
            </a:lvl4pPr>
            <a:lvl5pPr marL="1714457" indent="-288029" algn="l" defTabSz="685783" rtl="0" eaLnBrk="1" latinLnBrk="0" hangingPunct="1">
              <a:lnSpc>
                <a:spcPct val="94000"/>
              </a:lnSpc>
              <a:spcBef>
                <a:spcPts val="375"/>
              </a:spcBef>
              <a:spcAft>
                <a:spcPts val="150"/>
              </a:spcAft>
              <a:buSzPct val="75000"/>
              <a:buFont typeface="Courier New" panose="02070309020205020404" pitchFamily="49" charset="0"/>
              <a:buChar char="o"/>
              <a:defRPr sz="1200" i="0" kern="1200" baseline="0">
                <a:solidFill>
                  <a:srgbClr val="002060"/>
                </a:solidFill>
                <a:latin typeface="Calibri" panose="020F0502020204030204" pitchFamily="34" charset="0"/>
                <a:ea typeface="+mn-ea"/>
                <a:cs typeface="+mn-cs"/>
              </a:defRPr>
            </a:lvl5pPr>
            <a:lvl6pPr marL="2057348" indent="-288029" algn="l" defTabSz="685783"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240" indent="-288029" algn="l" defTabSz="685783"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132" indent="-288029" algn="l" defTabSz="685783"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023" indent="-288029" algn="l" defTabSz="685783"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spcAft>
                <a:spcPts val="451"/>
              </a:spcAft>
              <a:buNone/>
              <a:defRPr/>
            </a:pPr>
            <a:endParaRPr lang="en-US" sz="2000" b="1" u="sng">
              <a:solidFill>
                <a:schemeClr val="tx1"/>
              </a:solidFill>
              <a:latin typeface="Calibri"/>
              <a:cs typeface="Calibri"/>
            </a:endParaRPr>
          </a:p>
          <a:p>
            <a:pPr marL="0" indent="0">
              <a:spcAft>
                <a:spcPts val="451"/>
              </a:spcAft>
              <a:buNone/>
              <a:defRPr/>
            </a:pPr>
            <a:r>
              <a:rPr lang="en-US" sz="2000" b="1" u="sng">
                <a:solidFill>
                  <a:schemeClr val="tx1"/>
                </a:solidFill>
                <a:latin typeface="Calibri"/>
                <a:cs typeface="Calibri"/>
              </a:rPr>
              <a:t>Limited or No Access to Internet</a:t>
            </a:r>
          </a:p>
          <a:p>
            <a:pPr marL="0" indent="0">
              <a:spcAft>
                <a:spcPts val="451"/>
              </a:spcAft>
              <a:buNone/>
              <a:defRPr/>
            </a:pPr>
            <a:endParaRPr lang="en-US" sz="2000" b="1" u="sng">
              <a:solidFill>
                <a:schemeClr val="tx1"/>
              </a:solidFill>
              <a:latin typeface="Calibri"/>
              <a:cs typeface="Calibri"/>
            </a:endParaRPr>
          </a:p>
          <a:p>
            <a:pPr marL="287655" indent="-287655">
              <a:spcBef>
                <a:spcPts val="0"/>
              </a:spcBef>
              <a:spcAft>
                <a:spcPts val="0"/>
              </a:spcAft>
              <a:buFont typeface="Wingdings" panose="05000000000000000000" pitchFamily="2" charset="2"/>
              <a:buChar char="§"/>
              <a:defRPr/>
            </a:pPr>
            <a:r>
              <a:rPr lang="en-US" sz="2000">
                <a:solidFill>
                  <a:schemeClr val="tx1"/>
                </a:solidFill>
                <a:latin typeface="Calibri"/>
                <a:cs typeface="Calibri"/>
              </a:rPr>
              <a:t>Must request a waiver at least 15 calendar days before the deadline</a:t>
            </a:r>
          </a:p>
          <a:p>
            <a:pPr marL="287655" indent="-287655">
              <a:spcBef>
                <a:spcPts val="0"/>
              </a:spcBef>
              <a:spcAft>
                <a:spcPts val="0"/>
              </a:spcAft>
              <a:buFont typeface="Wingdings" panose="05000000000000000000" pitchFamily="2" charset="2"/>
              <a:buChar char="§"/>
              <a:defRPr/>
            </a:pPr>
            <a:r>
              <a:rPr lang="en-US" sz="2000">
                <a:solidFill>
                  <a:schemeClr val="tx1"/>
                </a:solidFill>
                <a:latin typeface="Calibri"/>
                <a:cs typeface="Calibri"/>
              </a:rPr>
              <a:t>EPA must approve the request</a:t>
            </a:r>
          </a:p>
          <a:p>
            <a:pPr lvl="1">
              <a:spcBef>
                <a:spcPts val="0"/>
              </a:spcBef>
              <a:spcAft>
                <a:spcPts val="0"/>
              </a:spcAft>
              <a:buFont typeface="Courier New" panose="02070309020205020404" pitchFamily="49" charset="0"/>
              <a:buChar char="o"/>
              <a:defRPr/>
            </a:pPr>
            <a:r>
              <a:rPr lang="en-US" sz="2000">
                <a:solidFill>
                  <a:schemeClr val="tx1"/>
                </a:solidFill>
                <a:latin typeface="Calibri"/>
                <a:cs typeface="Calibri"/>
              </a:rPr>
              <a:t>See procedures in Appendix 1 of NOFO Guidelines</a:t>
            </a:r>
          </a:p>
          <a:p>
            <a:pPr marL="0" indent="0">
              <a:spcBef>
                <a:spcPts val="0"/>
              </a:spcBef>
              <a:spcAft>
                <a:spcPts val="0"/>
              </a:spcAft>
              <a:buNone/>
              <a:defRPr/>
            </a:pPr>
            <a:endParaRPr lang="en-US" sz="2200"/>
          </a:p>
          <a:p>
            <a:pPr marL="0" indent="0">
              <a:spcBef>
                <a:spcPts val="0"/>
              </a:spcBef>
              <a:spcAft>
                <a:spcPts val="0"/>
              </a:spcAft>
              <a:buNone/>
              <a:defRPr/>
            </a:pPr>
            <a:endParaRPr lang="en-US" sz="2200"/>
          </a:p>
          <a:p>
            <a:pPr marL="287655" indent="-287655">
              <a:spcBef>
                <a:spcPts val="0"/>
              </a:spcBef>
              <a:spcAft>
                <a:spcPts val="0"/>
              </a:spcAft>
              <a:buFont typeface="Wingdings" panose="05000000000000000000" pitchFamily="2" charset="2"/>
              <a:buChar char="§"/>
              <a:defRPr/>
            </a:pPr>
            <a:endParaRPr lang="en-US" sz="2000">
              <a:solidFill>
                <a:schemeClr val="tx1"/>
              </a:solidFill>
              <a:cs typeface="Calibri"/>
            </a:endParaRPr>
          </a:p>
          <a:p>
            <a:pPr marL="287655" indent="-287655">
              <a:spcBef>
                <a:spcPts val="0"/>
              </a:spcBef>
              <a:spcAft>
                <a:spcPts val="0"/>
              </a:spcAft>
              <a:buFont typeface="Wingdings" panose="05000000000000000000" pitchFamily="2" charset="2"/>
              <a:buChar char="§"/>
              <a:defRPr/>
            </a:pPr>
            <a:endParaRPr lang="en-US" sz="2000">
              <a:solidFill>
                <a:schemeClr val="tx1"/>
              </a:solidFill>
              <a:cs typeface="Calibri"/>
            </a:endParaRPr>
          </a:p>
          <a:p>
            <a:pPr marL="0" indent="0" algn="ctr">
              <a:spcAft>
                <a:spcPts val="451"/>
              </a:spcAft>
              <a:buNone/>
              <a:defRPr/>
            </a:pPr>
            <a:endParaRPr lang="en-US" sz="2000" b="1">
              <a:solidFill>
                <a:srgbClr val="FF6600"/>
              </a:solidFill>
              <a:latin typeface="Calibri"/>
              <a:cs typeface="Calibri"/>
            </a:endParaRPr>
          </a:p>
          <a:p>
            <a:pPr marL="0" indent="0" algn="ctr">
              <a:spcAft>
                <a:spcPts val="451"/>
              </a:spcAft>
              <a:buNone/>
              <a:defRPr/>
            </a:pPr>
            <a:r>
              <a:rPr lang="en-US" sz="2000" b="1">
                <a:solidFill>
                  <a:srgbClr val="FF6600"/>
                </a:solidFill>
                <a:latin typeface="Calibri"/>
                <a:cs typeface="Calibri"/>
              </a:rPr>
              <a:t>There is no guarantee EPA will approve the request.  </a:t>
            </a:r>
          </a:p>
          <a:p>
            <a:pPr marL="0" indent="0">
              <a:spcAft>
                <a:spcPts val="451"/>
              </a:spcAft>
              <a:buNone/>
              <a:defRPr/>
            </a:pPr>
            <a:endParaRPr lang="en-US" sz="2000"/>
          </a:p>
        </p:txBody>
      </p:sp>
      <p:sp>
        <p:nvSpPr>
          <p:cNvPr id="5" name="Rectangle 4">
            <a:extLst>
              <a:ext uri="{FF2B5EF4-FFF2-40B4-BE49-F238E27FC236}">
                <a16:creationId xmlns:a16="http://schemas.microsoft.com/office/drawing/2014/main" id="{A9C470A8-708D-4A8B-85A3-938618C345B7}"/>
              </a:ext>
            </a:extLst>
          </p:cNvPr>
          <p:cNvSpPr/>
          <p:nvPr/>
        </p:nvSpPr>
        <p:spPr>
          <a:xfrm>
            <a:off x="2390660" y="4199020"/>
            <a:ext cx="4825388" cy="1095702"/>
          </a:xfrm>
          <a:prstGeom prst="rect">
            <a:avLst/>
          </a:prstGeom>
          <a:solidFill>
            <a:srgbClr val="FFFF99"/>
          </a:solidFill>
          <a:ln>
            <a:solidFill>
              <a:srgbClr val="0066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2060"/>
                </a:solidFill>
              </a:rPr>
              <a:t>Every effort must be made to complete all prerequisites in order to apply through www.grants.gov</a:t>
            </a:r>
            <a:r>
              <a:rPr lang="en-US" b="1">
                <a:solidFill>
                  <a:srgbClr val="002060"/>
                </a:solidFill>
              </a:rPr>
              <a:t>. </a:t>
            </a:r>
          </a:p>
        </p:txBody>
      </p:sp>
      <p:sp>
        <p:nvSpPr>
          <p:cNvPr id="6" name="Slide Number Placeholder 3">
            <a:extLst>
              <a:ext uri="{FF2B5EF4-FFF2-40B4-BE49-F238E27FC236}">
                <a16:creationId xmlns:a16="http://schemas.microsoft.com/office/drawing/2014/main" id="{1D305CD1-57D1-2EFF-B350-3EE36B0545C2}"/>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21</a:t>
            </a:fld>
            <a:endParaRPr lang="en-US"/>
          </a:p>
        </p:txBody>
      </p:sp>
    </p:spTree>
    <p:extLst>
      <p:ext uri="{BB962C8B-B14F-4D97-AF65-F5344CB8AC3E}">
        <p14:creationId xmlns:p14="http://schemas.microsoft.com/office/powerpoint/2010/main" val="3578012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3C2856-430E-4E31-B808-426D0C46CB9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24C5315-79F8-4D9F-83F0-C3D0D7D453FA}"/>
              </a:ext>
            </a:extLst>
          </p:cNvPr>
          <p:cNvPicPr>
            <a:picLocks noChangeAspect="1"/>
          </p:cNvPicPr>
          <p:nvPr/>
        </p:nvPicPr>
        <p:blipFill>
          <a:blip r:embed="rId3"/>
          <a:stretch>
            <a:fillRect/>
          </a:stretch>
        </p:blipFill>
        <p:spPr>
          <a:xfrm>
            <a:off x="8008883" y="5726755"/>
            <a:ext cx="1100323" cy="1057674"/>
          </a:xfrm>
          <a:prstGeom prst="rect">
            <a:avLst/>
          </a:prstGeom>
        </p:spPr>
      </p:pic>
      <p:sp>
        <p:nvSpPr>
          <p:cNvPr id="2" name="Title 1">
            <a:extLst>
              <a:ext uri="{FF2B5EF4-FFF2-40B4-BE49-F238E27FC236}">
                <a16:creationId xmlns:a16="http://schemas.microsoft.com/office/drawing/2014/main" id="{6DEACCCF-C0C8-4B78-830B-86394E44896A}"/>
              </a:ext>
            </a:extLst>
          </p:cNvPr>
          <p:cNvSpPr>
            <a:spLocks noGrp="1"/>
          </p:cNvSpPr>
          <p:nvPr>
            <p:ph type="title"/>
          </p:nvPr>
        </p:nvSpPr>
        <p:spPr>
          <a:xfrm>
            <a:off x="3878316" y="365126"/>
            <a:ext cx="4637033" cy="1325563"/>
          </a:xfrm>
        </p:spPr>
        <p:txBody>
          <a:bodyPr>
            <a:noAutofit/>
          </a:bodyPr>
          <a:lstStyle/>
          <a:p>
            <a:r>
              <a:rPr lang="en-US" sz="3600" b="1">
                <a:latin typeface="Calibri"/>
                <a:cs typeface="Segoe UI Semilight"/>
              </a:rPr>
              <a:t>The Application Has Been Submitted – Now What? </a:t>
            </a:r>
            <a:endParaRPr lang="en-US" sz="3600" b="1"/>
          </a:p>
        </p:txBody>
      </p:sp>
      <p:pic>
        <p:nvPicPr>
          <p:cNvPr id="4" name="Picture 3" descr="Text&#10;&#10;Description automatically generated">
            <a:extLst>
              <a:ext uri="{FF2B5EF4-FFF2-40B4-BE49-F238E27FC236}">
                <a16:creationId xmlns:a16="http://schemas.microsoft.com/office/drawing/2014/main" id="{32910664-C2BF-4F97-BFEB-0F4CAB2A175F}"/>
              </a:ext>
            </a:extLst>
          </p:cNvPr>
          <p:cNvPicPr>
            <a:picLocks noChangeAspect="1"/>
          </p:cNvPicPr>
          <p:nvPr/>
        </p:nvPicPr>
        <p:blipFill rotWithShape="1">
          <a:blip r:embed="rId4"/>
          <a:srcRect l="3366" r="3401"/>
          <a:stretch/>
        </p:blipFill>
        <p:spPr>
          <a:xfrm>
            <a:off x="20" y="10"/>
            <a:ext cx="3774811" cy="6857990"/>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p:spPr>
      </p:pic>
      <p:sp>
        <p:nvSpPr>
          <p:cNvPr id="5" name="Content Placeholder 2">
            <a:extLst>
              <a:ext uri="{FF2B5EF4-FFF2-40B4-BE49-F238E27FC236}">
                <a16:creationId xmlns:a16="http://schemas.microsoft.com/office/drawing/2014/main" id="{89DCFF41-596C-4A29-882F-139E02725504}"/>
              </a:ext>
            </a:extLst>
          </p:cNvPr>
          <p:cNvSpPr txBox="1">
            <a:spLocks/>
          </p:cNvSpPr>
          <p:nvPr/>
        </p:nvSpPr>
        <p:spPr>
          <a:xfrm>
            <a:off x="3971245" y="1860331"/>
            <a:ext cx="4941527" cy="4632543"/>
          </a:xfrm>
          <a:prstGeom prst="rect">
            <a:avLst/>
          </a:prstGeom>
        </p:spPr>
        <p:txBody>
          <a:bodyPr vert="horz" lIns="91440" tIns="45720" rIns="91440" bIns="45720" rtlCol="0" anchor="t">
            <a:normAutofit fontScale="92500" lnSpcReduction="20000"/>
          </a:bodyPr>
          <a:lstStyle>
            <a:lvl1pPr marL="288029" indent="-288029" algn="l" defTabSz="685783" rtl="0" eaLnBrk="1" latinLnBrk="0" hangingPunct="1">
              <a:lnSpc>
                <a:spcPct val="100000"/>
              </a:lnSpc>
              <a:spcBef>
                <a:spcPts val="750"/>
              </a:spcBef>
              <a:spcAft>
                <a:spcPts val="150"/>
              </a:spcAft>
              <a:buFont typeface="Franklin Gothic Book" panose="020B0503020102020204" pitchFamily="34" charset="0"/>
              <a:buChar char="■"/>
              <a:defRPr sz="1500" i="0" kern="1200" baseline="0">
                <a:solidFill>
                  <a:srgbClr val="002060"/>
                </a:solidFill>
                <a:latin typeface="Calibri" panose="020F0502020204030204" pitchFamily="34" charset="0"/>
                <a:ea typeface="+mn-ea"/>
                <a:cs typeface="+mn-cs"/>
              </a:defRPr>
            </a:lvl1pPr>
            <a:lvl2pPr marL="685783" indent="-288029" algn="l" defTabSz="685783" rtl="0" eaLnBrk="1" latinLnBrk="0" hangingPunct="1">
              <a:lnSpc>
                <a:spcPct val="94000"/>
              </a:lnSpc>
              <a:spcBef>
                <a:spcPts val="375"/>
              </a:spcBef>
              <a:spcAft>
                <a:spcPts val="150"/>
              </a:spcAft>
              <a:buFont typeface="Franklin Gothic Book" panose="020B0503020102020204" pitchFamily="34" charset="0"/>
              <a:buChar char="–"/>
              <a:defRPr sz="1500" i="0" kern="1200" baseline="0">
                <a:solidFill>
                  <a:srgbClr val="002060"/>
                </a:solidFill>
                <a:latin typeface="Calibri" panose="020F0502020204030204" pitchFamily="34" charset="0"/>
                <a:ea typeface="+mn-ea"/>
                <a:cs typeface="+mn-cs"/>
              </a:defRPr>
            </a:lvl2pPr>
            <a:lvl3pPr marL="1028675" indent="-288029" algn="l" defTabSz="685783" rtl="0" eaLnBrk="1" latinLnBrk="0" hangingPunct="1">
              <a:lnSpc>
                <a:spcPct val="94000"/>
              </a:lnSpc>
              <a:spcBef>
                <a:spcPts val="375"/>
              </a:spcBef>
              <a:spcAft>
                <a:spcPts val="150"/>
              </a:spcAft>
              <a:buSzPct val="75000"/>
              <a:buFont typeface="Wingdings" panose="05000000000000000000" pitchFamily="2" charset="2"/>
              <a:buChar char="q"/>
              <a:defRPr sz="1350" i="0" kern="1200" baseline="0">
                <a:solidFill>
                  <a:srgbClr val="002060"/>
                </a:solidFill>
                <a:latin typeface="Calibri" panose="020F0502020204030204" pitchFamily="34" charset="0"/>
                <a:ea typeface="+mn-ea"/>
                <a:cs typeface="+mn-cs"/>
              </a:defRPr>
            </a:lvl3pPr>
            <a:lvl4pPr marL="1371566" indent="-288029" algn="l" defTabSz="685783" rtl="0" eaLnBrk="1" latinLnBrk="0" hangingPunct="1">
              <a:lnSpc>
                <a:spcPct val="94000"/>
              </a:lnSpc>
              <a:spcBef>
                <a:spcPts val="375"/>
              </a:spcBef>
              <a:spcAft>
                <a:spcPts val="150"/>
              </a:spcAft>
              <a:buFont typeface="Franklin Gothic Book" panose="020B0503020102020204" pitchFamily="34" charset="0"/>
              <a:buChar char="–"/>
              <a:defRPr sz="1350" i="0" kern="1200" baseline="0">
                <a:solidFill>
                  <a:srgbClr val="002060"/>
                </a:solidFill>
                <a:latin typeface="Calibri" panose="020F0502020204030204" pitchFamily="34" charset="0"/>
                <a:ea typeface="+mn-ea"/>
                <a:cs typeface="+mn-cs"/>
              </a:defRPr>
            </a:lvl4pPr>
            <a:lvl5pPr marL="1714457" indent="-288029" algn="l" defTabSz="685783" rtl="0" eaLnBrk="1" latinLnBrk="0" hangingPunct="1">
              <a:lnSpc>
                <a:spcPct val="94000"/>
              </a:lnSpc>
              <a:spcBef>
                <a:spcPts val="375"/>
              </a:spcBef>
              <a:spcAft>
                <a:spcPts val="150"/>
              </a:spcAft>
              <a:buSzPct val="75000"/>
              <a:buFont typeface="Courier New" panose="02070309020205020404" pitchFamily="49" charset="0"/>
              <a:buChar char="o"/>
              <a:defRPr sz="1200" i="0" kern="1200" baseline="0">
                <a:solidFill>
                  <a:srgbClr val="002060"/>
                </a:solidFill>
                <a:latin typeface="Calibri" panose="020F0502020204030204" pitchFamily="34" charset="0"/>
                <a:ea typeface="+mn-ea"/>
                <a:cs typeface="+mn-cs"/>
              </a:defRPr>
            </a:lvl5pPr>
            <a:lvl6pPr marL="2057348" indent="-288029" algn="l" defTabSz="685783"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240" indent="-288029" algn="l" defTabSz="685783"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132" indent="-288029" algn="l" defTabSz="685783"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023" indent="-288029" algn="l" defTabSz="685783"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228600" indent="-228600" defTabSz="914400">
              <a:lnSpc>
                <a:spcPct val="118000"/>
              </a:lnSpc>
              <a:spcBef>
                <a:spcPts val="1800"/>
              </a:spcBef>
              <a:spcAft>
                <a:spcPts val="451"/>
              </a:spcAft>
              <a:buFont typeface="Arial" panose="020B0604020202020204" pitchFamily="34" charset="0"/>
              <a:buChar char="•"/>
            </a:pPr>
            <a:r>
              <a:rPr lang="en-US" sz="2000">
                <a:solidFill>
                  <a:schemeClr val="tx1"/>
                </a:solidFill>
                <a:latin typeface="+mn-lt"/>
              </a:rPr>
              <a:t>After signing and successfully submitting the application package, within 24 to 48 hours the AOR should receive a series of notification emails from</a:t>
            </a:r>
            <a:r>
              <a:rPr lang="en-US" sz="2000">
                <a:latin typeface="+mn-lt"/>
              </a:rPr>
              <a:t> </a:t>
            </a:r>
            <a:r>
              <a:rPr lang="en-US" sz="2000" u="sng">
                <a:latin typeface="+mn-lt"/>
                <a:hlinkClick r:id="rId5">
                  <a:extLst>
                    <a:ext uri="{A12FA001-AC4F-418D-AE19-62706E023703}">
                      <ahyp:hlinkClr xmlns:ahyp="http://schemas.microsoft.com/office/drawing/2018/hyperlinkcolor" val="tx"/>
                    </a:ext>
                  </a:extLst>
                </a:hlinkClick>
              </a:rPr>
              <a:t>www.grants.gov</a:t>
            </a:r>
            <a:r>
              <a:rPr lang="en-US" sz="2000" u="sng">
                <a:latin typeface="+mn-lt"/>
              </a:rPr>
              <a:t>.</a:t>
            </a:r>
            <a:endParaRPr lang="en-US" sz="2000">
              <a:latin typeface="+mn-lt"/>
            </a:endParaRPr>
          </a:p>
          <a:p>
            <a:pPr marL="228600" indent="-228600" defTabSz="914400">
              <a:lnSpc>
                <a:spcPct val="118000"/>
              </a:lnSpc>
              <a:spcBef>
                <a:spcPts val="1800"/>
              </a:spcBef>
              <a:spcAft>
                <a:spcPts val="451"/>
              </a:spcAft>
              <a:buFont typeface="Arial" panose="020B0604020202020204" pitchFamily="34" charset="0"/>
              <a:buChar char="•"/>
              <a:defRPr/>
            </a:pPr>
            <a:r>
              <a:rPr lang="en-US" sz="2000">
                <a:solidFill>
                  <a:schemeClr val="tx1"/>
                </a:solidFill>
                <a:latin typeface="+mn-lt"/>
              </a:rPr>
              <a:t>If the AOR did not receive notification emails or the application package did not transmit successfully, immediately </a:t>
            </a:r>
            <a:r>
              <a:rPr lang="en-US" sz="2000" b="1">
                <a:solidFill>
                  <a:schemeClr val="tx1"/>
                </a:solidFill>
                <a:latin typeface="+mn-lt"/>
              </a:rPr>
              <a:t>contact the</a:t>
            </a:r>
            <a:r>
              <a:rPr lang="en-US" sz="2000" b="1">
                <a:latin typeface="+mn-lt"/>
              </a:rPr>
              <a:t> </a:t>
            </a:r>
            <a:r>
              <a:rPr lang="en-US" sz="2000" b="1" u="sng">
                <a:latin typeface="+mn-lt"/>
                <a:hlinkClick r:id="rId5">
                  <a:extLst>
                    <a:ext uri="{A12FA001-AC4F-418D-AE19-62706E023703}">
                      <ahyp:hlinkClr xmlns:ahyp="http://schemas.microsoft.com/office/drawing/2018/hyperlinkcolor" val="tx"/>
                    </a:ext>
                  </a:extLst>
                </a:hlinkClick>
              </a:rPr>
              <a:t>www.grants.gov</a:t>
            </a:r>
            <a:r>
              <a:rPr lang="en-US" sz="2000" b="1">
                <a:latin typeface="+mn-lt"/>
              </a:rPr>
              <a:t> </a:t>
            </a:r>
            <a:r>
              <a:rPr lang="en-US" sz="2000" b="1">
                <a:solidFill>
                  <a:schemeClr val="tx1"/>
                </a:solidFill>
                <a:latin typeface="+mn-lt"/>
              </a:rPr>
              <a:t>Help Desk </a:t>
            </a:r>
            <a:r>
              <a:rPr lang="en-US" sz="2000">
                <a:solidFill>
                  <a:schemeClr val="tx1"/>
                </a:solidFill>
                <a:latin typeface="+mn-lt"/>
              </a:rPr>
              <a:t>(open 24/7; except federal holidays) at 1-800-518-4726. </a:t>
            </a:r>
            <a:r>
              <a:rPr lang="en-US" sz="2000" b="1">
                <a:solidFill>
                  <a:schemeClr val="tx1"/>
                </a:solidFill>
                <a:latin typeface="+mn-lt"/>
              </a:rPr>
              <a:t>Make sure to get a case number.</a:t>
            </a:r>
            <a:endParaRPr lang="en-US" sz="2000" b="1">
              <a:solidFill>
                <a:schemeClr val="tx1"/>
              </a:solidFill>
              <a:latin typeface="+mn-lt"/>
              <a:cs typeface="Calibri"/>
            </a:endParaRPr>
          </a:p>
          <a:p>
            <a:pPr marL="228600" indent="-228600" defTabSz="914400">
              <a:lnSpc>
                <a:spcPct val="118000"/>
              </a:lnSpc>
              <a:spcBef>
                <a:spcPts val="1800"/>
              </a:spcBef>
              <a:spcAft>
                <a:spcPts val="451"/>
              </a:spcAft>
              <a:buFont typeface="Arial" panose="020B0604020202020204" pitchFamily="34" charset="0"/>
              <a:buChar char="•"/>
              <a:defRPr/>
            </a:pPr>
            <a:r>
              <a:rPr lang="en-US" sz="2000">
                <a:solidFill>
                  <a:schemeClr val="tx1"/>
                </a:solidFill>
                <a:latin typeface="+mn-lt"/>
              </a:rPr>
              <a:t>Applications that are not successfully submitted </a:t>
            </a:r>
            <a:r>
              <a:rPr lang="en-US" sz="2000" b="1">
                <a:solidFill>
                  <a:schemeClr val="tx1"/>
                </a:solidFill>
                <a:latin typeface="+mn-lt"/>
              </a:rPr>
              <a:t>and ‘validated’ </a:t>
            </a:r>
            <a:r>
              <a:rPr lang="en-US" sz="2000">
                <a:solidFill>
                  <a:schemeClr val="tx1"/>
                </a:solidFill>
                <a:latin typeface="+mn-lt"/>
              </a:rPr>
              <a:t>by the deadline will be considered late and </a:t>
            </a:r>
            <a:r>
              <a:rPr lang="en-US" sz="2000" u="sng">
                <a:solidFill>
                  <a:schemeClr val="tx1"/>
                </a:solidFill>
                <a:latin typeface="+mn-lt"/>
              </a:rPr>
              <a:t>will be rejected</a:t>
            </a:r>
            <a:r>
              <a:rPr lang="en-US" sz="2000">
                <a:solidFill>
                  <a:schemeClr val="tx1"/>
                </a:solidFill>
                <a:latin typeface="+mn-lt"/>
              </a:rPr>
              <a:t>.</a:t>
            </a:r>
            <a:endParaRPr lang="en-US" sz="2000">
              <a:solidFill>
                <a:schemeClr val="tx1"/>
              </a:solidFill>
              <a:latin typeface="+mn-lt"/>
              <a:cs typeface="Calibri"/>
            </a:endParaRPr>
          </a:p>
          <a:p>
            <a:pPr marL="0" indent="-228600" defTabSz="914400">
              <a:lnSpc>
                <a:spcPct val="90000"/>
              </a:lnSpc>
              <a:spcAft>
                <a:spcPts val="451"/>
              </a:spcAft>
              <a:buFont typeface="Arial" panose="020B0604020202020204" pitchFamily="34" charset="0"/>
              <a:buChar char="•"/>
              <a:defRPr/>
            </a:pPr>
            <a:endParaRPr lang="en-US" sz="2000">
              <a:solidFill>
                <a:schemeClr val="tx1"/>
              </a:solidFill>
              <a:latin typeface="+mn-lt"/>
            </a:endParaRPr>
          </a:p>
        </p:txBody>
      </p:sp>
      <p:sp>
        <p:nvSpPr>
          <p:cNvPr id="7" name="Slide Number Placeholder 3">
            <a:extLst>
              <a:ext uri="{FF2B5EF4-FFF2-40B4-BE49-F238E27FC236}">
                <a16:creationId xmlns:a16="http://schemas.microsoft.com/office/drawing/2014/main" id="{2C1471B7-22C6-CC78-6350-A8B0E817CE6E}"/>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22</a:t>
            </a:fld>
            <a:endParaRPr lang="en-US"/>
          </a:p>
        </p:txBody>
      </p:sp>
    </p:spTree>
    <p:extLst>
      <p:ext uri="{BB962C8B-B14F-4D97-AF65-F5344CB8AC3E}">
        <p14:creationId xmlns:p14="http://schemas.microsoft.com/office/powerpoint/2010/main" val="231700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FFF726A-8453-406A-A7C9-619CBCA4DFC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Questions &amp; Progress Check</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r>
              <a:rPr lang="en-US" sz="2800">
                <a:solidFill>
                  <a:schemeClr val="bg1">
                    <a:lumMod val="65000"/>
                  </a:schemeClr>
                </a:solidFill>
              </a:rPr>
              <a:t>General Information</a:t>
            </a:r>
            <a:endParaRPr lang="en-US" sz="2800">
              <a:solidFill>
                <a:schemeClr val="bg1">
                  <a:lumMod val="65000"/>
                </a:schemeClr>
              </a:solidFill>
              <a:cs typeface="Calibri"/>
            </a:endParaRPr>
          </a:p>
          <a:p>
            <a:r>
              <a:rPr lang="en-US" sz="2800">
                <a:solidFill>
                  <a:schemeClr val="bg1">
                    <a:lumMod val="65000"/>
                  </a:schemeClr>
                </a:solidFill>
              </a:rPr>
              <a:t>Overview of the Grant</a:t>
            </a:r>
            <a:endParaRPr lang="en-US" sz="2800">
              <a:solidFill>
                <a:schemeClr val="bg1">
                  <a:lumMod val="65000"/>
                </a:schemeClr>
              </a:solidFill>
              <a:cs typeface="Calibri"/>
            </a:endParaRPr>
          </a:p>
          <a:p>
            <a:r>
              <a:rPr lang="en-US" sz="2800" b="1">
                <a:solidFill>
                  <a:schemeClr val="bg1">
                    <a:lumMod val="65000"/>
                  </a:schemeClr>
                </a:solidFill>
              </a:rPr>
              <a:t>Application Process</a:t>
            </a:r>
            <a:endParaRPr lang="en-US" sz="2800" b="1">
              <a:solidFill>
                <a:schemeClr val="bg1">
                  <a:lumMod val="65000"/>
                </a:schemeClr>
              </a:solidFill>
              <a:cs typeface="Calibri"/>
            </a:endParaRPr>
          </a:p>
          <a:p>
            <a:pPr marL="627063" lvl="1" indent="-339725">
              <a:buFont typeface="Courier New" panose="020B0604020202020204" pitchFamily="34" charset="0"/>
              <a:buChar char="o"/>
            </a:pPr>
            <a:r>
              <a:rPr lang="en-US" sz="2400">
                <a:solidFill>
                  <a:schemeClr val="bg1">
                    <a:lumMod val="65000"/>
                  </a:schemeClr>
                </a:solidFill>
              </a:rPr>
              <a:t>Submitting Your Application in Grants.gov</a:t>
            </a:r>
            <a:endParaRPr lang="en-US" sz="2400">
              <a:solidFill>
                <a:schemeClr val="bg1">
                  <a:lumMod val="65000"/>
                </a:schemeClr>
              </a:solidFill>
              <a:cs typeface="Calibri"/>
            </a:endParaRPr>
          </a:p>
          <a:p>
            <a:pPr marL="627063" lvl="1" indent="-339725">
              <a:buFont typeface="Courier New" panose="020B0604020202020204" pitchFamily="34" charset="0"/>
              <a:buChar char="o"/>
            </a:pPr>
            <a:r>
              <a:rPr lang="en-US" sz="2400">
                <a:solidFill>
                  <a:schemeClr val="accent6"/>
                </a:solidFill>
              </a:rPr>
              <a:t>Application Content</a:t>
            </a:r>
            <a:endParaRPr lang="en-US" sz="2400">
              <a:solidFill>
                <a:schemeClr val="accent6"/>
              </a:solidFill>
              <a:cs typeface="Calibri"/>
            </a:endParaRPr>
          </a:p>
          <a:p>
            <a:pPr lvl="2">
              <a:buFont typeface="Wingdings" panose="020B0604020202020204" pitchFamily="34" charset="0"/>
              <a:buChar char="§"/>
            </a:pPr>
            <a:r>
              <a:rPr lang="en-US" sz="1800"/>
              <a:t>Narrative Information Sheet</a:t>
            </a:r>
          </a:p>
          <a:p>
            <a:pPr lvl="2">
              <a:buFont typeface="Wingdings" panose="020B0604020202020204" pitchFamily="34" charset="0"/>
              <a:buChar char="§"/>
            </a:pPr>
            <a:r>
              <a:rPr lang="en-US" sz="1800"/>
              <a:t>Threshold Criteria</a:t>
            </a:r>
            <a:endParaRPr lang="en-US" sz="1800">
              <a:cs typeface="Calibri"/>
            </a:endParaRPr>
          </a:p>
          <a:p>
            <a:pPr lvl="2">
              <a:buFont typeface="Wingdings" panose="020B0604020202020204" pitchFamily="34" charset="0"/>
              <a:buChar char="§"/>
            </a:pPr>
            <a:r>
              <a:rPr lang="en-US" sz="1800"/>
              <a:t>Ranking Criteria/Narrative and Milestones</a:t>
            </a:r>
            <a:endParaRPr lang="en-US" sz="1800">
              <a:cs typeface="Calibri"/>
            </a:endParaRPr>
          </a:p>
          <a:p>
            <a:r>
              <a:rPr lang="en-US" sz="2800"/>
              <a:t>Next Steps</a:t>
            </a:r>
            <a:endParaRPr lang="en-US" sz="2800">
              <a:cs typeface="Calibri"/>
            </a:endParaRPr>
          </a:p>
          <a:p>
            <a:r>
              <a:rPr lang="en-US" sz="2800">
                <a:cs typeface="Calibri"/>
              </a:rPr>
              <a:t>Questions</a:t>
            </a:r>
          </a:p>
        </p:txBody>
      </p:sp>
      <p:sp>
        <p:nvSpPr>
          <p:cNvPr id="4" name="Slide Number Placeholder 3">
            <a:extLst>
              <a:ext uri="{FF2B5EF4-FFF2-40B4-BE49-F238E27FC236}">
                <a16:creationId xmlns:a16="http://schemas.microsoft.com/office/drawing/2014/main" id="{6FC0E9EA-27A7-4FDA-36B0-F14F6926B85C}"/>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23</a:t>
            </a:fld>
            <a:endParaRPr lang="en-US"/>
          </a:p>
        </p:txBody>
      </p:sp>
    </p:spTree>
    <p:extLst>
      <p:ext uri="{BB962C8B-B14F-4D97-AF65-F5344CB8AC3E}">
        <p14:creationId xmlns:p14="http://schemas.microsoft.com/office/powerpoint/2010/main" val="263833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CCDE345-57C5-4AEB-82B7-D4A39E45BBE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443133" y="224449"/>
            <a:ext cx="8398413" cy="1325563"/>
          </a:xfrm>
        </p:spPr>
        <p:txBody>
          <a:bodyPr>
            <a:normAutofit/>
          </a:bodyPr>
          <a:lstStyle/>
          <a:p>
            <a:r>
              <a:rPr lang="en-US" sz="4000" b="1">
                <a:latin typeface="Calibri"/>
                <a:cs typeface="Segoe UI Semilight"/>
              </a:rPr>
              <a:t>Application Content</a:t>
            </a:r>
            <a:endParaRPr lang="en-US" sz="40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914400" y="1384550"/>
            <a:ext cx="8053795" cy="4351338"/>
          </a:xfrm>
        </p:spPr>
        <p:txBody>
          <a:bodyPr vert="horz" lIns="91440" tIns="45720" rIns="91440" bIns="45720" rtlCol="0" anchor="t">
            <a:noAutofit/>
          </a:bodyPr>
          <a:lstStyle/>
          <a:p>
            <a:r>
              <a:rPr lang="en-US" sz="2200"/>
              <a:t>Applications must conform to the following outline:</a:t>
            </a:r>
          </a:p>
          <a:p>
            <a:pPr lvl="1">
              <a:buSzPct val="80000"/>
              <a:buFont typeface="Courier New" panose="02070309020205020404" pitchFamily="49" charset="0"/>
              <a:buChar char="o"/>
            </a:pPr>
            <a:r>
              <a:rPr lang="en-US" sz="2000"/>
              <a:t>Narrative Information Sheet (3-page li</a:t>
            </a:r>
            <a:r>
              <a:rPr lang="en-US" sz="2000">
                <a:solidFill>
                  <a:srgbClr val="000000"/>
                </a:solidFill>
              </a:rPr>
              <a:t>mit) </a:t>
            </a:r>
            <a:r>
              <a:rPr lang="en-US" sz="2000" u="sng">
                <a:solidFill>
                  <a:srgbClr val="0070C0"/>
                </a:solidFill>
                <a:hlinkClick r:id="rId3">
                  <a:extLst>
                    <a:ext uri="{A12FA001-AC4F-418D-AE19-62706E023703}">
                      <ahyp:hlinkClr xmlns:ahyp="http://schemas.microsoft.com/office/drawing/2018/hyperlinkcolor" val="tx"/>
                    </a:ext>
                  </a:extLst>
                </a:hlinkClick>
              </a:rPr>
              <a:t>Section </a:t>
            </a:r>
            <a:r>
              <a:rPr lang="en-US" sz="2000" u="sng" err="1">
                <a:solidFill>
                  <a:srgbClr val="0070C0"/>
                </a:solidFill>
                <a:hlinkClick r:id="rId3">
                  <a:extLst>
                    <a:ext uri="{A12FA001-AC4F-418D-AE19-62706E023703}">
                      <ahyp:hlinkClr xmlns:ahyp="http://schemas.microsoft.com/office/drawing/2018/hyperlinkcolor" val="tx"/>
                    </a:ext>
                  </a:extLst>
                </a:hlinkClick>
              </a:rPr>
              <a:t>IV.D</a:t>
            </a:r>
            <a:r>
              <a:rPr lang="en-US" sz="2000" u="sng">
                <a:solidFill>
                  <a:srgbClr val="558BCD"/>
                </a:solidFill>
                <a:hlinkClick r:id="rId3">
                  <a:extLst>
                    <a:ext uri="{A12FA001-AC4F-418D-AE19-62706E023703}">
                      <ahyp:hlinkClr xmlns:ahyp="http://schemas.microsoft.com/office/drawing/2018/hyperlinkcolor" val="tx"/>
                    </a:ext>
                  </a:extLst>
                </a:hlinkClick>
              </a:rPr>
              <a:t>.</a:t>
            </a:r>
            <a:endParaRPr lang="en-US" sz="2000">
              <a:solidFill>
                <a:srgbClr val="558BCD"/>
              </a:solidFill>
              <a:cs typeface="Calibri"/>
            </a:endParaRPr>
          </a:p>
          <a:p>
            <a:pPr lvl="1">
              <a:buSzPct val="80000"/>
              <a:buFont typeface="Courier New" panose="02070309020205020404" pitchFamily="49" charset="0"/>
              <a:buChar char="o"/>
            </a:pPr>
            <a:r>
              <a:rPr lang="en-US" sz="2000"/>
              <a:t>Threshold criteria responses </a:t>
            </a:r>
            <a:r>
              <a:rPr lang="en-US" sz="2000" u="sng">
                <a:solidFill>
                  <a:srgbClr val="0000FF"/>
                </a:solidFill>
                <a:hlinkClick r:id="rId4"/>
              </a:rPr>
              <a:t>Section </a:t>
            </a:r>
            <a:r>
              <a:rPr lang="en-US" sz="2000" u="sng" err="1">
                <a:solidFill>
                  <a:srgbClr val="0000FF"/>
                </a:solidFill>
                <a:hlinkClick r:id="rId4"/>
              </a:rPr>
              <a:t>III.C</a:t>
            </a:r>
            <a:r>
              <a:rPr lang="en-US" sz="2000" u="sng">
                <a:solidFill>
                  <a:srgbClr val="0000FF"/>
                </a:solidFill>
                <a:hlinkClick r:id="rId4"/>
              </a:rPr>
              <a:t>.</a:t>
            </a:r>
            <a:endParaRPr lang="en-US" sz="2000">
              <a:cs typeface="Calibri"/>
            </a:endParaRPr>
          </a:p>
          <a:p>
            <a:pPr lvl="2"/>
            <a:r>
              <a:rPr lang="en-US" sz="2000"/>
              <a:t>Eligibility and/or contractor documentation, if applicable</a:t>
            </a:r>
            <a:endParaRPr lang="en-US" sz="2000">
              <a:cs typeface="Calibri"/>
            </a:endParaRPr>
          </a:p>
          <a:p>
            <a:pPr lvl="1">
              <a:buSzPct val="80000"/>
              <a:buFont typeface="Courier New" panose="02070309020205020404" pitchFamily="49" charset="0"/>
              <a:buChar char="o"/>
            </a:pPr>
            <a:r>
              <a:rPr lang="en-US" sz="2000"/>
              <a:t>Narrative (15-page limit) </a:t>
            </a:r>
            <a:r>
              <a:rPr lang="en-US" sz="2000" u="sng">
                <a:solidFill>
                  <a:srgbClr val="0000FF"/>
                </a:solidFill>
                <a:hlinkClick r:id="rId5"/>
              </a:rPr>
              <a:t>Section </a:t>
            </a:r>
            <a:r>
              <a:rPr lang="en-US" sz="2000" u="sng" err="1">
                <a:solidFill>
                  <a:srgbClr val="0000FF"/>
                </a:solidFill>
                <a:hlinkClick r:id="rId5"/>
              </a:rPr>
              <a:t>IV.E</a:t>
            </a:r>
            <a:r>
              <a:rPr lang="en-US" sz="2000" u="sng">
                <a:solidFill>
                  <a:srgbClr val="0000FF"/>
                </a:solidFill>
                <a:hlinkClick r:id="rId5"/>
              </a:rPr>
              <a:t>.</a:t>
            </a:r>
            <a:endParaRPr lang="en-US" sz="2000">
              <a:cs typeface="Calibri"/>
            </a:endParaRPr>
          </a:p>
          <a:p>
            <a:pPr marL="854075" lvl="1" indent="-168275"/>
            <a:r>
              <a:rPr lang="en-US" sz="2000"/>
              <a:t>Milestones schedule (does not count towards 15-page limit)</a:t>
            </a:r>
            <a:endParaRPr lang="en-US" sz="2000">
              <a:cs typeface="Calibri" panose="020F0502020204030204"/>
            </a:endParaRPr>
          </a:p>
          <a:p>
            <a:pPr marL="174625" indent="0">
              <a:buNone/>
            </a:pPr>
            <a:r>
              <a:rPr lang="en-US" sz="2000">
                <a:cs typeface="Calibri" panose="020F0502020204030204"/>
              </a:rPr>
              <a:t>These are the documents you will add to the </a:t>
            </a:r>
            <a:r>
              <a:rPr lang="en-US" sz="2000" b="1">
                <a:cs typeface="Calibri"/>
              </a:rPr>
              <a:t>Project Narrative Attachment Form </a:t>
            </a:r>
            <a:r>
              <a:rPr lang="en-US" sz="2000">
                <a:cs typeface="Calibri"/>
              </a:rPr>
              <a:t>in grants.gov</a:t>
            </a:r>
          </a:p>
          <a:p>
            <a:endParaRPr lang="en-US" sz="500"/>
          </a:p>
          <a:p>
            <a:r>
              <a:rPr lang="en-US" sz="2200"/>
              <a:t>Applications exceeding the page limit will not be reviewed</a:t>
            </a:r>
            <a:endParaRPr lang="en-US" sz="2200">
              <a:cs typeface="Calibri"/>
            </a:endParaRPr>
          </a:p>
          <a:p>
            <a:pPr lvl="1">
              <a:buSzPct val="80000"/>
              <a:buFont typeface="Courier New" panose="02070309020205020404" pitchFamily="49" charset="0"/>
              <a:buChar char="o"/>
            </a:pPr>
            <a:r>
              <a:rPr lang="en-US" sz="2000"/>
              <a:t>8 ½ x 11 inches paper size</a:t>
            </a:r>
            <a:endParaRPr lang="en-US" sz="2000">
              <a:cs typeface="Calibri"/>
            </a:endParaRPr>
          </a:p>
          <a:p>
            <a:pPr lvl="1">
              <a:buSzPct val="80000"/>
              <a:buFont typeface="Courier New" panose="02070309020205020404" pitchFamily="49" charset="0"/>
              <a:buChar char="o"/>
            </a:pPr>
            <a:r>
              <a:rPr lang="en-US" sz="2000"/>
              <a:t>Use standard Times New Roman, Arial, or Calibri fonts with a 12-point font size</a:t>
            </a:r>
          </a:p>
          <a:p>
            <a:pPr lvl="1">
              <a:buSzPct val="80000"/>
              <a:buFont typeface="Courier New" panose="02070309020205020404" pitchFamily="49" charset="0"/>
              <a:buChar char="o"/>
            </a:pPr>
            <a:endParaRPr lang="en-US" sz="500">
              <a:cs typeface="Calibri"/>
            </a:endParaRPr>
          </a:p>
          <a:p>
            <a:r>
              <a:rPr lang="en-US" sz="2200"/>
              <a:t>Application materials must be submitted in English</a:t>
            </a:r>
            <a:endParaRPr lang="en-US" sz="2200">
              <a:cs typeface="Calibri"/>
            </a:endParaRPr>
          </a:p>
          <a:p>
            <a:r>
              <a:rPr lang="en-US" sz="2200"/>
              <a:t>Photos and graphics will not be considered</a:t>
            </a:r>
            <a:endParaRPr lang="en-US" sz="2200">
              <a:cs typeface="Calibri"/>
            </a:endParaRPr>
          </a:p>
          <a:p>
            <a:endParaRPr lang="en-US"/>
          </a:p>
        </p:txBody>
      </p:sp>
      <p:sp>
        <p:nvSpPr>
          <p:cNvPr id="4" name="Slide Number Placeholder 3">
            <a:extLst>
              <a:ext uri="{FF2B5EF4-FFF2-40B4-BE49-F238E27FC236}">
                <a16:creationId xmlns:a16="http://schemas.microsoft.com/office/drawing/2014/main" id="{DDD090D4-C093-E08F-8320-6121A7F81F7C}"/>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24</a:t>
            </a:fld>
            <a:endParaRPr lang="en-US"/>
          </a:p>
        </p:txBody>
      </p:sp>
    </p:spTree>
    <p:extLst>
      <p:ext uri="{BB962C8B-B14F-4D97-AF65-F5344CB8AC3E}">
        <p14:creationId xmlns:p14="http://schemas.microsoft.com/office/powerpoint/2010/main" val="413530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D7953DD-B85E-4301-8669-168A523E1E3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558311" y="365126"/>
            <a:ext cx="8191791" cy="1325563"/>
          </a:xfrm>
        </p:spPr>
        <p:txBody>
          <a:bodyPr>
            <a:normAutofit/>
          </a:bodyPr>
          <a:lstStyle/>
          <a:p>
            <a:r>
              <a:rPr lang="en-US" sz="3600" b="1">
                <a:latin typeface="Calibri"/>
                <a:cs typeface="Segoe UI Semilight"/>
              </a:rPr>
              <a:t>Application Content</a:t>
            </a:r>
            <a:br>
              <a:rPr lang="en-US">
                <a:latin typeface="Calibri"/>
              </a:rPr>
            </a:br>
            <a:r>
              <a:rPr lang="en-US">
                <a:latin typeface="Calibri"/>
                <a:cs typeface="Segoe UI Semilight"/>
              </a:rPr>
              <a:t>Narrative Information Sheet</a:t>
            </a:r>
            <a:endParaRPr lang="en-US" sz="40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914399" y="1873127"/>
            <a:ext cx="7600953" cy="4351338"/>
          </a:xfrm>
        </p:spPr>
        <p:txBody>
          <a:bodyPr vert="horz" lIns="91440" tIns="45720" rIns="91440" bIns="45720" rtlCol="0" anchor="t">
            <a:normAutofit/>
          </a:bodyPr>
          <a:lstStyle/>
          <a:p>
            <a:pPr marL="514350" indent="-514350">
              <a:buFont typeface="+mj-lt"/>
              <a:buAutoNum type="arabicPeriod"/>
            </a:pPr>
            <a:r>
              <a:rPr lang="en-US" sz="2400"/>
              <a:t>Applicant Identification</a:t>
            </a:r>
            <a:endParaRPr lang="en-US" sz="2400">
              <a:cs typeface="Calibri"/>
            </a:endParaRPr>
          </a:p>
          <a:p>
            <a:pPr marL="514350" indent="-514350">
              <a:buFont typeface="+mj-lt"/>
              <a:buAutoNum type="arabicPeriod"/>
            </a:pPr>
            <a:r>
              <a:rPr lang="en-US" sz="2400"/>
              <a:t>Funding Requested</a:t>
            </a:r>
            <a:endParaRPr lang="en-US" sz="2400">
              <a:cs typeface="Calibri" panose="020F0502020204030204"/>
            </a:endParaRPr>
          </a:p>
          <a:p>
            <a:pPr marL="514350" indent="-514350">
              <a:buFont typeface="+mj-lt"/>
              <a:buAutoNum type="arabicPeriod"/>
            </a:pPr>
            <a:r>
              <a:rPr lang="en-US" sz="2400">
                <a:effectLst/>
                <a:ea typeface="Calibri" panose="020F0502020204030204" pitchFamily="34" charset="0"/>
                <a:cs typeface="Arial"/>
              </a:rPr>
              <a:t>Project Contacts</a:t>
            </a:r>
          </a:p>
          <a:p>
            <a:pPr marL="514350" indent="-514350">
              <a:buFont typeface="+mj-lt"/>
              <a:buAutoNum type="arabicPeriod"/>
            </a:pPr>
            <a:r>
              <a:rPr lang="en-US" sz="2400">
                <a:ea typeface="Calibri" panose="020F0502020204030204" pitchFamily="34" charset="0"/>
                <a:cs typeface="Arial"/>
              </a:rPr>
              <a:t>Cooperative Partners</a:t>
            </a:r>
          </a:p>
          <a:p>
            <a:pPr marL="514350" indent="-514350">
              <a:buFont typeface="+mj-lt"/>
              <a:buAutoNum type="arabicPeriod"/>
            </a:pPr>
            <a:r>
              <a:rPr lang="en-US" sz="2400">
                <a:effectLst/>
                <a:ea typeface="Calibri" panose="020F0502020204030204" pitchFamily="34" charset="0"/>
                <a:cs typeface="Arial"/>
              </a:rPr>
              <a:t>EPA’s Plan to Release Copies of Applications</a:t>
            </a:r>
          </a:p>
          <a:p>
            <a:pPr>
              <a:buFont typeface="Arial" panose="05000000000000000000" pitchFamily="2" charset="2"/>
              <a:buChar char="•"/>
            </a:pPr>
            <a:endParaRPr lang="en-US" sz="2400">
              <a:cs typeface="Calibri" panose="020F0502020204030204"/>
            </a:endParaRPr>
          </a:p>
        </p:txBody>
      </p:sp>
      <p:sp>
        <p:nvSpPr>
          <p:cNvPr id="7" name="Rectangle 6">
            <a:extLst>
              <a:ext uri="{FF2B5EF4-FFF2-40B4-BE49-F238E27FC236}">
                <a16:creationId xmlns:a16="http://schemas.microsoft.com/office/drawing/2014/main" id="{2D0DEA54-199B-4459-96BE-D632539E458B}"/>
              </a:ext>
            </a:extLst>
          </p:cNvPr>
          <p:cNvSpPr/>
          <p:nvPr/>
        </p:nvSpPr>
        <p:spPr>
          <a:xfrm>
            <a:off x="1955304" y="4858312"/>
            <a:ext cx="5397803" cy="1214149"/>
          </a:xfrm>
          <a:prstGeom prst="rect">
            <a:avLst/>
          </a:prstGeom>
          <a:solidFill>
            <a:srgbClr val="FFFF99"/>
          </a:solidFill>
          <a:ln w="10795" cap="flat" cmpd="sng" algn="ctr">
            <a:solidFill>
              <a:srgbClr val="00660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285750" lvl="1" indent="-285750" defTabSz="914377">
              <a:buFont typeface="Wingdings" panose="05000000000000000000" pitchFamily="2" charset="2"/>
              <a:buChar char="ü"/>
              <a:defRPr/>
            </a:pPr>
            <a:r>
              <a:rPr lang="en-US" sz="1900" b="1" kern="0">
                <a:solidFill>
                  <a:srgbClr val="002060"/>
                </a:solidFill>
                <a:sym typeface="Arial" charset="0"/>
              </a:rPr>
              <a:t>Place on official letterhead</a:t>
            </a:r>
          </a:p>
          <a:p>
            <a:pPr marL="285750" lvl="1" indent="-285750" defTabSz="914377">
              <a:buFont typeface="Wingdings" panose="05000000000000000000" pitchFamily="2" charset="2"/>
              <a:buChar char="ü"/>
              <a:defRPr/>
            </a:pPr>
            <a:r>
              <a:rPr lang="en-US" sz="1900" b="1" kern="0">
                <a:solidFill>
                  <a:srgbClr val="002060"/>
                </a:solidFill>
                <a:sym typeface="Arial" charset="0"/>
              </a:rPr>
              <a:t>3-page limit</a:t>
            </a:r>
          </a:p>
          <a:p>
            <a:pPr marL="285750" lvl="1" indent="-285750" defTabSz="914377">
              <a:buFont typeface="Wingdings" panose="05000000000000000000" pitchFamily="2" charset="2"/>
              <a:buChar char="ü"/>
              <a:defRPr/>
            </a:pPr>
            <a:r>
              <a:rPr lang="en-US" sz="1900" b="1" kern="0">
                <a:solidFill>
                  <a:srgbClr val="002060"/>
                </a:solidFill>
                <a:sym typeface="Arial" charset="0"/>
              </a:rPr>
              <a:t>Do </a:t>
            </a:r>
            <a:r>
              <a:rPr lang="en-US" sz="1900" b="1" u="sng" kern="0">
                <a:solidFill>
                  <a:srgbClr val="002060"/>
                </a:solidFill>
                <a:sym typeface="Arial" charset="0"/>
              </a:rPr>
              <a:t>not</a:t>
            </a:r>
            <a:r>
              <a:rPr lang="en-US" sz="1900" b="1" kern="0">
                <a:solidFill>
                  <a:srgbClr val="002060"/>
                </a:solidFill>
                <a:sym typeface="Arial" charset="0"/>
              </a:rPr>
              <a:t> include a project summary/overview</a:t>
            </a:r>
            <a:endParaRPr lang="en-US" sz="1900" b="1" kern="0">
              <a:solidFill>
                <a:srgbClr val="002060"/>
              </a:solidFill>
            </a:endParaRPr>
          </a:p>
        </p:txBody>
      </p:sp>
      <p:sp>
        <p:nvSpPr>
          <p:cNvPr id="4" name="Slide Number Placeholder 3">
            <a:extLst>
              <a:ext uri="{FF2B5EF4-FFF2-40B4-BE49-F238E27FC236}">
                <a16:creationId xmlns:a16="http://schemas.microsoft.com/office/drawing/2014/main" id="{87A31813-7953-170B-E424-66F20E197AE8}"/>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25</a:t>
            </a:fld>
            <a:endParaRPr lang="en-US"/>
          </a:p>
        </p:txBody>
      </p:sp>
    </p:spTree>
    <p:extLst>
      <p:ext uri="{BB962C8B-B14F-4D97-AF65-F5344CB8AC3E}">
        <p14:creationId xmlns:p14="http://schemas.microsoft.com/office/powerpoint/2010/main" val="388103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7A15B5C-16C3-445B-9ED0-BC55D1F0F34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50" y="365126"/>
            <a:ext cx="8051116" cy="1325563"/>
          </a:xfrm>
        </p:spPr>
        <p:txBody>
          <a:bodyPr>
            <a:normAutofit/>
          </a:bodyPr>
          <a:lstStyle/>
          <a:p>
            <a:r>
              <a:rPr lang="en-US" sz="3600" b="1">
                <a:latin typeface="Calibri"/>
                <a:cs typeface="Segoe UI Semilight"/>
              </a:rPr>
              <a:t>Application Content</a:t>
            </a:r>
            <a:br>
              <a:rPr lang="en-US">
                <a:latin typeface="Calibri"/>
              </a:rPr>
            </a:br>
            <a:r>
              <a:rPr lang="en-US">
                <a:latin typeface="Calibri"/>
                <a:cs typeface="Segoe UI Semilight"/>
              </a:rPr>
              <a:t>Narrative Information Sheet</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pPr marL="461963" indent="-461963">
              <a:buFont typeface="+mj-lt"/>
              <a:buAutoNum type="arabicPeriod"/>
            </a:pPr>
            <a:r>
              <a:rPr lang="en-US" sz="2800"/>
              <a:t>Applicant Identification</a:t>
            </a:r>
            <a:endParaRPr lang="en-US" sz="2800">
              <a:cs typeface="Calibri"/>
            </a:endParaRPr>
          </a:p>
          <a:p>
            <a:pPr marL="914400" lvl="1" indent="-341313"/>
            <a:r>
              <a:rPr lang="en-US" sz="2400"/>
              <a:t>Name and address of entity applying for funds</a:t>
            </a:r>
            <a:endParaRPr lang="en-US" sz="2400">
              <a:cs typeface="Calibri"/>
            </a:endParaRPr>
          </a:p>
          <a:p>
            <a:pPr marL="914400" lvl="1" indent="-341313"/>
            <a:r>
              <a:rPr lang="en-US" sz="2400"/>
              <a:t>Applicant’s Unique Entity Identifier (</a:t>
            </a:r>
            <a:r>
              <a:rPr lang="en-US" sz="2400" err="1"/>
              <a:t>UEI</a:t>
            </a:r>
            <a:r>
              <a:rPr lang="en-US" sz="2400"/>
              <a:t>) Number</a:t>
            </a:r>
          </a:p>
          <a:p>
            <a:pPr marL="573087" lvl="1" indent="0">
              <a:buNone/>
            </a:pPr>
            <a:endParaRPr lang="en-US" sz="2400">
              <a:cs typeface="Calibri"/>
            </a:endParaRPr>
          </a:p>
          <a:p>
            <a:pPr marL="461963" indent="-461963">
              <a:buFont typeface="+mj-lt"/>
              <a:buAutoNum type="arabicPeriod"/>
            </a:pPr>
            <a:r>
              <a:rPr lang="en-US" sz="2800"/>
              <a:t>Funding Requested</a:t>
            </a:r>
            <a:endParaRPr lang="en-US" sz="2800">
              <a:cs typeface="Calibri"/>
            </a:endParaRPr>
          </a:p>
          <a:p>
            <a:pPr marL="914400" lvl="1" indent="-341313"/>
            <a:r>
              <a:rPr lang="en-US" sz="2400"/>
              <a:t>Grant Type Indicate </a:t>
            </a:r>
            <a:r>
              <a:rPr lang="en-US" sz="2400">
                <a:latin typeface="Calibri"/>
                <a:cs typeface="Times New Roman"/>
              </a:rPr>
              <a:t>“Technical Assistance to Tribal Nations and Entities Addressing Brownfields Grant”</a:t>
            </a:r>
            <a:endParaRPr lang="en-US" sz="2400">
              <a:latin typeface="Calibri"/>
              <a:cs typeface="Calibri"/>
            </a:endParaRPr>
          </a:p>
          <a:p>
            <a:pPr marL="914400" lvl="1" indent="-341313"/>
            <a:r>
              <a:rPr lang="en-US" sz="2400"/>
              <a:t>Include the amount being requested</a:t>
            </a:r>
            <a:endParaRPr lang="en-US" sz="2400">
              <a:cs typeface="Calibri"/>
            </a:endParaRPr>
          </a:p>
          <a:p>
            <a:pPr marL="1543050" lvl="1" indent="-342900">
              <a:buFont typeface="Courier New" panose="02070309020205020404" pitchFamily="49" charset="0"/>
              <a:buChar char="o"/>
            </a:pPr>
            <a:r>
              <a:rPr lang="en-US" sz="2100"/>
              <a:t>Must not exceed $4,000,000 </a:t>
            </a:r>
            <a:endParaRPr lang="en-US" sz="2100">
              <a:cs typeface="Calibri"/>
            </a:endParaRPr>
          </a:p>
        </p:txBody>
      </p:sp>
      <p:sp>
        <p:nvSpPr>
          <p:cNvPr id="4" name="Slide Number Placeholder 3">
            <a:extLst>
              <a:ext uri="{FF2B5EF4-FFF2-40B4-BE49-F238E27FC236}">
                <a16:creationId xmlns:a16="http://schemas.microsoft.com/office/drawing/2014/main" id="{F8E1DA9A-311C-A930-8BD7-1A36E4CC6CE7}"/>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26</a:t>
            </a:fld>
            <a:endParaRPr lang="en-US"/>
          </a:p>
        </p:txBody>
      </p:sp>
    </p:spTree>
    <p:extLst>
      <p:ext uri="{BB962C8B-B14F-4D97-AF65-F5344CB8AC3E}">
        <p14:creationId xmlns:p14="http://schemas.microsoft.com/office/powerpoint/2010/main" val="185996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A871D3B-9F8F-49B7-B8A9-E4E6C364A28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511CAE-95E1-4A0F-B746-2ABBF234F356}"/>
              </a:ext>
            </a:extLst>
          </p:cNvPr>
          <p:cNvSpPr>
            <a:spLocks noGrp="1"/>
          </p:cNvSpPr>
          <p:nvPr>
            <p:ph type="title"/>
          </p:nvPr>
        </p:nvSpPr>
        <p:spPr/>
        <p:txBody>
          <a:bodyPr>
            <a:normAutofit/>
          </a:bodyPr>
          <a:lstStyle/>
          <a:p>
            <a:r>
              <a:rPr lang="en-US" sz="3600" b="1">
                <a:latin typeface="+mn-lt"/>
              </a:rPr>
              <a:t>Application Content</a:t>
            </a:r>
            <a:br>
              <a:rPr lang="en-US" sz="3600">
                <a:latin typeface="+mn-lt"/>
              </a:rPr>
            </a:br>
            <a:r>
              <a:rPr lang="en-US" sz="3600">
                <a:latin typeface="+mn-lt"/>
              </a:rPr>
              <a:t>Narrative Information Sheet</a:t>
            </a:r>
          </a:p>
        </p:txBody>
      </p:sp>
      <p:sp>
        <p:nvSpPr>
          <p:cNvPr id="3" name="Content Placeholder 2">
            <a:extLst>
              <a:ext uri="{FF2B5EF4-FFF2-40B4-BE49-F238E27FC236}">
                <a16:creationId xmlns:a16="http://schemas.microsoft.com/office/drawing/2014/main" id="{BE943C98-2393-4FB1-9558-FD6A54D9E0BE}"/>
              </a:ext>
            </a:extLst>
          </p:cNvPr>
          <p:cNvSpPr>
            <a:spLocks noGrp="1"/>
          </p:cNvSpPr>
          <p:nvPr>
            <p:ph sz="half" idx="2"/>
          </p:nvPr>
        </p:nvSpPr>
        <p:spPr>
          <a:xfrm>
            <a:off x="628651" y="2045367"/>
            <a:ext cx="7886702" cy="4179097"/>
          </a:xfrm>
        </p:spPr>
        <p:txBody>
          <a:bodyPr vert="horz" lIns="91440" tIns="45720" rIns="91440" bIns="45720" rtlCol="0" anchor="t">
            <a:normAutofit/>
          </a:bodyPr>
          <a:lstStyle/>
          <a:p>
            <a:pPr marL="461963" indent="-461963">
              <a:buFont typeface="+mj-lt"/>
              <a:buAutoNum type="arabicPeriod" startAt="3"/>
            </a:pPr>
            <a:r>
              <a:rPr lang="en-US" sz="2800"/>
              <a:t>Project Contacts</a:t>
            </a:r>
            <a:endParaRPr lang="en-US" sz="2800">
              <a:cs typeface="Calibri"/>
            </a:endParaRPr>
          </a:p>
          <a:p>
            <a:pPr marL="573088" lvl="1" indent="0">
              <a:buNone/>
            </a:pPr>
            <a:r>
              <a:rPr lang="en-US" sz="2400" i="1"/>
              <a:t>Project Director </a:t>
            </a:r>
            <a:r>
              <a:rPr lang="en-US" sz="2400">
                <a:sym typeface="Wingdings" panose="05000000000000000000" pitchFamily="2" charset="2"/>
              </a:rPr>
              <a:t></a:t>
            </a:r>
            <a:r>
              <a:rPr lang="en-US" sz="2400"/>
              <a:t> Name, phone number, email, mailing address</a:t>
            </a:r>
            <a:endParaRPr lang="en-US" sz="2400">
              <a:cs typeface="Calibri"/>
            </a:endParaRPr>
          </a:p>
          <a:p>
            <a:pPr marL="573088" lvl="1" indent="0">
              <a:buNone/>
            </a:pPr>
            <a:r>
              <a:rPr lang="en-US" sz="2400" i="1"/>
              <a:t>Chief Executive </a:t>
            </a:r>
            <a:r>
              <a:rPr lang="en-US" sz="2400">
                <a:sym typeface="Wingdings" panose="05000000000000000000" pitchFamily="2" charset="2"/>
              </a:rPr>
              <a:t></a:t>
            </a:r>
            <a:r>
              <a:rPr lang="en-US" sz="2400"/>
              <a:t> Name, phone number, email, mailing address</a:t>
            </a:r>
          </a:p>
          <a:p>
            <a:pPr marL="573088" lvl="1" indent="0">
              <a:buNone/>
            </a:pPr>
            <a:endParaRPr lang="en-US" sz="2400"/>
          </a:p>
          <a:p>
            <a:pPr marL="461963" indent="-461963">
              <a:buFont typeface="+mj-lt"/>
              <a:buAutoNum type="arabicPeriod" startAt="3"/>
            </a:pPr>
            <a:r>
              <a:rPr lang="en-US" sz="2700">
                <a:cs typeface="Calibri"/>
              </a:rPr>
              <a:t>Cooperative Partners</a:t>
            </a:r>
          </a:p>
          <a:p>
            <a:pPr marL="914400" lvl="1" indent="-341313"/>
            <a:r>
              <a:rPr lang="en-US" sz="2400">
                <a:cs typeface="Calibri"/>
              </a:rPr>
              <a:t>Name, phone numbers, email, and mailing address</a:t>
            </a:r>
            <a:endParaRPr lang="en-US" sz="2100">
              <a:cs typeface="Calibri"/>
            </a:endParaRPr>
          </a:p>
          <a:p>
            <a:endParaRPr lang="en-US" sz="2800">
              <a:cs typeface="Calibri"/>
            </a:endParaRPr>
          </a:p>
          <a:p>
            <a:endParaRPr lang="en-US"/>
          </a:p>
        </p:txBody>
      </p:sp>
      <p:sp>
        <p:nvSpPr>
          <p:cNvPr id="4" name="Slide Number Placeholder 3">
            <a:extLst>
              <a:ext uri="{FF2B5EF4-FFF2-40B4-BE49-F238E27FC236}">
                <a16:creationId xmlns:a16="http://schemas.microsoft.com/office/drawing/2014/main" id="{F0A4B071-AFCD-E7E4-3353-F03D80389CE9}"/>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27</a:t>
            </a:fld>
            <a:endParaRPr lang="en-US"/>
          </a:p>
        </p:txBody>
      </p:sp>
    </p:spTree>
    <p:extLst>
      <p:ext uri="{BB962C8B-B14F-4D97-AF65-F5344CB8AC3E}">
        <p14:creationId xmlns:p14="http://schemas.microsoft.com/office/powerpoint/2010/main" val="614464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777C4DF-B7CD-487B-9912-1666434A55F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0BF0E45-E96D-4203-81D4-8A1C68AFE06B}"/>
              </a:ext>
            </a:extLst>
          </p:cNvPr>
          <p:cNvSpPr>
            <a:spLocks noGrp="1"/>
          </p:cNvSpPr>
          <p:nvPr>
            <p:ph type="title"/>
          </p:nvPr>
        </p:nvSpPr>
        <p:spPr>
          <a:xfrm>
            <a:off x="625308" y="389191"/>
            <a:ext cx="7886700" cy="1544925"/>
          </a:xfrm>
        </p:spPr>
        <p:txBody>
          <a:bodyPr>
            <a:noAutofit/>
          </a:bodyPr>
          <a:lstStyle/>
          <a:p>
            <a:r>
              <a:rPr lang="en-US" sz="3200" b="1">
                <a:latin typeface="Calibri"/>
                <a:cs typeface="Segoe UI Semilight"/>
              </a:rPr>
              <a:t>Application Content</a:t>
            </a:r>
            <a:br>
              <a:rPr lang="en-US" sz="2800">
                <a:latin typeface="Calibri"/>
              </a:rPr>
            </a:br>
            <a:r>
              <a:rPr lang="en-US" sz="3200">
                <a:latin typeface="Calibri"/>
                <a:cs typeface="Segoe UI Semilight"/>
              </a:rPr>
              <a:t>Narrative Information Sheet:</a:t>
            </a:r>
            <a:br>
              <a:rPr lang="en-US" sz="3200">
                <a:latin typeface="Calibri"/>
              </a:rPr>
            </a:br>
            <a:r>
              <a:rPr lang="en-US" sz="3200">
                <a:latin typeface="Calibri"/>
                <a:cs typeface="Segoe UI Semilight"/>
              </a:rPr>
              <a:t> </a:t>
            </a:r>
            <a:r>
              <a:rPr lang="en-US" sz="3200">
                <a:solidFill>
                  <a:srgbClr val="001F5F"/>
                </a:solidFill>
                <a:latin typeface="Calibri"/>
                <a:cs typeface="Segoe UI Semilight"/>
              </a:rPr>
              <a:t>Certifying Confidential Information</a:t>
            </a:r>
            <a:br>
              <a:rPr lang="en-US" sz="2800">
                <a:latin typeface="Segoe UI" panose="020B0502040204020203" pitchFamily="34" charset="0"/>
              </a:rPr>
            </a:br>
            <a:endParaRPr lang="en-US" sz="2400"/>
          </a:p>
        </p:txBody>
      </p:sp>
      <p:sp>
        <p:nvSpPr>
          <p:cNvPr id="3" name="Content Placeholder 2">
            <a:extLst>
              <a:ext uri="{FF2B5EF4-FFF2-40B4-BE49-F238E27FC236}">
                <a16:creationId xmlns:a16="http://schemas.microsoft.com/office/drawing/2014/main" id="{8AD8F6B2-ECD3-4E75-8F46-B151FFE131B8}"/>
              </a:ext>
            </a:extLst>
          </p:cNvPr>
          <p:cNvSpPr>
            <a:spLocks noGrp="1"/>
          </p:cNvSpPr>
          <p:nvPr>
            <p:ph sz="half" idx="2"/>
          </p:nvPr>
        </p:nvSpPr>
        <p:spPr>
          <a:xfrm>
            <a:off x="479709" y="1793833"/>
            <a:ext cx="8216615" cy="4351338"/>
          </a:xfrm>
        </p:spPr>
        <p:txBody>
          <a:bodyPr vert="horz" lIns="91440" tIns="45720" rIns="91440" bIns="45720" rtlCol="0" anchor="t">
            <a:noAutofit/>
          </a:bodyPr>
          <a:lstStyle/>
          <a:p>
            <a:pPr marL="461963" indent="-461963">
              <a:buFont typeface="+mj-lt"/>
              <a:buAutoNum type="arabicPeriod" startAt="5"/>
            </a:pPr>
            <a:r>
              <a:rPr lang="en-US" sz="2800">
                <a:effectLst/>
                <a:ea typeface="Calibri" panose="020F0502020204030204" pitchFamily="34" charset="0"/>
                <a:cs typeface="Arial"/>
              </a:rPr>
              <a:t>EPA’s Plan to Release Copies of Applications</a:t>
            </a:r>
          </a:p>
          <a:p>
            <a:pPr marL="685800" indent="-228600">
              <a:spcAft>
                <a:spcPts val="600"/>
              </a:spcAft>
            </a:pPr>
            <a:r>
              <a:rPr lang="en-US" sz="1850">
                <a:latin typeface="Calibri"/>
                <a:cs typeface="Calibri"/>
              </a:rPr>
              <a:t>EPA </a:t>
            </a:r>
            <a:r>
              <a:rPr lang="en-US" sz="1850" u="sng">
                <a:latin typeface="Calibri"/>
                <a:cs typeface="Calibri"/>
              </a:rPr>
              <a:t>may</a:t>
            </a:r>
            <a:r>
              <a:rPr lang="en-US" sz="1850">
                <a:latin typeface="Calibri"/>
                <a:cs typeface="Calibri"/>
              </a:rPr>
              <a:t> post submitted applications on our website after the award is announced in February of 2024.</a:t>
            </a:r>
            <a:endParaRPr lang="en-US" sz="1850" b="0" i="0" u="none" strike="noStrike" baseline="0">
              <a:latin typeface="Calibri"/>
              <a:cs typeface="Calibri"/>
            </a:endParaRPr>
          </a:p>
          <a:p>
            <a:pPr marL="685800" indent="-228600">
              <a:spcAft>
                <a:spcPts val="600"/>
              </a:spcAft>
            </a:pPr>
            <a:r>
              <a:rPr lang="en-US" sz="1850" b="0" i="0" u="none" strike="noStrike" baseline="0">
                <a:latin typeface="Calibri"/>
                <a:cs typeface="Calibri"/>
              </a:rPr>
              <a:t>EPA recommends that applications not include trade secrets or commercial or financial information that is confidential or privileged, or sensitive information, if disclosed, that would invade another individual’s personal privacy (e.g., an individual’s salary, personal email addresses, etc.).</a:t>
            </a:r>
            <a:r>
              <a:rPr lang="en-US" sz="1850">
                <a:latin typeface="Calibri"/>
                <a:cs typeface="Calibri"/>
              </a:rPr>
              <a:t> </a:t>
            </a:r>
            <a:endParaRPr lang="en-US" sz="1850" b="0" i="0" u="none" strike="noStrike" baseline="0">
              <a:latin typeface="Calibri" panose="020F0502020204030204" pitchFamily="34" charset="0"/>
              <a:cs typeface="Calibri"/>
            </a:endParaRPr>
          </a:p>
          <a:p>
            <a:pPr marL="685800" indent="-228600">
              <a:spcAft>
                <a:spcPts val="600"/>
              </a:spcAft>
            </a:pPr>
            <a:r>
              <a:rPr lang="en-US" sz="1850" b="0" i="0" u="none" strike="noStrike" baseline="0">
                <a:latin typeface="Calibri"/>
                <a:cs typeface="Calibri"/>
              </a:rPr>
              <a:t>On the Narrative Information Sheet…</a:t>
            </a:r>
            <a:r>
              <a:rPr lang="en-US" sz="1850" b="1" i="0" u="none" strike="noStrike" baseline="0">
                <a:solidFill>
                  <a:srgbClr val="FF6500"/>
                </a:solidFill>
                <a:latin typeface="Calibri"/>
                <a:cs typeface="Calibri"/>
              </a:rPr>
              <a:t>Clearly indicate which portion(s) of the application you are claiming as confidential, privileged, or sensitive information, or state ‘n/a’ or ‘not applicable’ if application does not have confidential, privileged, or sensitive information</a:t>
            </a:r>
            <a:r>
              <a:rPr lang="en-US" sz="1850" b="1" i="0" u="none" strike="noStrike" baseline="0">
                <a:latin typeface="Calibri"/>
                <a:cs typeface="Calibri"/>
              </a:rPr>
              <a:t>.</a:t>
            </a:r>
            <a:endParaRPr lang="en-US" sz="1850" b="0" i="0" u="none" strike="noStrike" baseline="0">
              <a:solidFill>
                <a:srgbClr val="001F5F"/>
              </a:solidFill>
              <a:latin typeface="Calibri"/>
              <a:cs typeface="Calibri"/>
            </a:endParaRPr>
          </a:p>
          <a:p>
            <a:pPr marL="685800" indent="-228600"/>
            <a:r>
              <a:rPr lang="en-US" sz="1850" b="0" i="0" u="none" strike="noStrike" baseline="0">
                <a:latin typeface="Calibri"/>
                <a:cs typeface="Calibri"/>
              </a:rPr>
              <a:t>Information that is claimed as confidential, privileged, or sensitive will be redacted before release.</a:t>
            </a:r>
            <a:r>
              <a:rPr lang="en-US" sz="1850">
                <a:latin typeface="Calibri"/>
                <a:cs typeface="Calibri"/>
              </a:rPr>
              <a:t> </a:t>
            </a:r>
            <a:endParaRPr lang="en-US" sz="1850" b="0" i="0" u="none" strike="noStrike" baseline="0">
              <a:latin typeface="Calibri" panose="020F0502020204030204" pitchFamily="34" charset="0"/>
              <a:cs typeface="Calibri"/>
            </a:endParaRPr>
          </a:p>
          <a:p>
            <a:pPr marL="0" indent="0">
              <a:buNone/>
            </a:pPr>
            <a:endParaRPr lang="en-US" sz="1800" b="0" i="0" u="none" strike="noStrike" baseline="0">
              <a:solidFill>
                <a:srgbClr val="001F5F"/>
              </a:solidFill>
              <a:latin typeface="Calibri" panose="020F0502020204030204" pitchFamily="34" charset="0"/>
            </a:endParaRPr>
          </a:p>
        </p:txBody>
      </p:sp>
      <p:grpSp>
        <p:nvGrpSpPr>
          <p:cNvPr id="6" name="Group 5">
            <a:extLst>
              <a:ext uri="{FF2B5EF4-FFF2-40B4-BE49-F238E27FC236}">
                <a16:creationId xmlns:a16="http://schemas.microsoft.com/office/drawing/2014/main" id="{DBCDC0A1-C109-4086-901A-6D23F4FDCF78}"/>
              </a:ext>
            </a:extLst>
          </p:cNvPr>
          <p:cNvGrpSpPr>
            <a:grpSpLocks/>
          </p:cNvGrpSpPr>
          <p:nvPr/>
        </p:nvGrpSpPr>
        <p:grpSpPr bwMode="auto">
          <a:xfrm>
            <a:off x="2131490" y="5089260"/>
            <a:ext cx="4683863" cy="1768740"/>
            <a:chOff x="239" y="-903"/>
            <a:chExt cx="4205" cy="1990"/>
          </a:xfrm>
        </p:grpSpPr>
        <p:pic>
          <p:nvPicPr>
            <p:cNvPr id="7" name="Picture 6">
              <a:extLst>
                <a:ext uri="{FF2B5EF4-FFF2-40B4-BE49-F238E27FC236}">
                  <a16:creationId xmlns:a16="http://schemas.microsoft.com/office/drawing/2014/main" id="{F9AE8E8E-1352-4201-B29F-F82512A0A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 y="147"/>
              <a:ext cx="400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59F93311-C591-4FB7-AF96-76A6E0E4DC97}"/>
                </a:ext>
              </a:extLst>
            </p:cNvPr>
            <p:cNvSpPr txBox="1">
              <a:spLocks noChangeArrowheads="1"/>
            </p:cNvSpPr>
            <p:nvPr/>
          </p:nvSpPr>
          <p:spPr bwMode="auto">
            <a:xfrm>
              <a:off x="239" y="-903"/>
              <a:ext cx="4006"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23875" marR="0" indent="-254635" algn="ctr" eaLnBrk="0" hangingPunct="0">
                <a:lnSpc>
                  <a:spcPct val="97000"/>
                </a:lnSpc>
                <a:spcBef>
                  <a:spcPts val="215"/>
                </a:spcBef>
                <a:spcAft>
                  <a:spcPts val="0"/>
                </a:spcAft>
              </a:pPr>
              <a:endParaRPr lang="en-US" sz="1500">
                <a:effectLst/>
                <a:latin typeface="Times New Roman" panose="02020603050405020304" pitchFamily="18" charset="0"/>
                <a:ea typeface="Calibri" panose="020F0502020204030204" pitchFamily="34" charset="0"/>
              </a:endParaRPr>
            </a:p>
          </p:txBody>
        </p:sp>
      </p:grpSp>
      <p:sp>
        <p:nvSpPr>
          <p:cNvPr id="5" name="Slide Number Placeholder 3">
            <a:extLst>
              <a:ext uri="{FF2B5EF4-FFF2-40B4-BE49-F238E27FC236}">
                <a16:creationId xmlns:a16="http://schemas.microsoft.com/office/drawing/2014/main" id="{2C5D4AD3-4A7B-A580-664C-A0A0569CBC74}"/>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28</a:t>
            </a:fld>
            <a:endParaRPr lang="en-US"/>
          </a:p>
        </p:txBody>
      </p:sp>
      <p:sp>
        <p:nvSpPr>
          <p:cNvPr id="12" name="TextBox 11">
            <a:extLst>
              <a:ext uri="{FF2B5EF4-FFF2-40B4-BE49-F238E27FC236}">
                <a16:creationId xmlns:a16="http://schemas.microsoft.com/office/drawing/2014/main" id="{63A22363-85B3-41ED-4F4E-7432D9BBA431}"/>
              </a:ext>
            </a:extLst>
          </p:cNvPr>
          <p:cNvSpPr txBox="1"/>
          <p:nvPr/>
        </p:nvSpPr>
        <p:spPr>
          <a:xfrm>
            <a:off x="2131490" y="6050767"/>
            <a:ext cx="4572000" cy="629660"/>
          </a:xfrm>
          <a:prstGeom prst="rect">
            <a:avLst/>
          </a:prstGeom>
          <a:noFill/>
        </p:spPr>
        <p:txBody>
          <a:bodyPr wrap="square">
            <a:spAutoFit/>
          </a:bodyPr>
          <a:lstStyle/>
          <a:p>
            <a:pPr marL="523875" marR="0" indent="-254635" algn="ctr" eaLnBrk="0" hangingPunct="0">
              <a:lnSpc>
                <a:spcPct val="97000"/>
              </a:lnSpc>
              <a:spcBef>
                <a:spcPts val="215"/>
              </a:spcBef>
              <a:spcAft>
                <a:spcPts val="0"/>
              </a:spcAft>
            </a:pPr>
            <a:r>
              <a:rPr lang="en-US" sz="1800" b="1" spc="-10">
                <a:solidFill>
                  <a:srgbClr val="001F5F"/>
                </a:solidFill>
                <a:effectLst/>
                <a:latin typeface="Calibri" panose="020F0502020204030204" pitchFamily="34" charset="0"/>
                <a:ea typeface="Calibri" panose="020F0502020204030204" pitchFamily="34" charset="0"/>
              </a:rPr>
              <a:t>Review</a:t>
            </a:r>
            <a:r>
              <a:rPr lang="en-US" sz="1800" b="1" spc="-85">
                <a:solidFill>
                  <a:srgbClr val="001F5F"/>
                </a:solidFill>
                <a:effectLst/>
                <a:latin typeface="Calibri" panose="020F0502020204030204" pitchFamily="34" charset="0"/>
                <a:ea typeface="Calibri" panose="020F0502020204030204" pitchFamily="34" charset="0"/>
              </a:rPr>
              <a:t> </a:t>
            </a:r>
            <a:r>
              <a:rPr lang="en-US" sz="1800" b="1" spc="-10">
                <a:solidFill>
                  <a:srgbClr val="001F5F"/>
                </a:solidFill>
                <a:effectLst/>
                <a:latin typeface="Calibri" panose="020F0502020204030204" pitchFamily="34" charset="0"/>
                <a:ea typeface="Calibri" panose="020F0502020204030204" pitchFamily="34" charset="0"/>
              </a:rPr>
              <a:t>Section</a:t>
            </a:r>
            <a:r>
              <a:rPr lang="en-US" sz="1800" b="1" spc="-80">
                <a:solidFill>
                  <a:srgbClr val="001F5F"/>
                </a:solidFill>
                <a:effectLst/>
                <a:latin typeface="Calibri" panose="020F0502020204030204" pitchFamily="34" charset="0"/>
                <a:ea typeface="Calibri" panose="020F0502020204030204" pitchFamily="34" charset="0"/>
              </a:rPr>
              <a:t> </a:t>
            </a:r>
            <a:r>
              <a:rPr lang="en-US" sz="1800" b="1" spc="-10" err="1">
                <a:solidFill>
                  <a:srgbClr val="001F5F"/>
                </a:solidFill>
                <a:effectLst/>
                <a:latin typeface="Calibri" panose="020F0502020204030204" pitchFamily="34" charset="0"/>
                <a:ea typeface="Calibri" panose="020F0502020204030204" pitchFamily="34" charset="0"/>
              </a:rPr>
              <a:t>IV.D</a:t>
            </a:r>
            <a:r>
              <a:rPr lang="en-US" sz="1800" b="1" spc="-10">
                <a:solidFill>
                  <a:srgbClr val="001F5F"/>
                </a:solidFill>
                <a:effectLst/>
                <a:latin typeface="Calibri" panose="020F0502020204030204" pitchFamily="34" charset="0"/>
                <a:ea typeface="Calibri" panose="020F0502020204030204" pitchFamily="34" charset="0"/>
              </a:rPr>
              <a:t>.</a:t>
            </a:r>
            <a:r>
              <a:rPr lang="en-US" sz="1800" b="1" spc="-70">
                <a:solidFill>
                  <a:srgbClr val="001F5F"/>
                </a:solidFill>
                <a:effectLst/>
                <a:latin typeface="Calibri" panose="020F0502020204030204" pitchFamily="34" charset="0"/>
                <a:ea typeface="Calibri" panose="020F0502020204030204" pitchFamily="34" charset="0"/>
              </a:rPr>
              <a:t> </a:t>
            </a:r>
            <a:r>
              <a:rPr lang="en-US" sz="1800" b="1" spc="-10">
                <a:solidFill>
                  <a:srgbClr val="001F5F"/>
                </a:solidFill>
                <a:effectLst/>
                <a:latin typeface="Calibri" panose="020F0502020204030204" pitchFamily="34" charset="0"/>
                <a:ea typeface="Calibri" panose="020F0502020204030204" pitchFamily="34" charset="0"/>
              </a:rPr>
              <a:t>for </a:t>
            </a:r>
            <a:r>
              <a:rPr lang="en-US" sz="1800" b="1">
                <a:solidFill>
                  <a:srgbClr val="001F5F"/>
                </a:solidFill>
                <a:effectLst/>
                <a:latin typeface="Calibri" panose="020F0502020204030204" pitchFamily="34" charset="0"/>
                <a:ea typeface="Calibri" panose="020F0502020204030204" pitchFamily="34" charset="0"/>
              </a:rPr>
              <a:t>more information on the Narrative Information Sheet</a:t>
            </a:r>
            <a:endParaRPr lang="en-US" sz="1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7615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FFF726A-8453-406A-A7C9-619CBCA4DFC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Questions &amp; Progress Check</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914400" y="1805958"/>
            <a:ext cx="7886702" cy="4351338"/>
          </a:xfrm>
        </p:spPr>
        <p:txBody>
          <a:bodyPr vert="horz" lIns="91440" tIns="45720" rIns="91440" bIns="45720" rtlCol="0" anchor="t">
            <a:normAutofit/>
          </a:bodyPr>
          <a:lstStyle/>
          <a:p>
            <a:r>
              <a:rPr lang="en-US" sz="2800">
                <a:solidFill>
                  <a:schemeClr val="bg1">
                    <a:lumMod val="65000"/>
                  </a:schemeClr>
                </a:solidFill>
              </a:rPr>
              <a:t>General Information</a:t>
            </a:r>
            <a:endParaRPr lang="en-US" sz="2800">
              <a:solidFill>
                <a:schemeClr val="bg1">
                  <a:lumMod val="65000"/>
                </a:schemeClr>
              </a:solidFill>
              <a:cs typeface="Calibri"/>
            </a:endParaRPr>
          </a:p>
          <a:p>
            <a:r>
              <a:rPr lang="en-US" sz="2800">
                <a:solidFill>
                  <a:schemeClr val="bg1">
                    <a:lumMod val="65000"/>
                  </a:schemeClr>
                </a:solidFill>
              </a:rPr>
              <a:t>Overview of the Grant</a:t>
            </a:r>
            <a:endParaRPr lang="en-US" sz="2800">
              <a:solidFill>
                <a:schemeClr val="bg1">
                  <a:lumMod val="65000"/>
                </a:schemeClr>
              </a:solidFill>
              <a:cs typeface="Calibri"/>
            </a:endParaRPr>
          </a:p>
          <a:p>
            <a:r>
              <a:rPr lang="en-US" sz="2800" b="1">
                <a:solidFill>
                  <a:schemeClr val="bg1">
                    <a:lumMod val="65000"/>
                  </a:schemeClr>
                </a:solidFill>
              </a:rPr>
              <a:t>Application Process</a:t>
            </a:r>
            <a:endParaRPr lang="en-US" sz="2800" b="1">
              <a:solidFill>
                <a:schemeClr val="bg1">
                  <a:lumMod val="65000"/>
                </a:schemeClr>
              </a:solidFill>
              <a:cs typeface="Calibri"/>
            </a:endParaRPr>
          </a:p>
          <a:p>
            <a:pPr lvl="1" indent="-290513">
              <a:buFont typeface="Courier New" panose="020B0604020202020204" pitchFamily="34" charset="0"/>
              <a:buChar char="o"/>
            </a:pPr>
            <a:r>
              <a:rPr lang="en-US" sz="2400">
                <a:solidFill>
                  <a:schemeClr val="bg1">
                    <a:lumMod val="65000"/>
                  </a:schemeClr>
                </a:solidFill>
              </a:rPr>
              <a:t>Submitting Your Application in Grants.gov</a:t>
            </a:r>
            <a:endParaRPr lang="en-US" sz="2400">
              <a:solidFill>
                <a:schemeClr val="bg1">
                  <a:lumMod val="65000"/>
                </a:schemeClr>
              </a:solidFill>
              <a:cs typeface="Calibri"/>
            </a:endParaRPr>
          </a:p>
          <a:p>
            <a:pPr lvl="1" indent="-290513">
              <a:buFont typeface="Courier New" panose="020B0604020202020204" pitchFamily="34" charset="0"/>
              <a:buChar char="o"/>
            </a:pPr>
            <a:r>
              <a:rPr lang="en-US" sz="2400">
                <a:solidFill>
                  <a:schemeClr val="bg1">
                    <a:lumMod val="65000"/>
                  </a:schemeClr>
                </a:solidFill>
              </a:rPr>
              <a:t>Application Content</a:t>
            </a:r>
            <a:endParaRPr lang="en-US" sz="2400">
              <a:solidFill>
                <a:schemeClr val="bg1">
                  <a:lumMod val="65000"/>
                </a:schemeClr>
              </a:solidFill>
              <a:cs typeface="Calibri"/>
            </a:endParaRPr>
          </a:p>
          <a:p>
            <a:pPr lvl="2">
              <a:buFont typeface="Wingdings" panose="020B0604020202020204" pitchFamily="34" charset="0"/>
              <a:buChar char="§"/>
            </a:pPr>
            <a:r>
              <a:rPr lang="en-US" sz="1800">
                <a:solidFill>
                  <a:schemeClr val="bg1">
                    <a:lumMod val="65000"/>
                  </a:schemeClr>
                </a:solidFill>
              </a:rPr>
              <a:t>Narrative Information Sheet</a:t>
            </a:r>
          </a:p>
          <a:p>
            <a:pPr lvl="2">
              <a:buFont typeface="Wingdings" panose="020B0604020202020204" pitchFamily="34" charset="0"/>
              <a:buChar char="§"/>
            </a:pPr>
            <a:r>
              <a:rPr lang="en-US" sz="1800" b="1">
                <a:solidFill>
                  <a:srgbClr val="60B060"/>
                </a:solidFill>
              </a:rPr>
              <a:t>Threshold Criteria</a:t>
            </a:r>
            <a:endParaRPr lang="en-US" sz="1800" b="1">
              <a:solidFill>
                <a:srgbClr val="60B060"/>
              </a:solidFill>
              <a:cs typeface="Calibri"/>
            </a:endParaRPr>
          </a:p>
          <a:p>
            <a:pPr lvl="2">
              <a:buFont typeface="Wingdings" panose="020B0604020202020204" pitchFamily="34" charset="0"/>
              <a:buChar char="§"/>
            </a:pPr>
            <a:r>
              <a:rPr lang="en-US" sz="1800"/>
              <a:t>Ranking Criteria/Narrative and Milestones</a:t>
            </a:r>
            <a:endParaRPr lang="en-US" sz="1800">
              <a:cs typeface="Calibri"/>
            </a:endParaRPr>
          </a:p>
          <a:p>
            <a:r>
              <a:rPr lang="en-US" sz="2800"/>
              <a:t>Next Steps</a:t>
            </a:r>
            <a:endParaRPr lang="en-US" sz="2800">
              <a:cs typeface="Calibri"/>
            </a:endParaRPr>
          </a:p>
          <a:p>
            <a:r>
              <a:rPr lang="en-US" sz="2800">
                <a:cs typeface="Calibri"/>
              </a:rPr>
              <a:t>Questions</a:t>
            </a:r>
          </a:p>
        </p:txBody>
      </p:sp>
      <p:sp>
        <p:nvSpPr>
          <p:cNvPr id="4" name="Slide Number Placeholder 3">
            <a:extLst>
              <a:ext uri="{FF2B5EF4-FFF2-40B4-BE49-F238E27FC236}">
                <a16:creationId xmlns:a16="http://schemas.microsoft.com/office/drawing/2014/main" id="{6FC0E9EA-27A7-4FDA-36B0-F14F6926B85C}"/>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29</a:t>
            </a:fld>
            <a:endParaRPr lang="en-US"/>
          </a:p>
        </p:txBody>
      </p:sp>
    </p:spTree>
    <p:extLst>
      <p:ext uri="{BB962C8B-B14F-4D97-AF65-F5344CB8AC3E}">
        <p14:creationId xmlns:p14="http://schemas.microsoft.com/office/powerpoint/2010/main" val="22308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64B3BB5-BC0A-4DC3-B1E6-780D1FD50EB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Welcome</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pPr>
              <a:spcAft>
                <a:spcPts val="600"/>
              </a:spcAft>
            </a:pPr>
            <a:r>
              <a:rPr lang="en-US" sz="2400" b="1"/>
              <a:t>Webinar Purpose</a:t>
            </a:r>
            <a:r>
              <a:rPr lang="en-US" sz="2400"/>
              <a:t>: Assist applicants with understanding the FY2024 Guidelines for Technical</a:t>
            </a:r>
            <a:r>
              <a:rPr lang="en-US" sz="2400">
                <a:ea typeface="+mn-lt"/>
                <a:cs typeface="+mn-lt"/>
              </a:rPr>
              <a:t> Assistance to Tribal Nations and Entities Addressing Brownfields Grant</a:t>
            </a:r>
            <a:endParaRPr lang="en-US" sz="2400">
              <a:cs typeface="Calibri"/>
            </a:endParaRPr>
          </a:p>
          <a:p>
            <a:pPr>
              <a:spcAft>
                <a:spcPts val="600"/>
              </a:spcAft>
            </a:pPr>
            <a:r>
              <a:rPr lang="en-US" sz="2400" b="1"/>
              <a:t>Disclaimer: </a:t>
            </a:r>
            <a:r>
              <a:rPr lang="en-US" sz="2400"/>
              <a:t>NOFO (Notice of Funding Opportunity) guidelines supersede any information provided in this presentation or by the presenters</a:t>
            </a:r>
            <a:endParaRPr lang="en-US" sz="2400">
              <a:cs typeface="Calibri"/>
            </a:endParaRPr>
          </a:p>
          <a:p>
            <a:endParaRPr lang="en-US" sz="2400">
              <a:cs typeface="Calibri"/>
            </a:endParaRPr>
          </a:p>
          <a:p>
            <a:endParaRPr lang="en-US"/>
          </a:p>
        </p:txBody>
      </p:sp>
      <p:sp>
        <p:nvSpPr>
          <p:cNvPr id="4" name="Slide Number Placeholder 3">
            <a:extLst>
              <a:ext uri="{FF2B5EF4-FFF2-40B4-BE49-F238E27FC236}">
                <a16:creationId xmlns:a16="http://schemas.microsoft.com/office/drawing/2014/main" id="{38FBA777-CCB2-8EBF-328D-8C1B76B5C24D}"/>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3</a:t>
            </a:fld>
            <a:endParaRPr lang="en-US"/>
          </a:p>
        </p:txBody>
      </p:sp>
    </p:spTree>
    <p:extLst>
      <p:ext uri="{BB962C8B-B14F-4D97-AF65-F5344CB8AC3E}">
        <p14:creationId xmlns:p14="http://schemas.microsoft.com/office/powerpoint/2010/main" val="338507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D7953DD-B85E-4301-8669-168A523E1E3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558311" y="365126"/>
            <a:ext cx="8191791" cy="1325563"/>
          </a:xfrm>
        </p:spPr>
        <p:txBody>
          <a:bodyPr>
            <a:normAutofit/>
          </a:bodyPr>
          <a:lstStyle/>
          <a:p>
            <a:r>
              <a:rPr lang="en-US" sz="3600" b="1">
                <a:latin typeface="Calibri"/>
                <a:cs typeface="Segoe UI Semilight"/>
              </a:rPr>
              <a:t>Application Content</a:t>
            </a:r>
            <a:br>
              <a:rPr lang="en-US" sz="3600"/>
            </a:br>
            <a:r>
              <a:rPr lang="en-US" sz="3600">
                <a:latin typeface="Calibri"/>
                <a:cs typeface="Segoe UI Semilight"/>
              </a:rPr>
              <a:t>Threshold Criteria</a:t>
            </a:r>
            <a:endParaRPr lang="en-US" sz="40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914400" y="2506662"/>
            <a:ext cx="7600953" cy="4131029"/>
          </a:xfrm>
        </p:spPr>
        <p:txBody>
          <a:bodyPr vert="horz" lIns="91440" tIns="45720" rIns="91440" bIns="45720" rtlCol="0" anchor="t">
            <a:normAutofit/>
          </a:bodyPr>
          <a:lstStyle/>
          <a:p>
            <a:pPr marL="514350" indent="-514350">
              <a:buFont typeface="+mj-lt"/>
              <a:buAutoNum type="arabicPeriod"/>
            </a:pPr>
            <a:r>
              <a:rPr lang="en-US" sz="2400" dirty="0"/>
              <a:t>Applicant Eligibility</a:t>
            </a:r>
            <a:endParaRPr lang="en-US" sz="2400" dirty="0">
              <a:cs typeface="Calibri"/>
            </a:endParaRPr>
          </a:p>
          <a:p>
            <a:pPr marL="514350" indent="-514350">
              <a:buFont typeface="+mj-lt"/>
              <a:buAutoNum type="arabicPeriod"/>
            </a:pPr>
            <a:r>
              <a:rPr lang="en-US" sz="2400" dirty="0"/>
              <a:t>Project Eligibility/Five Subject Areas</a:t>
            </a:r>
          </a:p>
          <a:p>
            <a:pPr marL="514350" indent="-514350">
              <a:buFont typeface="+mj-lt"/>
              <a:buAutoNum type="arabicPeriod"/>
            </a:pPr>
            <a:r>
              <a:rPr lang="en-US" sz="2400" dirty="0">
                <a:cs typeface="Calibri" panose="020F0502020204030204"/>
              </a:rPr>
              <a:t>Procurement and Documents (if applicable)</a:t>
            </a:r>
          </a:p>
          <a:p>
            <a:pPr marL="514350" indent="-514350">
              <a:buFont typeface="+mj-lt"/>
              <a:buAutoNum type="arabicPeriod"/>
            </a:pPr>
            <a:r>
              <a:rPr lang="en-US" sz="2400" dirty="0">
                <a:cs typeface="Calibri" panose="020F0502020204030204"/>
              </a:rPr>
              <a:t>Substantial Conformity</a:t>
            </a:r>
          </a:p>
          <a:p>
            <a:pPr marL="514350" indent="-514350">
              <a:buFont typeface="+mj-lt"/>
              <a:buAutoNum type="arabicPeriod"/>
            </a:pPr>
            <a:r>
              <a:rPr lang="en-US" sz="2400" dirty="0">
                <a:cs typeface="Calibri" panose="020F0502020204030204"/>
              </a:rPr>
              <a:t>Submission of Applications via Grants.gov</a:t>
            </a:r>
          </a:p>
          <a:p>
            <a:pPr marL="514350" indent="-514350">
              <a:buFont typeface="+mj-lt"/>
              <a:buAutoNum type="arabicPeriod"/>
            </a:pPr>
            <a:endParaRPr lang="en-US" sz="2400" dirty="0">
              <a:effectLst/>
              <a:ea typeface="Calibri" panose="020F0502020204030204" pitchFamily="34" charset="0"/>
              <a:cs typeface="Arial"/>
            </a:endParaRPr>
          </a:p>
          <a:p>
            <a:pPr>
              <a:buFont typeface="Arial" panose="05000000000000000000" pitchFamily="2" charset="2"/>
              <a:buChar char="•"/>
            </a:pPr>
            <a:endParaRPr lang="en-US" sz="2400" dirty="0">
              <a:cs typeface="Calibri" panose="020F0502020204030204"/>
            </a:endParaRPr>
          </a:p>
        </p:txBody>
      </p:sp>
      <p:sp>
        <p:nvSpPr>
          <p:cNvPr id="4" name="Slide Number Placeholder 3">
            <a:extLst>
              <a:ext uri="{FF2B5EF4-FFF2-40B4-BE49-F238E27FC236}">
                <a16:creationId xmlns:a16="http://schemas.microsoft.com/office/drawing/2014/main" id="{87A31813-7953-170B-E424-66F20E197AE8}"/>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30</a:t>
            </a:fld>
            <a:endParaRPr lang="en-US"/>
          </a:p>
        </p:txBody>
      </p:sp>
      <p:sp>
        <p:nvSpPr>
          <p:cNvPr id="5" name="TextBox 4">
            <a:extLst>
              <a:ext uri="{FF2B5EF4-FFF2-40B4-BE49-F238E27FC236}">
                <a16:creationId xmlns:a16="http://schemas.microsoft.com/office/drawing/2014/main" id="{0422EBC4-EEA1-734B-2F48-F0DFCADB8B9C}"/>
              </a:ext>
            </a:extLst>
          </p:cNvPr>
          <p:cNvSpPr txBox="1"/>
          <p:nvPr/>
        </p:nvSpPr>
        <p:spPr>
          <a:xfrm>
            <a:off x="1330497" y="4857043"/>
            <a:ext cx="6647417" cy="923330"/>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r>
              <a:rPr lang="en-US" i="1" dirty="0">
                <a:latin typeface="Calibri"/>
                <a:cs typeface="Times New Roman"/>
              </a:rPr>
              <a:t>Reminder: The threshold criteria will not count against the 15-page narrative limit of the Narrative nor the 3-page limit of the Narrative Information Sheet, and does not have an individual page limitation.</a:t>
            </a:r>
            <a:endParaRPr lang="en-US" dirty="0"/>
          </a:p>
        </p:txBody>
      </p:sp>
      <p:sp>
        <p:nvSpPr>
          <p:cNvPr id="7" name="TextBox 6">
            <a:extLst>
              <a:ext uri="{FF2B5EF4-FFF2-40B4-BE49-F238E27FC236}">
                <a16:creationId xmlns:a16="http://schemas.microsoft.com/office/drawing/2014/main" id="{E72D51A8-1B26-8926-47C7-53BDD209FD68}"/>
              </a:ext>
            </a:extLst>
          </p:cNvPr>
          <p:cNvSpPr txBox="1"/>
          <p:nvPr/>
        </p:nvSpPr>
        <p:spPr>
          <a:xfrm>
            <a:off x="914400" y="1737184"/>
            <a:ext cx="7399420" cy="492443"/>
          </a:xfrm>
          <a:prstGeom prst="rect">
            <a:avLst/>
          </a:prstGeom>
          <a:noFill/>
        </p:spPr>
        <p:txBody>
          <a:bodyPr wrap="square">
            <a:spAutoFit/>
          </a:bodyPr>
          <a:lstStyle/>
          <a:p>
            <a:pPr marL="0" indent="0" algn="ctr">
              <a:buNone/>
            </a:pPr>
            <a:r>
              <a:rPr lang="en-US" sz="2600" b="1">
                <a:highlight>
                  <a:srgbClr val="FFFF00"/>
                </a:highlight>
              </a:rPr>
              <a:t>Threshold criteria are evaluated on a pass/fail basis</a:t>
            </a:r>
          </a:p>
        </p:txBody>
      </p:sp>
    </p:spTree>
    <p:extLst>
      <p:ext uri="{BB962C8B-B14F-4D97-AF65-F5344CB8AC3E}">
        <p14:creationId xmlns:p14="http://schemas.microsoft.com/office/powerpoint/2010/main" val="234239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33B74F9-2C2F-4D4F-B0C5-4D4013701A8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359E99B-E997-46D8-9058-B049380C90A4}"/>
              </a:ext>
            </a:extLst>
          </p:cNvPr>
          <p:cNvPicPr>
            <a:picLocks noChangeAspect="1"/>
          </p:cNvPicPr>
          <p:nvPr/>
        </p:nvPicPr>
        <p:blipFill>
          <a:blip r:embed="rId3"/>
          <a:stretch>
            <a:fillRect/>
          </a:stretch>
        </p:blipFill>
        <p:spPr>
          <a:xfrm>
            <a:off x="7957323" y="5863545"/>
            <a:ext cx="1016243" cy="976853"/>
          </a:xfrm>
          <a:prstGeom prst="rect">
            <a:avLst/>
          </a:prstGeom>
        </p:spPr>
      </p:pic>
      <p:pic>
        <p:nvPicPr>
          <p:cNvPr id="9" name="Picture 8">
            <a:extLst>
              <a:ext uri="{FF2B5EF4-FFF2-40B4-BE49-F238E27FC236}">
                <a16:creationId xmlns:a16="http://schemas.microsoft.com/office/drawing/2014/main" id="{47BBB9FA-AFDE-4848-B280-8BA722D0A6A0}"/>
              </a:ext>
            </a:extLst>
          </p:cNvPr>
          <p:cNvPicPr>
            <a:picLocks noChangeAspect="1"/>
          </p:cNvPicPr>
          <p:nvPr/>
        </p:nvPicPr>
        <p:blipFill>
          <a:blip r:embed="rId3"/>
          <a:stretch>
            <a:fillRect/>
          </a:stretch>
        </p:blipFill>
        <p:spPr>
          <a:xfrm>
            <a:off x="195804" y="5863545"/>
            <a:ext cx="927493" cy="891543"/>
          </a:xfrm>
          <a:prstGeom prst="rect">
            <a:avLst/>
          </a:prstGeom>
        </p:spPr>
      </p:pic>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343990" y="-62056"/>
            <a:ext cx="8121455" cy="1325563"/>
          </a:xfrm>
        </p:spPr>
        <p:txBody>
          <a:bodyPr>
            <a:normAutofit/>
          </a:bodyPr>
          <a:lstStyle/>
          <a:p>
            <a:r>
              <a:rPr lang="en-US" sz="3600" b="1">
                <a:latin typeface="Calibri"/>
                <a:cs typeface="Segoe UI Semilight"/>
              </a:rPr>
              <a:t>Application Content</a:t>
            </a:r>
            <a:br>
              <a:rPr lang="en-US"/>
            </a:br>
            <a:r>
              <a:rPr lang="en-US">
                <a:latin typeface="Calibri"/>
                <a:cs typeface="Segoe UI Semilight"/>
              </a:rPr>
              <a:t>Threshold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628651" y="1122673"/>
            <a:ext cx="7886702" cy="5632415"/>
          </a:xfrm>
        </p:spPr>
        <p:txBody>
          <a:bodyPr vert="horz" lIns="91440" tIns="45720" rIns="91440" bIns="45720" rtlCol="0" anchor="t">
            <a:normAutofit fontScale="62500" lnSpcReduction="20000"/>
          </a:bodyPr>
          <a:lstStyle/>
          <a:p>
            <a:pPr marL="0" indent="0" algn="ctr">
              <a:buNone/>
            </a:pPr>
            <a:r>
              <a:rPr lang="en-US" sz="3600" b="1">
                <a:highlight>
                  <a:srgbClr val="FFFF00"/>
                </a:highlight>
              </a:rPr>
              <a:t>Threshold criteria are evaluated on a pass/fail basis</a:t>
            </a:r>
          </a:p>
          <a:p>
            <a:pPr marL="514350" indent="-514350">
              <a:buFont typeface="+mj-lt"/>
              <a:buAutoNum type="arabicPeriod"/>
            </a:pPr>
            <a:endParaRPr lang="en-US" sz="2600" b="1"/>
          </a:p>
          <a:p>
            <a:pPr marL="514350" indent="-514350">
              <a:buFont typeface="+mj-lt"/>
              <a:buAutoNum type="arabicPeriod"/>
            </a:pPr>
            <a:r>
              <a:rPr lang="en-US" sz="3100" b="1"/>
              <a:t>Applicant Eligibility (Section III.A.)</a:t>
            </a:r>
          </a:p>
          <a:p>
            <a:pPr marL="804863" indent="-231775" defTabSz="682625">
              <a:lnSpc>
                <a:spcPct val="110000"/>
              </a:lnSpc>
            </a:pPr>
            <a:r>
              <a:rPr lang="en-US" sz="2800">
                <a:cs typeface="Calibri"/>
              </a:rPr>
              <a:t>Eligible entities include:</a:t>
            </a:r>
          </a:p>
          <a:p>
            <a:pPr marL="1376363" lvl="1" indent="-231775" defTabSz="682625">
              <a:lnSpc>
                <a:spcPct val="110000"/>
              </a:lnSpc>
              <a:buFont typeface="Courier New" panose="02070309020205020404" pitchFamily="49" charset="0"/>
              <a:buChar char="o"/>
            </a:pPr>
            <a:r>
              <a:rPr lang="en-US" sz="2800"/>
              <a:t>Intertribal Consortia (comprised of eligible Indian Tribes)</a:t>
            </a:r>
            <a:endParaRPr lang="en-US" sz="2800">
              <a:cs typeface="Calibri"/>
            </a:endParaRPr>
          </a:p>
          <a:p>
            <a:pPr marL="1376363" lvl="1" indent="-231775" defTabSz="682625">
              <a:lnSpc>
                <a:spcPct val="110000"/>
              </a:lnSpc>
              <a:buFont typeface="Courier New" panose="02070309020205020404" pitchFamily="49" charset="0"/>
              <a:buChar char="o"/>
            </a:pPr>
            <a:r>
              <a:rPr lang="en-US" sz="2800"/>
              <a:t>Nonprofit organization exempt from taxation under Section 501(c)(3)</a:t>
            </a:r>
            <a:endParaRPr lang="en-US" sz="2800">
              <a:cs typeface="Calibri"/>
            </a:endParaRPr>
          </a:p>
          <a:p>
            <a:pPr marL="1376363" lvl="1" indent="-231775" defTabSz="682625">
              <a:lnSpc>
                <a:spcPct val="110000"/>
              </a:lnSpc>
              <a:buFont typeface="Courier New" panose="02070309020205020404" pitchFamily="49" charset="0"/>
              <a:buChar char="o"/>
            </a:pPr>
            <a:r>
              <a:rPr lang="en-US" sz="2800"/>
              <a:t>Limited liability corporation (all managing members or sole members are 501(c)(3) nonprofit organizations)</a:t>
            </a:r>
            <a:endParaRPr lang="en-US" sz="2800">
              <a:cs typeface="Calibri"/>
            </a:endParaRPr>
          </a:p>
          <a:p>
            <a:pPr marL="1376363" lvl="1" indent="-231775" defTabSz="682625">
              <a:lnSpc>
                <a:spcPct val="110000"/>
              </a:lnSpc>
              <a:buFont typeface="Courier New" panose="02070309020205020404" pitchFamily="49" charset="0"/>
              <a:buChar char="o"/>
            </a:pPr>
            <a:r>
              <a:rPr lang="en-US" sz="2800"/>
              <a:t>Limited liability partnership (all general partners or sole members are 501(c)(3) nonprofit organizations)</a:t>
            </a:r>
            <a:endParaRPr lang="en-US" sz="2800">
              <a:cs typeface="Calibri"/>
            </a:endParaRPr>
          </a:p>
          <a:p>
            <a:pPr marL="1376363" lvl="1" indent="-231775" defTabSz="682625">
              <a:lnSpc>
                <a:spcPct val="110000"/>
              </a:lnSpc>
              <a:buFont typeface="Courier New" panose="02070309020205020404" pitchFamily="49" charset="0"/>
              <a:buChar char="o"/>
            </a:pPr>
            <a:r>
              <a:rPr lang="en-US" sz="2800"/>
              <a:t>Other Nonprofit organizations</a:t>
            </a:r>
            <a:endParaRPr lang="en-US" sz="2800">
              <a:cs typeface="Calibri"/>
            </a:endParaRPr>
          </a:p>
          <a:p>
            <a:pPr marL="804863" indent="-231775" defTabSz="682625">
              <a:lnSpc>
                <a:spcPct val="110000"/>
              </a:lnSpc>
            </a:pPr>
            <a:r>
              <a:rPr lang="en-US" sz="2800">
                <a:latin typeface="Calibri"/>
                <a:cs typeface="Times New Roman"/>
              </a:rPr>
              <a:t>Eligible nonprofit entities must attach documentation/evidence of nonprofit status under Federal, state or Tribal law, as applicable. </a:t>
            </a:r>
          </a:p>
          <a:p>
            <a:pPr marL="804863" indent="-231775" defTabSz="682625">
              <a:lnSpc>
                <a:spcPct val="110000"/>
              </a:lnSpc>
            </a:pPr>
            <a:r>
              <a:rPr lang="en-US" sz="2800" b="0" i="0">
                <a:solidFill>
                  <a:srgbClr val="000000"/>
                </a:solidFill>
                <a:effectLst/>
              </a:rPr>
              <a:t>Intertribal consortia must attach documentation that they meet the requirements in 40 CFR 35.504(a) and (c). All members of the Intertribal consortium must authorize submission of an application to provide nationwide technical assistance. </a:t>
            </a:r>
            <a:endParaRPr lang="en-US" sz="2800">
              <a:cs typeface="Times New Roman"/>
            </a:endParaRPr>
          </a:p>
        </p:txBody>
      </p:sp>
      <p:sp>
        <p:nvSpPr>
          <p:cNvPr id="11" name="Slide Number Placeholder 3">
            <a:extLst>
              <a:ext uri="{FF2B5EF4-FFF2-40B4-BE49-F238E27FC236}">
                <a16:creationId xmlns:a16="http://schemas.microsoft.com/office/drawing/2014/main" id="{3241AFAF-391C-05C6-9D7F-DCE88EA55F85}"/>
              </a:ext>
            </a:extLst>
          </p:cNvPr>
          <p:cNvSpPr>
            <a:spLocks noGrp="1"/>
          </p:cNvSpPr>
          <p:nvPr>
            <p:ph type="sldNum" sz="quarter" idx="12"/>
          </p:nvPr>
        </p:nvSpPr>
        <p:spPr>
          <a:xfrm>
            <a:off x="6770530" y="6257094"/>
            <a:ext cx="2057400" cy="365125"/>
          </a:xfrm>
        </p:spPr>
        <p:txBody>
          <a:bodyPr/>
          <a:lstStyle/>
          <a:p>
            <a:fld id="{F7B8E44F-5FCC-43FC-B1C2-BC3C7DFA8195}" type="slidenum">
              <a:rPr lang="en-US" smtClean="0"/>
              <a:t>31</a:t>
            </a:fld>
            <a:endParaRPr lang="en-US"/>
          </a:p>
        </p:txBody>
      </p:sp>
    </p:spTree>
    <p:extLst>
      <p:ext uri="{BB962C8B-B14F-4D97-AF65-F5344CB8AC3E}">
        <p14:creationId xmlns:p14="http://schemas.microsoft.com/office/powerpoint/2010/main" val="1008803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F6ED5F5-5F68-46AF-BCC1-D5C9EABA7C6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49" y="365126"/>
            <a:ext cx="8037049" cy="1325563"/>
          </a:xfrm>
        </p:spPr>
        <p:txBody>
          <a:bodyPr>
            <a:normAutofit/>
          </a:bodyPr>
          <a:lstStyle/>
          <a:p>
            <a:r>
              <a:rPr lang="en-US" sz="3600" b="1">
                <a:latin typeface="Calibri"/>
                <a:cs typeface="Segoe UI Semilight"/>
              </a:rPr>
              <a:t>Application Content</a:t>
            </a:r>
            <a:br>
              <a:rPr lang="en-US">
                <a:latin typeface="Calibri"/>
              </a:rPr>
            </a:br>
            <a:r>
              <a:rPr lang="en-US">
                <a:latin typeface="Calibri"/>
                <a:cs typeface="Segoe UI Semilight"/>
              </a:rPr>
              <a:t>Threshold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fontScale="92500" lnSpcReduction="10000"/>
          </a:bodyPr>
          <a:lstStyle/>
          <a:p>
            <a:pPr marL="514350" indent="-514350">
              <a:buFont typeface="+mj-lt"/>
              <a:buAutoNum type="arabicPeriod" startAt="2"/>
            </a:pPr>
            <a:r>
              <a:rPr lang="en-US" sz="2200" b="1"/>
              <a:t>Project Eligibility/Five Subject Areas</a:t>
            </a:r>
          </a:p>
          <a:p>
            <a:pPr marL="804863" indent="-231775"/>
            <a:r>
              <a:rPr lang="en-US">
                <a:latin typeface="Calibri"/>
                <a:cs typeface="Times New Roman"/>
              </a:rPr>
              <a:t>Applicants must clearly describe approaches/activities to address all five of the proposed subject areas as described in Section I.A.</a:t>
            </a:r>
            <a:endParaRPr lang="en-US" u="sng">
              <a:solidFill>
                <a:srgbClr val="0000FF"/>
              </a:solidFill>
              <a:latin typeface="Calibri"/>
              <a:cs typeface="Calibri"/>
            </a:endParaRPr>
          </a:p>
          <a:p>
            <a:pPr marL="457200" indent="-457200">
              <a:buFont typeface="+mj-lt"/>
              <a:buAutoNum type="arabicPeriod" startAt="3"/>
            </a:pPr>
            <a:r>
              <a:rPr lang="en-US" sz="2200" b="1">
                <a:cs typeface="Calibri" panose="020F0502020204030204"/>
              </a:rPr>
              <a:t>Procurement and Documents (if applicable)</a:t>
            </a:r>
          </a:p>
          <a:p>
            <a:pPr marL="804863" lvl="1" indent="-231775"/>
            <a:r>
              <a:rPr lang="en-US">
                <a:latin typeface="Calibri"/>
                <a:cs typeface="Times New Roman"/>
              </a:rPr>
              <a:t>Applicants must disclose whether they have already selected a contractor that will be compensated with EPA funds</a:t>
            </a:r>
          </a:p>
          <a:p>
            <a:pPr marL="804863" lvl="1" indent="-231775"/>
            <a:r>
              <a:rPr lang="en-US">
                <a:latin typeface="Calibri"/>
                <a:cs typeface="Times New Roman"/>
              </a:rPr>
              <a:t>Provide a copy (or link to) to the solicitation documents and the signed executed contract, or state 'n/a' or 'not applicable' if a contractor has not been procured. </a:t>
            </a:r>
            <a:endParaRPr lang="en-US" sz="1200">
              <a:latin typeface="Calibri"/>
              <a:cs typeface="Times New Roman"/>
            </a:endParaRPr>
          </a:p>
          <a:p>
            <a:pPr lvl="1" indent="-514350">
              <a:spcBef>
                <a:spcPts val="750"/>
              </a:spcBef>
              <a:buFont typeface="+mj-lt"/>
              <a:buAutoNum type="arabicPeriod" startAt="4"/>
            </a:pPr>
            <a:r>
              <a:rPr lang="en-US" sz="2200" b="1"/>
              <a:t>Substantial Conformity</a:t>
            </a:r>
            <a:endParaRPr lang="en-US" sz="2200" b="1">
              <a:cs typeface="Calibri"/>
            </a:endParaRPr>
          </a:p>
          <a:p>
            <a:pPr marL="804863" lvl="1" indent="-231775"/>
            <a:r>
              <a:rPr lang="en-US"/>
              <a:t>Ensure that you have conformed with the formatting requirements set forth in Section IV.C.</a:t>
            </a:r>
            <a:endParaRPr lang="en-US">
              <a:cs typeface="Calibri"/>
            </a:endParaRPr>
          </a:p>
          <a:p>
            <a:pPr marL="457200" lvl="1" indent="-457200">
              <a:spcBef>
                <a:spcPts val="750"/>
              </a:spcBef>
              <a:buFont typeface="+mj-lt"/>
              <a:buAutoNum type="arabicPeriod" startAt="5"/>
            </a:pPr>
            <a:r>
              <a:rPr lang="en-US" sz="2200" b="1"/>
              <a:t>Submission of Applications </a:t>
            </a:r>
            <a:endParaRPr lang="en-US" sz="2200" b="1">
              <a:cs typeface="Calibri"/>
            </a:endParaRPr>
          </a:p>
          <a:p>
            <a:pPr marL="804863" lvl="1" indent="-231775"/>
            <a:r>
              <a:rPr lang="en-US"/>
              <a:t>Applications must be submitted through </a:t>
            </a:r>
            <a:r>
              <a:rPr lang="en-US">
                <a:hlinkClick r:id="rId3"/>
              </a:rPr>
              <a:t>www.grants.gov</a:t>
            </a:r>
            <a:r>
              <a:rPr lang="en-US"/>
              <a:t> by 11:59 p.m. ET on </a:t>
            </a:r>
            <a:r>
              <a:rPr lang="en-US" b="1">
                <a:solidFill>
                  <a:srgbClr val="FF0000"/>
                </a:solidFill>
              </a:rPr>
              <a:t>November 13, 2023.</a:t>
            </a:r>
            <a:endParaRPr lang="en-US" b="1">
              <a:solidFill>
                <a:srgbClr val="FF0000"/>
              </a:solidFill>
              <a:cs typeface="Calibri"/>
            </a:endParaRPr>
          </a:p>
          <a:p>
            <a:endParaRPr lang="en-US"/>
          </a:p>
          <a:p>
            <a:endParaRPr lang="en-US"/>
          </a:p>
        </p:txBody>
      </p:sp>
      <p:sp>
        <p:nvSpPr>
          <p:cNvPr id="4" name="Slide Number Placeholder 3">
            <a:extLst>
              <a:ext uri="{FF2B5EF4-FFF2-40B4-BE49-F238E27FC236}">
                <a16:creationId xmlns:a16="http://schemas.microsoft.com/office/drawing/2014/main" id="{D98B111A-502C-19B6-C3E4-2C189133CF12}"/>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32</a:t>
            </a:fld>
            <a:endParaRPr lang="en-US"/>
          </a:p>
        </p:txBody>
      </p:sp>
      <p:grpSp>
        <p:nvGrpSpPr>
          <p:cNvPr id="9" name="Group 8">
            <a:extLst>
              <a:ext uri="{FF2B5EF4-FFF2-40B4-BE49-F238E27FC236}">
                <a16:creationId xmlns:a16="http://schemas.microsoft.com/office/drawing/2014/main" id="{3EFB0254-3EAE-DB3F-D547-146625C98025}"/>
              </a:ext>
            </a:extLst>
          </p:cNvPr>
          <p:cNvGrpSpPr>
            <a:grpSpLocks/>
          </p:cNvGrpSpPr>
          <p:nvPr/>
        </p:nvGrpSpPr>
        <p:grpSpPr bwMode="auto">
          <a:xfrm>
            <a:off x="738130" y="6158991"/>
            <a:ext cx="7194015" cy="495824"/>
            <a:chOff x="121" y="147"/>
            <a:chExt cx="4312" cy="1082"/>
          </a:xfrm>
        </p:grpSpPr>
        <p:pic>
          <p:nvPicPr>
            <p:cNvPr id="10" name="Picture 9">
              <a:extLst>
                <a:ext uri="{FF2B5EF4-FFF2-40B4-BE49-F238E27FC236}">
                  <a16:creationId xmlns:a16="http://schemas.microsoft.com/office/drawing/2014/main" id="{E4792320-0136-0FB0-040E-8C8554A30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 y="147"/>
              <a:ext cx="400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a:extLst>
                <a:ext uri="{FF2B5EF4-FFF2-40B4-BE49-F238E27FC236}">
                  <a16:creationId xmlns:a16="http://schemas.microsoft.com/office/drawing/2014/main" id="{CE1A4CA3-CC9B-1B84-094C-69136277398A}"/>
                </a:ext>
              </a:extLst>
            </p:cNvPr>
            <p:cNvSpPr txBox="1">
              <a:spLocks noChangeArrowheads="1"/>
            </p:cNvSpPr>
            <p:nvPr/>
          </p:nvSpPr>
          <p:spPr bwMode="auto">
            <a:xfrm>
              <a:off x="121" y="222"/>
              <a:ext cx="4312"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31775" marR="0" algn="ctr" eaLnBrk="0" hangingPunct="0">
                <a:lnSpc>
                  <a:spcPct val="97000"/>
                </a:lnSpc>
                <a:spcBef>
                  <a:spcPts val="215"/>
                </a:spcBef>
                <a:spcAft>
                  <a:spcPts val="0"/>
                </a:spcAft>
              </a:pPr>
              <a:r>
                <a:rPr lang="en-US" b="1" spc="-10">
                  <a:solidFill>
                    <a:srgbClr val="001F5F"/>
                  </a:solidFill>
                  <a:effectLst/>
                  <a:latin typeface="Calibri" panose="020F0502020204030204" pitchFamily="34" charset="0"/>
                  <a:ea typeface="Calibri" panose="020F0502020204030204" pitchFamily="34" charset="0"/>
                </a:rPr>
                <a:t>Review</a:t>
              </a:r>
              <a:r>
                <a:rPr lang="en-US" b="1" spc="-85">
                  <a:solidFill>
                    <a:srgbClr val="001F5F"/>
                  </a:solidFill>
                  <a:effectLst/>
                  <a:latin typeface="Calibri" panose="020F0502020204030204" pitchFamily="34" charset="0"/>
                  <a:ea typeface="Calibri" panose="020F0502020204030204" pitchFamily="34" charset="0"/>
                </a:rPr>
                <a:t> </a:t>
              </a:r>
              <a:r>
                <a:rPr lang="en-US" b="1" spc="-10">
                  <a:solidFill>
                    <a:srgbClr val="001F5F"/>
                  </a:solidFill>
                  <a:effectLst/>
                  <a:latin typeface="Calibri" panose="020F0502020204030204" pitchFamily="34" charset="0"/>
                  <a:ea typeface="Calibri" panose="020F0502020204030204" pitchFamily="34" charset="0"/>
                </a:rPr>
                <a:t>Section</a:t>
              </a:r>
              <a:r>
                <a:rPr lang="en-US" b="1" spc="-80">
                  <a:solidFill>
                    <a:srgbClr val="001F5F"/>
                  </a:solidFill>
                  <a:effectLst/>
                  <a:latin typeface="Calibri" panose="020F0502020204030204" pitchFamily="34" charset="0"/>
                  <a:ea typeface="Calibri" panose="020F0502020204030204" pitchFamily="34" charset="0"/>
                </a:rPr>
                <a:t> </a:t>
              </a:r>
              <a:r>
                <a:rPr lang="en-US" b="1" spc="-10">
                  <a:solidFill>
                    <a:srgbClr val="001F5F"/>
                  </a:solidFill>
                  <a:effectLst/>
                  <a:latin typeface="Calibri" panose="020F0502020204030204" pitchFamily="34" charset="0"/>
                  <a:ea typeface="Calibri" panose="020F0502020204030204" pitchFamily="34" charset="0"/>
                </a:rPr>
                <a:t>III.C.</a:t>
              </a:r>
              <a:r>
                <a:rPr lang="en-US" b="1" spc="-70">
                  <a:solidFill>
                    <a:srgbClr val="001F5F"/>
                  </a:solidFill>
                  <a:effectLst/>
                  <a:latin typeface="Calibri" panose="020F0502020204030204" pitchFamily="34" charset="0"/>
                  <a:ea typeface="Calibri" panose="020F0502020204030204" pitchFamily="34" charset="0"/>
                </a:rPr>
                <a:t> </a:t>
              </a:r>
              <a:r>
                <a:rPr lang="en-US" b="1" spc="-10">
                  <a:solidFill>
                    <a:srgbClr val="001F5F"/>
                  </a:solidFill>
                  <a:effectLst/>
                  <a:latin typeface="Calibri" panose="020F0502020204030204" pitchFamily="34" charset="0"/>
                  <a:ea typeface="Calibri" panose="020F0502020204030204" pitchFamily="34" charset="0"/>
                </a:rPr>
                <a:t>for </a:t>
              </a:r>
              <a:r>
                <a:rPr lang="en-US" b="1">
                  <a:solidFill>
                    <a:srgbClr val="001F5F"/>
                  </a:solidFill>
                  <a:effectLst/>
                  <a:latin typeface="Calibri" panose="020F0502020204030204" pitchFamily="34" charset="0"/>
                  <a:ea typeface="Calibri" panose="020F0502020204030204" pitchFamily="34" charset="0"/>
                </a:rPr>
                <a:t>more information on Threshold Criteria</a:t>
              </a:r>
              <a:endParaRPr lang="en-US" sz="1400">
                <a:effectLst/>
                <a:latin typeface="Times New Roman" panose="02020603050405020304" pitchFamily="18" charset="0"/>
                <a:ea typeface="Calibri" panose="020F0502020204030204" pitchFamily="34" charset="0"/>
              </a:endParaRPr>
            </a:p>
          </p:txBody>
        </p:sp>
      </p:grpSp>
      <p:sp>
        <p:nvSpPr>
          <p:cNvPr id="12" name="Slide Number Placeholder 3">
            <a:extLst>
              <a:ext uri="{FF2B5EF4-FFF2-40B4-BE49-F238E27FC236}">
                <a16:creationId xmlns:a16="http://schemas.microsoft.com/office/drawing/2014/main" id="{A7EFB2B5-D92C-B273-B7B1-2B2ECF0FE793}"/>
              </a:ext>
            </a:extLst>
          </p:cNvPr>
          <p:cNvSpPr txBox="1">
            <a:spLocks/>
          </p:cNvSpPr>
          <p:nvPr/>
        </p:nvSpPr>
        <p:spPr>
          <a:xfrm>
            <a:off x="5984224" y="6503229"/>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B8E44F-5FCC-43FC-B1C2-BC3C7DFA8195}" type="slidenum">
              <a:rPr lang="en-US" smtClean="0"/>
              <a:pPr/>
              <a:t>32</a:t>
            </a:fld>
            <a:endParaRPr lang="en-US"/>
          </a:p>
        </p:txBody>
      </p:sp>
    </p:spTree>
    <p:extLst>
      <p:ext uri="{BB962C8B-B14F-4D97-AF65-F5344CB8AC3E}">
        <p14:creationId xmlns:p14="http://schemas.microsoft.com/office/powerpoint/2010/main" val="422775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D7CA09A-9961-4E54-AFB2-1BCF91B4C30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50" y="365126"/>
            <a:ext cx="8051116" cy="1325563"/>
          </a:xfrm>
        </p:spPr>
        <p:txBody>
          <a:bodyPr>
            <a:normAutofit/>
          </a:bodyPr>
          <a:lstStyle/>
          <a:p>
            <a:r>
              <a:rPr lang="en-US" sz="3600" b="1">
                <a:latin typeface="Calibri"/>
                <a:cs typeface="Segoe UI Semilight"/>
              </a:rPr>
              <a:t>Application Content</a:t>
            </a:r>
            <a:br>
              <a:rPr lang="en-US" sz="3600">
                <a:latin typeface="Calibri"/>
              </a:rPr>
            </a:br>
            <a:r>
              <a:rPr lang="en-US" sz="3600">
                <a:latin typeface="Calibri"/>
                <a:cs typeface="Segoe UI Semilight"/>
              </a:rPr>
              <a:t>Threshold Criteria</a:t>
            </a:r>
            <a:endParaRPr lang="en-US">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546442" y="1789044"/>
            <a:ext cx="8051115" cy="4351338"/>
          </a:xfrm>
        </p:spPr>
        <p:txBody>
          <a:bodyPr vert="horz" lIns="91440" tIns="45720" rIns="91440" bIns="45720" rtlCol="0" anchor="t">
            <a:normAutofit/>
          </a:bodyPr>
          <a:lstStyle/>
          <a:p>
            <a:pPr marL="0" indent="0">
              <a:buNone/>
            </a:pPr>
            <a:r>
              <a:rPr lang="en-US"/>
              <a:t>Failing Threshold Criteria means your application will not move forward</a:t>
            </a:r>
          </a:p>
          <a:p>
            <a:pPr marL="0" indent="0">
              <a:buNone/>
            </a:pPr>
            <a:endParaRPr lang="en-US">
              <a:highlight>
                <a:srgbClr val="FFFF00"/>
              </a:highlight>
            </a:endParaRPr>
          </a:p>
          <a:p>
            <a:endParaRPr lang="en-US"/>
          </a:p>
        </p:txBody>
      </p:sp>
      <p:pic>
        <p:nvPicPr>
          <p:cNvPr id="4" name="Picture 3">
            <a:extLst>
              <a:ext uri="{FF2B5EF4-FFF2-40B4-BE49-F238E27FC236}">
                <a16:creationId xmlns:a16="http://schemas.microsoft.com/office/drawing/2014/main" id="{61283993-5B71-49CD-AEC0-57971CC6EAA2}"/>
              </a:ext>
            </a:extLst>
          </p:cNvPr>
          <p:cNvPicPr>
            <a:picLocks noChangeAspect="1"/>
          </p:cNvPicPr>
          <p:nvPr/>
        </p:nvPicPr>
        <p:blipFill>
          <a:blip r:embed="rId3"/>
          <a:stretch>
            <a:fillRect/>
          </a:stretch>
        </p:blipFill>
        <p:spPr>
          <a:xfrm>
            <a:off x="2032545" y="2426502"/>
            <a:ext cx="5243326" cy="3619287"/>
          </a:xfrm>
          <a:prstGeom prst="rect">
            <a:avLst/>
          </a:prstGeom>
        </p:spPr>
      </p:pic>
      <p:sp>
        <p:nvSpPr>
          <p:cNvPr id="5" name="Slide Number Placeholder 3">
            <a:extLst>
              <a:ext uri="{FF2B5EF4-FFF2-40B4-BE49-F238E27FC236}">
                <a16:creationId xmlns:a16="http://schemas.microsoft.com/office/drawing/2014/main" id="{ECCA14B5-FECD-2126-2FB9-EF23D10B3A7F}"/>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33</a:t>
            </a:fld>
            <a:endParaRPr lang="en-US"/>
          </a:p>
        </p:txBody>
      </p:sp>
    </p:spTree>
    <p:extLst>
      <p:ext uri="{BB962C8B-B14F-4D97-AF65-F5344CB8AC3E}">
        <p14:creationId xmlns:p14="http://schemas.microsoft.com/office/powerpoint/2010/main" val="218836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ECF1BD-8F78-435E-8A51-A809C50D202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Questions &amp; Progress Check</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r>
              <a:rPr lang="en-US" sz="2800">
                <a:solidFill>
                  <a:schemeClr val="bg1">
                    <a:lumMod val="65000"/>
                  </a:schemeClr>
                </a:solidFill>
              </a:rPr>
              <a:t>General Information</a:t>
            </a:r>
            <a:endParaRPr lang="en-US" sz="2800">
              <a:solidFill>
                <a:schemeClr val="bg1">
                  <a:lumMod val="65000"/>
                </a:schemeClr>
              </a:solidFill>
              <a:cs typeface="Calibri"/>
            </a:endParaRPr>
          </a:p>
          <a:p>
            <a:r>
              <a:rPr lang="en-US" sz="2800">
                <a:solidFill>
                  <a:schemeClr val="bg1">
                    <a:lumMod val="65000"/>
                  </a:schemeClr>
                </a:solidFill>
              </a:rPr>
              <a:t>Overview of Grant</a:t>
            </a:r>
            <a:endParaRPr lang="en-US" sz="2800">
              <a:solidFill>
                <a:schemeClr val="bg1">
                  <a:lumMod val="65000"/>
                </a:schemeClr>
              </a:solidFill>
              <a:cs typeface="Calibri"/>
            </a:endParaRPr>
          </a:p>
          <a:p>
            <a:r>
              <a:rPr lang="en-US" sz="2800">
                <a:solidFill>
                  <a:schemeClr val="bg1">
                    <a:lumMod val="65000"/>
                  </a:schemeClr>
                </a:solidFill>
              </a:rPr>
              <a:t>Application Process</a:t>
            </a:r>
            <a:endParaRPr lang="en-US" sz="2800">
              <a:solidFill>
                <a:schemeClr val="bg1">
                  <a:lumMod val="65000"/>
                </a:schemeClr>
              </a:solidFill>
              <a:cs typeface="Calibri"/>
            </a:endParaRPr>
          </a:p>
          <a:p>
            <a:pPr lvl="1">
              <a:buFont typeface="Courier New" panose="020B0604020202020204" pitchFamily="34" charset="0"/>
              <a:buChar char="o"/>
            </a:pPr>
            <a:r>
              <a:rPr lang="en-US" sz="2400">
                <a:solidFill>
                  <a:schemeClr val="bg1">
                    <a:lumMod val="65000"/>
                  </a:schemeClr>
                </a:solidFill>
              </a:rPr>
              <a:t>Submitting Your Application in Grants.gov</a:t>
            </a:r>
            <a:endParaRPr lang="en-US" sz="2400">
              <a:solidFill>
                <a:schemeClr val="bg1">
                  <a:lumMod val="65000"/>
                </a:schemeClr>
              </a:solidFill>
              <a:cs typeface="Calibri"/>
            </a:endParaRPr>
          </a:p>
          <a:p>
            <a:pPr lvl="1">
              <a:buFont typeface="Courier New" panose="020B0604020202020204" pitchFamily="34" charset="0"/>
              <a:buChar char="o"/>
            </a:pPr>
            <a:r>
              <a:rPr lang="en-US" sz="2400">
                <a:solidFill>
                  <a:schemeClr val="bg1">
                    <a:lumMod val="65000"/>
                  </a:schemeClr>
                </a:solidFill>
              </a:rPr>
              <a:t>Application Content</a:t>
            </a:r>
            <a:endParaRPr lang="en-US" sz="2400">
              <a:solidFill>
                <a:schemeClr val="bg1">
                  <a:lumMod val="65000"/>
                </a:schemeClr>
              </a:solidFill>
              <a:cs typeface="Calibri"/>
            </a:endParaRPr>
          </a:p>
          <a:p>
            <a:pPr lvl="2">
              <a:buFont typeface="Wingdings" panose="020B0604020202020204" pitchFamily="34" charset="0"/>
              <a:buChar char="§"/>
            </a:pPr>
            <a:r>
              <a:rPr lang="en-US" sz="1800">
                <a:solidFill>
                  <a:schemeClr val="bg1">
                    <a:lumMod val="65000"/>
                  </a:schemeClr>
                </a:solidFill>
              </a:rPr>
              <a:t>Narrative Information Sheet</a:t>
            </a:r>
          </a:p>
          <a:p>
            <a:pPr lvl="2">
              <a:buFont typeface="Wingdings" panose="020B0604020202020204" pitchFamily="34" charset="0"/>
              <a:buChar char="§"/>
            </a:pPr>
            <a:r>
              <a:rPr lang="en-US" sz="1800">
                <a:solidFill>
                  <a:schemeClr val="bg1">
                    <a:lumMod val="65000"/>
                  </a:schemeClr>
                </a:solidFill>
              </a:rPr>
              <a:t>Threshold Criteria</a:t>
            </a:r>
            <a:endParaRPr lang="en-US" sz="1800">
              <a:solidFill>
                <a:schemeClr val="bg1">
                  <a:lumMod val="65000"/>
                </a:schemeClr>
              </a:solidFill>
              <a:cs typeface="Calibri"/>
            </a:endParaRPr>
          </a:p>
          <a:p>
            <a:pPr lvl="2">
              <a:buFont typeface="Wingdings" panose="020B0604020202020204" pitchFamily="34" charset="0"/>
              <a:buChar char="§"/>
            </a:pPr>
            <a:r>
              <a:rPr lang="en-US" sz="1800" b="1">
                <a:solidFill>
                  <a:srgbClr val="60B060"/>
                </a:solidFill>
              </a:rPr>
              <a:t>Ranking Criteria/Narrative and Milestones</a:t>
            </a:r>
            <a:endParaRPr lang="en-US" sz="1800" b="1">
              <a:solidFill>
                <a:srgbClr val="60B060"/>
              </a:solidFill>
              <a:cs typeface="Calibri"/>
            </a:endParaRPr>
          </a:p>
          <a:p>
            <a:r>
              <a:rPr lang="en-US" sz="2800"/>
              <a:t>Next Steps</a:t>
            </a:r>
            <a:endParaRPr lang="en-US" sz="2800">
              <a:cs typeface="Calibri"/>
            </a:endParaRPr>
          </a:p>
          <a:p>
            <a:r>
              <a:rPr lang="en-US" sz="2800">
                <a:cs typeface="Calibri"/>
              </a:rPr>
              <a:t>Questions</a:t>
            </a:r>
          </a:p>
        </p:txBody>
      </p:sp>
      <p:sp>
        <p:nvSpPr>
          <p:cNvPr id="4" name="Slide Number Placeholder 3">
            <a:extLst>
              <a:ext uri="{FF2B5EF4-FFF2-40B4-BE49-F238E27FC236}">
                <a16:creationId xmlns:a16="http://schemas.microsoft.com/office/drawing/2014/main" id="{B2085FF4-F8B2-C1F4-E1FD-4A9509AB34A3}"/>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34</a:t>
            </a:fld>
            <a:endParaRPr lang="en-US"/>
          </a:p>
        </p:txBody>
      </p:sp>
    </p:spTree>
    <p:extLst>
      <p:ext uri="{BB962C8B-B14F-4D97-AF65-F5344CB8AC3E}">
        <p14:creationId xmlns:p14="http://schemas.microsoft.com/office/powerpoint/2010/main" val="537865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7D1C901-DBD4-459B-B308-8EF68EBC49E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49" y="122671"/>
            <a:ext cx="8022981" cy="1325563"/>
          </a:xfrm>
        </p:spPr>
        <p:txBody>
          <a:bodyPr>
            <a:normAutofit/>
          </a:bodyPr>
          <a:lstStyle/>
          <a:p>
            <a:r>
              <a:rPr lang="en-US" sz="3600"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742943" y="1435166"/>
            <a:ext cx="8022982" cy="4813155"/>
          </a:xfrm>
        </p:spPr>
        <p:txBody>
          <a:bodyPr vert="horz" lIns="91440" tIns="45720" rIns="91440" bIns="45720" rtlCol="0" anchor="t">
            <a:normAutofit/>
          </a:bodyPr>
          <a:lstStyle/>
          <a:p>
            <a:r>
              <a:rPr lang="en-US" sz="2000" dirty="0">
                <a:highlight>
                  <a:srgbClr val="FFFF00"/>
                </a:highlight>
              </a:rPr>
              <a:t>Application must have passed all threshold criteria to be ranked</a:t>
            </a:r>
            <a:endParaRPr lang="en-US" sz="2000" dirty="0">
              <a:highlight>
                <a:srgbClr val="FFFF00"/>
              </a:highlight>
              <a:cs typeface="Calibri"/>
            </a:endParaRPr>
          </a:p>
          <a:p>
            <a:r>
              <a:rPr lang="en-US" sz="2000" dirty="0"/>
              <a:t>The Narrative includes responses to all 7 ranking criteria (125 points total)</a:t>
            </a:r>
            <a:endParaRPr lang="en-US" sz="2000" dirty="0">
              <a:cs typeface="Calibri"/>
            </a:endParaRPr>
          </a:p>
          <a:p>
            <a:pPr marL="1139825" lvl="2" indent="-400050">
              <a:buFont typeface="+mj-lt"/>
              <a:buAutoNum type="romanUcPeriod"/>
            </a:pPr>
            <a:r>
              <a:rPr lang="en-US" sz="1600" dirty="0"/>
              <a:t>Project Description (45 Points) </a:t>
            </a:r>
            <a:endParaRPr lang="en-US" sz="1600" dirty="0">
              <a:cs typeface="Calibri"/>
            </a:endParaRPr>
          </a:p>
          <a:p>
            <a:pPr marL="1139825" lvl="2" indent="-400050">
              <a:buFont typeface="+mj-lt"/>
              <a:buAutoNum type="romanUcPeriod"/>
            </a:pPr>
            <a:r>
              <a:rPr lang="en-US" sz="1600" dirty="0"/>
              <a:t>Organizational Knowledge/Experience/Expertise (30 Points)</a:t>
            </a:r>
          </a:p>
          <a:p>
            <a:pPr marL="1139825" lvl="2" indent="-400050">
              <a:buFont typeface="+mj-lt"/>
              <a:buAutoNum type="romanUcPeriod"/>
            </a:pPr>
            <a:r>
              <a:rPr lang="en-US" sz="1600" dirty="0"/>
              <a:t>Past Performance (10 Points) </a:t>
            </a:r>
            <a:endParaRPr lang="en-US" sz="1600" dirty="0">
              <a:cs typeface="Calibri"/>
            </a:endParaRPr>
          </a:p>
          <a:p>
            <a:pPr marL="1139825" lvl="2" indent="-400050">
              <a:buFont typeface="+mj-lt"/>
              <a:buAutoNum type="romanUcPeriod"/>
            </a:pPr>
            <a:r>
              <a:rPr lang="en-US" sz="1600" dirty="0"/>
              <a:t>Community Need (10 Points) </a:t>
            </a:r>
            <a:endParaRPr lang="en-US" sz="1600" dirty="0">
              <a:cs typeface="Calibri"/>
            </a:endParaRPr>
          </a:p>
          <a:p>
            <a:pPr marL="1139825" lvl="2" indent="-400050">
              <a:buFont typeface="+mj-lt"/>
              <a:buAutoNum type="romanUcPeriod"/>
            </a:pPr>
            <a:r>
              <a:rPr lang="en-US" sz="1600" dirty="0"/>
              <a:t>Budget/Resources (15 Points) </a:t>
            </a:r>
            <a:endParaRPr lang="en-US" sz="1600" dirty="0">
              <a:cs typeface="Calibri"/>
            </a:endParaRPr>
          </a:p>
          <a:p>
            <a:pPr marL="1139825" lvl="2" indent="-400050">
              <a:buFont typeface="+mj-lt"/>
              <a:buAutoNum type="romanUcPeriod"/>
            </a:pPr>
            <a:r>
              <a:rPr lang="en-US" sz="1600" dirty="0"/>
              <a:t>Performance Measurement: Anticipated Outcomes and Outputs (5 Points)</a:t>
            </a:r>
            <a:endParaRPr lang="en-US" sz="1600" dirty="0">
              <a:cs typeface="Calibri"/>
            </a:endParaRPr>
          </a:p>
          <a:p>
            <a:pPr marL="1139825" lvl="2" indent="-400050">
              <a:buFont typeface="+mj-lt"/>
              <a:buAutoNum type="romanUcPeriod"/>
            </a:pPr>
            <a:r>
              <a:rPr lang="en-US" sz="1600" dirty="0"/>
              <a:t>Leveraging (10 Points)</a:t>
            </a:r>
            <a:endParaRPr lang="en-US" sz="1600" dirty="0">
              <a:cs typeface="Calibri"/>
            </a:endParaRPr>
          </a:p>
          <a:p>
            <a:r>
              <a:rPr lang="en-US" sz="2000" dirty="0">
                <a:solidFill>
                  <a:srgbClr val="C00000"/>
                </a:solidFill>
              </a:rPr>
              <a:t>Applications that do not provide any response for a criterion may receive a score of 0.</a:t>
            </a:r>
            <a:endParaRPr lang="en-US" sz="2000" dirty="0">
              <a:solidFill>
                <a:srgbClr val="C00000"/>
              </a:solidFill>
              <a:cs typeface="Calibri"/>
            </a:endParaRPr>
          </a:p>
          <a:p>
            <a:r>
              <a:rPr lang="en-US" sz="2000" dirty="0"/>
              <a:t>Be clear, concise, and address all ranking criteria</a:t>
            </a:r>
            <a:endParaRPr lang="en-US" sz="2000" dirty="0">
              <a:cs typeface="Calibri"/>
            </a:endParaRPr>
          </a:p>
          <a:p>
            <a:pPr lvl="1"/>
            <a:r>
              <a:rPr lang="en-US" sz="1600" dirty="0"/>
              <a:t>It helps to include the criteria number and title</a:t>
            </a:r>
            <a:endParaRPr lang="en-US" sz="1600" dirty="0">
              <a:cs typeface="Calibri"/>
            </a:endParaRPr>
          </a:p>
          <a:p>
            <a:r>
              <a:rPr lang="en-US" sz="2000" dirty="0"/>
              <a:t>Narrative must not exceed 15 pages</a:t>
            </a:r>
            <a:endParaRPr lang="en-US" sz="2000" dirty="0">
              <a:cs typeface="Calibri"/>
            </a:endParaRPr>
          </a:p>
        </p:txBody>
      </p:sp>
      <p:sp>
        <p:nvSpPr>
          <p:cNvPr id="4" name="Slide Number Placeholder 3">
            <a:extLst>
              <a:ext uri="{FF2B5EF4-FFF2-40B4-BE49-F238E27FC236}">
                <a16:creationId xmlns:a16="http://schemas.microsoft.com/office/drawing/2014/main" id="{2B8C4AFF-B2AA-FDBA-9F6D-8F5E76809E38}"/>
              </a:ext>
            </a:extLst>
          </p:cNvPr>
          <p:cNvSpPr>
            <a:spLocks noGrp="1"/>
          </p:cNvSpPr>
          <p:nvPr>
            <p:ph type="sldNum" sz="quarter" idx="12"/>
          </p:nvPr>
        </p:nvSpPr>
        <p:spPr>
          <a:xfrm>
            <a:off x="5519426" y="6336199"/>
            <a:ext cx="2057400" cy="365125"/>
          </a:xfrm>
        </p:spPr>
        <p:txBody>
          <a:bodyPr/>
          <a:lstStyle/>
          <a:p>
            <a:fld id="{F7B8E44F-5FCC-43FC-B1C2-BC3C7DFA8195}" type="slidenum">
              <a:rPr lang="en-US" smtClean="0"/>
              <a:t>35</a:t>
            </a:fld>
            <a:endParaRPr lang="en-US"/>
          </a:p>
        </p:txBody>
      </p:sp>
      <p:grpSp>
        <p:nvGrpSpPr>
          <p:cNvPr id="5" name="Group 4">
            <a:extLst>
              <a:ext uri="{FF2B5EF4-FFF2-40B4-BE49-F238E27FC236}">
                <a16:creationId xmlns:a16="http://schemas.microsoft.com/office/drawing/2014/main" id="{7680BDD8-8743-D260-BF02-0DA0AA0A1AC2}"/>
              </a:ext>
            </a:extLst>
          </p:cNvPr>
          <p:cNvGrpSpPr>
            <a:grpSpLocks/>
          </p:cNvGrpSpPr>
          <p:nvPr/>
        </p:nvGrpSpPr>
        <p:grpSpPr bwMode="auto">
          <a:xfrm>
            <a:off x="2763493" y="5883818"/>
            <a:ext cx="4185948" cy="740498"/>
            <a:chOff x="427" y="147"/>
            <a:chExt cx="4000" cy="1063"/>
          </a:xfrm>
        </p:grpSpPr>
        <p:pic>
          <p:nvPicPr>
            <p:cNvPr id="6" name="Picture 5">
              <a:extLst>
                <a:ext uri="{FF2B5EF4-FFF2-40B4-BE49-F238E27FC236}">
                  <a16:creationId xmlns:a16="http://schemas.microsoft.com/office/drawing/2014/main" id="{DFE9103F-2973-D5C1-AFC4-8445FAE41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 y="147"/>
              <a:ext cx="4000"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281619AA-1CC9-B67F-D014-58760127DD3A}"/>
                </a:ext>
              </a:extLst>
            </p:cNvPr>
            <p:cNvSpPr txBox="1">
              <a:spLocks noChangeArrowheads="1"/>
            </p:cNvSpPr>
            <p:nvPr/>
          </p:nvSpPr>
          <p:spPr bwMode="auto">
            <a:xfrm>
              <a:off x="521" y="266"/>
              <a:ext cx="361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23875" marR="0" indent="-254635" algn="ctr" eaLnBrk="0" hangingPunct="0">
                <a:lnSpc>
                  <a:spcPct val="97000"/>
                </a:lnSpc>
                <a:spcBef>
                  <a:spcPts val="215"/>
                </a:spcBef>
                <a:spcAft>
                  <a:spcPts val="0"/>
                </a:spcAft>
              </a:pPr>
              <a:r>
                <a:rPr lang="en-US" sz="1500" b="1" spc="-10">
                  <a:solidFill>
                    <a:srgbClr val="001F5F"/>
                  </a:solidFill>
                  <a:effectLst/>
                  <a:latin typeface="Calibri" panose="020F0502020204030204" pitchFamily="34" charset="0"/>
                  <a:ea typeface="Calibri" panose="020F0502020204030204" pitchFamily="34" charset="0"/>
                </a:rPr>
                <a:t>Review</a:t>
              </a:r>
              <a:r>
                <a:rPr lang="en-US" sz="1500" b="1" spc="-85">
                  <a:solidFill>
                    <a:srgbClr val="001F5F"/>
                  </a:solidFill>
                  <a:effectLst/>
                  <a:latin typeface="Calibri" panose="020F0502020204030204" pitchFamily="34" charset="0"/>
                  <a:ea typeface="Calibri" panose="020F0502020204030204" pitchFamily="34" charset="0"/>
                </a:rPr>
                <a:t> </a:t>
              </a:r>
              <a:r>
                <a:rPr lang="en-US" sz="1500" b="1" spc="-10">
                  <a:solidFill>
                    <a:srgbClr val="001F5F"/>
                  </a:solidFill>
                  <a:effectLst/>
                  <a:latin typeface="Calibri" panose="020F0502020204030204" pitchFamily="34" charset="0"/>
                  <a:ea typeface="Calibri" panose="020F0502020204030204" pitchFamily="34" charset="0"/>
                </a:rPr>
                <a:t>Section</a:t>
              </a:r>
              <a:r>
                <a:rPr lang="en-US" sz="1500" b="1" spc="-80">
                  <a:solidFill>
                    <a:srgbClr val="001F5F"/>
                  </a:solidFill>
                  <a:effectLst/>
                  <a:latin typeface="Calibri" panose="020F0502020204030204" pitchFamily="34" charset="0"/>
                  <a:ea typeface="Calibri" panose="020F0502020204030204" pitchFamily="34" charset="0"/>
                </a:rPr>
                <a:t> </a:t>
              </a:r>
              <a:r>
                <a:rPr lang="en-US" sz="1500" b="1" spc="-10" err="1">
                  <a:solidFill>
                    <a:srgbClr val="001F5F"/>
                  </a:solidFill>
                  <a:effectLst/>
                  <a:latin typeface="Calibri" panose="020F0502020204030204" pitchFamily="34" charset="0"/>
                  <a:ea typeface="Calibri" panose="020F0502020204030204" pitchFamily="34" charset="0"/>
                </a:rPr>
                <a:t>IV.E</a:t>
              </a:r>
              <a:r>
                <a:rPr lang="en-US" sz="1500" b="1" spc="-10">
                  <a:solidFill>
                    <a:srgbClr val="001F5F"/>
                  </a:solidFill>
                  <a:effectLst/>
                  <a:latin typeface="Calibri" panose="020F0502020204030204" pitchFamily="34" charset="0"/>
                  <a:ea typeface="Calibri" panose="020F0502020204030204" pitchFamily="34" charset="0"/>
                </a:rPr>
                <a:t>.</a:t>
              </a:r>
              <a:r>
                <a:rPr lang="en-US" sz="1500" b="1" spc="-70">
                  <a:solidFill>
                    <a:srgbClr val="001F5F"/>
                  </a:solidFill>
                  <a:effectLst/>
                  <a:latin typeface="Calibri" panose="020F0502020204030204" pitchFamily="34" charset="0"/>
                  <a:ea typeface="Calibri" panose="020F0502020204030204" pitchFamily="34" charset="0"/>
                </a:rPr>
                <a:t> </a:t>
              </a:r>
              <a:r>
                <a:rPr lang="en-US" sz="1500" b="1" spc="-10">
                  <a:solidFill>
                    <a:srgbClr val="001F5F"/>
                  </a:solidFill>
                  <a:effectLst/>
                  <a:latin typeface="Calibri" panose="020F0502020204030204" pitchFamily="34" charset="0"/>
                  <a:ea typeface="Calibri" panose="020F0502020204030204" pitchFamily="34" charset="0"/>
                </a:rPr>
                <a:t>for </a:t>
              </a:r>
              <a:r>
                <a:rPr lang="en-US" sz="1500" b="1">
                  <a:solidFill>
                    <a:srgbClr val="001F5F"/>
                  </a:solidFill>
                  <a:effectLst/>
                  <a:latin typeface="Calibri" panose="020F0502020204030204" pitchFamily="34" charset="0"/>
                  <a:ea typeface="Calibri" panose="020F0502020204030204" pitchFamily="34" charset="0"/>
                </a:rPr>
                <a:t>more information on the Narrative and Ranking Criteria</a:t>
              </a:r>
              <a:endParaRPr lang="en-US" sz="150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2135112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D5C4BF6-09D5-43E4-AB2C-C1214963BE1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49" y="365126"/>
            <a:ext cx="8107387"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Autofit/>
          </a:bodyPr>
          <a:lstStyle/>
          <a:p>
            <a:pPr marL="233363" indent="-233363">
              <a:spcAft>
                <a:spcPts val="1200"/>
              </a:spcAft>
              <a:buFont typeface="+mj-lt"/>
              <a:buAutoNum type="romanUcPeriod"/>
            </a:pPr>
            <a:r>
              <a:rPr lang="en-US" sz="2400" b="1"/>
              <a:t>Project Description (45 Points) </a:t>
            </a:r>
          </a:p>
          <a:p>
            <a:pPr marL="233363" indent="-233363"/>
            <a:r>
              <a:rPr lang="en-US" sz="2000">
                <a:ea typeface="Times New Roman" panose="02020603050405020304" pitchFamily="18" charset="0"/>
              </a:rPr>
              <a:t>Describe c</a:t>
            </a:r>
            <a:r>
              <a:rPr lang="en-US" sz="2000">
                <a:effectLst/>
                <a:ea typeface="Times New Roman" panose="02020603050405020304" pitchFamily="18" charset="0"/>
              </a:rPr>
              <a:t>urrent problem(s), and proposed solution(s). Include a summary</a:t>
            </a:r>
            <a:r>
              <a:rPr lang="en-US" sz="2000">
                <a:ea typeface="Times New Roman" panose="02020603050405020304" pitchFamily="18" charset="0"/>
              </a:rPr>
              <a:t> </a:t>
            </a:r>
            <a:r>
              <a:rPr lang="en-US" sz="2000">
                <a:latin typeface="Calibri"/>
                <a:ea typeface="Times New Roman" panose="02020603050405020304" pitchFamily="18" charset="0"/>
                <a:cs typeface="Calibri"/>
              </a:rPr>
              <a:t>of the overall project approach, benefits, and milestones to accomplish the project goals. </a:t>
            </a:r>
            <a:endParaRPr lang="en-US" sz="2000" strike="sngStrike">
              <a:solidFill>
                <a:srgbClr val="FF0000"/>
              </a:solidFill>
              <a:cs typeface="Calibri"/>
            </a:endParaRPr>
          </a:p>
          <a:p>
            <a:pPr marL="233363" indent="-233363"/>
            <a:r>
              <a:rPr lang="en-US" sz="2000">
                <a:effectLst/>
                <a:ea typeface="Times New Roman" panose="02020603050405020304" pitchFamily="18" charset="0"/>
              </a:rPr>
              <a:t>Describe how you will deliver nationwide technical assistance (TA) across all five subject areas, including how the project will:</a:t>
            </a:r>
            <a:r>
              <a:rPr lang="en-US" sz="2000">
                <a:ea typeface="Times New Roman" panose="02020603050405020304" pitchFamily="18" charset="0"/>
              </a:rPr>
              <a:t> </a:t>
            </a:r>
            <a:endParaRPr lang="en-US" sz="2000">
              <a:effectLst/>
              <a:ea typeface="Times New Roman" panose="02020603050405020304" pitchFamily="18" charset="0"/>
              <a:cs typeface="Calibri"/>
            </a:endParaRPr>
          </a:p>
          <a:p>
            <a:pPr marL="800100" lvl="1" indent="-342900">
              <a:lnSpc>
                <a:spcPct val="107000"/>
              </a:lnSpc>
              <a:spcBef>
                <a:spcPts val="0"/>
              </a:spcBef>
              <a:buFont typeface="Courier New" panose="02070309020205020404" pitchFamily="49" charset="0"/>
              <a:buChar char="o"/>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1900">
                <a:latin typeface="Calibri"/>
                <a:ea typeface="Times New Roman" panose="02020603050405020304" pitchFamily="18" charset="0"/>
                <a:cs typeface="Times New Roman"/>
              </a:rPr>
              <a:t>Employ the most effective and efficient methods of delivering TA for the Tribal Nations and entities; </a:t>
            </a:r>
            <a:endParaRPr lang="en-US" sz="1900">
              <a:latin typeface="Calibri"/>
              <a:ea typeface="Times New Roman" panose="02020603050405020304" pitchFamily="18" charset="0"/>
            </a:endParaRPr>
          </a:p>
          <a:p>
            <a:pPr marL="800100" lvl="1" indent="-342900">
              <a:lnSpc>
                <a:spcPct val="107000"/>
              </a:lnSpc>
              <a:spcBef>
                <a:spcPts val="0"/>
              </a:spcBef>
              <a:buFont typeface="Courier New" panose="02070309020205020404" pitchFamily="49" charset="0"/>
              <a:buChar char="o"/>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1900">
                <a:ea typeface="Times New Roman" panose="02020603050405020304" pitchFamily="18" charset="0"/>
              </a:rPr>
              <a:t>Ensure</a:t>
            </a:r>
            <a:r>
              <a:rPr lang="en-US" sz="1900">
                <a:effectLst/>
                <a:ea typeface="Times New Roman" panose="02020603050405020304" pitchFamily="18" charset="0"/>
              </a:rPr>
              <a:t> </a:t>
            </a:r>
            <a:r>
              <a:rPr lang="en-US" sz="1900">
                <a:ea typeface="Times New Roman" panose="02020603050405020304" pitchFamily="18" charset="0"/>
              </a:rPr>
              <a:t>appropriate assistance and </a:t>
            </a:r>
            <a:r>
              <a:rPr lang="en-US" sz="1900">
                <a:effectLst/>
                <a:ea typeface="Times New Roman" panose="02020603050405020304" pitchFamily="18" charset="0"/>
              </a:rPr>
              <a:t>fair distribution </a:t>
            </a:r>
            <a:r>
              <a:rPr lang="en-US" sz="1900">
                <a:ea typeface="Times New Roman" panose="02020603050405020304" pitchFamily="18" charset="0"/>
              </a:rPr>
              <a:t>across the country;</a:t>
            </a:r>
            <a:endParaRPr lang="en-US" sz="1900">
              <a:effectLst/>
              <a:ea typeface="Times New Roman" panose="02020603050405020304" pitchFamily="18" charset="0"/>
              <a:cs typeface="Calibri"/>
            </a:endParaRPr>
          </a:p>
          <a:p>
            <a:pPr marL="800100" lvl="1" indent="-342900">
              <a:lnSpc>
                <a:spcPct val="107000"/>
              </a:lnSpc>
              <a:spcBef>
                <a:spcPts val="0"/>
              </a:spcBef>
              <a:buFont typeface="Courier New" panose="02070309020205020404" pitchFamily="49" charset="0"/>
              <a:buChar char="o"/>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1900">
                <a:ea typeface="Times New Roman" panose="02020603050405020304" pitchFamily="18" charset="0"/>
              </a:rPr>
              <a:t>Ensure communities and organizations are aware of the availability of the project’s technical support;</a:t>
            </a:r>
            <a:endParaRPr lang="en-US" sz="1900">
              <a:ea typeface="Times New Roman" panose="02020603050405020304" pitchFamily="18" charset="0"/>
              <a:cs typeface="Calibri"/>
            </a:endParaRPr>
          </a:p>
          <a:p>
            <a:pPr marL="800100" lvl="1" indent="-342900">
              <a:lnSpc>
                <a:spcPct val="107000"/>
              </a:lnSpc>
              <a:spcBef>
                <a:spcPts val="0"/>
              </a:spcBef>
              <a:buFont typeface="Courier New" panose="02070309020205020404" pitchFamily="49" charset="0"/>
              <a:buChar char="o"/>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1900">
                <a:ea typeface="Times New Roman" panose="02020603050405020304" pitchFamily="18" charset="0"/>
                <a:cs typeface="Calibri"/>
              </a:rPr>
              <a:t>Provide access to a variety of Tribal members with direct expertise and experience in Tribal projects; and</a:t>
            </a:r>
          </a:p>
          <a:p>
            <a:pPr marL="800100" lvl="1" indent="-342900">
              <a:lnSpc>
                <a:spcPct val="107000"/>
              </a:lnSpc>
              <a:spcBef>
                <a:spcPts val="0"/>
              </a:spcBef>
              <a:buFont typeface="Courier New" panose="02070309020205020404" pitchFamily="49" charset="0"/>
              <a:buChar char="o"/>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1900">
                <a:ea typeface="Times New Roman" panose="02020603050405020304" pitchFamily="18" charset="0"/>
              </a:rPr>
              <a:t>P</a:t>
            </a:r>
            <a:r>
              <a:rPr lang="en-US" sz="1900">
                <a:effectLst/>
                <a:ea typeface="Times New Roman" panose="02020603050405020304" pitchFamily="18" charset="0"/>
              </a:rPr>
              <a:t>romote community engagement and active involvement.</a:t>
            </a:r>
            <a:endParaRPr lang="en-US" sz="1900">
              <a:solidFill>
                <a:srgbClr val="FF0000"/>
              </a:solidFill>
              <a:effectLst/>
              <a:ea typeface="Times New Roman" panose="02020603050405020304" pitchFamily="18" charset="0"/>
              <a:cs typeface="Calibri"/>
            </a:endParaRPr>
          </a:p>
        </p:txBody>
      </p:sp>
      <p:sp>
        <p:nvSpPr>
          <p:cNvPr id="4" name="Slide Number Placeholder 3">
            <a:extLst>
              <a:ext uri="{FF2B5EF4-FFF2-40B4-BE49-F238E27FC236}">
                <a16:creationId xmlns:a16="http://schemas.microsoft.com/office/drawing/2014/main" id="{B7CCD922-6C25-D6E8-847B-67ACC6033AEA}"/>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36</a:t>
            </a:fld>
            <a:endParaRPr lang="en-US"/>
          </a:p>
        </p:txBody>
      </p:sp>
    </p:spTree>
    <p:extLst>
      <p:ext uri="{BB962C8B-B14F-4D97-AF65-F5344CB8AC3E}">
        <p14:creationId xmlns:p14="http://schemas.microsoft.com/office/powerpoint/2010/main" val="21240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7710-1E8A-4230-29D1-A03650CAEAEF}"/>
              </a:ext>
            </a:extLst>
          </p:cNvPr>
          <p:cNvSpPr>
            <a:spLocks noGrp="1"/>
          </p:cNvSpPr>
          <p:nvPr>
            <p:ph type="title"/>
          </p:nvPr>
        </p:nvSpPr>
        <p:spPr/>
        <p:txBody>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endParaRPr lang="en-US"/>
          </a:p>
        </p:txBody>
      </p:sp>
      <p:sp>
        <p:nvSpPr>
          <p:cNvPr id="3" name="Content Placeholder 2">
            <a:extLst>
              <a:ext uri="{FF2B5EF4-FFF2-40B4-BE49-F238E27FC236}">
                <a16:creationId xmlns:a16="http://schemas.microsoft.com/office/drawing/2014/main" id="{A3FF288B-8714-287D-7FDC-03ACCF09277D}"/>
              </a:ext>
            </a:extLst>
          </p:cNvPr>
          <p:cNvSpPr>
            <a:spLocks noGrp="1"/>
          </p:cNvSpPr>
          <p:nvPr>
            <p:ph sz="half" idx="2"/>
          </p:nvPr>
        </p:nvSpPr>
        <p:spPr/>
        <p:txBody>
          <a:bodyPr vert="horz" lIns="91440" tIns="45720" rIns="91440" bIns="45720" rtlCol="0" anchor="t">
            <a:normAutofit fontScale="92500" lnSpcReduction="20000"/>
          </a:bodyPr>
          <a:lstStyle/>
          <a:p>
            <a:pPr marL="233363" indent="-233363">
              <a:spcAft>
                <a:spcPts val="1800"/>
              </a:spcAft>
              <a:buFont typeface="+mj-lt"/>
              <a:buAutoNum type="romanUcPeriod"/>
            </a:pPr>
            <a:r>
              <a:rPr lang="en-US" sz="2600" b="1"/>
              <a:t>Project Description </a:t>
            </a:r>
            <a:r>
              <a:rPr lang="en-US" sz="2600" b="1" i="1"/>
              <a:t>Continued</a:t>
            </a:r>
            <a:r>
              <a:rPr lang="en-US" sz="2600" b="1"/>
              <a:t> </a:t>
            </a:r>
            <a:endParaRPr lang="en-US" sz="2600" b="1" strike="sngStrike">
              <a:solidFill>
                <a:srgbClr val="FF0000"/>
              </a:solidFill>
            </a:endParaRPr>
          </a:p>
          <a:p>
            <a:pPr marL="233363" indent="-233363">
              <a:lnSpc>
                <a:spcPct val="107000"/>
              </a:lnSpc>
              <a:spcBef>
                <a:spcPts val="0"/>
              </a:spcBef>
              <a:spcAft>
                <a:spcPts val="1200"/>
              </a:spcAft>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2400">
                <a:ea typeface="Times New Roman" panose="02020603050405020304" pitchFamily="18" charset="0"/>
              </a:rPr>
              <a:t>Describe how the project will result in materials and TA that will promote </a:t>
            </a:r>
            <a:r>
              <a:rPr lang="en-US" sz="2400">
                <a:effectLst/>
                <a:ea typeface="Times New Roman" panose="02020603050405020304" pitchFamily="18" charset="0"/>
              </a:rPr>
              <a:t>capacity and build knowledge.</a:t>
            </a:r>
            <a:endParaRPr lang="en-US" sz="2000">
              <a:effectLst/>
              <a:ea typeface="Times New Roman" panose="02020603050405020304" pitchFamily="18" charset="0"/>
              <a:cs typeface="Calibri"/>
            </a:endParaRPr>
          </a:p>
          <a:p>
            <a:pPr marL="233363" indent="-233363">
              <a:lnSpc>
                <a:spcPct val="107000"/>
              </a:lnSpc>
              <a:spcBef>
                <a:spcPts val="0"/>
              </a:spcBef>
              <a:spcAft>
                <a:spcPts val="1200"/>
              </a:spcAft>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2400">
                <a:ea typeface="Times New Roman" panose="02020603050405020304" pitchFamily="18" charset="0"/>
              </a:rPr>
              <a:t>Describe how the TA will facilitate linkages between environmental, economic, cultural, and social issues.</a:t>
            </a:r>
          </a:p>
          <a:p>
            <a:pPr marL="233363" indent="-233363">
              <a:lnSpc>
                <a:spcPct val="107000"/>
              </a:lnSpc>
              <a:spcBef>
                <a:spcPts val="0"/>
              </a:spcBef>
              <a:spcAft>
                <a:spcPts val="1200"/>
              </a:spcAft>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2400">
                <a:ea typeface="Times New Roman" panose="02020603050405020304" pitchFamily="18" charset="0"/>
              </a:rPr>
              <a:t>Provide information on how your project will help identify and stimulate the availability of funds/ stimulate economic development. </a:t>
            </a:r>
            <a:endParaRPr lang="en-US" sz="2000">
              <a:ea typeface="Times New Roman" panose="02020603050405020304" pitchFamily="18" charset="0"/>
              <a:cs typeface="Calibri"/>
            </a:endParaRPr>
          </a:p>
          <a:p>
            <a:pPr marL="233363" indent="-233363">
              <a:lnSpc>
                <a:spcPct val="107000"/>
              </a:lnSpc>
              <a:spcBef>
                <a:spcPts val="0"/>
              </a:spcBef>
              <a:tabLst>
                <a:tab pos="228600" algn="l"/>
                <a:tab pos="457200" algn="l"/>
                <a:tab pos="685800" algn="l"/>
                <a:tab pos="914400" algn="l"/>
                <a:tab pos="1143000" algn="l"/>
                <a:tab pos="1371600" algn="l"/>
                <a:tab pos="228600" algn="l"/>
                <a:tab pos="457200" algn="l"/>
                <a:tab pos="685800" algn="l"/>
                <a:tab pos="914400" algn="l"/>
                <a:tab pos="1143000" algn="l"/>
                <a:tab pos="1371600" algn="l"/>
                <a:tab pos="1600200" algn="l"/>
                <a:tab pos="1828800" algn="l"/>
                <a:tab pos="2057400" algn="l"/>
                <a:tab pos="2286000" algn="l"/>
              </a:tabLst>
            </a:pPr>
            <a:r>
              <a:rPr lang="en-US" sz="2400">
                <a:cs typeface="Calibri"/>
              </a:rPr>
              <a:t>Provide information on how the project will facilitate</a:t>
            </a:r>
            <a:r>
              <a:rPr lang="en-US" sz="2400">
                <a:ea typeface="+mn-lt"/>
                <a:cs typeface="+mn-lt"/>
              </a:rPr>
              <a:t> the identification and reduction of threats to human health and the environment</a:t>
            </a:r>
            <a:r>
              <a:rPr lang="en-US" sz="2400">
                <a:cs typeface="Calibri"/>
              </a:rPr>
              <a:t>, particularly threats to the health or welfare of sensitive populations.</a:t>
            </a:r>
            <a:r>
              <a:rPr lang="en-US" sz="2000">
                <a:cs typeface="Calibri"/>
              </a:rPr>
              <a:t> </a:t>
            </a:r>
          </a:p>
          <a:p>
            <a:endParaRPr lang="en-US"/>
          </a:p>
        </p:txBody>
      </p:sp>
      <p:sp>
        <p:nvSpPr>
          <p:cNvPr id="4" name="Slide Number Placeholder 3">
            <a:extLst>
              <a:ext uri="{FF2B5EF4-FFF2-40B4-BE49-F238E27FC236}">
                <a16:creationId xmlns:a16="http://schemas.microsoft.com/office/drawing/2014/main" id="{3F4BE534-0BF4-DAAD-ABD3-07A3B8A972A6}"/>
              </a:ext>
            </a:extLst>
          </p:cNvPr>
          <p:cNvSpPr>
            <a:spLocks noGrp="1"/>
          </p:cNvSpPr>
          <p:nvPr>
            <p:ph type="sldNum" sz="quarter" idx="12"/>
          </p:nvPr>
        </p:nvSpPr>
        <p:spPr/>
        <p:txBody>
          <a:bodyPr/>
          <a:lstStyle/>
          <a:p>
            <a:fld id="{F7B8E44F-5FCC-43FC-B1C2-BC3C7DFA8195}" type="slidenum">
              <a:rPr lang="en-US" smtClean="0"/>
              <a:t>37</a:t>
            </a:fld>
            <a:endParaRPr lang="en-US"/>
          </a:p>
        </p:txBody>
      </p:sp>
    </p:spTree>
    <p:extLst>
      <p:ext uri="{BB962C8B-B14F-4D97-AF65-F5344CB8AC3E}">
        <p14:creationId xmlns:p14="http://schemas.microsoft.com/office/powerpoint/2010/main" val="675027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6B39-E492-3936-71CF-42946BD1CB89}"/>
              </a:ext>
            </a:extLst>
          </p:cNvPr>
          <p:cNvSpPr>
            <a:spLocks noGrp="1"/>
          </p:cNvSpPr>
          <p:nvPr>
            <p:ph type="title"/>
          </p:nvPr>
        </p:nvSpPr>
        <p:spPr/>
        <p:txBody>
          <a:bodyPr/>
          <a:lstStyle/>
          <a:p>
            <a:r>
              <a:rPr lang="en-US" b="1">
                <a:latin typeface="Calibri"/>
                <a:cs typeface="Calibri"/>
              </a:rPr>
              <a:t>Application Content</a:t>
            </a:r>
            <a:br>
              <a:rPr lang="en-US" b="1">
                <a:latin typeface="Calibri"/>
                <a:cs typeface="Calibri"/>
              </a:rPr>
            </a:br>
            <a:r>
              <a:rPr lang="en-US">
                <a:latin typeface="Calibri"/>
                <a:cs typeface="Calibri"/>
              </a:rPr>
              <a:t>Narrative/Ranking Criteria</a:t>
            </a:r>
            <a:endParaRPr lang="en-US"/>
          </a:p>
        </p:txBody>
      </p:sp>
      <p:sp>
        <p:nvSpPr>
          <p:cNvPr id="3" name="Content Placeholder 2">
            <a:extLst>
              <a:ext uri="{FF2B5EF4-FFF2-40B4-BE49-F238E27FC236}">
                <a16:creationId xmlns:a16="http://schemas.microsoft.com/office/drawing/2014/main" id="{44DF3ECA-A02C-6886-03CB-DB0A5BACF08F}"/>
              </a:ext>
            </a:extLst>
          </p:cNvPr>
          <p:cNvSpPr>
            <a:spLocks noGrp="1"/>
          </p:cNvSpPr>
          <p:nvPr>
            <p:ph sz="half" idx="2"/>
          </p:nvPr>
        </p:nvSpPr>
        <p:spPr>
          <a:xfrm>
            <a:off x="628650" y="1614572"/>
            <a:ext cx="8270801" cy="4351338"/>
          </a:xfrm>
        </p:spPr>
        <p:txBody>
          <a:bodyPr vert="horz" lIns="91440" tIns="45720" rIns="91440" bIns="45720" rtlCol="0" anchor="t">
            <a:noAutofit/>
          </a:bodyPr>
          <a:lstStyle/>
          <a:p>
            <a:pPr marL="233363" indent="-233363">
              <a:spcAft>
                <a:spcPts val="600"/>
              </a:spcAft>
              <a:buFont typeface="+mj-lt"/>
              <a:buAutoNum type="romanUcPeriod"/>
            </a:pPr>
            <a:r>
              <a:rPr lang="en-US" sz="2400" b="1"/>
              <a:t>Project Description </a:t>
            </a:r>
            <a:r>
              <a:rPr lang="en-US" sz="2400" b="1" i="1"/>
              <a:t>Continued</a:t>
            </a:r>
            <a:endParaRPr lang="en-US" sz="2400" b="1" i="1" strike="sngStrike">
              <a:solidFill>
                <a:srgbClr val="FF0000"/>
              </a:solidFill>
            </a:endParaRPr>
          </a:p>
          <a:p>
            <a:pPr marL="287338" indent="-287338"/>
            <a:r>
              <a:rPr lang="en-US" sz="2000">
                <a:cs typeface="Calibri"/>
              </a:rPr>
              <a:t>Discuss how the project will facilitate the use or reuse of existing infrastructure, energy efficiency or siting a facility that generates renewable energy, create or preserve greenspace, or assist in other nonprofit reuses of brownfields. </a:t>
            </a:r>
            <a:endParaRPr lang="en-US" sz="2000"/>
          </a:p>
          <a:p>
            <a:pPr marL="287338" indent="-287338">
              <a:spcAft>
                <a:spcPts val="600"/>
              </a:spcAft>
            </a:pPr>
            <a:r>
              <a:rPr lang="en-US" sz="2000">
                <a:ea typeface="+mn-lt"/>
                <a:cs typeface="+mn-lt"/>
              </a:rPr>
              <a:t>Discuss your plan/approach and methods to effectively and efficiently provide technical assistance.</a:t>
            </a:r>
            <a:endParaRPr lang="en-US" sz="2000">
              <a:cs typeface="Calibri"/>
            </a:endParaRPr>
          </a:p>
          <a:p>
            <a:pPr marL="857250" lvl="1" indent="-285750">
              <a:spcAft>
                <a:spcPts val="600"/>
              </a:spcAft>
              <a:buFont typeface="Courier New" panose="02070309020205020404" pitchFamily="49" charset="0"/>
              <a:buChar char="o"/>
            </a:pPr>
            <a:r>
              <a:rPr lang="en-US" sz="1750">
                <a:cs typeface="Calibri"/>
              </a:rPr>
              <a:t>If applicable, identify the need for </a:t>
            </a:r>
            <a:r>
              <a:rPr lang="en-US" sz="1750" b="1">
                <a:cs typeface="Calibri"/>
              </a:rPr>
              <a:t>participant support costs</a:t>
            </a:r>
            <a:r>
              <a:rPr lang="en-US" sz="1750">
                <a:cs typeface="Calibri"/>
              </a:rPr>
              <a:t> to carry out the EPA funded project and outline a sound process for determining the amounts of allowable stipends, procedures for accounting for payments,</a:t>
            </a:r>
            <a:r>
              <a:rPr lang="en-US" sz="1750">
                <a:latin typeface="Calibri"/>
                <a:cs typeface="Calibri"/>
              </a:rPr>
              <a:t> and documenting that the costs are allowable and do not duplicate other support.</a:t>
            </a:r>
            <a:endParaRPr lang="en-US" sz="1750">
              <a:cs typeface="Calibri"/>
            </a:endParaRPr>
          </a:p>
          <a:p>
            <a:pPr marL="857250" lvl="1" indent="-285750">
              <a:buFont typeface="Courier New" panose="02070309020205020404" pitchFamily="49" charset="0"/>
              <a:buChar char="o"/>
            </a:pPr>
            <a:r>
              <a:rPr lang="en-US" sz="1750">
                <a:cs typeface="Calibri"/>
              </a:rPr>
              <a:t>If applicable, </a:t>
            </a:r>
            <a:r>
              <a:rPr lang="en-US" sz="1750">
                <a:latin typeface="Calibri"/>
                <a:cs typeface="Calibri"/>
              </a:rPr>
              <a:t>identify the need and function for an </a:t>
            </a:r>
            <a:r>
              <a:rPr lang="en-US" sz="1750" b="1">
                <a:latin typeface="Calibri"/>
                <a:cs typeface="Calibri"/>
              </a:rPr>
              <a:t>advisory council</a:t>
            </a:r>
            <a:r>
              <a:rPr lang="en-US" sz="1750">
                <a:latin typeface="Calibri"/>
                <a:cs typeface="Calibri"/>
              </a:rPr>
              <a:t> to carry out the EPA funded project and outlines a sound process for determining amounts of allowable stipends, procedures for accounting for payments, and documenting that the costs are allowable and do not duplicate other support.</a:t>
            </a:r>
            <a:endParaRPr lang="en-US" sz="1750">
              <a:cs typeface="Calibri"/>
            </a:endParaRPr>
          </a:p>
        </p:txBody>
      </p:sp>
      <p:sp>
        <p:nvSpPr>
          <p:cNvPr id="4" name="Slide Number Placeholder 3">
            <a:extLst>
              <a:ext uri="{FF2B5EF4-FFF2-40B4-BE49-F238E27FC236}">
                <a16:creationId xmlns:a16="http://schemas.microsoft.com/office/drawing/2014/main" id="{27AAEC0F-5BEC-F08D-FB75-15BA562C74FF}"/>
              </a:ext>
            </a:extLst>
          </p:cNvPr>
          <p:cNvSpPr>
            <a:spLocks noGrp="1"/>
          </p:cNvSpPr>
          <p:nvPr>
            <p:ph type="sldNum" sz="quarter" idx="12"/>
          </p:nvPr>
        </p:nvSpPr>
        <p:spPr/>
        <p:txBody>
          <a:bodyPr/>
          <a:lstStyle/>
          <a:p>
            <a:fld id="{F7B8E44F-5FCC-43FC-B1C2-BC3C7DFA8195}" type="slidenum">
              <a:rPr lang="en-US" smtClean="0"/>
              <a:t>38</a:t>
            </a:fld>
            <a:endParaRPr lang="en-US"/>
          </a:p>
        </p:txBody>
      </p:sp>
    </p:spTree>
    <p:extLst>
      <p:ext uri="{BB962C8B-B14F-4D97-AF65-F5344CB8AC3E}">
        <p14:creationId xmlns:p14="http://schemas.microsoft.com/office/powerpoint/2010/main" val="2987072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E097CA5-73C5-4F35-8454-6F9D50B85E2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50" y="365126"/>
            <a:ext cx="8051116"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532958" y="1805958"/>
            <a:ext cx="8146808" cy="4351338"/>
          </a:xfrm>
        </p:spPr>
        <p:txBody>
          <a:bodyPr vert="horz" lIns="91440" tIns="45720" rIns="91440" bIns="45720" rtlCol="0" anchor="t">
            <a:noAutofit/>
          </a:bodyPr>
          <a:lstStyle/>
          <a:p>
            <a:pPr marL="339725" indent="-339725">
              <a:spcAft>
                <a:spcPts val="1200"/>
              </a:spcAft>
              <a:buFont typeface="+mj-lt"/>
              <a:buAutoNum type="romanUcPeriod" startAt="2"/>
            </a:pPr>
            <a:r>
              <a:rPr lang="en-US" sz="2200" b="1"/>
              <a:t>Organizational Knowledge/Experience/Expertise (30 Points Total)</a:t>
            </a:r>
          </a:p>
          <a:p>
            <a:pPr marL="627063" indent="-287338"/>
            <a:r>
              <a:rPr lang="en-US" sz="2000"/>
              <a:t>Summarize your organization’s knowledge, experience, and expertise relevant to the five subject areas.</a:t>
            </a:r>
            <a:endParaRPr lang="en-US" sz="2000">
              <a:cs typeface="Calibri"/>
            </a:endParaRPr>
          </a:p>
          <a:p>
            <a:pPr marL="627063" indent="-287338"/>
            <a:r>
              <a:rPr lang="en-US" sz="2000"/>
              <a:t>Discuss your organization’s knowledge, experience, expertise, and availability in helping Tribal Nations and entities address brownfield challenges.  </a:t>
            </a:r>
          </a:p>
          <a:p>
            <a:pPr marL="627063" indent="-287338"/>
            <a:r>
              <a:rPr lang="en-US" sz="2000">
                <a:cs typeface="Calibri"/>
              </a:rPr>
              <a:t>Discuss the network you have in place to identify and mobilize resources, such as key contacts, proposed partnerships, stakeholder groups, or other resources that have additional knowledge or experience in providing technical assistance to Tribal Nations and Entities.  </a:t>
            </a:r>
          </a:p>
          <a:p>
            <a:pPr marL="627063" indent="-287338"/>
            <a:r>
              <a:rPr lang="en-US" sz="2000"/>
              <a:t>Discuss your organization’s organizational capacity to support a high volume of Tribal Nations or entities requesting support.</a:t>
            </a:r>
          </a:p>
        </p:txBody>
      </p:sp>
      <p:sp>
        <p:nvSpPr>
          <p:cNvPr id="4" name="Slide Number Placeholder 3">
            <a:extLst>
              <a:ext uri="{FF2B5EF4-FFF2-40B4-BE49-F238E27FC236}">
                <a16:creationId xmlns:a16="http://schemas.microsoft.com/office/drawing/2014/main" id="{3D977455-B993-6800-1865-1D08676789B5}"/>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39</a:t>
            </a:fld>
            <a:endParaRPr lang="en-US"/>
          </a:p>
        </p:txBody>
      </p:sp>
    </p:spTree>
    <p:extLst>
      <p:ext uri="{BB962C8B-B14F-4D97-AF65-F5344CB8AC3E}">
        <p14:creationId xmlns:p14="http://schemas.microsoft.com/office/powerpoint/2010/main" val="179966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3244480-A5B2-42A7-ADA1-1619B9742A8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4D71F9-4909-431B-BAF7-53FC3920FD92}"/>
              </a:ext>
            </a:extLst>
          </p:cNvPr>
          <p:cNvSpPr>
            <a:spLocks noGrp="1"/>
          </p:cNvSpPr>
          <p:nvPr>
            <p:ph type="title"/>
          </p:nvPr>
        </p:nvSpPr>
        <p:spPr>
          <a:xfrm>
            <a:off x="-1116094" y="220309"/>
            <a:ext cx="7886700" cy="1325563"/>
          </a:xfrm>
        </p:spPr>
        <p:txBody>
          <a:bodyPr>
            <a:normAutofit/>
          </a:bodyPr>
          <a:lstStyle/>
          <a:p>
            <a:r>
              <a:rPr lang="en-US" sz="3600" b="1" dirty="0">
                <a:latin typeface="Calibri"/>
                <a:cs typeface="Segoe UI Semilight"/>
              </a:rPr>
              <a:t>Useful Links</a:t>
            </a:r>
          </a:p>
        </p:txBody>
      </p:sp>
      <p:sp>
        <p:nvSpPr>
          <p:cNvPr id="3" name="Content Placeholder 2">
            <a:extLst>
              <a:ext uri="{FF2B5EF4-FFF2-40B4-BE49-F238E27FC236}">
                <a16:creationId xmlns:a16="http://schemas.microsoft.com/office/drawing/2014/main" id="{4F8B58E1-AED7-46B7-90FB-297F33C90D49}"/>
              </a:ext>
            </a:extLst>
          </p:cNvPr>
          <p:cNvSpPr>
            <a:spLocks noGrp="1"/>
          </p:cNvSpPr>
          <p:nvPr>
            <p:ph sz="half" idx="2"/>
          </p:nvPr>
        </p:nvSpPr>
        <p:spPr>
          <a:xfrm>
            <a:off x="545118" y="1915341"/>
            <a:ext cx="4451738" cy="1513659"/>
          </a:xfrm>
        </p:spPr>
        <p:txBody>
          <a:bodyPr vert="horz" lIns="91440" tIns="45720" rIns="91440" bIns="45720" rtlCol="0" anchor="t">
            <a:noAutofit/>
          </a:bodyPr>
          <a:lstStyle/>
          <a:p>
            <a:pPr marL="341313" indent="-341313">
              <a:lnSpc>
                <a:spcPct val="110000"/>
              </a:lnSpc>
              <a:spcBef>
                <a:spcPts val="0"/>
              </a:spcBef>
              <a:spcAft>
                <a:spcPts val="400"/>
              </a:spcAft>
            </a:pPr>
            <a:r>
              <a:rPr lang="en-US" sz="1500" b="1" dirty="0"/>
              <a:t>Technical Assistance to Tribal Nations and Entities Addressing Brownfields Grant Opportunity Page:</a:t>
            </a:r>
          </a:p>
          <a:p>
            <a:pPr marL="338138" indent="0">
              <a:lnSpc>
                <a:spcPct val="110000"/>
              </a:lnSpc>
              <a:spcBef>
                <a:spcPts val="0"/>
              </a:spcBef>
              <a:spcAft>
                <a:spcPts val="1200"/>
              </a:spcAft>
              <a:buNone/>
            </a:pPr>
            <a:r>
              <a:rPr lang="en-US" sz="1500" dirty="0">
                <a:hlinkClick r:id="rId3"/>
              </a:rPr>
              <a:t>www.epa.gov/brownfields/fy-2024-grant-guidelines-technical-assistance-tribal-nations-and-entities-addressing</a:t>
            </a:r>
            <a:endParaRPr lang="en-US" sz="1500" b="1" dirty="0">
              <a:ea typeface="+mn-lt"/>
              <a:cs typeface="+mn-lt"/>
            </a:endParaRPr>
          </a:p>
        </p:txBody>
      </p:sp>
      <p:sp>
        <p:nvSpPr>
          <p:cNvPr id="4" name="Slide Number Placeholder 3">
            <a:extLst>
              <a:ext uri="{FF2B5EF4-FFF2-40B4-BE49-F238E27FC236}">
                <a16:creationId xmlns:a16="http://schemas.microsoft.com/office/drawing/2014/main" id="{AB7FF61B-3106-44BE-AF02-C692B9DB37EF}"/>
              </a:ext>
            </a:extLst>
          </p:cNvPr>
          <p:cNvSpPr>
            <a:spLocks noGrp="1"/>
          </p:cNvSpPr>
          <p:nvPr>
            <p:ph type="sldNum" sz="quarter" idx="12"/>
          </p:nvPr>
        </p:nvSpPr>
        <p:spPr/>
        <p:txBody>
          <a:bodyPr/>
          <a:lstStyle/>
          <a:p>
            <a:fld id="{F7B8E44F-5FCC-43FC-B1C2-BC3C7DFA8195}" type="slidenum">
              <a:rPr lang="en-US" smtClean="0"/>
              <a:t>4</a:t>
            </a:fld>
            <a:endParaRPr lang="en-US" dirty="0"/>
          </a:p>
        </p:txBody>
      </p:sp>
      <p:pic>
        <p:nvPicPr>
          <p:cNvPr id="7" name="Picture 6">
            <a:extLst>
              <a:ext uri="{FF2B5EF4-FFF2-40B4-BE49-F238E27FC236}">
                <a16:creationId xmlns:a16="http://schemas.microsoft.com/office/drawing/2014/main" id="{16C9503C-6523-0054-CF86-A390990EF88D}"/>
              </a:ext>
            </a:extLst>
          </p:cNvPr>
          <p:cNvPicPr>
            <a:picLocks noChangeAspect="1"/>
          </p:cNvPicPr>
          <p:nvPr/>
        </p:nvPicPr>
        <p:blipFill>
          <a:blip r:embed="rId4"/>
          <a:stretch>
            <a:fillRect/>
          </a:stretch>
        </p:blipFill>
        <p:spPr>
          <a:xfrm>
            <a:off x="5109393" y="1807017"/>
            <a:ext cx="3803965" cy="3243965"/>
          </a:xfrm>
          <a:prstGeom prst="rect">
            <a:avLst/>
          </a:prstGeom>
          <a:ln>
            <a:solidFill>
              <a:schemeClr val="bg1">
                <a:lumMod val="50000"/>
              </a:schemeClr>
            </a:solidFill>
          </a:ln>
          <a:effectLst>
            <a:outerShdw blurRad="50800" dist="38100" dir="10800000" algn="r" rotWithShape="0">
              <a:prstClr val="black">
                <a:alpha val="40000"/>
              </a:prstClr>
            </a:outerShdw>
          </a:effectLst>
        </p:spPr>
      </p:pic>
      <p:sp>
        <p:nvSpPr>
          <p:cNvPr id="8" name="Content Placeholder 2">
            <a:extLst>
              <a:ext uri="{FF2B5EF4-FFF2-40B4-BE49-F238E27FC236}">
                <a16:creationId xmlns:a16="http://schemas.microsoft.com/office/drawing/2014/main" id="{AB45EBC2-726E-08D6-F122-3DB712210F0D}"/>
              </a:ext>
            </a:extLst>
          </p:cNvPr>
          <p:cNvSpPr txBox="1">
            <a:spLocks/>
          </p:cNvSpPr>
          <p:nvPr/>
        </p:nvSpPr>
        <p:spPr>
          <a:xfrm>
            <a:off x="545118" y="3265069"/>
            <a:ext cx="4564275" cy="435133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1313" indent="-341313">
              <a:lnSpc>
                <a:spcPct val="110000"/>
              </a:lnSpc>
              <a:spcBef>
                <a:spcPts val="0"/>
              </a:spcBef>
            </a:pPr>
            <a:r>
              <a:rPr lang="en-US" sz="1500" b="1" dirty="0"/>
              <a:t>Apply on Grants.gov:</a:t>
            </a:r>
          </a:p>
          <a:p>
            <a:pPr marL="341313" indent="0">
              <a:lnSpc>
                <a:spcPct val="110000"/>
              </a:lnSpc>
              <a:spcBef>
                <a:spcPts val="0"/>
              </a:spcBef>
              <a:spcAft>
                <a:spcPts val="1200"/>
              </a:spcAft>
              <a:buFont typeface="Arial" panose="020B0604020202020204" pitchFamily="34" charset="0"/>
              <a:buNone/>
            </a:pPr>
            <a:r>
              <a:rPr lang="en-US" sz="1500" dirty="0">
                <a:hlinkClick r:id="rId5"/>
              </a:rPr>
              <a:t>www.grants.gov/web/grants/view-opportunity.html?oppId=350042</a:t>
            </a:r>
            <a:endParaRPr lang="en-US" sz="1500" dirty="0"/>
          </a:p>
          <a:p>
            <a:pPr marL="341313" indent="-341313">
              <a:lnSpc>
                <a:spcPct val="110000"/>
              </a:lnSpc>
              <a:spcBef>
                <a:spcPts val="0"/>
              </a:spcBef>
            </a:pPr>
            <a:r>
              <a:rPr lang="en-US" sz="1500" b="1" dirty="0">
                <a:ea typeface="+mn-lt"/>
                <a:cs typeface="+mn-lt"/>
              </a:rPr>
              <a:t>FY24 Frequently Asked Questions:</a:t>
            </a:r>
          </a:p>
          <a:p>
            <a:pPr marL="342900" lvl="1" indent="0">
              <a:lnSpc>
                <a:spcPct val="110000"/>
              </a:lnSpc>
              <a:spcBef>
                <a:spcPts val="0"/>
              </a:spcBef>
              <a:spcAft>
                <a:spcPts val="1200"/>
              </a:spcAft>
              <a:buFont typeface="Arial" panose="020B0604020202020204" pitchFamily="34" charset="0"/>
              <a:buNone/>
            </a:pPr>
            <a:r>
              <a:rPr lang="en-US" sz="1500" dirty="0">
                <a:cs typeface="Calibri"/>
                <a:hlinkClick r:id="rId6"/>
              </a:rPr>
              <a:t>www.epa.gov/brownfields/fy-2024-frequently-asked-questions-about-technical-assistance-tribal-nations-and</a:t>
            </a:r>
            <a:endParaRPr lang="en-US" sz="1500" dirty="0">
              <a:cs typeface="Calibri"/>
            </a:endParaRPr>
          </a:p>
          <a:p>
            <a:pPr marL="342900" lvl="1" indent="0">
              <a:buFont typeface="Arial" panose="020B0604020202020204" pitchFamily="34" charset="0"/>
              <a:buNone/>
            </a:pPr>
            <a:endParaRPr lang="en-US" sz="2000" dirty="0"/>
          </a:p>
          <a:p>
            <a:pPr marL="0" indent="0">
              <a:buFont typeface="Arial" panose="020B0604020202020204" pitchFamily="34" charset="0"/>
              <a:buNone/>
            </a:pPr>
            <a:endParaRPr lang="en-US" sz="1800" dirty="0">
              <a:cs typeface="Calibri" panose="020F0502020204030204"/>
            </a:endParaRPr>
          </a:p>
          <a:p>
            <a:pPr marL="0" indent="0">
              <a:buFont typeface="Arial" panose="020B0604020202020204" pitchFamily="34" charset="0"/>
              <a:buNone/>
            </a:pPr>
            <a:endParaRPr lang="en-US" dirty="0">
              <a:cs typeface="Calibri" panose="020F0502020204030204"/>
            </a:endParaRPr>
          </a:p>
          <a:p>
            <a:pPr marL="342900" lvl="1" indent="0">
              <a:buFont typeface="Arial" panose="020B0604020202020204" pitchFamily="34" charset="0"/>
              <a:buNone/>
            </a:pPr>
            <a:endParaRPr lang="en-US" sz="2400" dirty="0">
              <a:cs typeface="Calibri" panose="020F0502020204030204"/>
              <a:hlinkClick r:id="rId7"/>
            </a:endParaRPr>
          </a:p>
          <a:p>
            <a:pPr marL="342900" lvl="1" indent="0">
              <a:buFont typeface="Arial" panose="020B0604020202020204" pitchFamily="34" charset="0"/>
              <a:buNone/>
            </a:pPr>
            <a:endParaRPr lang="en-US" sz="2400" dirty="0">
              <a:cs typeface="Calibri" panose="020F0502020204030204"/>
            </a:endParaRPr>
          </a:p>
        </p:txBody>
      </p:sp>
      <p:sp>
        <p:nvSpPr>
          <p:cNvPr id="5" name="TextBox 4">
            <a:extLst>
              <a:ext uri="{FF2B5EF4-FFF2-40B4-BE49-F238E27FC236}">
                <a16:creationId xmlns:a16="http://schemas.microsoft.com/office/drawing/2014/main" id="{22CC0351-99DB-F9CB-F176-40CAC265CFD2}"/>
              </a:ext>
            </a:extLst>
          </p:cNvPr>
          <p:cNvSpPr txBox="1"/>
          <p:nvPr/>
        </p:nvSpPr>
        <p:spPr>
          <a:xfrm>
            <a:off x="545118" y="5312127"/>
            <a:ext cx="8268376" cy="877163"/>
          </a:xfrm>
          <a:prstGeom prst="rect">
            <a:avLst/>
          </a:prstGeom>
          <a:noFill/>
        </p:spPr>
        <p:txBody>
          <a:bodyPr wrap="square" rtlCol="0">
            <a:spAutoFit/>
          </a:bodyPr>
          <a:lstStyle/>
          <a:p>
            <a:pPr marL="341313" indent="-341313">
              <a:lnSpc>
                <a:spcPct val="110000"/>
              </a:lnSpc>
              <a:spcBef>
                <a:spcPts val="0"/>
              </a:spcBef>
              <a:buFont typeface="Arial" panose="020B0604020202020204" pitchFamily="34" charset="0"/>
              <a:buChar char="•"/>
            </a:pPr>
            <a:r>
              <a:rPr lang="en-US" sz="1500" b="1" dirty="0"/>
              <a:t>Grants.gov Tip Sheet:                                  						</a:t>
            </a:r>
          </a:p>
          <a:p>
            <a:endParaRPr lang="en-US" dirty="0"/>
          </a:p>
        </p:txBody>
      </p:sp>
      <p:sp>
        <p:nvSpPr>
          <p:cNvPr id="9" name="TextBox 8">
            <a:extLst>
              <a:ext uri="{FF2B5EF4-FFF2-40B4-BE49-F238E27FC236}">
                <a16:creationId xmlns:a16="http://schemas.microsoft.com/office/drawing/2014/main" id="{90463944-8C46-C4D3-014F-435076A5D974}"/>
              </a:ext>
            </a:extLst>
          </p:cNvPr>
          <p:cNvSpPr txBox="1"/>
          <p:nvPr/>
        </p:nvSpPr>
        <p:spPr>
          <a:xfrm>
            <a:off x="914400" y="5547055"/>
            <a:ext cx="7799942" cy="600164"/>
          </a:xfrm>
          <a:prstGeom prst="rect">
            <a:avLst/>
          </a:prstGeom>
          <a:noFill/>
        </p:spPr>
        <p:txBody>
          <a:bodyPr wrap="square" rtlCol="0">
            <a:spAutoFit/>
          </a:bodyPr>
          <a:lstStyle/>
          <a:p>
            <a:r>
              <a:rPr lang="en-US" sz="1500" dirty="0">
                <a:solidFill>
                  <a:srgbClr val="000000"/>
                </a:solidFill>
                <a:hlinkClick r:id="rId8"/>
              </a:rPr>
              <a:t>www.epa.gov/system/files/documents/202308/Grants.gov%20Tip%20Sheet_Aug%202023_0.pdf</a:t>
            </a:r>
            <a:endParaRPr lang="en-US" sz="1500" dirty="0">
              <a:solidFill>
                <a:srgbClr val="000000"/>
              </a:solidFill>
            </a:endParaRPr>
          </a:p>
          <a:p>
            <a:endParaRPr lang="en-US" dirty="0"/>
          </a:p>
        </p:txBody>
      </p:sp>
    </p:spTree>
    <p:extLst>
      <p:ext uri="{BB962C8B-B14F-4D97-AF65-F5344CB8AC3E}">
        <p14:creationId xmlns:p14="http://schemas.microsoft.com/office/powerpoint/2010/main" val="666477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C42E7F5-D1F0-4F74-9EDC-D82E2FAB87E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49" y="365126"/>
            <a:ext cx="8022981"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Autofit/>
          </a:bodyPr>
          <a:lstStyle/>
          <a:p>
            <a:pPr marL="457200" indent="-457200">
              <a:spcAft>
                <a:spcPts val="1200"/>
              </a:spcAft>
              <a:buFont typeface="+mj-lt"/>
              <a:buAutoNum type="romanUcPeriod" startAt="3"/>
            </a:pPr>
            <a:r>
              <a:rPr lang="en-US" sz="2400" b="1"/>
              <a:t>Past Performance (10 Points Total)</a:t>
            </a:r>
            <a:endParaRPr lang="en-US" sz="2400" b="1">
              <a:cs typeface="Calibri"/>
            </a:endParaRPr>
          </a:p>
          <a:p>
            <a:pPr marL="690563" indent="-233363"/>
            <a:r>
              <a:rPr lang="en-US" sz="2000"/>
              <a:t>Identify and describe each of your current and/or most recent federally and/or non-federally funded assistance agreements that are most similar in scope and relevance in terms of structure and/or deliverables to the proposed project. </a:t>
            </a:r>
          </a:p>
          <a:p>
            <a:pPr marL="690563" indent="-233363"/>
            <a:r>
              <a:rPr lang="en-US" sz="2000"/>
              <a:t>Describe: </a:t>
            </a:r>
          </a:p>
          <a:p>
            <a:pPr marL="966788" lvl="2" indent="-280988">
              <a:buFont typeface="Courier New" panose="02070309020205020404" pitchFamily="49" charset="0"/>
              <a:buChar char="o"/>
            </a:pPr>
            <a:r>
              <a:rPr lang="en-US" sz="2000"/>
              <a:t>Whether and how you were able to successfully manage and complete those agreements and achieve the objectives of the project. </a:t>
            </a:r>
          </a:p>
          <a:p>
            <a:pPr marL="966788" lvl="2" indent="-280988">
              <a:buFont typeface="Courier New" panose="02070309020205020404" pitchFamily="49" charset="0"/>
              <a:buChar char="o"/>
            </a:pPr>
            <a:r>
              <a:rPr lang="en-US" sz="2000"/>
              <a:t>Your history of meeting the reporting requirements under those agreements, including whether you adequately and timely reported on your progress towards achieving the expected outputs and outcomes of those agreements and whether you submitted acceptable final performance reports under the agreements.</a:t>
            </a:r>
          </a:p>
          <a:p>
            <a:endParaRPr lang="en-US"/>
          </a:p>
          <a:p>
            <a:pPr marL="1371600" lvl="3" indent="0">
              <a:buNone/>
            </a:pPr>
            <a:endParaRPr lang="en-US"/>
          </a:p>
          <a:p>
            <a:endParaRPr lang="en-US"/>
          </a:p>
        </p:txBody>
      </p:sp>
      <p:sp>
        <p:nvSpPr>
          <p:cNvPr id="5" name="Slide Number Placeholder 3">
            <a:extLst>
              <a:ext uri="{FF2B5EF4-FFF2-40B4-BE49-F238E27FC236}">
                <a16:creationId xmlns:a16="http://schemas.microsoft.com/office/drawing/2014/main" id="{1C4A6753-26DD-AA2D-052B-258CA8C196CE}"/>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40</a:t>
            </a:fld>
            <a:endParaRPr lang="en-US"/>
          </a:p>
        </p:txBody>
      </p:sp>
    </p:spTree>
    <p:extLst>
      <p:ext uri="{BB962C8B-B14F-4D97-AF65-F5344CB8AC3E}">
        <p14:creationId xmlns:p14="http://schemas.microsoft.com/office/powerpoint/2010/main" val="363685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E3551E2-BA2E-4BCB-8522-B2C72853B2D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49" y="365126"/>
            <a:ext cx="8022981"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pPr marL="509588" indent="-509588">
              <a:spcAft>
                <a:spcPts val="1200"/>
              </a:spcAft>
              <a:buFont typeface="+mj-lt"/>
              <a:buAutoNum type="romanUcPeriod" startAt="4"/>
            </a:pPr>
            <a:r>
              <a:rPr lang="en-US" sz="2400" b="1"/>
              <a:t>Community Need (10 Points Total)</a:t>
            </a:r>
          </a:p>
          <a:p>
            <a:pPr marL="744538" indent="-234950">
              <a:lnSpc>
                <a:spcPct val="100000"/>
              </a:lnSpc>
              <a:spcAft>
                <a:spcPts val="1200"/>
              </a:spcAft>
            </a:pPr>
            <a:r>
              <a:rPr lang="en-US" sz="2000"/>
              <a:t>Describe how your proposed project will meet the needs of Tribal Nations and Entities who are unable to draw on other sources of funding  for environmental remediation and subsequent reuse of brownfield sites located in low-income or sparsely populated communities.</a:t>
            </a:r>
            <a:endParaRPr lang="en-US" sz="2000">
              <a:cs typeface="Calibri"/>
            </a:endParaRPr>
          </a:p>
          <a:p>
            <a:pPr marL="744538" indent="-234950">
              <a:lnSpc>
                <a:spcPct val="100000"/>
              </a:lnSpc>
            </a:pPr>
            <a:r>
              <a:rPr lang="en-US" sz="2000"/>
              <a:t>Discuss how the proposed project will benefit Tribal Nations and Entities with demographic and environmental indicators of need and the extent to which these needs relate to current brownfield and other environmental challenges. </a:t>
            </a:r>
            <a:endParaRPr lang="en-US" sz="2000">
              <a:cs typeface="Calibri"/>
            </a:endParaRPr>
          </a:p>
        </p:txBody>
      </p:sp>
      <p:sp>
        <p:nvSpPr>
          <p:cNvPr id="5" name="Slide Number Placeholder 3">
            <a:extLst>
              <a:ext uri="{FF2B5EF4-FFF2-40B4-BE49-F238E27FC236}">
                <a16:creationId xmlns:a16="http://schemas.microsoft.com/office/drawing/2014/main" id="{FE6297E9-CA38-A38C-D571-54B3776B09BF}"/>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41</a:t>
            </a:fld>
            <a:endParaRPr lang="en-US"/>
          </a:p>
        </p:txBody>
      </p:sp>
    </p:spTree>
    <p:extLst>
      <p:ext uri="{BB962C8B-B14F-4D97-AF65-F5344CB8AC3E}">
        <p14:creationId xmlns:p14="http://schemas.microsoft.com/office/powerpoint/2010/main" val="1823610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B4CBE29-BEB4-4573-9DE9-2DCE2483644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547832" y="-2019"/>
            <a:ext cx="8037048"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6" name="Rectangle 5">
            <a:extLst>
              <a:ext uri="{FF2B5EF4-FFF2-40B4-BE49-F238E27FC236}">
                <a16:creationId xmlns:a16="http://schemas.microsoft.com/office/drawing/2014/main" id="{7BEA4C3C-9A22-4DAB-90E0-C9D562CF268A}"/>
              </a:ext>
            </a:extLst>
          </p:cNvPr>
          <p:cNvSpPr/>
          <p:nvPr/>
        </p:nvSpPr>
        <p:spPr>
          <a:xfrm>
            <a:off x="2351009" y="5045517"/>
            <a:ext cx="4956593" cy="747556"/>
          </a:xfrm>
          <a:prstGeom prst="rect">
            <a:avLst/>
          </a:prstGeom>
          <a:solidFill>
            <a:srgbClr val="FFFF99"/>
          </a:solidFill>
          <a:ln w="10795" cap="flat" cmpd="sng" algn="ctr">
            <a:solidFill>
              <a:srgbClr val="00660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lvl="1" algn="ctr" defTabSz="914377">
              <a:defRPr/>
            </a:pPr>
            <a:r>
              <a:rPr lang="en-US" sz="2000" b="1" kern="0">
                <a:solidFill>
                  <a:srgbClr val="002060"/>
                </a:solidFill>
              </a:rPr>
              <a:t>See </a:t>
            </a:r>
            <a:r>
              <a:rPr lang="en-US" sz="2000" b="1" kern="0">
                <a:solidFill>
                  <a:srgbClr val="002060"/>
                </a:solidFill>
                <a:hlinkClick r:id="rId3"/>
              </a:rPr>
              <a:t>www.epa.gov/grants/rain-2019-g02</a:t>
            </a:r>
            <a:r>
              <a:rPr lang="en-US" sz="2000" b="1" kern="0">
                <a:solidFill>
                  <a:srgbClr val="002060"/>
                </a:solidFill>
              </a:rPr>
              <a:t> for EPA guidance on preparing budgets</a:t>
            </a:r>
          </a:p>
        </p:txBody>
      </p:sp>
      <p:sp>
        <p:nvSpPr>
          <p:cNvPr id="14" name="Slide Number Placeholder 3">
            <a:extLst>
              <a:ext uri="{FF2B5EF4-FFF2-40B4-BE49-F238E27FC236}">
                <a16:creationId xmlns:a16="http://schemas.microsoft.com/office/drawing/2014/main" id="{5587A108-C8F3-96F9-DA84-C825BBDB52B5}"/>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42</a:t>
            </a:fld>
            <a:endParaRPr lang="en-US"/>
          </a:p>
        </p:txBody>
      </p:sp>
      <p:sp>
        <p:nvSpPr>
          <p:cNvPr id="9" name="Content Placeholder 7">
            <a:extLst>
              <a:ext uri="{FF2B5EF4-FFF2-40B4-BE49-F238E27FC236}">
                <a16:creationId xmlns:a16="http://schemas.microsoft.com/office/drawing/2014/main" id="{1859A7DE-1033-E1A9-FF65-C2E7A37C715E}"/>
              </a:ext>
            </a:extLst>
          </p:cNvPr>
          <p:cNvSpPr txBox="1">
            <a:spLocks/>
          </p:cNvSpPr>
          <p:nvPr/>
        </p:nvSpPr>
        <p:spPr>
          <a:xfrm>
            <a:off x="628651" y="1873127"/>
            <a:ext cx="7886702" cy="29965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04813">
              <a:spcAft>
                <a:spcPts val="1200"/>
              </a:spcAft>
              <a:buNone/>
              <a:tabLst>
                <a:tab pos="339725" algn="l"/>
              </a:tabLst>
            </a:pPr>
            <a:r>
              <a:rPr lang="en-US" sz="2400" b="1"/>
              <a:t>V.   Budget/Resources (15 Points Total)</a:t>
            </a:r>
            <a:endParaRPr lang="en-US"/>
          </a:p>
          <a:p>
            <a:pPr marL="796925" indent="-339725">
              <a:spcAft>
                <a:spcPts val="1200"/>
              </a:spcAft>
            </a:pPr>
            <a:r>
              <a:rPr lang="en-US" sz="2000"/>
              <a:t>Specify the costs by budget category, associated with each task. Provide a budget description for each task in narrative format, including the basis for each cost estimate, as well as the projected outputs where possible. </a:t>
            </a:r>
            <a:endParaRPr lang="en-US" sz="2000">
              <a:cs typeface="Calibri"/>
            </a:endParaRPr>
          </a:p>
          <a:p>
            <a:pPr marL="796925" indent="-339725"/>
            <a:r>
              <a:rPr lang="en-US" sz="2000">
                <a:cs typeface="Times New Roman"/>
              </a:rPr>
              <a:t>Describe your approach, procedures, and controls for ensuring that grant funds will be expended in a timely and cost-effective manner. </a:t>
            </a:r>
            <a:endParaRPr lang="en-US" sz="2000">
              <a:cs typeface="Calibri"/>
            </a:endParaRPr>
          </a:p>
        </p:txBody>
      </p:sp>
    </p:spTree>
    <p:extLst>
      <p:ext uri="{BB962C8B-B14F-4D97-AF65-F5344CB8AC3E}">
        <p14:creationId xmlns:p14="http://schemas.microsoft.com/office/powerpoint/2010/main" val="953852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B4CBE29-BEB4-4573-9DE9-2DCE2483644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547832" y="-2019"/>
            <a:ext cx="8037048"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5" name="Content Placeholder 2">
            <a:extLst>
              <a:ext uri="{FF2B5EF4-FFF2-40B4-BE49-F238E27FC236}">
                <a16:creationId xmlns:a16="http://schemas.microsoft.com/office/drawing/2014/main" id="{3EADB30C-ED1F-4CE9-8808-903E9D9BF6EB}"/>
              </a:ext>
            </a:extLst>
          </p:cNvPr>
          <p:cNvSpPr txBox="1">
            <a:spLocks/>
          </p:cNvSpPr>
          <p:nvPr/>
        </p:nvSpPr>
        <p:spPr>
          <a:xfrm>
            <a:off x="285783" y="3440568"/>
            <a:ext cx="1257234" cy="1219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t>Sample Budget Table Format</a:t>
            </a:r>
            <a:endParaRPr lang="en-US" sz="2000"/>
          </a:p>
        </p:txBody>
      </p:sp>
      <p:sp>
        <p:nvSpPr>
          <p:cNvPr id="7" name="TextBox 6">
            <a:extLst>
              <a:ext uri="{FF2B5EF4-FFF2-40B4-BE49-F238E27FC236}">
                <a16:creationId xmlns:a16="http://schemas.microsoft.com/office/drawing/2014/main" id="{618AC810-3587-EB29-FE00-E84BD11C73AC}"/>
              </a:ext>
            </a:extLst>
          </p:cNvPr>
          <p:cNvSpPr txBox="1"/>
          <p:nvPr/>
        </p:nvSpPr>
        <p:spPr>
          <a:xfrm>
            <a:off x="7447207" y="3173035"/>
            <a:ext cx="1614585" cy="1754326"/>
          </a:xfrm>
          <a:prstGeom prst="rect">
            <a:avLst/>
          </a:prstGeom>
          <a:noFill/>
        </p:spPr>
        <p:txBody>
          <a:bodyPr wrap="square" rtlCol="0">
            <a:spAutoFit/>
          </a:bodyPr>
          <a:lstStyle/>
          <a:p>
            <a:pPr algn="ctr"/>
            <a:r>
              <a:rPr lang="en-US" sz="1800" b="1">
                <a:solidFill>
                  <a:srgbClr val="FA9106"/>
                </a:solidFill>
              </a:rPr>
              <a:t>Ensure budget table adds up to the total requested amount of funding!</a:t>
            </a:r>
            <a:endParaRPr lang="en-US" b="1">
              <a:solidFill>
                <a:srgbClr val="FA9106"/>
              </a:solidFill>
            </a:endParaRPr>
          </a:p>
        </p:txBody>
      </p:sp>
      <p:pic>
        <p:nvPicPr>
          <p:cNvPr id="13" name="Picture 12">
            <a:extLst>
              <a:ext uri="{FF2B5EF4-FFF2-40B4-BE49-F238E27FC236}">
                <a16:creationId xmlns:a16="http://schemas.microsoft.com/office/drawing/2014/main" id="{A3C9E87B-9FA9-D3F6-C39E-0AF017CBB4A1}"/>
              </a:ext>
            </a:extLst>
          </p:cNvPr>
          <p:cNvPicPr>
            <a:picLocks noChangeAspect="1"/>
          </p:cNvPicPr>
          <p:nvPr/>
        </p:nvPicPr>
        <p:blipFill>
          <a:blip r:embed="rId3"/>
          <a:stretch>
            <a:fillRect/>
          </a:stretch>
        </p:blipFill>
        <p:spPr>
          <a:xfrm>
            <a:off x="1716812" y="2072411"/>
            <a:ext cx="5699087" cy="4500769"/>
          </a:xfrm>
          <a:prstGeom prst="rect">
            <a:avLst/>
          </a:prstGeom>
        </p:spPr>
      </p:pic>
      <p:sp>
        <p:nvSpPr>
          <p:cNvPr id="14" name="Slide Number Placeholder 3">
            <a:extLst>
              <a:ext uri="{FF2B5EF4-FFF2-40B4-BE49-F238E27FC236}">
                <a16:creationId xmlns:a16="http://schemas.microsoft.com/office/drawing/2014/main" id="{5587A108-C8F3-96F9-DA84-C825BBDB52B5}"/>
              </a:ext>
            </a:extLst>
          </p:cNvPr>
          <p:cNvSpPr>
            <a:spLocks noGrp="1"/>
          </p:cNvSpPr>
          <p:nvPr>
            <p:ph type="sldNum" sz="quarter" idx="12"/>
          </p:nvPr>
        </p:nvSpPr>
        <p:spPr>
          <a:xfrm>
            <a:off x="5790029" y="6325182"/>
            <a:ext cx="2057400" cy="365125"/>
          </a:xfrm>
        </p:spPr>
        <p:txBody>
          <a:bodyPr/>
          <a:lstStyle/>
          <a:p>
            <a:fld id="{F7B8E44F-5FCC-43FC-B1C2-BC3C7DFA8195}" type="slidenum">
              <a:rPr lang="en-US" smtClean="0"/>
              <a:t>43</a:t>
            </a:fld>
            <a:endParaRPr lang="en-US"/>
          </a:p>
        </p:txBody>
      </p:sp>
      <p:sp>
        <p:nvSpPr>
          <p:cNvPr id="4" name="Content Placeholder 7">
            <a:extLst>
              <a:ext uri="{FF2B5EF4-FFF2-40B4-BE49-F238E27FC236}">
                <a16:creationId xmlns:a16="http://schemas.microsoft.com/office/drawing/2014/main" id="{2EE16243-DFC3-4B96-D08A-A1E1135CA232}"/>
              </a:ext>
            </a:extLst>
          </p:cNvPr>
          <p:cNvSpPr txBox="1">
            <a:spLocks/>
          </p:cNvSpPr>
          <p:nvPr/>
        </p:nvSpPr>
        <p:spPr>
          <a:xfrm>
            <a:off x="1336131" y="1496958"/>
            <a:ext cx="7886702" cy="435133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04813">
              <a:buNone/>
              <a:tabLst>
                <a:tab pos="404813" algn="l"/>
              </a:tabLst>
            </a:pPr>
            <a:r>
              <a:rPr lang="en-US" sz="2400" b="1"/>
              <a:t>V.  Budget/Resources </a:t>
            </a:r>
            <a:r>
              <a:rPr lang="en-US" sz="2400" b="1" i="1"/>
              <a:t>Continued</a:t>
            </a:r>
            <a:endParaRPr lang="en-US" sz="2400" i="1">
              <a:latin typeface="Times New Roman"/>
              <a:cs typeface="Times New Roman"/>
            </a:endParaRPr>
          </a:p>
          <a:p>
            <a:pPr>
              <a:buFont typeface="Arial" panose="020F0302020204030204"/>
              <a:buChar char="•"/>
            </a:pPr>
            <a:endParaRPr lang="en-US"/>
          </a:p>
          <a:p>
            <a:pPr marL="514350" indent="-514350">
              <a:buAutoNum type="romanLcPeriod"/>
            </a:pPr>
            <a:endParaRPr lang="en-US" sz="2000">
              <a:cs typeface="Calibri"/>
            </a:endParaRPr>
          </a:p>
        </p:txBody>
      </p:sp>
    </p:spTree>
    <p:extLst>
      <p:ext uri="{BB962C8B-B14F-4D97-AF65-F5344CB8AC3E}">
        <p14:creationId xmlns:p14="http://schemas.microsoft.com/office/powerpoint/2010/main" val="2290633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3AB980-6FB3-4B53-AA8D-93C010936BD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50" y="365126"/>
            <a:ext cx="8037048"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pPr marL="457200" indent="-457200">
              <a:spcAft>
                <a:spcPts val="1200"/>
              </a:spcAft>
              <a:buFont typeface="+mj-lt"/>
              <a:buAutoNum type="romanUcPeriod" startAt="6"/>
            </a:pPr>
            <a:r>
              <a:rPr lang="en-US" sz="2200" b="1"/>
              <a:t>Performance Measurement: Anticipated Outcomes and Outputs (5 Points) </a:t>
            </a:r>
            <a:endParaRPr lang="en-US" sz="2200">
              <a:effectLst/>
              <a:latin typeface="Calibri" panose="020F0502020204030204" pitchFamily="34" charset="0"/>
              <a:ea typeface="Calibri" panose="020F0502020204030204" pitchFamily="34" charset="0"/>
              <a:cs typeface="Arial" panose="020B0604020202020204" pitchFamily="34" charset="0"/>
            </a:endParaRPr>
          </a:p>
          <a:p>
            <a:pPr marL="862013" indent="-404813"/>
            <a:r>
              <a:rPr lang="en-US" sz="2000">
                <a:effectLst/>
                <a:latin typeface="Calibri" panose="020F0502020204030204" pitchFamily="34" charset="0"/>
                <a:ea typeface="Calibri" panose="020F0502020204030204" pitchFamily="34" charset="0"/>
                <a:cs typeface="Arial" panose="020B0604020202020204" pitchFamily="34" charset="0"/>
              </a:rPr>
              <a:t>Specify the anticipated environmental outcomes and outputs.</a:t>
            </a:r>
          </a:p>
          <a:p>
            <a:pPr marL="862013" indent="-404813"/>
            <a:r>
              <a:rPr lang="en-US" sz="2000">
                <a:effectLst/>
                <a:latin typeface="Calibri" panose="020F0502020204030204" pitchFamily="34" charset="0"/>
                <a:ea typeface="Calibri" panose="020F0502020204030204" pitchFamily="34" charset="0"/>
                <a:cs typeface="Arial" panose="020B0604020202020204" pitchFamily="34" charset="0"/>
              </a:rPr>
              <a:t>Discuss how you propose to track, measure, and evaluate your progress (and identify when the project is not on schedule) in achieving the project outcomes, outputs, and project results, including both quantitative and qualitative performance measurements. </a:t>
            </a:r>
          </a:p>
        </p:txBody>
      </p:sp>
      <p:sp>
        <p:nvSpPr>
          <p:cNvPr id="5" name="Slide Number Placeholder 3">
            <a:extLst>
              <a:ext uri="{FF2B5EF4-FFF2-40B4-BE49-F238E27FC236}">
                <a16:creationId xmlns:a16="http://schemas.microsoft.com/office/drawing/2014/main" id="{6B34B3DF-1280-C0C2-4C51-630A9DC5CFE6}"/>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44</a:t>
            </a:fld>
            <a:endParaRPr lang="en-US"/>
          </a:p>
        </p:txBody>
      </p:sp>
    </p:spTree>
    <p:extLst>
      <p:ext uri="{BB962C8B-B14F-4D97-AF65-F5344CB8AC3E}">
        <p14:creationId xmlns:p14="http://schemas.microsoft.com/office/powerpoint/2010/main" val="2880471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DB629BB-7E59-4786-9808-12FA9B18DC0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50" y="365126"/>
            <a:ext cx="8051116" cy="1325563"/>
          </a:xfrm>
        </p:spPr>
        <p:txBody>
          <a:bodyPr>
            <a:normAutofit/>
          </a:bodyPr>
          <a:lstStyle/>
          <a:p>
            <a:r>
              <a:rPr lang="en-US" b="1">
                <a:latin typeface="Calibri"/>
                <a:cs typeface="Segoe UI Semilight"/>
              </a:rPr>
              <a:t>Application Content</a:t>
            </a:r>
            <a:br>
              <a:rPr lang="en-US">
                <a:latin typeface="Calibri"/>
              </a:rPr>
            </a:br>
            <a:r>
              <a:rPr lang="en-US">
                <a:latin typeface="Calibri"/>
                <a:cs typeface="Segoe UI Semilight"/>
              </a:rPr>
              <a:t>Narrative/Ranking Criteria</a:t>
            </a: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457200" y="1715785"/>
            <a:ext cx="8452884" cy="3121718"/>
          </a:xfrm>
        </p:spPr>
        <p:txBody>
          <a:bodyPr vert="horz" lIns="91440" tIns="45720" rIns="91440" bIns="45720" rtlCol="0" anchor="t">
            <a:noAutofit/>
          </a:bodyPr>
          <a:lstStyle/>
          <a:p>
            <a:pPr marL="571500" indent="-571500">
              <a:buFont typeface="+mj-lt"/>
              <a:buAutoNum type="romanUcPeriod" startAt="7"/>
            </a:pPr>
            <a:r>
              <a:rPr lang="en-US" sz="2400" b="1"/>
              <a:t>Leveraging (10 Points)</a:t>
            </a:r>
          </a:p>
          <a:p>
            <a:pPr marL="862013" indent="-287338"/>
            <a:r>
              <a:rPr lang="en-US" sz="1800"/>
              <a:t>Demonstrate how you will leverage additional funds/resources beyond the EPA cooperative agreement funds awarded to support your proposed project activities, and how these leveraged funds/resources will be used to contribute to the performance and success of the proposed project. </a:t>
            </a:r>
          </a:p>
          <a:p>
            <a:pPr marL="862013" indent="-287338"/>
            <a:r>
              <a:rPr lang="en-US" sz="1800"/>
              <a:t>Describe the extent to which in-kind and/or partner commitments to providing services/ resources (including amount and type) to the proposed project are available, and whether these commitments have already been made. If leveraged resources are not yet committed to the project, describe the likelihood that these commitments will materialize during the project.</a:t>
            </a:r>
          </a:p>
          <a:p>
            <a:endParaRPr lang="en-US"/>
          </a:p>
        </p:txBody>
      </p:sp>
      <p:sp>
        <p:nvSpPr>
          <p:cNvPr id="4" name="Content Placeholder 2">
            <a:extLst>
              <a:ext uri="{FF2B5EF4-FFF2-40B4-BE49-F238E27FC236}">
                <a16:creationId xmlns:a16="http://schemas.microsoft.com/office/drawing/2014/main" id="{EADF96C4-3D00-4E8D-B5D7-CEACE686C502}"/>
              </a:ext>
            </a:extLst>
          </p:cNvPr>
          <p:cNvSpPr txBox="1">
            <a:spLocks/>
          </p:cNvSpPr>
          <p:nvPr/>
        </p:nvSpPr>
        <p:spPr>
          <a:xfrm>
            <a:off x="2008656" y="4680161"/>
            <a:ext cx="5291103"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t>Sample Leveraged Resources Table (Optional)</a:t>
            </a:r>
            <a:endParaRPr lang="en-US" sz="2000"/>
          </a:p>
        </p:txBody>
      </p:sp>
      <p:pic>
        <p:nvPicPr>
          <p:cNvPr id="9" name="Picture 8">
            <a:extLst>
              <a:ext uri="{FF2B5EF4-FFF2-40B4-BE49-F238E27FC236}">
                <a16:creationId xmlns:a16="http://schemas.microsoft.com/office/drawing/2014/main" id="{0A7B12C0-0C66-B0F8-EBE5-C58DD3FDBB64}"/>
              </a:ext>
            </a:extLst>
          </p:cNvPr>
          <p:cNvPicPr>
            <a:picLocks noChangeAspect="1"/>
          </p:cNvPicPr>
          <p:nvPr/>
        </p:nvPicPr>
        <p:blipFill>
          <a:blip r:embed="rId3"/>
          <a:stretch>
            <a:fillRect/>
          </a:stretch>
        </p:blipFill>
        <p:spPr>
          <a:xfrm>
            <a:off x="1737245" y="4994845"/>
            <a:ext cx="5833926" cy="1656870"/>
          </a:xfrm>
          <a:prstGeom prst="rect">
            <a:avLst/>
          </a:prstGeom>
          <a:ln>
            <a:solidFill>
              <a:schemeClr val="tx1">
                <a:lumMod val="65000"/>
                <a:lumOff val="35000"/>
              </a:schemeClr>
            </a:solidFill>
          </a:ln>
        </p:spPr>
      </p:pic>
      <p:sp>
        <p:nvSpPr>
          <p:cNvPr id="10" name="Slide Number Placeholder 3">
            <a:extLst>
              <a:ext uri="{FF2B5EF4-FFF2-40B4-BE49-F238E27FC236}">
                <a16:creationId xmlns:a16="http://schemas.microsoft.com/office/drawing/2014/main" id="{A927300D-5432-E568-2BDE-0C5F35F712B3}"/>
              </a:ext>
            </a:extLst>
          </p:cNvPr>
          <p:cNvSpPr>
            <a:spLocks noGrp="1"/>
          </p:cNvSpPr>
          <p:nvPr>
            <p:ph type="sldNum" sz="quarter" idx="12"/>
          </p:nvPr>
        </p:nvSpPr>
        <p:spPr>
          <a:xfrm>
            <a:off x="5845632" y="6320171"/>
            <a:ext cx="2057400" cy="365125"/>
          </a:xfrm>
        </p:spPr>
        <p:txBody>
          <a:bodyPr/>
          <a:lstStyle/>
          <a:p>
            <a:fld id="{F7B8E44F-5FCC-43FC-B1C2-BC3C7DFA8195}" type="slidenum">
              <a:rPr lang="en-US" smtClean="0"/>
              <a:t>45</a:t>
            </a:fld>
            <a:endParaRPr lang="en-US"/>
          </a:p>
        </p:txBody>
      </p:sp>
    </p:spTree>
    <p:extLst>
      <p:ext uri="{BB962C8B-B14F-4D97-AF65-F5344CB8AC3E}">
        <p14:creationId xmlns:p14="http://schemas.microsoft.com/office/powerpoint/2010/main" val="991265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F6ED5F5-5F68-46AF-BCC1-D5C9EABA7C6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a:xfrm>
            <a:off x="628649" y="365126"/>
            <a:ext cx="8037049" cy="1325563"/>
          </a:xfrm>
        </p:spPr>
        <p:txBody>
          <a:bodyPr>
            <a:normAutofit/>
          </a:bodyPr>
          <a:lstStyle/>
          <a:p>
            <a:r>
              <a:rPr lang="en-US" sz="3600" b="1">
                <a:latin typeface="Calibri"/>
                <a:cs typeface="Segoe UI Semilight"/>
              </a:rPr>
              <a:t>Application Content</a:t>
            </a:r>
            <a:br>
              <a:rPr lang="en-US">
                <a:latin typeface="Calibri"/>
              </a:rPr>
            </a:br>
            <a:r>
              <a:rPr lang="en-US" sz="3600">
                <a:latin typeface="Calibri"/>
                <a:cs typeface="Segoe UI Semilight"/>
              </a:rPr>
              <a:t>Milestones Schedule </a:t>
            </a:r>
            <a:endParaRPr lang="en-US">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703822" y="1921228"/>
            <a:ext cx="7239340" cy="1226009"/>
          </a:xfrm>
        </p:spPr>
        <p:txBody>
          <a:bodyPr vert="horz" lIns="91440" tIns="45720" rIns="91440" bIns="45720" rtlCol="0" anchor="t">
            <a:noAutofit/>
          </a:bodyPr>
          <a:lstStyle/>
          <a:p>
            <a:pPr marL="0" indent="0">
              <a:spcAft>
                <a:spcPts val="1800"/>
              </a:spcAft>
              <a:buNone/>
            </a:pPr>
            <a:r>
              <a:rPr lang="en-US" sz="2400" b="1">
                <a:latin typeface="Calibri"/>
                <a:cs typeface="Calibri"/>
              </a:rPr>
              <a:t>Attach Milestones Schedule </a:t>
            </a:r>
            <a:endParaRPr lang="en-US" sz="2400">
              <a:latin typeface="Calibri"/>
              <a:cs typeface="Calibri"/>
            </a:endParaRPr>
          </a:p>
          <a:p>
            <a:pPr marL="233363" lvl="1" indent="-233363"/>
            <a:r>
              <a:rPr lang="en-US" sz="2200">
                <a:latin typeface="Calibri"/>
                <a:cs typeface="Times New Roman"/>
              </a:rPr>
              <a:t>Include start and completion dates of significant tasks under your program </a:t>
            </a:r>
            <a:endParaRPr lang="en-US" sz="2200" u="sng">
              <a:solidFill>
                <a:srgbClr val="0000FF"/>
              </a:solidFill>
              <a:latin typeface="Calibri"/>
              <a:cs typeface="Calibri"/>
            </a:endParaRPr>
          </a:p>
          <a:p>
            <a:endParaRPr lang="en-US"/>
          </a:p>
        </p:txBody>
      </p:sp>
      <p:sp>
        <p:nvSpPr>
          <p:cNvPr id="4" name="Slide Number Placeholder 3">
            <a:extLst>
              <a:ext uri="{FF2B5EF4-FFF2-40B4-BE49-F238E27FC236}">
                <a16:creationId xmlns:a16="http://schemas.microsoft.com/office/drawing/2014/main" id="{D98B111A-502C-19B6-C3E4-2C189133CF12}"/>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46</a:t>
            </a:fld>
            <a:endParaRPr lang="en-US"/>
          </a:p>
        </p:txBody>
      </p:sp>
      <p:sp>
        <p:nvSpPr>
          <p:cNvPr id="7" name="TextBox 6">
            <a:extLst>
              <a:ext uri="{FF2B5EF4-FFF2-40B4-BE49-F238E27FC236}">
                <a16:creationId xmlns:a16="http://schemas.microsoft.com/office/drawing/2014/main" id="{FEEA43C0-1B44-F43E-E65E-65E0765EC816}"/>
              </a:ext>
            </a:extLst>
          </p:cNvPr>
          <p:cNvSpPr txBox="1"/>
          <p:nvPr/>
        </p:nvSpPr>
        <p:spPr>
          <a:xfrm>
            <a:off x="1200838" y="3552655"/>
            <a:ext cx="6742324" cy="923330"/>
          </a:xfrm>
          <a:prstGeom prst="rect">
            <a:avLst/>
          </a:prstGeom>
          <a:solidFill>
            <a:schemeClr val="accent1">
              <a:lumMod val="40000"/>
              <a:lumOff val="60000"/>
            </a:schemeClr>
          </a:solidFill>
          <a:scene3d>
            <a:camera prst="orthographicFront"/>
            <a:lightRig rig="threePt" dir="t"/>
          </a:scene3d>
          <a:sp3d>
            <a:bevelT/>
          </a:sp3d>
        </p:spPr>
        <p:txBody>
          <a:bodyPr wrap="square" rtlCol="0">
            <a:spAutoFit/>
          </a:bodyPr>
          <a:lstStyle/>
          <a:p>
            <a:pPr marL="55563" lvl="1"/>
            <a:r>
              <a:rPr lang="en-US" i="1">
                <a:latin typeface="Calibri"/>
                <a:cs typeface="Times New Roman"/>
              </a:rPr>
              <a:t>Reminder: The milestones schedule will not count against the 15-page narrative limit of the Narrative, and does not have an individual page limitation. </a:t>
            </a:r>
            <a:endParaRPr lang="en-US">
              <a:cs typeface="Times New Roman"/>
            </a:endParaRPr>
          </a:p>
        </p:txBody>
      </p:sp>
    </p:spTree>
    <p:extLst>
      <p:ext uri="{BB962C8B-B14F-4D97-AF65-F5344CB8AC3E}">
        <p14:creationId xmlns:p14="http://schemas.microsoft.com/office/powerpoint/2010/main" val="3024738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1B9F9C-E685-495C-B458-D53E1C59E28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E8A040-32C0-4C4B-A688-A633BBD252F4}"/>
              </a:ext>
            </a:extLst>
          </p:cNvPr>
          <p:cNvSpPr>
            <a:spLocks noGrp="1"/>
          </p:cNvSpPr>
          <p:nvPr>
            <p:ph type="title"/>
          </p:nvPr>
        </p:nvSpPr>
        <p:spPr>
          <a:xfrm>
            <a:off x="464367" y="195926"/>
            <a:ext cx="8650012" cy="1325563"/>
          </a:xfrm>
        </p:spPr>
        <p:txBody>
          <a:bodyPr>
            <a:normAutofit/>
          </a:bodyPr>
          <a:lstStyle/>
          <a:p>
            <a:r>
              <a:rPr lang="en-US" sz="3600" b="1">
                <a:latin typeface="Calibri"/>
                <a:cs typeface="Segoe UI Semilight"/>
              </a:rPr>
              <a:t>Reminder: Application Package</a:t>
            </a:r>
            <a:endParaRPr lang="en-US" sz="3600">
              <a:latin typeface="Calibri"/>
              <a:cs typeface="Segoe UI Semilight"/>
            </a:endParaRPr>
          </a:p>
        </p:txBody>
      </p:sp>
      <p:sp>
        <p:nvSpPr>
          <p:cNvPr id="4" name="Rectangle 5">
            <a:extLst>
              <a:ext uri="{FF2B5EF4-FFF2-40B4-BE49-F238E27FC236}">
                <a16:creationId xmlns:a16="http://schemas.microsoft.com/office/drawing/2014/main" id="{DB0AF960-AD0D-4E3C-919B-B0E4DABC977E}"/>
              </a:ext>
            </a:extLst>
          </p:cNvPr>
          <p:cNvSpPr txBox="1">
            <a:spLocks noChangeArrowheads="1"/>
          </p:cNvSpPr>
          <p:nvPr/>
        </p:nvSpPr>
        <p:spPr>
          <a:xfrm>
            <a:off x="218836" y="1518978"/>
            <a:ext cx="5265310" cy="3836794"/>
          </a:xfrm>
          <a:prstGeom prst="rect">
            <a:avLst/>
          </a:prstGeom>
          <a:solidFill>
            <a:schemeClr val="accent6">
              <a:lumMod val="40000"/>
              <a:lumOff val="6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1" rIns="68580" bIns="34291" rtlCol="0" anchor="t">
            <a:noAutofit/>
          </a:bodyPr>
          <a:lstStyle/>
          <a:p>
            <a:pPr defTabSz="914377">
              <a:spcAft>
                <a:spcPts val="600"/>
              </a:spcAft>
            </a:pPr>
            <a:r>
              <a:rPr lang="en-US" sz="1700" b="1" u="sng">
                <a:latin typeface="Calibri"/>
                <a:cs typeface="Calibri"/>
              </a:rPr>
              <a:t>REQUIRED FORMS</a:t>
            </a:r>
          </a:p>
          <a:p>
            <a:pPr defTabSz="914377">
              <a:spcAft>
                <a:spcPts val="800"/>
              </a:spcAft>
            </a:pPr>
            <a:r>
              <a:rPr lang="en-US" sz="1500">
                <a:latin typeface="Calibri"/>
                <a:cs typeface="Calibri"/>
              </a:rPr>
              <a:t>1</a:t>
            </a:r>
            <a:r>
              <a:rPr lang="en-US" sz="1500" b="1">
                <a:latin typeface="Calibri"/>
                <a:cs typeface="Calibri"/>
              </a:rPr>
              <a:t>. Application for Federal Assistance </a:t>
            </a:r>
            <a:r>
              <a:rPr lang="en-US" sz="1500">
                <a:latin typeface="Calibri"/>
                <a:cs typeface="Calibri"/>
              </a:rPr>
              <a:t>(SF-424)</a:t>
            </a:r>
          </a:p>
          <a:p>
            <a:pPr marL="287020" indent="-287020" defTabSz="914377">
              <a:spcAft>
                <a:spcPts val="800"/>
              </a:spcAft>
            </a:pPr>
            <a:r>
              <a:rPr lang="en-US" sz="1500">
                <a:latin typeface="Calibri"/>
                <a:cs typeface="Calibri"/>
              </a:rPr>
              <a:t>2. </a:t>
            </a:r>
            <a:r>
              <a:rPr lang="en-US" sz="1500" b="1">
                <a:latin typeface="Calibri"/>
                <a:cs typeface="Calibri"/>
              </a:rPr>
              <a:t>Budget Information for Non-Construction Programs </a:t>
            </a:r>
            <a:r>
              <a:rPr lang="en-US" sz="1500">
                <a:latin typeface="Calibri"/>
                <a:cs typeface="Calibri"/>
              </a:rPr>
              <a:t>(SF-424 A)</a:t>
            </a:r>
          </a:p>
          <a:p>
            <a:pPr marL="233045" indent="-233045" defTabSz="914377">
              <a:spcAft>
                <a:spcPts val="800"/>
              </a:spcAft>
            </a:pPr>
            <a:r>
              <a:rPr lang="en-US" sz="1500">
                <a:latin typeface="Calibri"/>
                <a:cs typeface="Calibri"/>
              </a:rPr>
              <a:t>3. </a:t>
            </a:r>
            <a:r>
              <a:rPr lang="en-US" sz="1500" b="1">
                <a:latin typeface="Calibri"/>
                <a:cs typeface="Calibri"/>
              </a:rPr>
              <a:t>Preaward Compliance Review Report </a:t>
            </a:r>
            <a:r>
              <a:rPr lang="en-US" sz="1500">
                <a:latin typeface="Calibri"/>
                <a:cs typeface="Calibri"/>
              </a:rPr>
              <a:t>(EPA Form 4700-4)</a:t>
            </a:r>
          </a:p>
          <a:p>
            <a:pPr marL="233045" indent="-233045" defTabSz="914377">
              <a:spcAft>
                <a:spcPts val="800"/>
              </a:spcAft>
            </a:pPr>
            <a:r>
              <a:rPr lang="en-US" sz="1500">
                <a:latin typeface="Calibri"/>
                <a:cs typeface="Calibri"/>
              </a:rPr>
              <a:t>	[Guidance on how to complete this form is available at </a:t>
            </a:r>
            <a:r>
              <a:rPr lang="en-US" sz="1500">
                <a:latin typeface="Calibri"/>
                <a:cs typeface="Calibri"/>
                <a:hlinkClick r:id="rId3">
                  <a:extLst>
                    <a:ext uri="{A12FA001-AC4F-418D-AE19-62706E023703}">
                      <ahyp:hlinkClr xmlns:ahyp="http://schemas.microsoft.com/office/drawing/2018/hyperlinkcolor" val="tx"/>
                    </a:ext>
                  </a:extLst>
                </a:hlinkClick>
              </a:rPr>
              <a:t>www.epa.gov/grants/tips-completing-epa-form-4700-4</a:t>
            </a:r>
            <a:r>
              <a:rPr lang="en-US" sz="1500">
                <a:latin typeface="Calibri"/>
                <a:cs typeface="Calibri"/>
              </a:rPr>
              <a:t>.]</a:t>
            </a:r>
          </a:p>
          <a:p>
            <a:pPr defTabSz="914377">
              <a:spcAft>
                <a:spcPts val="800"/>
              </a:spcAft>
            </a:pPr>
            <a:r>
              <a:rPr lang="en-US" sz="1500">
                <a:latin typeface="Calibri"/>
                <a:cs typeface="Calibri"/>
              </a:rPr>
              <a:t>4. </a:t>
            </a:r>
            <a:r>
              <a:rPr lang="en-US" sz="1500" b="1">
                <a:latin typeface="Calibri"/>
                <a:cs typeface="Calibri"/>
              </a:rPr>
              <a:t>EPA Key Contacts </a:t>
            </a:r>
            <a:r>
              <a:rPr lang="en-US" sz="1500">
                <a:latin typeface="Calibri"/>
                <a:cs typeface="Calibri"/>
              </a:rPr>
              <a:t>(Form 5700-54)</a:t>
            </a:r>
          </a:p>
          <a:p>
            <a:pPr marL="291465" indent="-291465" defTabSz="914377"/>
            <a:r>
              <a:rPr lang="en-US" sz="1500">
                <a:latin typeface="Calibri"/>
                <a:cs typeface="Calibri"/>
              </a:rPr>
              <a:t>5. </a:t>
            </a:r>
            <a:r>
              <a:rPr lang="en-US" sz="1500" b="1">
                <a:latin typeface="Calibri"/>
                <a:cs typeface="Calibri"/>
              </a:rPr>
              <a:t>Project Narrative Attachment Forms</a:t>
            </a:r>
            <a:r>
              <a:rPr lang="en-US" sz="1500">
                <a:latin typeface="Calibri"/>
                <a:cs typeface="Calibri"/>
              </a:rPr>
              <a:t>, as one file, and include:</a:t>
            </a:r>
          </a:p>
          <a:p>
            <a:pPr marL="799465" lvl="1" indent="-342265" defTabSz="914377">
              <a:buFont typeface="Wingdings" panose="05000000000000000000" pitchFamily="2" charset="2"/>
              <a:buChar char="ü"/>
            </a:pPr>
            <a:r>
              <a:rPr lang="en-US" sz="1500">
                <a:latin typeface="Calibri"/>
                <a:cs typeface="Calibri"/>
              </a:rPr>
              <a:t>Narrative Information Sheet</a:t>
            </a:r>
          </a:p>
          <a:p>
            <a:pPr marL="799465" lvl="1" indent="-342265" defTabSz="914377">
              <a:buFont typeface="Wingdings" panose="05000000000000000000" pitchFamily="2" charset="2"/>
              <a:buChar char="ü"/>
            </a:pPr>
            <a:r>
              <a:rPr lang="en-US" sz="1500">
                <a:latin typeface="Calibri"/>
                <a:cs typeface="Calibri"/>
              </a:rPr>
              <a:t>Responses to Threshold Criteria</a:t>
            </a:r>
            <a:endParaRPr lang="en-US" sz="1500" kern="0">
              <a:latin typeface="Calibri"/>
              <a:cs typeface="Calibri"/>
            </a:endParaRPr>
          </a:p>
          <a:p>
            <a:pPr marL="1256665" lvl="2" indent="-342265" defTabSz="914377">
              <a:buFont typeface="Wingdings" panose="05000000000000000000" pitchFamily="2" charset="2"/>
              <a:buChar char="ü"/>
            </a:pPr>
            <a:r>
              <a:rPr lang="en-US" sz="1500">
                <a:latin typeface="Calibri"/>
                <a:cs typeface="Calibri"/>
              </a:rPr>
              <a:t>Required Attachments (as applicable)</a:t>
            </a:r>
            <a:endParaRPr lang="en-US" sz="1500" kern="0">
              <a:latin typeface="Calibri"/>
              <a:cs typeface="Calibri"/>
            </a:endParaRPr>
          </a:p>
          <a:p>
            <a:pPr marL="799465" lvl="1" indent="-342265" defTabSz="914377">
              <a:buFont typeface="Wingdings" panose="05000000000000000000" pitchFamily="2" charset="2"/>
              <a:buChar char="ü"/>
            </a:pPr>
            <a:r>
              <a:rPr lang="en-US" sz="1500">
                <a:latin typeface="Calibri"/>
                <a:cs typeface="Calibri"/>
              </a:rPr>
              <a:t>Narrative (responses to ranking criteria)</a:t>
            </a:r>
          </a:p>
          <a:p>
            <a:pPr marL="1256665" lvl="2" indent="-342265" defTabSz="914377">
              <a:buFont typeface="Wingdings" panose="05000000000000000000" pitchFamily="2" charset="2"/>
              <a:buChar char="ü"/>
            </a:pPr>
            <a:r>
              <a:rPr lang="en-US" sz="1500">
                <a:latin typeface="Calibri"/>
                <a:cs typeface="Calibri"/>
              </a:rPr>
              <a:t>Milestones Schedule</a:t>
            </a:r>
          </a:p>
        </p:txBody>
      </p:sp>
      <p:sp>
        <p:nvSpPr>
          <p:cNvPr id="5" name="Rectangle 5">
            <a:extLst>
              <a:ext uri="{FF2B5EF4-FFF2-40B4-BE49-F238E27FC236}">
                <a16:creationId xmlns:a16="http://schemas.microsoft.com/office/drawing/2014/main" id="{22DF0227-0F9A-4BF0-B947-29E44DE56F23}"/>
              </a:ext>
            </a:extLst>
          </p:cNvPr>
          <p:cNvSpPr txBox="1">
            <a:spLocks noChangeArrowheads="1"/>
          </p:cNvSpPr>
          <p:nvPr/>
        </p:nvSpPr>
        <p:spPr>
          <a:xfrm>
            <a:off x="5555965" y="1518976"/>
            <a:ext cx="3369200" cy="2286670"/>
          </a:xfrm>
          <a:prstGeom prst="rect">
            <a:avLst/>
          </a:prstGeom>
          <a:solidFill>
            <a:schemeClr val="accent6">
              <a:lumMod val="40000"/>
              <a:lumOff val="60000"/>
            </a:schemeClr>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1" rIns="68580" bIns="34291" rtlCol="0" anchor="t">
            <a:noAutofit/>
          </a:bodyPr>
          <a:lstStyle/>
          <a:p>
            <a:pPr defTabSz="914377">
              <a:spcAft>
                <a:spcPts val="600"/>
              </a:spcAft>
            </a:pPr>
            <a:r>
              <a:rPr lang="en-US" sz="1700" b="1" u="sng" kern="0">
                <a:latin typeface="Calibri"/>
                <a:cs typeface="Calibri"/>
                <a:sym typeface="Arial" charset="0"/>
              </a:rPr>
              <a:t>OPTIONAL FORMS</a:t>
            </a:r>
            <a:endParaRPr lang="en-US" sz="1700" b="1" u="sng" kern="0">
              <a:latin typeface="Calibri"/>
              <a:cs typeface="Calibri"/>
            </a:endParaRPr>
          </a:p>
          <a:p>
            <a:pPr marL="174625" indent="-174625" defTabSz="914377">
              <a:spcAft>
                <a:spcPts val="1200"/>
              </a:spcAft>
            </a:pPr>
            <a:r>
              <a:rPr lang="en-US" sz="1500">
                <a:latin typeface="Calibri"/>
                <a:cs typeface="Calibri"/>
              </a:rPr>
              <a:t>1. </a:t>
            </a:r>
            <a:r>
              <a:rPr lang="en-US" sz="1500" b="1">
                <a:latin typeface="Calibri"/>
                <a:cs typeface="Calibri"/>
              </a:rPr>
              <a:t>Grants.gov Lobbying Form </a:t>
            </a:r>
            <a:r>
              <a:rPr lang="en-US" sz="1500">
                <a:latin typeface="Calibri"/>
                <a:cs typeface="Calibri"/>
              </a:rPr>
              <a:t>– To be submitted by applicants requesting </a:t>
            </a:r>
            <a:r>
              <a:rPr lang="en-US" sz="1500" u="sng">
                <a:latin typeface="Calibri"/>
                <a:cs typeface="Calibri"/>
              </a:rPr>
              <a:t>more than</a:t>
            </a:r>
            <a:r>
              <a:rPr lang="en-US" sz="1500">
                <a:latin typeface="Calibri"/>
                <a:cs typeface="Calibri"/>
              </a:rPr>
              <a:t> $100,000 of EPA grant funding.</a:t>
            </a:r>
          </a:p>
          <a:p>
            <a:pPr marL="174625" indent="-174625" defTabSz="914377">
              <a:spcAft>
                <a:spcPts val="600"/>
              </a:spcAft>
            </a:pPr>
            <a:r>
              <a:rPr lang="en-US" sz="1500">
                <a:latin typeface="Calibri"/>
                <a:cs typeface="Calibri"/>
              </a:rPr>
              <a:t>2. </a:t>
            </a:r>
            <a:r>
              <a:rPr lang="en-US" sz="1500" b="1">
                <a:latin typeface="Calibri"/>
                <a:cs typeface="Calibri"/>
              </a:rPr>
              <a:t>Negotiated/Proposed Indirect Cost Rate Agreement</a:t>
            </a:r>
            <a:r>
              <a:rPr lang="en-US" sz="1500">
                <a:latin typeface="Calibri"/>
                <a:cs typeface="Calibri"/>
              </a:rPr>
              <a:t> – submit using the Project Narrative Attachment Form. </a:t>
            </a:r>
          </a:p>
        </p:txBody>
      </p:sp>
      <p:sp>
        <p:nvSpPr>
          <p:cNvPr id="6" name="TextBox 5">
            <a:extLst>
              <a:ext uri="{FF2B5EF4-FFF2-40B4-BE49-F238E27FC236}">
                <a16:creationId xmlns:a16="http://schemas.microsoft.com/office/drawing/2014/main" id="{128D4A76-D188-4D1E-B6EE-1D39C9F261A7}"/>
              </a:ext>
            </a:extLst>
          </p:cNvPr>
          <p:cNvSpPr txBox="1"/>
          <p:nvPr/>
        </p:nvSpPr>
        <p:spPr>
          <a:xfrm>
            <a:off x="914400" y="5633925"/>
            <a:ext cx="7415660" cy="923330"/>
          </a:xfrm>
          <a:prstGeom prst="rect">
            <a:avLst/>
          </a:prstGeom>
          <a:noFill/>
        </p:spPr>
        <p:txBody>
          <a:bodyPr wrap="square" lIns="91440" tIns="45720" rIns="91440" bIns="45720" rtlCol="0" anchor="t">
            <a:spAutoFit/>
          </a:bodyPr>
          <a:lstStyle/>
          <a:p>
            <a:pPr algn="ctr" defTabSz="914377"/>
            <a:r>
              <a:rPr lang="en-US" dirty="0">
                <a:cs typeface="Calibri"/>
              </a:rPr>
              <a:t>A workplan </a:t>
            </a:r>
            <a:r>
              <a:rPr lang="en-US" u="sng" dirty="0">
                <a:cs typeface="Calibri"/>
              </a:rPr>
              <a:t>is not required</a:t>
            </a:r>
            <a:r>
              <a:rPr lang="en-US" dirty="0">
                <a:cs typeface="Calibri"/>
              </a:rPr>
              <a:t> at time of submission. The applicant that is selected for funding will negotiate a workplan with EPA before the cooperative agreement is awarded. </a:t>
            </a:r>
          </a:p>
        </p:txBody>
      </p:sp>
      <p:sp>
        <p:nvSpPr>
          <p:cNvPr id="7" name="Slide Number Placeholder 3">
            <a:extLst>
              <a:ext uri="{FF2B5EF4-FFF2-40B4-BE49-F238E27FC236}">
                <a16:creationId xmlns:a16="http://schemas.microsoft.com/office/drawing/2014/main" id="{408935C7-4CBD-6A1B-0784-47E25DEBE819}"/>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47</a:t>
            </a:fld>
            <a:endParaRPr lang="en-US"/>
          </a:p>
        </p:txBody>
      </p:sp>
      <p:sp>
        <p:nvSpPr>
          <p:cNvPr id="8" name="Rectangle 7">
            <a:extLst>
              <a:ext uri="{FF2B5EF4-FFF2-40B4-BE49-F238E27FC236}">
                <a16:creationId xmlns:a16="http://schemas.microsoft.com/office/drawing/2014/main" id="{32D320FB-C05F-37CA-D81A-B04108A8623F}"/>
              </a:ext>
            </a:extLst>
          </p:cNvPr>
          <p:cNvSpPr/>
          <p:nvPr/>
        </p:nvSpPr>
        <p:spPr>
          <a:xfrm>
            <a:off x="5640478" y="4083799"/>
            <a:ext cx="3200174" cy="881348"/>
          </a:xfrm>
          <a:prstGeom prst="rect">
            <a:avLst/>
          </a:prstGeom>
          <a:solidFill>
            <a:srgbClr val="FFFF99"/>
          </a:solidFill>
          <a:ln>
            <a:solidFill>
              <a:srgbClr val="0066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Limit attachments to required/relevant documents</a:t>
            </a:r>
          </a:p>
        </p:txBody>
      </p:sp>
    </p:spTree>
    <p:extLst>
      <p:ext uri="{BB962C8B-B14F-4D97-AF65-F5344CB8AC3E}">
        <p14:creationId xmlns:p14="http://schemas.microsoft.com/office/powerpoint/2010/main" val="958746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ECF1BD-8F78-435E-8A51-A809C50D202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Questions &amp; Progress Check</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r>
              <a:rPr lang="en-US" sz="2800">
                <a:solidFill>
                  <a:schemeClr val="bg1">
                    <a:lumMod val="65000"/>
                  </a:schemeClr>
                </a:solidFill>
              </a:rPr>
              <a:t>General Information</a:t>
            </a:r>
            <a:endParaRPr lang="en-US" sz="2800">
              <a:solidFill>
                <a:schemeClr val="bg1">
                  <a:lumMod val="65000"/>
                </a:schemeClr>
              </a:solidFill>
              <a:cs typeface="Calibri"/>
            </a:endParaRPr>
          </a:p>
          <a:p>
            <a:r>
              <a:rPr lang="en-US" sz="2800">
                <a:solidFill>
                  <a:schemeClr val="bg1">
                    <a:lumMod val="65000"/>
                  </a:schemeClr>
                </a:solidFill>
              </a:rPr>
              <a:t>Overview of Grant</a:t>
            </a:r>
            <a:endParaRPr lang="en-US" sz="2800">
              <a:solidFill>
                <a:schemeClr val="bg1">
                  <a:lumMod val="65000"/>
                </a:schemeClr>
              </a:solidFill>
              <a:cs typeface="Calibri"/>
            </a:endParaRPr>
          </a:p>
          <a:p>
            <a:r>
              <a:rPr lang="en-US" sz="2800">
                <a:solidFill>
                  <a:schemeClr val="bg1">
                    <a:lumMod val="65000"/>
                  </a:schemeClr>
                </a:solidFill>
              </a:rPr>
              <a:t>Application Process</a:t>
            </a:r>
            <a:endParaRPr lang="en-US" sz="2800">
              <a:solidFill>
                <a:schemeClr val="bg1">
                  <a:lumMod val="65000"/>
                </a:schemeClr>
              </a:solidFill>
              <a:cs typeface="Calibri"/>
            </a:endParaRPr>
          </a:p>
          <a:p>
            <a:pPr lvl="1">
              <a:buFont typeface="Courier New" panose="020B0604020202020204" pitchFamily="34" charset="0"/>
              <a:buChar char="o"/>
            </a:pPr>
            <a:r>
              <a:rPr lang="en-US" sz="2400">
                <a:solidFill>
                  <a:schemeClr val="bg1">
                    <a:lumMod val="65000"/>
                  </a:schemeClr>
                </a:solidFill>
              </a:rPr>
              <a:t>Submitting Your Application in Grants.gov</a:t>
            </a:r>
            <a:endParaRPr lang="en-US" sz="2400">
              <a:solidFill>
                <a:schemeClr val="bg1">
                  <a:lumMod val="65000"/>
                </a:schemeClr>
              </a:solidFill>
              <a:cs typeface="Calibri"/>
            </a:endParaRPr>
          </a:p>
          <a:p>
            <a:pPr lvl="1">
              <a:buFont typeface="Courier New" panose="020B0604020202020204" pitchFamily="34" charset="0"/>
              <a:buChar char="o"/>
            </a:pPr>
            <a:r>
              <a:rPr lang="en-US" sz="2400">
                <a:solidFill>
                  <a:schemeClr val="bg1">
                    <a:lumMod val="65000"/>
                  </a:schemeClr>
                </a:solidFill>
              </a:rPr>
              <a:t>Application Content</a:t>
            </a:r>
            <a:endParaRPr lang="en-US" sz="2400">
              <a:solidFill>
                <a:schemeClr val="bg1">
                  <a:lumMod val="65000"/>
                </a:schemeClr>
              </a:solidFill>
              <a:cs typeface="Calibri"/>
            </a:endParaRPr>
          </a:p>
          <a:p>
            <a:pPr lvl="2">
              <a:buFont typeface="Wingdings" panose="020B0604020202020204" pitchFamily="34" charset="0"/>
              <a:buChar char="§"/>
            </a:pPr>
            <a:r>
              <a:rPr lang="en-US" sz="1800">
                <a:solidFill>
                  <a:schemeClr val="bg1">
                    <a:lumMod val="65000"/>
                  </a:schemeClr>
                </a:solidFill>
              </a:rPr>
              <a:t>Narrative Information Sheet</a:t>
            </a:r>
          </a:p>
          <a:p>
            <a:pPr lvl="2">
              <a:buFont typeface="Wingdings" panose="020B0604020202020204" pitchFamily="34" charset="0"/>
              <a:buChar char="§"/>
            </a:pPr>
            <a:r>
              <a:rPr lang="en-US" sz="1800">
                <a:solidFill>
                  <a:schemeClr val="bg1">
                    <a:lumMod val="65000"/>
                  </a:schemeClr>
                </a:solidFill>
              </a:rPr>
              <a:t>Threshold Criteria</a:t>
            </a:r>
            <a:endParaRPr lang="en-US" sz="1800">
              <a:solidFill>
                <a:schemeClr val="bg1">
                  <a:lumMod val="65000"/>
                </a:schemeClr>
              </a:solidFill>
              <a:cs typeface="Calibri"/>
            </a:endParaRPr>
          </a:p>
          <a:p>
            <a:pPr lvl="2">
              <a:buFont typeface="Wingdings" panose="020B0604020202020204" pitchFamily="34" charset="0"/>
              <a:buChar char="§"/>
            </a:pPr>
            <a:r>
              <a:rPr lang="en-US" sz="1800">
                <a:solidFill>
                  <a:schemeClr val="bg1">
                    <a:lumMod val="65000"/>
                  </a:schemeClr>
                </a:solidFill>
              </a:rPr>
              <a:t>Ranking Criteria/Narrative and Milestones</a:t>
            </a:r>
            <a:endParaRPr lang="en-US" sz="1800">
              <a:solidFill>
                <a:schemeClr val="bg1">
                  <a:lumMod val="65000"/>
                </a:schemeClr>
              </a:solidFill>
              <a:cs typeface="Calibri"/>
            </a:endParaRPr>
          </a:p>
          <a:p>
            <a:r>
              <a:rPr lang="en-US" sz="2800" b="1">
                <a:solidFill>
                  <a:srgbClr val="60B060"/>
                </a:solidFill>
              </a:rPr>
              <a:t>Next Steps</a:t>
            </a:r>
            <a:endParaRPr lang="en-US" sz="2800" b="1">
              <a:solidFill>
                <a:srgbClr val="60B060"/>
              </a:solidFill>
              <a:cs typeface="Calibri"/>
            </a:endParaRPr>
          </a:p>
          <a:p>
            <a:r>
              <a:rPr lang="en-US" sz="2800">
                <a:cs typeface="Calibri"/>
              </a:rPr>
              <a:t>Questions</a:t>
            </a:r>
          </a:p>
        </p:txBody>
      </p:sp>
      <p:sp>
        <p:nvSpPr>
          <p:cNvPr id="4" name="Slide Number Placeholder 3">
            <a:extLst>
              <a:ext uri="{FF2B5EF4-FFF2-40B4-BE49-F238E27FC236}">
                <a16:creationId xmlns:a16="http://schemas.microsoft.com/office/drawing/2014/main" id="{B2085FF4-F8B2-C1F4-E1FD-4A9509AB34A3}"/>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48</a:t>
            </a:fld>
            <a:endParaRPr lang="en-US"/>
          </a:p>
        </p:txBody>
      </p:sp>
    </p:spTree>
    <p:extLst>
      <p:ext uri="{BB962C8B-B14F-4D97-AF65-F5344CB8AC3E}">
        <p14:creationId xmlns:p14="http://schemas.microsoft.com/office/powerpoint/2010/main" val="3485331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EE38E3D-B84F-4451-B376-0DA5073A09E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Next Steps</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a:xfrm>
            <a:off x="628650" y="1554150"/>
            <a:ext cx="7886702" cy="4351338"/>
          </a:xfrm>
        </p:spPr>
        <p:txBody>
          <a:bodyPr vert="horz" lIns="91440" tIns="45720" rIns="91440" bIns="45720" rtlCol="0" anchor="t">
            <a:noAutofit/>
          </a:bodyPr>
          <a:lstStyle/>
          <a:p>
            <a:pPr>
              <a:lnSpc>
                <a:spcPct val="100000"/>
              </a:lnSpc>
              <a:spcAft>
                <a:spcPts val="1200"/>
              </a:spcAft>
            </a:pPr>
            <a:r>
              <a:rPr lang="en-US" sz="2400"/>
              <a:t> Familiarize yourself with the </a:t>
            </a:r>
            <a:r>
              <a:rPr lang="en-US" sz="2400" err="1"/>
              <a:t>FY2024</a:t>
            </a:r>
            <a:r>
              <a:rPr lang="en-US" sz="2400"/>
              <a:t> Guidelines</a:t>
            </a:r>
            <a:endParaRPr lang="en-US" sz="2400">
              <a:cs typeface="Calibri"/>
            </a:endParaRPr>
          </a:p>
          <a:p>
            <a:pPr lvl="1">
              <a:lnSpc>
                <a:spcPct val="100000"/>
              </a:lnSpc>
              <a:spcAft>
                <a:spcPts val="1200"/>
              </a:spcAft>
              <a:buFont typeface="Courier New" panose="02070309020205020404" pitchFamily="49" charset="0"/>
              <a:buChar char="o"/>
            </a:pPr>
            <a:r>
              <a:rPr lang="en-US" sz="2000"/>
              <a:t>  Begin compiling and organizing the required documentation</a:t>
            </a:r>
            <a:endParaRPr lang="en-US" sz="2000">
              <a:cs typeface="Calibri"/>
            </a:endParaRPr>
          </a:p>
          <a:p>
            <a:pPr>
              <a:lnSpc>
                <a:spcPct val="100000"/>
              </a:lnSpc>
              <a:spcAft>
                <a:spcPts val="1200"/>
              </a:spcAft>
            </a:pPr>
            <a:r>
              <a:rPr lang="en-US" sz="2400"/>
              <a:t> Address all criteria</a:t>
            </a:r>
            <a:endParaRPr lang="en-US" sz="2400">
              <a:cs typeface="Calibri"/>
            </a:endParaRPr>
          </a:p>
          <a:p>
            <a:pPr lvl="1">
              <a:lnSpc>
                <a:spcPct val="100000"/>
              </a:lnSpc>
              <a:spcAft>
                <a:spcPts val="1200"/>
              </a:spcAft>
              <a:buFont typeface="Courier New" panose="02070309020205020404" pitchFamily="49" charset="0"/>
              <a:buChar char="o"/>
            </a:pPr>
            <a:r>
              <a:rPr lang="en-US" sz="2000"/>
              <a:t>  If a criterion does not apply, briefly explain why</a:t>
            </a:r>
            <a:endParaRPr lang="en-US" sz="2000">
              <a:cs typeface="Calibri"/>
            </a:endParaRPr>
          </a:p>
          <a:p>
            <a:pPr>
              <a:lnSpc>
                <a:spcPct val="100000"/>
              </a:lnSpc>
              <a:spcAft>
                <a:spcPts val="1200"/>
              </a:spcAft>
            </a:pPr>
            <a:r>
              <a:rPr lang="en-US" sz="2400"/>
              <a:t> Quality over quantity</a:t>
            </a:r>
            <a:endParaRPr lang="en-US" sz="2400">
              <a:cs typeface="Calibri"/>
            </a:endParaRPr>
          </a:p>
          <a:p>
            <a:pPr lvl="1">
              <a:lnSpc>
                <a:spcPct val="100000"/>
              </a:lnSpc>
              <a:spcAft>
                <a:spcPts val="1200"/>
              </a:spcAft>
              <a:buFont typeface="Courier New" panose="02070309020205020404" pitchFamily="49" charset="0"/>
              <a:buChar char="o"/>
            </a:pPr>
            <a:r>
              <a:rPr lang="en-US" sz="2000"/>
              <a:t>  Too much information is not necessarily a good thing</a:t>
            </a:r>
            <a:endParaRPr lang="en-US" sz="2000">
              <a:cs typeface="Calibri"/>
            </a:endParaRPr>
          </a:p>
          <a:p>
            <a:pPr>
              <a:lnSpc>
                <a:spcPct val="100000"/>
              </a:lnSpc>
              <a:spcAft>
                <a:spcPts val="1200"/>
              </a:spcAft>
            </a:pPr>
            <a:r>
              <a:rPr lang="en-US" sz="2400"/>
              <a:t> Do </a:t>
            </a:r>
            <a:r>
              <a:rPr lang="en-US" sz="2400" u="sng"/>
              <a:t>not</a:t>
            </a:r>
            <a:r>
              <a:rPr lang="en-US" sz="2400"/>
              <a:t> include photos or graphics</a:t>
            </a:r>
            <a:endParaRPr lang="en-US" sz="2400">
              <a:cs typeface="Calibri"/>
            </a:endParaRPr>
          </a:p>
          <a:p>
            <a:pPr>
              <a:lnSpc>
                <a:spcPct val="100000"/>
              </a:lnSpc>
            </a:pPr>
            <a:r>
              <a:rPr lang="en-US" sz="2400"/>
              <a:t> Contact EPA early with any questions:</a:t>
            </a:r>
            <a:r>
              <a:rPr lang="en-US" sz="2400">
                <a:cs typeface="Calibri"/>
              </a:rPr>
              <a:t> </a:t>
            </a:r>
            <a:r>
              <a:rPr lang="en-US" sz="2400" u="sng">
                <a:solidFill>
                  <a:srgbClr val="0000FF"/>
                </a:solidFill>
                <a:effectLst/>
                <a:ea typeface="Times New Roman" panose="02020603050405020304" pitchFamily="18" charset="0"/>
                <a:cs typeface="Arial" panose="020B0604020202020204" pitchFamily="34" charset="0"/>
                <a:hlinkClick r:id="rId3"/>
              </a:rPr>
              <a:t>brownfields@epa.gov</a:t>
            </a:r>
            <a:endParaRPr lang="en-US" sz="2400"/>
          </a:p>
          <a:p>
            <a:endParaRPr lang="en-US"/>
          </a:p>
        </p:txBody>
      </p:sp>
      <p:sp>
        <p:nvSpPr>
          <p:cNvPr id="4" name="Slide Number Placeholder 3">
            <a:extLst>
              <a:ext uri="{FF2B5EF4-FFF2-40B4-BE49-F238E27FC236}">
                <a16:creationId xmlns:a16="http://schemas.microsoft.com/office/drawing/2014/main" id="{A9762E6C-45FE-22E9-36C9-1AE829CE5052}"/>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49</a:t>
            </a:fld>
            <a:endParaRPr lang="en-US"/>
          </a:p>
        </p:txBody>
      </p:sp>
    </p:spTree>
    <p:extLst>
      <p:ext uri="{BB962C8B-B14F-4D97-AF65-F5344CB8AC3E}">
        <p14:creationId xmlns:p14="http://schemas.microsoft.com/office/powerpoint/2010/main" val="272794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06F60DF-8FDD-48BD-BE0F-70B54EC9AC0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Webinar Agenda</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r>
              <a:rPr lang="en-US" sz="2800"/>
              <a:t>General Information</a:t>
            </a:r>
            <a:endParaRPr lang="en-US" sz="2800">
              <a:cs typeface="Calibri"/>
            </a:endParaRPr>
          </a:p>
          <a:p>
            <a:r>
              <a:rPr lang="en-US" sz="2800"/>
              <a:t>Overview of Grant and Background</a:t>
            </a:r>
            <a:endParaRPr lang="en-US" sz="2800">
              <a:cs typeface="Calibri"/>
            </a:endParaRPr>
          </a:p>
          <a:p>
            <a:r>
              <a:rPr lang="en-US" sz="2800"/>
              <a:t>Application Process</a:t>
            </a:r>
            <a:endParaRPr lang="en-US" sz="2800">
              <a:cs typeface="Calibri"/>
            </a:endParaRPr>
          </a:p>
          <a:p>
            <a:pPr marL="631825" lvl="1" indent="-292100">
              <a:buFont typeface="Courier New" panose="020B0604020202020204" pitchFamily="34" charset="0"/>
              <a:buChar char="o"/>
            </a:pPr>
            <a:r>
              <a:rPr lang="en-US" sz="2400"/>
              <a:t>Submitting Your Application in Grants.gov</a:t>
            </a:r>
            <a:endParaRPr lang="en-US" sz="2400">
              <a:cs typeface="Calibri"/>
            </a:endParaRPr>
          </a:p>
          <a:p>
            <a:pPr marL="631825" lvl="1" indent="-292100">
              <a:buFont typeface="Courier New" panose="020B0604020202020204" pitchFamily="34" charset="0"/>
              <a:buChar char="o"/>
            </a:pPr>
            <a:r>
              <a:rPr lang="en-US" sz="2400"/>
              <a:t>Application Content</a:t>
            </a:r>
            <a:endParaRPr lang="en-US" sz="2400">
              <a:cs typeface="Calibri"/>
            </a:endParaRPr>
          </a:p>
          <a:p>
            <a:pPr lvl="2">
              <a:buFont typeface="Wingdings" panose="020B0604020202020204" pitchFamily="34" charset="0"/>
              <a:buChar char="§"/>
            </a:pPr>
            <a:r>
              <a:rPr lang="en-US" sz="1800"/>
              <a:t>Narrative Information Sheet </a:t>
            </a:r>
          </a:p>
          <a:p>
            <a:pPr lvl="2">
              <a:buFont typeface="Wingdings" panose="020B0604020202020204" pitchFamily="34" charset="0"/>
              <a:buChar char="§"/>
            </a:pPr>
            <a:r>
              <a:rPr lang="en-US" sz="1800"/>
              <a:t>Threshold Criteria</a:t>
            </a:r>
            <a:endParaRPr lang="en-US" sz="1800">
              <a:cs typeface="Calibri"/>
            </a:endParaRPr>
          </a:p>
          <a:p>
            <a:pPr lvl="2">
              <a:buFont typeface="Wingdings" panose="020B0604020202020204" pitchFamily="34" charset="0"/>
              <a:buChar char="§"/>
            </a:pPr>
            <a:r>
              <a:rPr lang="en-US" sz="1800"/>
              <a:t>Ranking Criteria/Narrative and Milestones</a:t>
            </a:r>
            <a:endParaRPr lang="en-US" sz="1800">
              <a:cs typeface="Calibri"/>
            </a:endParaRPr>
          </a:p>
          <a:p>
            <a:r>
              <a:rPr lang="en-US" sz="2800"/>
              <a:t>Next Steps</a:t>
            </a:r>
            <a:endParaRPr lang="en-US" sz="2800">
              <a:cs typeface="Calibri"/>
            </a:endParaRPr>
          </a:p>
          <a:p>
            <a:r>
              <a:rPr lang="en-US" sz="2800">
                <a:cs typeface="Calibri"/>
              </a:rPr>
              <a:t>Questions</a:t>
            </a:r>
          </a:p>
        </p:txBody>
      </p:sp>
      <p:sp>
        <p:nvSpPr>
          <p:cNvPr id="4" name="Slide Number Placeholder 3">
            <a:extLst>
              <a:ext uri="{FF2B5EF4-FFF2-40B4-BE49-F238E27FC236}">
                <a16:creationId xmlns:a16="http://schemas.microsoft.com/office/drawing/2014/main" id="{F26796FC-66A6-FA7C-5984-3C1D8B7B1327}"/>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5</a:t>
            </a:fld>
            <a:endParaRPr lang="en-US"/>
          </a:p>
        </p:txBody>
      </p:sp>
    </p:spTree>
    <p:extLst>
      <p:ext uri="{BB962C8B-B14F-4D97-AF65-F5344CB8AC3E}">
        <p14:creationId xmlns:p14="http://schemas.microsoft.com/office/powerpoint/2010/main" val="2048515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64955D2-F8B9-4F4F-8F1E-7DC6EE136F6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4B7BFDD-B5AE-4206-838E-59C8CE431C7D}"/>
              </a:ext>
            </a:extLst>
          </p:cNvPr>
          <p:cNvSpPr>
            <a:spLocks noGrp="1"/>
          </p:cNvSpPr>
          <p:nvPr>
            <p:ph type="sldNum" sz="quarter" idx="13"/>
          </p:nvPr>
        </p:nvSpPr>
        <p:spPr>
          <a:xfrm>
            <a:off x="5230822" y="6294031"/>
            <a:ext cx="2057400" cy="365125"/>
          </a:xfrm>
        </p:spPr>
        <p:txBody>
          <a:bodyPr/>
          <a:lstStyle/>
          <a:p>
            <a:fld id="{F7B8E44F-5FCC-43FC-B1C2-BC3C7DFA8195}" type="slidenum">
              <a:rPr lang="en-US" smtClean="0"/>
              <a:t>50</a:t>
            </a:fld>
            <a:endParaRPr lang="en-US"/>
          </a:p>
        </p:txBody>
      </p:sp>
      <p:sp>
        <p:nvSpPr>
          <p:cNvPr id="3" name="Content Placeholder 2">
            <a:extLst>
              <a:ext uri="{FF2B5EF4-FFF2-40B4-BE49-F238E27FC236}">
                <a16:creationId xmlns:a16="http://schemas.microsoft.com/office/drawing/2014/main" id="{CAB8D7C9-3854-4764-BA8D-9CE39720F5BA}"/>
              </a:ext>
            </a:extLst>
          </p:cNvPr>
          <p:cNvSpPr txBox="1">
            <a:spLocks/>
          </p:cNvSpPr>
          <p:nvPr/>
        </p:nvSpPr>
        <p:spPr>
          <a:xfrm>
            <a:off x="332268" y="827857"/>
            <a:ext cx="5528441" cy="264708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200">
                <a:solidFill>
                  <a:srgbClr val="002060"/>
                </a:solidFill>
              </a:rPr>
              <a:t>A </a:t>
            </a:r>
            <a:r>
              <a:rPr lang="en-US" sz="2200" b="1">
                <a:solidFill>
                  <a:schemeClr val="accent2"/>
                </a:solidFill>
              </a:rPr>
              <a:t>copy of today’s presentation </a:t>
            </a:r>
            <a:r>
              <a:rPr lang="en-US" sz="2200">
                <a:solidFill>
                  <a:srgbClr val="002060"/>
                </a:solidFill>
              </a:rPr>
              <a:t>is available at </a:t>
            </a:r>
            <a:r>
              <a:rPr lang="en-US" sz="2200" u="sng">
                <a:solidFill>
                  <a:srgbClr val="0563C1"/>
                </a:solidFill>
                <a:effectLst/>
                <a:latin typeface="Calibri" panose="020F0502020204030204" pitchFamily="34" charset="0"/>
                <a:ea typeface="Calibri" panose="020F0502020204030204" pitchFamily="34" charset="0"/>
                <a:hlinkClick r:id="rId3"/>
              </a:rPr>
              <a:t>www.epa.gov/brownfields/fy-2024-grant-guidelines-technical-assistance-tribal-nations-and-entities-addressing</a:t>
            </a:r>
            <a:r>
              <a:rPr lang="en-US" sz="2200">
                <a:solidFill>
                  <a:srgbClr val="0563C1"/>
                </a:solidFill>
                <a:effectLst/>
                <a:latin typeface="Calibri" panose="020F0502020204030204" pitchFamily="34" charset="0"/>
                <a:ea typeface="Calibri" panose="020F0502020204030204" pitchFamily="34" charset="0"/>
              </a:rPr>
              <a:t>.</a:t>
            </a:r>
          </a:p>
          <a:p>
            <a:pPr>
              <a:lnSpc>
                <a:spcPct val="100000"/>
              </a:lnSpc>
            </a:pPr>
            <a:r>
              <a:rPr lang="en-US" sz="2200">
                <a:solidFill>
                  <a:srgbClr val="002060"/>
                </a:solidFill>
              </a:rPr>
              <a:t>The </a:t>
            </a:r>
            <a:r>
              <a:rPr lang="en-US" sz="2200" b="1">
                <a:solidFill>
                  <a:schemeClr val="accent2"/>
                </a:solidFill>
              </a:rPr>
              <a:t>recording of the presentation </a:t>
            </a:r>
            <a:r>
              <a:rPr lang="en-US" sz="2200">
                <a:solidFill>
                  <a:srgbClr val="002060"/>
                </a:solidFill>
              </a:rPr>
              <a:t>will be available in the coming weeks. </a:t>
            </a:r>
            <a:endParaRPr lang="en-US" sz="2200">
              <a:solidFill>
                <a:srgbClr val="002060"/>
              </a:solidFill>
              <a:cs typeface="Calibri"/>
            </a:endParaRPr>
          </a:p>
        </p:txBody>
      </p:sp>
      <p:sp>
        <p:nvSpPr>
          <p:cNvPr id="4" name="Title 1">
            <a:extLst>
              <a:ext uri="{FF2B5EF4-FFF2-40B4-BE49-F238E27FC236}">
                <a16:creationId xmlns:a16="http://schemas.microsoft.com/office/drawing/2014/main" id="{983C6F9B-7D8C-4EF6-9A1F-BA7FEA9A3EF8}"/>
              </a:ext>
            </a:extLst>
          </p:cNvPr>
          <p:cNvSpPr txBox="1">
            <a:spLocks/>
          </p:cNvSpPr>
          <p:nvPr/>
        </p:nvSpPr>
        <p:spPr>
          <a:xfrm>
            <a:off x="6073185" y="1297104"/>
            <a:ext cx="2738547" cy="1808932"/>
          </a:xfrm>
          <a:prstGeom prst="rect">
            <a:avLst/>
          </a:prstGeom>
        </p:spPr>
        <p:txBody>
          <a:bodyPr vert="horz" lIns="68580" tIns="34290" rIns="68580" bIns="34290" rtlCol="0" anchor="t">
            <a:normAutofit/>
          </a:bodyPr>
          <a:lstStyle>
            <a:lvl1pPr algn="l" defTabSz="685783" rtl="0" eaLnBrk="1" latinLnBrk="0" hangingPunct="1">
              <a:lnSpc>
                <a:spcPct val="89000"/>
              </a:lnSpc>
              <a:spcBef>
                <a:spcPct val="0"/>
              </a:spcBef>
              <a:buNone/>
              <a:defRPr sz="3300" b="1" kern="1200" baseline="0">
                <a:solidFill>
                  <a:srgbClr val="002060"/>
                </a:solidFill>
                <a:latin typeface="+mj-lt"/>
                <a:ea typeface="+mj-ea"/>
                <a:cs typeface="+mj-cs"/>
              </a:defRPr>
            </a:lvl1pPr>
          </a:lstStyle>
          <a:p>
            <a:pPr algn="ctr" defTabSz="514337">
              <a:lnSpc>
                <a:spcPct val="100000"/>
              </a:lnSpc>
              <a:defRPr/>
            </a:pPr>
            <a:r>
              <a:rPr lang="en-US" sz="3000">
                <a:solidFill>
                  <a:schemeClr val="bg1"/>
                </a:solidFill>
                <a:latin typeface="Franklin Gothic Book" panose="020B0503020102020204"/>
              </a:rPr>
              <a:t>Thanks for Joining Us!!</a:t>
            </a:r>
          </a:p>
        </p:txBody>
      </p:sp>
      <p:pic>
        <p:nvPicPr>
          <p:cNvPr id="5" name="Picture 4">
            <a:extLst>
              <a:ext uri="{FF2B5EF4-FFF2-40B4-BE49-F238E27FC236}">
                <a16:creationId xmlns:a16="http://schemas.microsoft.com/office/drawing/2014/main" id="{E314E874-AE04-4F52-8699-52761A2E4EDF}"/>
              </a:ext>
            </a:extLst>
          </p:cNvPr>
          <p:cNvPicPr>
            <a:picLocks noChangeAspect="1"/>
          </p:cNvPicPr>
          <p:nvPr/>
        </p:nvPicPr>
        <p:blipFill rotWithShape="1">
          <a:blip r:embed="rId4"/>
          <a:srcRect l="5474" t="2088"/>
          <a:stretch/>
        </p:blipFill>
        <p:spPr>
          <a:xfrm>
            <a:off x="3668542" y="3938551"/>
            <a:ext cx="1806916" cy="2339547"/>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A6B5D865-1170-4417-998E-C89DCDF14121}"/>
              </a:ext>
            </a:extLst>
          </p:cNvPr>
          <p:cNvSpPr/>
          <p:nvPr/>
        </p:nvSpPr>
        <p:spPr>
          <a:xfrm>
            <a:off x="669301" y="3938551"/>
            <a:ext cx="2648606" cy="620111"/>
          </a:xfrm>
          <a:prstGeom prst="rect">
            <a:avLst/>
          </a:prstGeom>
          <a:solidFill>
            <a:srgbClr val="FFFF99"/>
          </a:solidFill>
          <a:ln w="10795" cap="flat" cmpd="sng" algn="ctr">
            <a:solidFill>
              <a:srgbClr val="00660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defTabSz="685800">
              <a:defRPr/>
            </a:pPr>
            <a:r>
              <a:rPr lang="en-US" sz="1600" b="1" u="sng">
                <a:hlinkClick r:id="rId5"/>
              </a:rPr>
              <a:t>Click Here to Join the Brownfields Program Listserv</a:t>
            </a:r>
            <a:endParaRPr lang="en-US" sz="1600" b="1" u="sng"/>
          </a:p>
        </p:txBody>
      </p:sp>
    </p:spTree>
    <p:extLst>
      <p:ext uri="{BB962C8B-B14F-4D97-AF65-F5344CB8AC3E}">
        <p14:creationId xmlns:p14="http://schemas.microsoft.com/office/powerpoint/2010/main" val="1783824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BCAB598-B9BF-4076-A1A2-40E35480D39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75B160-8B99-472B-A989-D6205CFFCF4E}"/>
              </a:ext>
            </a:extLst>
          </p:cNvPr>
          <p:cNvSpPr>
            <a:spLocks noGrp="1"/>
          </p:cNvSpPr>
          <p:nvPr>
            <p:ph type="title"/>
          </p:nvPr>
        </p:nvSpPr>
        <p:spPr/>
        <p:txBody>
          <a:bodyPr>
            <a:normAutofit/>
          </a:bodyPr>
          <a:lstStyle/>
          <a:p>
            <a:r>
              <a:rPr lang="en-US" sz="3600" b="1">
                <a:latin typeface="Calibri"/>
                <a:cs typeface="Segoe UI Semilight"/>
              </a:rPr>
              <a:t>Questions?</a:t>
            </a:r>
            <a:endParaRPr lang="en-US" sz="3600">
              <a:latin typeface="Calibri"/>
              <a:cs typeface="Segoe UI Semilight"/>
            </a:endParaRPr>
          </a:p>
        </p:txBody>
      </p:sp>
      <p:pic>
        <p:nvPicPr>
          <p:cNvPr id="4" name="Picture 7" descr="question-mark">
            <a:extLst>
              <a:ext uri="{FF2B5EF4-FFF2-40B4-BE49-F238E27FC236}">
                <a16:creationId xmlns:a16="http://schemas.microsoft.com/office/drawing/2014/main" id="{B6E01069-F81D-4AB1-8132-C441ED907428}"/>
              </a:ext>
            </a:extLst>
          </p:cNvPr>
          <p:cNvPicPr>
            <a:picLocks noChangeAspect="1" noChangeArrowheads="1"/>
          </p:cNvPicPr>
          <p:nvPr/>
        </p:nvPicPr>
        <p:blipFill>
          <a:blip r:embed="rId3" cstate="print"/>
          <a:srcRect/>
          <a:stretch>
            <a:fillRect/>
          </a:stretch>
        </p:blipFill>
        <p:spPr bwMode="auto">
          <a:xfrm>
            <a:off x="3051968" y="1982855"/>
            <a:ext cx="3040063" cy="3200400"/>
          </a:xfrm>
          <a:prstGeom prst="rect">
            <a:avLst/>
          </a:prstGeom>
          <a:noFill/>
          <a:ln w="9525">
            <a:noFill/>
            <a:miter lim="800000"/>
            <a:headEnd/>
            <a:tailEnd/>
          </a:ln>
        </p:spPr>
      </p:pic>
      <p:sp>
        <p:nvSpPr>
          <p:cNvPr id="5" name="Slide Number Placeholder 3">
            <a:extLst>
              <a:ext uri="{FF2B5EF4-FFF2-40B4-BE49-F238E27FC236}">
                <a16:creationId xmlns:a16="http://schemas.microsoft.com/office/drawing/2014/main" id="{942412EB-36A1-CFD2-08AF-C6542F1D126B}"/>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51</a:t>
            </a:fld>
            <a:endParaRPr lang="en-US"/>
          </a:p>
        </p:txBody>
      </p:sp>
    </p:spTree>
    <p:extLst>
      <p:ext uri="{BB962C8B-B14F-4D97-AF65-F5344CB8AC3E}">
        <p14:creationId xmlns:p14="http://schemas.microsoft.com/office/powerpoint/2010/main" val="196815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E3016B7-3FF4-4386-89A4-8BE9C0422BD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E8B316-F935-45D3-99B0-6CEF57995F61}"/>
              </a:ext>
            </a:extLst>
          </p:cNvPr>
          <p:cNvSpPr>
            <a:spLocks noGrp="1"/>
          </p:cNvSpPr>
          <p:nvPr>
            <p:ph type="title"/>
          </p:nvPr>
        </p:nvSpPr>
        <p:spPr/>
        <p:txBody>
          <a:bodyPr>
            <a:normAutofit/>
          </a:bodyPr>
          <a:lstStyle/>
          <a:p>
            <a:r>
              <a:rPr lang="en-US" sz="3600" b="1">
                <a:latin typeface="Calibri"/>
                <a:cs typeface="Segoe UI Semilight"/>
              </a:rPr>
              <a:t>Grant Overview – Timeline</a:t>
            </a:r>
            <a:endParaRPr lang="en-US" sz="3600">
              <a:latin typeface="Calibri"/>
              <a:cs typeface="Segoe UI Semilight"/>
            </a:endParaRPr>
          </a:p>
        </p:txBody>
      </p:sp>
      <p:sp>
        <p:nvSpPr>
          <p:cNvPr id="8" name="Content Placeholder 7">
            <a:extLst>
              <a:ext uri="{FF2B5EF4-FFF2-40B4-BE49-F238E27FC236}">
                <a16:creationId xmlns:a16="http://schemas.microsoft.com/office/drawing/2014/main" id="{4195A094-DE9E-40A3-988F-7F8D25FAAB51}"/>
              </a:ext>
            </a:extLst>
          </p:cNvPr>
          <p:cNvSpPr>
            <a:spLocks noGrp="1"/>
          </p:cNvSpPr>
          <p:nvPr>
            <p:ph sz="half" idx="2"/>
          </p:nvPr>
        </p:nvSpPr>
        <p:spPr/>
        <p:txBody>
          <a:bodyPr vert="horz" lIns="91440" tIns="45720" rIns="91440" bIns="45720" rtlCol="0" anchor="t">
            <a:normAutofit/>
          </a:bodyPr>
          <a:lstStyle/>
          <a:p>
            <a:pPr marL="0" indent="0">
              <a:buNone/>
            </a:pPr>
            <a:r>
              <a:rPr lang="en-US" sz="2400" b="1"/>
              <a:t>Anticipated Timeline:</a:t>
            </a:r>
            <a:endParaRPr lang="en-US" sz="2400" b="1">
              <a:cs typeface="Calibri"/>
            </a:endParaRPr>
          </a:p>
          <a:p>
            <a:pPr lvl="1">
              <a:spcAft>
                <a:spcPts val="600"/>
              </a:spcAft>
            </a:pPr>
            <a:r>
              <a:rPr lang="en-US" sz="2400" b="1">
                <a:solidFill>
                  <a:srgbClr val="FF0000"/>
                </a:solidFill>
              </a:rPr>
              <a:t>November 13, 2023:</a:t>
            </a:r>
            <a:r>
              <a:rPr lang="en-US" sz="2400" b="1"/>
              <a:t> </a:t>
            </a:r>
            <a:r>
              <a:rPr lang="en-US" sz="2400"/>
              <a:t>Application submission deadline</a:t>
            </a:r>
            <a:endParaRPr lang="en-US" sz="2400">
              <a:cs typeface="Calibri"/>
            </a:endParaRPr>
          </a:p>
          <a:p>
            <a:pPr lvl="1">
              <a:spcAft>
                <a:spcPts val="600"/>
              </a:spcAft>
            </a:pPr>
            <a:r>
              <a:rPr lang="en-US" sz="2400" b="1"/>
              <a:t>February 2024: </a:t>
            </a:r>
            <a:r>
              <a:rPr lang="en-US" sz="2400"/>
              <a:t>Selection announced</a:t>
            </a:r>
            <a:endParaRPr lang="en-US" sz="2400">
              <a:cs typeface="Calibri"/>
            </a:endParaRPr>
          </a:p>
          <a:p>
            <a:pPr lvl="1">
              <a:spcAft>
                <a:spcPts val="600"/>
              </a:spcAft>
            </a:pPr>
            <a:r>
              <a:rPr lang="en-US" sz="2400" b="1"/>
              <a:t>Spring 2024: </a:t>
            </a:r>
            <a:r>
              <a:rPr lang="en-US" sz="2400"/>
              <a:t>Workplan and grant paperwork finalized</a:t>
            </a:r>
            <a:endParaRPr lang="en-US" sz="2400">
              <a:cs typeface="Calibri"/>
            </a:endParaRPr>
          </a:p>
          <a:p>
            <a:pPr lvl="1"/>
            <a:r>
              <a:rPr lang="en-US" sz="2400" b="1"/>
              <a:t>Spring 2024</a:t>
            </a:r>
            <a:r>
              <a:rPr lang="en-US" sz="2400"/>
              <a:t>: Cooperative Agreement awarded/funds become available</a:t>
            </a:r>
            <a:endParaRPr lang="en-US" sz="2400">
              <a:cs typeface="Calibri"/>
            </a:endParaRPr>
          </a:p>
          <a:p>
            <a:pPr marL="457200" lvl="1" indent="0">
              <a:buNone/>
            </a:pPr>
            <a:endParaRPr lang="en-US" sz="2000">
              <a:cs typeface="Calibri"/>
            </a:endParaRPr>
          </a:p>
          <a:p>
            <a:pPr marL="0" indent="0" algn="ctr">
              <a:buNone/>
            </a:pPr>
            <a:r>
              <a:rPr lang="en-US" sz="2400" b="1">
                <a:solidFill>
                  <a:schemeClr val="accent1"/>
                </a:solidFill>
              </a:rPr>
              <a:t>The submission due date will not change, however, </a:t>
            </a:r>
            <a:endParaRPr lang="en-US" sz="2400" b="1">
              <a:solidFill>
                <a:schemeClr val="accent1"/>
              </a:solidFill>
              <a:cs typeface="Calibri"/>
            </a:endParaRPr>
          </a:p>
          <a:p>
            <a:pPr marL="0" indent="0" algn="ctr">
              <a:buNone/>
            </a:pPr>
            <a:r>
              <a:rPr lang="en-US" sz="2400" b="1">
                <a:solidFill>
                  <a:schemeClr val="accent1"/>
                </a:solidFill>
              </a:rPr>
              <a:t>other dates listed above are subject to change.</a:t>
            </a:r>
            <a:endParaRPr lang="en-US" sz="2400" b="1">
              <a:solidFill>
                <a:schemeClr val="accent1"/>
              </a:solidFill>
              <a:cs typeface="Calibri"/>
            </a:endParaRPr>
          </a:p>
          <a:p>
            <a:endParaRPr lang="en-US"/>
          </a:p>
        </p:txBody>
      </p:sp>
      <p:sp>
        <p:nvSpPr>
          <p:cNvPr id="4" name="Slide Number Placeholder 3">
            <a:extLst>
              <a:ext uri="{FF2B5EF4-FFF2-40B4-BE49-F238E27FC236}">
                <a16:creationId xmlns:a16="http://schemas.microsoft.com/office/drawing/2014/main" id="{BD0FB81F-34E3-C626-C5B4-A4AD19F26693}"/>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6</a:t>
            </a:fld>
            <a:endParaRPr lang="en-US"/>
          </a:p>
        </p:txBody>
      </p:sp>
    </p:spTree>
    <p:extLst>
      <p:ext uri="{BB962C8B-B14F-4D97-AF65-F5344CB8AC3E}">
        <p14:creationId xmlns:p14="http://schemas.microsoft.com/office/powerpoint/2010/main" val="33693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D395-E13F-0784-A77C-459D22D8663E}"/>
              </a:ext>
            </a:extLst>
          </p:cNvPr>
          <p:cNvSpPr>
            <a:spLocks noGrp="1"/>
          </p:cNvSpPr>
          <p:nvPr>
            <p:ph type="title"/>
          </p:nvPr>
        </p:nvSpPr>
        <p:spPr>
          <a:xfrm>
            <a:off x="628650" y="673598"/>
            <a:ext cx="7886700" cy="879780"/>
          </a:xfrm>
        </p:spPr>
        <p:txBody>
          <a:bodyPr>
            <a:normAutofit fontScale="90000"/>
          </a:bodyPr>
          <a:lstStyle/>
          <a:p>
            <a:r>
              <a:rPr lang="en-US" sz="3600" b="1">
                <a:latin typeface="+mn-lt"/>
                <a:cs typeface="Segoe UI Semilight"/>
              </a:rPr>
              <a:t>Background</a:t>
            </a:r>
            <a:br>
              <a:rPr lang="en-US" sz="3600" b="1">
                <a:latin typeface="+mn-lt"/>
                <a:cs typeface="Segoe UI Semilight"/>
              </a:rPr>
            </a:br>
            <a:r>
              <a:rPr lang="en-US" sz="3600">
                <a:latin typeface="+mn-lt"/>
                <a:cs typeface="Segoe UI Semilight"/>
              </a:rPr>
              <a:t>Goals</a:t>
            </a:r>
            <a:endParaRPr lang="en-US" sz="3600">
              <a:latin typeface="+mn-lt"/>
            </a:endParaRPr>
          </a:p>
        </p:txBody>
      </p:sp>
      <p:sp>
        <p:nvSpPr>
          <p:cNvPr id="3" name="Content Placeholder 2">
            <a:extLst>
              <a:ext uri="{FF2B5EF4-FFF2-40B4-BE49-F238E27FC236}">
                <a16:creationId xmlns:a16="http://schemas.microsoft.com/office/drawing/2014/main" id="{5EE81534-9168-D776-C7E9-791E8CF1395F}"/>
              </a:ext>
            </a:extLst>
          </p:cNvPr>
          <p:cNvSpPr>
            <a:spLocks noGrp="1"/>
          </p:cNvSpPr>
          <p:nvPr>
            <p:ph sz="half" idx="2"/>
          </p:nvPr>
        </p:nvSpPr>
        <p:spPr>
          <a:xfrm>
            <a:off x="628648" y="1672676"/>
            <a:ext cx="7886702" cy="4782452"/>
          </a:xfrm>
        </p:spPr>
        <p:txBody>
          <a:bodyPr vert="horz" lIns="91440" tIns="45720" rIns="91440" bIns="45720" rtlCol="0" anchor="t">
            <a:normAutofit/>
          </a:bodyPr>
          <a:lstStyle/>
          <a:p>
            <a:pPr marL="0" indent="0">
              <a:buNone/>
            </a:pPr>
            <a:r>
              <a:rPr lang="en-US" sz="2200">
                <a:ea typeface="+mn-lt"/>
                <a:cs typeface="+mn-lt"/>
              </a:rPr>
              <a:t>Provide nationwide technical assistance to: </a:t>
            </a:r>
          </a:p>
          <a:p>
            <a:pPr marL="687388" indent="-404813">
              <a:buFont typeface="Wingdings" panose="05000000000000000000" pitchFamily="2" charset="2"/>
              <a:buChar char="Ø"/>
            </a:pPr>
            <a:r>
              <a:rPr lang="en-US" sz="2200">
                <a:ea typeface="+mn-lt"/>
                <a:cs typeface="+mn-lt"/>
              </a:rPr>
              <a:t>Federally recognized Indian Tribes, </a:t>
            </a:r>
          </a:p>
          <a:p>
            <a:pPr marL="687388" indent="-404813">
              <a:buFont typeface="Wingdings" panose="05000000000000000000" pitchFamily="2" charset="2"/>
              <a:buChar char="Ø"/>
            </a:pPr>
            <a:r>
              <a:rPr lang="en-US" sz="2200">
                <a:ea typeface="+mn-lt"/>
                <a:cs typeface="+mn-lt"/>
              </a:rPr>
              <a:t>Alaska Native Villages, </a:t>
            </a:r>
          </a:p>
          <a:p>
            <a:pPr marL="687388" indent="-404813">
              <a:buFont typeface="Wingdings" panose="05000000000000000000" pitchFamily="2" charset="2"/>
              <a:buChar char="Ø"/>
            </a:pPr>
            <a:r>
              <a:rPr lang="en-US" sz="2200">
                <a:ea typeface="+mn-lt"/>
                <a:cs typeface="+mn-lt"/>
              </a:rPr>
              <a:t>Alaska Native Regional Corporations, </a:t>
            </a:r>
          </a:p>
          <a:p>
            <a:pPr marL="687388" indent="-404813">
              <a:buFont typeface="Wingdings" panose="05000000000000000000" pitchFamily="2" charset="2"/>
              <a:buChar char="Ø"/>
            </a:pPr>
            <a:r>
              <a:rPr lang="en-US" sz="2200">
                <a:ea typeface="+mn-lt"/>
                <a:cs typeface="+mn-lt"/>
              </a:rPr>
              <a:t>Alaska Native Village Corporations, </a:t>
            </a:r>
          </a:p>
          <a:p>
            <a:pPr marL="687388" indent="-404813">
              <a:buFont typeface="Wingdings" panose="05000000000000000000" pitchFamily="2" charset="2"/>
              <a:buChar char="Ø"/>
            </a:pPr>
            <a:r>
              <a:rPr lang="en-US" sz="2200">
                <a:ea typeface="+mn-lt"/>
                <a:cs typeface="+mn-lt"/>
              </a:rPr>
              <a:t>the Metlakatla Indian community, and </a:t>
            </a:r>
          </a:p>
          <a:p>
            <a:pPr marL="687388" indent="-404813">
              <a:buFont typeface="Wingdings" panose="05000000000000000000" pitchFamily="2" charset="2"/>
              <a:buChar char="Ø"/>
            </a:pPr>
            <a:r>
              <a:rPr lang="en-US" sz="2200">
                <a:ea typeface="+mn-lt"/>
                <a:cs typeface="+mn-lt"/>
              </a:rPr>
              <a:t>Intertribal Consortia. </a:t>
            </a:r>
            <a:endParaRPr lang="en-US" sz="2200">
              <a:latin typeface="Calibri"/>
              <a:ea typeface="+mn-lt"/>
              <a:cs typeface="Times New Roman"/>
            </a:endParaRPr>
          </a:p>
          <a:p>
            <a:pPr marL="0" indent="0">
              <a:buNone/>
            </a:pPr>
            <a:endParaRPr lang="en-US" sz="2400">
              <a:ea typeface="+mn-lt"/>
              <a:cs typeface="+mn-lt"/>
            </a:endParaRPr>
          </a:p>
          <a:p>
            <a:endParaRPr lang="en-US">
              <a:cs typeface="Calibri"/>
            </a:endParaRPr>
          </a:p>
        </p:txBody>
      </p:sp>
      <p:sp>
        <p:nvSpPr>
          <p:cNvPr id="4" name="Slide Number Placeholder 3">
            <a:extLst>
              <a:ext uri="{FF2B5EF4-FFF2-40B4-BE49-F238E27FC236}">
                <a16:creationId xmlns:a16="http://schemas.microsoft.com/office/drawing/2014/main" id="{CF3DFCF9-2192-A325-0A6C-D84FF5042787}"/>
              </a:ext>
            </a:extLst>
          </p:cNvPr>
          <p:cNvSpPr>
            <a:spLocks noGrp="1"/>
          </p:cNvSpPr>
          <p:nvPr>
            <p:ph type="sldNum" sz="quarter" idx="12"/>
          </p:nvPr>
        </p:nvSpPr>
        <p:spPr/>
        <p:txBody>
          <a:bodyPr/>
          <a:lstStyle/>
          <a:p>
            <a:fld id="{F7B8E44F-5FCC-43FC-B1C2-BC3C7DFA8195}" type="slidenum">
              <a:rPr lang="en-US" smtClean="0"/>
              <a:t>7</a:t>
            </a:fld>
            <a:endParaRPr lang="en-US"/>
          </a:p>
        </p:txBody>
      </p:sp>
      <p:sp>
        <p:nvSpPr>
          <p:cNvPr id="6" name="TextBox 5">
            <a:extLst>
              <a:ext uri="{FF2B5EF4-FFF2-40B4-BE49-F238E27FC236}">
                <a16:creationId xmlns:a16="http://schemas.microsoft.com/office/drawing/2014/main" id="{F6135008-D7D5-95C3-1AF8-FB8F2EB80DD6}"/>
              </a:ext>
            </a:extLst>
          </p:cNvPr>
          <p:cNvSpPr txBox="1"/>
          <p:nvPr/>
        </p:nvSpPr>
        <p:spPr>
          <a:xfrm>
            <a:off x="721263" y="4523276"/>
            <a:ext cx="7701472" cy="1477328"/>
          </a:xfrm>
          <a:prstGeom prst="rect">
            <a:avLst/>
          </a:prstGeom>
          <a:solidFill>
            <a:schemeClr val="accent1">
              <a:lumMod val="40000"/>
              <a:lumOff val="60000"/>
            </a:schemeClr>
          </a:solidFill>
          <a:scene3d>
            <a:camera prst="orthographicFront"/>
            <a:lightRig rig="threePt" dir="t"/>
          </a:scene3d>
          <a:sp3d>
            <a:bevelT/>
          </a:sp3d>
        </p:spPr>
        <p:txBody>
          <a:bodyPr wrap="square" lIns="91440" tIns="45720" rIns="91440" bIns="45720" rtlCol="0" anchor="t">
            <a:spAutoFit/>
          </a:bodyPr>
          <a:lstStyle/>
          <a:p>
            <a:pPr>
              <a:lnSpc>
                <a:spcPct val="90000"/>
              </a:lnSpc>
              <a:spcBef>
                <a:spcPts val="750"/>
              </a:spcBef>
            </a:pPr>
            <a:r>
              <a:rPr lang="en-US" sz="2000">
                <a:latin typeface="Calibri"/>
                <a:ea typeface="Times New Roman" panose="02020603050405020304" pitchFamily="18" charset="0"/>
                <a:cs typeface="Calibri"/>
              </a:rPr>
              <a:t>Note: There are currently 574 Federally Recognized </a:t>
            </a:r>
            <a:r>
              <a:rPr lang="en-US" sz="2000">
                <a:effectLst/>
                <a:latin typeface="Calibri"/>
                <a:ea typeface="Times New Roman" panose="02020603050405020304" pitchFamily="18" charset="0"/>
                <a:cs typeface="Calibri"/>
              </a:rPr>
              <a:t>Tribes</a:t>
            </a:r>
            <a:r>
              <a:rPr lang="en-US" sz="2000">
                <a:latin typeface="Calibri"/>
                <a:ea typeface="Times New Roman" panose="02020603050405020304" pitchFamily="18" charset="0"/>
                <a:cs typeface="Calibri"/>
              </a:rPr>
              <a:t>, </a:t>
            </a:r>
            <a:r>
              <a:rPr lang="en-US" sz="2000">
                <a:effectLst/>
                <a:latin typeface="Calibri"/>
                <a:ea typeface="Times New Roman" panose="02020603050405020304" pitchFamily="18" charset="0"/>
                <a:cs typeface="Calibri"/>
              </a:rPr>
              <a:t>and </a:t>
            </a:r>
            <a:r>
              <a:rPr lang="en-US" sz="2000">
                <a:latin typeface="Calibri"/>
                <a:ea typeface="Times New Roman" panose="02020603050405020304" pitchFamily="18" charset="0"/>
                <a:cs typeface="Calibri"/>
              </a:rPr>
              <a:t>there are many names that these sovereign nations use </a:t>
            </a:r>
            <a:r>
              <a:rPr lang="en-US" sz="2000">
                <a:effectLst/>
                <a:latin typeface="Calibri"/>
                <a:ea typeface="Times New Roman" panose="02020603050405020304" pitchFamily="18" charset="0"/>
                <a:cs typeface="Calibri"/>
              </a:rPr>
              <a:t>to </a:t>
            </a:r>
            <a:r>
              <a:rPr lang="en-US" sz="2000">
                <a:latin typeface="Calibri"/>
                <a:ea typeface="Times New Roman" panose="02020603050405020304" pitchFamily="18" charset="0"/>
                <a:cs typeface="Calibri"/>
              </a:rPr>
              <a:t>describe their culture</a:t>
            </a:r>
            <a:r>
              <a:rPr lang="en-US" sz="2000">
                <a:effectLst/>
                <a:latin typeface="Calibri"/>
                <a:ea typeface="Times New Roman" panose="02020603050405020304" pitchFamily="18" charset="0"/>
                <a:cs typeface="Calibri"/>
              </a:rPr>
              <a:t>, </a:t>
            </a:r>
            <a:r>
              <a:rPr lang="en-US" sz="2000">
                <a:latin typeface="Calibri"/>
                <a:ea typeface="Times New Roman" panose="02020603050405020304" pitchFamily="18" charset="0"/>
                <a:cs typeface="Calibri"/>
              </a:rPr>
              <a:t>history</a:t>
            </a:r>
            <a:r>
              <a:rPr lang="en-US" sz="2000">
                <a:effectLst/>
                <a:latin typeface="Calibri"/>
                <a:ea typeface="Times New Roman" panose="02020603050405020304" pitchFamily="18" charset="0"/>
                <a:cs typeface="Calibri"/>
              </a:rPr>
              <a:t>, and </a:t>
            </a:r>
            <a:r>
              <a:rPr lang="en-US" sz="2000">
                <a:latin typeface="Calibri"/>
                <a:ea typeface="Times New Roman" panose="02020603050405020304" pitchFamily="18" charset="0"/>
                <a:cs typeface="Calibri"/>
              </a:rPr>
              <a:t>geography, including Tribe, Village, Nation, Band, </a:t>
            </a:r>
            <a:r>
              <a:rPr lang="en-US" sz="2000">
                <a:effectLst/>
                <a:latin typeface="Calibri"/>
                <a:ea typeface="Times New Roman" panose="02020603050405020304" pitchFamily="18" charset="0"/>
                <a:cs typeface="Calibri"/>
              </a:rPr>
              <a:t>and </a:t>
            </a:r>
            <a:r>
              <a:rPr lang="en-US" sz="2000">
                <a:latin typeface="Calibri"/>
                <a:ea typeface="Times New Roman" panose="02020603050405020304" pitchFamily="18" charset="0"/>
                <a:cs typeface="Calibri"/>
              </a:rPr>
              <a:t>Pueblo. For the purpose of this webinar, the EPA </a:t>
            </a:r>
            <a:r>
              <a:rPr lang="en-US" sz="2000">
                <a:effectLst/>
                <a:latin typeface="Calibri"/>
                <a:ea typeface="Times New Roman" panose="02020603050405020304" pitchFamily="18" charset="0"/>
                <a:cs typeface="Calibri"/>
              </a:rPr>
              <a:t>Brownfields </a:t>
            </a:r>
            <a:r>
              <a:rPr lang="en-US" sz="2000">
                <a:latin typeface="Calibri"/>
                <a:ea typeface="Times New Roman" panose="02020603050405020304" pitchFamily="18" charset="0"/>
                <a:cs typeface="Calibri"/>
              </a:rPr>
              <a:t>Program uses “Tribe” </a:t>
            </a:r>
            <a:r>
              <a:rPr lang="en-US" sz="2000">
                <a:effectLst/>
                <a:latin typeface="Calibri"/>
                <a:ea typeface="Times New Roman" panose="02020603050405020304" pitchFamily="18" charset="0"/>
                <a:cs typeface="Calibri"/>
              </a:rPr>
              <a:t>and</a:t>
            </a:r>
            <a:r>
              <a:rPr lang="en-US" sz="2000">
                <a:latin typeface="Calibri"/>
                <a:ea typeface="Times New Roman" panose="02020603050405020304" pitchFamily="18" charset="0"/>
                <a:cs typeface="Calibri"/>
              </a:rPr>
              <a:t> “</a:t>
            </a:r>
            <a:r>
              <a:rPr lang="en-US" sz="2000">
                <a:effectLst/>
                <a:latin typeface="Calibri"/>
                <a:ea typeface="Times New Roman" panose="02020603050405020304" pitchFamily="18" charset="0"/>
                <a:cs typeface="Calibri"/>
              </a:rPr>
              <a:t>Tribal </a:t>
            </a:r>
            <a:r>
              <a:rPr lang="en-US" sz="2000">
                <a:latin typeface="Calibri"/>
                <a:ea typeface="Times New Roman" panose="02020603050405020304" pitchFamily="18" charset="0"/>
                <a:cs typeface="Calibri"/>
              </a:rPr>
              <a:t>Nation” as all-encompassing terms.</a:t>
            </a:r>
            <a:endParaRPr lang="en-US" sz="2000"/>
          </a:p>
        </p:txBody>
      </p:sp>
    </p:spTree>
    <p:extLst>
      <p:ext uri="{BB962C8B-B14F-4D97-AF65-F5344CB8AC3E}">
        <p14:creationId xmlns:p14="http://schemas.microsoft.com/office/powerpoint/2010/main" val="386954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D395-E13F-0784-A77C-459D22D8663E}"/>
              </a:ext>
            </a:extLst>
          </p:cNvPr>
          <p:cNvSpPr>
            <a:spLocks noGrp="1"/>
          </p:cNvSpPr>
          <p:nvPr>
            <p:ph type="title"/>
          </p:nvPr>
        </p:nvSpPr>
        <p:spPr>
          <a:xfrm>
            <a:off x="628650" y="673598"/>
            <a:ext cx="7886700" cy="607737"/>
          </a:xfrm>
        </p:spPr>
        <p:txBody>
          <a:bodyPr>
            <a:normAutofit fontScale="90000"/>
          </a:bodyPr>
          <a:lstStyle/>
          <a:p>
            <a:r>
              <a:rPr lang="en-US" sz="3600" b="1">
                <a:latin typeface="+mn-lt"/>
                <a:cs typeface="Segoe UI Semilight"/>
              </a:rPr>
              <a:t>Background</a:t>
            </a:r>
            <a:br>
              <a:rPr lang="en-US" sz="3600" b="1">
                <a:latin typeface="+mn-lt"/>
                <a:cs typeface="Segoe UI Semilight"/>
              </a:rPr>
            </a:br>
            <a:r>
              <a:rPr lang="en-US" sz="3600">
                <a:latin typeface="+mn-lt"/>
                <a:cs typeface="Segoe UI Semilight"/>
              </a:rPr>
              <a:t>Goals Continued</a:t>
            </a:r>
            <a:endParaRPr lang="en-US" sz="3600">
              <a:latin typeface="+mn-lt"/>
            </a:endParaRPr>
          </a:p>
        </p:txBody>
      </p:sp>
      <p:sp>
        <p:nvSpPr>
          <p:cNvPr id="3" name="Content Placeholder 2">
            <a:extLst>
              <a:ext uri="{FF2B5EF4-FFF2-40B4-BE49-F238E27FC236}">
                <a16:creationId xmlns:a16="http://schemas.microsoft.com/office/drawing/2014/main" id="{5EE81534-9168-D776-C7E9-791E8CF1395F}"/>
              </a:ext>
            </a:extLst>
          </p:cNvPr>
          <p:cNvSpPr>
            <a:spLocks noGrp="1"/>
          </p:cNvSpPr>
          <p:nvPr>
            <p:ph sz="half" idx="2"/>
          </p:nvPr>
        </p:nvSpPr>
        <p:spPr>
          <a:xfrm>
            <a:off x="849665" y="1493942"/>
            <a:ext cx="7665685" cy="4961186"/>
          </a:xfrm>
        </p:spPr>
        <p:txBody>
          <a:bodyPr vert="horz" lIns="91440" tIns="45720" rIns="91440" bIns="45720" rtlCol="0" anchor="t">
            <a:normAutofit/>
          </a:bodyPr>
          <a:lstStyle/>
          <a:p>
            <a:pPr marL="0" indent="0" defTabSz="1003300">
              <a:buNone/>
            </a:pPr>
            <a:r>
              <a:rPr lang="en-US" sz="2000">
                <a:ea typeface="+mn-lt"/>
                <a:cs typeface="+mn-lt"/>
              </a:rPr>
              <a:t>To increase the capacity of Tribal Nations and Entities to build sustainable brownfield programs and manage successful brownfields reuse in the following areas:</a:t>
            </a:r>
            <a:endParaRPr lang="en-US" sz="2000"/>
          </a:p>
          <a:p>
            <a:r>
              <a:rPr lang="en-US" sz="2000">
                <a:ea typeface="+mn-lt"/>
                <a:cs typeface="+mn-lt"/>
              </a:rPr>
              <a:t>Build partnerships to support reuse of Tribal lands (e.g., housing, recreation, finance, etc.);</a:t>
            </a:r>
          </a:p>
          <a:p>
            <a:r>
              <a:rPr lang="en-US" sz="2000">
                <a:ea typeface="+mn-lt"/>
                <a:cs typeface="+mn-lt"/>
              </a:rPr>
              <a:t>Build Tribal expertise for safely reusing brownfield sites through outreach, training and coaching;</a:t>
            </a:r>
          </a:p>
          <a:p>
            <a:r>
              <a:rPr lang="en-US" sz="2000">
                <a:ea typeface="+mn-lt"/>
                <a:cs typeface="+mn-lt"/>
              </a:rPr>
              <a:t>Connect Tribal members with experienced Tribal environmental response professionals who have experience in brownfields assessment, cleanup and reuse; </a:t>
            </a:r>
            <a:endParaRPr lang="en-US" sz="2000"/>
          </a:p>
          <a:p>
            <a:r>
              <a:rPr lang="en-US" sz="2000">
                <a:ea typeface="+mn-lt"/>
                <a:cs typeface="+mn-lt"/>
              </a:rPr>
              <a:t>Facilitate meetings between Tribal members, developers, lenders, and others involved in the cleanup and reuse of brownfield properties; and</a:t>
            </a:r>
          </a:p>
          <a:p>
            <a:r>
              <a:rPr lang="en-US" sz="2000">
                <a:ea typeface="+mn-lt"/>
                <a:cs typeface="+mn-lt"/>
              </a:rPr>
              <a:t>Facilitate brownfield reuse efforts by supporting Tribal community and other stakeholder involvement activities including development of fact sheets and other outreach materials.</a:t>
            </a:r>
          </a:p>
          <a:p>
            <a:pPr lvl="1"/>
            <a:endParaRPr lang="en-US" sz="2400">
              <a:cs typeface="Calibri"/>
            </a:endParaRPr>
          </a:p>
        </p:txBody>
      </p:sp>
      <p:sp>
        <p:nvSpPr>
          <p:cNvPr id="4" name="Slide Number Placeholder 3">
            <a:extLst>
              <a:ext uri="{FF2B5EF4-FFF2-40B4-BE49-F238E27FC236}">
                <a16:creationId xmlns:a16="http://schemas.microsoft.com/office/drawing/2014/main" id="{CF3DFCF9-2192-A325-0A6C-D84FF5042787}"/>
              </a:ext>
            </a:extLst>
          </p:cNvPr>
          <p:cNvSpPr>
            <a:spLocks noGrp="1"/>
          </p:cNvSpPr>
          <p:nvPr>
            <p:ph type="sldNum" sz="quarter" idx="12"/>
          </p:nvPr>
        </p:nvSpPr>
        <p:spPr/>
        <p:txBody>
          <a:bodyPr/>
          <a:lstStyle/>
          <a:p>
            <a:fld id="{F7B8E44F-5FCC-43FC-B1C2-BC3C7DFA8195}" type="slidenum">
              <a:rPr lang="en-US" smtClean="0"/>
              <a:t>8</a:t>
            </a:fld>
            <a:endParaRPr lang="en-US"/>
          </a:p>
        </p:txBody>
      </p:sp>
    </p:spTree>
    <p:extLst>
      <p:ext uri="{BB962C8B-B14F-4D97-AF65-F5344CB8AC3E}">
        <p14:creationId xmlns:p14="http://schemas.microsoft.com/office/powerpoint/2010/main" val="317437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D51ED58-9302-4545-9229-9B82298601E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894BCF4-96E4-4D2E-BF9C-2D176D39E686}"/>
              </a:ext>
            </a:extLst>
          </p:cNvPr>
          <p:cNvSpPr>
            <a:spLocks noGrp="1"/>
          </p:cNvSpPr>
          <p:nvPr>
            <p:ph type="title"/>
          </p:nvPr>
        </p:nvSpPr>
        <p:spPr>
          <a:xfrm>
            <a:off x="527049" y="0"/>
            <a:ext cx="7999848" cy="1983035"/>
          </a:xfrm>
        </p:spPr>
        <p:txBody>
          <a:bodyPr>
            <a:noAutofit/>
          </a:bodyPr>
          <a:lstStyle/>
          <a:p>
            <a:pPr marL="342900" indent="-342900">
              <a:spcBef>
                <a:spcPts val="0"/>
              </a:spcBef>
            </a:pPr>
            <a:r>
              <a:rPr lang="en-US" sz="3600" b="1">
                <a:latin typeface="Calibri"/>
                <a:cs typeface="Segoe UI Semilight"/>
              </a:rPr>
              <a:t>Overview of the Grant</a:t>
            </a:r>
            <a:br>
              <a:rPr lang="en-US" sz="3600" b="1">
                <a:latin typeface="Calibri"/>
                <a:cs typeface="Segoe UI Semilight"/>
              </a:rPr>
            </a:br>
            <a:r>
              <a:rPr lang="en-US" sz="3600" err="1">
                <a:latin typeface="Calibri"/>
                <a:cs typeface="Segoe UI Semilight"/>
              </a:rPr>
              <a:t>Grant</a:t>
            </a:r>
            <a:r>
              <a:rPr lang="en-US" sz="3600">
                <a:latin typeface="Calibri"/>
                <a:cs typeface="Segoe UI Semilight"/>
              </a:rPr>
              <a:t> Details</a:t>
            </a:r>
            <a:endParaRPr lang="en-US"/>
          </a:p>
        </p:txBody>
      </p:sp>
      <p:sp>
        <p:nvSpPr>
          <p:cNvPr id="4" name="Slide Number Placeholder 3">
            <a:extLst>
              <a:ext uri="{FF2B5EF4-FFF2-40B4-BE49-F238E27FC236}">
                <a16:creationId xmlns:a16="http://schemas.microsoft.com/office/drawing/2014/main" id="{0D7EA14B-E725-8477-957B-345780BD7E73}"/>
              </a:ext>
            </a:extLst>
          </p:cNvPr>
          <p:cNvSpPr>
            <a:spLocks noGrp="1"/>
          </p:cNvSpPr>
          <p:nvPr>
            <p:ph type="sldNum" sz="quarter" idx="12"/>
          </p:nvPr>
        </p:nvSpPr>
        <p:spPr>
          <a:xfrm>
            <a:off x="5250202" y="6272566"/>
            <a:ext cx="2057400" cy="365125"/>
          </a:xfrm>
        </p:spPr>
        <p:txBody>
          <a:bodyPr/>
          <a:lstStyle/>
          <a:p>
            <a:fld id="{F7B8E44F-5FCC-43FC-B1C2-BC3C7DFA8195}" type="slidenum">
              <a:rPr lang="en-US" smtClean="0"/>
              <a:t>9</a:t>
            </a:fld>
            <a:endParaRPr lang="en-US"/>
          </a:p>
        </p:txBody>
      </p:sp>
      <p:sp>
        <p:nvSpPr>
          <p:cNvPr id="3" name="TextBox 2">
            <a:extLst>
              <a:ext uri="{FF2B5EF4-FFF2-40B4-BE49-F238E27FC236}">
                <a16:creationId xmlns:a16="http://schemas.microsoft.com/office/drawing/2014/main" id="{EEF15CAA-1A62-2297-7DDE-160D42A3DB63}"/>
              </a:ext>
            </a:extLst>
          </p:cNvPr>
          <p:cNvSpPr txBox="1"/>
          <p:nvPr/>
        </p:nvSpPr>
        <p:spPr>
          <a:xfrm>
            <a:off x="914400" y="1894901"/>
            <a:ext cx="7447402" cy="2893100"/>
          </a:xfrm>
          <a:prstGeom prst="rect">
            <a:avLst/>
          </a:prstGeom>
          <a:noFill/>
        </p:spPr>
        <p:txBody>
          <a:bodyPr wrap="square" rtlCol="0">
            <a:spAutoFit/>
          </a:bodyPr>
          <a:lstStyle/>
          <a:p>
            <a:pPr marL="457200" indent="-457200">
              <a:lnSpc>
                <a:spcPct val="150000"/>
              </a:lnSpc>
              <a:spcBef>
                <a:spcPts val="750"/>
              </a:spcBef>
              <a:buFont typeface="Arial" panose="020B0604020202020204" pitchFamily="34" charset="0"/>
              <a:buChar char="•"/>
            </a:pPr>
            <a:r>
              <a:rPr lang="en-US" sz="2400" b="1" i="1">
                <a:ea typeface="Times New Roman" panose="02020603050405020304" pitchFamily="18" charset="0"/>
                <a:cs typeface="Calibri"/>
              </a:rPr>
              <a:t>Funding: </a:t>
            </a:r>
            <a:r>
              <a:rPr lang="en-US" sz="2400" i="1">
                <a:ea typeface="Times New Roman" panose="02020603050405020304" pitchFamily="18" charset="0"/>
                <a:cs typeface="Calibri"/>
              </a:rPr>
              <a:t>up </a:t>
            </a:r>
            <a:r>
              <a:rPr lang="en-US" sz="2400" i="1">
                <a:effectLst/>
                <a:ea typeface="Times New Roman" panose="02020603050405020304" pitchFamily="18" charset="0"/>
                <a:cs typeface="Calibri"/>
              </a:rPr>
              <a:t>to </a:t>
            </a:r>
            <a:r>
              <a:rPr lang="en-US" sz="2400" i="1">
                <a:ea typeface="Times New Roman" panose="02020603050405020304" pitchFamily="18" charset="0"/>
                <a:cs typeface="Calibri"/>
              </a:rPr>
              <a:t>$4,000,000 </a:t>
            </a:r>
            <a:endParaRPr lang="en-US" sz="2400">
              <a:ea typeface="+mn-lt"/>
              <a:cs typeface="+mn-lt"/>
            </a:endParaRPr>
          </a:p>
          <a:p>
            <a:pPr marL="457200" indent="-457200">
              <a:lnSpc>
                <a:spcPct val="150000"/>
              </a:lnSpc>
              <a:spcBef>
                <a:spcPts val="750"/>
              </a:spcBef>
              <a:buFont typeface="Arial" panose="020B0604020202020204" pitchFamily="34" charset="0"/>
              <a:buChar char="•"/>
            </a:pPr>
            <a:r>
              <a:rPr lang="en-US" sz="2400" b="1" i="1">
                <a:ea typeface="Times New Roman" panose="02020603050405020304" pitchFamily="18" charset="0"/>
                <a:cs typeface="Calibri"/>
              </a:rPr>
              <a:t>Period of Performance: </a:t>
            </a:r>
            <a:r>
              <a:rPr lang="en-US" sz="2400" i="1">
                <a:ea typeface="Times New Roman" panose="02020603050405020304" pitchFamily="18" charset="0"/>
                <a:cs typeface="Calibri"/>
              </a:rPr>
              <a:t>5-year period of performance</a:t>
            </a:r>
            <a:endParaRPr lang="en-US" sz="2400">
              <a:ea typeface="+mn-lt"/>
              <a:cs typeface="+mn-lt"/>
            </a:endParaRPr>
          </a:p>
          <a:p>
            <a:pPr marL="457200" indent="-457200">
              <a:lnSpc>
                <a:spcPct val="150000"/>
              </a:lnSpc>
              <a:spcBef>
                <a:spcPts val="750"/>
              </a:spcBef>
              <a:buFont typeface="Arial" panose="020B0604020202020204" pitchFamily="34" charset="0"/>
              <a:buChar char="•"/>
            </a:pPr>
            <a:r>
              <a:rPr lang="en-US" sz="2400" b="1" i="1">
                <a:ea typeface="+mn-lt"/>
                <a:cs typeface="+mn-lt"/>
              </a:rPr>
              <a:t>Awards</a:t>
            </a:r>
            <a:r>
              <a:rPr lang="en-US" sz="2400" b="1" i="1">
                <a:ea typeface="Times New Roman" panose="02020603050405020304" pitchFamily="18" charset="0"/>
                <a:cs typeface="Calibri"/>
              </a:rPr>
              <a:t>:</a:t>
            </a:r>
            <a:r>
              <a:rPr lang="en-US" sz="2400" i="1">
                <a:ea typeface="Times New Roman" panose="02020603050405020304" pitchFamily="18" charset="0"/>
                <a:cs typeface="Calibri"/>
              </a:rPr>
              <a:t> 1</a:t>
            </a:r>
            <a:endParaRPr lang="en-US" sz="2400">
              <a:ea typeface="+mn-lt"/>
              <a:cs typeface="+mn-lt"/>
            </a:endParaRPr>
          </a:p>
          <a:p>
            <a:pPr marL="457200" indent="-457200">
              <a:lnSpc>
                <a:spcPct val="150000"/>
              </a:lnSpc>
              <a:spcBef>
                <a:spcPts val="750"/>
              </a:spcBef>
              <a:buFont typeface="Arial" panose="020B0604020202020204" pitchFamily="34" charset="0"/>
              <a:buChar char="•"/>
            </a:pPr>
            <a:r>
              <a:rPr lang="en-US" sz="2400" b="1" i="1">
                <a:ea typeface="+mn-lt"/>
                <a:cs typeface="+mn-lt"/>
              </a:rPr>
              <a:t>Type of Award: </a:t>
            </a:r>
            <a:r>
              <a:rPr lang="en-US" sz="2400" i="1">
                <a:ea typeface="+mn-lt"/>
                <a:cs typeface="+mn-lt"/>
              </a:rPr>
              <a:t>Cooperative Agreement </a:t>
            </a:r>
            <a:endParaRPr lang="en-US" sz="2400">
              <a:effectLst/>
              <a:ea typeface="+mn-lt"/>
              <a:cs typeface="+mn-lt"/>
            </a:endParaRPr>
          </a:p>
          <a:p>
            <a:endParaRPr lang="en-US"/>
          </a:p>
        </p:txBody>
      </p:sp>
    </p:spTree>
    <p:extLst>
      <p:ext uri="{BB962C8B-B14F-4D97-AF65-F5344CB8AC3E}">
        <p14:creationId xmlns:p14="http://schemas.microsoft.com/office/powerpoint/2010/main" val="269956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2019-11-20T21:04:52+00:00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_ip_UnifiedCompliancePolicyUIAction xmlns="http://schemas.microsoft.com/sharepoint/v3" xsi:nil="true"/>
    <_ip_UnifiedCompliancePolicyProperties xmlns="http://schemas.microsoft.com/sharepoint/v3" xsi:nil="true"/>
    <SharedWithUsers xmlns="4a53b34c-a9c4-438d-b196-3472b46531c4">
      <UserInfo>
        <DisplayName>Shepherd, Channing</DisplayName>
        <AccountId>12580</AccountId>
        <AccountType/>
      </UserInfo>
      <UserInfo>
        <DisplayName>Barnes, Christina</DisplayName>
        <AccountId>16277</AccountId>
        <AccountType/>
      </UserInfo>
      <UserInfo>
        <DisplayName>Salinas, Elyse</DisplayName>
        <AccountId>8025</AccountId>
        <AccountType/>
      </UserInfo>
      <UserInfo>
        <DisplayName>Wireman, Nicole</DisplayName>
        <AccountId>13954</AccountId>
        <AccountType/>
      </UserInfo>
      <UserInfo>
        <DisplayName>Wosje, Matthew</DisplayName>
        <AccountId>16323</AccountId>
        <AccountType/>
      </UserInfo>
    </SharedWithUsers>
    <lcf76f155ced4ddcb4097134ff3c332f xmlns="a091d5e1-1cba-4450-a442-184f4e177768">
      <Terms xmlns="http://schemas.microsoft.com/office/infopath/2007/PartnerControls"/>
    </lcf76f155ced4ddcb4097134ff3c332f>
    <MediaLengthInSeconds xmlns="a091d5e1-1cba-4450-a442-184f4e177768" xsi:nil="true"/>
  </documentManagement>
</p:properties>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mso-contentType ?>
<SharedContentType xmlns="Microsoft.SharePoint.Taxonomy.ContentTypeSync" SourceId="29f62856-1543-49d4-a736-4569d363f533" ContentTypeId="0x0101" PreviousValue="false"/>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365877132341EB48A6EA73DEDA3C6D9B" ma:contentTypeVersion="43" ma:contentTypeDescription="Create a new document." ma:contentTypeScope="" ma:versionID="1c98d1997feb6218ecc8e99463e074aa">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4a53b34c-a9c4-438d-b196-3472b46531c4" xmlns:ns6="a091d5e1-1cba-4450-a442-184f4e177768" targetNamespace="http://schemas.microsoft.com/office/2006/metadata/properties" ma:root="true" ma:fieldsID="c472a9eea5b736ec9c4dcd83cfbf1050" ns1:_="" ns2:_="" ns3:_="" ns4:_="" ns5:_="" ns6:_="">
    <xsd:import namespace="http://schemas.microsoft.com/sharepoint/v3"/>
    <xsd:import namespace="4ffa91fb-a0ff-4ac5-b2db-65c790d184a4"/>
    <xsd:import namespace="http://schemas.microsoft.com/sharepoint.v3"/>
    <xsd:import namespace="http://schemas.microsoft.com/sharepoint/v3/fields"/>
    <xsd:import namespace="4a53b34c-a9c4-438d-b196-3472b46531c4"/>
    <xsd:import namespace="a091d5e1-1cba-4450-a442-184f4e177768"/>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ingHintHash" minOccurs="0"/>
                <xsd:element ref="ns5:SharedWithDetails" minOccurs="0"/>
                <xsd:element ref="ns5:LastSharedByUser" minOccurs="0"/>
                <xsd:element ref="ns5:LastSharedByTime" minOccurs="0"/>
                <xsd:element ref="ns6:MediaServiceMetadata" minOccurs="0"/>
                <xsd:element ref="ns6:MediaServiceFastMetadata" minOccurs="0"/>
                <xsd:element ref="ns6:MediaServiceDateTaken" minOccurs="0"/>
                <xsd:element ref="ns1:_ip_UnifiedCompliancePolicyProperties" minOccurs="0"/>
                <xsd:element ref="ns1:_ip_UnifiedCompliancePolicyUIAction" minOccurs="0"/>
                <xsd:element ref="ns6:MediaServiceAutoTags" minOccurs="0"/>
                <xsd:element ref="ns6:MediaServiceLocation" minOccurs="0"/>
                <xsd:element ref="ns6:MediaServiceOCR" minOccurs="0"/>
                <xsd:element ref="ns6:MediaServiceEventHashCode" minOccurs="0"/>
                <xsd:element ref="ns6:MediaServiceGenerationTime" minOccurs="0"/>
                <xsd:element ref="ns6:MediaServiceAutoKeyPoints" minOccurs="0"/>
                <xsd:element ref="ns6:MediaServiceKeyPoints" minOccurs="0"/>
                <xsd:element ref="ns6:MediaLengthInSeconds" minOccurs="0"/>
                <xsd:element ref="ns6:lcf76f155ced4ddcb4097134ff3c332f" minOccurs="0"/>
                <xsd:element ref="ns6: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7" nillable="true" ma:displayName="Unified Compliance Policy Properties" ma:description="" ma:hidden="true" ma:internalName="_ip_UnifiedCompliancePolicyProperties">
      <xsd:simpleType>
        <xsd:restriction base="dms:Note"/>
      </xsd:simpleType>
    </xsd:element>
    <xsd:element name="_ip_UnifiedCompliancePolicyUIAction" ma:index="3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a96e4f8-3797-44fd-a617-4920dcc968a8}" ma:internalName="TaxCatchAllLabel" ma:readOnly="true" ma:showField="CatchAllDataLabel" ma:web="7b853237-49c4-4fca-80f6-51ad32aadab4">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a96e4f8-3797-44fd-a617-4920dcc968a8}" ma:internalName="TaxCatchAll" ma:showField="CatchAllData" ma:web="7b853237-49c4-4fca-80f6-51ad32aadab4">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53b34c-a9c4-438d-b196-3472b46531c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LastSharedByUser" ma:index="32" nillable="true" ma:displayName="Last Shared By User" ma:description="" ma:internalName="LastSharedByUser" ma:readOnly="true">
      <xsd:simpleType>
        <xsd:restriction base="dms:Note">
          <xsd:maxLength value="255"/>
        </xsd:restriction>
      </xsd:simpleType>
    </xsd:element>
    <xsd:element name="LastSharedByTime" ma:index="3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91d5e1-1cba-4450-a442-184f4e177768" elementFormDefault="qualified">
    <xsd:import namespace="http://schemas.microsoft.com/office/2006/documentManagement/types"/>
    <xsd:import namespace="http://schemas.microsoft.com/office/infopath/2007/PartnerControls"/>
    <xsd:element name="MediaServiceMetadata" ma:index="34" nillable="true" ma:displayName="MediaServiceMetadata" ma:description="" ma:hidden="true" ma:internalName="MediaServiceMetadata" ma:readOnly="true">
      <xsd:simpleType>
        <xsd:restriction base="dms:Note"/>
      </xsd:simpleType>
    </xsd:element>
    <xsd:element name="MediaServiceFastMetadata" ma:index="35" nillable="true" ma:displayName="MediaServiceFastMetadata" ma:description="" ma:hidden="true" ma:internalName="MediaServiceFastMetadata" ma:readOnly="true">
      <xsd:simpleType>
        <xsd:restriction base="dms:Note"/>
      </xsd:simpleType>
    </xsd:element>
    <xsd:element name="MediaServiceDateTaken" ma:index="36" nillable="true" ma:displayName="MediaServiceDateTaken" ma:description="" ma:hidden="true" ma:internalName="MediaServiceDateTaken" ma:readOnly="true">
      <xsd:simpleType>
        <xsd:restriction base="dms:Text"/>
      </xsd:simpleType>
    </xsd:element>
    <xsd:element name="MediaServiceAutoTags" ma:index="39" nillable="true" ma:displayName="MediaServiceAutoTags" ma:internalName="MediaServiceAutoTags" ma:readOnly="true">
      <xsd:simpleType>
        <xsd:restriction base="dms:Text"/>
      </xsd:simpleType>
    </xsd:element>
    <xsd:element name="MediaServiceLocation" ma:index="40" nillable="true" ma:displayName="MediaServiceLocation" ma:internalName="MediaServiceLocation" ma:readOnly="true">
      <xsd:simpleType>
        <xsd:restriction base="dms:Text"/>
      </xsd:simpleType>
    </xsd:element>
    <xsd:element name="MediaServiceOCR" ma:index="41" nillable="true" ma:displayName="MediaServiceOCR" ma:internalName="MediaServiceOCR" ma:readOnly="true">
      <xsd:simpleType>
        <xsd:restriction base="dms:Note">
          <xsd:maxLength value="255"/>
        </xsd:restriction>
      </xsd:simpleType>
    </xsd:element>
    <xsd:element name="MediaServiceEventHashCode" ma:index="42" nillable="true" ma:displayName="MediaServiceEventHashCode" ma:hidden="true" ma:internalName="MediaServiceEventHashCode" ma:readOnly="true">
      <xsd:simpleType>
        <xsd:restriction base="dms:Text"/>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element name="MediaLengthInSeconds" ma:index="46" nillable="true" ma:displayName="Length (seconds)" ma:internalName="MediaLengthInSeconds" ma:readOnly="true">
      <xsd:simpleType>
        <xsd:restriction base="dms:Unknown"/>
      </xsd:simpleType>
    </xsd:element>
    <xsd:element name="lcf76f155ced4ddcb4097134ff3c332f" ma:index="48"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9"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5AF0218-1661-49B7-988D-298EBA6A990B}">
  <ds:schemaRefs>
    <ds:schemaRef ds:uri="ESRI.ArcGIS.Mapping.OfficeIntegration.PowerPointInfo"/>
  </ds:schemaRefs>
</ds:datastoreItem>
</file>

<file path=customXml/itemProps10.xml><?xml version="1.0" encoding="utf-8"?>
<ds:datastoreItem xmlns:ds="http://schemas.openxmlformats.org/officeDocument/2006/customXml" ds:itemID="{534EC306-4BCB-4D40-A058-0AE17A6121E6}">
  <ds:schemaRef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a091d5e1-1cba-4450-a442-184f4e177768"/>
    <ds:schemaRef ds:uri="4a53b34c-a9c4-438d-b196-3472b46531c4"/>
    <ds:schemaRef ds:uri="4ffa91fb-a0ff-4ac5-b2db-65c790d184a4"/>
    <ds:schemaRef ds:uri="http://schemas.microsoft.com/sharepoint/v3/fields"/>
    <ds:schemaRef ds:uri="http://www.w3.org/XML/1998/namespace"/>
    <ds:schemaRef ds:uri="http://purl.org/dc/dcmitype/"/>
    <ds:schemaRef ds:uri="http://schemas.microsoft.com/sharepoint/v3"/>
    <ds:schemaRef ds:uri="http://schemas.microsoft.com/sharepoint.v3"/>
    <ds:schemaRef ds:uri="http://purl.org/dc/terms/"/>
    <ds:schemaRef ds:uri="http://purl.org/dc/elements/1.1/"/>
  </ds:schemaRefs>
</ds:datastoreItem>
</file>

<file path=customXml/itemProps11.xml><?xml version="1.0" encoding="utf-8"?>
<ds:datastoreItem xmlns:ds="http://schemas.openxmlformats.org/officeDocument/2006/customXml" ds:itemID="{F078A434-0896-426D-A31B-CE94F5C836B9}">
  <ds:schemaRefs>
    <ds:schemaRef ds:uri="http://schemas.microsoft.com/sharepoint/v3/contenttype/forms"/>
  </ds:schemaRefs>
</ds:datastoreItem>
</file>

<file path=customXml/itemProps12.xml><?xml version="1.0" encoding="utf-8"?>
<ds:datastoreItem xmlns:ds="http://schemas.openxmlformats.org/officeDocument/2006/customXml" ds:itemID="{21156541-F644-4016-BC18-B8F63902B376}">
  <ds:schemaRefs>
    <ds:schemaRef ds:uri="Microsoft.SharePoint.Taxonomy.ContentTypeSync"/>
  </ds:schemaRefs>
</ds:datastoreItem>
</file>

<file path=customXml/itemProps13.xml><?xml version="1.0" encoding="utf-8"?>
<ds:datastoreItem xmlns:ds="http://schemas.openxmlformats.org/officeDocument/2006/customXml" ds:itemID="{AF41A836-BAA2-44C0-A330-35FB03A7D6AB}">
  <ds:schemaRefs>
    <ds:schemaRef ds:uri="ESRI.ArcGIS.Mapping.OfficeIntegration.PowerPointInfo"/>
  </ds:schemaRefs>
</ds:datastoreItem>
</file>

<file path=customXml/itemProps14.xml><?xml version="1.0" encoding="utf-8"?>
<ds:datastoreItem xmlns:ds="http://schemas.openxmlformats.org/officeDocument/2006/customXml" ds:itemID="{F8FCE046-1F4F-46F3-8E09-D2AFFC5E5449}">
  <ds:schemaRefs>
    <ds:schemaRef ds:uri="ESRI.ArcGIS.Mapping.OfficeIntegration.PowerPointInfo"/>
  </ds:schemaRefs>
</ds:datastoreItem>
</file>

<file path=customXml/itemProps15.xml><?xml version="1.0" encoding="utf-8"?>
<ds:datastoreItem xmlns:ds="http://schemas.openxmlformats.org/officeDocument/2006/customXml" ds:itemID="{BFFC1031-F144-4360-A792-06DDBDD6C895}">
  <ds:schemaRefs>
    <ds:schemaRef ds:uri="ESRI.ArcGIS.Mapping.OfficeIntegration.PowerPointInfo"/>
  </ds:schemaRefs>
</ds:datastoreItem>
</file>

<file path=customXml/itemProps2.xml><?xml version="1.0" encoding="utf-8"?>
<ds:datastoreItem xmlns:ds="http://schemas.openxmlformats.org/officeDocument/2006/customXml" ds:itemID="{9C980392-1E7A-4B12-A34E-283E9008EF59}">
  <ds:schemaRefs>
    <ds:schemaRef ds:uri="ESRI.ArcGIS.Mapping.OfficeIntegration.PowerPointInfo"/>
  </ds:schemaRefs>
</ds:datastoreItem>
</file>

<file path=customXml/itemProps3.xml><?xml version="1.0" encoding="utf-8"?>
<ds:datastoreItem xmlns:ds="http://schemas.openxmlformats.org/officeDocument/2006/customXml" ds:itemID="{6B9D9BD3-5FED-42E0-AACC-BA50984BAE7A}">
  <ds:schemaRefs>
    <ds:schemaRef ds:uri="4a53b34c-a9c4-438d-b196-3472b46531c4"/>
    <ds:schemaRef ds:uri="4ffa91fb-a0ff-4ac5-b2db-65c790d184a4"/>
    <ds:schemaRef ds:uri="a091d5e1-1cba-4450-a442-184f4e1777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B47F576-44EE-4D2C-9905-E77FCF16DEB5}">
  <ds:schemaRefs>
    <ds:schemaRef ds:uri="ESRI.ArcGIS.Mapping.OfficeIntegration.PowerPointInfo"/>
  </ds:schemaRefs>
</ds:datastoreItem>
</file>

<file path=customXml/itemProps5.xml><?xml version="1.0" encoding="utf-8"?>
<ds:datastoreItem xmlns:ds="http://schemas.openxmlformats.org/officeDocument/2006/customXml" ds:itemID="{54E9F753-5766-4576-8F0F-EA3C1DEC62CB}">
  <ds:schemaRefs>
    <ds:schemaRef ds:uri="ESRI.ArcGIS.Mapping.OfficeIntegration.PowerPointInfo"/>
  </ds:schemaRefs>
</ds:datastoreItem>
</file>

<file path=customXml/itemProps6.xml><?xml version="1.0" encoding="utf-8"?>
<ds:datastoreItem xmlns:ds="http://schemas.openxmlformats.org/officeDocument/2006/customXml" ds:itemID="{DD6D2BCE-FEC6-4C8E-A1FB-D419F26E4CBC}">
  <ds:schemaRefs>
    <ds:schemaRef ds:uri="ESRI.ArcGIS.Mapping.OfficeIntegration.PowerPointInfo"/>
  </ds:schemaRefs>
</ds:datastoreItem>
</file>

<file path=customXml/itemProps7.xml><?xml version="1.0" encoding="utf-8"?>
<ds:datastoreItem xmlns:ds="http://schemas.openxmlformats.org/officeDocument/2006/customXml" ds:itemID="{3C723F7B-8BC6-49BD-A48D-4034D7F8BE94}">
  <ds:schemaRefs>
    <ds:schemaRef ds:uri="ESRI.ArcGIS.Mapping.OfficeIntegration.PowerPointInfo"/>
  </ds:schemaRefs>
</ds:datastoreItem>
</file>

<file path=customXml/itemProps8.xml><?xml version="1.0" encoding="utf-8"?>
<ds:datastoreItem xmlns:ds="http://schemas.openxmlformats.org/officeDocument/2006/customXml" ds:itemID="{C1EA11E2-B46E-4777-8712-2B202C02AD73}">
  <ds:schemaRefs>
    <ds:schemaRef ds:uri="ESRI.ArcGIS.Mapping.OfficeIntegration.PowerPointInfo"/>
  </ds:schemaRefs>
</ds:datastoreItem>
</file>

<file path=customXml/itemProps9.xml><?xml version="1.0" encoding="utf-8"?>
<ds:datastoreItem xmlns:ds="http://schemas.openxmlformats.org/officeDocument/2006/customXml" ds:itemID="{FC19B7FF-F64B-444F-A5F9-1CBE485852D9}">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4426</Words>
  <Application>Microsoft Office PowerPoint</Application>
  <PresentationFormat>On-screen Show (4:3)</PresentationFormat>
  <Paragraphs>519</Paragraphs>
  <Slides>51</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Courier New</vt:lpstr>
      <vt:lpstr>Franklin Gothic Book</vt:lpstr>
      <vt:lpstr>Segoe UI</vt:lpstr>
      <vt:lpstr>Segoe UI Semilight</vt:lpstr>
      <vt:lpstr>Times New Roman</vt:lpstr>
      <vt:lpstr>Wingdings</vt:lpstr>
      <vt:lpstr>Office Theme</vt:lpstr>
      <vt:lpstr>Welcome! The live event will start shortly.</vt:lpstr>
      <vt:lpstr> FY24 Guidelines for Technical Assistance to Tribal Nations and Entities Addressing Brownfields Grant</vt:lpstr>
      <vt:lpstr>Welcome</vt:lpstr>
      <vt:lpstr>Useful Links</vt:lpstr>
      <vt:lpstr>Webinar Agenda</vt:lpstr>
      <vt:lpstr>Grant Overview – Timeline</vt:lpstr>
      <vt:lpstr>Background Goals</vt:lpstr>
      <vt:lpstr>Background Goals Continued</vt:lpstr>
      <vt:lpstr>Overview of the Grant Grant Details</vt:lpstr>
      <vt:lpstr>Who is Eligible to Apply?</vt:lpstr>
      <vt:lpstr>Overview of the Grant</vt:lpstr>
      <vt:lpstr>Overview of the Grant 5 Subject Areas</vt:lpstr>
      <vt:lpstr>Overview of the Grant 5 Subject Areas</vt:lpstr>
      <vt:lpstr>Overview of the Grant 5 Subject Areas</vt:lpstr>
      <vt:lpstr>Overview of the Grant 5 Subject Areas</vt:lpstr>
      <vt:lpstr>Overview of the Grant 5 Subject Areas</vt:lpstr>
      <vt:lpstr>Questions &amp; Progress Check</vt:lpstr>
      <vt:lpstr>Submitting Your Application Package</vt:lpstr>
      <vt:lpstr>Requirements to Submit an Application</vt:lpstr>
      <vt:lpstr>Your www.grants.gov Application Package</vt:lpstr>
      <vt:lpstr>Exceptions to Applying  through Grants.gov</vt:lpstr>
      <vt:lpstr>The Application Has Been Submitted – Now What? </vt:lpstr>
      <vt:lpstr>Questions &amp; Progress Check</vt:lpstr>
      <vt:lpstr>Application Content</vt:lpstr>
      <vt:lpstr>Application Content Narrative Information Sheet</vt:lpstr>
      <vt:lpstr>Application Content Narrative Information Sheet</vt:lpstr>
      <vt:lpstr>Application Content Narrative Information Sheet</vt:lpstr>
      <vt:lpstr>Application Content Narrative Information Sheet:  Certifying Confidential Information </vt:lpstr>
      <vt:lpstr>Questions &amp; Progress Check</vt:lpstr>
      <vt:lpstr>Application Content Threshold Criteria</vt:lpstr>
      <vt:lpstr>Application Content Threshold Criteria</vt:lpstr>
      <vt:lpstr>Application Content Threshold Criteria</vt:lpstr>
      <vt:lpstr>Application Content Threshold Criteria</vt:lpstr>
      <vt:lpstr>Questions &amp; Progress Check</vt:lpstr>
      <vt:lpstr>Application Content Narrative/Ranking Criteria</vt:lpstr>
      <vt:lpstr>Application Content Narrative/Ranking Criteria</vt:lpstr>
      <vt:lpstr>Application Content Narrative/Ranking Criteria</vt:lpstr>
      <vt:lpstr>Application Content Narrative/Ranking Criteria</vt:lpstr>
      <vt:lpstr>Application Content Narrative/Ranking Criteria</vt:lpstr>
      <vt:lpstr>Application Content Narrative/Ranking Criteria</vt:lpstr>
      <vt:lpstr>Application Content Narrative/Ranking Criteria</vt:lpstr>
      <vt:lpstr>Application Content Narrative/Ranking Criteria</vt:lpstr>
      <vt:lpstr>Application Content Narrative/Ranking Criteria</vt:lpstr>
      <vt:lpstr>Application Content Narrative/Ranking Criteria</vt:lpstr>
      <vt:lpstr>Application Content Narrative/Ranking Criteria</vt:lpstr>
      <vt:lpstr>Application Content Milestones Schedule </vt:lpstr>
      <vt:lpstr>Reminder: Application Package</vt:lpstr>
      <vt:lpstr>Questions &amp; Progress Check</vt:lpstr>
      <vt:lpstr>Next Steps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Walker</dc:creator>
  <cp:lastModifiedBy>Peterson, Cassidy</cp:lastModifiedBy>
  <cp:revision>1</cp:revision>
  <dcterms:created xsi:type="dcterms:W3CDTF">2019-11-06T22:01:47Z</dcterms:created>
  <dcterms:modified xsi:type="dcterms:W3CDTF">2023-09-11T13:52:54Z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0x010100365877132341EB48A6EA73DEDA3C6D9B</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y fmtid="{D5CDD505-2E9C-101B-9397-08002B2CF9AE}" pid="6" name="MediaServiceImageTags">
    <vt:lpwstr/>
  </property>
  <property fmtid="{D5CDD505-2E9C-101B-9397-08002B2CF9AE}" pid="7" name="Order">
    <vt:r8>9300900</vt:r8>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xd_Signature">
    <vt:bool>false</vt:bool>
  </property>
</Properties>
</file>