
<file path=[Content_Types].xml><?xml version="1.0" encoding="utf-8"?>
<Types xmlns="http://schemas.openxmlformats.org/package/2006/content-types">
  <Default Extension="bin" ContentType="application/vnd.openxmlformats-officedocument.oleObject"/>
  <Default Extension="emf" ContentType="image/x-emf"/>
  <Default Extension="fntdata" ContentType="application/x-fontdata"/>
  <Default Extension="jpeg" ContentType="image/jpeg"/>
  <Default Extension="jpg" ContentType="image/jpeg"/>
  <Default Extension="mp4" ContentType="vide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slideLayouts/slideLayout19.xml" ContentType="application/vnd.openxmlformats-officedocument.presentationml.slideLayout+xml"/>
  <Override PartName="/ppt/theme/theme2.xml" ContentType="application/vnd.openxmlformats-officedocument.theme+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theme/theme3.xml" ContentType="application/vnd.openxmlformats-officedocument.theme+xml"/>
  <Override PartName="/ppt/tags/tag8.xml" ContentType="application/vnd.openxmlformats-officedocument.presentationml.tags+xml"/>
  <Override PartName="/ppt/tags/tag9.xml" ContentType="application/vnd.openxmlformats-officedocument.presentationml.tags+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theme/theme4.xml" ContentType="application/vnd.openxmlformats-officedocument.theme+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theme/theme5.xml" ContentType="application/vnd.openxmlformats-officedocument.theme+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theme/theme6.xml" ContentType="application/vnd.openxmlformats-officedocument.theme+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theme/theme7.xml" ContentType="application/vnd.openxmlformats-officedocument.theme+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6.xml" ContentType="application/vnd.openxmlformats-officedocument.presentationml.slideLayout+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theme/theme8.xml" ContentType="application/vnd.openxmlformats-officedocument.theme+xml"/>
  <Override PartName="/ppt/theme/theme9.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tags/tag10.xml" ContentType="application/vnd.openxmlformats-officedocument.presentationml.tags+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778" r:id="rId1"/>
    <p:sldMasterId id="2147483775" r:id="rId2"/>
    <p:sldMasterId id="2147483800" r:id="rId3"/>
    <p:sldMasterId id="2147483714" r:id="rId4"/>
    <p:sldMasterId id="2147483726" r:id="rId5"/>
    <p:sldMasterId id="2147483686" r:id="rId6"/>
    <p:sldMasterId id="2147483809" r:id="rId7"/>
    <p:sldMasterId id="2147483821" r:id="rId8"/>
  </p:sldMasterIdLst>
  <p:notesMasterIdLst>
    <p:notesMasterId r:id="rId74"/>
  </p:notesMasterIdLst>
  <p:sldIdLst>
    <p:sldId id="323" r:id="rId9"/>
    <p:sldId id="321" r:id="rId10"/>
    <p:sldId id="257" r:id="rId11"/>
    <p:sldId id="256" r:id="rId12"/>
    <p:sldId id="259" r:id="rId13"/>
    <p:sldId id="258" r:id="rId14"/>
    <p:sldId id="324" r:id="rId15"/>
    <p:sldId id="332" r:id="rId16"/>
    <p:sldId id="387" r:id="rId17"/>
    <p:sldId id="474" r:id="rId18"/>
    <p:sldId id="580" r:id="rId19"/>
    <p:sldId id="483" r:id="rId20"/>
    <p:sldId id="487" r:id="rId21"/>
    <p:sldId id="503" r:id="rId22"/>
    <p:sldId id="489" r:id="rId23"/>
    <p:sldId id="490" r:id="rId24"/>
    <p:sldId id="491" r:id="rId25"/>
    <p:sldId id="494" r:id="rId26"/>
    <p:sldId id="495" r:id="rId27"/>
    <p:sldId id="497" r:id="rId28"/>
    <p:sldId id="519" r:id="rId29"/>
    <p:sldId id="520" r:id="rId30"/>
    <p:sldId id="522" r:id="rId31"/>
    <p:sldId id="523" r:id="rId32"/>
    <p:sldId id="577" r:id="rId33"/>
    <p:sldId id="333" r:id="rId34"/>
    <p:sldId id="334" r:id="rId35"/>
    <p:sldId id="335" r:id="rId36"/>
    <p:sldId id="336" r:id="rId37"/>
    <p:sldId id="337" r:id="rId38"/>
    <p:sldId id="338" r:id="rId39"/>
    <p:sldId id="339" r:id="rId40"/>
    <p:sldId id="340" r:id="rId41"/>
    <p:sldId id="341" r:id="rId42"/>
    <p:sldId id="326" r:id="rId43"/>
    <p:sldId id="342" r:id="rId44"/>
    <p:sldId id="343" r:id="rId45"/>
    <p:sldId id="344" r:id="rId46"/>
    <p:sldId id="345" r:id="rId47"/>
    <p:sldId id="346" r:id="rId48"/>
    <p:sldId id="347" r:id="rId49"/>
    <p:sldId id="348" r:id="rId50"/>
    <p:sldId id="349" r:id="rId51"/>
    <p:sldId id="350" r:id="rId52"/>
    <p:sldId id="351" r:id="rId53"/>
    <p:sldId id="352" r:id="rId54"/>
    <p:sldId id="353" r:id="rId55"/>
    <p:sldId id="354" r:id="rId56"/>
    <p:sldId id="581" r:id="rId57"/>
    <p:sldId id="261" r:id="rId58"/>
    <p:sldId id="280" r:id="rId59"/>
    <p:sldId id="582" r:id="rId60"/>
    <p:sldId id="263" r:id="rId61"/>
    <p:sldId id="279" r:id="rId62"/>
    <p:sldId id="264" r:id="rId63"/>
    <p:sldId id="278" r:id="rId64"/>
    <p:sldId id="268" r:id="rId65"/>
    <p:sldId id="355" r:id="rId66"/>
    <p:sldId id="356" r:id="rId67"/>
    <p:sldId id="357" r:id="rId68"/>
    <p:sldId id="358" r:id="rId69"/>
    <p:sldId id="359" r:id="rId70"/>
    <p:sldId id="360" r:id="rId71"/>
    <p:sldId id="361" r:id="rId72"/>
    <p:sldId id="331" r:id="rId73"/>
  </p:sldIdLst>
  <p:sldSz cx="12192000" cy="6858000"/>
  <p:notesSz cx="6858000" cy="9144000"/>
  <p:embeddedFontLst>
    <p:embeddedFont>
      <p:font typeface="Abadi" panose="020B0604020104020204" pitchFamily="34" charset="0"/>
      <p:regular r:id="rId75"/>
    </p:embeddedFont>
    <p:embeddedFont>
      <p:font typeface="Abadi Extra Light" panose="020B0204020104020204" pitchFamily="34" charset="0"/>
      <p:regular r:id="rId76"/>
    </p:embeddedFont>
    <p:embeddedFont>
      <p:font typeface="Calibri" panose="020F0502020204030204" pitchFamily="34" charset="0"/>
      <p:regular r:id="rId77"/>
      <p:bold r:id="rId78"/>
      <p:italic r:id="rId79"/>
      <p:boldItalic r:id="rId80"/>
    </p:embeddedFont>
    <p:embeddedFont>
      <p:font typeface="Calibri Light" panose="020F0302020204030204" pitchFamily="34" charset="0"/>
      <p:regular r:id="rId81"/>
      <p:italic r:id="rId82"/>
    </p:embeddedFont>
    <p:embeddedFont>
      <p:font typeface="Century Gothic" panose="020B0502020202020204" pitchFamily="34" charset="0"/>
      <p:regular r:id="rId83"/>
      <p:bold r:id="rId84"/>
      <p:italic r:id="rId85"/>
      <p:boldItalic r:id="rId86"/>
    </p:embeddedFont>
    <p:embeddedFont>
      <p:font typeface="Constantia" panose="02030602050306030303" pitchFamily="18" charset="0"/>
      <p:regular r:id="rId87"/>
      <p:bold r:id="rId88"/>
      <p:italic r:id="rId89"/>
      <p:boldItalic r:id="rId90"/>
    </p:embeddedFont>
    <p:embeddedFont>
      <p:font typeface="Sagona ExtraLight" panose="02020303050505020204" pitchFamily="18" charset="0"/>
      <p:regular r:id="rId91"/>
      <p:italic r:id="rId92"/>
    </p:embeddedFont>
    <p:embeddedFont>
      <p:font typeface="Speak Pro" panose="020B0504020101020102" pitchFamily="34" charset="0"/>
      <p:regular r:id="rId93"/>
      <p:bold r:id="rId94"/>
      <p:italic r:id="rId95"/>
      <p:boldItalic r:id="rId96"/>
    </p:embeddedFont>
    <p:embeddedFont>
      <p:font typeface="Wingdings 2" panose="05020102010507070707" pitchFamily="18" charset="2"/>
      <p:regular r:id="rId97"/>
    </p:embeddedFont>
    <p:embeddedFont>
      <p:font typeface="Wingdings 3" panose="05040102010807070707" pitchFamily="18" charset="2"/>
      <p:regular r:id="rId98"/>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 uri="http://customooxmlschemas.google.com/">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140" roundtripDataSignature="AMtx7mjS+knIHbreyJkp9Im403tjnG4Z1g=="/>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620"/>
    <p:restoredTop sz="94061" autoAdjust="0"/>
  </p:normalViewPr>
  <p:slideViewPr>
    <p:cSldViewPr snapToGrid="0">
      <p:cViewPr varScale="1">
        <p:scale>
          <a:sx n="78" d="100"/>
          <a:sy n="78" d="100"/>
        </p:scale>
        <p:origin x="192" y="64"/>
      </p:cViewPr>
      <p:guideLst/>
    </p:cSldViewPr>
  </p:slideViewPr>
  <p:notesTextViewPr>
    <p:cViewPr>
      <p:scale>
        <a:sx n="1" d="1"/>
        <a:sy n="1" d="1"/>
      </p:scale>
      <p:origin x="0" y="0"/>
    </p:cViewPr>
  </p:notesTextViewPr>
  <p:sorterViewPr>
    <p:cViewPr>
      <p:scale>
        <a:sx n="100" d="100"/>
        <a:sy n="100" d="100"/>
      </p:scale>
      <p:origin x="0" y="-13206"/>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18.xml"/><Relationship Id="rId21" Type="http://schemas.openxmlformats.org/officeDocument/2006/relationships/slide" Target="slides/slide13.xml"/><Relationship Id="rId42" Type="http://schemas.openxmlformats.org/officeDocument/2006/relationships/slide" Target="slides/slide34.xml"/><Relationship Id="rId47" Type="http://schemas.openxmlformats.org/officeDocument/2006/relationships/slide" Target="slides/slide39.xml"/><Relationship Id="rId63" Type="http://schemas.openxmlformats.org/officeDocument/2006/relationships/slide" Target="slides/slide55.xml"/><Relationship Id="rId68" Type="http://schemas.openxmlformats.org/officeDocument/2006/relationships/slide" Target="slides/slide60.xml"/><Relationship Id="rId84" Type="http://schemas.openxmlformats.org/officeDocument/2006/relationships/font" Target="fonts/font10.fntdata"/><Relationship Id="rId89" Type="http://schemas.openxmlformats.org/officeDocument/2006/relationships/font" Target="fonts/font15.fntdata"/><Relationship Id="rId16" Type="http://schemas.openxmlformats.org/officeDocument/2006/relationships/slide" Target="slides/slide8.xml"/><Relationship Id="rId11" Type="http://schemas.openxmlformats.org/officeDocument/2006/relationships/slide" Target="slides/slide3.xml"/><Relationship Id="rId32" Type="http://schemas.openxmlformats.org/officeDocument/2006/relationships/slide" Target="slides/slide24.xml"/><Relationship Id="rId37" Type="http://schemas.openxmlformats.org/officeDocument/2006/relationships/slide" Target="slides/slide29.xml"/><Relationship Id="rId53" Type="http://schemas.openxmlformats.org/officeDocument/2006/relationships/slide" Target="slides/slide45.xml"/><Relationship Id="rId58" Type="http://schemas.openxmlformats.org/officeDocument/2006/relationships/slide" Target="slides/slide50.xml"/><Relationship Id="rId74" Type="http://schemas.openxmlformats.org/officeDocument/2006/relationships/notesMaster" Target="notesMasters/notesMaster1.xml"/><Relationship Id="rId79" Type="http://schemas.openxmlformats.org/officeDocument/2006/relationships/font" Target="fonts/font5.fntdata"/><Relationship Id="rId144" Type="http://schemas.openxmlformats.org/officeDocument/2006/relationships/tableStyles" Target="tableStyles.xml"/><Relationship Id="rId5" Type="http://schemas.openxmlformats.org/officeDocument/2006/relationships/slideMaster" Target="slideMasters/slideMaster5.xml"/><Relationship Id="rId90" Type="http://schemas.openxmlformats.org/officeDocument/2006/relationships/font" Target="fonts/font16.fntdata"/><Relationship Id="rId95" Type="http://schemas.openxmlformats.org/officeDocument/2006/relationships/font" Target="fonts/font21.fntdata"/><Relationship Id="rId22" Type="http://schemas.openxmlformats.org/officeDocument/2006/relationships/slide" Target="slides/slide14.xml"/><Relationship Id="rId27" Type="http://schemas.openxmlformats.org/officeDocument/2006/relationships/slide" Target="slides/slide19.xml"/><Relationship Id="rId43" Type="http://schemas.openxmlformats.org/officeDocument/2006/relationships/slide" Target="slides/slide35.xml"/><Relationship Id="rId48" Type="http://schemas.openxmlformats.org/officeDocument/2006/relationships/slide" Target="slides/slide40.xml"/><Relationship Id="rId64" Type="http://schemas.openxmlformats.org/officeDocument/2006/relationships/slide" Target="slides/slide56.xml"/><Relationship Id="rId69" Type="http://schemas.openxmlformats.org/officeDocument/2006/relationships/slide" Target="slides/slide61.xml"/><Relationship Id="rId80" Type="http://schemas.openxmlformats.org/officeDocument/2006/relationships/font" Target="fonts/font6.fntdata"/><Relationship Id="rId85" Type="http://schemas.openxmlformats.org/officeDocument/2006/relationships/font" Target="fonts/font11.fntdata"/><Relationship Id="rId12" Type="http://schemas.openxmlformats.org/officeDocument/2006/relationships/slide" Target="slides/slide4.xml"/><Relationship Id="rId17" Type="http://schemas.openxmlformats.org/officeDocument/2006/relationships/slide" Target="slides/slide9.xml"/><Relationship Id="rId25" Type="http://schemas.openxmlformats.org/officeDocument/2006/relationships/slide" Target="slides/slide17.xml"/><Relationship Id="rId33" Type="http://schemas.openxmlformats.org/officeDocument/2006/relationships/slide" Target="slides/slide25.xml"/><Relationship Id="rId38" Type="http://schemas.openxmlformats.org/officeDocument/2006/relationships/slide" Target="slides/slide30.xml"/><Relationship Id="rId46" Type="http://schemas.openxmlformats.org/officeDocument/2006/relationships/slide" Target="slides/slide38.xml"/><Relationship Id="rId59" Type="http://schemas.openxmlformats.org/officeDocument/2006/relationships/slide" Target="slides/slide51.xml"/><Relationship Id="rId67" Type="http://schemas.openxmlformats.org/officeDocument/2006/relationships/slide" Target="slides/slide59.xml"/><Relationship Id="rId20" Type="http://schemas.openxmlformats.org/officeDocument/2006/relationships/slide" Target="slides/slide12.xml"/><Relationship Id="rId41" Type="http://schemas.openxmlformats.org/officeDocument/2006/relationships/slide" Target="slides/slide33.xml"/><Relationship Id="rId54" Type="http://schemas.openxmlformats.org/officeDocument/2006/relationships/slide" Target="slides/slide46.xml"/><Relationship Id="rId62" Type="http://schemas.openxmlformats.org/officeDocument/2006/relationships/slide" Target="slides/slide54.xml"/><Relationship Id="rId70" Type="http://schemas.openxmlformats.org/officeDocument/2006/relationships/slide" Target="slides/slide62.xml"/><Relationship Id="rId75" Type="http://schemas.openxmlformats.org/officeDocument/2006/relationships/font" Target="fonts/font1.fntdata"/><Relationship Id="rId83" Type="http://schemas.openxmlformats.org/officeDocument/2006/relationships/font" Target="fonts/font9.fntdata"/><Relationship Id="rId88" Type="http://schemas.openxmlformats.org/officeDocument/2006/relationships/font" Target="fonts/font14.fntdata"/><Relationship Id="rId91" Type="http://schemas.openxmlformats.org/officeDocument/2006/relationships/font" Target="fonts/font17.fntdata"/><Relationship Id="rId96" Type="http://schemas.openxmlformats.org/officeDocument/2006/relationships/font" Target="fonts/font22.fntdata"/><Relationship Id="rId140" Type="http://customschemas.google.com/relationships/presentationmetadata" Target="metadata"/><Relationship Id="rId145" Type="http://schemas.microsoft.com/office/2016/11/relationships/changesInfo" Target="changesInfos/changesInfo1.xml"/><Relationship Id="rId1" Type="http://schemas.openxmlformats.org/officeDocument/2006/relationships/slideMaster" Target="slideMasters/slideMaster1.xml"/><Relationship Id="rId6" Type="http://schemas.openxmlformats.org/officeDocument/2006/relationships/slideMaster" Target="slideMasters/slideMaster6.xml"/><Relationship Id="rId15" Type="http://schemas.openxmlformats.org/officeDocument/2006/relationships/slide" Target="slides/slide7.xml"/><Relationship Id="rId23" Type="http://schemas.openxmlformats.org/officeDocument/2006/relationships/slide" Target="slides/slide15.xml"/><Relationship Id="rId28" Type="http://schemas.openxmlformats.org/officeDocument/2006/relationships/slide" Target="slides/slide20.xml"/><Relationship Id="rId36" Type="http://schemas.openxmlformats.org/officeDocument/2006/relationships/slide" Target="slides/slide28.xml"/><Relationship Id="rId49" Type="http://schemas.openxmlformats.org/officeDocument/2006/relationships/slide" Target="slides/slide41.xml"/><Relationship Id="rId57" Type="http://schemas.openxmlformats.org/officeDocument/2006/relationships/slide" Target="slides/slide49.xml"/><Relationship Id="rId10" Type="http://schemas.openxmlformats.org/officeDocument/2006/relationships/slide" Target="slides/slide2.xml"/><Relationship Id="rId31" Type="http://schemas.openxmlformats.org/officeDocument/2006/relationships/slide" Target="slides/slide23.xml"/><Relationship Id="rId44" Type="http://schemas.openxmlformats.org/officeDocument/2006/relationships/slide" Target="slides/slide36.xml"/><Relationship Id="rId52" Type="http://schemas.openxmlformats.org/officeDocument/2006/relationships/slide" Target="slides/slide44.xml"/><Relationship Id="rId60" Type="http://schemas.openxmlformats.org/officeDocument/2006/relationships/slide" Target="slides/slide52.xml"/><Relationship Id="rId65" Type="http://schemas.openxmlformats.org/officeDocument/2006/relationships/slide" Target="slides/slide57.xml"/><Relationship Id="rId73" Type="http://schemas.openxmlformats.org/officeDocument/2006/relationships/slide" Target="slides/slide65.xml"/><Relationship Id="rId78" Type="http://schemas.openxmlformats.org/officeDocument/2006/relationships/font" Target="fonts/font4.fntdata"/><Relationship Id="rId81" Type="http://schemas.openxmlformats.org/officeDocument/2006/relationships/font" Target="fonts/font7.fntdata"/><Relationship Id="rId86" Type="http://schemas.openxmlformats.org/officeDocument/2006/relationships/font" Target="fonts/font12.fntdata"/><Relationship Id="rId94" Type="http://schemas.openxmlformats.org/officeDocument/2006/relationships/font" Target="fonts/font20.fntdata"/><Relationship Id="rId143" Type="http://schemas.openxmlformats.org/officeDocument/2006/relationships/theme" Target="theme/theme1.xml"/><Relationship Id="rId4" Type="http://schemas.openxmlformats.org/officeDocument/2006/relationships/slideMaster" Target="slideMasters/slideMaster4.xml"/><Relationship Id="rId9" Type="http://schemas.openxmlformats.org/officeDocument/2006/relationships/slide" Target="slides/slide1.xml"/><Relationship Id="rId13" Type="http://schemas.openxmlformats.org/officeDocument/2006/relationships/slide" Target="slides/slide5.xml"/><Relationship Id="rId18" Type="http://schemas.openxmlformats.org/officeDocument/2006/relationships/slide" Target="slides/slide10.xml"/><Relationship Id="rId39" Type="http://schemas.openxmlformats.org/officeDocument/2006/relationships/slide" Target="slides/slide31.xml"/><Relationship Id="rId34" Type="http://schemas.openxmlformats.org/officeDocument/2006/relationships/slide" Target="slides/slide26.xml"/><Relationship Id="rId50" Type="http://schemas.openxmlformats.org/officeDocument/2006/relationships/slide" Target="slides/slide42.xml"/><Relationship Id="rId55" Type="http://schemas.openxmlformats.org/officeDocument/2006/relationships/slide" Target="slides/slide47.xml"/><Relationship Id="rId76" Type="http://schemas.openxmlformats.org/officeDocument/2006/relationships/font" Target="fonts/font2.fntdata"/><Relationship Id="rId97" Type="http://schemas.openxmlformats.org/officeDocument/2006/relationships/font" Target="fonts/font23.fntdata"/><Relationship Id="rId141" Type="http://schemas.openxmlformats.org/officeDocument/2006/relationships/presProps" Target="presProps.xml"/><Relationship Id="rId7" Type="http://schemas.openxmlformats.org/officeDocument/2006/relationships/slideMaster" Target="slideMasters/slideMaster7.xml"/><Relationship Id="rId71" Type="http://schemas.openxmlformats.org/officeDocument/2006/relationships/slide" Target="slides/slide63.xml"/><Relationship Id="rId92" Type="http://schemas.openxmlformats.org/officeDocument/2006/relationships/font" Target="fonts/font18.fntdata"/><Relationship Id="rId2" Type="http://schemas.openxmlformats.org/officeDocument/2006/relationships/slideMaster" Target="slideMasters/slideMaster2.xml"/><Relationship Id="rId29" Type="http://schemas.openxmlformats.org/officeDocument/2006/relationships/slide" Target="slides/slide21.xml"/><Relationship Id="rId24" Type="http://schemas.openxmlformats.org/officeDocument/2006/relationships/slide" Target="slides/slide16.xml"/><Relationship Id="rId40" Type="http://schemas.openxmlformats.org/officeDocument/2006/relationships/slide" Target="slides/slide32.xml"/><Relationship Id="rId45" Type="http://schemas.openxmlformats.org/officeDocument/2006/relationships/slide" Target="slides/slide37.xml"/><Relationship Id="rId66" Type="http://schemas.openxmlformats.org/officeDocument/2006/relationships/slide" Target="slides/slide58.xml"/><Relationship Id="rId87" Type="http://schemas.openxmlformats.org/officeDocument/2006/relationships/font" Target="fonts/font13.fntdata"/><Relationship Id="rId61" Type="http://schemas.openxmlformats.org/officeDocument/2006/relationships/slide" Target="slides/slide53.xml"/><Relationship Id="rId82" Type="http://schemas.openxmlformats.org/officeDocument/2006/relationships/font" Target="fonts/font8.fntdata"/><Relationship Id="rId19" Type="http://schemas.openxmlformats.org/officeDocument/2006/relationships/slide" Target="slides/slide11.xml"/><Relationship Id="rId14" Type="http://schemas.openxmlformats.org/officeDocument/2006/relationships/slide" Target="slides/slide6.xml"/><Relationship Id="rId30" Type="http://schemas.openxmlformats.org/officeDocument/2006/relationships/slide" Target="slides/slide22.xml"/><Relationship Id="rId35" Type="http://schemas.openxmlformats.org/officeDocument/2006/relationships/slide" Target="slides/slide27.xml"/><Relationship Id="rId56" Type="http://schemas.openxmlformats.org/officeDocument/2006/relationships/slide" Target="slides/slide48.xml"/><Relationship Id="rId77" Type="http://schemas.openxmlformats.org/officeDocument/2006/relationships/font" Target="fonts/font3.fntdata"/><Relationship Id="rId8" Type="http://schemas.openxmlformats.org/officeDocument/2006/relationships/slideMaster" Target="slideMasters/slideMaster8.xml"/><Relationship Id="rId51" Type="http://schemas.openxmlformats.org/officeDocument/2006/relationships/slide" Target="slides/slide43.xml"/><Relationship Id="rId72" Type="http://schemas.openxmlformats.org/officeDocument/2006/relationships/slide" Target="slides/slide64.xml"/><Relationship Id="rId93" Type="http://schemas.openxmlformats.org/officeDocument/2006/relationships/font" Target="fonts/font19.fntdata"/><Relationship Id="rId98" Type="http://schemas.openxmlformats.org/officeDocument/2006/relationships/font" Target="fonts/font24.fntdata"/><Relationship Id="rId142" Type="http://schemas.openxmlformats.org/officeDocument/2006/relationships/viewProps" Target="viewProps.xml"/><Relationship Id="rId3" Type="http://schemas.openxmlformats.org/officeDocument/2006/relationships/slideMaster" Target="slideMasters/slideMaster3.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Nieman, Cassandra (she/her/hers)" userId="957669fc-205d-4229-9ee4-86d1a93053a1" providerId="ADAL" clId="{CD579DC7-8D43-42D2-B493-255D8560C17A}"/>
    <pc:docChg chg="custSel modSld">
      <pc:chgData name="Nieman, Cassandra (she/her/hers)" userId="957669fc-205d-4229-9ee4-86d1a93053a1" providerId="ADAL" clId="{CD579DC7-8D43-42D2-B493-255D8560C17A}" dt="2023-10-19T20:05:35.825" v="8" actId="20577"/>
      <pc:docMkLst>
        <pc:docMk/>
      </pc:docMkLst>
      <pc:sldChg chg="modSp mod">
        <pc:chgData name="Nieman, Cassandra (she/her/hers)" userId="957669fc-205d-4229-9ee4-86d1a93053a1" providerId="ADAL" clId="{CD579DC7-8D43-42D2-B493-255D8560C17A}" dt="2023-10-19T20:03:55.610" v="1" actId="20577"/>
        <pc:sldMkLst>
          <pc:docMk/>
          <pc:sldMk cId="3062354333" sldId="323"/>
        </pc:sldMkLst>
        <pc:spChg chg="mod">
          <ac:chgData name="Nieman, Cassandra (she/her/hers)" userId="957669fc-205d-4229-9ee4-86d1a93053a1" providerId="ADAL" clId="{CD579DC7-8D43-42D2-B493-255D8560C17A}" dt="2023-10-19T20:03:55.610" v="1" actId="20577"/>
          <ac:spMkLst>
            <pc:docMk/>
            <pc:sldMk cId="3062354333" sldId="323"/>
            <ac:spMk id="11" creationId="{BFD82885-BDD6-2F03-C73C-7899D670CEFC}"/>
          </ac:spMkLst>
        </pc:spChg>
      </pc:sldChg>
      <pc:sldChg chg="modSp mod">
        <pc:chgData name="Nieman, Cassandra (she/her/hers)" userId="957669fc-205d-4229-9ee4-86d1a93053a1" providerId="ADAL" clId="{CD579DC7-8D43-42D2-B493-255D8560C17A}" dt="2023-10-19T20:05:35.825" v="8" actId="20577"/>
        <pc:sldMkLst>
          <pc:docMk/>
          <pc:sldMk cId="883283796" sldId="332"/>
        </pc:sldMkLst>
        <pc:spChg chg="mod">
          <ac:chgData name="Nieman, Cassandra (she/her/hers)" userId="957669fc-205d-4229-9ee4-86d1a93053a1" providerId="ADAL" clId="{CD579DC7-8D43-42D2-B493-255D8560C17A}" dt="2023-10-19T20:05:35.825" v="8" actId="20577"/>
          <ac:spMkLst>
            <pc:docMk/>
            <pc:sldMk cId="883283796" sldId="332"/>
            <ac:spMk id="3" creationId="{F31F57DF-8EFA-24BF-6D2C-13262A7CF529}"/>
          </ac:spMkLst>
        </pc:spChg>
      </pc:sldChg>
    </pc:docChg>
  </pc:docChgLst>
</pc:chgInfo>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63AA7EAA-D37E-4FB8-B701-9D4D4DFEB36B}" type="doc">
      <dgm:prSet loTypeId="urn:microsoft.com/office/officeart/2005/8/layout/chevron1" loCatId="process" qsTypeId="urn:microsoft.com/office/officeart/2005/8/quickstyle/simple1" qsCatId="simple" csTypeId="urn:microsoft.com/office/officeart/2005/8/colors/accent1_2" csCatId="accent1" phldr="1"/>
      <dgm:spPr/>
      <dgm:t>
        <a:bodyPr/>
        <a:lstStyle/>
        <a:p>
          <a:endParaRPr lang="en-US"/>
        </a:p>
      </dgm:t>
    </dgm:pt>
    <dgm:pt modelId="{003D55BF-AEEA-4B2B-93F3-A05D7D97A92D}">
      <dgm:prSet phldrT="[Text]" custT="1"/>
      <dgm:spPr>
        <a:solidFill>
          <a:schemeClr val="tx2">
            <a:lumMod val="60000"/>
            <a:lumOff val="40000"/>
          </a:schemeClr>
        </a:solidFill>
      </dgm:spPr>
      <dgm:t>
        <a:bodyPr/>
        <a:lstStyle/>
        <a:p>
          <a:pPr rtl="0"/>
          <a:r>
            <a:rPr lang="en-US" sz="1700" b="1">
              <a:latin typeface="Calibri Light" panose="020F0302020204030204"/>
            </a:rPr>
            <a:t>Close </a:t>
          </a:r>
          <a:r>
            <a:rPr lang="en-US" sz="1700" b="1"/>
            <a:t>of</a:t>
          </a:r>
          <a:r>
            <a:rPr lang="en-US" sz="1700" b="1">
              <a:latin typeface="Calibri Light" panose="020F0302020204030204"/>
            </a:rPr>
            <a:t> RFA</a:t>
          </a:r>
          <a:endParaRPr lang="en-US" sz="1700" b="1"/>
        </a:p>
      </dgm:t>
    </dgm:pt>
    <dgm:pt modelId="{0D0E2C92-C789-4C24-9600-2BC448A18A6A}" type="parTrans" cxnId="{EFA867C0-F864-4889-A653-AE8597613AA3}">
      <dgm:prSet/>
      <dgm:spPr/>
      <dgm:t>
        <a:bodyPr/>
        <a:lstStyle/>
        <a:p>
          <a:endParaRPr lang="en-US"/>
        </a:p>
      </dgm:t>
    </dgm:pt>
    <dgm:pt modelId="{5400A668-477D-4E27-9D3F-2840083172AD}" type="sibTrans" cxnId="{EFA867C0-F864-4889-A653-AE8597613AA3}">
      <dgm:prSet/>
      <dgm:spPr/>
      <dgm:t>
        <a:bodyPr/>
        <a:lstStyle/>
        <a:p>
          <a:endParaRPr lang="en-US"/>
        </a:p>
      </dgm:t>
    </dgm:pt>
    <dgm:pt modelId="{679DAE19-927B-4DC0-8A0E-2F2E26521247}">
      <dgm:prSet phldrT="[Text]" custT="1"/>
      <dgm:spPr>
        <a:solidFill>
          <a:schemeClr val="accent2">
            <a:lumMod val="60000"/>
            <a:lumOff val="40000"/>
          </a:schemeClr>
        </a:solidFill>
        <a:ln>
          <a:solidFill>
            <a:schemeClr val="accent2">
              <a:lumMod val="60000"/>
              <a:lumOff val="40000"/>
            </a:schemeClr>
          </a:solidFill>
        </a:ln>
      </dgm:spPr>
      <dgm:t>
        <a:bodyPr/>
        <a:lstStyle/>
        <a:p>
          <a:pPr rtl="0"/>
          <a:r>
            <a:rPr lang="en-US" sz="1700" b="1">
              <a:latin typeface="Calibri Light" panose="020F0302020204030204" pitchFamily="34" charset="0"/>
              <a:cs typeface="Calibri Light" panose="020F0302020204030204" pitchFamily="34" charset="0"/>
            </a:rPr>
            <a:t>Review &amp; Selection</a:t>
          </a:r>
        </a:p>
      </dgm:t>
    </dgm:pt>
    <dgm:pt modelId="{AEB9BB47-BA0B-4B2C-A01F-3E923000FA57}" type="parTrans" cxnId="{CE288699-5831-49BE-8D1F-7C721B5776F6}">
      <dgm:prSet/>
      <dgm:spPr/>
      <dgm:t>
        <a:bodyPr/>
        <a:lstStyle/>
        <a:p>
          <a:endParaRPr lang="en-US"/>
        </a:p>
      </dgm:t>
    </dgm:pt>
    <dgm:pt modelId="{67DEAA60-9895-440F-808C-647EEE7E3939}" type="sibTrans" cxnId="{CE288699-5831-49BE-8D1F-7C721B5776F6}">
      <dgm:prSet/>
      <dgm:spPr/>
      <dgm:t>
        <a:bodyPr/>
        <a:lstStyle/>
        <a:p>
          <a:endParaRPr lang="en-US"/>
        </a:p>
      </dgm:t>
    </dgm:pt>
    <dgm:pt modelId="{1FED8885-A92F-45C4-8E69-8E34C6A9A0CA}">
      <dgm:prSet phldrT="[Text]" custT="1"/>
      <dgm:spPr>
        <a:solidFill>
          <a:schemeClr val="accent4">
            <a:lumMod val="40000"/>
            <a:lumOff val="60000"/>
          </a:schemeClr>
        </a:solidFill>
      </dgm:spPr>
      <dgm:t>
        <a:bodyPr/>
        <a:lstStyle/>
        <a:p>
          <a:pPr rtl="0"/>
          <a:r>
            <a:rPr lang="en-US" sz="1700" b="1">
              <a:latin typeface="Calibri Light" panose="020F0302020204030204"/>
            </a:rPr>
            <a:t>Awards Announced</a:t>
          </a:r>
          <a:endParaRPr lang="en-US" sz="1700" b="1"/>
        </a:p>
      </dgm:t>
    </dgm:pt>
    <dgm:pt modelId="{3F7A2772-67D9-4C4D-AD22-164211054176}" type="parTrans" cxnId="{E6F46086-5E65-4152-9A50-5C76D819FF39}">
      <dgm:prSet/>
      <dgm:spPr/>
      <dgm:t>
        <a:bodyPr/>
        <a:lstStyle/>
        <a:p>
          <a:endParaRPr lang="en-US"/>
        </a:p>
      </dgm:t>
    </dgm:pt>
    <dgm:pt modelId="{6F677928-F6DA-496E-B0E8-F7820CDF406C}" type="sibTrans" cxnId="{E6F46086-5E65-4152-9A50-5C76D819FF39}">
      <dgm:prSet/>
      <dgm:spPr/>
      <dgm:t>
        <a:bodyPr/>
        <a:lstStyle/>
        <a:p>
          <a:endParaRPr lang="en-US"/>
        </a:p>
      </dgm:t>
    </dgm:pt>
    <dgm:pt modelId="{288A5EFE-AD0E-46E1-B16C-D021BFBD388F}" type="pres">
      <dgm:prSet presAssocID="{63AA7EAA-D37E-4FB8-B701-9D4D4DFEB36B}" presName="Name0" presStyleCnt="0">
        <dgm:presLayoutVars>
          <dgm:dir/>
          <dgm:animLvl val="lvl"/>
          <dgm:resizeHandles val="exact"/>
        </dgm:presLayoutVars>
      </dgm:prSet>
      <dgm:spPr/>
    </dgm:pt>
    <dgm:pt modelId="{17EFB6A6-C766-42DA-B111-9B8C535258C3}" type="pres">
      <dgm:prSet presAssocID="{003D55BF-AEEA-4B2B-93F3-A05D7D97A92D}" presName="parTxOnly" presStyleLbl="node1" presStyleIdx="0" presStyleCnt="3" custScaleX="103440" custScaleY="128357" custLinFactX="8311" custLinFactNeighborX="100000" custLinFactNeighborY="-17941">
        <dgm:presLayoutVars>
          <dgm:chMax val="0"/>
          <dgm:chPref val="0"/>
          <dgm:bulletEnabled val="1"/>
        </dgm:presLayoutVars>
      </dgm:prSet>
      <dgm:spPr/>
    </dgm:pt>
    <dgm:pt modelId="{8CDF6208-545D-404A-9960-2CAABFCEB467}" type="pres">
      <dgm:prSet presAssocID="{5400A668-477D-4E27-9D3F-2840083172AD}" presName="parTxOnlySpace" presStyleCnt="0"/>
      <dgm:spPr/>
    </dgm:pt>
    <dgm:pt modelId="{C57F3A06-355A-4245-B2EE-FB3BDD32C5C6}" type="pres">
      <dgm:prSet presAssocID="{679DAE19-927B-4DC0-8A0E-2F2E26521247}" presName="parTxOnly" presStyleLbl="node1" presStyleIdx="1" presStyleCnt="3" custScaleX="115203" custScaleY="123354" custLinFactNeighborX="88223" custLinFactNeighborY="-17251">
        <dgm:presLayoutVars>
          <dgm:chMax val="0"/>
          <dgm:chPref val="0"/>
          <dgm:bulletEnabled val="1"/>
        </dgm:presLayoutVars>
      </dgm:prSet>
      <dgm:spPr/>
    </dgm:pt>
    <dgm:pt modelId="{1FB7C22A-C150-4D3F-86E1-2E9B22F52C17}" type="pres">
      <dgm:prSet presAssocID="{67DEAA60-9895-440F-808C-647EEE7E3939}" presName="parTxOnlySpace" presStyleCnt="0"/>
      <dgm:spPr/>
    </dgm:pt>
    <dgm:pt modelId="{76DB46D9-5E8F-4A6D-92B3-FF4E1E4EA9B9}" type="pres">
      <dgm:prSet presAssocID="{1FED8885-A92F-45C4-8E69-8E34C6A9A0CA}" presName="parTxOnly" presStyleLbl="node1" presStyleIdx="2" presStyleCnt="3" custScaleX="118364" custScaleY="123354" custLinFactNeighborX="6162" custLinFactNeighborY="-17941">
        <dgm:presLayoutVars>
          <dgm:chMax val="0"/>
          <dgm:chPref val="0"/>
          <dgm:bulletEnabled val="1"/>
        </dgm:presLayoutVars>
      </dgm:prSet>
      <dgm:spPr/>
    </dgm:pt>
  </dgm:ptLst>
  <dgm:cxnLst>
    <dgm:cxn modelId="{6838C638-16F4-4800-9DC4-85F78FC51CD9}" type="presOf" srcId="{679DAE19-927B-4DC0-8A0E-2F2E26521247}" destId="{C57F3A06-355A-4245-B2EE-FB3BDD32C5C6}" srcOrd="0" destOrd="0" presId="urn:microsoft.com/office/officeart/2005/8/layout/chevron1"/>
    <dgm:cxn modelId="{38C2BE77-3861-4246-A32C-0C7613D34742}" type="presOf" srcId="{1FED8885-A92F-45C4-8E69-8E34C6A9A0CA}" destId="{76DB46D9-5E8F-4A6D-92B3-FF4E1E4EA9B9}" srcOrd="0" destOrd="0" presId="urn:microsoft.com/office/officeart/2005/8/layout/chevron1"/>
    <dgm:cxn modelId="{E6F46086-5E65-4152-9A50-5C76D819FF39}" srcId="{63AA7EAA-D37E-4FB8-B701-9D4D4DFEB36B}" destId="{1FED8885-A92F-45C4-8E69-8E34C6A9A0CA}" srcOrd="2" destOrd="0" parTransId="{3F7A2772-67D9-4C4D-AD22-164211054176}" sibTransId="{6F677928-F6DA-496E-B0E8-F7820CDF406C}"/>
    <dgm:cxn modelId="{CE288699-5831-49BE-8D1F-7C721B5776F6}" srcId="{63AA7EAA-D37E-4FB8-B701-9D4D4DFEB36B}" destId="{679DAE19-927B-4DC0-8A0E-2F2E26521247}" srcOrd="1" destOrd="0" parTransId="{AEB9BB47-BA0B-4B2C-A01F-3E923000FA57}" sibTransId="{67DEAA60-9895-440F-808C-647EEE7E3939}"/>
    <dgm:cxn modelId="{EFA867C0-F864-4889-A653-AE8597613AA3}" srcId="{63AA7EAA-D37E-4FB8-B701-9D4D4DFEB36B}" destId="{003D55BF-AEEA-4B2B-93F3-A05D7D97A92D}" srcOrd="0" destOrd="0" parTransId="{0D0E2C92-C789-4C24-9600-2BC448A18A6A}" sibTransId="{5400A668-477D-4E27-9D3F-2840083172AD}"/>
    <dgm:cxn modelId="{6D57F1DD-DAD1-4478-B098-2BCA7441255F}" type="presOf" srcId="{63AA7EAA-D37E-4FB8-B701-9D4D4DFEB36B}" destId="{288A5EFE-AD0E-46E1-B16C-D021BFBD388F}" srcOrd="0" destOrd="0" presId="urn:microsoft.com/office/officeart/2005/8/layout/chevron1"/>
    <dgm:cxn modelId="{C1D1CCE7-E901-4619-8812-EAF03761C119}" type="presOf" srcId="{003D55BF-AEEA-4B2B-93F3-A05D7D97A92D}" destId="{17EFB6A6-C766-42DA-B111-9B8C535258C3}" srcOrd="0" destOrd="0" presId="urn:microsoft.com/office/officeart/2005/8/layout/chevron1"/>
    <dgm:cxn modelId="{506029E6-7D94-44AD-BFD2-33969DFE249A}" type="presParOf" srcId="{288A5EFE-AD0E-46E1-B16C-D021BFBD388F}" destId="{17EFB6A6-C766-42DA-B111-9B8C535258C3}" srcOrd="0" destOrd="0" presId="urn:microsoft.com/office/officeart/2005/8/layout/chevron1"/>
    <dgm:cxn modelId="{1F107E42-4C02-4158-87B5-939EDA12925D}" type="presParOf" srcId="{288A5EFE-AD0E-46E1-B16C-D021BFBD388F}" destId="{8CDF6208-545D-404A-9960-2CAABFCEB467}" srcOrd="1" destOrd="0" presId="urn:microsoft.com/office/officeart/2005/8/layout/chevron1"/>
    <dgm:cxn modelId="{4ABCBBAE-99F0-435D-8650-A800AA27557C}" type="presParOf" srcId="{288A5EFE-AD0E-46E1-B16C-D021BFBD388F}" destId="{C57F3A06-355A-4245-B2EE-FB3BDD32C5C6}" srcOrd="2" destOrd="0" presId="urn:microsoft.com/office/officeart/2005/8/layout/chevron1"/>
    <dgm:cxn modelId="{C6879A59-784C-4130-B377-E3DCB40AD917}" type="presParOf" srcId="{288A5EFE-AD0E-46E1-B16C-D021BFBD388F}" destId="{1FB7C22A-C150-4D3F-86E1-2E9B22F52C17}" srcOrd="3" destOrd="0" presId="urn:microsoft.com/office/officeart/2005/8/layout/chevron1"/>
    <dgm:cxn modelId="{59DDF83A-2C0A-4E93-9E6B-07778AAC2C93}" type="presParOf" srcId="{288A5EFE-AD0E-46E1-B16C-D021BFBD388F}" destId="{76DB46D9-5E8F-4A6D-92B3-FF4E1E4EA9B9}" srcOrd="4" destOrd="0" presId="urn:microsoft.com/office/officeart/2005/8/layout/chevron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3AA7EAA-D37E-4FB8-B701-9D4D4DFEB36B}" type="doc">
      <dgm:prSet loTypeId="urn:microsoft.com/office/officeart/2005/8/layout/chevron1" loCatId="process" qsTypeId="urn:microsoft.com/office/officeart/2005/8/quickstyle/simple1" qsCatId="simple" csTypeId="urn:microsoft.com/office/officeart/2005/8/colors/accent1_2" csCatId="accent1" phldr="1"/>
      <dgm:spPr/>
    </dgm:pt>
    <dgm:pt modelId="{1B75DCE1-9E63-4AD6-A5C9-789F56BA7226}">
      <dgm:prSet phldrT="[Text]" custT="1"/>
      <dgm:spPr>
        <a:solidFill>
          <a:srgbClr val="4C75C8"/>
        </a:solidFill>
      </dgm:spPr>
      <dgm:t>
        <a:bodyPr/>
        <a:lstStyle/>
        <a:p>
          <a:pPr rtl="0"/>
          <a:r>
            <a:rPr lang="en-US" sz="1800" b="1">
              <a:latin typeface="Calibri Light" panose="020F0302020204030204"/>
            </a:rPr>
            <a:t>Funds Awarded</a:t>
          </a:r>
          <a:endParaRPr lang="en-US" sz="1800" b="1"/>
        </a:p>
      </dgm:t>
    </dgm:pt>
    <dgm:pt modelId="{5D984FF3-2C16-485B-ABD1-590CE1716099}" type="parTrans" cxnId="{6BEB18B8-13E4-4AC1-9131-7C52B56DECC3}">
      <dgm:prSet/>
      <dgm:spPr/>
      <dgm:t>
        <a:bodyPr/>
        <a:lstStyle/>
        <a:p>
          <a:endParaRPr lang="en-US"/>
        </a:p>
      </dgm:t>
    </dgm:pt>
    <dgm:pt modelId="{6A05D488-CD29-489C-AFF1-4DFA9E756100}" type="sibTrans" cxnId="{6BEB18B8-13E4-4AC1-9131-7C52B56DECC3}">
      <dgm:prSet/>
      <dgm:spPr/>
      <dgm:t>
        <a:bodyPr/>
        <a:lstStyle/>
        <a:p>
          <a:endParaRPr lang="en-US"/>
        </a:p>
      </dgm:t>
    </dgm:pt>
    <dgm:pt modelId="{5792C88D-16EC-48FB-A54D-E9FC8180F19F}">
      <dgm:prSet phldrT="[Text]" custT="1"/>
      <dgm:spPr>
        <a:solidFill>
          <a:schemeClr val="accent4">
            <a:lumMod val="60000"/>
            <a:lumOff val="40000"/>
          </a:schemeClr>
        </a:solidFill>
      </dgm:spPr>
      <dgm:t>
        <a:bodyPr/>
        <a:lstStyle/>
        <a:p>
          <a:pPr rtl="0"/>
          <a:r>
            <a:rPr lang="en-US" sz="1800" b="1">
              <a:latin typeface="Calibri Light" panose="020F0302020204030204"/>
            </a:rPr>
            <a:t>Subgrants Available </a:t>
          </a:r>
          <a:endParaRPr lang="en-US" sz="1800" b="1"/>
        </a:p>
      </dgm:t>
    </dgm:pt>
    <dgm:pt modelId="{FD045A3D-7500-4F5B-8E6E-2B716E645979}" type="parTrans" cxnId="{E011FC14-2DB0-4166-8F77-A21FC8D77CAF}">
      <dgm:prSet/>
      <dgm:spPr/>
      <dgm:t>
        <a:bodyPr/>
        <a:lstStyle/>
        <a:p>
          <a:endParaRPr lang="en-US"/>
        </a:p>
      </dgm:t>
    </dgm:pt>
    <dgm:pt modelId="{9B721DC5-AAB9-4693-9805-9B43D6DCA85D}" type="sibTrans" cxnId="{E011FC14-2DB0-4166-8F77-A21FC8D77CAF}">
      <dgm:prSet/>
      <dgm:spPr/>
      <dgm:t>
        <a:bodyPr/>
        <a:lstStyle/>
        <a:p>
          <a:endParaRPr lang="en-US"/>
        </a:p>
      </dgm:t>
    </dgm:pt>
    <dgm:pt modelId="{288A5EFE-AD0E-46E1-B16C-D021BFBD388F}" type="pres">
      <dgm:prSet presAssocID="{63AA7EAA-D37E-4FB8-B701-9D4D4DFEB36B}" presName="Name0" presStyleCnt="0">
        <dgm:presLayoutVars>
          <dgm:dir/>
          <dgm:animLvl val="lvl"/>
          <dgm:resizeHandles val="exact"/>
        </dgm:presLayoutVars>
      </dgm:prSet>
      <dgm:spPr/>
    </dgm:pt>
    <dgm:pt modelId="{EB7D4D47-CEBF-4CAB-8445-74A0B4D9B4E9}" type="pres">
      <dgm:prSet presAssocID="{1B75DCE1-9E63-4AD6-A5C9-789F56BA7226}" presName="parTxOnly" presStyleLbl="node1" presStyleIdx="0" presStyleCnt="2" custScaleX="97309" custScaleY="101714" custLinFactNeighborX="25996" custLinFactNeighborY="77">
        <dgm:presLayoutVars>
          <dgm:chMax val="0"/>
          <dgm:chPref val="0"/>
          <dgm:bulletEnabled val="1"/>
        </dgm:presLayoutVars>
      </dgm:prSet>
      <dgm:spPr/>
    </dgm:pt>
    <dgm:pt modelId="{27C80202-A659-4F7C-8F49-F90A16EC5001}" type="pres">
      <dgm:prSet presAssocID="{6A05D488-CD29-489C-AFF1-4DFA9E756100}" presName="parTxOnlySpace" presStyleCnt="0"/>
      <dgm:spPr/>
    </dgm:pt>
    <dgm:pt modelId="{FBDDA032-547C-433B-AEB2-B36224628A18}" type="pres">
      <dgm:prSet presAssocID="{5792C88D-16EC-48FB-A54D-E9FC8180F19F}" presName="parTxOnly" presStyleLbl="node1" presStyleIdx="1" presStyleCnt="2" custScaleX="104386" custLinFactNeighborX="-43210">
        <dgm:presLayoutVars>
          <dgm:chMax val="0"/>
          <dgm:chPref val="0"/>
          <dgm:bulletEnabled val="1"/>
        </dgm:presLayoutVars>
      </dgm:prSet>
      <dgm:spPr/>
    </dgm:pt>
  </dgm:ptLst>
  <dgm:cxnLst>
    <dgm:cxn modelId="{E011FC14-2DB0-4166-8F77-A21FC8D77CAF}" srcId="{63AA7EAA-D37E-4FB8-B701-9D4D4DFEB36B}" destId="{5792C88D-16EC-48FB-A54D-E9FC8180F19F}" srcOrd="1" destOrd="0" parTransId="{FD045A3D-7500-4F5B-8E6E-2B716E645979}" sibTransId="{9B721DC5-AAB9-4693-9805-9B43D6DCA85D}"/>
    <dgm:cxn modelId="{838A4C5C-05EF-4C3E-87DE-54D16CFD703E}" type="presOf" srcId="{5792C88D-16EC-48FB-A54D-E9FC8180F19F}" destId="{FBDDA032-547C-433B-AEB2-B36224628A18}" srcOrd="0" destOrd="0" presId="urn:microsoft.com/office/officeart/2005/8/layout/chevron1"/>
    <dgm:cxn modelId="{6BEB18B8-13E4-4AC1-9131-7C52B56DECC3}" srcId="{63AA7EAA-D37E-4FB8-B701-9D4D4DFEB36B}" destId="{1B75DCE1-9E63-4AD6-A5C9-789F56BA7226}" srcOrd="0" destOrd="0" parTransId="{5D984FF3-2C16-485B-ABD1-590CE1716099}" sibTransId="{6A05D488-CD29-489C-AFF1-4DFA9E756100}"/>
    <dgm:cxn modelId="{6D57F1DD-DAD1-4478-B098-2BCA7441255F}" type="presOf" srcId="{63AA7EAA-D37E-4FB8-B701-9D4D4DFEB36B}" destId="{288A5EFE-AD0E-46E1-B16C-D021BFBD388F}" srcOrd="0" destOrd="0" presId="urn:microsoft.com/office/officeart/2005/8/layout/chevron1"/>
    <dgm:cxn modelId="{48E453F1-5E83-4A54-994B-BCCC32229BB1}" type="presOf" srcId="{1B75DCE1-9E63-4AD6-A5C9-789F56BA7226}" destId="{EB7D4D47-CEBF-4CAB-8445-74A0B4D9B4E9}" srcOrd="0" destOrd="0" presId="urn:microsoft.com/office/officeart/2005/8/layout/chevron1"/>
    <dgm:cxn modelId="{4564F537-389F-4E5E-AFDC-A0454B821881}" type="presParOf" srcId="{288A5EFE-AD0E-46E1-B16C-D021BFBD388F}" destId="{EB7D4D47-CEBF-4CAB-8445-74A0B4D9B4E9}" srcOrd="0" destOrd="0" presId="urn:microsoft.com/office/officeart/2005/8/layout/chevron1"/>
    <dgm:cxn modelId="{5FCCC87B-E3E0-450E-BE6C-10835546A58B}" type="presParOf" srcId="{288A5EFE-AD0E-46E1-B16C-D021BFBD388F}" destId="{27C80202-A659-4F7C-8F49-F90A16EC5001}" srcOrd="1" destOrd="0" presId="urn:microsoft.com/office/officeart/2005/8/layout/chevron1"/>
    <dgm:cxn modelId="{D62B643D-B081-4640-B743-C31BF326D1AF}" type="presParOf" srcId="{288A5EFE-AD0E-46E1-B16C-D021BFBD388F}" destId="{FBDDA032-547C-433B-AEB2-B36224628A18}" srcOrd="2" destOrd="0" presId="urn:microsoft.com/office/officeart/2005/8/layout/chevron1"/>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DB2DDF58-533B-44CB-9F0D-E90DC8F96CA8}" type="doc">
      <dgm:prSet loTypeId="urn:microsoft.com/office/officeart/2005/8/layout/arrow2" loCatId="process" qsTypeId="urn:microsoft.com/office/officeart/2005/8/quickstyle/3d1" qsCatId="3D" csTypeId="urn:microsoft.com/office/officeart/2005/8/colors/colorful1" csCatId="colorful" phldr="1"/>
      <dgm:spPr/>
      <dgm:t>
        <a:bodyPr/>
        <a:lstStyle/>
        <a:p>
          <a:endParaRPr lang="en-US"/>
        </a:p>
      </dgm:t>
    </dgm:pt>
    <dgm:pt modelId="{65689F90-D319-4C72-90D5-B6D5383ADC1C}">
      <dgm:prSet phldrT="[Text]" custT="1"/>
      <dgm:spPr/>
      <dgm:t>
        <a:bodyPr/>
        <a:lstStyle/>
        <a:p>
          <a:r>
            <a:rPr lang="en-US" sz="2000" u="sng" dirty="0"/>
            <a:t>Assessment</a:t>
          </a:r>
        </a:p>
      </dgm:t>
    </dgm:pt>
    <dgm:pt modelId="{F03FE764-B8C0-46D4-83EC-EA3FDA44951D}" type="parTrans" cxnId="{B180FE8C-E161-461B-8266-538B8B665F91}">
      <dgm:prSet/>
      <dgm:spPr/>
      <dgm:t>
        <a:bodyPr/>
        <a:lstStyle/>
        <a:p>
          <a:endParaRPr lang="en-US"/>
        </a:p>
      </dgm:t>
    </dgm:pt>
    <dgm:pt modelId="{4C11F48F-0624-45D3-8514-84F631D19375}" type="sibTrans" cxnId="{B180FE8C-E161-461B-8266-538B8B665F91}">
      <dgm:prSet/>
      <dgm:spPr/>
      <dgm:t>
        <a:bodyPr/>
        <a:lstStyle/>
        <a:p>
          <a:endParaRPr lang="en-US"/>
        </a:p>
      </dgm:t>
    </dgm:pt>
    <dgm:pt modelId="{BFD41D02-96F4-4767-8218-C5DAAE15DC4E}">
      <dgm:prSet phldrT="[Text]"/>
      <dgm:spPr/>
      <dgm:t>
        <a:bodyPr/>
        <a:lstStyle/>
        <a:p>
          <a:r>
            <a:rPr lang="en-US" sz="1300" dirty="0"/>
            <a:t>Assessment Grants</a:t>
          </a:r>
        </a:p>
      </dgm:t>
    </dgm:pt>
    <dgm:pt modelId="{D685FF58-72CA-49FB-86AA-336C59AF503D}" type="parTrans" cxnId="{64CE7044-EADB-486C-997A-17B45EA8982C}">
      <dgm:prSet/>
      <dgm:spPr/>
      <dgm:t>
        <a:bodyPr/>
        <a:lstStyle/>
        <a:p>
          <a:endParaRPr lang="en-US"/>
        </a:p>
      </dgm:t>
    </dgm:pt>
    <dgm:pt modelId="{A674FEA4-37EE-4CA7-B429-16C9773BB059}" type="sibTrans" cxnId="{64CE7044-EADB-486C-997A-17B45EA8982C}">
      <dgm:prSet/>
      <dgm:spPr/>
      <dgm:t>
        <a:bodyPr/>
        <a:lstStyle/>
        <a:p>
          <a:endParaRPr lang="en-US"/>
        </a:p>
      </dgm:t>
    </dgm:pt>
    <dgm:pt modelId="{F7ADD43E-10C0-4FED-BD65-B0617E07DA73}">
      <dgm:prSet phldrT="[Text]"/>
      <dgm:spPr/>
      <dgm:t>
        <a:bodyPr/>
        <a:lstStyle/>
        <a:p>
          <a:r>
            <a:rPr lang="en-US" sz="1300" b="0">
              <a:latin typeface="+mn-lt"/>
            </a:rPr>
            <a:t>Thriving Community Technical Assistance Centers (TCTACs)</a:t>
          </a:r>
          <a:endParaRPr lang="en-US" sz="1300" b="0"/>
        </a:p>
      </dgm:t>
    </dgm:pt>
    <dgm:pt modelId="{7EA001A7-3E7E-4766-A420-F8067E869D78}" type="parTrans" cxnId="{A4D37050-CCCD-4679-AD48-CA3C34BB797C}">
      <dgm:prSet/>
      <dgm:spPr/>
      <dgm:t>
        <a:bodyPr/>
        <a:lstStyle/>
        <a:p>
          <a:endParaRPr lang="en-US"/>
        </a:p>
      </dgm:t>
    </dgm:pt>
    <dgm:pt modelId="{B75B95A3-026C-4157-A5E0-9CA7FA9FEF63}" type="sibTrans" cxnId="{A4D37050-CCCD-4679-AD48-CA3C34BB797C}">
      <dgm:prSet/>
      <dgm:spPr/>
      <dgm:t>
        <a:bodyPr/>
        <a:lstStyle/>
        <a:p>
          <a:endParaRPr lang="en-US"/>
        </a:p>
      </dgm:t>
    </dgm:pt>
    <dgm:pt modelId="{E14C4325-085A-4BDC-9DD9-02F3837F149E}">
      <dgm:prSet phldrT="[Text]"/>
      <dgm:spPr/>
      <dgm:t>
        <a:bodyPr/>
        <a:lstStyle/>
        <a:p>
          <a:r>
            <a:rPr lang="en-US" sz="1300"/>
            <a:t>Planning Grants</a:t>
          </a:r>
        </a:p>
      </dgm:t>
    </dgm:pt>
    <dgm:pt modelId="{56997AFD-B6C0-4A6D-B859-2216C4F26B70}" type="parTrans" cxnId="{2C4526F2-CA7D-43B7-9FC3-08E09DD58D6C}">
      <dgm:prSet/>
      <dgm:spPr/>
      <dgm:t>
        <a:bodyPr/>
        <a:lstStyle/>
        <a:p>
          <a:endParaRPr lang="en-US"/>
        </a:p>
      </dgm:t>
    </dgm:pt>
    <dgm:pt modelId="{EF332F2A-DA4B-4DFD-B993-BE868E2CA983}" type="sibTrans" cxnId="{2C4526F2-CA7D-43B7-9FC3-08E09DD58D6C}">
      <dgm:prSet/>
      <dgm:spPr/>
      <dgm:t>
        <a:bodyPr/>
        <a:lstStyle/>
        <a:p>
          <a:endParaRPr lang="en-US"/>
        </a:p>
      </dgm:t>
    </dgm:pt>
    <dgm:pt modelId="{C5088126-8B45-4A3E-87F7-9BBB4E15630F}">
      <dgm:prSet phldrT="[Text]"/>
      <dgm:spPr/>
      <dgm:t>
        <a:bodyPr/>
        <a:lstStyle/>
        <a:p>
          <a:r>
            <a:rPr lang="en-US" sz="1300"/>
            <a:t>Technical Assistance</a:t>
          </a:r>
        </a:p>
      </dgm:t>
    </dgm:pt>
    <dgm:pt modelId="{ECFFBDAE-41DF-447D-94CF-4FF4C8B781A1}" type="parTrans" cxnId="{AD149161-DD58-4D45-BDDF-47B06D3C4627}">
      <dgm:prSet/>
      <dgm:spPr/>
      <dgm:t>
        <a:bodyPr/>
        <a:lstStyle/>
        <a:p>
          <a:endParaRPr lang="en-US"/>
        </a:p>
      </dgm:t>
    </dgm:pt>
    <dgm:pt modelId="{9C7333DC-871E-4E4B-A318-6564310D5969}" type="sibTrans" cxnId="{AD149161-DD58-4D45-BDDF-47B06D3C4627}">
      <dgm:prSet/>
      <dgm:spPr/>
      <dgm:t>
        <a:bodyPr/>
        <a:lstStyle/>
        <a:p>
          <a:endParaRPr lang="en-US"/>
        </a:p>
      </dgm:t>
    </dgm:pt>
    <dgm:pt modelId="{F8A170FA-3E4D-4A36-A84F-95EAB40B1FD9}">
      <dgm:prSet phldrT="[Text]" custT="1"/>
      <dgm:spPr/>
      <dgm:t>
        <a:bodyPr/>
        <a:lstStyle/>
        <a:p>
          <a:r>
            <a:rPr lang="en-US" sz="2000" u="sng" dirty="0"/>
            <a:t>Pilots and Partnerships</a:t>
          </a:r>
        </a:p>
      </dgm:t>
    </dgm:pt>
    <dgm:pt modelId="{7FE08082-965A-4614-AA6B-E5E50EC54ACB}" type="parTrans" cxnId="{DDDDB18B-F832-4934-A2DE-5521E32A7B94}">
      <dgm:prSet/>
      <dgm:spPr/>
      <dgm:t>
        <a:bodyPr/>
        <a:lstStyle/>
        <a:p>
          <a:endParaRPr lang="en-US"/>
        </a:p>
      </dgm:t>
    </dgm:pt>
    <dgm:pt modelId="{AAC0EA6D-7831-44F7-8076-4657E5A1B58D}" type="sibTrans" cxnId="{DDDDB18B-F832-4934-A2DE-5521E32A7B94}">
      <dgm:prSet/>
      <dgm:spPr/>
      <dgm:t>
        <a:bodyPr/>
        <a:lstStyle/>
        <a:p>
          <a:endParaRPr lang="en-US"/>
        </a:p>
      </dgm:t>
    </dgm:pt>
    <dgm:pt modelId="{E2946E52-E0D1-4980-875D-37C08FA9C642}">
      <dgm:prSet phldrT="[Text]"/>
      <dgm:spPr/>
      <dgm:t>
        <a:bodyPr/>
        <a:lstStyle/>
        <a:p>
          <a:r>
            <a:rPr lang="en-US" sz="1300" b="0">
              <a:latin typeface="+mn-lt"/>
            </a:rPr>
            <a:t>EJ Collaborative Problem-Solving Grants (EJ-CPS) </a:t>
          </a:r>
          <a:endParaRPr lang="en-US" sz="1300" b="0"/>
        </a:p>
      </dgm:t>
    </dgm:pt>
    <dgm:pt modelId="{0DEB79AF-AB03-4194-92BB-9C39FDE2AFC3}" type="parTrans" cxnId="{4B017C7F-DE83-4492-8DE3-C354B0A2B2C4}">
      <dgm:prSet/>
      <dgm:spPr/>
      <dgm:t>
        <a:bodyPr/>
        <a:lstStyle/>
        <a:p>
          <a:endParaRPr lang="en-US"/>
        </a:p>
      </dgm:t>
    </dgm:pt>
    <dgm:pt modelId="{6D800D0D-F9FE-48D6-BD63-2CF16AC04326}" type="sibTrans" cxnId="{4B017C7F-DE83-4492-8DE3-C354B0A2B2C4}">
      <dgm:prSet/>
      <dgm:spPr/>
      <dgm:t>
        <a:bodyPr/>
        <a:lstStyle/>
        <a:p>
          <a:endParaRPr lang="en-US"/>
        </a:p>
      </dgm:t>
    </dgm:pt>
    <dgm:pt modelId="{22B4D38C-B4EB-46E3-8BA7-38C56474A909}">
      <dgm:prSet phldrT="[Text]"/>
      <dgm:spPr/>
      <dgm:t>
        <a:bodyPr/>
        <a:lstStyle/>
        <a:p>
          <a:r>
            <a:rPr lang="en-US" sz="1300" b="0" dirty="0">
              <a:latin typeface="+mn-lt"/>
            </a:rPr>
            <a:t>EJ Government to Government Grants (EJ-G2G)</a:t>
          </a:r>
          <a:endParaRPr lang="en-US" sz="1300" b="0" dirty="0"/>
        </a:p>
      </dgm:t>
    </dgm:pt>
    <dgm:pt modelId="{5CAD424A-3FBB-428C-8ABE-7D074263ABC4}" type="parTrans" cxnId="{EE4878F3-9CC0-420C-B5F9-9BF5DC812B1C}">
      <dgm:prSet/>
      <dgm:spPr/>
      <dgm:t>
        <a:bodyPr/>
        <a:lstStyle/>
        <a:p>
          <a:endParaRPr lang="en-US"/>
        </a:p>
      </dgm:t>
    </dgm:pt>
    <dgm:pt modelId="{CF0778AC-0FA4-49E2-A80E-05DFF9F77B9E}" type="sibTrans" cxnId="{EE4878F3-9CC0-420C-B5F9-9BF5DC812B1C}">
      <dgm:prSet/>
      <dgm:spPr/>
      <dgm:t>
        <a:bodyPr/>
        <a:lstStyle/>
        <a:p>
          <a:endParaRPr lang="en-US"/>
        </a:p>
      </dgm:t>
    </dgm:pt>
    <dgm:pt modelId="{DBB40A8E-F31A-42F3-AD61-F7C6A0CB4097}">
      <dgm:prSet phldrT="[Text]" custT="1"/>
      <dgm:spPr/>
      <dgm:t>
        <a:bodyPr/>
        <a:lstStyle/>
        <a:p>
          <a:r>
            <a:rPr lang="en-US" sz="2000" u="sng"/>
            <a:t>Implementation</a:t>
          </a:r>
        </a:p>
      </dgm:t>
    </dgm:pt>
    <dgm:pt modelId="{D735AF8A-9A24-4331-8A2B-C821A0FA969A}" type="parTrans" cxnId="{E540BAA8-05BE-46EE-8FA3-EEC48C68E02F}">
      <dgm:prSet/>
      <dgm:spPr/>
      <dgm:t>
        <a:bodyPr/>
        <a:lstStyle/>
        <a:p>
          <a:endParaRPr lang="en-US"/>
        </a:p>
      </dgm:t>
    </dgm:pt>
    <dgm:pt modelId="{3A9388D9-04C6-4EF8-94BF-099CAFF370EE}" type="sibTrans" cxnId="{E540BAA8-05BE-46EE-8FA3-EEC48C68E02F}">
      <dgm:prSet/>
      <dgm:spPr/>
      <dgm:t>
        <a:bodyPr/>
        <a:lstStyle/>
        <a:p>
          <a:endParaRPr lang="en-US"/>
        </a:p>
      </dgm:t>
    </dgm:pt>
    <dgm:pt modelId="{35025A0A-8B84-4F5F-B418-B2F256406D90}">
      <dgm:prSet phldrT="[Text]"/>
      <dgm:spPr/>
      <dgm:t>
        <a:bodyPr/>
        <a:lstStyle/>
        <a:p>
          <a:r>
            <a:rPr lang="en-US" sz="1300" err="1"/>
            <a:t>E&amp;CJ</a:t>
          </a:r>
          <a:r>
            <a:rPr lang="en-US" sz="1300"/>
            <a:t> Community Change Grants</a:t>
          </a:r>
        </a:p>
      </dgm:t>
    </dgm:pt>
    <dgm:pt modelId="{8C383B46-EAA4-4247-ACC8-F67CF5D02D46}" type="parTrans" cxnId="{1712C6E8-2BE5-4A95-8340-8C131701CFEF}">
      <dgm:prSet/>
      <dgm:spPr/>
      <dgm:t>
        <a:bodyPr/>
        <a:lstStyle/>
        <a:p>
          <a:endParaRPr lang="en-US"/>
        </a:p>
      </dgm:t>
    </dgm:pt>
    <dgm:pt modelId="{A9BC3F32-6D89-4266-8630-C9FFACF69EC8}" type="sibTrans" cxnId="{1712C6E8-2BE5-4A95-8340-8C131701CFEF}">
      <dgm:prSet/>
      <dgm:spPr/>
      <dgm:t>
        <a:bodyPr/>
        <a:lstStyle/>
        <a:p>
          <a:endParaRPr lang="en-US"/>
        </a:p>
      </dgm:t>
    </dgm:pt>
    <dgm:pt modelId="{729B4A2F-B14A-44F1-A256-BA029594FA11}">
      <dgm:prSet phldrT="[Text]"/>
      <dgm:spPr/>
      <dgm:t>
        <a:bodyPr/>
        <a:lstStyle/>
        <a:p>
          <a:r>
            <a:rPr lang="en-US" sz="1300" dirty="0"/>
            <a:t>Evaluation and Reporting Technical Assistance</a:t>
          </a:r>
        </a:p>
      </dgm:t>
    </dgm:pt>
    <dgm:pt modelId="{9B652C8B-5D1E-4DB8-B3BE-576F5BE1C264}" type="parTrans" cxnId="{5364AF32-86FF-4CF1-A47C-4D783FA767A5}">
      <dgm:prSet/>
      <dgm:spPr/>
      <dgm:t>
        <a:bodyPr/>
        <a:lstStyle/>
        <a:p>
          <a:endParaRPr lang="en-US"/>
        </a:p>
      </dgm:t>
    </dgm:pt>
    <dgm:pt modelId="{AA7A2692-6803-4EAF-AFDC-13F5FF4D99DD}" type="sibTrans" cxnId="{5364AF32-86FF-4CF1-A47C-4D783FA767A5}">
      <dgm:prSet/>
      <dgm:spPr/>
      <dgm:t>
        <a:bodyPr/>
        <a:lstStyle/>
        <a:p>
          <a:endParaRPr lang="en-US"/>
        </a:p>
      </dgm:t>
    </dgm:pt>
    <dgm:pt modelId="{C403F0E9-0830-4793-B8D3-E60A2DB86549}">
      <dgm:prSet phldrT="[Text]" custT="1"/>
      <dgm:spPr/>
      <dgm:t>
        <a:bodyPr/>
        <a:lstStyle/>
        <a:p>
          <a:r>
            <a:rPr lang="en-US" sz="2000" u="sng" dirty="0"/>
            <a:t>Planning &amp; Project Development</a:t>
          </a:r>
        </a:p>
      </dgm:t>
    </dgm:pt>
    <dgm:pt modelId="{50032048-0527-478B-968B-C586A8AEA6B9}" type="sibTrans" cxnId="{A2198B4B-5F5B-4128-B388-F5197712A718}">
      <dgm:prSet/>
      <dgm:spPr/>
      <dgm:t>
        <a:bodyPr/>
        <a:lstStyle/>
        <a:p>
          <a:endParaRPr lang="en-US"/>
        </a:p>
      </dgm:t>
    </dgm:pt>
    <dgm:pt modelId="{44A80303-A5ED-4300-98B5-8D566FECB292}" type="parTrans" cxnId="{A2198B4B-5F5B-4128-B388-F5197712A718}">
      <dgm:prSet/>
      <dgm:spPr/>
      <dgm:t>
        <a:bodyPr/>
        <a:lstStyle/>
        <a:p>
          <a:endParaRPr lang="en-US"/>
        </a:p>
      </dgm:t>
    </dgm:pt>
    <dgm:pt modelId="{39038805-A4DA-4CDA-A233-39069FCB8A83}">
      <dgm:prSet phldrT="[Text]"/>
      <dgm:spPr/>
      <dgm:t>
        <a:bodyPr/>
        <a:lstStyle/>
        <a:p>
          <a:r>
            <a:rPr lang="en-US" sz="1300"/>
            <a:t>Project Development Grants</a:t>
          </a:r>
        </a:p>
      </dgm:t>
    </dgm:pt>
    <dgm:pt modelId="{0FCBA948-B700-4CEB-A56E-CB5F62826480}" type="parTrans" cxnId="{A50B00AF-ADF9-4B27-A1A0-79BD19AD7889}">
      <dgm:prSet/>
      <dgm:spPr/>
      <dgm:t>
        <a:bodyPr/>
        <a:lstStyle/>
        <a:p>
          <a:endParaRPr lang="en-US"/>
        </a:p>
      </dgm:t>
    </dgm:pt>
    <dgm:pt modelId="{F04BDE11-4AA9-48F3-8B12-BCAD7196DBA2}" type="sibTrans" cxnId="{A50B00AF-ADF9-4B27-A1A0-79BD19AD7889}">
      <dgm:prSet/>
      <dgm:spPr/>
      <dgm:t>
        <a:bodyPr/>
        <a:lstStyle/>
        <a:p>
          <a:endParaRPr lang="en-US"/>
        </a:p>
      </dgm:t>
    </dgm:pt>
    <dgm:pt modelId="{4AAEF2CA-EE4B-47A9-82C5-3D5DAE45AD3E}" type="pres">
      <dgm:prSet presAssocID="{DB2DDF58-533B-44CB-9F0D-E90DC8F96CA8}" presName="arrowDiagram" presStyleCnt="0">
        <dgm:presLayoutVars>
          <dgm:chMax val="5"/>
          <dgm:dir/>
          <dgm:resizeHandles val="exact"/>
        </dgm:presLayoutVars>
      </dgm:prSet>
      <dgm:spPr/>
    </dgm:pt>
    <dgm:pt modelId="{9492C470-10FA-41BD-812B-B8BAD7F2149B}" type="pres">
      <dgm:prSet presAssocID="{DB2DDF58-533B-44CB-9F0D-E90DC8F96CA8}" presName="arrow" presStyleLbl="bgShp" presStyleIdx="0" presStyleCnt="1" custScaleX="127998" custScaleY="95668" custLinFactNeighborX="0" custLinFactNeighborY="-372"/>
      <dgm:spPr/>
    </dgm:pt>
    <dgm:pt modelId="{50924DE6-3DAD-4670-B23A-A7A8EEDE45AC}" type="pres">
      <dgm:prSet presAssocID="{DB2DDF58-533B-44CB-9F0D-E90DC8F96CA8}" presName="arrowDiagram4" presStyleCnt="0"/>
      <dgm:spPr/>
    </dgm:pt>
    <dgm:pt modelId="{D83139A7-2C69-41E8-B42C-F4D02F575606}" type="pres">
      <dgm:prSet presAssocID="{65689F90-D319-4C72-90D5-B6D5383ADC1C}" presName="bullet4a" presStyleLbl="node1" presStyleIdx="0" presStyleCnt="4" custLinFactX="-100000" custLinFactY="-100000" custLinFactNeighborX="-140789" custLinFactNeighborY="-140789"/>
      <dgm:spPr>
        <a:solidFill>
          <a:schemeClr val="accent2">
            <a:lumMod val="75000"/>
          </a:schemeClr>
        </a:solidFill>
      </dgm:spPr>
    </dgm:pt>
    <dgm:pt modelId="{BD586CD7-ABA8-4D35-8A5A-23AA9669B4A5}" type="pres">
      <dgm:prSet presAssocID="{65689F90-D319-4C72-90D5-B6D5383ADC1C}" presName="textBox4a" presStyleLbl="revTx" presStyleIdx="0" presStyleCnt="4" custScaleX="110562" custLinFactNeighborX="-34871" custLinFactNeighborY="-3362">
        <dgm:presLayoutVars>
          <dgm:bulletEnabled val="1"/>
        </dgm:presLayoutVars>
      </dgm:prSet>
      <dgm:spPr/>
    </dgm:pt>
    <dgm:pt modelId="{E88F7527-1971-4E82-857D-30999C226EA9}" type="pres">
      <dgm:prSet presAssocID="{C403F0E9-0830-4793-B8D3-E60A2DB86549}" presName="bullet4b" presStyleLbl="node1" presStyleIdx="1" presStyleCnt="4" custLinFactNeighborY="-56802"/>
      <dgm:spPr>
        <a:solidFill>
          <a:schemeClr val="accent4">
            <a:lumMod val="60000"/>
            <a:lumOff val="40000"/>
          </a:schemeClr>
        </a:solidFill>
      </dgm:spPr>
    </dgm:pt>
    <dgm:pt modelId="{5F76BB40-ADE8-4B5B-A668-F8D4A6AF56DB}" type="pres">
      <dgm:prSet presAssocID="{C403F0E9-0830-4793-B8D3-E60A2DB86549}" presName="textBox4b" presStyleLbl="revTx" presStyleIdx="1" presStyleCnt="4" custScaleX="123448" custScaleY="51278" custLinFactNeighborX="3648" custLinFactNeighborY="-13402">
        <dgm:presLayoutVars>
          <dgm:bulletEnabled val="1"/>
        </dgm:presLayoutVars>
      </dgm:prSet>
      <dgm:spPr/>
    </dgm:pt>
    <dgm:pt modelId="{A6A16FD7-885D-46CB-9161-6F48DBB68F80}" type="pres">
      <dgm:prSet presAssocID="{F8A170FA-3E4D-4A36-A84F-95EAB40B1FD9}" presName="bullet4c" presStyleLbl="node1" presStyleIdx="2" presStyleCnt="4" custLinFactNeighborX="96969" custLinFactNeighborY="2679"/>
      <dgm:spPr>
        <a:solidFill>
          <a:schemeClr val="accent1">
            <a:lumMod val="60000"/>
            <a:lumOff val="40000"/>
          </a:schemeClr>
        </a:solidFill>
      </dgm:spPr>
    </dgm:pt>
    <dgm:pt modelId="{D9F290FC-3F5F-41B9-B452-2A9BC470F27C}" type="pres">
      <dgm:prSet presAssocID="{F8A170FA-3E4D-4A36-A84F-95EAB40B1FD9}" presName="textBox4c" presStyleLbl="revTx" presStyleIdx="2" presStyleCnt="4" custScaleX="126574" custScaleY="46385" custLinFactNeighborX="30390" custLinFactNeighborY="-9590">
        <dgm:presLayoutVars>
          <dgm:bulletEnabled val="1"/>
        </dgm:presLayoutVars>
      </dgm:prSet>
      <dgm:spPr/>
    </dgm:pt>
    <dgm:pt modelId="{6E8E54A1-7499-4A6F-B0DC-5257BD984964}" type="pres">
      <dgm:prSet presAssocID="{DBB40A8E-F31A-42F3-AD61-F7C6A0CB4097}" presName="bullet4d" presStyleLbl="node1" presStyleIdx="3" presStyleCnt="4" custLinFactNeighborX="94003" custLinFactNeighborY="12000"/>
      <dgm:spPr>
        <a:solidFill>
          <a:schemeClr val="accent6">
            <a:lumMod val="60000"/>
            <a:lumOff val="40000"/>
          </a:schemeClr>
        </a:solidFill>
      </dgm:spPr>
    </dgm:pt>
    <dgm:pt modelId="{20C50790-54C0-4625-A72D-9BCA597B49FF}" type="pres">
      <dgm:prSet presAssocID="{DBB40A8E-F31A-42F3-AD61-F7C6A0CB4097}" presName="textBox4d" presStyleLbl="revTx" presStyleIdx="3" presStyleCnt="4" custScaleX="127049" custScaleY="46817" custLinFactNeighborX="27387" custLinFactNeighborY="-8331">
        <dgm:presLayoutVars>
          <dgm:bulletEnabled val="1"/>
        </dgm:presLayoutVars>
      </dgm:prSet>
      <dgm:spPr/>
    </dgm:pt>
  </dgm:ptLst>
  <dgm:cxnLst>
    <dgm:cxn modelId="{0AC0D20C-E49E-4FD6-8F72-FB338335E04C}" type="presOf" srcId="{DBB40A8E-F31A-42F3-AD61-F7C6A0CB4097}" destId="{20C50790-54C0-4625-A72D-9BCA597B49FF}" srcOrd="0" destOrd="0" presId="urn:microsoft.com/office/officeart/2005/8/layout/arrow2"/>
    <dgm:cxn modelId="{430D6A18-5D42-4885-95BC-B36411740CC5}" type="presOf" srcId="{729B4A2F-B14A-44F1-A256-BA029594FA11}" destId="{20C50790-54C0-4625-A72D-9BCA597B49FF}" srcOrd="0" destOrd="2" presId="urn:microsoft.com/office/officeart/2005/8/layout/arrow2"/>
    <dgm:cxn modelId="{C73DD62E-6690-4B9F-B812-5581EDA9F185}" type="presOf" srcId="{E2946E52-E0D1-4980-875D-37C08FA9C642}" destId="{D9F290FC-3F5F-41B9-B452-2A9BC470F27C}" srcOrd="0" destOrd="1" presId="urn:microsoft.com/office/officeart/2005/8/layout/arrow2"/>
    <dgm:cxn modelId="{5364AF32-86FF-4CF1-A47C-4D783FA767A5}" srcId="{DBB40A8E-F31A-42F3-AD61-F7C6A0CB4097}" destId="{729B4A2F-B14A-44F1-A256-BA029594FA11}" srcOrd="1" destOrd="0" parTransId="{9B652C8B-5D1E-4DB8-B3BE-576F5BE1C264}" sibTransId="{AA7A2692-6803-4EAF-AFDC-13F5FF4D99DD}"/>
    <dgm:cxn modelId="{3024B234-B392-45D7-B673-A64B87615BDA}" type="presOf" srcId="{22B4D38C-B4EB-46E3-8BA7-38C56474A909}" destId="{D9F290FC-3F5F-41B9-B452-2A9BC470F27C}" srcOrd="0" destOrd="2" presId="urn:microsoft.com/office/officeart/2005/8/layout/arrow2"/>
    <dgm:cxn modelId="{AD149161-DD58-4D45-BDDF-47B06D3C4627}" srcId="{C403F0E9-0830-4793-B8D3-E60A2DB86549}" destId="{C5088126-8B45-4A3E-87F7-9BBB4E15630F}" srcOrd="2" destOrd="0" parTransId="{ECFFBDAE-41DF-447D-94CF-4FF4C8B781A1}" sibTransId="{9C7333DC-871E-4E4B-A318-6564310D5969}"/>
    <dgm:cxn modelId="{095E0F64-18E2-41E7-829C-61C67EAA60CB}" type="presOf" srcId="{C5088126-8B45-4A3E-87F7-9BBB4E15630F}" destId="{5F76BB40-ADE8-4B5B-A668-F8D4A6AF56DB}" srcOrd="0" destOrd="3" presId="urn:microsoft.com/office/officeart/2005/8/layout/arrow2"/>
    <dgm:cxn modelId="{64CE7044-EADB-486C-997A-17B45EA8982C}" srcId="{65689F90-D319-4C72-90D5-B6D5383ADC1C}" destId="{BFD41D02-96F4-4767-8218-C5DAAE15DC4E}" srcOrd="1" destOrd="0" parTransId="{D685FF58-72CA-49FB-86AA-336C59AF503D}" sibTransId="{A674FEA4-37EE-4CA7-B429-16C9773BB059}"/>
    <dgm:cxn modelId="{6EF4B845-CFAF-4462-8352-9AA65E86A938}" type="presOf" srcId="{35025A0A-8B84-4F5F-B418-B2F256406D90}" destId="{20C50790-54C0-4625-A72D-9BCA597B49FF}" srcOrd="0" destOrd="1" presId="urn:microsoft.com/office/officeart/2005/8/layout/arrow2"/>
    <dgm:cxn modelId="{24062E48-D97A-43B3-8264-BC4F52B9CF85}" type="presOf" srcId="{E14C4325-085A-4BDC-9DD9-02F3837F149E}" destId="{5F76BB40-ADE8-4B5B-A668-F8D4A6AF56DB}" srcOrd="0" destOrd="1" presId="urn:microsoft.com/office/officeart/2005/8/layout/arrow2"/>
    <dgm:cxn modelId="{4111574B-D512-49FD-91A3-D5718D81D41C}" type="presOf" srcId="{F8A170FA-3E4D-4A36-A84F-95EAB40B1FD9}" destId="{D9F290FC-3F5F-41B9-B452-2A9BC470F27C}" srcOrd="0" destOrd="0" presId="urn:microsoft.com/office/officeart/2005/8/layout/arrow2"/>
    <dgm:cxn modelId="{A2198B4B-5F5B-4128-B388-F5197712A718}" srcId="{DB2DDF58-533B-44CB-9F0D-E90DC8F96CA8}" destId="{C403F0E9-0830-4793-B8D3-E60A2DB86549}" srcOrd="1" destOrd="0" parTransId="{44A80303-A5ED-4300-98B5-8D566FECB292}" sibTransId="{50032048-0527-478B-968B-C586A8AEA6B9}"/>
    <dgm:cxn modelId="{A4D37050-CCCD-4679-AD48-CA3C34BB797C}" srcId="{65689F90-D319-4C72-90D5-B6D5383ADC1C}" destId="{F7ADD43E-10C0-4FED-BD65-B0617E07DA73}" srcOrd="0" destOrd="0" parTransId="{7EA001A7-3E7E-4766-A420-F8067E869D78}" sibTransId="{B75B95A3-026C-4157-A5E0-9CA7FA9FEF63}"/>
    <dgm:cxn modelId="{58FFFF59-6151-4A18-9942-B7E4EFB17196}" type="presOf" srcId="{BFD41D02-96F4-4767-8218-C5DAAE15DC4E}" destId="{BD586CD7-ABA8-4D35-8A5A-23AA9669B4A5}" srcOrd="0" destOrd="2" presId="urn:microsoft.com/office/officeart/2005/8/layout/arrow2"/>
    <dgm:cxn modelId="{4B017C7F-DE83-4492-8DE3-C354B0A2B2C4}" srcId="{F8A170FA-3E4D-4A36-A84F-95EAB40B1FD9}" destId="{E2946E52-E0D1-4980-875D-37C08FA9C642}" srcOrd="0" destOrd="0" parTransId="{0DEB79AF-AB03-4194-92BB-9C39FDE2AFC3}" sibTransId="{6D800D0D-F9FE-48D6-BD63-2CF16AC04326}"/>
    <dgm:cxn modelId="{DDDDB18B-F832-4934-A2DE-5521E32A7B94}" srcId="{DB2DDF58-533B-44CB-9F0D-E90DC8F96CA8}" destId="{F8A170FA-3E4D-4A36-A84F-95EAB40B1FD9}" srcOrd="2" destOrd="0" parTransId="{7FE08082-965A-4614-AA6B-E5E50EC54ACB}" sibTransId="{AAC0EA6D-7831-44F7-8076-4657E5A1B58D}"/>
    <dgm:cxn modelId="{6A93878C-FEF6-485E-906F-EDBE03B2241E}" type="presOf" srcId="{65689F90-D319-4C72-90D5-B6D5383ADC1C}" destId="{BD586CD7-ABA8-4D35-8A5A-23AA9669B4A5}" srcOrd="0" destOrd="0" presId="urn:microsoft.com/office/officeart/2005/8/layout/arrow2"/>
    <dgm:cxn modelId="{B180FE8C-E161-461B-8266-538B8B665F91}" srcId="{DB2DDF58-533B-44CB-9F0D-E90DC8F96CA8}" destId="{65689F90-D319-4C72-90D5-B6D5383ADC1C}" srcOrd="0" destOrd="0" parTransId="{F03FE764-B8C0-46D4-83EC-EA3FDA44951D}" sibTransId="{4C11F48F-0624-45D3-8514-84F631D19375}"/>
    <dgm:cxn modelId="{E540BAA8-05BE-46EE-8FA3-EEC48C68E02F}" srcId="{DB2DDF58-533B-44CB-9F0D-E90DC8F96CA8}" destId="{DBB40A8E-F31A-42F3-AD61-F7C6A0CB4097}" srcOrd="3" destOrd="0" parTransId="{D735AF8A-9A24-4331-8A2B-C821A0FA969A}" sibTransId="{3A9388D9-04C6-4EF8-94BF-099CAFF370EE}"/>
    <dgm:cxn modelId="{A50B00AF-ADF9-4B27-A1A0-79BD19AD7889}" srcId="{C403F0E9-0830-4793-B8D3-E60A2DB86549}" destId="{39038805-A4DA-4CDA-A233-39069FCB8A83}" srcOrd="1" destOrd="0" parTransId="{0FCBA948-B700-4CEB-A56E-CB5F62826480}" sibTransId="{F04BDE11-4AA9-48F3-8B12-BCAD7196DBA2}"/>
    <dgm:cxn modelId="{B61909C7-66BD-4EA4-9634-37365D89EDC1}" type="presOf" srcId="{DB2DDF58-533B-44CB-9F0D-E90DC8F96CA8}" destId="{4AAEF2CA-EE4B-47A9-82C5-3D5DAE45AD3E}" srcOrd="0" destOrd="0" presId="urn:microsoft.com/office/officeart/2005/8/layout/arrow2"/>
    <dgm:cxn modelId="{C3D27BDC-9321-4FC4-84FB-8B71EAE68C5A}" type="presOf" srcId="{C403F0E9-0830-4793-B8D3-E60A2DB86549}" destId="{5F76BB40-ADE8-4B5B-A668-F8D4A6AF56DB}" srcOrd="0" destOrd="0" presId="urn:microsoft.com/office/officeart/2005/8/layout/arrow2"/>
    <dgm:cxn modelId="{3E71E0E7-DF74-48BA-ADAC-41A216D8D9F7}" type="presOf" srcId="{F7ADD43E-10C0-4FED-BD65-B0617E07DA73}" destId="{BD586CD7-ABA8-4D35-8A5A-23AA9669B4A5}" srcOrd="0" destOrd="1" presId="urn:microsoft.com/office/officeart/2005/8/layout/arrow2"/>
    <dgm:cxn modelId="{74AC0BE8-5E0D-4614-8805-A7042CF16F77}" type="presOf" srcId="{39038805-A4DA-4CDA-A233-39069FCB8A83}" destId="{5F76BB40-ADE8-4B5B-A668-F8D4A6AF56DB}" srcOrd="0" destOrd="2" presId="urn:microsoft.com/office/officeart/2005/8/layout/arrow2"/>
    <dgm:cxn modelId="{1712C6E8-2BE5-4A95-8340-8C131701CFEF}" srcId="{DBB40A8E-F31A-42F3-AD61-F7C6A0CB4097}" destId="{35025A0A-8B84-4F5F-B418-B2F256406D90}" srcOrd="0" destOrd="0" parTransId="{8C383B46-EAA4-4247-ACC8-F67CF5D02D46}" sibTransId="{A9BC3F32-6D89-4266-8630-C9FFACF69EC8}"/>
    <dgm:cxn modelId="{2C4526F2-CA7D-43B7-9FC3-08E09DD58D6C}" srcId="{C403F0E9-0830-4793-B8D3-E60A2DB86549}" destId="{E14C4325-085A-4BDC-9DD9-02F3837F149E}" srcOrd="0" destOrd="0" parTransId="{56997AFD-B6C0-4A6D-B859-2216C4F26B70}" sibTransId="{EF332F2A-DA4B-4DFD-B993-BE868E2CA983}"/>
    <dgm:cxn modelId="{EE4878F3-9CC0-420C-B5F9-9BF5DC812B1C}" srcId="{F8A170FA-3E4D-4A36-A84F-95EAB40B1FD9}" destId="{22B4D38C-B4EB-46E3-8BA7-38C56474A909}" srcOrd="1" destOrd="0" parTransId="{5CAD424A-3FBB-428C-8ABE-7D074263ABC4}" sibTransId="{CF0778AC-0FA4-49E2-A80E-05DFF9F77B9E}"/>
    <dgm:cxn modelId="{D19ED461-DF61-47C4-A9B1-C1A63A4A3106}" type="presParOf" srcId="{4AAEF2CA-EE4B-47A9-82C5-3D5DAE45AD3E}" destId="{9492C470-10FA-41BD-812B-B8BAD7F2149B}" srcOrd="0" destOrd="0" presId="urn:microsoft.com/office/officeart/2005/8/layout/arrow2"/>
    <dgm:cxn modelId="{DB1D38A8-C096-4B8E-AC2F-82510E6CC194}" type="presParOf" srcId="{4AAEF2CA-EE4B-47A9-82C5-3D5DAE45AD3E}" destId="{50924DE6-3DAD-4670-B23A-A7A8EEDE45AC}" srcOrd="1" destOrd="0" presId="urn:microsoft.com/office/officeart/2005/8/layout/arrow2"/>
    <dgm:cxn modelId="{AC6435F1-3F9E-4651-BB55-1031831EEEA7}" type="presParOf" srcId="{50924DE6-3DAD-4670-B23A-A7A8EEDE45AC}" destId="{D83139A7-2C69-41E8-B42C-F4D02F575606}" srcOrd="0" destOrd="0" presId="urn:microsoft.com/office/officeart/2005/8/layout/arrow2"/>
    <dgm:cxn modelId="{AFF1EDA8-BB7E-4588-A47D-D38661F7E187}" type="presParOf" srcId="{50924DE6-3DAD-4670-B23A-A7A8EEDE45AC}" destId="{BD586CD7-ABA8-4D35-8A5A-23AA9669B4A5}" srcOrd="1" destOrd="0" presId="urn:microsoft.com/office/officeart/2005/8/layout/arrow2"/>
    <dgm:cxn modelId="{0E857096-9EF3-490F-84B0-255CE95AED89}" type="presParOf" srcId="{50924DE6-3DAD-4670-B23A-A7A8EEDE45AC}" destId="{E88F7527-1971-4E82-857D-30999C226EA9}" srcOrd="2" destOrd="0" presId="urn:microsoft.com/office/officeart/2005/8/layout/arrow2"/>
    <dgm:cxn modelId="{7A6A8E84-5805-48ED-98E8-8CBB02F86E85}" type="presParOf" srcId="{50924DE6-3DAD-4670-B23A-A7A8EEDE45AC}" destId="{5F76BB40-ADE8-4B5B-A668-F8D4A6AF56DB}" srcOrd="3" destOrd="0" presId="urn:microsoft.com/office/officeart/2005/8/layout/arrow2"/>
    <dgm:cxn modelId="{85A695B9-34F6-41FF-BC1D-BAEAA80A7209}" type="presParOf" srcId="{50924DE6-3DAD-4670-B23A-A7A8EEDE45AC}" destId="{A6A16FD7-885D-46CB-9161-6F48DBB68F80}" srcOrd="4" destOrd="0" presId="urn:microsoft.com/office/officeart/2005/8/layout/arrow2"/>
    <dgm:cxn modelId="{0EFA266C-F09F-4222-9A4C-CEA7685ABC62}" type="presParOf" srcId="{50924DE6-3DAD-4670-B23A-A7A8EEDE45AC}" destId="{D9F290FC-3F5F-41B9-B452-2A9BC470F27C}" srcOrd="5" destOrd="0" presId="urn:microsoft.com/office/officeart/2005/8/layout/arrow2"/>
    <dgm:cxn modelId="{275702D0-3E13-4E18-A59B-5BDFE61140A8}" type="presParOf" srcId="{50924DE6-3DAD-4670-B23A-A7A8EEDE45AC}" destId="{6E8E54A1-7499-4A6F-B0DC-5257BD984964}" srcOrd="6" destOrd="0" presId="urn:microsoft.com/office/officeart/2005/8/layout/arrow2"/>
    <dgm:cxn modelId="{3A6325C6-2DA0-424C-97C0-C3A7CFB797F1}" type="presParOf" srcId="{50924DE6-3DAD-4670-B23A-A7A8EEDE45AC}" destId="{20C50790-54C0-4625-A72D-9BCA597B49FF}" srcOrd="7" destOrd="0" presId="urn:microsoft.com/office/officeart/2005/8/layout/arrow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C3E7ECE9-A4B4-44CE-9122-CC55981DDCFD}" type="doc">
      <dgm:prSet loTypeId="urn:microsoft.com/office/officeart/2016/7/layout/BasicLinearProcessNumbered" loCatId="process" qsTypeId="urn:microsoft.com/office/officeart/2005/8/quickstyle/simple1" qsCatId="simple" csTypeId="urn:microsoft.com/office/officeart/2005/8/colors/colorful2" csCatId="colorful"/>
      <dgm:spPr/>
      <dgm:t>
        <a:bodyPr/>
        <a:lstStyle/>
        <a:p>
          <a:endParaRPr lang="en-US"/>
        </a:p>
      </dgm:t>
    </dgm:pt>
    <dgm:pt modelId="{DFFDEC4B-70AC-4E7E-B2F8-8266DC8D60D6}">
      <dgm:prSet/>
      <dgm:spPr/>
      <dgm:t>
        <a:bodyPr/>
        <a:lstStyle/>
        <a:p>
          <a:r>
            <a:rPr lang="en-US"/>
            <a:t>Selecting behaviors</a:t>
          </a:r>
        </a:p>
      </dgm:t>
    </dgm:pt>
    <dgm:pt modelId="{66D09F4A-6F89-4A86-8D23-92C84FBABFF7}" type="parTrans" cxnId="{FDBAF90A-9642-418C-8C06-AA1ECD2ED7CC}">
      <dgm:prSet/>
      <dgm:spPr/>
      <dgm:t>
        <a:bodyPr/>
        <a:lstStyle/>
        <a:p>
          <a:endParaRPr lang="en-US"/>
        </a:p>
      </dgm:t>
    </dgm:pt>
    <dgm:pt modelId="{A1F27584-D740-4212-BD2D-402AAA986A33}" type="sibTrans" cxnId="{FDBAF90A-9642-418C-8C06-AA1ECD2ED7CC}">
      <dgm:prSet phldrT="1"/>
      <dgm:spPr/>
      <dgm:t>
        <a:bodyPr/>
        <a:lstStyle/>
        <a:p>
          <a:r>
            <a:rPr lang="en-US"/>
            <a:t>1</a:t>
          </a:r>
        </a:p>
      </dgm:t>
    </dgm:pt>
    <dgm:pt modelId="{498ED89A-FC71-46F0-A0F8-E77A878E99E6}">
      <dgm:prSet/>
      <dgm:spPr/>
      <dgm:t>
        <a:bodyPr/>
        <a:lstStyle/>
        <a:p>
          <a:r>
            <a:rPr lang="en-US"/>
            <a:t>Identifying barriers and benefits</a:t>
          </a:r>
        </a:p>
      </dgm:t>
    </dgm:pt>
    <dgm:pt modelId="{18C1DAFD-8CB6-4BAB-9031-F41EFC575772}" type="parTrans" cxnId="{A12DEF71-DD9A-4173-8AB1-55C916244D00}">
      <dgm:prSet/>
      <dgm:spPr/>
      <dgm:t>
        <a:bodyPr/>
        <a:lstStyle/>
        <a:p>
          <a:endParaRPr lang="en-US"/>
        </a:p>
      </dgm:t>
    </dgm:pt>
    <dgm:pt modelId="{5B715F0B-B709-4262-B447-2D4243637EF3}" type="sibTrans" cxnId="{A12DEF71-DD9A-4173-8AB1-55C916244D00}">
      <dgm:prSet phldrT="2"/>
      <dgm:spPr/>
      <dgm:t>
        <a:bodyPr/>
        <a:lstStyle/>
        <a:p>
          <a:r>
            <a:rPr lang="en-US"/>
            <a:t>2</a:t>
          </a:r>
        </a:p>
      </dgm:t>
    </dgm:pt>
    <dgm:pt modelId="{66D8A4C2-09AF-42AD-B8E4-C1441A7ACDC5}">
      <dgm:prSet/>
      <dgm:spPr/>
      <dgm:t>
        <a:bodyPr/>
        <a:lstStyle/>
        <a:p>
          <a:r>
            <a:rPr lang="en-US"/>
            <a:t>Developing strategies</a:t>
          </a:r>
        </a:p>
      </dgm:t>
    </dgm:pt>
    <dgm:pt modelId="{ABC74769-F49F-4AA1-8564-64100E5C4CCD}" type="parTrans" cxnId="{5C98DDB7-D3F1-491D-9963-1F90F06DBB14}">
      <dgm:prSet/>
      <dgm:spPr/>
      <dgm:t>
        <a:bodyPr/>
        <a:lstStyle/>
        <a:p>
          <a:endParaRPr lang="en-US"/>
        </a:p>
      </dgm:t>
    </dgm:pt>
    <dgm:pt modelId="{96C87E1B-7C55-43EB-B714-2AAEC4526B02}" type="sibTrans" cxnId="{5C98DDB7-D3F1-491D-9963-1F90F06DBB14}">
      <dgm:prSet phldrT="3"/>
      <dgm:spPr/>
      <dgm:t>
        <a:bodyPr/>
        <a:lstStyle/>
        <a:p>
          <a:r>
            <a:rPr lang="en-US"/>
            <a:t>3</a:t>
          </a:r>
        </a:p>
      </dgm:t>
    </dgm:pt>
    <dgm:pt modelId="{CE1E85ED-E2A3-4628-BD54-64F388A73428}">
      <dgm:prSet/>
      <dgm:spPr/>
      <dgm:t>
        <a:bodyPr/>
        <a:lstStyle/>
        <a:p>
          <a:r>
            <a:rPr lang="en-US"/>
            <a:t>Piloting</a:t>
          </a:r>
        </a:p>
      </dgm:t>
    </dgm:pt>
    <dgm:pt modelId="{1160750F-77FA-4311-AC4B-AD91425EF9D0}" type="parTrans" cxnId="{D352A8AF-805E-4726-BF73-7E30AD3DF5A7}">
      <dgm:prSet/>
      <dgm:spPr/>
      <dgm:t>
        <a:bodyPr/>
        <a:lstStyle/>
        <a:p>
          <a:endParaRPr lang="en-US"/>
        </a:p>
      </dgm:t>
    </dgm:pt>
    <dgm:pt modelId="{B96C9D9F-3068-4399-8923-3C6E4DA00671}" type="sibTrans" cxnId="{D352A8AF-805E-4726-BF73-7E30AD3DF5A7}">
      <dgm:prSet phldrT="4"/>
      <dgm:spPr/>
      <dgm:t>
        <a:bodyPr/>
        <a:lstStyle/>
        <a:p>
          <a:r>
            <a:rPr lang="en-US"/>
            <a:t>4</a:t>
          </a:r>
        </a:p>
      </dgm:t>
    </dgm:pt>
    <dgm:pt modelId="{9BC9DDA9-61F8-4ADD-B4F8-374321D04872}">
      <dgm:prSet/>
      <dgm:spPr/>
      <dgm:t>
        <a:bodyPr/>
        <a:lstStyle/>
        <a:p>
          <a:r>
            <a:rPr lang="en-US"/>
            <a:t>Broad-scale implementation</a:t>
          </a:r>
        </a:p>
      </dgm:t>
    </dgm:pt>
    <dgm:pt modelId="{96B4DB96-F748-4B04-B2E7-34AB64E6F8BA}" type="parTrans" cxnId="{4A3C02F8-D17A-40A6-AE97-073FF93F31E5}">
      <dgm:prSet/>
      <dgm:spPr/>
      <dgm:t>
        <a:bodyPr/>
        <a:lstStyle/>
        <a:p>
          <a:endParaRPr lang="en-US"/>
        </a:p>
      </dgm:t>
    </dgm:pt>
    <dgm:pt modelId="{D9CB7698-F9DC-4237-B105-B1E9AA620933}" type="sibTrans" cxnId="{4A3C02F8-D17A-40A6-AE97-073FF93F31E5}">
      <dgm:prSet phldrT="5"/>
      <dgm:spPr/>
      <dgm:t>
        <a:bodyPr/>
        <a:lstStyle/>
        <a:p>
          <a:r>
            <a:rPr lang="en-US"/>
            <a:t>5</a:t>
          </a:r>
        </a:p>
      </dgm:t>
    </dgm:pt>
    <dgm:pt modelId="{16BA10D7-4602-428E-B753-627BC83467C5}" type="pres">
      <dgm:prSet presAssocID="{C3E7ECE9-A4B4-44CE-9122-CC55981DDCFD}" presName="Name0" presStyleCnt="0">
        <dgm:presLayoutVars>
          <dgm:animLvl val="lvl"/>
          <dgm:resizeHandles val="exact"/>
        </dgm:presLayoutVars>
      </dgm:prSet>
      <dgm:spPr/>
    </dgm:pt>
    <dgm:pt modelId="{5C1E6018-E5A0-4A6F-A66E-E0946BF0A3DD}" type="pres">
      <dgm:prSet presAssocID="{DFFDEC4B-70AC-4E7E-B2F8-8266DC8D60D6}" presName="compositeNode" presStyleCnt="0">
        <dgm:presLayoutVars>
          <dgm:bulletEnabled val="1"/>
        </dgm:presLayoutVars>
      </dgm:prSet>
      <dgm:spPr/>
    </dgm:pt>
    <dgm:pt modelId="{EFD06A57-9D52-4263-BD17-02FB9AA9A384}" type="pres">
      <dgm:prSet presAssocID="{DFFDEC4B-70AC-4E7E-B2F8-8266DC8D60D6}" presName="bgRect" presStyleLbl="bgAccFollowNode1" presStyleIdx="0" presStyleCnt="5"/>
      <dgm:spPr/>
    </dgm:pt>
    <dgm:pt modelId="{36BE31E7-69E3-41A0-A5FD-C2F21163E3B9}" type="pres">
      <dgm:prSet presAssocID="{A1F27584-D740-4212-BD2D-402AAA986A33}" presName="sibTransNodeCircle" presStyleLbl="alignNode1" presStyleIdx="0" presStyleCnt="10">
        <dgm:presLayoutVars>
          <dgm:chMax val="0"/>
          <dgm:bulletEnabled/>
        </dgm:presLayoutVars>
      </dgm:prSet>
      <dgm:spPr/>
    </dgm:pt>
    <dgm:pt modelId="{B30D4DB5-4D98-4BD4-AC31-E8045881BE08}" type="pres">
      <dgm:prSet presAssocID="{DFFDEC4B-70AC-4E7E-B2F8-8266DC8D60D6}" presName="bottomLine" presStyleLbl="alignNode1" presStyleIdx="1" presStyleCnt="10">
        <dgm:presLayoutVars/>
      </dgm:prSet>
      <dgm:spPr/>
    </dgm:pt>
    <dgm:pt modelId="{F4AF77DD-4AF4-4C13-A61E-4E953E910A9E}" type="pres">
      <dgm:prSet presAssocID="{DFFDEC4B-70AC-4E7E-B2F8-8266DC8D60D6}" presName="nodeText" presStyleLbl="bgAccFollowNode1" presStyleIdx="0" presStyleCnt="5">
        <dgm:presLayoutVars>
          <dgm:bulletEnabled val="1"/>
        </dgm:presLayoutVars>
      </dgm:prSet>
      <dgm:spPr/>
    </dgm:pt>
    <dgm:pt modelId="{1D4FAA34-105A-45C0-BA45-9E5BA4200AD5}" type="pres">
      <dgm:prSet presAssocID="{A1F27584-D740-4212-BD2D-402AAA986A33}" presName="sibTrans" presStyleCnt="0"/>
      <dgm:spPr/>
    </dgm:pt>
    <dgm:pt modelId="{6A22F28F-E96D-426C-9242-2F229EF830C7}" type="pres">
      <dgm:prSet presAssocID="{498ED89A-FC71-46F0-A0F8-E77A878E99E6}" presName="compositeNode" presStyleCnt="0">
        <dgm:presLayoutVars>
          <dgm:bulletEnabled val="1"/>
        </dgm:presLayoutVars>
      </dgm:prSet>
      <dgm:spPr/>
    </dgm:pt>
    <dgm:pt modelId="{3DB522AD-2D29-4554-85B0-AE9C4026B96D}" type="pres">
      <dgm:prSet presAssocID="{498ED89A-FC71-46F0-A0F8-E77A878E99E6}" presName="bgRect" presStyleLbl="bgAccFollowNode1" presStyleIdx="1" presStyleCnt="5"/>
      <dgm:spPr/>
    </dgm:pt>
    <dgm:pt modelId="{D5A58C3A-7862-407C-B912-6205BD15043F}" type="pres">
      <dgm:prSet presAssocID="{5B715F0B-B709-4262-B447-2D4243637EF3}" presName="sibTransNodeCircle" presStyleLbl="alignNode1" presStyleIdx="2" presStyleCnt="10">
        <dgm:presLayoutVars>
          <dgm:chMax val="0"/>
          <dgm:bulletEnabled/>
        </dgm:presLayoutVars>
      </dgm:prSet>
      <dgm:spPr/>
    </dgm:pt>
    <dgm:pt modelId="{4791C347-A4E6-4063-8DFA-67CE4F2E83E1}" type="pres">
      <dgm:prSet presAssocID="{498ED89A-FC71-46F0-A0F8-E77A878E99E6}" presName="bottomLine" presStyleLbl="alignNode1" presStyleIdx="3" presStyleCnt="10">
        <dgm:presLayoutVars/>
      </dgm:prSet>
      <dgm:spPr/>
    </dgm:pt>
    <dgm:pt modelId="{14F65E69-9D86-4629-96F6-68A2204CB702}" type="pres">
      <dgm:prSet presAssocID="{498ED89A-FC71-46F0-A0F8-E77A878E99E6}" presName="nodeText" presStyleLbl="bgAccFollowNode1" presStyleIdx="1" presStyleCnt="5">
        <dgm:presLayoutVars>
          <dgm:bulletEnabled val="1"/>
        </dgm:presLayoutVars>
      </dgm:prSet>
      <dgm:spPr/>
    </dgm:pt>
    <dgm:pt modelId="{1F1821CA-45D7-4FF6-8BCE-4D97CBB20100}" type="pres">
      <dgm:prSet presAssocID="{5B715F0B-B709-4262-B447-2D4243637EF3}" presName="sibTrans" presStyleCnt="0"/>
      <dgm:spPr/>
    </dgm:pt>
    <dgm:pt modelId="{2EAF8DC2-364D-4A31-B1F1-7454F6C0E52A}" type="pres">
      <dgm:prSet presAssocID="{66D8A4C2-09AF-42AD-B8E4-C1441A7ACDC5}" presName="compositeNode" presStyleCnt="0">
        <dgm:presLayoutVars>
          <dgm:bulletEnabled val="1"/>
        </dgm:presLayoutVars>
      </dgm:prSet>
      <dgm:spPr/>
    </dgm:pt>
    <dgm:pt modelId="{0920D6D6-DDB9-4403-83ED-BE8ABAEA6FF8}" type="pres">
      <dgm:prSet presAssocID="{66D8A4C2-09AF-42AD-B8E4-C1441A7ACDC5}" presName="bgRect" presStyleLbl="bgAccFollowNode1" presStyleIdx="2" presStyleCnt="5"/>
      <dgm:spPr/>
    </dgm:pt>
    <dgm:pt modelId="{E8C8CE33-ABE4-41FD-9D5A-62294634BBA8}" type="pres">
      <dgm:prSet presAssocID="{96C87E1B-7C55-43EB-B714-2AAEC4526B02}" presName="sibTransNodeCircle" presStyleLbl="alignNode1" presStyleIdx="4" presStyleCnt="10">
        <dgm:presLayoutVars>
          <dgm:chMax val="0"/>
          <dgm:bulletEnabled/>
        </dgm:presLayoutVars>
      </dgm:prSet>
      <dgm:spPr/>
    </dgm:pt>
    <dgm:pt modelId="{94C90F5B-A6E4-4657-8108-C81AA536E357}" type="pres">
      <dgm:prSet presAssocID="{66D8A4C2-09AF-42AD-B8E4-C1441A7ACDC5}" presName="bottomLine" presStyleLbl="alignNode1" presStyleIdx="5" presStyleCnt="10">
        <dgm:presLayoutVars/>
      </dgm:prSet>
      <dgm:spPr/>
    </dgm:pt>
    <dgm:pt modelId="{1FFA3FE6-739A-4EBC-9D5A-E09DE4DB38C5}" type="pres">
      <dgm:prSet presAssocID="{66D8A4C2-09AF-42AD-B8E4-C1441A7ACDC5}" presName="nodeText" presStyleLbl="bgAccFollowNode1" presStyleIdx="2" presStyleCnt="5">
        <dgm:presLayoutVars>
          <dgm:bulletEnabled val="1"/>
        </dgm:presLayoutVars>
      </dgm:prSet>
      <dgm:spPr/>
    </dgm:pt>
    <dgm:pt modelId="{302E76A1-450B-4E41-AB5C-7120DF66554E}" type="pres">
      <dgm:prSet presAssocID="{96C87E1B-7C55-43EB-B714-2AAEC4526B02}" presName="sibTrans" presStyleCnt="0"/>
      <dgm:spPr/>
    </dgm:pt>
    <dgm:pt modelId="{580656B1-CF32-4F79-AA85-11B29E8701C2}" type="pres">
      <dgm:prSet presAssocID="{CE1E85ED-E2A3-4628-BD54-64F388A73428}" presName="compositeNode" presStyleCnt="0">
        <dgm:presLayoutVars>
          <dgm:bulletEnabled val="1"/>
        </dgm:presLayoutVars>
      </dgm:prSet>
      <dgm:spPr/>
    </dgm:pt>
    <dgm:pt modelId="{FE33F745-6D38-4037-9A31-EED42750BE23}" type="pres">
      <dgm:prSet presAssocID="{CE1E85ED-E2A3-4628-BD54-64F388A73428}" presName="bgRect" presStyleLbl="bgAccFollowNode1" presStyleIdx="3" presStyleCnt="5"/>
      <dgm:spPr/>
    </dgm:pt>
    <dgm:pt modelId="{22FB1DDD-E619-4B2A-AE36-967244470CBF}" type="pres">
      <dgm:prSet presAssocID="{B96C9D9F-3068-4399-8923-3C6E4DA00671}" presName="sibTransNodeCircle" presStyleLbl="alignNode1" presStyleIdx="6" presStyleCnt="10">
        <dgm:presLayoutVars>
          <dgm:chMax val="0"/>
          <dgm:bulletEnabled/>
        </dgm:presLayoutVars>
      </dgm:prSet>
      <dgm:spPr/>
    </dgm:pt>
    <dgm:pt modelId="{05A9C641-970A-44FF-9B8F-F08E15844E76}" type="pres">
      <dgm:prSet presAssocID="{CE1E85ED-E2A3-4628-BD54-64F388A73428}" presName="bottomLine" presStyleLbl="alignNode1" presStyleIdx="7" presStyleCnt="10">
        <dgm:presLayoutVars/>
      </dgm:prSet>
      <dgm:spPr/>
    </dgm:pt>
    <dgm:pt modelId="{F7DA7471-8A38-4809-8B8E-5A526A107054}" type="pres">
      <dgm:prSet presAssocID="{CE1E85ED-E2A3-4628-BD54-64F388A73428}" presName="nodeText" presStyleLbl="bgAccFollowNode1" presStyleIdx="3" presStyleCnt="5">
        <dgm:presLayoutVars>
          <dgm:bulletEnabled val="1"/>
        </dgm:presLayoutVars>
      </dgm:prSet>
      <dgm:spPr/>
    </dgm:pt>
    <dgm:pt modelId="{E603D34D-8FE8-460B-A903-3B498F7AAD34}" type="pres">
      <dgm:prSet presAssocID="{B96C9D9F-3068-4399-8923-3C6E4DA00671}" presName="sibTrans" presStyleCnt="0"/>
      <dgm:spPr/>
    </dgm:pt>
    <dgm:pt modelId="{958C4577-50A8-450C-8CD7-4DC639E94210}" type="pres">
      <dgm:prSet presAssocID="{9BC9DDA9-61F8-4ADD-B4F8-374321D04872}" presName="compositeNode" presStyleCnt="0">
        <dgm:presLayoutVars>
          <dgm:bulletEnabled val="1"/>
        </dgm:presLayoutVars>
      </dgm:prSet>
      <dgm:spPr/>
    </dgm:pt>
    <dgm:pt modelId="{0AFBBFA6-0647-4749-BC7A-4DE1AE86ECCC}" type="pres">
      <dgm:prSet presAssocID="{9BC9DDA9-61F8-4ADD-B4F8-374321D04872}" presName="bgRect" presStyleLbl="bgAccFollowNode1" presStyleIdx="4" presStyleCnt="5"/>
      <dgm:spPr/>
    </dgm:pt>
    <dgm:pt modelId="{E12EDE8E-C2E9-43D9-913B-ADE0D385CBAA}" type="pres">
      <dgm:prSet presAssocID="{D9CB7698-F9DC-4237-B105-B1E9AA620933}" presName="sibTransNodeCircle" presStyleLbl="alignNode1" presStyleIdx="8" presStyleCnt="10">
        <dgm:presLayoutVars>
          <dgm:chMax val="0"/>
          <dgm:bulletEnabled/>
        </dgm:presLayoutVars>
      </dgm:prSet>
      <dgm:spPr/>
    </dgm:pt>
    <dgm:pt modelId="{CC8C694C-72AB-4B2C-9DFB-43586577A2A8}" type="pres">
      <dgm:prSet presAssocID="{9BC9DDA9-61F8-4ADD-B4F8-374321D04872}" presName="bottomLine" presStyleLbl="alignNode1" presStyleIdx="9" presStyleCnt="10">
        <dgm:presLayoutVars/>
      </dgm:prSet>
      <dgm:spPr/>
    </dgm:pt>
    <dgm:pt modelId="{2F320F7A-7D9C-456A-8513-A12BFB8427E5}" type="pres">
      <dgm:prSet presAssocID="{9BC9DDA9-61F8-4ADD-B4F8-374321D04872}" presName="nodeText" presStyleLbl="bgAccFollowNode1" presStyleIdx="4" presStyleCnt="5">
        <dgm:presLayoutVars>
          <dgm:bulletEnabled val="1"/>
        </dgm:presLayoutVars>
      </dgm:prSet>
      <dgm:spPr/>
    </dgm:pt>
  </dgm:ptLst>
  <dgm:cxnLst>
    <dgm:cxn modelId="{04B5A400-F9ED-4E76-8A5F-C51244F73692}" type="presOf" srcId="{9BC9DDA9-61F8-4ADD-B4F8-374321D04872}" destId="{0AFBBFA6-0647-4749-BC7A-4DE1AE86ECCC}" srcOrd="0" destOrd="0" presId="urn:microsoft.com/office/officeart/2016/7/layout/BasicLinearProcessNumbered"/>
    <dgm:cxn modelId="{FDBAF90A-9642-418C-8C06-AA1ECD2ED7CC}" srcId="{C3E7ECE9-A4B4-44CE-9122-CC55981DDCFD}" destId="{DFFDEC4B-70AC-4E7E-B2F8-8266DC8D60D6}" srcOrd="0" destOrd="0" parTransId="{66D09F4A-6F89-4A86-8D23-92C84FBABFF7}" sibTransId="{A1F27584-D740-4212-BD2D-402AAA986A33}"/>
    <dgm:cxn modelId="{877CA90C-FDA3-45AD-BC05-EAF814DB26E1}" type="presOf" srcId="{D9CB7698-F9DC-4237-B105-B1E9AA620933}" destId="{E12EDE8E-C2E9-43D9-913B-ADE0D385CBAA}" srcOrd="0" destOrd="0" presId="urn:microsoft.com/office/officeart/2016/7/layout/BasicLinearProcessNumbered"/>
    <dgm:cxn modelId="{CAE9CD12-56C3-4A1A-8924-2BDEBFA02E30}" type="presOf" srcId="{CE1E85ED-E2A3-4628-BD54-64F388A73428}" destId="{F7DA7471-8A38-4809-8B8E-5A526A107054}" srcOrd="1" destOrd="0" presId="urn:microsoft.com/office/officeart/2016/7/layout/BasicLinearProcessNumbered"/>
    <dgm:cxn modelId="{C3345713-526B-4224-B260-A3D83CCE8CC2}" type="presOf" srcId="{B96C9D9F-3068-4399-8923-3C6E4DA00671}" destId="{22FB1DDD-E619-4B2A-AE36-967244470CBF}" srcOrd="0" destOrd="0" presId="urn:microsoft.com/office/officeart/2016/7/layout/BasicLinearProcessNumbered"/>
    <dgm:cxn modelId="{F155281A-1D24-48A4-ADF4-82B938108E73}" type="presOf" srcId="{DFFDEC4B-70AC-4E7E-B2F8-8266DC8D60D6}" destId="{EFD06A57-9D52-4263-BD17-02FB9AA9A384}" srcOrd="0" destOrd="0" presId="urn:microsoft.com/office/officeart/2016/7/layout/BasicLinearProcessNumbered"/>
    <dgm:cxn modelId="{48A1C122-86DB-47C7-94F1-8FBD84E46AE7}" type="presOf" srcId="{66D8A4C2-09AF-42AD-B8E4-C1441A7ACDC5}" destId="{0920D6D6-DDB9-4403-83ED-BE8ABAEA6FF8}" srcOrd="0" destOrd="0" presId="urn:microsoft.com/office/officeart/2016/7/layout/BasicLinearProcessNumbered"/>
    <dgm:cxn modelId="{ACF89063-8229-448A-B269-C405C4F07D79}" type="presOf" srcId="{9BC9DDA9-61F8-4ADD-B4F8-374321D04872}" destId="{2F320F7A-7D9C-456A-8513-A12BFB8427E5}" srcOrd="1" destOrd="0" presId="urn:microsoft.com/office/officeart/2016/7/layout/BasicLinearProcessNumbered"/>
    <dgm:cxn modelId="{60121950-7C37-45D9-8BF0-64C56F0995AB}" type="presOf" srcId="{498ED89A-FC71-46F0-A0F8-E77A878E99E6}" destId="{3DB522AD-2D29-4554-85B0-AE9C4026B96D}" srcOrd="0" destOrd="0" presId="urn:microsoft.com/office/officeart/2016/7/layout/BasicLinearProcessNumbered"/>
    <dgm:cxn modelId="{A12DEF71-DD9A-4173-8AB1-55C916244D00}" srcId="{C3E7ECE9-A4B4-44CE-9122-CC55981DDCFD}" destId="{498ED89A-FC71-46F0-A0F8-E77A878E99E6}" srcOrd="1" destOrd="0" parTransId="{18C1DAFD-8CB6-4BAB-9031-F41EFC575772}" sibTransId="{5B715F0B-B709-4262-B447-2D4243637EF3}"/>
    <dgm:cxn modelId="{D38F2A52-C020-44AC-83C4-9D1C31BF8A72}" type="presOf" srcId="{66D8A4C2-09AF-42AD-B8E4-C1441A7ACDC5}" destId="{1FFA3FE6-739A-4EBC-9D5A-E09DE4DB38C5}" srcOrd="1" destOrd="0" presId="urn:microsoft.com/office/officeart/2016/7/layout/BasicLinearProcessNumbered"/>
    <dgm:cxn modelId="{0A81E553-6ED5-43C8-A80C-75BAA7877292}" type="presOf" srcId="{DFFDEC4B-70AC-4E7E-B2F8-8266DC8D60D6}" destId="{F4AF77DD-4AF4-4C13-A61E-4E953E910A9E}" srcOrd="1" destOrd="0" presId="urn:microsoft.com/office/officeart/2016/7/layout/BasicLinearProcessNumbered"/>
    <dgm:cxn modelId="{424A1358-7538-44D6-A355-E8F6717398A5}" type="presOf" srcId="{CE1E85ED-E2A3-4628-BD54-64F388A73428}" destId="{FE33F745-6D38-4037-9A31-EED42750BE23}" srcOrd="0" destOrd="0" presId="urn:microsoft.com/office/officeart/2016/7/layout/BasicLinearProcessNumbered"/>
    <dgm:cxn modelId="{FC1BC97A-9B75-4F31-BE19-E8025590BE93}" type="presOf" srcId="{A1F27584-D740-4212-BD2D-402AAA986A33}" destId="{36BE31E7-69E3-41A0-A5FD-C2F21163E3B9}" srcOrd="0" destOrd="0" presId="urn:microsoft.com/office/officeart/2016/7/layout/BasicLinearProcessNumbered"/>
    <dgm:cxn modelId="{AC8E09A7-9183-40FB-B92F-6657CCF31A3D}" type="presOf" srcId="{C3E7ECE9-A4B4-44CE-9122-CC55981DDCFD}" destId="{16BA10D7-4602-428E-B753-627BC83467C5}" srcOrd="0" destOrd="0" presId="urn:microsoft.com/office/officeart/2016/7/layout/BasicLinearProcessNumbered"/>
    <dgm:cxn modelId="{D352A8AF-805E-4726-BF73-7E30AD3DF5A7}" srcId="{C3E7ECE9-A4B4-44CE-9122-CC55981DDCFD}" destId="{CE1E85ED-E2A3-4628-BD54-64F388A73428}" srcOrd="3" destOrd="0" parTransId="{1160750F-77FA-4311-AC4B-AD91425EF9D0}" sibTransId="{B96C9D9F-3068-4399-8923-3C6E4DA00671}"/>
    <dgm:cxn modelId="{5C98DDB7-D3F1-491D-9963-1F90F06DBB14}" srcId="{C3E7ECE9-A4B4-44CE-9122-CC55981DDCFD}" destId="{66D8A4C2-09AF-42AD-B8E4-C1441A7ACDC5}" srcOrd="2" destOrd="0" parTransId="{ABC74769-F49F-4AA1-8564-64100E5C4CCD}" sibTransId="{96C87E1B-7C55-43EB-B714-2AAEC4526B02}"/>
    <dgm:cxn modelId="{2ADCDFC7-5158-4F94-A4E3-B3433EFFF7C2}" type="presOf" srcId="{5B715F0B-B709-4262-B447-2D4243637EF3}" destId="{D5A58C3A-7862-407C-B912-6205BD15043F}" srcOrd="0" destOrd="0" presId="urn:microsoft.com/office/officeart/2016/7/layout/BasicLinearProcessNumbered"/>
    <dgm:cxn modelId="{F15420D7-875D-446D-8CB0-8DB7042C506D}" type="presOf" srcId="{96C87E1B-7C55-43EB-B714-2AAEC4526B02}" destId="{E8C8CE33-ABE4-41FD-9D5A-62294634BBA8}" srcOrd="0" destOrd="0" presId="urn:microsoft.com/office/officeart/2016/7/layout/BasicLinearProcessNumbered"/>
    <dgm:cxn modelId="{537C7EEC-4A52-4595-85EE-270A54F61A0A}" type="presOf" srcId="{498ED89A-FC71-46F0-A0F8-E77A878E99E6}" destId="{14F65E69-9D86-4629-96F6-68A2204CB702}" srcOrd="1" destOrd="0" presId="urn:microsoft.com/office/officeart/2016/7/layout/BasicLinearProcessNumbered"/>
    <dgm:cxn modelId="{4A3C02F8-D17A-40A6-AE97-073FF93F31E5}" srcId="{C3E7ECE9-A4B4-44CE-9122-CC55981DDCFD}" destId="{9BC9DDA9-61F8-4ADD-B4F8-374321D04872}" srcOrd="4" destOrd="0" parTransId="{96B4DB96-F748-4B04-B2E7-34AB64E6F8BA}" sibTransId="{D9CB7698-F9DC-4237-B105-B1E9AA620933}"/>
    <dgm:cxn modelId="{2AFDB37E-5B1E-4D93-BDFB-9D263D972662}" type="presParOf" srcId="{16BA10D7-4602-428E-B753-627BC83467C5}" destId="{5C1E6018-E5A0-4A6F-A66E-E0946BF0A3DD}" srcOrd="0" destOrd="0" presId="urn:microsoft.com/office/officeart/2016/7/layout/BasicLinearProcessNumbered"/>
    <dgm:cxn modelId="{8DDC95E9-34D4-4BE7-AF55-DE5DA41B1016}" type="presParOf" srcId="{5C1E6018-E5A0-4A6F-A66E-E0946BF0A3DD}" destId="{EFD06A57-9D52-4263-BD17-02FB9AA9A384}" srcOrd="0" destOrd="0" presId="urn:microsoft.com/office/officeart/2016/7/layout/BasicLinearProcessNumbered"/>
    <dgm:cxn modelId="{453294C6-CDDF-4C66-93D3-03E0641893D4}" type="presParOf" srcId="{5C1E6018-E5A0-4A6F-A66E-E0946BF0A3DD}" destId="{36BE31E7-69E3-41A0-A5FD-C2F21163E3B9}" srcOrd="1" destOrd="0" presId="urn:microsoft.com/office/officeart/2016/7/layout/BasicLinearProcessNumbered"/>
    <dgm:cxn modelId="{43416A52-99A1-4FD6-B7A6-E6EAE3AD4E6C}" type="presParOf" srcId="{5C1E6018-E5A0-4A6F-A66E-E0946BF0A3DD}" destId="{B30D4DB5-4D98-4BD4-AC31-E8045881BE08}" srcOrd="2" destOrd="0" presId="urn:microsoft.com/office/officeart/2016/7/layout/BasicLinearProcessNumbered"/>
    <dgm:cxn modelId="{704EFBAF-32B2-46EB-AC26-23786861EA3F}" type="presParOf" srcId="{5C1E6018-E5A0-4A6F-A66E-E0946BF0A3DD}" destId="{F4AF77DD-4AF4-4C13-A61E-4E953E910A9E}" srcOrd="3" destOrd="0" presId="urn:microsoft.com/office/officeart/2016/7/layout/BasicLinearProcessNumbered"/>
    <dgm:cxn modelId="{B1928DD2-E168-4D34-AD37-F3097F40D68D}" type="presParOf" srcId="{16BA10D7-4602-428E-B753-627BC83467C5}" destId="{1D4FAA34-105A-45C0-BA45-9E5BA4200AD5}" srcOrd="1" destOrd="0" presId="urn:microsoft.com/office/officeart/2016/7/layout/BasicLinearProcessNumbered"/>
    <dgm:cxn modelId="{373FF84A-9D75-4A38-9375-996BBACD4695}" type="presParOf" srcId="{16BA10D7-4602-428E-B753-627BC83467C5}" destId="{6A22F28F-E96D-426C-9242-2F229EF830C7}" srcOrd="2" destOrd="0" presId="urn:microsoft.com/office/officeart/2016/7/layout/BasicLinearProcessNumbered"/>
    <dgm:cxn modelId="{6E26E423-49E7-4E4A-AF1D-B03787BD261B}" type="presParOf" srcId="{6A22F28F-E96D-426C-9242-2F229EF830C7}" destId="{3DB522AD-2D29-4554-85B0-AE9C4026B96D}" srcOrd="0" destOrd="0" presId="urn:microsoft.com/office/officeart/2016/7/layout/BasicLinearProcessNumbered"/>
    <dgm:cxn modelId="{9FC4B04D-04D4-40D9-9A2B-67B2ED1674A8}" type="presParOf" srcId="{6A22F28F-E96D-426C-9242-2F229EF830C7}" destId="{D5A58C3A-7862-407C-B912-6205BD15043F}" srcOrd="1" destOrd="0" presId="urn:microsoft.com/office/officeart/2016/7/layout/BasicLinearProcessNumbered"/>
    <dgm:cxn modelId="{0760E3F2-85E7-4FD0-8A1A-4576C465851A}" type="presParOf" srcId="{6A22F28F-E96D-426C-9242-2F229EF830C7}" destId="{4791C347-A4E6-4063-8DFA-67CE4F2E83E1}" srcOrd="2" destOrd="0" presId="urn:microsoft.com/office/officeart/2016/7/layout/BasicLinearProcessNumbered"/>
    <dgm:cxn modelId="{11C93143-EBA9-484E-A4FA-4E5493F305EA}" type="presParOf" srcId="{6A22F28F-E96D-426C-9242-2F229EF830C7}" destId="{14F65E69-9D86-4629-96F6-68A2204CB702}" srcOrd="3" destOrd="0" presId="urn:microsoft.com/office/officeart/2016/7/layout/BasicLinearProcessNumbered"/>
    <dgm:cxn modelId="{9F11F352-C41C-4D0A-85D3-1F747FEE7660}" type="presParOf" srcId="{16BA10D7-4602-428E-B753-627BC83467C5}" destId="{1F1821CA-45D7-4FF6-8BCE-4D97CBB20100}" srcOrd="3" destOrd="0" presId="urn:microsoft.com/office/officeart/2016/7/layout/BasicLinearProcessNumbered"/>
    <dgm:cxn modelId="{3FC45F58-D6A1-45CE-985F-96289A1B55F0}" type="presParOf" srcId="{16BA10D7-4602-428E-B753-627BC83467C5}" destId="{2EAF8DC2-364D-4A31-B1F1-7454F6C0E52A}" srcOrd="4" destOrd="0" presId="urn:microsoft.com/office/officeart/2016/7/layout/BasicLinearProcessNumbered"/>
    <dgm:cxn modelId="{47A9ACEF-FC5E-45AE-8E6D-E8E6FAF4D31D}" type="presParOf" srcId="{2EAF8DC2-364D-4A31-B1F1-7454F6C0E52A}" destId="{0920D6D6-DDB9-4403-83ED-BE8ABAEA6FF8}" srcOrd="0" destOrd="0" presId="urn:microsoft.com/office/officeart/2016/7/layout/BasicLinearProcessNumbered"/>
    <dgm:cxn modelId="{F7BF0FF0-85EB-41A1-B358-31D0E2D496D7}" type="presParOf" srcId="{2EAF8DC2-364D-4A31-B1F1-7454F6C0E52A}" destId="{E8C8CE33-ABE4-41FD-9D5A-62294634BBA8}" srcOrd="1" destOrd="0" presId="urn:microsoft.com/office/officeart/2016/7/layout/BasicLinearProcessNumbered"/>
    <dgm:cxn modelId="{C2C46B41-87AC-4545-981D-79FDC7CD279F}" type="presParOf" srcId="{2EAF8DC2-364D-4A31-B1F1-7454F6C0E52A}" destId="{94C90F5B-A6E4-4657-8108-C81AA536E357}" srcOrd="2" destOrd="0" presId="urn:microsoft.com/office/officeart/2016/7/layout/BasicLinearProcessNumbered"/>
    <dgm:cxn modelId="{668A033C-441A-40B6-82A0-5F5DD913F31B}" type="presParOf" srcId="{2EAF8DC2-364D-4A31-B1F1-7454F6C0E52A}" destId="{1FFA3FE6-739A-4EBC-9D5A-E09DE4DB38C5}" srcOrd="3" destOrd="0" presId="urn:microsoft.com/office/officeart/2016/7/layout/BasicLinearProcessNumbered"/>
    <dgm:cxn modelId="{DB6B5E50-FD59-48F3-B9C4-549E3293F4C1}" type="presParOf" srcId="{16BA10D7-4602-428E-B753-627BC83467C5}" destId="{302E76A1-450B-4E41-AB5C-7120DF66554E}" srcOrd="5" destOrd="0" presId="urn:microsoft.com/office/officeart/2016/7/layout/BasicLinearProcessNumbered"/>
    <dgm:cxn modelId="{9185525D-E1B0-424F-891A-8F3470450894}" type="presParOf" srcId="{16BA10D7-4602-428E-B753-627BC83467C5}" destId="{580656B1-CF32-4F79-AA85-11B29E8701C2}" srcOrd="6" destOrd="0" presId="urn:microsoft.com/office/officeart/2016/7/layout/BasicLinearProcessNumbered"/>
    <dgm:cxn modelId="{3C12BA67-35A9-46AC-890F-52C0E70D939E}" type="presParOf" srcId="{580656B1-CF32-4F79-AA85-11B29E8701C2}" destId="{FE33F745-6D38-4037-9A31-EED42750BE23}" srcOrd="0" destOrd="0" presId="urn:microsoft.com/office/officeart/2016/7/layout/BasicLinearProcessNumbered"/>
    <dgm:cxn modelId="{1AA730AE-1E93-4365-8A4C-C85A21311DD7}" type="presParOf" srcId="{580656B1-CF32-4F79-AA85-11B29E8701C2}" destId="{22FB1DDD-E619-4B2A-AE36-967244470CBF}" srcOrd="1" destOrd="0" presId="urn:microsoft.com/office/officeart/2016/7/layout/BasicLinearProcessNumbered"/>
    <dgm:cxn modelId="{80F0663D-356C-4E44-95E3-4B192B6D598C}" type="presParOf" srcId="{580656B1-CF32-4F79-AA85-11B29E8701C2}" destId="{05A9C641-970A-44FF-9B8F-F08E15844E76}" srcOrd="2" destOrd="0" presId="urn:microsoft.com/office/officeart/2016/7/layout/BasicLinearProcessNumbered"/>
    <dgm:cxn modelId="{C32B1A6B-1536-4F2F-81FE-1422AF6D96D0}" type="presParOf" srcId="{580656B1-CF32-4F79-AA85-11B29E8701C2}" destId="{F7DA7471-8A38-4809-8B8E-5A526A107054}" srcOrd="3" destOrd="0" presId="urn:microsoft.com/office/officeart/2016/7/layout/BasicLinearProcessNumbered"/>
    <dgm:cxn modelId="{D7EB3683-DE51-41B3-A418-2527B169CC3F}" type="presParOf" srcId="{16BA10D7-4602-428E-B753-627BC83467C5}" destId="{E603D34D-8FE8-460B-A903-3B498F7AAD34}" srcOrd="7" destOrd="0" presId="urn:microsoft.com/office/officeart/2016/7/layout/BasicLinearProcessNumbered"/>
    <dgm:cxn modelId="{FAFDEAF8-13D0-42E9-B6BF-15399DF6F002}" type="presParOf" srcId="{16BA10D7-4602-428E-B753-627BC83467C5}" destId="{958C4577-50A8-450C-8CD7-4DC639E94210}" srcOrd="8" destOrd="0" presId="urn:microsoft.com/office/officeart/2016/7/layout/BasicLinearProcessNumbered"/>
    <dgm:cxn modelId="{D7466739-338F-40CE-BE55-4397DFE8C631}" type="presParOf" srcId="{958C4577-50A8-450C-8CD7-4DC639E94210}" destId="{0AFBBFA6-0647-4749-BC7A-4DE1AE86ECCC}" srcOrd="0" destOrd="0" presId="urn:microsoft.com/office/officeart/2016/7/layout/BasicLinearProcessNumbered"/>
    <dgm:cxn modelId="{2AB2DB0C-4044-4FEB-A58F-E0DF151D7166}" type="presParOf" srcId="{958C4577-50A8-450C-8CD7-4DC639E94210}" destId="{E12EDE8E-C2E9-43D9-913B-ADE0D385CBAA}" srcOrd="1" destOrd="0" presId="urn:microsoft.com/office/officeart/2016/7/layout/BasicLinearProcessNumbered"/>
    <dgm:cxn modelId="{182AAE6F-211B-4D67-A17D-9FCC24D74E7C}" type="presParOf" srcId="{958C4577-50A8-450C-8CD7-4DC639E94210}" destId="{CC8C694C-72AB-4B2C-9DFB-43586577A2A8}" srcOrd="2" destOrd="0" presId="urn:microsoft.com/office/officeart/2016/7/layout/BasicLinearProcessNumbered"/>
    <dgm:cxn modelId="{83D1F248-5FD5-4945-9F95-5E87D6FC69F8}" type="presParOf" srcId="{958C4577-50A8-450C-8CD7-4DC639E94210}" destId="{2F320F7A-7D9C-456A-8513-A12BFB8427E5}" srcOrd="3" destOrd="0" presId="urn:microsoft.com/office/officeart/2016/7/layout/BasicLinearProcessNumbered"/>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7EFB6A6-C766-42DA-B111-9B8C535258C3}">
      <dsp:nvSpPr>
        <dsp:cNvPr id="0" name=""/>
        <dsp:cNvSpPr/>
      </dsp:nvSpPr>
      <dsp:spPr>
        <a:xfrm>
          <a:off x="314596" y="788544"/>
          <a:ext cx="1776164" cy="881605"/>
        </a:xfrm>
        <a:prstGeom prst="chevron">
          <a:avLst/>
        </a:prstGeom>
        <a:solidFill>
          <a:schemeClr val="tx2">
            <a:lumMod val="60000"/>
            <a:lumOff val="40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8009" tIns="22670" rIns="22670" bIns="22670" numCol="1" spcCol="1270" anchor="ctr" anchorCtr="0">
          <a:noAutofit/>
        </a:bodyPr>
        <a:lstStyle/>
        <a:p>
          <a:pPr marL="0" lvl="0" indent="0" algn="ctr" defTabSz="755650" rtl="0">
            <a:lnSpc>
              <a:spcPct val="90000"/>
            </a:lnSpc>
            <a:spcBef>
              <a:spcPct val="0"/>
            </a:spcBef>
            <a:spcAft>
              <a:spcPct val="35000"/>
            </a:spcAft>
            <a:buNone/>
          </a:pPr>
          <a:r>
            <a:rPr lang="en-US" sz="1700" b="1" kern="1200">
              <a:latin typeface="Calibri Light" panose="020F0302020204030204"/>
            </a:rPr>
            <a:t>Close </a:t>
          </a:r>
          <a:r>
            <a:rPr lang="en-US" sz="1700" b="1" kern="1200"/>
            <a:t>of</a:t>
          </a:r>
          <a:r>
            <a:rPr lang="en-US" sz="1700" b="1" kern="1200">
              <a:latin typeface="Calibri Light" panose="020F0302020204030204"/>
            </a:rPr>
            <a:t> RFA</a:t>
          </a:r>
          <a:endParaRPr lang="en-US" sz="1700" b="1" kern="1200"/>
        </a:p>
      </dsp:txBody>
      <dsp:txXfrm>
        <a:off x="755399" y="788544"/>
        <a:ext cx="894559" cy="881605"/>
      </dsp:txXfrm>
    </dsp:sp>
    <dsp:sp modelId="{C57F3A06-355A-4245-B2EE-FB3BDD32C5C6}">
      <dsp:nvSpPr>
        <dsp:cNvPr id="0" name=""/>
        <dsp:cNvSpPr/>
      </dsp:nvSpPr>
      <dsp:spPr>
        <a:xfrm>
          <a:off x="1756121" y="810464"/>
          <a:ext cx="1978146" cy="847242"/>
        </a:xfrm>
        <a:prstGeom prst="chevron">
          <a:avLst/>
        </a:prstGeom>
        <a:solidFill>
          <a:schemeClr val="accent2">
            <a:lumMod val="60000"/>
            <a:lumOff val="40000"/>
          </a:schemeClr>
        </a:solidFill>
        <a:ln w="12700" cap="flat" cmpd="sng" algn="ctr">
          <a:solidFill>
            <a:schemeClr val="accent2">
              <a:lumMod val="60000"/>
              <a:lumOff val="4000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8009" tIns="22670" rIns="22670" bIns="22670" numCol="1" spcCol="1270" anchor="ctr" anchorCtr="0">
          <a:noAutofit/>
        </a:bodyPr>
        <a:lstStyle/>
        <a:p>
          <a:pPr marL="0" lvl="0" indent="0" algn="ctr" defTabSz="755650" rtl="0">
            <a:lnSpc>
              <a:spcPct val="90000"/>
            </a:lnSpc>
            <a:spcBef>
              <a:spcPct val="0"/>
            </a:spcBef>
            <a:spcAft>
              <a:spcPct val="35000"/>
            </a:spcAft>
            <a:buNone/>
          </a:pPr>
          <a:r>
            <a:rPr lang="en-US" sz="1700" b="1" kern="1200">
              <a:latin typeface="Calibri Light" panose="020F0302020204030204" pitchFamily="34" charset="0"/>
              <a:cs typeface="Calibri Light" panose="020F0302020204030204" pitchFamily="34" charset="0"/>
            </a:rPr>
            <a:t>Review &amp; Selection</a:t>
          </a:r>
        </a:p>
      </dsp:txBody>
      <dsp:txXfrm>
        <a:off x="2179742" y="810464"/>
        <a:ext cx="1130904" cy="847242"/>
      </dsp:txXfrm>
    </dsp:sp>
    <dsp:sp modelId="{76DB46D9-5E8F-4A6D-92B3-FF4E1E4EA9B9}">
      <dsp:nvSpPr>
        <dsp:cNvPr id="0" name=""/>
        <dsp:cNvSpPr/>
      </dsp:nvSpPr>
      <dsp:spPr>
        <a:xfrm>
          <a:off x="3411250" y="805725"/>
          <a:ext cx="2032424" cy="847242"/>
        </a:xfrm>
        <a:prstGeom prst="chevron">
          <a:avLst/>
        </a:prstGeom>
        <a:solidFill>
          <a:schemeClr val="accent4">
            <a:lumMod val="40000"/>
            <a:lumOff val="60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8009" tIns="22670" rIns="22670" bIns="22670" numCol="1" spcCol="1270" anchor="ctr" anchorCtr="0">
          <a:noAutofit/>
        </a:bodyPr>
        <a:lstStyle/>
        <a:p>
          <a:pPr marL="0" lvl="0" indent="0" algn="ctr" defTabSz="755650" rtl="0">
            <a:lnSpc>
              <a:spcPct val="90000"/>
            </a:lnSpc>
            <a:spcBef>
              <a:spcPct val="0"/>
            </a:spcBef>
            <a:spcAft>
              <a:spcPct val="35000"/>
            </a:spcAft>
            <a:buNone/>
          </a:pPr>
          <a:r>
            <a:rPr lang="en-US" sz="1700" b="1" kern="1200">
              <a:latin typeface="Calibri Light" panose="020F0302020204030204"/>
            </a:rPr>
            <a:t>Awards Announced</a:t>
          </a:r>
          <a:endParaRPr lang="en-US" sz="1700" b="1" kern="1200"/>
        </a:p>
      </dsp:txBody>
      <dsp:txXfrm>
        <a:off x="3834871" y="805725"/>
        <a:ext cx="1185182" cy="84724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B7D4D47-CEBF-4CAB-8445-74A0B4D9B4E9}">
      <dsp:nvSpPr>
        <dsp:cNvPr id="0" name=""/>
        <dsp:cNvSpPr/>
      </dsp:nvSpPr>
      <dsp:spPr>
        <a:xfrm>
          <a:off x="53390" y="1123165"/>
          <a:ext cx="1973734" cy="825232"/>
        </a:xfrm>
        <a:prstGeom prst="chevron">
          <a:avLst/>
        </a:prstGeom>
        <a:solidFill>
          <a:srgbClr val="4C75C8"/>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009" tIns="24003" rIns="24003" bIns="24003" numCol="1" spcCol="1270" anchor="ctr" anchorCtr="0">
          <a:noAutofit/>
        </a:bodyPr>
        <a:lstStyle/>
        <a:p>
          <a:pPr marL="0" lvl="0" indent="0" algn="ctr" defTabSz="800100" rtl="0">
            <a:lnSpc>
              <a:spcPct val="90000"/>
            </a:lnSpc>
            <a:spcBef>
              <a:spcPct val="0"/>
            </a:spcBef>
            <a:spcAft>
              <a:spcPct val="35000"/>
            </a:spcAft>
            <a:buNone/>
          </a:pPr>
          <a:r>
            <a:rPr lang="en-US" sz="1800" b="1" kern="1200">
              <a:latin typeface="Calibri Light" panose="020F0302020204030204"/>
            </a:rPr>
            <a:t>Funds Awarded</a:t>
          </a:r>
          <a:endParaRPr lang="en-US" sz="1800" b="1" kern="1200"/>
        </a:p>
      </dsp:txBody>
      <dsp:txXfrm>
        <a:off x="466006" y="1123165"/>
        <a:ext cx="1148502" cy="825232"/>
      </dsp:txXfrm>
    </dsp:sp>
    <dsp:sp modelId="{FBDDA032-547C-433B-AEB2-B36224628A18}">
      <dsp:nvSpPr>
        <dsp:cNvPr id="0" name=""/>
        <dsp:cNvSpPr/>
      </dsp:nvSpPr>
      <dsp:spPr>
        <a:xfrm>
          <a:off x="1683921" y="1129493"/>
          <a:ext cx="2117278" cy="811326"/>
        </a:xfrm>
        <a:prstGeom prst="chevron">
          <a:avLst/>
        </a:prstGeom>
        <a:solidFill>
          <a:schemeClr val="accent4">
            <a:lumMod val="60000"/>
            <a:lumOff val="40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009" tIns="24003" rIns="24003" bIns="24003" numCol="1" spcCol="1270" anchor="ctr" anchorCtr="0">
          <a:noAutofit/>
        </a:bodyPr>
        <a:lstStyle/>
        <a:p>
          <a:pPr marL="0" lvl="0" indent="0" algn="ctr" defTabSz="800100" rtl="0">
            <a:lnSpc>
              <a:spcPct val="90000"/>
            </a:lnSpc>
            <a:spcBef>
              <a:spcPct val="0"/>
            </a:spcBef>
            <a:spcAft>
              <a:spcPct val="35000"/>
            </a:spcAft>
            <a:buNone/>
          </a:pPr>
          <a:r>
            <a:rPr lang="en-US" sz="1800" b="1" kern="1200">
              <a:latin typeface="Calibri Light" panose="020F0302020204030204"/>
            </a:rPr>
            <a:t>Subgrants Available </a:t>
          </a:r>
          <a:endParaRPr lang="en-US" sz="1800" b="1" kern="1200"/>
        </a:p>
      </dsp:txBody>
      <dsp:txXfrm>
        <a:off x="2089584" y="1129493"/>
        <a:ext cx="1305952" cy="811326"/>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492C470-10FA-41BD-812B-B8BAD7F2149B}">
      <dsp:nvSpPr>
        <dsp:cNvPr id="0" name=""/>
        <dsp:cNvSpPr/>
      </dsp:nvSpPr>
      <dsp:spPr>
        <a:xfrm>
          <a:off x="449710" y="34900"/>
          <a:ext cx="10052670" cy="4695966"/>
        </a:xfrm>
        <a:prstGeom prst="swooshArrow">
          <a:avLst>
            <a:gd name="adj1" fmla="val 25000"/>
            <a:gd name="adj2" fmla="val 25000"/>
          </a:avLst>
        </a:prstGeom>
        <a:gradFill rotWithShape="0">
          <a:gsLst>
            <a:gs pos="0">
              <a:schemeClr val="accent2">
                <a:tint val="40000"/>
                <a:hueOff val="0"/>
                <a:satOff val="0"/>
                <a:lumOff val="0"/>
                <a:alphaOff val="0"/>
                <a:satMod val="103000"/>
                <a:lumMod val="102000"/>
                <a:tint val="94000"/>
              </a:schemeClr>
            </a:gs>
            <a:gs pos="50000">
              <a:schemeClr val="accent2">
                <a:tint val="40000"/>
                <a:hueOff val="0"/>
                <a:satOff val="0"/>
                <a:lumOff val="0"/>
                <a:alphaOff val="0"/>
                <a:satMod val="110000"/>
                <a:lumMod val="100000"/>
                <a:shade val="100000"/>
              </a:schemeClr>
            </a:gs>
            <a:gs pos="100000">
              <a:schemeClr val="accent2">
                <a:tint val="40000"/>
                <a:hueOff val="0"/>
                <a:satOff val="0"/>
                <a:lumOff val="0"/>
                <a:alphaOff val="0"/>
                <a:lumMod val="99000"/>
                <a:satMod val="120000"/>
                <a:shade val="78000"/>
              </a:schemeClr>
            </a:gs>
          </a:gsLst>
          <a:lin ang="5400000" scaled="0"/>
        </a:gradFill>
        <a:ln>
          <a:noFill/>
        </a:ln>
        <a:effectLst/>
        <a:scene3d>
          <a:camera prst="orthographicFront"/>
          <a:lightRig rig="flat" dir="t"/>
        </a:scene3d>
        <a:sp3d z="-190500" extrusionH="12700" prstMaterial="plastic">
          <a:bevelT w="50800" h="50800"/>
        </a:sp3d>
      </dsp:spPr>
      <dsp:style>
        <a:lnRef idx="0">
          <a:scrgbClr r="0" g="0" b="0"/>
        </a:lnRef>
        <a:fillRef idx="3">
          <a:scrgbClr r="0" g="0" b="0"/>
        </a:fillRef>
        <a:effectRef idx="0">
          <a:scrgbClr r="0" g="0" b="0"/>
        </a:effectRef>
        <a:fontRef idx="minor"/>
      </dsp:style>
    </dsp:sp>
    <dsp:sp modelId="{D83139A7-2C69-41E8-B42C-F4D02F575606}">
      <dsp:nvSpPr>
        <dsp:cNvPr id="0" name=""/>
        <dsp:cNvSpPr/>
      </dsp:nvSpPr>
      <dsp:spPr>
        <a:xfrm>
          <a:off x="1887802" y="3161926"/>
          <a:ext cx="180636" cy="180636"/>
        </a:xfrm>
        <a:prstGeom prst="ellipse">
          <a:avLst/>
        </a:prstGeom>
        <a:solidFill>
          <a:schemeClr val="accent2">
            <a:lumMod val="75000"/>
          </a:schemeClr>
        </a:soli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BD586CD7-ABA8-4D35-8A5A-23AA9669B4A5}">
      <dsp:nvSpPr>
        <dsp:cNvPr id="0" name=""/>
        <dsp:cNvSpPr/>
      </dsp:nvSpPr>
      <dsp:spPr>
        <a:xfrm>
          <a:off x="1873835" y="3647921"/>
          <a:ext cx="1484841" cy="116824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5716" tIns="0" rIns="0" bIns="0" numCol="1" spcCol="1270" anchor="t" anchorCtr="0">
          <a:noAutofit/>
        </a:bodyPr>
        <a:lstStyle/>
        <a:p>
          <a:pPr marL="0" lvl="0" indent="0" algn="l" defTabSz="889000">
            <a:lnSpc>
              <a:spcPct val="90000"/>
            </a:lnSpc>
            <a:spcBef>
              <a:spcPct val="0"/>
            </a:spcBef>
            <a:spcAft>
              <a:spcPct val="35000"/>
            </a:spcAft>
            <a:buNone/>
          </a:pPr>
          <a:r>
            <a:rPr lang="en-US" sz="2000" u="sng" kern="1200" dirty="0"/>
            <a:t>Assessment</a:t>
          </a:r>
        </a:p>
        <a:p>
          <a:pPr marL="114300" lvl="1" indent="-114300" algn="l" defTabSz="577850">
            <a:lnSpc>
              <a:spcPct val="90000"/>
            </a:lnSpc>
            <a:spcBef>
              <a:spcPct val="0"/>
            </a:spcBef>
            <a:spcAft>
              <a:spcPct val="15000"/>
            </a:spcAft>
            <a:buChar char="•"/>
          </a:pPr>
          <a:r>
            <a:rPr lang="en-US" sz="1300" b="0" kern="1200">
              <a:latin typeface="+mn-lt"/>
            </a:rPr>
            <a:t>Thriving Community Technical Assistance Centers (TCTACs)</a:t>
          </a:r>
          <a:endParaRPr lang="en-US" sz="1300" b="0" kern="1200"/>
        </a:p>
        <a:p>
          <a:pPr marL="114300" lvl="1" indent="-114300" algn="l" defTabSz="577850">
            <a:lnSpc>
              <a:spcPct val="90000"/>
            </a:lnSpc>
            <a:spcBef>
              <a:spcPct val="0"/>
            </a:spcBef>
            <a:spcAft>
              <a:spcPct val="15000"/>
            </a:spcAft>
            <a:buChar char="•"/>
          </a:pPr>
          <a:r>
            <a:rPr lang="en-US" sz="1300" kern="1200" dirty="0"/>
            <a:t>Assessment Grants</a:t>
          </a:r>
        </a:p>
      </dsp:txBody>
      <dsp:txXfrm>
        <a:off x="1873835" y="3647921"/>
        <a:ext cx="1484841" cy="1168248"/>
      </dsp:txXfrm>
    </dsp:sp>
    <dsp:sp modelId="{E88F7527-1971-4E82-857D-30999C226EA9}">
      <dsp:nvSpPr>
        <dsp:cNvPr id="0" name=""/>
        <dsp:cNvSpPr/>
      </dsp:nvSpPr>
      <dsp:spPr>
        <a:xfrm>
          <a:off x="3598994" y="2276693"/>
          <a:ext cx="314150" cy="314150"/>
        </a:xfrm>
        <a:prstGeom prst="ellipse">
          <a:avLst/>
        </a:prstGeom>
        <a:solidFill>
          <a:schemeClr val="accent4">
            <a:lumMod val="60000"/>
            <a:lumOff val="40000"/>
          </a:schemeClr>
        </a:soli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5F76BB40-ADE8-4B5B-A668-F8D4A6AF56DB}">
      <dsp:nvSpPr>
        <dsp:cNvPr id="0" name=""/>
        <dsp:cNvSpPr/>
      </dsp:nvSpPr>
      <dsp:spPr>
        <a:xfrm>
          <a:off x="3622872" y="2858049"/>
          <a:ext cx="2036017" cy="115028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66462" tIns="0" rIns="0" bIns="0" numCol="1" spcCol="1270" anchor="t" anchorCtr="0">
          <a:noAutofit/>
        </a:bodyPr>
        <a:lstStyle/>
        <a:p>
          <a:pPr marL="0" lvl="0" indent="0" algn="l" defTabSz="889000">
            <a:lnSpc>
              <a:spcPct val="90000"/>
            </a:lnSpc>
            <a:spcBef>
              <a:spcPct val="0"/>
            </a:spcBef>
            <a:spcAft>
              <a:spcPct val="35000"/>
            </a:spcAft>
            <a:buNone/>
          </a:pPr>
          <a:r>
            <a:rPr lang="en-US" sz="2000" u="sng" kern="1200" dirty="0"/>
            <a:t>Planning &amp; Project Development</a:t>
          </a:r>
        </a:p>
        <a:p>
          <a:pPr marL="114300" lvl="1" indent="-114300" algn="l" defTabSz="577850">
            <a:lnSpc>
              <a:spcPct val="90000"/>
            </a:lnSpc>
            <a:spcBef>
              <a:spcPct val="0"/>
            </a:spcBef>
            <a:spcAft>
              <a:spcPct val="15000"/>
            </a:spcAft>
            <a:buChar char="•"/>
          </a:pPr>
          <a:r>
            <a:rPr lang="en-US" sz="1300" kern="1200"/>
            <a:t>Planning Grants</a:t>
          </a:r>
        </a:p>
        <a:p>
          <a:pPr marL="114300" lvl="1" indent="-114300" algn="l" defTabSz="577850">
            <a:lnSpc>
              <a:spcPct val="90000"/>
            </a:lnSpc>
            <a:spcBef>
              <a:spcPct val="0"/>
            </a:spcBef>
            <a:spcAft>
              <a:spcPct val="15000"/>
            </a:spcAft>
            <a:buChar char="•"/>
          </a:pPr>
          <a:r>
            <a:rPr lang="en-US" sz="1300" kern="1200"/>
            <a:t>Project Development Grants</a:t>
          </a:r>
        </a:p>
        <a:p>
          <a:pPr marL="114300" lvl="1" indent="-114300" algn="l" defTabSz="577850">
            <a:lnSpc>
              <a:spcPct val="90000"/>
            </a:lnSpc>
            <a:spcBef>
              <a:spcPct val="0"/>
            </a:spcBef>
            <a:spcAft>
              <a:spcPct val="15000"/>
            </a:spcAft>
            <a:buChar char="•"/>
          </a:pPr>
          <a:r>
            <a:rPr lang="en-US" sz="1300" kern="1200"/>
            <a:t>Technical Assistance</a:t>
          </a:r>
        </a:p>
      </dsp:txBody>
      <dsp:txXfrm>
        <a:off x="3622872" y="2858049"/>
        <a:ext cx="2036017" cy="1150285"/>
      </dsp:txXfrm>
    </dsp:sp>
    <dsp:sp modelId="{A6A16FD7-885D-46CB-9161-6F48DBB68F80}">
      <dsp:nvSpPr>
        <dsp:cNvPr id="0" name=""/>
        <dsp:cNvSpPr/>
      </dsp:nvSpPr>
      <dsp:spPr>
        <a:xfrm>
          <a:off x="5632285" y="1624954"/>
          <a:ext cx="416249" cy="416249"/>
        </a:xfrm>
        <a:prstGeom prst="ellipse">
          <a:avLst/>
        </a:prstGeom>
        <a:solidFill>
          <a:schemeClr val="accent1">
            <a:lumMod val="60000"/>
            <a:lumOff val="40000"/>
          </a:schemeClr>
        </a:soli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D9F290FC-3F5F-41B9-B452-2A9BC470F27C}">
      <dsp:nvSpPr>
        <dsp:cNvPr id="0" name=""/>
        <dsp:cNvSpPr/>
      </dsp:nvSpPr>
      <dsp:spPr>
        <a:xfrm>
          <a:off x="5718855" y="2344223"/>
          <a:ext cx="2087574" cy="140709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20562" tIns="0" rIns="0" bIns="0" numCol="1" spcCol="1270" anchor="t" anchorCtr="0">
          <a:noAutofit/>
        </a:bodyPr>
        <a:lstStyle/>
        <a:p>
          <a:pPr marL="0" lvl="0" indent="0" algn="l" defTabSz="889000">
            <a:lnSpc>
              <a:spcPct val="90000"/>
            </a:lnSpc>
            <a:spcBef>
              <a:spcPct val="0"/>
            </a:spcBef>
            <a:spcAft>
              <a:spcPct val="35000"/>
            </a:spcAft>
            <a:buNone/>
          </a:pPr>
          <a:r>
            <a:rPr lang="en-US" sz="2000" u="sng" kern="1200" dirty="0"/>
            <a:t>Pilots and Partnerships</a:t>
          </a:r>
        </a:p>
        <a:p>
          <a:pPr marL="114300" lvl="1" indent="-114300" algn="l" defTabSz="577850">
            <a:lnSpc>
              <a:spcPct val="90000"/>
            </a:lnSpc>
            <a:spcBef>
              <a:spcPct val="0"/>
            </a:spcBef>
            <a:spcAft>
              <a:spcPct val="15000"/>
            </a:spcAft>
            <a:buChar char="•"/>
          </a:pPr>
          <a:r>
            <a:rPr lang="en-US" sz="1300" b="0" kern="1200">
              <a:latin typeface="+mn-lt"/>
            </a:rPr>
            <a:t>EJ Collaborative Problem-Solving Grants (EJ-CPS) </a:t>
          </a:r>
          <a:endParaRPr lang="en-US" sz="1300" b="0" kern="1200"/>
        </a:p>
        <a:p>
          <a:pPr marL="114300" lvl="1" indent="-114300" algn="l" defTabSz="577850">
            <a:lnSpc>
              <a:spcPct val="90000"/>
            </a:lnSpc>
            <a:spcBef>
              <a:spcPct val="0"/>
            </a:spcBef>
            <a:spcAft>
              <a:spcPct val="15000"/>
            </a:spcAft>
            <a:buChar char="•"/>
          </a:pPr>
          <a:r>
            <a:rPr lang="en-US" sz="1300" b="0" kern="1200" dirty="0">
              <a:latin typeface="+mn-lt"/>
            </a:rPr>
            <a:t>EJ Government to Government Grants (EJ-G2G)</a:t>
          </a:r>
          <a:endParaRPr lang="en-US" sz="1300" b="0" kern="1200" dirty="0"/>
        </a:p>
      </dsp:txBody>
      <dsp:txXfrm>
        <a:off x="5718855" y="2344223"/>
        <a:ext cx="2087574" cy="1407097"/>
      </dsp:txXfrm>
    </dsp:sp>
    <dsp:sp modelId="{6E8E54A1-7499-4A6F-B0DC-5257BD984964}">
      <dsp:nvSpPr>
        <dsp:cNvPr id="0" name=""/>
        <dsp:cNvSpPr/>
      </dsp:nvSpPr>
      <dsp:spPr>
        <a:xfrm>
          <a:off x="7527781" y="1124080"/>
          <a:ext cx="557617" cy="557617"/>
        </a:xfrm>
        <a:prstGeom prst="ellipse">
          <a:avLst/>
        </a:prstGeom>
        <a:solidFill>
          <a:schemeClr val="accent6">
            <a:lumMod val="60000"/>
            <a:lumOff val="40000"/>
          </a:schemeClr>
        </a:solidFill>
        <a:ln>
          <a:noFill/>
        </a:ln>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20C50790-54C0-4625-A72D-9BCA597B49FF}">
      <dsp:nvSpPr>
        <dsp:cNvPr id="0" name=""/>
        <dsp:cNvSpPr/>
      </dsp:nvSpPr>
      <dsp:spPr>
        <a:xfrm>
          <a:off x="7511045" y="1978648"/>
          <a:ext cx="2095408" cy="164771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95470" tIns="0" rIns="0" bIns="0" numCol="1" spcCol="1270" anchor="t" anchorCtr="0">
          <a:noAutofit/>
        </a:bodyPr>
        <a:lstStyle/>
        <a:p>
          <a:pPr marL="0" lvl="0" indent="0" algn="l" defTabSz="889000">
            <a:lnSpc>
              <a:spcPct val="90000"/>
            </a:lnSpc>
            <a:spcBef>
              <a:spcPct val="0"/>
            </a:spcBef>
            <a:spcAft>
              <a:spcPct val="35000"/>
            </a:spcAft>
            <a:buNone/>
          </a:pPr>
          <a:r>
            <a:rPr lang="en-US" sz="2000" u="sng" kern="1200"/>
            <a:t>Implementation</a:t>
          </a:r>
        </a:p>
        <a:p>
          <a:pPr marL="114300" lvl="1" indent="-114300" algn="l" defTabSz="577850">
            <a:lnSpc>
              <a:spcPct val="90000"/>
            </a:lnSpc>
            <a:spcBef>
              <a:spcPct val="0"/>
            </a:spcBef>
            <a:spcAft>
              <a:spcPct val="15000"/>
            </a:spcAft>
            <a:buChar char="•"/>
          </a:pPr>
          <a:r>
            <a:rPr lang="en-US" sz="1300" kern="1200" err="1"/>
            <a:t>E&amp;CJ</a:t>
          </a:r>
          <a:r>
            <a:rPr lang="en-US" sz="1300" kern="1200"/>
            <a:t> Community Change Grants</a:t>
          </a:r>
        </a:p>
        <a:p>
          <a:pPr marL="114300" lvl="1" indent="-114300" algn="l" defTabSz="577850">
            <a:lnSpc>
              <a:spcPct val="90000"/>
            </a:lnSpc>
            <a:spcBef>
              <a:spcPct val="0"/>
            </a:spcBef>
            <a:spcAft>
              <a:spcPct val="15000"/>
            </a:spcAft>
            <a:buChar char="•"/>
          </a:pPr>
          <a:r>
            <a:rPr lang="en-US" sz="1300" kern="1200" dirty="0"/>
            <a:t>Evaluation and Reporting Technical Assistance</a:t>
          </a:r>
        </a:p>
      </dsp:txBody>
      <dsp:txXfrm>
        <a:off x="7511045" y="1978648"/>
        <a:ext cx="2095408" cy="1647710"/>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FD06A57-9D52-4263-BD17-02FB9AA9A384}">
      <dsp:nvSpPr>
        <dsp:cNvPr id="0" name=""/>
        <dsp:cNvSpPr/>
      </dsp:nvSpPr>
      <dsp:spPr>
        <a:xfrm>
          <a:off x="3735" y="429100"/>
          <a:ext cx="2022288" cy="2831204"/>
        </a:xfrm>
        <a:prstGeom prst="rect">
          <a:avLst/>
        </a:prstGeom>
        <a:solidFill>
          <a:schemeClr val="accent2">
            <a:tint val="40000"/>
            <a:alpha val="90000"/>
            <a:hueOff val="0"/>
            <a:satOff val="0"/>
            <a:lumOff val="0"/>
            <a:alphaOff val="0"/>
          </a:schemeClr>
        </a:solidFill>
        <a:ln w="12700" cap="flat" cmpd="sng" algn="ctr">
          <a:solidFill>
            <a:schemeClr val="accent2">
              <a:tint val="40000"/>
              <a:alpha val="9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57665" tIns="330200" rIns="157665" bIns="330200" numCol="1" spcCol="1270" anchor="t" anchorCtr="0">
          <a:noAutofit/>
        </a:bodyPr>
        <a:lstStyle/>
        <a:p>
          <a:pPr marL="0" lvl="0" indent="0" algn="l" defTabSz="889000">
            <a:lnSpc>
              <a:spcPct val="90000"/>
            </a:lnSpc>
            <a:spcBef>
              <a:spcPct val="0"/>
            </a:spcBef>
            <a:spcAft>
              <a:spcPct val="35000"/>
            </a:spcAft>
            <a:buNone/>
          </a:pPr>
          <a:r>
            <a:rPr lang="en-US" sz="2000" kern="1200"/>
            <a:t>Selecting behaviors</a:t>
          </a:r>
        </a:p>
      </dsp:txBody>
      <dsp:txXfrm>
        <a:off x="3735" y="1504958"/>
        <a:ext cx="2022288" cy="1698722"/>
      </dsp:txXfrm>
    </dsp:sp>
    <dsp:sp modelId="{36BE31E7-69E3-41A0-A5FD-C2F21163E3B9}">
      <dsp:nvSpPr>
        <dsp:cNvPr id="0" name=""/>
        <dsp:cNvSpPr/>
      </dsp:nvSpPr>
      <dsp:spPr>
        <a:xfrm>
          <a:off x="590198" y="712220"/>
          <a:ext cx="849361" cy="849361"/>
        </a:xfrm>
        <a:prstGeom prst="ellips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6220" tIns="12700" rIns="66220" bIns="12700" numCol="1" spcCol="1270" anchor="ctr" anchorCtr="0">
          <a:noAutofit/>
        </a:bodyPr>
        <a:lstStyle/>
        <a:p>
          <a:pPr marL="0" lvl="0" indent="0" algn="ctr" defTabSz="1822450">
            <a:lnSpc>
              <a:spcPct val="90000"/>
            </a:lnSpc>
            <a:spcBef>
              <a:spcPct val="0"/>
            </a:spcBef>
            <a:spcAft>
              <a:spcPct val="35000"/>
            </a:spcAft>
            <a:buNone/>
          </a:pPr>
          <a:r>
            <a:rPr lang="en-US" sz="4100" kern="1200"/>
            <a:t>1</a:t>
          </a:r>
        </a:p>
      </dsp:txBody>
      <dsp:txXfrm>
        <a:off x="714584" y="836606"/>
        <a:ext cx="600589" cy="600589"/>
      </dsp:txXfrm>
    </dsp:sp>
    <dsp:sp modelId="{B30D4DB5-4D98-4BD4-AC31-E8045881BE08}">
      <dsp:nvSpPr>
        <dsp:cNvPr id="0" name=""/>
        <dsp:cNvSpPr/>
      </dsp:nvSpPr>
      <dsp:spPr>
        <a:xfrm>
          <a:off x="3735" y="3260232"/>
          <a:ext cx="2022288" cy="72"/>
        </a:xfrm>
        <a:prstGeom prst="rect">
          <a:avLst/>
        </a:prstGeom>
        <a:solidFill>
          <a:schemeClr val="accent2">
            <a:hueOff val="-161707"/>
            <a:satOff val="-9325"/>
            <a:lumOff val="959"/>
            <a:alphaOff val="0"/>
          </a:schemeClr>
        </a:solidFill>
        <a:ln w="12700" cap="flat" cmpd="sng" algn="ctr">
          <a:solidFill>
            <a:schemeClr val="accent2">
              <a:hueOff val="-161707"/>
              <a:satOff val="-9325"/>
              <a:lumOff val="959"/>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3DB522AD-2D29-4554-85B0-AE9C4026B96D}">
      <dsp:nvSpPr>
        <dsp:cNvPr id="0" name=""/>
        <dsp:cNvSpPr/>
      </dsp:nvSpPr>
      <dsp:spPr>
        <a:xfrm>
          <a:off x="2228252" y="429100"/>
          <a:ext cx="2022288" cy="2831204"/>
        </a:xfrm>
        <a:prstGeom prst="rect">
          <a:avLst/>
        </a:prstGeom>
        <a:solidFill>
          <a:schemeClr val="accent2">
            <a:tint val="40000"/>
            <a:alpha val="90000"/>
            <a:hueOff val="-212306"/>
            <a:satOff val="-18836"/>
            <a:lumOff val="-192"/>
            <a:alphaOff val="0"/>
          </a:schemeClr>
        </a:solidFill>
        <a:ln w="12700" cap="flat" cmpd="sng" algn="ctr">
          <a:solidFill>
            <a:schemeClr val="accent2">
              <a:tint val="40000"/>
              <a:alpha val="90000"/>
              <a:hueOff val="-212306"/>
              <a:satOff val="-18836"/>
              <a:lumOff val="-192"/>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57665" tIns="330200" rIns="157665" bIns="330200" numCol="1" spcCol="1270" anchor="t" anchorCtr="0">
          <a:noAutofit/>
        </a:bodyPr>
        <a:lstStyle/>
        <a:p>
          <a:pPr marL="0" lvl="0" indent="0" algn="l" defTabSz="889000">
            <a:lnSpc>
              <a:spcPct val="90000"/>
            </a:lnSpc>
            <a:spcBef>
              <a:spcPct val="0"/>
            </a:spcBef>
            <a:spcAft>
              <a:spcPct val="35000"/>
            </a:spcAft>
            <a:buNone/>
          </a:pPr>
          <a:r>
            <a:rPr lang="en-US" sz="2000" kern="1200"/>
            <a:t>Identifying barriers and benefits</a:t>
          </a:r>
        </a:p>
      </dsp:txBody>
      <dsp:txXfrm>
        <a:off x="2228252" y="1504958"/>
        <a:ext cx="2022288" cy="1698722"/>
      </dsp:txXfrm>
    </dsp:sp>
    <dsp:sp modelId="{D5A58C3A-7862-407C-B912-6205BD15043F}">
      <dsp:nvSpPr>
        <dsp:cNvPr id="0" name=""/>
        <dsp:cNvSpPr/>
      </dsp:nvSpPr>
      <dsp:spPr>
        <a:xfrm>
          <a:off x="2814716" y="712220"/>
          <a:ext cx="849361" cy="849361"/>
        </a:xfrm>
        <a:prstGeom prst="ellipse">
          <a:avLst/>
        </a:prstGeom>
        <a:solidFill>
          <a:schemeClr val="accent2">
            <a:hueOff val="-323414"/>
            <a:satOff val="-18651"/>
            <a:lumOff val="1917"/>
            <a:alphaOff val="0"/>
          </a:schemeClr>
        </a:solidFill>
        <a:ln w="12700" cap="flat" cmpd="sng" algn="ctr">
          <a:solidFill>
            <a:schemeClr val="accent2">
              <a:hueOff val="-323414"/>
              <a:satOff val="-18651"/>
              <a:lumOff val="1917"/>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6220" tIns="12700" rIns="66220" bIns="12700" numCol="1" spcCol="1270" anchor="ctr" anchorCtr="0">
          <a:noAutofit/>
        </a:bodyPr>
        <a:lstStyle/>
        <a:p>
          <a:pPr marL="0" lvl="0" indent="0" algn="ctr" defTabSz="1822450">
            <a:lnSpc>
              <a:spcPct val="90000"/>
            </a:lnSpc>
            <a:spcBef>
              <a:spcPct val="0"/>
            </a:spcBef>
            <a:spcAft>
              <a:spcPct val="35000"/>
            </a:spcAft>
            <a:buNone/>
          </a:pPr>
          <a:r>
            <a:rPr lang="en-US" sz="4100" kern="1200"/>
            <a:t>2</a:t>
          </a:r>
        </a:p>
      </dsp:txBody>
      <dsp:txXfrm>
        <a:off x="2939102" y="836606"/>
        <a:ext cx="600589" cy="600589"/>
      </dsp:txXfrm>
    </dsp:sp>
    <dsp:sp modelId="{4791C347-A4E6-4063-8DFA-67CE4F2E83E1}">
      <dsp:nvSpPr>
        <dsp:cNvPr id="0" name=""/>
        <dsp:cNvSpPr/>
      </dsp:nvSpPr>
      <dsp:spPr>
        <a:xfrm>
          <a:off x="2228252" y="3260232"/>
          <a:ext cx="2022288" cy="72"/>
        </a:xfrm>
        <a:prstGeom prst="rect">
          <a:avLst/>
        </a:prstGeom>
        <a:solidFill>
          <a:schemeClr val="accent2">
            <a:hueOff val="-485121"/>
            <a:satOff val="-27976"/>
            <a:lumOff val="2876"/>
            <a:alphaOff val="0"/>
          </a:schemeClr>
        </a:solidFill>
        <a:ln w="12700" cap="flat" cmpd="sng" algn="ctr">
          <a:solidFill>
            <a:schemeClr val="accent2">
              <a:hueOff val="-485121"/>
              <a:satOff val="-27976"/>
              <a:lumOff val="2876"/>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0920D6D6-DDB9-4403-83ED-BE8ABAEA6FF8}">
      <dsp:nvSpPr>
        <dsp:cNvPr id="0" name=""/>
        <dsp:cNvSpPr/>
      </dsp:nvSpPr>
      <dsp:spPr>
        <a:xfrm>
          <a:off x="4452770" y="429100"/>
          <a:ext cx="2022288" cy="2831204"/>
        </a:xfrm>
        <a:prstGeom prst="rect">
          <a:avLst/>
        </a:prstGeom>
        <a:solidFill>
          <a:schemeClr val="accent2">
            <a:tint val="40000"/>
            <a:alpha val="90000"/>
            <a:hueOff val="-424613"/>
            <a:satOff val="-37673"/>
            <a:lumOff val="-385"/>
            <a:alphaOff val="0"/>
          </a:schemeClr>
        </a:solidFill>
        <a:ln w="12700" cap="flat" cmpd="sng" algn="ctr">
          <a:solidFill>
            <a:schemeClr val="accent2">
              <a:tint val="40000"/>
              <a:alpha val="90000"/>
              <a:hueOff val="-424613"/>
              <a:satOff val="-37673"/>
              <a:lumOff val="-385"/>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57665" tIns="330200" rIns="157665" bIns="330200" numCol="1" spcCol="1270" anchor="t" anchorCtr="0">
          <a:noAutofit/>
        </a:bodyPr>
        <a:lstStyle/>
        <a:p>
          <a:pPr marL="0" lvl="0" indent="0" algn="l" defTabSz="889000">
            <a:lnSpc>
              <a:spcPct val="90000"/>
            </a:lnSpc>
            <a:spcBef>
              <a:spcPct val="0"/>
            </a:spcBef>
            <a:spcAft>
              <a:spcPct val="35000"/>
            </a:spcAft>
            <a:buNone/>
          </a:pPr>
          <a:r>
            <a:rPr lang="en-US" sz="2000" kern="1200"/>
            <a:t>Developing strategies</a:t>
          </a:r>
        </a:p>
      </dsp:txBody>
      <dsp:txXfrm>
        <a:off x="4452770" y="1504958"/>
        <a:ext cx="2022288" cy="1698722"/>
      </dsp:txXfrm>
    </dsp:sp>
    <dsp:sp modelId="{E8C8CE33-ABE4-41FD-9D5A-62294634BBA8}">
      <dsp:nvSpPr>
        <dsp:cNvPr id="0" name=""/>
        <dsp:cNvSpPr/>
      </dsp:nvSpPr>
      <dsp:spPr>
        <a:xfrm>
          <a:off x="5039233" y="712220"/>
          <a:ext cx="849361" cy="849361"/>
        </a:xfrm>
        <a:prstGeom prst="ellipse">
          <a:avLst/>
        </a:prstGeom>
        <a:solidFill>
          <a:schemeClr val="accent2">
            <a:hueOff val="-646828"/>
            <a:satOff val="-37301"/>
            <a:lumOff val="3835"/>
            <a:alphaOff val="0"/>
          </a:schemeClr>
        </a:solidFill>
        <a:ln w="12700" cap="flat" cmpd="sng" algn="ctr">
          <a:solidFill>
            <a:schemeClr val="accent2">
              <a:hueOff val="-646828"/>
              <a:satOff val="-37301"/>
              <a:lumOff val="3835"/>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6220" tIns="12700" rIns="66220" bIns="12700" numCol="1" spcCol="1270" anchor="ctr" anchorCtr="0">
          <a:noAutofit/>
        </a:bodyPr>
        <a:lstStyle/>
        <a:p>
          <a:pPr marL="0" lvl="0" indent="0" algn="ctr" defTabSz="1822450">
            <a:lnSpc>
              <a:spcPct val="90000"/>
            </a:lnSpc>
            <a:spcBef>
              <a:spcPct val="0"/>
            </a:spcBef>
            <a:spcAft>
              <a:spcPct val="35000"/>
            </a:spcAft>
            <a:buNone/>
          </a:pPr>
          <a:r>
            <a:rPr lang="en-US" sz="4100" kern="1200"/>
            <a:t>3</a:t>
          </a:r>
        </a:p>
      </dsp:txBody>
      <dsp:txXfrm>
        <a:off x="5163619" y="836606"/>
        <a:ext cx="600589" cy="600589"/>
      </dsp:txXfrm>
    </dsp:sp>
    <dsp:sp modelId="{94C90F5B-A6E4-4657-8108-C81AA536E357}">
      <dsp:nvSpPr>
        <dsp:cNvPr id="0" name=""/>
        <dsp:cNvSpPr/>
      </dsp:nvSpPr>
      <dsp:spPr>
        <a:xfrm>
          <a:off x="4452770" y="3260232"/>
          <a:ext cx="2022288" cy="72"/>
        </a:xfrm>
        <a:prstGeom prst="rect">
          <a:avLst/>
        </a:prstGeom>
        <a:solidFill>
          <a:schemeClr val="accent2">
            <a:hueOff val="-808535"/>
            <a:satOff val="-46627"/>
            <a:lumOff val="4793"/>
            <a:alphaOff val="0"/>
          </a:schemeClr>
        </a:solidFill>
        <a:ln w="12700" cap="flat" cmpd="sng" algn="ctr">
          <a:solidFill>
            <a:schemeClr val="accent2">
              <a:hueOff val="-808535"/>
              <a:satOff val="-46627"/>
              <a:lumOff val="4793"/>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FE33F745-6D38-4037-9A31-EED42750BE23}">
      <dsp:nvSpPr>
        <dsp:cNvPr id="0" name=""/>
        <dsp:cNvSpPr/>
      </dsp:nvSpPr>
      <dsp:spPr>
        <a:xfrm>
          <a:off x="6677287" y="429100"/>
          <a:ext cx="2022288" cy="2831204"/>
        </a:xfrm>
        <a:prstGeom prst="rect">
          <a:avLst/>
        </a:prstGeom>
        <a:solidFill>
          <a:schemeClr val="accent2">
            <a:tint val="40000"/>
            <a:alpha val="90000"/>
            <a:hueOff val="-636919"/>
            <a:satOff val="-56510"/>
            <a:lumOff val="-577"/>
            <a:alphaOff val="0"/>
          </a:schemeClr>
        </a:solidFill>
        <a:ln w="12700" cap="flat" cmpd="sng" algn="ctr">
          <a:solidFill>
            <a:schemeClr val="accent2">
              <a:tint val="40000"/>
              <a:alpha val="90000"/>
              <a:hueOff val="-636919"/>
              <a:satOff val="-56510"/>
              <a:lumOff val="-577"/>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57665" tIns="330200" rIns="157665" bIns="330200" numCol="1" spcCol="1270" anchor="t" anchorCtr="0">
          <a:noAutofit/>
        </a:bodyPr>
        <a:lstStyle/>
        <a:p>
          <a:pPr marL="0" lvl="0" indent="0" algn="l" defTabSz="889000">
            <a:lnSpc>
              <a:spcPct val="90000"/>
            </a:lnSpc>
            <a:spcBef>
              <a:spcPct val="0"/>
            </a:spcBef>
            <a:spcAft>
              <a:spcPct val="35000"/>
            </a:spcAft>
            <a:buNone/>
          </a:pPr>
          <a:r>
            <a:rPr lang="en-US" sz="2000" kern="1200"/>
            <a:t>Piloting</a:t>
          </a:r>
        </a:p>
      </dsp:txBody>
      <dsp:txXfrm>
        <a:off x="6677287" y="1504958"/>
        <a:ext cx="2022288" cy="1698722"/>
      </dsp:txXfrm>
    </dsp:sp>
    <dsp:sp modelId="{22FB1DDD-E619-4B2A-AE36-967244470CBF}">
      <dsp:nvSpPr>
        <dsp:cNvPr id="0" name=""/>
        <dsp:cNvSpPr/>
      </dsp:nvSpPr>
      <dsp:spPr>
        <a:xfrm>
          <a:off x="7263751" y="712220"/>
          <a:ext cx="849361" cy="849361"/>
        </a:xfrm>
        <a:prstGeom prst="ellipse">
          <a:avLst/>
        </a:prstGeom>
        <a:solidFill>
          <a:schemeClr val="accent2">
            <a:hueOff val="-970242"/>
            <a:satOff val="-55952"/>
            <a:lumOff val="5752"/>
            <a:alphaOff val="0"/>
          </a:schemeClr>
        </a:solidFill>
        <a:ln w="12700" cap="flat" cmpd="sng" algn="ctr">
          <a:solidFill>
            <a:schemeClr val="accent2">
              <a:hueOff val="-970242"/>
              <a:satOff val="-55952"/>
              <a:lumOff val="5752"/>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6220" tIns="12700" rIns="66220" bIns="12700" numCol="1" spcCol="1270" anchor="ctr" anchorCtr="0">
          <a:noAutofit/>
        </a:bodyPr>
        <a:lstStyle/>
        <a:p>
          <a:pPr marL="0" lvl="0" indent="0" algn="ctr" defTabSz="1822450">
            <a:lnSpc>
              <a:spcPct val="90000"/>
            </a:lnSpc>
            <a:spcBef>
              <a:spcPct val="0"/>
            </a:spcBef>
            <a:spcAft>
              <a:spcPct val="35000"/>
            </a:spcAft>
            <a:buNone/>
          </a:pPr>
          <a:r>
            <a:rPr lang="en-US" sz="4100" kern="1200"/>
            <a:t>4</a:t>
          </a:r>
        </a:p>
      </dsp:txBody>
      <dsp:txXfrm>
        <a:off x="7388137" y="836606"/>
        <a:ext cx="600589" cy="600589"/>
      </dsp:txXfrm>
    </dsp:sp>
    <dsp:sp modelId="{05A9C641-970A-44FF-9B8F-F08E15844E76}">
      <dsp:nvSpPr>
        <dsp:cNvPr id="0" name=""/>
        <dsp:cNvSpPr/>
      </dsp:nvSpPr>
      <dsp:spPr>
        <a:xfrm>
          <a:off x="6677287" y="3260232"/>
          <a:ext cx="2022288" cy="72"/>
        </a:xfrm>
        <a:prstGeom prst="rect">
          <a:avLst/>
        </a:prstGeom>
        <a:solidFill>
          <a:schemeClr val="accent2">
            <a:hueOff val="-1131949"/>
            <a:satOff val="-65277"/>
            <a:lumOff val="6711"/>
            <a:alphaOff val="0"/>
          </a:schemeClr>
        </a:solidFill>
        <a:ln w="12700" cap="flat" cmpd="sng" algn="ctr">
          <a:solidFill>
            <a:schemeClr val="accent2">
              <a:hueOff val="-1131949"/>
              <a:satOff val="-65277"/>
              <a:lumOff val="6711"/>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0AFBBFA6-0647-4749-BC7A-4DE1AE86ECCC}">
      <dsp:nvSpPr>
        <dsp:cNvPr id="0" name=""/>
        <dsp:cNvSpPr/>
      </dsp:nvSpPr>
      <dsp:spPr>
        <a:xfrm>
          <a:off x="8901805" y="429100"/>
          <a:ext cx="2022288" cy="2831204"/>
        </a:xfrm>
        <a:prstGeom prst="rect">
          <a:avLst/>
        </a:prstGeom>
        <a:solidFill>
          <a:schemeClr val="accent2">
            <a:tint val="40000"/>
            <a:alpha val="90000"/>
            <a:hueOff val="-849226"/>
            <a:satOff val="-75346"/>
            <a:lumOff val="-769"/>
            <a:alphaOff val="0"/>
          </a:schemeClr>
        </a:solidFill>
        <a:ln w="12700" cap="flat" cmpd="sng" algn="ctr">
          <a:solidFill>
            <a:schemeClr val="accent2">
              <a:tint val="40000"/>
              <a:alpha val="90000"/>
              <a:hueOff val="-849226"/>
              <a:satOff val="-75346"/>
              <a:lumOff val="-769"/>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57665" tIns="330200" rIns="157665" bIns="330200" numCol="1" spcCol="1270" anchor="t" anchorCtr="0">
          <a:noAutofit/>
        </a:bodyPr>
        <a:lstStyle/>
        <a:p>
          <a:pPr marL="0" lvl="0" indent="0" algn="l" defTabSz="889000">
            <a:lnSpc>
              <a:spcPct val="90000"/>
            </a:lnSpc>
            <a:spcBef>
              <a:spcPct val="0"/>
            </a:spcBef>
            <a:spcAft>
              <a:spcPct val="35000"/>
            </a:spcAft>
            <a:buNone/>
          </a:pPr>
          <a:r>
            <a:rPr lang="en-US" sz="2000" kern="1200"/>
            <a:t>Broad-scale implementation</a:t>
          </a:r>
        </a:p>
      </dsp:txBody>
      <dsp:txXfrm>
        <a:off x="8901805" y="1504958"/>
        <a:ext cx="2022288" cy="1698722"/>
      </dsp:txXfrm>
    </dsp:sp>
    <dsp:sp modelId="{E12EDE8E-C2E9-43D9-913B-ADE0D385CBAA}">
      <dsp:nvSpPr>
        <dsp:cNvPr id="0" name=""/>
        <dsp:cNvSpPr/>
      </dsp:nvSpPr>
      <dsp:spPr>
        <a:xfrm>
          <a:off x="9488268" y="712220"/>
          <a:ext cx="849361" cy="849361"/>
        </a:xfrm>
        <a:prstGeom prst="ellipse">
          <a:avLst/>
        </a:prstGeom>
        <a:solidFill>
          <a:schemeClr val="accent2">
            <a:hueOff val="-1293656"/>
            <a:satOff val="-74603"/>
            <a:lumOff val="7669"/>
            <a:alphaOff val="0"/>
          </a:schemeClr>
        </a:solidFill>
        <a:ln w="12700" cap="flat" cmpd="sng" algn="ctr">
          <a:solidFill>
            <a:schemeClr val="accent2">
              <a:hueOff val="-1293656"/>
              <a:satOff val="-74603"/>
              <a:lumOff val="7669"/>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6220" tIns="12700" rIns="66220" bIns="12700" numCol="1" spcCol="1270" anchor="ctr" anchorCtr="0">
          <a:noAutofit/>
        </a:bodyPr>
        <a:lstStyle/>
        <a:p>
          <a:pPr marL="0" lvl="0" indent="0" algn="ctr" defTabSz="1822450">
            <a:lnSpc>
              <a:spcPct val="90000"/>
            </a:lnSpc>
            <a:spcBef>
              <a:spcPct val="0"/>
            </a:spcBef>
            <a:spcAft>
              <a:spcPct val="35000"/>
            </a:spcAft>
            <a:buNone/>
          </a:pPr>
          <a:r>
            <a:rPr lang="en-US" sz="4100" kern="1200"/>
            <a:t>5</a:t>
          </a:r>
        </a:p>
      </dsp:txBody>
      <dsp:txXfrm>
        <a:off x="9612654" y="836606"/>
        <a:ext cx="600589" cy="600589"/>
      </dsp:txXfrm>
    </dsp:sp>
    <dsp:sp modelId="{CC8C694C-72AB-4B2C-9DFB-43586577A2A8}">
      <dsp:nvSpPr>
        <dsp:cNvPr id="0" name=""/>
        <dsp:cNvSpPr/>
      </dsp:nvSpPr>
      <dsp:spPr>
        <a:xfrm>
          <a:off x="8901805" y="3260232"/>
          <a:ext cx="2022288" cy="72"/>
        </a:xfrm>
        <a:prstGeom prst="rect">
          <a:avLst/>
        </a:prstGeom>
        <a:solidFill>
          <a:schemeClr val="accent2">
            <a:hueOff val="-1455363"/>
            <a:satOff val="-83928"/>
            <a:lumOff val="8628"/>
            <a:alphaOff val="0"/>
          </a:schemeClr>
        </a:solidFill>
        <a:ln w="12700" cap="flat" cmpd="sng" algn="ctr">
          <a:solidFill>
            <a:schemeClr val="accent2">
              <a:hueOff val="-1455363"/>
              <a:satOff val="-83928"/>
              <a:lumOff val="8628"/>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2.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3.xml><?xml version="1.0" encoding="utf-8"?>
<dgm:layoutDef xmlns:dgm="http://schemas.openxmlformats.org/drawingml/2006/diagram" xmlns:a="http://schemas.openxmlformats.org/drawingml/2006/main" uniqueId="urn:microsoft.com/office/officeart/2005/8/layout/arrow2">
  <dgm:title val=""/>
  <dgm:desc val=""/>
  <dgm:catLst>
    <dgm:cat type="process" pri="2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arrowDiagram">
    <dgm:varLst>
      <dgm:chMax val="5"/>
      <dgm:dir/>
      <dgm:resizeHandles val="exact"/>
    </dgm:varLst>
    <dgm:alg type="composite">
      <dgm:param type="ar" val="1.6"/>
    </dgm:alg>
    <dgm:shape xmlns:r="http://schemas.openxmlformats.org/officeDocument/2006/relationships" r:blip="">
      <dgm:adjLst/>
    </dgm:shape>
    <dgm:presOf/>
    <dgm:constrLst>
      <dgm:constr type="l" for="ch" forName="arrow"/>
      <dgm:constr type="t" for="ch" forName="arrow"/>
      <dgm:constr type="w" for="ch" forName="arrow" refType="w"/>
      <dgm:constr type="h" for="ch" forName="arrow" refType="h"/>
      <dgm:constr type="ctrX" for="ch" forName="arrowDiagram1" refType="w" fact="0.5"/>
      <dgm:constr type="ctrY" for="ch" forName="arrowDiagram1" refType="h" fact="0.5"/>
      <dgm:constr type="w" for="ch" forName="arrowDiagram1" refType="w"/>
      <dgm:constr type="h" for="ch" forName="arrowDiagram1" refType="h"/>
      <dgm:constr type="ctrX" for="ch" forName="arrowDiagram2" refType="w" fact="0.5"/>
      <dgm:constr type="ctrY" for="ch" forName="arrowDiagram2" refType="h" fact="0.5"/>
      <dgm:constr type="w" for="ch" forName="arrowDiagram2" refType="w"/>
      <dgm:constr type="h" for="ch" forName="arrowDiagram2" refType="h"/>
      <dgm:constr type="ctrX" for="ch" forName="arrowDiagram3" refType="w" fact="0.5"/>
      <dgm:constr type="ctrY" for="ch" forName="arrowDiagram3" refType="h" fact="0.5"/>
      <dgm:constr type="w" for="ch" forName="arrowDiagram3" refType="w"/>
      <dgm:constr type="h" for="ch" forName="arrowDiagram3" refType="h"/>
      <dgm:constr type="ctrX" for="ch" forName="arrowDiagram4" refType="w" fact="0.5"/>
      <dgm:constr type="ctrY" for="ch" forName="arrowDiagram4" refType="h" fact="0.5"/>
      <dgm:constr type="w" for="ch" forName="arrowDiagram4" refType="w"/>
      <dgm:constr type="h" for="ch" forName="arrowDiagram4" refType="h"/>
      <dgm:constr type="ctrX" for="ch" forName="arrowDiagram5" refType="w" fact="0.5"/>
      <dgm:constr type="ctrY" for="ch" forName="arrowDiagram5" refType="h" fact="0.5"/>
      <dgm:constr type="w" for="ch" forName="arrowDiagram5" refType="w"/>
      <dgm:constr type="h" for="ch" forName="arrowDiagram5" refType="h"/>
    </dgm:constrLst>
    <dgm:ruleLst/>
    <dgm:choose name="Name0">
      <dgm:if name="Name1" axis="ch" ptType="node" func="cnt" op="gte" val="1">
        <dgm:layoutNode name="arrow" styleLbl="bgShp">
          <dgm:alg type="sp"/>
          <dgm:shape xmlns:r="http://schemas.openxmlformats.org/officeDocument/2006/relationships" type="swooshArrow" r:blip="">
            <dgm:adjLst>
              <dgm:adj idx="2" val="0.25"/>
            </dgm:adjLst>
          </dgm:shape>
          <dgm:presOf/>
          <dgm:constrLst/>
          <dgm:ruleLst/>
        </dgm:layoutNode>
        <dgm:choose name="Name2">
          <dgm:if name="Name3" axis="ch" ptType="node" func="cnt" op="lt" val="1"/>
          <dgm:if name="Name4" axis="ch" ptType="node" func="cnt" op="equ" val="1">
            <dgm:layoutNode name="arrowDiagram1">
              <dgm:varLst>
                <dgm:bulletEnabled val="1"/>
              </dgm:varLst>
              <dgm:alg type="composite">
                <dgm:param type="vertAlign" val="none"/>
                <dgm:param type="horzAlign" val="none"/>
              </dgm:alg>
              <dgm:shape xmlns:r="http://schemas.openxmlformats.org/officeDocument/2006/relationships" r:blip="">
                <dgm:adjLst/>
              </dgm:shape>
              <dgm:presOf/>
              <dgm:constrLst>
                <dgm:constr type="ctrX" for="ch" forName="bullet1" refType="w" fact="0.8"/>
                <dgm:constr type="ctrY" for="ch" forName="bullet1" refType="h" fact="0.262"/>
                <dgm:constr type="w" for="ch" forName="bullet1" refType="w" fact="0.074"/>
                <dgm:constr type="h" for="ch" forName="bullet1" refType="w" refFor="ch" refForName="bullet1"/>
                <dgm:constr type="r" for="ch" forName="textBox1" refType="ctrX" refFor="ch" refForName="bullet1"/>
                <dgm:constr type="t" for="ch" forName="textBox1" refType="ctrY" refFor="ch" refForName="bullet1"/>
                <dgm:constr type="w" for="ch" forName="textBox1" refType="w" fact="0.4"/>
                <dgm:constr type="h" for="ch" forName="textBox1" refType="h" fact="0.738"/>
                <dgm:constr type="userA" refType="h" refFor="ch" refForName="bullet1" fact="0.53"/>
                <dgm:constr type="rMarg" for="ch" forName="textBox1" refType="userA" fact="2.834"/>
                <dgm:constr type="primFontSz" for="ch" ptType="node" op="equ" val="65"/>
              </dgm:constrLst>
              <dgm:ruleLst/>
              <dgm:forEach name="Name5" axis="ch" ptType="node" cnt="1">
                <dgm:layoutNode name="bullet1" styleLbl="node1">
                  <dgm:alg type="sp"/>
                  <dgm:shape xmlns:r="http://schemas.openxmlformats.org/officeDocument/2006/relationships" type="ellipse" r:blip="">
                    <dgm:adjLst/>
                  </dgm:shape>
                  <dgm:presOf/>
                  <dgm:constrLst/>
                  <dgm:ruleLst/>
                </dgm:layoutNode>
                <dgm:layoutNode name="textBox1" styleLbl="revTx">
                  <dgm:varLst>
                    <dgm:bulletEnabled val="1"/>
                  </dgm:varLst>
                  <dgm:alg type="tx">
                    <dgm:param type="txAnchorVert" val="t"/>
                    <dgm:param type="parTxLTRAlign" val="r"/>
                    <dgm:param type="parTxRTLAlign" val="r"/>
                  </dgm:alg>
                  <dgm:shape xmlns:r="http://schemas.openxmlformats.org/officeDocument/2006/relationships" type="round2DiagRect" r:blip="">
                    <dgm:adjLst/>
                  </dgm:shape>
                  <dgm:presOf axis="desOrSelf" ptType="node"/>
                  <dgm:constrLst>
                    <dgm:constr type="lMarg"/>
                    <dgm:constr type="tMarg"/>
                    <dgm:constr type="bMarg"/>
                  </dgm:constrLst>
                  <dgm:ruleLst>
                    <dgm:rule type="primFontSz" val="5" fact="NaN" max="NaN"/>
                  </dgm:ruleLst>
                </dgm:layoutNode>
              </dgm:forEach>
            </dgm:layoutNode>
          </dgm:if>
          <dgm:if name="Name6" axis="ch" ptType="node" func="cnt" op="equ" val="2">
            <dgm:layoutNode name="arrowDiagram2">
              <dgm:alg type="composite">
                <dgm:param type="vertAlign" val="none"/>
                <dgm:param type="horzAlign" val="none"/>
              </dgm:alg>
              <dgm:shape xmlns:r="http://schemas.openxmlformats.org/officeDocument/2006/relationships" r:blip="">
                <dgm:adjLst/>
              </dgm:shape>
              <dgm:presOf/>
              <dgm:choose name="Name7">
                <dgm:if name="Name8" func="var" arg="dir" op="equ" val="norm">
                  <dgm:constrLst>
                    <dgm:constr type="ctrX" for="ch" forName="bullet2a" refType="w" fact="0.25"/>
                    <dgm:constr type="ctrY" for="ch" forName="bullet2a" refType="h" fact="0.573"/>
                    <dgm:constr type="w" for="ch" forName="bullet2a" refType="w" fact="0.035"/>
                    <dgm:constr type="h" for="ch" forName="bullet2a" refType="w" refFor="ch" refForName="bullet2a"/>
                    <dgm:constr type="l" for="ch" forName="textBox2a" refType="ctrX" refFor="ch" refForName="bullet2a"/>
                    <dgm:constr type="t" for="ch" forName="textBox2a" refType="ctrY" refFor="ch" refForName="bullet2a"/>
                    <dgm:constr type="w" for="ch" forName="textBox2a" refType="w" fact="0.325"/>
                    <dgm:constr type="h" for="ch" forName="textBox2a" refType="h" fact="0.427"/>
                    <dgm:constr type="userA" refType="h" refFor="ch" refForName="bullet2a" fact="0.53"/>
                    <dgm:constr type="lMarg" for="ch" forName="textBox2a" refType="userA" fact="2.834"/>
                    <dgm:constr type="ctrX" for="ch" forName="bullet2b" refType="w" fact="0.585"/>
                    <dgm:constr type="ctrY" for="ch" forName="bullet2b" refType="h" fact="0.338"/>
                    <dgm:constr type="w" for="ch" forName="bullet2b" refType="w" fact="0.06"/>
                    <dgm:constr type="h" for="ch" forName="bullet2b" refType="w" refFor="ch" refForName="bullet2b"/>
                    <dgm:constr type="l" for="ch" forName="textBox2b" refType="ctrX" refFor="ch" refForName="bullet2b"/>
                    <dgm:constr type="t" for="ch" forName="textBox2b" refType="ctrY" refFor="ch" refForName="bullet2b"/>
                    <dgm:constr type="w" for="ch" forName="textBox2b" refType="w" fact="0.325"/>
                    <dgm:constr type="h" for="ch" forName="textBox2b" refType="h" fact="0.662"/>
                    <dgm:constr type="userB" refType="h" refFor="ch" refForName="bullet2b" fact="0.53"/>
                    <dgm:constr type="lMarg" for="ch" forName="textBox2b" refType="userB" fact="2.834"/>
                    <dgm:constr type="primFontSz" for="ch" ptType="node" op="equ" val="65"/>
                  </dgm:constrLst>
                </dgm:if>
                <dgm:else name="Name9">
                  <dgm:constrLst>
                    <dgm:constr type="ctrX" for="ch" forName="bullet2a" refType="w" fact="0.25"/>
                    <dgm:constr type="ctrY" for="ch" forName="bullet2a" refType="h" fact="0.573"/>
                    <dgm:constr type="w" for="ch" forName="bullet2a" refType="w" fact="0.035"/>
                    <dgm:constr type="h" for="ch" forName="bullet2a" refType="w" refFor="ch" refForName="bullet2a"/>
                    <dgm:constr type="r" for="ch" forName="textBox2a" refType="ctrX" refFor="ch" refForName="bullet2a"/>
                    <dgm:constr type="b" for="ch" forName="textBox2a" refType="ctrY" refFor="ch" refForName="bullet2a"/>
                    <dgm:constr type="w" for="ch" forName="textBox2a" refType="w" fact="0.25"/>
                    <dgm:constr type="h" for="ch" forName="textBox2a" refType="h" fact="0.573"/>
                    <dgm:constr type="userA" refType="h" refFor="ch" refForName="bullet2a" fact="0.53"/>
                    <dgm:constr type="rMarg" for="ch" forName="textBox2a" refType="userA" fact="2.834"/>
                    <dgm:constr type="ctrX" for="ch" forName="bullet2b" refType="w" fact="0.585"/>
                    <dgm:constr type="ctrY" for="ch" forName="bullet2b" refType="h" fact="0.338"/>
                    <dgm:constr type="w" for="ch" forName="bullet2b" refType="w" fact="0.06"/>
                    <dgm:constr type="h" for="ch" forName="bullet2b" refType="w" refFor="ch" refForName="bullet2b"/>
                    <dgm:constr type="r" for="ch" forName="textBox2b" refType="ctrX" refFor="ch" refForName="bullet2b"/>
                    <dgm:constr type="b" for="ch" forName="textBox2b" refType="ctrY" refFor="ch" refForName="bullet2b"/>
                    <dgm:constr type="w" for="ch" forName="textBox2b" refType="w" fact="0.28"/>
                    <dgm:constr type="h" for="ch" forName="textBox2b" refType="h" fact="0.338"/>
                    <dgm:constr type="userB" refType="h" refFor="ch" refForName="bullet2b" fact="0.53"/>
                    <dgm:constr type="rMarg" for="ch" forName="textBox2b" refType="userB" fact="2.834"/>
                    <dgm:constr type="primFontSz" for="ch" ptType="node" op="equ" val="65"/>
                  </dgm:constrLst>
                </dgm:else>
              </dgm:choose>
              <dgm:ruleLst/>
              <dgm:forEach name="Name10" axis="ch" ptType="node" cnt="1">
                <dgm:layoutNode name="bullet2a" styleLbl="node1">
                  <dgm:alg type="sp"/>
                  <dgm:shape xmlns:r="http://schemas.openxmlformats.org/officeDocument/2006/relationships" type="ellipse" r:blip="">
                    <dgm:adjLst/>
                  </dgm:shape>
                  <dgm:presOf/>
                  <dgm:constrLst/>
                  <dgm:ruleLst/>
                </dgm:layoutNode>
                <dgm:layoutNode name="textBox2a" styleLbl="revTx">
                  <dgm:varLst>
                    <dgm:bulletEnabled val="1"/>
                  </dgm:varLst>
                  <dgm:choose name="Name11">
                    <dgm:if name="Name12" func="var" arg="dir" op="equ" val="norm">
                      <dgm:choose name="Name13">
                        <dgm:if name="Name14" axis="root des" ptType="all node" func="maxDepth" op="gt" val="1">
                          <dgm:alg type="tx">
                            <dgm:param type="txAnchorVert" val="t"/>
                            <dgm:param type="parTxLTRAlign" val="l"/>
                            <dgm:param type="parTxRTLAlign" val="r"/>
                          </dgm:alg>
                        </dgm:if>
                        <dgm:else name="Name15">
                          <dgm:alg type="tx">
                            <dgm:param type="txAnchorVert" val="t"/>
                            <dgm:param type="parTxLTRAlign" val="l"/>
                            <dgm:param type="parTxRTLAlign" val="l"/>
                          </dgm:alg>
                        </dgm:else>
                      </dgm:choose>
                    </dgm:if>
                    <dgm:else name="Name16">
                      <dgm:choose name="Name17">
                        <dgm:if name="Name18" axis="root des" ptType="all node" func="maxDepth" op="gt" val="1">
                          <dgm:alg type="tx">
                            <dgm:param type="txAnchorVert" val="b"/>
                            <dgm:param type="txAnchorVertCh" val="b"/>
                            <dgm:param type="parTxLTRAlign" val="l"/>
                            <dgm:param type="parTxRTLAlign" val="r"/>
                          </dgm:alg>
                        </dgm:if>
                        <dgm:else name="Name19">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20">
                    <dgm:if name="Name21" func="var" arg="dir" op="equ" val="norm">
                      <dgm:constrLst>
                        <dgm:constr type="rMarg"/>
                        <dgm:constr type="tMarg"/>
                        <dgm:constr type="bMarg"/>
                      </dgm:constrLst>
                    </dgm:if>
                    <dgm:else name="Name22">
                      <dgm:constrLst>
                        <dgm:constr type="lMarg"/>
                        <dgm:constr type="tMarg"/>
                        <dgm:constr type="bMarg"/>
                      </dgm:constrLst>
                    </dgm:else>
                  </dgm:choose>
                  <dgm:ruleLst>
                    <dgm:rule type="primFontSz" val="5" fact="NaN" max="NaN"/>
                  </dgm:ruleLst>
                </dgm:layoutNode>
              </dgm:forEach>
              <dgm:forEach name="Name23" axis="ch" ptType="node" st="2" cnt="1">
                <dgm:layoutNode name="bullet2b" styleLbl="node1">
                  <dgm:alg type="sp"/>
                  <dgm:shape xmlns:r="http://schemas.openxmlformats.org/officeDocument/2006/relationships" type="ellipse" r:blip="">
                    <dgm:adjLst/>
                  </dgm:shape>
                  <dgm:presOf/>
                  <dgm:constrLst/>
                  <dgm:ruleLst/>
                </dgm:layoutNode>
                <dgm:layoutNode name="textBox2b" styleLbl="revTx">
                  <dgm:varLst>
                    <dgm:bulletEnabled val="1"/>
                  </dgm:varLst>
                  <dgm:choose name="Name24">
                    <dgm:if name="Name25" func="var" arg="dir" op="equ" val="norm">
                      <dgm:choose name="Name26">
                        <dgm:if name="Name27" axis="root des" ptType="all node" func="maxDepth" op="gt" val="1">
                          <dgm:alg type="tx">
                            <dgm:param type="txAnchorVert" val="t"/>
                            <dgm:param type="parTxLTRAlign" val="l"/>
                            <dgm:param type="parTxRTLAlign" val="r"/>
                          </dgm:alg>
                        </dgm:if>
                        <dgm:else name="Name28">
                          <dgm:alg type="tx">
                            <dgm:param type="txAnchorVert" val="t"/>
                            <dgm:param type="parTxLTRAlign" val="l"/>
                            <dgm:param type="parTxRTLAlign" val="l"/>
                          </dgm:alg>
                        </dgm:else>
                      </dgm:choose>
                    </dgm:if>
                    <dgm:else name="Name29">
                      <dgm:choose name="Name30">
                        <dgm:if name="Name31" axis="root des" ptType="all node" func="maxDepth" op="gt" val="1">
                          <dgm:alg type="tx">
                            <dgm:param type="txAnchorVert" val="b"/>
                            <dgm:param type="txAnchorVertCh" val="b"/>
                            <dgm:param type="parTxLTRAlign" val="l"/>
                            <dgm:param type="parTxRTLAlign" val="r"/>
                          </dgm:alg>
                        </dgm:if>
                        <dgm:else name="Name32">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33">
                    <dgm:if name="Name34" func="var" arg="dir" op="equ" val="norm">
                      <dgm:constrLst>
                        <dgm:constr type="rMarg"/>
                        <dgm:constr type="tMarg"/>
                        <dgm:constr type="bMarg"/>
                      </dgm:constrLst>
                    </dgm:if>
                    <dgm:else name="Name35">
                      <dgm:constrLst>
                        <dgm:constr type="lMarg"/>
                        <dgm:constr type="tMarg"/>
                        <dgm:constr type="bMarg"/>
                      </dgm:constrLst>
                    </dgm:else>
                  </dgm:choose>
                  <dgm:ruleLst>
                    <dgm:rule type="primFontSz" val="5" fact="NaN" max="NaN"/>
                  </dgm:ruleLst>
                </dgm:layoutNode>
              </dgm:forEach>
            </dgm:layoutNode>
          </dgm:if>
          <dgm:if name="Name36" axis="ch" ptType="node" func="cnt" op="equ" val="3">
            <dgm:layoutNode name="arrowDiagram3">
              <dgm:alg type="composite">
                <dgm:param type="vertAlign" val="none"/>
                <dgm:param type="horzAlign" val="none"/>
              </dgm:alg>
              <dgm:shape xmlns:r="http://schemas.openxmlformats.org/officeDocument/2006/relationships" r:blip="">
                <dgm:adjLst/>
              </dgm:shape>
              <dgm:presOf/>
              <dgm:choose name="Name37">
                <dgm:if name="Name38" func="var" arg="dir" op="equ" val="norm">
                  <dgm:constrLst>
                    <dgm:constr type="ctrX" for="ch" forName="bullet3a" refType="w" fact="0.14"/>
                    <dgm:constr type="ctrY" for="ch" forName="bullet3a" refType="h" fact="0.711"/>
                    <dgm:constr type="w" for="ch" forName="bullet3a" refType="w" fact="0.026"/>
                    <dgm:constr type="h" for="ch" forName="bullet3a" refType="w" refFor="ch" refForName="bullet3a"/>
                    <dgm:constr type="l" for="ch" forName="textBox3a" refType="ctrX" refFor="ch" refForName="bullet3a"/>
                    <dgm:constr type="t" for="ch" forName="textBox3a" refType="ctrY" refFor="ch" refForName="bullet3a"/>
                    <dgm:constr type="w" for="ch" forName="textBox3a" refType="w" fact="0.233"/>
                    <dgm:constr type="h" for="ch" forName="textBox3a" refType="h" fact="0.289"/>
                    <dgm:constr type="userA" refType="h" refFor="ch" refForName="bullet3a" fact="0.53"/>
                    <dgm:constr type="lMarg" for="ch" forName="textBox3a" refType="userA" fact="2.834"/>
                    <dgm:constr type="ctrX" for="ch" forName="bullet3b" refType="w" fact="0.38"/>
                    <dgm:constr type="ctrY" for="ch" forName="bullet3b" refType="h" fact="0.456"/>
                    <dgm:constr type="w" for="ch" forName="bullet3b" refType="w" fact="0.047"/>
                    <dgm:constr type="h" for="ch" forName="bullet3b" refType="w" refFor="ch" refForName="bullet3b"/>
                    <dgm:constr type="l" for="ch" forName="textBox3b" refType="ctrX" refFor="ch" refForName="bullet3b"/>
                    <dgm:constr type="t" for="ch" forName="textBox3b" refType="ctrY" refFor="ch" refForName="bullet3b"/>
                    <dgm:constr type="w" for="ch" forName="textBox3b" refType="w" fact="0.24"/>
                    <dgm:constr type="h" for="ch" forName="textBox3b" refType="h" fact="0.544"/>
                    <dgm:constr type="userB" refType="h" refFor="ch" refForName="bullet3b" fact="0.53"/>
                    <dgm:constr type="lMarg" for="ch" forName="textBox3b" refType="userB" fact="2.834"/>
                    <dgm:constr type="ctrX" for="ch" forName="bullet3c" refType="w" fact="0.665"/>
                    <dgm:constr type="ctrY" for="ch" forName="bullet3c" refType="h" fact="0.305"/>
                    <dgm:constr type="w" for="ch" forName="bullet3c" refType="w" fact="0.065"/>
                    <dgm:constr type="h" for="ch" forName="bullet3c" refType="w" refFor="ch" refForName="bullet3c"/>
                    <dgm:constr type="l" for="ch" forName="textBox3c" refType="ctrX" refFor="ch" refForName="bullet3c"/>
                    <dgm:constr type="t" for="ch" forName="textBox3c" refType="ctrY" refFor="ch" refForName="bullet3c"/>
                    <dgm:constr type="w" for="ch" forName="textBox3c" refType="w" fact="0.24"/>
                    <dgm:constr type="h" for="ch" forName="textBox3c" refType="h" fact="0.695"/>
                    <dgm:constr type="userC" refType="h" refFor="ch" refForName="bullet3c" fact="0.53"/>
                    <dgm:constr type="lMarg" for="ch" forName="textBox3c" refType="userC" fact="2.834"/>
                    <dgm:constr type="primFontSz" for="ch" ptType="node" op="equ" val="65"/>
                  </dgm:constrLst>
                </dgm:if>
                <dgm:else name="Name39">
                  <dgm:constrLst>
                    <dgm:constr type="ctrX" for="ch" forName="bullet3a" refType="w" fact="0.14"/>
                    <dgm:constr type="ctrY" for="ch" forName="bullet3a" refType="h" fact="0.711"/>
                    <dgm:constr type="w" for="ch" forName="bullet3a" refType="w" fact="0.026"/>
                    <dgm:constr type="h" for="ch" forName="bullet3a" refType="w" refFor="ch" refForName="bullet3a"/>
                    <dgm:constr type="r" for="ch" forName="textBox3a" refType="ctrX" refFor="ch" refForName="bullet3a"/>
                    <dgm:constr type="b" for="ch" forName="textBox3a" refType="ctrY" refFor="ch" refForName="bullet3a"/>
                    <dgm:constr type="w" for="ch" forName="textBox3a" refType="w" fact="0.14"/>
                    <dgm:constr type="h" for="ch" forName="textBox3a" refType="h" fact="0.711"/>
                    <dgm:constr type="userA" refType="h" refFor="ch" refForName="bullet3a" fact="0.53"/>
                    <dgm:constr type="rMarg" for="ch" forName="textBox3a" refType="userA" fact="2.834"/>
                    <dgm:constr type="ctrX" for="ch" forName="bullet3b" refType="w" fact="0.38"/>
                    <dgm:constr type="ctrY" for="ch" forName="bullet3b" refType="h" fact="0.456"/>
                    <dgm:constr type="w" for="ch" forName="bullet3b" refType="w" fact="0.047"/>
                    <dgm:constr type="h" for="ch" forName="bullet3b" refType="w" refFor="ch" refForName="bullet3b"/>
                    <dgm:constr type="r" for="ch" forName="textBox3b" refType="ctrX" refFor="ch" refForName="bullet3b"/>
                    <dgm:constr type="b" for="ch" forName="textBox3b" refType="ctrY" refFor="ch" refForName="bullet3b"/>
                    <dgm:constr type="w" for="ch" forName="textBox3b" refType="w" fact="0.24"/>
                    <dgm:constr type="h" for="ch" forName="textBox3b" refType="h" fact="0.456"/>
                    <dgm:constr type="userB" refType="h" refFor="ch" refForName="bullet3b" fact="0.53"/>
                    <dgm:constr type="rMarg" for="ch" forName="textBox3b" refType="userB" fact="2.834"/>
                    <dgm:constr type="ctrX" for="ch" forName="bullet3c" refType="w" fact="0.665"/>
                    <dgm:constr type="ctrY" for="ch" forName="bullet3c" refType="h" fact="0.305"/>
                    <dgm:constr type="w" for="ch" forName="bullet3c" refType="w" fact="0.065"/>
                    <dgm:constr type="h" for="ch" forName="bullet3c" refType="w" refFor="ch" refForName="bullet3c"/>
                    <dgm:constr type="r" for="ch" forName="textBox3c" refType="ctrX" refFor="ch" refForName="bullet3c"/>
                    <dgm:constr type="b" for="ch" forName="textBox3c" refType="ctrY" refFor="ch" refForName="bullet3c"/>
                    <dgm:constr type="w" for="ch" forName="textBox3c" refType="w" fact="0.24"/>
                    <dgm:constr type="h" for="ch" forName="textBox3c" refType="h" fact="0.305"/>
                    <dgm:constr type="userC" refType="h" refFor="ch" refForName="bullet3c" fact="0.53"/>
                    <dgm:constr type="rMarg" for="ch" forName="textBox3c" refType="userC" fact="2.834"/>
                    <dgm:constr type="primFontSz" for="ch" ptType="node" op="equ" val="65"/>
                  </dgm:constrLst>
                </dgm:else>
              </dgm:choose>
              <dgm:ruleLst/>
              <dgm:forEach name="Name40" axis="ch" ptType="node" cnt="1">
                <dgm:layoutNode name="bullet3a" styleLbl="node1">
                  <dgm:alg type="sp"/>
                  <dgm:shape xmlns:r="http://schemas.openxmlformats.org/officeDocument/2006/relationships" type="ellipse" r:blip="">
                    <dgm:adjLst/>
                  </dgm:shape>
                  <dgm:presOf/>
                  <dgm:constrLst/>
                  <dgm:ruleLst/>
                </dgm:layoutNode>
                <dgm:layoutNode name="textBox3a" styleLbl="revTx">
                  <dgm:varLst>
                    <dgm:bulletEnabled val="1"/>
                  </dgm:varLst>
                  <dgm:choose name="Name41">
                    <dgm:if name="Name42" func="var" arg="dir" op="equ" val="norm">
                      <dgm:choose name="Name43">
                        <dgm:if name="Name44" axis="root des" ptType="all node" func="maxDepth" op="gt" val="1">
                          <dgm:alg type="tx">
                            <dgm:param type="txAnchorVert" val="t"/>
                            <dgm:param type="parTxLTRAlign" val="l"/>
                            <dgm:param type="parTxRTLAlign" val="r"/>
                          </dgm:alg>
                        </dgm:if>
                        <dgm:else name="Name45">
                          <dgm:alg type="tx">
                            <dgm:param type="txAnchorVert" val="t"/>
                            <dgm:param type="parTxLTRAlign" val="l"/>
                            <dgm:param type="parTxRTLAlign" val="l"/>
                          </dgm:alg>
                        </dgm:else>
                      </dgm:choose>
                    </dgm:if>
                    <dgm:else name="Name46">
                      <dgm:choose name="Name47">
                        <dgm:if name="Name48" axis="root des" ptType="all node" func="maxDepth" op="gt" val="1">
                          <dgm:alg type="tx">
                            <dgm:param type="txAnchorVert" val="b"/>
                            <dgm:param type="txAnchorVertCh" val="b"/>
                            <dgm:param type="parTxLTRAlign" val="l"/>
                            <dgm:param type="parTxRTLAlign" val="r"/>
                          </dgm:alg>
                        </dgm:if>
                        <dgm:else name="Name49">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50">
                    <dgm:if name="Name51" func="var" arg="dir" op="equ" val="norm">
                      <dgm:constrLst>
                        <dgm:constr type="rMarg"/>
                        <dgm:constr type="tMarg"/>
                        <dgm:constr type="bMarg"/>
                      </dgm:constrLst>
                    </dgm:if>
                    <dgm:else name="Name52">
                      <dgm:constrLst>
                        <dgm:constr type="lMarg"/>
                        <dgm:constr type="tMarg"/>
                        <dgm:constr type="bMarg"/>
                      </dgm:constrLst>
                    </dgm:else>
                  </dgm:choose>
                  <dgm:ruleLst>
                    <dgm:rule type="primFontSz" val="5" fact="NaN" max="NaN"/>
                  </dgm:ruleLst>
                </dgm:layoutNode>
              </dgm:forEach>
              <dgm:forEach name="Name53" axis="ch" ptType="node" st="2" cnt="1">
                <dgm:layoutNode name="bullet3b" styleLbl="node1">
                  <dgm:alg type="sp"/>
                  <dgm:shape xmlns:r="http://schemas.openxmlformats.org/officeDocument/2006/relationships" type="ellipse" r:blip="">
                    <dgm:adjLst/>
                  </dgm:shape>
                  <dgm:presOf/>
                  <dgm:constrLst/>
                  <dgm:ruleLst/>
                </dgm:layoutNode>
                <dgm:layoutNode name="textBox3b" styleLbl="revTx">
                  <dgm:varLst>
                    <dgm:bulletEnabled val="1"/>
                  </dgm:varLst>
                  <dgm:choose name="Name54">
                    <dgm:if name="Name55" func="var" arg="dir" op="equ" val="norm">
                      <dgm:choose name="Name56">
                        <dgm:if name="Name57" axis="root des" ptType="all node" func="maxDepth" op="gt" val="1">
                          <dgm:alg type="tx">
                            <dgm:param type="txAnchorVert" val="t"/>
                            <dgm:param type="parTxLTRAlign" val="l"/>
                            <dgm:param type="parTxRTLAlign" val="r"/>
                          </dgm:alg>
                        </dgm:if>
                        <dgm:else name="Name58">
                          <dgm:alg type="tx">
                            <dgm:param type="txAnchorVert" val="t"/>
                            <dgm:param type="parTxLTRAlign" val="l"/>
                            <dgm:param type="parTxRTLAlign" val="l"/>
                          </dgm:alg>
                        </dgm:else>
                      </dgm:choose>
                    </dgm:if>
                    <dgm:else name="Name59">
                      <dgm:choose name="Name60">
                        <dgm:if name="Name61" axis="root des" ptType="all node" func="maxDepth" op="gt" val="1">
                          <dgm:alg type="tx">
                            <dgm:param type="txAnchorVert" val="b"/>
                            <dgm:param type="txAnchorVertCh" val="b"/>
                            <dgm:param type="parTxLTRAlign" val="l"/>
                            <dgm:param type="parTxRTLAlign" val="r"/>
                          </dgm:alg>
                        </dgm:if>
                        <dgm:else name="Name62">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63">
                    <dgm:if name="Name64" func="var" arg="dir" op="equ" val="norm">
                      <dgm:constrLst>
                        <dgm:constr type="rMarg"/>
                        <dgm:constr type="tMarg"/>
                        <dgm:constr type="bMarg"/>
                      </dgm:constrLst>
                    </dgm:if>
                    <dgm:else name="Name65">
                      <dgm:constrLst>
                        <dgm:constr type="lMarg"/>
                        <dgm:constr type="tMarg"/>
                        <dgm:constr type="bMarg"/>
                      </dgm:constrLst>
                    </dgm:else>
                  </dgm:choose>
                  <dgm:ruleLst>
                    <dgm:rule type="primFontSz" val="5" fact="NaN" max="NaN"/>
                  </dgm:ruleLst>
                </dgm:layoutNode>
              </dgm:forEach>
              <dgm:forEach name="Name66" axis="ch" ptType="node" st="3" cnt="1">
                <dgm:layoutNode name="bullet3c" styleLbl="node1">
                  <dgm:alg type="sp"/>
                  <dgm:shape xmlns:r="http://schemas.openxmlformats.org/officeDocument/2006/relationships" type="ellipse" r:blip="">
                    <dgm:adjLst/>
                  </dgm:shape>
                  <dgm:presOf/>
                  <dgm:constrLst/>
                  <dgm:ruleLst/>
                </dgm:layoutNode>
                <dgm:layoutNode name="textBox3c" styleLbl="revTx">
                  <dgm:varLst>
                    <dgm:bulletEnabled val="1"/>
                  </dgm:varLst>
                  <dgm:choose name="Name67">
                    <dgm:if name="Name68" func="var" arg="dir" op="equ" val="norm">
                      <dgm:choose name="Name69">
                        <dgm:if name="Name70" axis="root des" ptType="all node" func="maxDepth" op="gt" val="1">
                          <dgm:alg type="tx">
                            <dgm:param type="txAnchorVert" val="t"/>
                            <dgm:param type="parTxLTRAlign" val="l"/>
                            <dgm:param type="parTxRTLAlign" val="r"/>
                          </dgm:alg>
                        </dgm:if>
                        <dgm:else name="Name71">
                          <dgm:alg type="tx">
                            <dgm:param type="txAnchorVert" val="t"/>
                            <dgm:param type="parTxLTRAlign" val="l"/>
                            <dgm:param type="parTxRTLAlign" val="l"/>
                          </dgm:alg>
                        </dgm:else>
                      </dgm:choose>
                    </dgm:if>
                    <dgm:else name="Name72">
                      <dgm:choose name="Name73">
                        <dgm:if name="Name74" axis="root des" ptType="all node" func="maxDepth" op="gt" val="1">
                          <dgm:alg type="tx">
                            <dgm:param type="txAnchorVert" val="b"/>
                            <dgm:param type="txAnchorVertCh" val="b"/>
                            <dgm:param type="parTxLTRAlign" val="l"/>
                            <dgm:param type="parTxRTLAlign" val="r"/>
                          </dgm:alg>
                        </dgm:if>
                        <dgm:else name="Name75">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76">
                    <dgm:if name="Name77" func="var" arg="dir" op="equ" val="norm">
                      <dgm:constrLst>
                        <dgm:constr type="rMarg"/>
                        <dgm:constr type="tMarg"/>
                        <dgm:constr type="bMarg"/>
                      </dgm:constrLst>
                    </dgm:if>
                    <dgm:else name="Name78">
                      <dgm:constrLst>
                        <dgm:constr type="lMarg"/>
                        <dgm:constr type="tMarg"/>
                        <dgm:constr type="bMarg"/>
                      </dgm:constrLst>
                    </dgm:else>
                  </dgm:choose>
                  <dgm:ruleLst>
                    <dgm:rule type="primFontSz" val="5" fact="NaN" max="NaN"/>
                  </dgm:ruleLst>
                </dgm:layoutNode>
              </dgm:forEach>
            </dgm:layoutNode>
          </dgm:if>
          <dgm:if name="Name79" axis="ch" ptType="node" func="cnt" op="equ" val="4">
            <dgm:layoutNode name="arrowDiagram4">
              <dgm:alg type="composite">
                <dgm:param type="vertAlign" val="none"/>
                <dgm:param type="horzAlign" val="none"/>
              </dgm:alg>
              <dgm:shape xmlns:r="http://schemas.openxmlformats.org/officeDocument/2006/relationships" r:blip="">
                <dgm:adjLst/>
              </dgm:shape>
              <dgm:presOf/>
              <dgm:choose name="Name80">
                <dgm:if name="Name81" func="var" arg="dir" op="equ" val="norm">
                  <dgm:constrLst>
                    <dgm:constr type="ctrX" for="ch" forName="bullet4a" refType="w" fact="0.11"/>
                    <dgm:constr type="ctrY" for="ch" forName="bullet4a" refType="h" fact="0.762"/>
                    <dgm:constr type="w" for="ch" forName="bullet4a" refType="w" fact="0.023"/>
                    <dgm:constr type="h" for="ch" forName="bullet4a" refType="w" refFor="ch" refForName="bullet4a"/>
                    <dgm:constr type="l" for="ch" forName="textBox4a" refType="ctrX" refFor="ch" refForName="bullet4a"/>
                    <dgm:constr type="t" for="ch" forName="textBox4a" refType="ctrY" refFor="ch" refForName="bullet4a"/>
                    <dgm:constr type="w" for="ch" forName="textBox4a" refType="w" fact="0.171"/>
                    <dgm:constr type="h" for="ch" forName="textBox4a" refType="h" fact="0.238"/>
                    <dgm:constr type="userA" refType="h" refFor="ch" refForName="bullet4a" fact="0.53"/>
                    <dgm:constr type="lMarg" for="ch" forName="textBox4a" refType="userA" fact="2.834"/>
                    <dgm:constr type="ctrX" for="ch" forName="bullet4b" refType="w" fact="0.281"/>
                    <dgm:constr type="ctrY" for="ch" forName="bullet4b" refType="h" fact="0.543"/>
                    <dgm:constr type="w" for="ch" forName="bullet4b" refType="w" fact="0.04"/>
                    <dgm:constr type="h" for="ch" forName="bullet4b" refType="w" refFor="ch" refForName="bullet4b"/>
                    <dgm:constr type="l" for="ch" forName="textBox4b" refType="ctrX" refFor="ch" refForName="bullet4b"/>
                    <dgm:constr type="t" for="ch" forName="textBox4b" refType="ctrY" refFor="ch" refForName="bullet4b"/>
                    <dgm:constr type="w" for="ch" forName="textBox4b" refType="w" fact="0.21"/>
                    <dgm:constr type="h" for="ch" forName="textBox4b" refType="h" fact="0.457"/>
                    <dgm:constr type="userB" refType="h" refFor="ch" refForName="bullet4b" fact="0.53"/>
                    <dgm:constr type="lMarg" for="ch" forName="textBox4b" refType="userB" fact="2.834"/>
                    <dgm:constr type="ctrX" for="ch" forName="bullet4c" refType="w" fact="0.495"/>
                    <dgm:constr type="ctrY" for="ch" forName="bullet4c" refType="h" fact="0.382"/>
                    <dgm:constr type="w" for="ch" forName="bullet4c" refType="w" fact="0.053"/>
                    <dgm:constr type="h" for="ch" forName="bullet4c" refType="w" refFor="ch" refForName="bullet4c"/>
                    <dgm:constr type="l" for="ch" forName="textBox4c" refType="ctrX" refFor="ch" refForName="bullet4c"/>
                    <dgm:constr type="t" for="ch" forName="textBox4c" refType="ctrY" refFor="ch" refForName="bullet4c"/>
                    <dgm:constr type="w" for="ch" forName="textBox4c" refType="w" fact="0.21"/>
                    <dgm:constr type="h" for="ch" forName="textBox4c" refType="h" fact="0.618"/>
                    <dgm:constr type="userC" refType="h" refFor="ch" refForName="bullet4c" fact="0.53"/>
                    <dgm:constr type="lMarg" for="ch" forName="textBox4c" refType="userC" fact="2.834"/>
                    <dgm:constr type="ctrX" for="ch" forName="bullet4d" refType="w" fact="0.73"/>
                    <dgm:constr type="ctrY" for="ch" forName="bullet4d" refType="h" fact="0.283"/>
                    <dgm:constr type="w" for="ch" forName="bullet4d" refType="w" fact="0.071"/>
                    <dgm:constr type="h" for="ch" forName="bullet4d" refType="w" refFor="ch" refForName="bullet4d"/>
                    <dgm:constr type="l" for="ch" forName="textBox4d" refType="ctrX" refFor="ch" refForName="bullet4d"/>
                    <dgm:constr type="t" for="ch" forName="textBox4d" refType="ctrY" refFor="ch" refForName="bullet4d"/>
                    <dgm:constr type="w" for="ch" forName="textBox4d" refType="w" fact="0.21"/>
                    <dgm:constr type="h" for="ch" forName="textBox4d" refType="h" fact="0.717"/>
                    <dgm:constr type="userD" refType="h" refFor="ch" refForName="bullet4d" fact="0.53"/>
                    <dgm:constr type="lMarg" for="ch" forName="textBox4d" refType="userD" fact="2.834"/>
                    <dgm:constr type="primFontSz" for="ch" ptType="node" op="equ" val="65"/>
                  </dgm:constrLst>
                </dgm:if>
                <dgm:else name="Name82">
                  <dgm:constrLst>
                    <dgm:constr type="ctrX" for="ch" forName="bullet4a" refType="w" fact="0.11"/>
                    <dgm:constr type="ctrY" for="ch" forName="bullet4a" refType="h" fact="0.762"/>
                    <dgm:constr type="w" for="ch" forName="bullet4a" refType="w" fact="0.023"/>
                    <dgm:constr type="h" for="ch" forName="bullet4a" refType="w" refFor="ch" refForName="bullet4a"/>
                    <dgm:constr type="r" for="ch" forName="textBox4a" refType="ctrX" refFor="ch" refForName="bullet4a"/>
                    <dgm:constr type="b" for="ch" forName="textBox4a" refType="ctrY" refFor="ch" refForName="bullet4a"/>
                    <dgm:constr type="w" for="ch" forName="textBox4a" refType="w" fact="0.11"/>
                    <dgm:constr type="h" for="ch" forName="textBox4a" refType="h" fact="0.762"/>
                    <dgm:constr type="userA" refType="h" refFor="ch" refForName="bullet4a" fact="0.53"/>
                    <dgm:constr type="rMarg" for="ch" forName="textBox4a" refType="userA" fact="2.834"/>
                    <dgm:constr type="ctrX" for="ch" forName="bullet4b" refType="w" fact="0.281"/>
                    <dgm:constr type="ctrY" for="ch" forName="bullet4b" refType="h" fact="0.543"/>
                    <dgm:constr type="w" for="ch" forName="bullet4b" refType="w" fact="0.04"/>
                    <dgm:constr type="h" for="ch" forName="bullet4b" refType="w" refFor="ch" refForName="bullet4b"/>
                    <dgm:constr type="r" for="ch" forName="textBox4b" refType="ctrX" refFor="ch" refForName="bullet4b"/>
                    <dgm:constr type="b" for="ch" forName="textBox4b" refType="ctrY" refFor="ch" refForName="bullet4b"/>
                    <dgm:constr type="w" for="ch" forName="textBox4b" refType="w" fact="0.171"/>
                    <dgm:constr type="h" for="ch" forName="textBox4b" refType="h" fact="0.543"/>
                    <dgm:constr type="userB" refType="h" refFor="ch" refForName="bullet4b" fact="0.53"/>
                    <dgm:constr type="rMarg" for="ch" forName="textBox4b" refType="userB" fact="2.834"/>
                    <dgm:constr type="ctrX" for="ch" forName="bullet4c" refType="w" fact="0.495"/>
                    <dgm:constr type="ctrY" for="ch" forName="bullet4c" refType="h" fact="0.382"/>
                    <dgm:constr type="w" for="ch" forName="bullet4c" refType="w" fact="0.053"/>
                    <dgm:constr type="h" for="ch" forName="bullet4c" refType="w" refFor="ch" refForName="bullet4c"/>
                    <dgm:constr type="r" for="ch" forName="textBox4c" refType="ctrX" refFor="ch" refForName="bullet4c"/>
                    <dgm:constr type="b" for="ch" forName="textBox4c" refType="ctrY" refFor="ch" refForName="bullet4c"/>
                    <dgm:constr type="w" for="ch" forName="textBox4c" refType="w" fact="0.21"/>
                    <dgm:constr type="h" for="ch" forName="textBox4c" refType="h" fact="0.382"/>
                    <dgm:constr type="userC" refType="h" refFor="ch" refForName="bullet4c" fact="0.53"/>
                    <dgm:constr type="rMarg" for="ch" forName="textBox4c" refType="userC" fact="2.834"/>
                    <dgm:constr type="ctrX" for="ch" forName="bullet4d" refType="w" fact="0.73"/>
                    <dgm:constr type="ctrY" for="ch" forName="bullet4d" refType="h" fact="0.283"/>
                    <dgm:constr type="w" for="ch" forName="bullet4d" refType="w" fact="0.071"/>
                    <dgm:constr type="h" for="ch" forName="bullet4d" refType="w" refFor="ch" refForName="bullet4d"/>
                    <dgm:constr type="r" for="ch" forName="textBox4d" refType="ctrX" refFor="ch" refForName="bullet4d"/>
                    <dgm:constr type="b" for="ch" forName="textBox4d" refType="ctrY" refFor="ch" refForName="bullet4d"/>
                    <dgm:constr type="w" for="ch" forName="textBox4d" refType="w" fact="0.21"/>
                    <dgm:constr type="h" for="ch" forName="textBox4d" refType="h" fact="0.283"/>
                    <dgm:constr type="userD" refType="h" refFor="ch" refForName="bullet4d" fact="0.53"/>
                    <dgm:constr type="rMarg" for="ch" forName="textBox4d" refType="userD" fact="2.834"/>
                    <dgm:constr type="primFontSz" for="ch" ptType="node" op="equ" val="65"/>
                  </dgm:constrLst>
                </dgm:else>
              </dgm:choose>
              <dgm:ruleLst/>
              <dgm:forEach name="Name83" axis="ch" ptType="node" cnt="1">
                <dgm:layoutNode name="bullet4a" styleLbl="node1">
                  <dgm:alg type="sp"/>
                  <dgm:shape xmlns:r="http://schemas.openxmlformats.org/officeDocument/2006/relationships" type="ellipse" r:blip="">
                    <dgm:adjLst/>
                  </dgm:shape>
                  <dgm:presOf/>
                  <dgm:constrLst/>
                  <dgm:ruleLst/>
                </dgm:layoutNode>
                <dgm:layoutNode name="textBox4a" styleLbl="revTx">
                  <dgm:varLst>
                    <dgm:bulletEnabled val="1"/>
                  </dgm:varLst>
                  <dgm:choose name="Name84">
                    <dgm:if name="Name85" func="var" arg="dir" op="equ" val="norm">
                      <dgm:choose name="Name86">
                        <dgm:if name="Name87" axis="root des" ptType="all node" func="maxDepth" op="gt" val="1">
                          <dgm:alg type="tx">
                            <dgm:param type="txAnchorVert" val="t"/>
                            <dgm:param type="parTxLTRAlign" val="l"/>
                            <dgm:param type="parTxRTLAlign" val="r"/>
                          </dgm:alg>
                        </dgm:if>
                        <dgm:else name="Name88">
                          <dgm:alg type="tx">
                            <dgm:param type="txAnchorVert" val="t"/>
                            <dgm:param type="parTxLTRAlign" val="l"/>
                            <dgm:param type="parTxRTLAlign" val="l"/>
                          </dgm:alg>
                        </dgm:else>
                      </dgm:choose>
                    </dgm:if>
                    <dgm:else name="Name89">
                      <dgm:choose name="Name90">
                        <dgm:if name="Name91" axis="root des" ptType="all node" func="maxDepth" op="gt" val="1">
                          <dgm:alg type="tx">
                            <dgm:param type="txAnchorVert" val="b"/>
                            <dgm:param type="txAnchorVertCh" val="b"/>
                            <dgm:param type="parTxLTRAlign" val="l"/>
                            <dgm:param type="parTxRTLAlign" val="r"/>
                          </dgm:alg>
                        </dgm:if>
                        <dgm:else name="Name92">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93">
                    <dgm:if name="Name94" func="var" arg="dir" op="equ" val="norm">
                      <dgm:constrLst>
                        <dgm:constr type="rMarg"/>
                        <dgm:constr type="tMarg"/>
                        <dgm:constr type="bMarg"/>
                      </dgm:constrLst>
                    </dgm:if>
                    <dgm:else name="Name95">
                      <dgm:constrLst>
                        <dgm:constr type="lMarg"/>
                        <dgm:constr type="tMarg"/>
                        <dgm:constr type="bMarg"/>
                      </dgm:constrLst>
                    </dgm:else>
                  </dgm:choose>
                  <dgm:ruleLst>
                    <dgm:rule type="primFontSz" val="5" fact="NaN" max="NaN"/>
                  </dgm:ruleLst>
                </dgm:layoutNode>
              </dgm:forEach>
              <dgm:forEach name="Name96" axis="ch" ptType="node" st="2" cnt="1">
                <dgm:layoutNode name="bullet4b" styleLbl="node1">
                  <dgm:alg type="sp"/>
                  <dgm:shape xmlns:r="http://schemas.openxmlformats.org/officeDocument/2006/relationships" type="ellipse" r:blip="">
                    <dgm:adjLst/>
                  </dgm:shape>
                  <dgm:presOf/>
                  <dgm:constrLst/>
                  <dgm:ruleLst/>
                </dgm:layoutNode>
                <dgm:layoutNode name="textBox4b" styleLbl="revTx">
                  <dgm:varLst>
                    <dgm:bulletEnabled val="1"/>
                  </dgm:varLst>
                  <dgm:choose name="Name97">
                    <dgm:if name="Name98" func="var" arg="dir" op="equ" val="norm">
                      <dgm:choose name="Name99">
                        <dgm:if name="Name100" axis="root des" ptType="all node" func="maxDepth" op="gt" val="1">
                          <dgm:alg type="tx">
                            <dgm:param type="txAnchorVert" val="t"/>
                            <dgm:param type="parTxLTRAlign" val="l"/>
                            <dgm:param type="parTxRTLAlign" val="r"/>
                          </dgm:alg>
                        </dgm:if>
                        <dgm:else name="Name101">
                          <dgm:alg type="tx">
                            <dgm:param type="txAnchorVert" val="t"/>
                            <dgm:param type="parTxLTRAlign" val="l"/>
                            <dgm:param type="parTxRTLAlign" val="l"/>
                          </dgm:alg>
                        </dgm:else>
                      </dgm:choose>
                    </dgm:if>
                    <dgm:else name="Name102">
                      <dgm:choose name="Name103">
                        <dgm:if name="Name104" axis="root des" ptType="all node" func="maxDepth" op="gt" val="1">
                          <dgm:alg type="tx">
                            <dgm:param type="txAnchorVert" val="b"/>
                            <dgm:param type="txAnchorVertCh" val="b"/>
                            <dgm:param type="parTxLTRAlign" val="l"/>
                            <dgm:param type="parTxRTLAlign" val="r"/>
                          </dgm:alg>
                        </dgm:if>
                        <dgm:else name="Name105">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06">
                    <dgm:if name="Name107" func="var" arg="dir" op="equ" val="norm">
                      <dgm:constrLst>
                        <dgm:constr type="rMarg"/>
                        <dgm:constr type="tMarg"/>
                        <dgm:constr type="bMarg"/>
                      </dgm:constrLst>
                    </dgm:if>
                    <dgm:else name="Name108">
                      <dgm:constrLst>
                        <dgm:constr type="lMarg"/>
                        <dgm:constr type="tMarg"/>
                        <dgm:constr type="bMarg"/>
                      </dgm:constrLst>
                    </dgm:else>
                  </dgm:choose>
                  <dgm:ruleLst>
                    <dgm:rule type="primFontSz" val="5" fact="NaN" max="NaN"/>
                  </dgm:ruleLst>
                </dgm:layoutNode>
              </dgm:forEach>
              <dgm:forEach name="Name109" axis="ch" ptType="node" st="3" cnt="1">
                <dgm:layoutNode name="bullet4c" styleLbl="node1">
                  <dgm:alg type="sp"/>
                  <dgm:shape xmlns:r="http://schemas.openxmlformats.org/officeDocument/2006/relationships" type="ellipse" r:blip="">
                    <dgm:adjLst/>
                  </dgm:shape>
                  <dgm:presOf/>
                  <dgm:constrLst/>
                  <dgm:ruleLst/>
                </dgm:layoutNode>
                <dgm:layoutNode name="textBox4c" styleLbl="revTx">
                  <dgm:varLst>
                    <dgm:bulletEnabled val="1"/>
                  </dgm:varLst>
                  <dgm:choose name="Name110">
                    <dgm:if name="Name111" func="var" arg="dir" op="equ" val="norm">
                      <dgm:choose name="Name112">
                        <dgm:if name="Name113" axis="root des" ptType="all node" func="maxDepth" op="gt" val="1">
                          <dgm:alg type="tx">
                            <dgm:param type="txAnchorVert" val="t"/>
                            <dgm:param type="parTxLTRAlign" val="l"/>
                            <dgm:param type="parTxRTLAlign" val="r"/>
                          </dgm:alg>
                        </dgm:if>
                        <dgm:else name="Name114">
                          <dgm:alg type="tx">
                            <dgm:param type="txAnchorVert" val="t"/>
                            <dgm:param type="parTxLTRAlign" val="l"/>
                            <dgm:param type="parTxRTLAlign" val="l"/>
                          </dgm:alg>
                        </dgm:else>
                      </dgm:choose>
                    </dgm:if>
                    <dgm:else name="Name115">
                      <dgm:choose name="Name116">
                        <dgm:if name="Name117" axis="root des" ptType="all node" func="maxDepth" op="gt" val="1">
                          <dgm:alg type="tx">
                            <dgm:param type="txAnchorVert" val="b"/>
                            <dgm:param type="txAnchorVertCh" val="b"/>
                            <dgm:param type="parTxLTRAlign" val="l"/>
                            <dgm:param type="parTxRTLAlign" val="r"/>
                          </dgm:alg>
                        </dgm:if>
                        <dgm:else name="Name118">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19">
                    <dgm:if name="Name120" func="var" arg="dir" op="equ" val="norm">
                      <dgm:constrLst>
                        <dgm:constr type="rMarg"/>
                        <dgm:constr type="tMarg"/>
                        <dgm:constr type="bMarg"/>
                      </dgm:constrLst>
                    </dgm:if>
                    <dgm:else name="Name121">
                      <dgm:constrLst>
                        <dgm:constr type="lMarg"/>
                        <dgm:constr type="tMarg"/>
                        <dgm:constr type="bMarg"/>
                      </dgm:constrLst>
                    </dgm:else>
                  </dgm:choose>
                  <dgm:ruleLst>
                    <dgm:rule type="primFontSz" val="5" fact="NaN" max="NaN"/>
                  </dgm:ruleLst>
                </dgm:layoutNode>
              </dgm:forEach>
              <dgm:forEach name="Name122" axis="ch" ptType="node" st="4" cnt="1">
                <dgm:layoutNode name="bullet4d" styleLbl="node1">
                  <dgm:alg type="sp"/>
                  <dgm:shape xmlns:r="http://schemas.openxmlformats.org/officeDocument/2006/relationships" type="ellipse" r:blip="">
                    <dgm:adjLst/>
                  </dgm:shape>
                  <dgm:presOf/>
                  <dgm:constrLst/>
                  <dgm:ruleLst/>
                </dgm:layoutNode>
                <dgm:layoutNode name="textBox4d" styleLbl="revTx">
                  <dgm:varLst>
                    <dgm:bulletEnabled val="1"/>
                  </dgm:varLst>
                  <dgm:choose name="Name123">
                    <dgm:if name="Name124" func="var" arg="dir" op="equ" val="norm">
                      <dgm:choose name="Name125">
                        <dgm:if name="Name126" axis="root des" ptType="all node" func="maxDepth" op="gt" val="1">
                          <dgm:alg type="tx">
                            <dgm:param type="txAnchorVert" val="t"/>
                            <dgm:param type="parTxLTRAlign" val="l"/>
                            <dgm:param type="parTxRTLAlign" val="r"/>
                          </dgm:alg>
                        </dgm:if>
                        <dgm:else name="Name127">
                          <dgm:alg type="tx">
                            <dgm:param type="txAnchorVert" val="t"/>
                            <dgm:param type="parTxLTRAlign" val="l"/>
                            <dgm:param type="parTxRTLAlign" val="l"/>
                          </dgm:alg>
                        </dgm:else>
                      </dgm:choose>
                    </dgm:if>
                    <dgm:else name="Name128">
                      <dgm:choose name="Name129">
                        <dgm:if name="Name130" axis="root des" ptType="all node" func="maxDepth" op="gt" val="1">
                          <dgm:alg type="tx">
                            <dgm:param type="txAnchorVert" val="b"/>
                            <dgm:param type="txAnchorVertCh" val="b"/>
                            <dgm:param type="parTxLTRAlign" val="l"/>
                            <dgm:param type="parTxRTLAlign" val="r"/>
                          </dgm:alg>
                        </dgm:if>
                        <dgm:else name="Name131">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32">
                    <dgm:if name="Name133" func="var" arg="dir" op="equ" val="norm">
                      <dgm:constrLst>
                        <dgm:constr type="rMarg"/>
                        <dgm:constr type="tMarg"/>
                        <dgm:constr type="bMarg"/>
                      </dgm:constrLst>
                    </dgm:if>
                    <dgm:else name="Name134">
                      <dgm:constrLst>
                        <dgm:constr type="lMarg"/>
                        <dgm:constr type="tMarg"/>
                        <dgm:constr type="bMarg"/>
                      </dgm:constrLst>
                    </dgm:else>
                  </dgm:choose>
                  <dgm:ruleLst>
                    <dgm:rule type="primFontSz" val="5" fact="NaN" max="NaN"/>
                  </dgm:ruleLst>
                </dgm:layoutNode>
              </dgm:forEach>
            </dgm:layoutNode>
          </dgm:if>
          <dgm:else name="Name135">
            <dgm:layoutNode name="arrowDiagram5">
              <dgm:alg type="composite">
                <dgm:param type="vertAlign" val="none"/>
                <dgm:param type="horzAlign" val="none"/>
              </dgm:alg>
              <dgm:shape xmlns:r="http://schemas.openxmlformats.org/officeDocument/2006/relationships" r:blip="">
                <dgm:adjLst/>
              </dgm:shape>
              <dgm:presOf/>
              <dgm:choose name="Name136">
                <dgm:if name="Name137" func="var" arg="dir" op="equ" val="norm">
                  <dgm:constrLst>
                    <dgm:constr type="ctrX" for="ch" forName="bullet5a" refType="w" fact="0.11"/>
                    <dgm:constr type="ctrY" for="ch" forName="bullet5a" refType="h" fact="0.762"/>
                    <dgm:constr type="w" for="ch" forName="bullet5a" refType="w" fact="0.023"/>
                    <dgm:constr type="h" for="ch" forName="bullet5a" refType="w" refFor="ch" refForName="bullet5a"/>
                    <dgm:constr type="l" for="ch" forName="textBox5a" refType="ctrX" refFor="ch" refForName="bullet5a"/>
                    <dgm:constr type="t" for="ch" forName="textBox5a" refType="ctrY" refFor="ch" refForName="bullet5a"/>
                    <dgm:constr type="w" for="ch" forName="textBox5a" refType="w" fact="0.131"/>
                    <dgm:constr type="h" for="ch" forName="textBox5a" refType="h" fact="0.238"/>
                    <dgm:constr type="userA" refType="h" refFor="ch" refForName="bullet5a" fact="0.53"/>
                    <dgm:constr type="lMarg" for="ch" forName="textBox5a" refType="userA" fact="2.834"/>
                    <dgm:constr type="ctrX" for="ch" forName="bullet5b" refType="w" fact="0.241"/>
                    <dgm:constr type="ctrY" for="ch" forName="bullet5b" refType="h" fact="0.581"/>
                    <dgm:constr type="w" for="ch" forName="bullet5b" refType="w" fact="0.036"/>
                    <dgm:constr type="h" for="ch" forName="bullet5b" refType="w" refFor="ch" refForName="bullet5b"/>
                    <dgm:constr type="l" for="ch" forName="textBox5b" refType="ctrX" refFor="ch" refForName="bullet5b"/>
                    <dgm:constr type="t" for="ch" forName="textBox5b" refType="ctrY" refFor="ch" refForName="bullet5b"/>
                    <dgm:constr type="w" for="ch" forName="textBox5b" refType="w" fact="0.166"/>
                    <dgm:constr type="h" for="ch" forName="textBox5b" refType="h" fact="0.419"/>
                    <dgm:constr type="userB" refType="h" refFor="ch" refForName="bullet5b" fact="0.53"/>
                    <dgm:constr type="lMarg" for="ch" forName="textBox5b" refType="userB" fact="2.834"/>
                    <dgm:constr type="ctrX" for="ch" forName="bullet5c" refType="w" fact="0.407"/>
                    <dgm:constr type="ctrY" for="ch" forName="bullet5c" refType="h" fact="0.438"/>
                    <dgm:constr type="w" for="ch" forName="bullet5c" refType="w" fact="0.048"/>
                    <dgm:constr type="h" for="ch" forName="bullet5c" refType="w" refFor="ch" refForName="bullet5c"/>
                    <dgm:constr type="l" for="ch" forName="textBox5c" refType="ctrX" refFor="ch" refForName="bullet5c"/>
                    <dgm:constr type="t" for="ch" forName="textBox5c" refType="ctrY" refFor="ch" refForName="bullet5c"/>
                    <dgm:constr type="w" for="ch" forName="textBox5c" refType="w" fact="0.193"/>
                    <dgm:constr type="h" for="ch" forName="textBox5c" refType="h" fact="0.562"/>
                    <dgm:constr type="userC" refType="h" refFor="ch" refForName="bullet5c" fact="0.53"/>
                    <dgm:constr type="lMarg" for="ch" forName="textBox5c" refType="userC" fact="2.834"/>
                    <dgm:constr type="ctrX" for="ch" forName="bullet5d" refType="w" fact="0.6"/>
                    <dgm:constr type="ctrY" for="ch" forName="bullet5d" refType="h" fact="0.33"/>
                    <dgm:constr type="w" for="ch" forName="bullet5d" refType="w" fact="0.062"/>
                    <dgm:constr type="h" for="ch" forName="bullet5d" refType="w" refFor="ch" refForName="bullet5d"/>
                    <dgm:constr type="l" for="ch" forName="textBox5d" refType="ctrX" refFor="ch" refForName="bullet5d"/>
                    <dgm:constr type="t" for="ch" forName="textBox5d" refType="ctrY" refFor="ch" refForName="bullet5d"/>
                    <dgm:constr type="w" for="ch" forName="textBox5d" refType="w" fact="0.2"/>
                    <dgm:constr type="h" for="ch" forName="textBox5d" refType="h" fact="0.67"/>
                    <dgm:constr type="userD" refType="h" refFor="ch" refForName="bullet5d" fact="0.53"/>
                    <dgm:constr type="lMarg" for="ch" forName="textBox5d" refType="userD" fact="2.834"/>
                    <dgm:constr type="ctrX" for="ch" forName="bullet5e" refType="w" fact="0.8"/>
                    <dgm:constr type="ctrY" for="ch" forName="bullet5e" refType="h" fact="0.264"/>
                    <dgm:constr type="w" for="ch" forName="bullet5e" refType="w" fact="0.079"/>
                    <dgm:constr type="h" for="ch" forName="bullet5e" refType="w" refFor="ch" refForName="bullet5e"/>
                    <dgm:constr type="l" for="ch" forName="textBox5e" refType="ctrX" refFor="ch" refForName="bullet5e"/>
                    <dgm:constr type="t" for="ch" forName="textBox5e" refType="ctrY" refFor="ch" refForName="bullet5e"/>
                    <dgm:constr type="w" for="ch" forName="textBox5e" refType="w" fact="0.2"/>
                    <dgm:constr type="h" for="ch" forName="textBox5e" refType="h" fact="0.736"/>
                    <dgm:constr type="userE" refType="h" refFor="ch" refForName="bullet5e" fact="0.53"/>
                    <dgm:constr type="lMarg" for="ch" forName="textBox5e" refType="userE" fact="2.834"/>
                    <dgm:constr type="primFontSz" for="ch" ptType="node" op="equ" val="65"/>
                  </dgm:constrLst>
                </dgm:if>
                <dgm:else name="Name138">
                  <dgm:constrLst>
                    <dgm:constr type="ctrX" for="ch" forName="bullet5a" refType="w" fact="0.11"/>
                    <dgm:constr type="ctrY" for="ch" forName="bullet5a" refType="h" fact="0.762"/>
                    <dgm:constr type="w" for="ch" forName="bullet5a" refType="w" fact="0.023"/>
                    <dgm:constr type="h" for="ch" forName="bullet5a" refType="w" refFor="ch" refForName="bullet5a"/>
                    <dgm:constr type="r" for="ch" forName="textBox5a" refType="ctrX" refFor="ch" refForName="bullet5a"/>
                    <dgm:constr type="b" for="ch" forName="textBox5a" refType="ctrY" refFor="ch" refForName="bullet5a"/>
                    <dgm:constr type="w" for="ch" forName="textBox5a" refType="w" fact="0.11"/>
                    <dgm:constr type="h" for="ch" forName="textBox5a" refType="h" fact="0.762"/>
                    <dgm:constr type="userA" refType="h" refFor="ch" refForName="bullet5a" fact="0.53"/>
                    <dgm:constr type="rMarg" for="ch" forName="textBox5a" refType="userA" fact="2.834"/>
                    <dgm:constr type="ctrX" for="ch" forName="bullet5b" refType="w" fact="0.241"/>
                    <dgm:constr type="ctrY" for="ch" forName="bullet5b" refType="h" fact="0.581"/>
                    <dgm:constr type="w" for="ch" forName="bullet5b" refType="w" fact="0.036"/>
                    <dgm:constr type="h" for="ch" forName="bullet5b" refType="w" refFor="ch" refForName="bullet5b"/>
                    <dgm:constr type="r" for="ch" forName="textBox5b" refType="ctrX" refFor="ch" refForName="bullet5b"/>
                    <dgm:constr type="b" for="ch" forName="textBox5b" refType="ctrY" refFor="ch" refForName="bullet5b"/>
                    <dgm:constr type="w" for="ch" forName="textBox5b" refType="w" fact="0.131"/>
                    <dgm:constr type="h" for="ch" forName="textBox5b" refType="h" fact="0.581"/>
                    <dgm:constr type="userB" refType="h" refFor="ch" refForName="bullet5b" fact="0.53"/>
                    <dgm:constr type="rMarg" for="ch" forName="textBox5b" refType="userB" fact="2.834"/>
                    <dgm:constr type="ctrX" for="ch" forName="bullet5c" refType="w" fact="0.407"/>
                    <dgm:constr type="ctrY" for="ch" forName="bullet5c" refType="h" fact="0.438"/>
                    <dgm:constr type="w" for="ch" forName="bullet5c" refType="w" fact="0.048"/>
                    <dgm:constr type="h" for="ch" forName="bullet5c" refType="w" refFor="ch" refForName="bullet5c"/>
                    <dgm:constr type="r" for="ch" forName="textBox5c" refType="ctrX" refFor="ch" refForName="bullet5c"/>
                    <dgm:constr type="b" for="ch" forName="textBox5c" refType="ctrY" refFor="ch" refForName="bullet5c"/>
                    <dgm:constr type="w" for="ch" forName="textBox5c" refType="w" fact="0.166"/>
                    <dgm:constr type="h" for="ch" forName="textBox5c" refType="h" fact="0.438"/>
                    <dgm:constr type="userC" refType="h" refFor="ch" refForName="bullet5c" fact="0.53"/>
                    <dgm:constr type="rMarg" for="ch" forName="textBox5c" refType="userC" fact="2.834"/>
                    <dgm:constr type="ctrX" for="ch" forName="bullet5d" refType="w" fact="0.6"/>
                    <dgm:constr type="ctrY" for="ch" forName="bullet5d" refType="h" fact="0.33"/>
                    <dgm:constr type="w" for="ch" forName="bullet5d" refType="w" fact="0.062"/>
                    <dgm:constr type="h" for="ch" forName="bullet5d" refType="w" refFor="ch" refForName="bullet5d"/>
                    <dgm:constr type="r" for="ch" forName="textBox5d" refType="ctrX" refFor="ch" refForName="bullet5d"/>
                    <dgm:constr type="b" for="ch" forName="textBox5d" refType="ctrY" refFor="ch" refForName="bullet5d"/>
                    <dgm:constr type="w" for="ch" forName="textBox5d" refType="w" fact="0.193"/>
                    <dgm:constr type="h" for="ch" forName="textBox5d" refType="h" fact="0.33"/>
                    <dgm:constr type="userD" refType="h" refFor="ch" refForName="bullet5d" fact="0.53"/>
                    <dgm:constr type="rMarg" for="ch" forName="textBox5d" refType="userD" fact="2.834"/>
                    <dgm:constr type="ctrX" for="ch" forName="bullet5e" refType="w" fact="0.8"/>
                    <dgm:constr type="ctrY" for="ch" forName="bullet5e" refType="h" fact="0.264"/>
                    <dgm:constr type="w" for="ch" forName="bullet5e" refType="w" fact="0.079"/>
                    <dgm:constr type="h" for="ch" forName="bullet5e" refType="w" refFor="ch" refForName="bullet5e"/>
                    <dgm:constr type="r" for="ch" forName="textBox5e" refType="ctrX" refFor="ch" refForName="bullet5e"/>
                    <dgm:constr type="b" for="ch" forName="textBox5e" refType="ctrY" refFor="ch" refForName="bullet5e"/>
                    <dgm:constr type="w" for="ch" forName="textBox5e" refType="w" fact="0.2"/>
                    <dgm:constr type="h" for="ch" forName="textBox5e" refType="h" fact="0.264"/>
                    <dgm:constr type="userE" refType="h" refFor="ch" refForName="bullet5e" fact="0.53"/>
                    <dgm:constr type="rMarg" for="ch" forName="textBox5e" refType="userE" fact="2.834"/>
                    <dgm:constr type="primFontSz" for="ch" ptType="node" op="equ" val="65"/>
                  </dgm:constrLst>
                </dgm:else>
              </dgm:choose>
              <dgm:ruleLst/>
              <dgm:forEach name="Name139" axis="ch" ptType="node" cnt="1">
                <dgm:layoutNode name="bullet5a" styleLbl="node1">
                  <dgm:alg type="sp"/>
                  <dgm:shape xmlns:r="http://schemas.openxmlformats.org/officeDocument/2006/relationships" type="ellipse" r:blip="">
                    <dgm:adjLst/>
                  </dgm:shape>
                  <dgm:presOf/>
                  <dgm:constrLst/>
                  <dgm:ruleLst/>
                </dgm:layoutNode>
                <dgm:layoutNode name="textBox5a" styleLbl="revTx">
                  <dgm:varLst>
                    <dgm:bulletEnabled val="1"/>
                  </dgm:varLst>
                  <dgm:choose name="Name140">
                    <dgm:if name="Name141" func="var" arg="dir" op="equ" val="norm">
                      <dgm:choose name="Name142">
                        <dgm:if name="Name143" axis="root des" ptType="all node" func="maxDepth" op="gt" val="1">
                          <dgm:alg type="tx">
                            <dgm:param type="txAnchorVert" val="t"/>
                            <dgm:param type="parTxLTRAlign" val="l"/>
                            <dgm:param type="parTxRTLAlign" val="r"/>
                          </dgm:alg>
                        </dgm:if>
                        <dgm:else name="Name144">
                          <dgm:alg type="tx">
                            <dgm:param type="txAnchorVert" val="t"/>
                            <dgm:param type="parTxLTRAlign" val="l"/>
                            <dgm:param type="parTxRTLAlign" val="l"/>
                          </dgm:alg>
                        </dgm:else>
                      </dgm:choose>
                    </dgm:if>
                    <dgm:else name="Name145">
                      <dgm:choose name="Name146">
                        <dgm:if name="Name147" axis="root des" ptType="all node" func="maxDepth" op="gt" val="1">
                          <dgm:alg type="tx">
                            <dgm:param type="txAnchorVert" val="b"/>
                            <dgm:param type="txAnchorVertCh" val="b"/>
                            <dgm:param type="parTxLTRAlign" val="l"/>
                            <dgm:param type="parTxRTLAlign" val="r"/>
                          </dgm:alg>
                        </dgm:if>
                        <dgm:else name="Name148">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49">
                    <dgm:if name="Name150" func="var" arg="dir" op="equ" val="norm">
                      <dgm:constrLst>
                        <dgm:constr type="rMarg"/>
                        <dgm:constr type="tMarg"/>
                        <dgm:constr type="bMarg"/>
                      </dgm:constrLst>
                    </dgm:if>
                    <dgm:else name="Name151">
                      <dgm:constrLst>
                        <dgm:constr type="lMarg"/>
                        <dgm:constr type="tMarg"/>
                        <dgm:constr type="bMarg"/>
                      </dgm:constrLst>
                    </dgm:else>
                  </dgm:choose>
                  <dgm:ruleLst>
                    <dgm:rule type="primFontSz" val="5" fact="NaN" max="NaN"/>
                  </dgm:ruleLst>
                </dgm:layoutNode>
              </dgm:forEach>
              <dgm:forEach name="Name152" axis="ch" ptType="node" st="2" cnt="1">
                <dgm:layoutNode name="bullet5b" styleLbl="node1">
                  <dgm:alg type="sp"/>
                  <dgm:shape xmlns:r="http://schemas.openxmlformats.org/officeDocument/2006/relationships" type="ellipse" r:blip="">
                    <dgm:adjLst/>
                  </dgm:shape>
                  <dgm:presOf/>
                  <dgm:constrLst/>
                  <dgm:ruleLst/>
                </dgm:layoutNode>
                <dgm:layoutNode name="textBox5b" styleLbl="revTx">
                  <dgm:varLst>
                    <dgm:bulletEnabled val="1"/>
                  </dgm:varLst>
                  <dgm:choose name="Name153">
                    <dgm:if name="Name154" func="var" arg="dir" op="equ" val="norm">
                      <dgm:choose name="Name155">
                        <dgm:if name="Name156" axis="root des" ptType="all node" func="maxDepth" op="gt" val="1">
                          <dgm:alg type="tx">
                            <dgm:param type="txAnchorVert" val="t"/>
                            <dgm:param type="parTxLTRAlign" val="l"/>
                            <dgm:param type="parTxRTLAlign" val="r"/>
                          </dgm:alg>
                        </dgm:if>
                        <dgm:else name="Name157">
                          <dgm:alg type="tx">
                            <dgm:param type="txAnchorVert" val="t"/>
                            <dgm:param type="parTxLTRAlign" val="l"/>
                            <dgm:param type="parTxRTLAlign" val="l"/>
                          </dgm:alg>
                        </dgm:else>
                      </dgm:choose>
                    </dgm:if>
                    <dgm:else name="Name158">
                      <dgm:choose name="Name159">
                        <dgm:if name="Name160" axis="root des" ptType="all node" func="maxDepth" op="gt" val="1">
                          <dgm:alg type="tx">
                            <dgm:param type="txAnchorVert" val="b"/>
                            <dgm:param type="txAnchorVertCh" val="b"/>
                            <dgm:param type="parTxLTRAlign" val="l"/>
                            <dgm:param type="parTxRTLAlign" val="r"/>
                          </dgm:alg>
                        </dgm:if>
                        <dgm:else name="Name161">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62">
                    <dgm:if name="Name163" func="var" arg="dir" op="equ" val="norm">
                      <dgm:constrLst>
                        <dgm:constr type="rMarg"/>
                        <dgm:constr type="tMarg"/>
                        <dgm:constr type="bMarg"/>
                      </dgm:constrLst>
                    </dgm:if>
                    <dgm:else name="Name164">
                      <dgm:constrLst>
                        <dgm:constr type="lMarg"/>
                        <dgm:constr type="tMarg"/>
                        <dgm:constr type="bMarg"/>
                      </dgm:constrLst>
                    </dgm:else>
                  </dgm:choose>
                  <dgm:ruleLst>
                    <dgm:rule type="primFontSz" val="5" fact="NaN" max="NaN"/>
                  </dgm:ruleLst>
                </dgm:layoutNode>
              </dgm:forEach>
              <dgm:forEach name="Name165" axis="ch" ptType="node" st="3" cnt="1">
                <dgm:layoutNode name="bullet5c" styleLbl="node1">
                  <dgm:alg type="sp"/>
                  <dgm:shape xmlns:r="http://schemas.openxmlformats.org/officeDocument/2006/relationships" type="ellipse" r:blip="">
                    <dgm:adjLst/>
                  </dgm:shape>
                  <dgm:presOf/>
                  <dgm:constrLst/>
                  <dgm:ruleLst/>
                </dgm:layoutNode>
                <dgm:layoutNode name="textBox5c" styleLbl="revTx">
                  <dgm:varLst>
                    <dgm:bulletEnabled val="1"/>
                  </dgm:varLst>
                  <dgm:choose name="Name166">
                    <dgm:if name="Name167" func="var" arg="dir" op="equ" val="norm">
                      <dgm:choose name="Name168">
                        <dgm:if name="Name169" axis="root des" ptType="all node" func="maxDepth" op="gt" val="1">
                          <dgm:alg type="tx">
                            <dgm:param type="txAnchorVert" val="t"/>
                            <dgm:param type="parTxLTRAlign" val="l"/>
                            <dgm:param type="parTxRTLAlign" val="r"/>
                          </dgm:alg>
                        </dgm:if>
                        <dgm:else name="Name170">
                          <dgm:alg type="tx">
                            <dgm:param type="txAnchorVert" val="t"/>
                            <dgm:param type="parTxLTRAlign" val="l"/>
                            <dgm:param type="parTxRTLAlign" val="l"/>
                          </dgm:alg>
                        </dgm:else>
                      </dgm:choose>
                    </dgm:if>
                    <dgm:else name="Name171">
                      <dgm:choose name="Name172">
                        <dgm:if name="Name173" axis="root des" ptType="all node" func="maxDepth" op="gt" val="1">
                          <dgm:alg type="tx">
                            <dgm:param type="txAnchorVert" val="b"/>
                            <dgm:param type="txAnchorVertCh" val="b"/>
                            <dgm:param type="parTxLTRAlign" val="l"/>
                            <dgm:param type="parTxRTLAlign" val="r"/>
                          </dgm:alg>
                        </dgm:if>
                        <dgm:else name="Name174">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75">
                    <dgm:if name="Name176" func="var" arg="dir" op="equ" val="norm">
                      <dgm:constrLst>
                        <dgm:constr type="rMarg"/>
                        <dgm:constr type="tMarg"/>
                        <dgm:constr type="bMarg"/>
                      </dgm:constrLst>
                    </dgm:if>
                    <dgm:else name="Name177">
                      <dgm:constrLst>
                        <dgm:constr type="lMarg"/>
                        <dgm:constr type="tMarg"/>
                        <dgm:constr type="bMarg"/>
                      </dgm:constrLst>
                    </dgm:else>
                  </dgm:choose>
                  <dgm:ruleLst>
                    <dgm:rule type="primFontSz" val="5" fact="NaN" max="NaN"/>
                  </dgm:ruleLst>
                </dgm:layoutNode>
              </dgm:forEach>
              <dgm:forEach name="Name178" axis="ch" ptType="node" st="4" cnt="1">
                <dgm:layoutNode name="bullet5d" styleLbl="node1">
                  <dgm:alg type="sp"/>
                  <dgm:shape xmlns:r="http://schemas.openxmlformats.org/officeDocument/2006/relationships" type="ellipse" r:blip="">
                    <dgm:adjLst/>
                  </dgm:shape>
                  <dgm:presOf/>
                  <dgm:constrLst/>
                  <dgm:ruleLst/>
                </dgm:layoutNode>
                <dgm:layoutNode name="textBox5d" styleLbl="revTx">
                  <dgm:varLst>
                    <dgm:bulletEnabled val="1"/>
                  </dgm:varLst>
                  <dgm:choose name="Name179">
                    <dgm:if name="Name180" func="var" arg="dir" op="equ" val="norm">
                      <dgm:choose name="Name181">
                        <dgm:if name="Name182" axis="root des" ptType="all node" func="maxDepth" op="gt" val="1">
                          <dgm:alg type="tx">
                            <dgm:param type="txAnchorVert" val="t"/>
                            <dgm:param type="parTxLTRAlign" val="l"/>
                            <dgm:param type="parTxRTLAlign" val="r"/>
                          </dgm:alg>
                        </dgm:if>
                        <dgm:else name="Name183">
                          <dgm:alg type="tx">
                            <dgm:param type="txAnchorVert" val="t"/>
                            <dgm:param type="parTxLTRAlign" val="l"/>
                            <dgm:param type="parTxRTLAlign" val="l"/>
                          </dgm:alg>
                        </dgm:else>
                      </dgm:choose>
                    </dgm:if>
                    <dgm:else name="Name184">
                      <dgm:choose name="Name185">
                        <dgm:if name="Name186" axis="root des" ptType="all node" func="maxDepth" op="gt" val="1">
                          <dgm:alg type="tx">
                            <dgm:param type="txAnchorVert" val="b"/>
                            <dgm:param type="txAnchorVertCh" val="b"/>
                            <dgm:param type="parTxLTRAlign" val="l"/>
                            <dgm:param type="parTxRTLAlign" val="r"/>
                          </dgm:alg>
                        </dgm:if>
                        <dgm:else name="Name187">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188">
                    <dgm:if name="Name189" func="var" arg="dir" op="equ" val="norm">
                      <dgm:constrLst>
                        <dgm:constr type="rMarg"/>
                        <dgm:constr type="tMarg"/>
                        <dgm:constr type="bMarg"/>
                      </dgm:constrLst>
                    </dgm:if>
                    <dgm:else name="Name190">
                      <dgm:constrLst>
                        <dgm:constr type="lMarg"/>
                        <dgm:constr type="tMarg"/>
                        <dgm:constr type="bMarg"/>
                      </dgm:constrLst>
                    </dgm:else>
                  </dgm:choose>
                  <dgm:ruleLst>
                    <dgm:rule type="primFontSz" val="5" fact="NaN" max="NaN"/>
                  </dgm:ruleLst>
                </dgm:layoutNode>
              </dgm:forEach>
              <dgm:forEach name="Name191" axis="ch" ptType="node" st="5" cnt="1">
                <dgm:layoutNode name="bullet5e" styleLbl="node1">
                  <dgm:alg type="sp"/>
                  <dgm:shape xmlns:r="http://schemas.openxmlformats.org/officeDocument/2006/relationships" type="ellipse" r:blip="">
                    <dgm:adjLst/>
                  </dgm:shape>
                  <dgm:presOf/>
                  <dgm:constrLst/>
                  <dgm:ruleLst/>
                </dgm:layoutNode>
                <dgm:layoutNode name="textBox5e" styleLbl="revTx">
                  <dgm:varLst>
                    <dgm:bulletEnabled val="1"/>
                  </dgm:varLst>
                  <dgm:choose name="Name192">
                    <dgm:if name="Name193" func="var" arg="dir" op="equ" val="norm">
                      <dgm:choose name="Name194">
                        <dgm:if name="Name195" axis="root des" ptType="all node" func="maxDepth" op="gt" val="1">
                          <dgm:alg type="tx">
                            <dgm:param type="txAnchorVert" val="t"/>
                            <dgm:param type="parTxLTRAlign" val="l"/>
                            <dgm:param type="parTxRTLAlign" val="r"/>
                          </dgm:alg>
                        </dgm:if>
                        <dgm:else name="Name196">
                          <dgm:alg type="tx">
                            <dgm:param type="txAnchorVert" val="t"/>
                            <dgm:param type="parTxLTRAlign" val="l"/>
                            <dgm:param type="parTxRTLAlign" val="l"/>
                          </dgm:alg>
                        </dgm:else>
                      </dgm:choose>
                    </dgm:if>
                    <dgm:else name="Name197">
                      <dgm:choose name="Name198">
                        <dgm:if name="Name199" axis="root des" ptType="all node" func="maxDepth" op="gt" val="1">
                          <dgm:alg type="tx">
                            <dgm:param type="txAnchorVert" val="b"/>
                            <dgm:param type="txAnchorVertCh" val="b"/>
                            <dgm:param type="parTxLTRAlign" val="l"/>
                            <dgm:param type="parTxRTLAlign" val="r"/>
                          </dgm:alg>
                        </dgm:if>
                        <dgm:else name="Name200">
                          <dgm:alg type="tx">
                            <dgm:param type="txAnchorVert" val="b"/>
                            <dgm:param type="parTxLTRAlign" val="r"/>
                            <dgm:param type="parTxRTLAlign" val="r"/>
                          </dgm:alg>
                        </dgm:else>
                      </dgm:choose>
                    </dgm:else>
                  </dgm:choose>
                  <dgm:shape xmlns:r="http://schemas.openxmlformats.org/officeDocument/2006/relationships" type="rect" r:blip="">
                    <dgm:adjLst/>
                  </dgm:shape>
                  <dgm:presOf axis="desOrSelf" ptType="node"/>
                  <dgm:choose name="Name201">
                    <dgm:if name="Name202" func="var" arg="dir" op="equ" val="norm">
                      <dgm:constrLst>
                        <dgm:constr type="rMarg"/>
                        <dgm:constr type="tMarg"/>
                        <dgm:constr type="bMarg"/>
                      </dgm:constrLst>
                    </dgm:if>
                    <dgm:else name="Name203">
                      <dgm:constrLst>
                        <dgm:constr type="lMarg"/>
                        <dgm:constr type="tMarg"/>
                        <dgm:constr type="bMarg"/>
                      </dgm:constrLst>
                    </dgm:else>
                  </dgm:choose>
                  <dgm:ruleLst>
                    <dgm:rule type="primFontSz" val="5" fact="NaN" max="NaN"/>
                  </dgm:ruleLst>
                </dgm:layoutNode>
              </dgm:forEach>
            </dgm:layoutNode>
          </dgm:else>
        </dgm:choose>
      </dgm:if>
      <dgm:else name="Name204"/>
    </dgm:choose>
  </dgm:layoutNode>
</dgm:layoutDef>
</file>

<file path=ppt/diagrams/layout4.xml><?xml version="1.0" encoding="utf-8"?>
<dgm:layoutDef xmlns:dgm="http://schemas.openxmlformats.org/drawingml/2006/diagram" xmlns:a="http://schemas.openxmlformats.org/drawingml/2006/main" uniqueId="urn:microsoft.com/office/officeart/2016/7/layout/BasicLinearProcessNumbered">
  <dgm:title val="Basic Linear Process Numbered"/>
  <dgm:desc val="Used to show a progression; a timeline; sequential steps in a task, process, or workflow; or to emphasize movement or direction. Automatic numbers have been introduced to show the steps of the process which appears in a circle. Level 1 and Level 2 text appear in a rectangle."/>
  <dgm:catLst>
    <dgm:cat type="process" pri="5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101" type="sibTrans" cxnId="4">
          <dgm:prSet phldrT="1"/>
          <dgm:t>
            <a:bodyPr/>
            <a:lstStyle/>
            <a:p>
              <a:r>
                <a:t>1</a:t>
              </a:r>
            </a:p>
          </dgm:t>
        </dgm:pt>
        <dgm:pt modelId="201" type="sibTrans" cxnId="5">
          <dgm:prSet phldrT="2"/>
          <dgm:t>
            <a:bodyPr/>
            <a:lstStyle/>
            <a:p>
              <a:r>
                <a:t>2</a:t>
              </a:r>
            </a:p>
          </dgm:t>
        </dgm:pt>
        <dgm:pt modelId="301" type="sibTrans" cxnId="6">
          <dgm:prSet phldrT="3"/>
          <dgm:t>
            <a:bodyPr/>
            <a:lstStyle/>
            <a:p>
              <a:r>
                <a:t>3</a:t>
              </a:r>
            </a:p>
          </dgm:t>
        </dgm:pt>
      </dgm:ptLst>
      <dgm:cxnLst>
        <dgm:cxn modelId="4" srcId="0" destId="1" srcOrd="0" destOrd="0" sibTransId="101"/>
        <dgm:cxn modelId="5" srcId="0" destId="2" srcOrd="1" destOrd="0" sibTransId="201"/>
        <dgm:cxn modelId="6" srcId="0" destId="3" srcOrd="2" destOrd="0" sibTransId="301"/>
        <dgm:cxn modelId="13" srcId="1" destId="11" srcOrd="0" destOrd="0"/>
        <dgm:cxn modelId="23" srcId="2" destId="21" srcOrd="0" destOrd="0"/>
        <dgm:cxn modelId="33" srcId="3" destId="31" srcOrd="0"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animLvl val="lvl"/>
      <dgm:resizeHandles val="exact"/>
    </dgm:varLst>
    <dgm:alg type="lin">
      <dgm:param type="linDir" val="fromL"/>
      <dgm:param type="nodeVertAlign" val="t"/>
    </dgm:alg>
    <dgm:shape xmlns:r="http://schemas.openxmlformats.org/officeDocument/2006/relationships" r:blip="">
      <dgm:adjLst/>
    </dgm:shape>
    <dgm:presOf/>
    <dgm:constrLst>
      <dgm:constr type="h" for="ch" forName="compositeNode" refType="h"/>
      <dgm:constr type="w" for="ch" forName="compositeNode" refType="w"/>
      <dgm:constr type="w" for="des" forName="simulatedConn" refType="w" refFor="ch" refForName="compositeNode" fact="0.15"/>
      <dgm:constr type="h" for="des" forName="simulatedConn" refType="w" refFor="des" refForName="simulatedConn"/>
      <dgm:constr type="h" for="des" forName="vSp1" refType="w" refFor="ch" refForName="compositeNode" fact="0.8"/>
      <dgm:constr type="h" for="des" forName="vSp2" refType="w" refFor="ch" refForName="compositeNode" fact="0.07"/>
      <dgm:constr type="w" for="ch" forName="vProcSp" refType="w" refFor="des" refForName="simulatedConn" op="equ"/>
      <dgm:constr type="h" for="ch" forName="vProcSp" refType="h" refFor="ch" refForName="compositeNode" op="equ"/>
      <dgm:constr type="w" for="ch" forName="sibTrans" refType="w" refFor="ch" refForName="compositeNode" fact="0.1"/>
      <dgm:constr type="primFontSz" for="des" forName="sibTransNodeCircle" op="equ"/>
      <dgm:constr type="primFontSz" for="des" forName="nodeText" op="equ"/>
      <dgm:constr type="h" for="des" forName="sibTransNodeCircle" op="equ"/>
      <dgm:constr type="w" for="des" forName="sibTransNodeCircle" op="equ"/>
    </dgm:constrLst>
    <dgm:ruleLst>
      <dgm:rule type="h" val="NaN" fact="1.2" max="NaN"/>
    </dgm:ruleLst>
    <dgm:forEach name="Name4" axis="ch" ptType="node">
      <dgm:layoutNode name="compositeNode">
        <dgm:varLst>
          <dgm:bulletEnabled val="1"/>
        </dgm:varLst>
        <dgm:alg type="composite"/>
        <dgm:constrLst>
          <dgm:constr type="h" refType="w" op="lte" fact="1.4"/>
          <dgm:constr type="w" for="ch" forName="bgRect" refType="w"/>
          <dgm:constr type="h" for="ch" forName="bgRect" refType="h"/>
          <dgm:constr type="t" for="ch" forName="bgRect"/>
          <dgm:constr type="l" for="ch" forName="bgRect"/>
          <dgm:constr type="h" for="ch" forName="sibTransNodeCircle" refType="h" refFor="ch" refForName="bgRect" fact="0.3"/>
          <dgm:constr type="w" for="ch" forName="sibTransNodeCircle" refType="h" refFor="ch" refForName="sibTransNodeCircle"/>
          <dgm:constr type="ctrX" for="ch" forName="sibTransNodeCircle" refType="w" fact="0.5"/>
          <dgm:constr type="ctrY" for="ch" forName="sibTransNodeCircle" refType="h" fact="0.25"/>
          <dgm:constr type="r" for="ch" forName="nodeText" refType="r" refFor="ch" refForName="bgRect"/>
          <dgm:constr type="h" for="ch" forName="nodeText" refType="h" refFor="ch" refForName="bgRect" fact="0.6"/>
          <dgm:constr type="t" for="ch" forName="nodeText" refType="h" refFor="ch" refForName="bgRect" fact="0.38"/>
          <dgm:constr type="b" for="ch" forName="bottomLine" refType="b" refFor="ch" refForName="bgRect"/>
          <dgm:constr type="w" for="ch" forName="bottomLine" refType="w" refFor="ch" refForName="bgRect"/>
          <dgm:constr type="h" for="ch" forName="bottomLine" val="0.002"/>
        </dgm:constrLst>
        <dgm:ruleLst/>
        <dgm:layoutNode name="bgRect" styleLbl="bgAccFollowNode1">
          <dgm:alg type="sp"/>
          <dgm:shape xmlns:r="http://schemas.openxmlformats.org/officeDocument/2006/relationships" type="rect" r:blip="">
            <dgm:adjLst/>
          </dgm:shape>
          <dgm:presOf axis="self"/>
          <dgm:constrLst/>
          <dgm:ruleLst/>
        </dgm:layoutNode>
        <dgm:forEach name="Name19" axis="followSib" ptType="sibTrans" hideLastTrans="0" cnt="1">
          <dgm:layoutNode name="sibTransNodeCircle" styleLbl="alignNode1">
            <dgm:varLst>
              <dgm:chMax val="0"/>
              <dgm:bulletEnabled/>
            </dgm:varLst>
            <dgm:presOf axis="self" ptType="sibTrans"/>
            <dgm:alg type="tx">
              <dgm:param type="txAnchorVert" val="mid"/>
              <dgm:param type="txAnchorHorzCh" val="ctr"/>
            </dgm:alg>
            <dgm:shape xmlns:r="http://schemas.openxmlformats.org/officeDocument/2006/relationships" type="ellipse" r:blip="">
              <dgm:adjLst/>
            </dgm:shape>
            <dgm:constrLst>
              <dgm:constr type="w" refType="h" op="lte"/>
              <dgm:constr type="primFontSz" val="48"/>
              <dgm:constr type="tMarg" val="1"/>
              <dgm:constr type="lMarg" refType="w" fact="0.221"/>
              <dgm:constr type="rMarg" refType="w" fact="0.221"/>
              <dgm:constr type="bMarg" val="1"/>
            </dgm:constrLst>
            <dgm:ruleLst>
              <dgm:rule type="primFontSz" val="14" fact="NaN" max="NaN"/>
            </dgm:ruleLst>
          </dgm:layoutNode>
        </dgm:forEach>
        <dgm:layoutNode name="bottomLine" styleLbl="alignNode1">
          <dgm:varLst/>
          <dgm:presOf/>
          <dgm:alg type="sp"/>
          <dgm:shape xmlns:r="http://schemas.openxmlformats.org/officeDocument/2006/relationships" type="rect" r:blip="">
            <dgm:adjLst/>
          </dgm:shape>
          <dgm:constrLst/>
          <dgm:ruleLst/>
        </dgm:layoutNode>
        <dgm:layoutNode name="nodeText" styleLbl="bgAccFollowNode1" moveWith="bgRect">
          <dgm:varLst>
            <dgm:bulletEnabled val="1"/>
          </dgm:varLst>
          <dgm:alg type="tx">
            <dgm:param type="parTxLTRAlign" val="l"/>
            <dgm:param type="parTxRTLAlign" val="r"/>
            <dgm:param type="txAnchorVert" val="t"/>
          </dgm:alg>
          <dgm:shape xmlns:r="http://schemas.openxmlformats.org/officeDocument/2006/relationships" type="rect" r:blip="" zOrderOff="-1" hideGeom="1">
            <dgm:adjLst/>
          </dgm:shape>
          <dgm:presOf axis="desOrSelf" ptType="node"/>
          <dgm:constrLst>
            <dgm:constr type="primFontSz" val="26"/>
            <dgm:constr type="tMarg" val="26"/>
            <dgm:constr type="lMarg" refType="w" fact="0.221"/>
            <dgm:constr type="rMarg" refType="w" fact="0.221"/>
            <dgm:constr type="bMarg" val="26"/>
          </dgm:constrLst>
          <dgm:ruleLst>
            <dgm:rule type="primFontSz" val="11" fact="NaN" max="NaN"/>
          </dgm:ruleLst>
        </dgm:layoutNode>
      </dgm:layoutNode>
      <dgm:forEach name="Name14" axis="followSib" ptType="sibTrans" cnt="1">
        <dgm:layoutNode name="sibTrans">
          <dgm:alg type="sp"/>
          <dgm:shape xmlns:r="http://schemas.openxmlformats.org/officeDocument/2006/relationships" r:blip="">
            <dgm:adjLst/>
          </dgm:shape>
          <dgm:presOf/>
          <dgm:constrLst/>
          <dgm:ruleLst/>
        </dgm:layoutNode>
      </dgm:forEach>
    </dgm:forEach>
  </dgm:layoutNode>
  <dgm:extLst>
    <a:ext uri="{4F341089-5ED1-44EC-B178-C955D00A3D55}">
      <dgm1611:autoBuNodeInfoLst xmlns:dgm1611="http://schemas.microsoft.com/office/drawing/2016/11/diagram">
        <dgm1611:autoBuNodeInfo lvl="1" ptType="sibTrans">
          <dgm1611:buPr prefix="" leadZeros="0">
            <a:buAutoNum type="arabicParenBoth"/>
          </dgm1611:buPr>
        </dgm1611:autoBuNodeInfo>
      </dgm1611:autoBuNodeInfoLst>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9.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dirty="0"/>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dirty="0"/>
          </a:p>
        </p:txBody>
      </p:sp>
      <p:sp>
        <p:nvSpPr>
          <p:cNvPr id="5" name="Google Shape;5;n"/>
          <p:cNvSpPr>
            <a:spLocks noGrp="1" noRot="1" noChangeAspect="1"/>
          </p:cNvSpPr>
          <p:nvPr>
            <p:ph type="sldImg" idx="3"/>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dirty="0"/>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dirty="0">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95E8AB7-665E-4011-A811-0592B2614BF0}" type="slidenum">
              <a:rPr lang="en-US" smtClean="0"/>
              <a:t>10</a:t>
            </a:fld>
            <a:endParaRPr lang="en-US" dirty="0"/>
          </a:p>
        </p:txBody>
      </p:sp>
    </p:spTree>
    <p:extLst>
      <p:ext uri="{BB962C8B-B14F-4D97-AF65-F5344CB8AC3E}">
        <p14:creationId xmlns:p14="http://schemas.microsoft.com/office/powerpoint/2010/main" val="386266636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95E8AB7-665E-4011-A811-0592B2614BF0}" type="slidenum">
              <a:rPr lang="en-US" smtClean="0"/>
              <a:t>11</a:t>
            </a:fld>
            <a:endParaRPr lang="en-US" dirty="0"/>
          </a:p>
        </p:txBody>
      </p:sp>
    </p:spTree>
    <p:extLst>
      <p:ext uri="{BB962C8B-B14F-4D97-AF65-F5344CB8AC3E}">
        <p14:creationId xmlns:p14="http://schemas.microsoft.com/office/powerpoint/2010/main" val="222594967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Add Note on fiscal agents</a:t>
            </a:r>
          </a:p>
        </p:txBody>
      </p:sp>
      <p:sp>
        <p:nvSpPr>
          <p:cNvPr id="4" name="Slide Number Placeholder 3"/>
          <p:cNvSpPr>
            <a:spLocks noGrp="1"/>
          </p:cNvSpPr>
          <p:nvPr>
            <p:ph type="sldNum" sz="quarter" idx="5"/>
          </p:nvPr>
        </p:nvSpPr>
        <p:spPr/>
        <p:txBody>
          <a:bodyPr/>
          <a:lstStyle/>
          <a:p>
            <a:fld id="{B95E8AB7-665E-4011-A811-0592B2614BF0}" type="slidenum">
              <a:rPr lang="en-US" smtClean="0"/>
              <a:t>18</a:t>
            </a:fld>
            <a:endParaRPr lang="en-US" dirty="0"/>
          </a:p>
        </p:txBody>
      </p:sp>
    </p:spTree>
    <p:extLst>
      <p:ext uri="{BB962C8B-B14F-4D97-AF65-F5344CB8AC3E}">
        <p14:creationId xmlns:p14="http://schemas.microsoft.com/office/powerpoint/2010/main" val="172928294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Slide Image Placeholder 1">
            <a:extLst>
              <a:ext uri="{FF2B5EF4-FFF2-40B4-BE49-F238E27FC236}">
                <a16:creationId xmlns:a16="http://schemas.microsoft.com/office/drawing/2014/main" id="{77040D70-EA45-88BD-C4E1-DA5154712A08}"/>
              </a:ext>
            </a:extLst>
          </p:cNvPr>
          <p:cNvSpPr>
            <a:spLocks noGrp="1" noRot="1" noChangeAspect="1" noTextEdit="1"/>
          </p:cNvSpPr>
          <p:nvPr>
            <p:ph type="sldImg"/>
          </p:nvPr>
        </p:nvSpPr>
        <p:spPr bwMode="auto">
          <a:xfrm>
            <a:off x="381000" y="685800"/>
            <a:ext cx="6096000" cy="34290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5" name="Notes Placeholder 2">
            <a:extLst>
              <a:ext uri="{FF2B5EF4-FFF2-40B4-BE49-F238E27FC236}">
                <a16:creationId xmlns:a16="http://schemas.microsoft.com/office/drawing/2014/main" id="{419233FB-C02A-F0A7-D79E-5771B86F9CF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p>
        </p:txBody>
      </p:sp>
      <p:sp>
        <p:nvSpPr>
          <p:cNvPr id="8196" name="Slide Number Placeholder 3">
            <a:extLst>
              <a:ext uri="{FF2B5EF4-FFF2-40B4-BE49-F238E27FC236}">
                <a16:creationId xmlns:a16="http://schemas.microsoft.com/office/drawing/2014/main" id="{3229186C-BDA0-1E5C-74E2-A73D6E2C975F}"/>
              </a:ext>
            </a:extLst>
          </p:cNvPr>
          <p:cNvSpPr txBox="1">
            <a:spLocks noGrp="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lgn="r" eaLnBrk="1" hangingPunct="1">
              <a:spcBef>
                <a:spcPct val="0"/>
              </a:spcBef>
            </a:pPr>
            <a:fld id="{E0AAD810-699B-4A27-82F6-F1C362C62B12}" type="slidenum">
              <a:rPr lang="en-US" altLang="en-US">
                <a:latin typeface="Arial" panose="020B0604020202020204" pitchFamily="34" charset="0"/>
              </a:rPr>
              <a:pPr algn="r" eaLnBrk="1" hangingPunct="1">
                <a:spcBef>
                  <a:spcPct val="0"/>
                </a:spcBef>
              </a:pPr>
              <a:t>36</a:t>
            </a:fld>
            <a:endParaRPr lang="en-US" altLang="en-US">
              <a:latin typeface="Arial" panose="020B0604020202020204" pitchFamily="34"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Slide Image Placeholder 1">
            <a:extLst>
              <a:ext uri="{FF2B5EF4-FFF2-40B4-BE49-F238E27FC236}">
                <a16:creationId xmlns:a16="http://schemas.microsoft.com/office/drawing/2014/main" id="{8A1CC1AF-FB16-DC0D-7387-5325F801EF8B}"/>
              </a:ext>
            </a:extLst>
          </p:cNvPr>
          <p:cNvSpPr>
            <a:spLocks noGrp="1" noRot="1" noChangeAspect="1" noTextEdit="1"/>
          </p:cNvSpPr>
          <p:nvPr>
            <p:ph type="sldImg"/>
          </p:nvPr>
        </p:nvSpPr>
        <p:spPr bwMode="auto">
          <a:xfrm>
            <a:off x="381000" y="685800"/>
            <a:ext cx="6096000" cy="34290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267" name="Notes Placeholder 2">
            <a:extLst>
              <a:ext uri="{FF2B5EF4-FFF2-40B4-BE49-F238E27FC236}">
                <a16:creationId xmlns:a16="http://schemas.microsoft.com/office/drawing/2014/main" id="{9547C72B-8CC0-8775-7DD5-9A33F8C61AEE}"/>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a:p>
        </p:txBody>
      </p:sp>
      <p:sp>
        <p:nvSpPr>
          <p:cNvPr id="11268" name="Slide Number Placeholder 3">
            <a:extLst>
              <a:ext uri="{FF2B5EF4-FFF2-40B4-BE49-F238E27FC236}">
                <a16:creationId xmlns:a16="http://schemas.microsoft.com/office/drawing/2014/main" id="{43024015-6D2D-17C4-3A2F-27946F254898}"/>
              </a:ext>
            </a:extLst>
          </p:cNvPr>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r"/>
            <a:fld id="{7842D8A0-8944-4CDD-B0E4-0CCBF7FE1FD7}" type="slidenum">
              <a:rPr lang="en-US" altLang="en-US" sz="1200"/>
              <a:pPr algn="r"/>
              <a:t>38</a:t>
            </a:fld>
            <a:endParaRPr lang="en-US" altLang="en-US" sz="120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lide Image Placeholder 1">
            <a:extLst>
              <a:ext uri="{FF2B5EF4-FFF2-40B4-BE49-F238E27FC236}">
                <a16:creationId xmlns:a16="http://schemas.microsoft.com/office/drawing/2014/main" id="{537DFC50-EFA8-0ACA-FD78-4D7D3EE5654D}"/>
              </a:ext>
            </a:extLst>
          </p:cNvPr>
          <p:cNvSpPr>
            <a:spLocks noGrp="1" noRot="1" noChangeAspect="1" noChangeArrowheads="1" noTextEdit="1"/>
          </p:cNvSpPr>
          <p:nvPr>
            <p:ph type="sldImg"/>
          </p:nvPr>
        </p:nvSpPr>
        <p:spPr bwMode="auto">
          <a:xfrm>
            <a:off x="381000" y="685800"/>
            <a:ext cx="6096000" cy="34290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1507" name="Notes Placeholder 2">
            <a:extLst>
              <a:ext uri="{FF2B5EF4-FFF2-40B4-BE49-F238E27FC236}">
                <a16:creationId xmlns:a16="http://schemas.microsoft.com/office/drawing/2014/main" id="{AEFB9BC7-1A4B-D331-626C-1CB8ACB14D4F}"/>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21508" name="Slide Number Placeholder 3">
            <a:extLst>
              <a:ext uri="{FF2B5EF4-FFF2-40B4-BE49-F238E27FC236}">
                <a16:creationId xmlns:a16="http://schemas.microsoft.com/office/drawing/2014/main" id="{782E1271-B676-5225-993A-7331D5399392}"/>
              </a:ext>
            </a:extLst>
          </p:cNvPr>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29A84731-5321-4AE1-8B8C-4DEE2989D7E3}" type="slidenum">
              <a:rPr lang="en-US" altLang="en-US" smtClean="0"/>
              <a:pPr/>
              <a:t>47</a:t>
            </a:fld>
            <a:endParaRPr lang="en-US"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Slide Image Placeholder 1">
            <a:extLst>
              <a:ext uri="{FF2B5EF4-FFF2-40B4-BE49-F238E27FC236}">
                <a16:creationId xmlns:a16="http://schemas.microsoft.com/office/drawing/2014/main" id="{832C6199-6C14-FC12-45E9-992A77D74EB7}"/>
              </a:ext>
            </a:extLst>
          </p:cNvPr>
          <p:cNvSpPr>
            <a:spLocks noGrp="1" noRot="1" noChangeAspect="1" noTextEdit="1"/>
          </p:cNvSpPr>
          <p:nvPr>
            <p:ph type="sldImg"/>
          </p:nvPr>
        </p:nvSpPr>
        <p:spPr bwMode="auto">
          <a:xfrm>
            <a:off x="381000" y="685800"/>
            <a:ext cx="6096000" cy="34290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3555" name="Notes Placeholder 2">
            <a:extLst>
              <a:ext uri="{FF2B5EF4-FFF2-40B4-BE49-F238E27FC236}">
                <a16:creationId xmlns:a16="http://schemas.microsoft.com/office/drawing/2014/main" id="{87A4FDE2-39F7-337B-3417-AC24EA24CA3D}"/>
              </a:ext>
            </a:extLst>
          </p:cNvPr>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r>
              <a:rPr lang="en-US" altLang="en-US"/>
              <a:t>How may folks have a KAB affiliate in your community? How many folks are unsure? KGBF affiliates are also part of KAB. Georgia has 80+ local affiliates. Some non-profit, some housed in governments and some hybrids. Log onto the KGBF website for a listing of local affiliates. </a:t>
            </a:r>
          </a:p>
        </p:txBody>
      </p:sp>
      <p:sp>
        <p:nvSpPr>
          <p:cNvPr id="23556" name="Slide Number Placeholder 3">
            <a:extLst>
              <a:ext uri="{FF2B5EF4-FFF2-40B4-BE49-F238E27FC236}">
                <a16:creationId xmlns:a16="http://schemas.microsoft.com/office/drawing/2014/main" id="{26228BEF-55C7-402C-8229-7298C3E3F5EE}"/>
              </a:ext>
            </a:extLst>
          </p:cNvPr>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r" eaLnBrk="1" hangingPunct="1"/>
            <a:fld id="{20A9A600-304C-41E6-BB07-D4C88B13DD2A}" type="slidenum">
              <a:rPr lang="en-US" altLang="en-US" sz="1200"/>
              <a:pPr algn="r" eaLnBrk="1" hangingPunct="1"/>
              <a:t>48</a:t>
            </a:fld>
            <a:endParaRPr lang="en-US" altLang="en-US" sz="12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Master" Target="../slideMasters/slideMaster1.xml"/><Relationship Id="rId1" Type="http://schemas.openxmlformats.org/officeDocument/2006/relationships/tags" Target="../tags/tag1.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3.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Master" Target="../slideMasters/slideMaster1.xml"/><Relationship Id="rId1" Type="http://schemas.openxmlformats.org/officeDocument/2006/relationships/tags" Target="../tags/tag2.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4.xml.rels><?xml version="1.0" encoding="UTF-8" standalone="yes"?>
<Relationships xmlns="http://schemas.openxmlformats.org/package/2006/relationships"><Relationship Id="rId3" Type="http://schemas.openxmlformats.org/officeDocument/2006/relationships/oleObject" Target="../embeddings/oleObject3.bin"/><Relationship Id="rId2" Type="http://schemas.openxmlformats.org/officeDocument/2006/relationships/slideMaster" Target="../slideMasters/slideMaster1.xml"/><Relationship Id="rId1" Type="http://schemas.openxmlformats.org/officeDocument/2006/relationships/tags" Target="../tags/tag3.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5.xml.rels><?xml version="1.0" encoding="UTF-8" standalone="yes"?>
<Relationships xmlns="http://schemas.openxmlformats.org/package/2006/relationships"><Relationship Id="rId3" Type="http://schemas.openxmlformats.org/officeDocument/2006/relationships/oleObject" Target="../embeddings/oleObject4.bin"/><Relationship Id="rId2" Type="http://schemas.openxmlformats.org/officeDocument/2006/relationships/slideMaster" Target="../slideMasters/slideMaster1.xml"/><Relationship Id="rId1" Type="http://schemas.openxmlformats.org/officeDocument/2006/relationships/tags" Target="../tags/tag4.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6.xml.rels><?xml version="1.0" encoding="UTF-8" standalone="yes"?>
<Relationships xmlns="http://schemas.openxmlformats.org/package/2006/relationships"><Relationship Id="rId3" Type="http://schemas.openxmlformats.org/officeDocument/2006/relationships/oleObject" Target="../embeddings/oleObject5.bin"/><Relationship Id="rId2" Type="http://schemas.openxmlformats.org/officeDocument/2006/relationships/slideMaster" Target="../slideMasters/slideMaster1.xml"/><Relationship Id="rId1" Type="http://schemas.openxmlformats.org/officeDocument/2006/relationships/tags" Target="../tags/tag5.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7.xml.rels><?xml version="1.0" encoding="UTF-8" standalone="yes"?>
<Relationships xmlns="http://schemas.openxmlformats.org/package/2006/relationships"><Relationship Id="rId3" Type="http://schemas.openxmlformats.org/officeDocument/2006/relationships/oleObject" Target="../embeddings/oleObject6.bin"/><Relationship Id="rId2" Type="http://schemas.openxmlformats.org/officeDocument/2006/relationships/slideMaster" Target="../slideMasters/slideMaster1.xml"/><Relationship Id="rId1" Type="http://schemas.openxmlformats.org/officeDocument/2006/relationships/tags" Target="../tags/tag6.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8.xml.rels><?xml version="1.0" encoding="UTF-8" standalone="yes"?>
<Relationships xmlns="http://schemas.openxmlformats.org/package/2006/relationships"><Relationship Id="rId3" Type="http://schemas.openxmlformats.org/officeDocument/2006/relationships/oleObject" Target="../embeddings/oleObject7.bin"/><Relationship Id="rId2" Type="http://schemas.openxmlformats.org/officeDocument/2006/relationships/slideMaster" Target="../slideMasters/slideMaster1.xml"/><Relationship Id="rId1" Type="http://schemas.openxmlformats.org/officeDocument/2006/relationships/tags" Target="../tags/tag7.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jpe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3" Type="http://schemas.openxmlformats.org/officeDocument/2006/relationships/oleObject" Target="../embeddings/oleObject9.bin"/><Relationship Id="rId2" Type="http://schemas.openxmlformats.org/officeDocument/2006/relationships/slideMaster" Target="../slideMasters/slideMaster3.xml"/><Relationship Id="rId1" Type="http://schemas.openxmlformats.org/officeDocument/2006/relationships/tags" Target="../tags/tag9.xml"/><Relationship Id="rId5" Type="http://schemas.openxmlformats.org/officeDocument/2006/relationships/image" Target="../media/image3.png"/><Relationship Id="rId4" Type="http://schemas.openxmlformats.org/officeDocument/2006/relationships/image" Target="../media/image2.emf"/></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jpeg"/><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6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7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7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7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jpeg"/><Relationship Id="rId1" Type="http://schemas.openxmlformats.org/officeDocument/2006/relationships/slideMaster" Target="../slideMasters/slideMaster4.xml"/></Relationships>
</file>

<file path=ppt/slideLayouts/_rels/slideLayout8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4.xml"/></Relationships>
</file>

<file path=ppt/slideLayouts/_rels/slideLayout8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4.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2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3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C8B37F-7610-4D43-8311-A598E32B8E7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4779F7B-F929-478D-9676-0335F992C73E}"/>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A7B87A21-D733-4828-8BA8-F82E84E7F6EA}"/>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2959A816-8733-46FF-9317-5EE208B50442}"/>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5BC7456D-C4D2-4593-9C10-AC6A040B0BC9}"/>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173672976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ADC548-FD41-4F84-830B-CC241FDD395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ACE323E-75DD-490D-962A-A99AC48B79B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C7351BB-A8E4-47AE-AD81-C0E7DAE9C916}"/>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ACAD2456-B3DF-4EC4-B5B6-3937BF8AC47D}"/>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A93270C0-F90C-499C-A414-82E352C38988}"/>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135410619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4F665F8-B678-48F9-A3DF-C538C2612FB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C82819C7-9BBD-4EE7-969E-B6243F8353D3}"/>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E4A911ED-3C92-4AA1-B37B-CDC2A7EB6BB4}"/>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E44FD1BD-B214-4197-AAA0-648ADC4299F9}"/>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CAAED938-BD06-4B59-833A-6255C55DE607}"/>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206917095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E6092B-5EAA-4E02-9836-16FC70F36B6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835A9FB-CF2C-4B18-9FC9-9FEBE7A4E1A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A7FBE7E-9AFB-450B-AB82-B6FD3F177FF1}"/>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255B8E47-B9A2-44FA-9167-15CA5686A50F}"/>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6" name="Footer Placeholder 5">
            <a:extLst>
              <a:ext uri="{FF2B5EF4-FFF2-40B4-BE49-F238E27FC236}">
                <a16:creationId xmlns:a16="http://schemas.microsoft.com/office/drawing/2014/main" id="{4F2FBD37-7C0C-41E0-9B91-AEC7C233B2C3}"/>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76961913-746F-4B14-A9D9-22200ABC91DF}"/>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57248603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F5A959-E3FF-489B-9F9D-184BAF6E4D22}"/>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832819B-A9C9-445C-B2C1-5FC543F4821C}"/>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61316F7-1D2C-4B60-A1DC-EBF5D7F6AA0A}"/>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1353128-52A2-4A65-892D-7680DAE403C2}"/>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4B56EEF2-8CB9-497A-9C00-78195FD2FB49}"/>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AF6F8B7E-D2E5-433C-A695-3382B149A745}"/>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8" name="Footer Placeholder 7">
            <a:extLst>
              <a:ext uri="{FF2B5EF4-FFF2-40B4-BE49-F238E27FC236}">
                <a16:creationId xmlns:a16="http://schemas.microsoft.com/office/drawing/2014/main" id="{FBC53D9D-08A4-4F1F-BAB1-E42B732C9DF9}"/>
              </a:ext>
            </a:extLst>
          </p:cNvPr>
          <p:cNvSpPr>
            <a:spLocks noGrp="1"/>
          </p:cNvSpPr>
          <p:nvPr>
            <p:ph type="ftr" sz="quarter" idx="11"/>
          </p:nvPr>
        </p:nvSpPr>
        <p:spPr/>
        <p:txBody>
          <a:bodyPr/>
          <a:lstStyle/>
          <a:p>
            <a:endParaRPr lang="en-US" dirty="0"/>
          </a:p>
        </p:txBody>
      </p:sp>
      <p:sp>
        <p:nvSpPr>
          <p:cNvPr id="9" name="Slide Number Placeholder 8">
            <a:extLst>
              <a:ext uri="{FF2B5EF4-FFF2-40B4-BE49-F238E27FC236}">
                <a16:creationId xmlns:a16="http://schemas.microsoft.com/office/drawing/2014/main" id="{52628245-32B9-436A-A95E-8DABBD2AAADA}"/>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6532822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B7F9A6-6102-495B-96AF-5A46C8B6232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2E13631D-0BBF-4EB1-937D-D5933892ACCF}"/>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4" name="Footer Placeholder 3">
            <a:extLst>
              <a:ext uri="{FF2B5EF4-FFF2-40B4-BE49-F238E27FC236}">
                <a16:creationId xmlns:a16="http://schemas.microsoft.com/office/drawing/2014/main" id="{40E25BA1-648A-4029-B003-6C8EB35B2B73}"/>
              </a:ext>
            </a:extLst>
          </p:cNvPr>
          <p:cNvSpPr>
            <a:spLocks noGrp="1"/>
          </p:cNvSpPr>
          <p:nvPr>
            <p:ph type="ftr" sz="quarter" idx="11"/>
          </p:nvPr>
        </p:nvSpPr>
        <p:spPr/>
        <p:txBody>
          <a:bodyPr/>
          <a:lstStyle/>
          <a:p>
            <a:endParaRPr lang="en-US" dirty="0"/>
          </a:p>
        </p:txBody>
      </p:sp>
      <p:sp>
        <p:nvSpPr>
          <p:cNvPr id="5" name="Slide Number Placeholder 4">
            <a:extLst>
              <a:ext uri="{FF2B5EF4-FFF2-40B4-BE49-F238E27FC236}">
                <a16:creationId xmlns:a16="http://schemas.microsoft.com/office/drawing/2014/main" id="{5B5AC79F-0A1A-4891-805B-EBCA361D9C94}"/>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101453589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190E284-94DE-4294-B583-67EAA39D4703}"/>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3" name="Footer Placeholder 2">
            <a:extLst>
              <a:ext uri="{FF2B5EF4-FFF2-40B4-BE49-F238E27FC236}">
                <a16:creationId xmlns:a16="http://schemas.microsoft.com/office/drawing/2014/main" id="{D5B487E4-EBBF-47B7-9EC7-53E22CA08521}"/>
              </a:ext>
            </a:extLst>
          </p:cNvPr>
          <p:cNvSpPr>
            <a:spLocks noGrp="1"/>
          </p:cNvSpPr>
          <p:nvPr>
            <p:ph type="ftr" sz="quarter" idx="11"/>
          </p:nvPr>
        </p:nvSpPr>
        <p:spPr/>
        <p:txBody>
          <a:bodyPr/>
          <a:lstStyle/>
          <a:p>
            <a:endParaRPr lang="en-US" dirty="0"/>
          </a:p>
        </p:txBody>
      </p:sp>
      <p:sp>
        <p:nvSpPr>
          <p:cNvPr id="4" name="Slide Number Placeholder 3">
            <a:extLst>
              <a:ext uri="{FF2B5EF4-FFF2-40B4-BE49-F238E27FC236}">
                <a16:creationId xmlns:a16="http://schemas.microsoft.com/office/drawing/2014/main" id="{E107DCFC-A4D7-4393-9A8C-0280D2FB4D19}"/>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313529815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65E146-125B-4073-89D4-986869588337}"/>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F4D39E23-6DE8-4F8A-843A-C6C70179AF3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61C564C1-99ED-410C-8E35-61562B222C1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523EBF2-6B44-4D9B-9321-ADE32693DD29}"/>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6" name="Footer Placeholder 5">
            <a:extLst>
              <a:ext uri="{FF2B5EF4-FFF2-40B4-BE49-F238E27FC236}">
                <a16:creationId xmlns:a16="http://schemas.microsoft.com/office/drawing/2014/main" id="{B1CD9D46-7CCC-4F6D-840C-A91D8AAB9E4E}"/>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7B932DBD-9AC0-4381-AFCD-3CD5BA6F15A9}"/>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89508517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2B562A-3E48-4B42-A455-05912DE9BD5C}"/>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D8A1AC1-BD38-4622-8535-E813C1470410}"/>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a:extLst>
              <a:ext uri="{FF2B5EF4-FFF2-40B4-BE49-F238E27FC236}">
                <a16:creationId xmlns:a16="http://schemas.microsoft.com/office/drawing/2014/main" id="{B26DE304-53CA-420D-83A5-4D417F45795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A6F204C-567F-4C56-8BD6-1F78E0FC6849}"/>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6" name="Footer Placeholder 5">
            <a:extLst>
              <a:ext uri="{FF2B5EF4-FFF2-40B4-BE49-F238E27FC236}">
                <a16:creationId xmlns:a16="http://schemas.microsoft.com/office/drawing/2014/main" id="{13ACA807-794E-41BF-BEAD-64F60EF373E5}"/>
              </a:ext>
            </a:extLst>
          </p:cNvPr>
          <p:cNvSpPr>
            <a:spLocks noGrp="1"/>
          </p:cNvSpPr>
          <p:nvPr>
            <p:ph type="ftr" sz="quarter" idx="11"/>
          </p:nvPr>
        </p:nvSpPr>
        <p:spPr/>
        <p:txBody>
          <a:bodyPr/>
          <a:lstStyle/>
          <a:p>
            <a:endParaRPr lang="en-US" dirty="0"/>
          </a:p>
        </p:txBody>
      </p:sp>
      <p:sp>
        <p:nvSpPr>
          <p:cNvPr id="7" name="Slide Number Placeholder 6">
            <a:extLst>
              <a:ext uri="{FF2B5EF4-FFF2-40B4-BE49-F238E27FC236}">
                <a16:creationId xmlns:a16="http://schemas.microsoft.com/office/drawing/2014/main" id="{85FEF97C-1FF7-4B0C-8E36-A0419575D29C}"/>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285734463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C220B5-ABE6-483B-9054-072F82001962}"/>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4B65864E-984D-47FB-BCD0-AEAAF3B28F8E}"/>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BEDBB24-0330-43A9-A43B-5162369204ED}"/>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C09922C0-8BE7-4158-9D60-22EA35C7950E}"/>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3C3F05CD-2CD1-442C-A0FA-013DA9247821}"/>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213099744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955D929-5BB3-4A71-B05A-767687EBFCA0}"/>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D1AB6527-C499-4184-8ADF-D103DD5ED1D9}"/>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C457FF-10FF-4514-8A65-8A4DCCEC87C6}"/>
              </a:ext>
            </a:extLst>
          </p:cNvPr>
          <p:cNvSpPr>
            <a:spLocks noGrp="1"/>
          </p:cNvSpPr>
          <p:nvPr>
            <p:ph type="dt" sz="half" idx="10"/>
          </p:nvPr>
        </p:nvSpPr>
        <p:spPr/>
        <p:txBody>
          <a:body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120E531B-0234-4F4D-A0EA-5ABC1CAFD0EE}"/>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61D98BFF-4F74-4578-A362-232CC96FD7F4}"/>
              </a:ext>
            </a:extLst>
          </p:cNvPr>
          <p:cNvSpPr>
            <a:spLocks noGrp="1"/>
          </p:cNvSpPr>
          <p:nvPr>
            <p:ph type="sldNum" sz="quarter" idx="12"/>
          </p:nvPr>
        </p:nvSpPr>
        <p:spPr/>
        <p:txBody>
          <a:bodyPr/>
          <a:lstStyle/>
          <a:p>
            <a:fld id="{1B32F481-BA43-4E22-AB74-DB56B7F2C8E6}" type="slidenum">
              <a:rPr lang="en-US" smtClean="0"/>
              <a:t>‹#›</a:t>
            </a:fld>
            <a:endParaRPr lang="en-US" dirty="0"/>
          </a:p>
        </p:txBody>
      </p:sp>
    </p:spTree>
    <p:extLst>
      <p:ext uri="{BB962C8B-B14F-4D97-AF65-F5344CB8AC3E}">
        <p14:creationId xmlns:p14="http://schemas.microsoft.com/office/powerpoint/2010/main" val="11030588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Presentation Title_4">
    <p:bg>
      <p:bgPr>
        <a:solidFill>
          <a:schemeClr val="accent4">
            <a:lumMod val="50000"/>
          </a:schemeClr>
        </a:solidFill>
        <a:effectLst/>
      </p:bgPr>
    </p:bg>
    <p:spTree>
      <p:nvGrpSpPr>
        <p:cNvPr id="1" name=""/>
        <p:cNvGrpSpPr/>
        <p:nvPr/>
      </p:nvGrpSpPr>
      <p:grpSpPr>
        <a:xfrm>
          <a:off x="0" y="0"/>
          <a:ext cx="0" cy="0"/>
          <a:chOff x="0" y="0"/>
          <a:chExt cx="0" cy="0"/>
        </a:xfrm>
      </p:grpSpPr>
      <p:graphicFrame>
        <p:nvGraphicFramePr>
          <p:cNvPr id="8" name="Object 7" hidden="1">
            <a:extLst>
              <a:ext uri="{FF2B5EF4-FFF2-40B4-BE49-F238E27FC236}">
                <a16:creationId xmlns:a16="http://schemas.microsoft.com/office/drawing/2014/main" id="{0BA91C80-D376-460B-94BD-A3A8AEAC2A08}"/>
              </a:ext>
            </a:extLst>
          </p:cNvPr>
          <p:cNvGraphicFramePr>
            <a:graphicFrameLocks noChangeAspect="1"/>
          </p:cNvGraphicFramePr>
          <p:nvPr userDrawn="1">
            <p:custDataLst>
              <p:tags r:id="rId1"/>
            </p:custDataLst>
            <p:extLst>
              <p:ext uri="{D42A27DB-BD31-4B8C-83A1-F6EECF244321}">
                <p14:modId xmlns:p14="http://schemas.microsoft.com/office/powerpoint/2010/main" val="1271626794"/>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8" name="Object 7" hidden="1">
                        <a:extLst>
                          <a:ext uri="{FF2B5EF4-FFF2-40B4-BE49-F238E27FC236}">
                            <a16:creationId xmlns:a16="http://schemas.microsoft.com/office/drawing/2014/main" id="{0BA91C80-D376-460B-94BD-A3A8AEAC2A08}"/>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cxnSp>
        <p:nvCxnSpPr>
          <p:cNvPr id="3" name="Straight Connector 2">
            <a:extLst>
              <a:ext uri="{FF2B5EF4-FFF2-40B4-BE49-F238E27FC236}">
                <a16:creationId xmlns:a16="http://schemas.microsoft.com/office/drawing/2014/main" id="{A9525627-537D-D740-918D-FD8895672A9F}"/>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vert="horz" lIns="0" rIns="0" anchor="b">
            <a:normAutofit/>
          </a:bodyPr>
          <a:lstStyle>
            <a:lvl1pPr algn="l">
              <a:defRPr sz="3600" b="0" i="0" cap="all" baseline="0">
                <a:solidFill>
                  <a:schemeClr val="bg1"/>
                </a:solidFill>
                <a:latin typeface="Sagona ExtraLight" panose="02020303050505020204" pitchFamily="18" charset="0"/>
              </a:defRPr>
            </a:lvl1pPr>
          </a:lstStyle>
          <a:p>
            <a:r>
              <a:rPr lang="en-US"/>
              <a:t>Click to edit Master title style</a:t>
            </a:r>
          </a:p>
        </p:txBody>
      </p:sp>
      <p:pic>
        <p:nvPicPr>
          <p:cNvPr id="2" name="Picture 1">
            <a:extLst>
              <a:ext uri="{FF2B5EF4-FFF2-40B4-BE49-F238E27FC236}">
                <a16:creationId xmlns:a16="http://schemas.microsoft.com/office/drawing/2014/main" id="{B0360E09-34B5-1146-5D37-9D82C9CECBB2}"/>
              </a:ext>
            </a:extLst>
          </p:cNvPr>
          <p:cNvPicPr>
            <a:picLocks noChangeAspect="1"/>
          </p:cNvPicPr>
          <p:nvPr userDrawn="1"/>
        </p:nvPicPr>
        <p:blipFill>
          <a:blip r:embed="rId5"/>
          <a:stretch>
            <a:fillRect/>
          </a:stretch>
        </p:blipFill>
        <p:spPr>
          <a:xfrm>
            <a:off x="11122128" y="-3365"/>
            <a:ext cx="1069871" cy="423780"/>
          </a:xfrm>
          <a:prstGeom prst="rect">
            <a:avLst/>
          </a:prstGeom>
        </p:spPr>
      </p:pic>
    </p:spTree>
    <p:extLst>
      <p:ext uri="{BB962C8B-B14F-4D97-AF65-F5344CB8AC3E}">
        <p14:creationId xmlns:p14="http://schemas.microsoft.com/office/powerpoint/2010/main" val="154190576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Image and Content_1">
    <p:spTree>
      <p:nvGrpSpPr>
        <p:cNvPr id="1" name=""/>
        <p:cNvGrpSpPr/>
        <p:nvPr/>
      </p:nvGrpSpPr>
      <p:grpSpPr>
        <a:xfrm>
          <a:off x="0" y="0"/>
          <a:ext cx="0" cy="0"/>
          <a:chOff x="0" y="0"/>
          <a:chExt cx="0" cy="0"/>
        </a:xfrm>
      </p:grpSpPr>
      <p:graphicFrame>
        <p:nvGraphicFramePr>
          <p:cNvPr id="8" name="Object 7" hidden="1">
            <a:extLst>
              <a:ext uri="{FF2B5EF4-FFF2-40B4-BE49-F238E27FC236}">
                <a16:creationId xmlns:a16="http://schemas.microsoft.com/office/drawing/2014/main" id="{4B837044-9AF6-4697-A036-6A211E641B93}"/>
              </a:ext>
            </a:extLst>
          </p:cNvPr>
          <p:cNvGraphicFramePr>
            <a:graphicFrameLocks noChangeAspect="1"/>
          </p:cNvGraphicFramePr>
          <p:nvPr userDrawn="1">
            <p:custDataLst>
              <p:tags r:id="rId1"/>
            </p:custDataLst>
            <p:extLst>
              <p:ext uri="{D42A27DB-BD31-4B8C-83A1-F6EECF244321}">
                <p14:modId xmlns:p14="http://schemas.microsoft.com/office/powerpoint/2010/main" val="4256097053"/>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8" name="Object 7" hidden="1">
                        <a:extLst>
                          <a:ext uri="{FF2B5EF4-FFF2-40B4-BE49-F238E27FC236}">
                            <a16:creationId xmlns:a16="http://schemas.microsoft.com/office/drawing/2014/main" id="{4B837044-9AF6-4697-A036-6A211E641B93}"/>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6FA8DFD5-1F7C-47F2-8466-58060BBE6D8A}"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DRAFT // PRELIMINARY // DELIBERATIVE</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6993359" y="1"/>
            <a:ext cx="5198641" cy="6858002"/>
          </a:xfrm>
          <a:prstGeom prst="rect">
            <a:avLst/>
          </a:prstGeom>
          <a:solidFill>
            <a:schemeClr val="accent4">
              <a:lumMod val="50000"/>
            </a:schemeClr>
          </a:solidFill>
        </p:spPr>
        <p:txBody>
          <a:bodyPr/>
          <a:lstStyle/>
          <a:p>
            <a:r>
              <a:rPr lang="en-US"/>
              <a:t>Click icon to add picture</a:t>
            </a:r>
            <a:endParaRPr lang="id-ID"/>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48661" y="339645"/>
            <a:ext cx="4890577" cy="1002552"/>
          </a:xfrm>
        </p:spPr>
        <p:txBody>
          <a:bodyPr vert="horz"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45581" y="1507066"/>
            <a:ext cx="4890578"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2B907ACF-A34F-FE4A-8511-B7FE12F69496}"/>
              </a:ext>
            </a:extLst>
          </p:cNvPr>
          <p:cNvCxnSpPr>
            <a:cxnSpLocks/>
          </p:cNvCxnSpPr>
          <p:nvPr userDrawn="1"/>
        </p:nvCxnSpPr>
        <p:spPr>
          <a:xfrm>
            <a:off x="1134319"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E735D0AE-4E72-4763-97E0-BDA2B9168EF1}"/>
              </a:ext>
            </a:extLst>
          </p:cNvPr>
          <p:cNvPicPr>
            <a:picLocks noChangeAspect="1"/>
          </p:cNvPicPr>
          <p:nvPr userDrawn="1"/>
        </p:nvPicPr>
        <p:blipFill>
          <a:blip r:embed="rId5"/>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12681053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_3">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FD3EDB98-063D-4B9B-97D3-A36377559EE4}"/>
              </a:ext>
            </a:extLst>
          </p:cNvPr>
          <p:cNvGraphicFramePr>
            <a:graphicFrameLocks noChangeAspect="1"/>
          </p:cNvGraphicFramePr>
          <p:nvPr userDrawn="1">
            <p:custDataLst>
              <p:tags r:id="rId1"/>
            </p:custDataLst>
            <p:extLst>
              <p:ext uri="{D42A27DB-BD31-4B8C-83A1-F6EECF244321}">
                <p14:modId xmlns:p14="http://schemas.microsoft.com/office/powerpoint/2010/main" val="49968116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6" name="Object 5" hidden="1">
                        <a:extLst>
                          <a:ext uri="{FF2B5EF4-FFF2-40B4-BE49-F238E27FC236}">
                            <a16:creationId xmlns:a16="http://schemas.microsoft.com/office/drawing/2014/main" id="{FD3EDB98-063D-4B9B-97D3-A36377559EE4}"/>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0BA9A9AB-AD75-4A40-BA84-AE6732D01E16}"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DRAFT // PRELIMINARY // DELIBERATIVE</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vert="horz" lIns="0" rIns="0" anchor="b">
            <a:noAutofit/>
          </a:bodyPr>
          <a:lstStyle>
            <a:lvl1pPr algn="l">
              <a:defRPr sz="36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1369070"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A43B4E00-88C4-4299-98A0-265FC69F1830}"/>
              </a:ext>
            </a:extLst>
          </p:cNvPr>
          <p:cNvPicPr>
            <a:picLocks noChangeAspect="1"/>
          </p:cNvPicPr>
          <p:nvPr userDrawn="1"/>
        </p:nvPicPr>
        <p:blipFill>
          <a:blip r:embed="rId5"/>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38835580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Title and Content_3">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FD3EDB98-063D-4B9B-97D3-A36377559EE4}"/>
              </a:ext>
            </a:extLst>
          </p:cNvPr>
          <p:cNvGraphicFramePr>
            <a:graphicFrameLocks noChangeAspect="1"/>
          </p:cNvGraphicFramePr>
          <p:nvPr userDrawn="1">
            <p:custDataLst>
              <p:tags r:id="rId1"/>
            </p:custDataLst>
            <p:extLst>
              <p:ext uri="{D42A27DB-BD31-4B8C-83A1-F6EECF244321}">
                <p14:modId xmlns:p14="http://schemas.microsoft.com/office/powerpoint/2010/main" val="49968116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6" name="Object 5" hidden="1">
                        <a:extLst>
                          <a:ext uri="{FF2B5EF4-FFF2-40B4-BE49-F238E27FC236}">
                            <a16:creationId xmlns:a16="http://schemas.microsoft.com/office/drawing/2014/main" id="{FD3EDB98-063D-4B9B-97D3-A36377559EE4}"/>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DRAFT // PRELIMINARY // DELIBERATIVE</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vert="horz" lIns="0" rIns="0" anchor="b">
            <a:noAutofit/>
          </a:bodyPr>
          <a:lstStyle>
            <a:lvl1pPr algn="l">
              <a:defRPr sz="3600" b="0" i="0" cap="all" baseline="0">
                <a:solidFill>
                  <a:schemeClr val="accent4">
                    <a:lumMod val="75000"/>
                  </a:schemeClr>
                </a:solidFill>
                <a:latin typeface="Sagona ExtraLight" panose="02020303050505020204" pitchFamily="18" charset="0"/>
              </a:defRPr>
            </a:lvl1pPr>
          </a:lstStyle>
          <a:p>
            <a:r>
              <a:rPr lang="en-US"/>
              <a:t>TITLE goes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A43B4E00-88C4-4299-98A0-265FC69F1830}"/>
              </a:ext>
            </a:extLst>
          </p:cNvPr>
          <p:cNvPicPr>
            <a:picLocks noChangeAspect="1"/>
          </p:cNvPicPr>
          <p:nvPr userDrawn="1"/>
        </p:nvPicPr>
        <p:blipFill>
          <a:blip r:embed="rId5"/>
          <a:stretch>
            <a:fillRect/>
          </a:stretch>
        </p:blipFill>
        <p:spPr>
          <a:xfrm>
            <a:off x="11122128" y="-3365"/>
            <a:ext cx="1069871" cy="423780"/>
          </a:xfrm>
          <a:prstGeom prst="rect">
            <a:avLst/>
          </a:prstGeom>
        </p:spPr>
      </p:pic>
    </p:spTree>
    <p:extLst>
      <p:ext uri="{BB962C8B-B14F-4D97-AF65-F5344CB8AC3E}">
        <p14:creationId xmlns:p14="http://schemas.microsoft.com/office/powerpoint/2010/main" val="195545662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Title and Content_2">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FD443615-7185-4402-825A-BEB8CCF5A331}"/>
              </a:ext>
            </a:extLst>
          </p:cNvPr>
          <p:cNvGraphicFramePr>
            <a:graphicFrameLocks noChangeAspect="1"/>
          </p:cNvGraphicFramePr>
          <p:nvPr userDrawn="1">
            <p:custDataLst>
              <p:tags r:id="rId1"/>
            </p:custDataLst>
            <p:extLst>
              <p:ext uri="{D42A27DB-BD31-4B8C-83A1-F6EECF244321}">
                <p14:modId xmlns:p14="http://schemas.microsoft.com/office/powerpoint/2010/main" val="2756757204"/>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6" name="Object 5" hidden="1">
                        <a:extLst>
                          <a:ext uri="{FF2B5EF4-FFF2-40B4-BE49-F238E27FC236}">
                            <a16:creationId xmlns:a16="http://schemas.microsoft.com/office/drawing/2014/main" id="{FD443615-7185-4402-825A-BEB8CCF5A331}"/>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3A058E28-C961-415F-A6A4-7E3C14F9FEEF}"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DRAFT // PRELIMINARY // DELIBERATIVE</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0115219" cy="1002552"/>
          </a:xfrm>
        </p:spPr>
        <p:txBody>
          <a:bodyPr vert="horz" lIns="0" rIns="0" anchor="b">
            <a:noAutofit/>
          </a:bodyPr>
          <a:lstStyle>
            <a:lvl1pPr algn="l">
              <a:defRPr sz="36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0115221"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2A21F7CE-A4E6-574A-B490-8FC432772886}"/>
              </a:ext>
            </a:extLst>
          </p:cNvPr>
          <p:cNvCxnSpPr>
            <a:cxnSpLocks/>
          </p:cNvCxnSpPr>
          <p:nvPr userDrawn="1"/>
        </p:nvCxnSpPr>
        <p:spPr>
          <a:xfrm>
            <a:off x="10657088"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CFF0995A-6974-489C-9BC6-9173773E4FA3}"/>
              </a:ext>
            </a:extLst>
          </p:cNvPr>
          <p:cNvPicPr>
            <a:picLocks noChangeAspect="1"/>
          </p:cNvPicPr>
          <p:nvPr userDrawn="1"/>
        </p:nvPicPr>
        <p:blipFill>
          <a:blip r:embed="rId5"/>
          <a:stretch>
            <a:fillRect/>
          </a:stretch>
        </p:blipFill>
        <p:spPr>
          <a:xfrm>
            <a:off x="10725150" y="7144"/>
            <a:ext cx="1466850" cy="581025"/>
          </a:xfrm>
          <a:prstGeom prst="rect">
            <a:avLst/>
          </a:prstGeom>
        </p:spPr>
      </p:pic>
    </p:spTree>
    <p:extLst>
      <p:ext uri="{BB962C8B-B14F-4D97-AF65-F5344CB8AC3E}">
        <p14:creationId xmlns:p14="http://schemas.microsoft.com/office/powerpoint/2010/main" val="41521350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Image and Content_2">
    <p:spTree>
      <p:nvGrpSpPr>
        <p:cNvPr id="1" name=""/>
        <p:cNvGrpSpPr/>
        <p:nvPr/>
      </p:nvGrpSpPr>
      <p:grpSpPr>
        <a:xfrm>
          <a:off x="0" y="0"/>
          <a:ext cx="0" cy="0"/>
          <a:chOff x="0" y="0"/>
          <a:chExt cx="0" cy="0"/>
        </a:xfrm>
      </p:grpSpPr>
      <p:graphicFrame>
        <p:nvGraphicFramePr>
          <p:cNvPr id="8" name="Object 7" hidden="1">
            <a:extLst>
              <a:ext uri="{FF2B5EF4-FFF2-40B4-BE49-F238E27FC236}">
                <a16:creationId xmlns:a16="http://schemas.microsoft.com/office/drawing/2014/main" id="{7983AC4A-0111-4B45-9556-93F228E17DDB}"/>
              </a:ext>
            </a:extLst>
          </p:cNvPr>
          <p:cNvGraphicFramePr>
            <a:graphicFrameLocks noChangeAspect="1"/>
          </p:cNvGraphicFramePr>
          <p:nvPr userDrawn="1">
            <p:custDataLst>
              <p:tags r:id="rId1"/>
            </p:custDataLst>
            <p:extLst>
              <p:ext uri="{D42A27DB-BD31-4B8C-83A1-F6EECF244321}">
                <p14:modId xmlns:p14="http://schemas.microsoft.com/office/powerpoint/2010/main" val="406809310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8" name="Object 7" hidden="1">
                        <a:extLst>
                          <a:ext uri="{FF2B5EF4-FFF2-40B4-BE49-F238E27FC236}">
                            <a16:creationId xmlns:a16="http://schemas.microsoft.com/office/drawing/2014/main" id="{7983AC4A-0111-4B45-9556-93F228E17DDB}"/>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A71DC21E-2B96-4A86-9CC2-4BFD8F5DEBB2}"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DRAFT // PRELIMINARY // DELIBERATIVE</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0" y="1"/>
            <a:ext cx="5198641" cy="6858002"/>
          </a:xfrm>
          <a:prstGeom prst="rect">
            <a:avLst/>
          </a:prstGeom>
          <a:solidFill>
            <a:schemeClr val="accent4">
              <a:lumMod val="50000"/>
            </a:schemeClr>
          </a:solidFill>
        </p:spPr>
        <p:txBody>
          <a:bodyPr/>
          <a:lstStyle/>
          <a:p>
            <a:r>
              <a:rPr lang="en-US"/>
              <a:t>Click icon to add picture</a:t>
            </a:r>
            <a:endParaRPr lang="id-ID"/>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5711877" y="339645"/>
            <a:ext cx="4890577" cy="1002552"/>
          </a:xfrm>
        </p:spPr>
        <p:txBody>
          <a:bodyPr vert="horz"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5708797" y="1507066"/>
            <a:ext cx="4890578"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a:extLst>
              <a:ext uri="{FF2B5EF4-FFF2-40B4-BE49-F238E27FC236}">
                <a16:creationId xmlns:a16="http://schemas.microsoft.com/office/drawing/2014/main" id="{834037ED-B73E-2946-8FAC-2803EA71C585}"/>
              </a:ext>
            </a:extLst>
          </p:cNvPr>
          <p:cNvCxnSpPr>
            <a:cxnSpLocks/>
          </p:cNvCxnSpPr>
          <p:nvPr userDrawn="1"/>
        </p:nvCxnSpPr>
        <p:spPr>
          <a:xfrm>
            <a:off x="10661986"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76BD17C4-CAE4-4401-AAB0-D37C6FFE2928}"/>
              </a:ext>
            </a:extLst>
          </p:cNvPr>
          <p:cNvPicPr>
            <a:picLocks noChangeAspect="1"/>
          </p:cNvPicPr>
          <p:nvPr userDrawn="1"/>
        </p:nvPicPr>
        <p:blipFill>
          <a:blip r:embed="rId5"/>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23884538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Divider Slide_4">
    <p:bg>
      <p:bgPr>
        <a:solidFill>
          <a:schemeClr val="bg1"/>
        </a:solidFill>
        <a:effectLst/>
      </p:bgPr>
    </p:bg>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A06B8807-3DFC-4696-8AB5-9C389BE46805}"/>
              </a:ext>
            </a:extLst>
          </p:cNvPr>
          <p:cNvGraphicFramePr>
            <a:graphicFrameLocks noChangeAspect="1"/>
          </p:cNvGraphicFramePr>
          <p:nvPr userDrawn="1">
            <p:custDataLst>
              <p:tags r:id="rId1"/>
            </p:custDataLst>
            <p:extLst>
              <p:ext uri="{D42A27DB-BD31-4B8C-83A1-F6EECF244321}">
                <p14:modId xmlns:p14="http://schemas.microsoft.com/office/powerpoint/2010/main" val="2501898542"/>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3" name="Object 2" hidden="1">
                        <a:extLst>
                          <a:ext uri="{FF2B5EF4-FFF2-40B4-BE49-F238E27FC236}">
                            <a16:creationId xmlns:a16="http://schemas.microsoft.com/office/drawing/2014/main" id="{A06B8807-3DFC-4696-8AB5-9C389BE46805}"/>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accent4">
                    <a:lumMod val="75000"/>
                  </a:schemeClr>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vert="horz" lIns="0" rIns="0" anchor="b">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8" name="Straight Connector 7">
            <a:extLst>
              <a:ext uri="{FF2B5EF4-FFF2-40B4-BE49-F238E27FC236}">
                <a16:creationId xmlns:a16="http://schemas.microsoft.com/office/drawing/2014/main" id="{6C4B436F-A511-A141-900B-BA20A19A1BCE}"/>
              </a:ext>
            </a:extLst>
          </p:cNvPr>
          <p:cNvCxnSpPr>
            <a:cxnSpLocks/>
          </p:cNvCxnSpPr>
          <p:nvPr userDrawn="1"/>
        </p:nvCxnSpPr>
        <p:spPr>
          <a:xfrm>
            <a:off x="1124487" y="0"/>
            <a:ext cx="0" cy="6858000"/>
          </a:xfrm>
          <a:prstGeom prst="line">
            <a:avLst/>
          </a:prstGeom>
          <a:ln w="12700">
            <a:solidFill>
              <a:schemeClr val="accent3">
                <a:lumMod val="75000"/>
              </a:schemeClr>
            </a:solidFill>
          </a:ln>
        </p:spPr>
        <p:style>
          <a:lnRef idx="1">
            <a:schemeClr val="accent1"/>
          </a:lnRef>
          <a:fillRef idx="0">
            <a:schemeClr val="accent1"/>
          </a:fillRef>
          <a:effectRef idx="0">
            <a:schemeClr val="accent1"/>
          </a:effectRef>
          <a:fontRef idx="minor">
            <a:schemeClr val="tx1"/>
          </a:fontRef>
        </p:style>
      </p:cxnSp>
      <p:pic>
        <p:nvPicPr>
          <p:cNvPr id="2" name="Picture 1">
            <a:extLst>
              <a:ext uri="{FF2B5EF4-FFF2-40B4-BE49-F238E27FC236}">
                <a16:creationId xmlns:a16="http://schemas.microsoft.com/office/drawing/2014/main" id="{48D21AA6-BF9E-BB1F-1142-36B485F419E5}"/>
              </a:ext>
            </a:extLst>
          </p:cNvPr>
          <p:cNvPicPr>
            <a:picLocks noChangeAspect="1"/>
          </p:cNvPicPr>
          <p:nvPr userDrawn="1"/>
        </p:nvPicPr>
        <p:blipFill>
          <a:blip r:embed="rId5"/>
          <a:stretch>
            <a:fillRect/>
          </a:stretch>
        </p:blipFill>
        <p:spPr>
          <a:xfrm>
            <a:off x="11122128" y="-3365"/>
            <a:ext cx="1069871" cy="423780"/>
          </a:xfrm>
          <a:prstGeom prst="rect">
            <a:avLst/>
          </a:prstGeom>
        </p:spPr>
      </p:pic>
    </p:spTree>
    <p:extLst>
      <p:ext uri="{BB962C8B-B14F-4D97-AF65-F5344CB8AC3E}">
        <p14:creationId xmlns:p14="http://schemas.microsoft.com/office/powerpoint/2010/main" val="396135788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1">
            <a:extLst>
              <a:ext uri="{FF2B5EF4-FFF2-40B4-BE49-F238E27FC236}">
                <a16:creationId xmlns:a16="http://schemas.microsoft.com/office/drawing/2014/main" id="{AD76FCA1-B5DA-47AA-840C-2AB1FB4943F2}"/>
              </a:ext>
            </a:extLst>
          </p:cNvPr>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a:extLst>
              <a:ext uri="{FF2B5EF4-FFF2-40B4-BE49-F238E27FC236}">
                <a16:creationId xmlns:a16="http://schemas.microsoft.com/office/drawing/2014/main" id="{E6B8AB68-2D53-46AF-B705-E3C0AFDB720B}"/>
              </a:ext>
            </a:extLst>
          </p:cNvPr>
          <p:cNvSpPr/>
          <p:nvPr userDrawn="1"/>
        </p:nvSpPr>
        <p:spPr>
          <a:xfrm>
            <a:off x="0" y="1014413"/>
            <a:ext cx="5386388" cy="3349625"/>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cxnSp>
        <p:nvCxnSpPr>
          <p:cNvPr id="6" name="Straight Connector 5">
            <a:extLst>
              <a:ext uri="{FF2B5EF4-FFF2-40B4-BE49-F238E27FC236}">
                <a16:creationId xmlns:a16="http://schemas.microsoft.com/office/drawing/2014/main" id="{826BA42A-D3F8-42AD-8961-02D4C3589492}"/>
              </a:ext>
            </a:extLst>
          </p:cNvPr>
          <p:cNvCxnSpPr/>
          <p:nvPr userDrawn="1"/>
        </p:nvCxnSpPr>
        <p:spPr>
          <a:xfrm>
            <a:off x="360363" y="3411538"/>
            <a:ext cx="3014662" cy="0"/>
          </a:xfrm>
          <a:prstGeom prst="line">
            <a:avLst/>
          </a:prstGeom>
          <a:ln w="12700">
            <a:solidFill>
              <a:schemeClr val="bg1"/>
            </a:solidFill>
          </a:ln>
        </p:spPr>
        <p:style>
          <a:lnRef idx="1">
            <a:schemeClr val="dk1"/>
          </a:lnRef>
          <a:fillRef idx="0">
            <a:schemeClr val="dk1"/>
          </a:fillRef>
          <a:effectRef idx="0">
            <a:schemeClr val="dk1"/>
          </a:effectRef>
          <a:fontRef idx="minor">
            <a:schemeClr val="tx1"/>
          </a:fontRef>
        </p:style>
      </p:cxnSp>
      <p:pic>
        <p:nvPicPr>
          <p:cNvPr id="7" name="Picture 4">
            <a:extLst>
              <a:ext uri="{FF2B5EF4-FFF2-40B4-BE49-F238E27FC236}">
                <a16:creationId xmlns:a16="http://schemas.microsoft.com/office/drawing/2014/main" id="{27FD2ECB-0937-498E-8A41-B603A7EB2FC9}"/>
              </a:ext>
            </a:extLst>
          </p:cNvPr>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504825" y="1290638"/>
            <a:ext cx="1954213" cy="6937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Title 1"/>
          <p:cNvSpPr>
            <a:spLocks noGrp="1"/>
          </p:cNvSpPr>
          <p:nvPr>
            <p:ph type="ctrTitle"/>
          </p:nvPr>
        </p:nvSpPr>
        <p:spPr>
          <a:xfrm>
            <a:off x="359958" y="2374051"/>
            <a:ext cx="4823253" cy="854719"/>
          </a:xfrm>
          <a:prstGeom prst="rect">
            <a:avLst/>
          </a:prstGeom>
        </p:spPr>
        <p:txBody>
          <a:bodyPr anchor="b">
            <a:normAutofit/>
          </a:bodyPr>
          <a:lstStyle>
            <a:lvl1pPr algn="l">
              <a:defRPr sz="3000" b="1">
                <a:solidFill>
                  <a:schemeClr val="bg1"/>
                </a:solidFill>
              </a:defRPr>
            </a:lvl1pPr>
          </a:lstStyle>
          <a:p>
            <a:r>
              <a:rPr lang="en-US"/>
              <a:t>Click to edit Master title style</a:t>
            </a:r>
          </a:p>
        </p:txBody>
      </p:sp>
      <p:sp>
        <p:nvSpPr>
          <p:cNvPr id="11" name="Subtitle 2"/>
          <p:cNvSpPr>
            <a:spLocks noGrp="1"/>
          </p:cNvSpPr>
          <p:nvPr>
            <p:ph type="subTitle" idx="1"/>
          </p:nvPr>
        </p:nvSpPr>
        <p:spPr>
          <a:xfrm>
            <a:off x="359957" y="3550046"/>
            <a:ext cx="4823253" cy="420129"/>
          </a:xfrm>
          <a:prstGeom prst="rect">
            <a:avLst/>
          </a:prstGeom>
        </p:spPr>
        <p:txBody>
          <a:bodyPr anchor="b">
            <a:normAutofit/>
          </a:bodyPr>
          <a:lstStyle>
            <a:lvl1pPr marL="0" indent="0" algn="l">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33466471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589213" y="2514600"/>
            <a:ext cx="8915399" cy="2262781"/>
          </a:xfrm>
        </p:spPr>
        <p:txBody>
          <a:bodyPr anchor="b">
            <a:normAutofit/>
          </a:bodyPr>
          <a:lstStyle>
            <a:lvl1pPr>
              <a:defRPr sz="5400"/>
            </a:lvl1pPr>
          </a:lstStyle>
          <a:p>
            <a:r>
              <a:rPr lang="en-US"/>
              <a:t>Click to edit Master title style</a:t>
            </a:r>
          </a:p>
        </p:txBody>
      </p:sp>
      <p:sp>
        <p:nvSpPr>
          <p:cNvPr id="3" name="Subtitle 2"/>
          <p:cNvSpPr>
            <a:spLocks noGrp="1"/>
          </p:cNvSpPr>
          <p:nvPr>
            <p:ph type="subTitle" idx="1"/>
          </p:nvPr>
        </p:nvSpPr>
        <p:spPr>
          <a:xfrm>
            <a:off x="2589213" y="4777379"/>
            <a:ext cx="8915399" cy="1126283"/>
          </a:xfrm>
        </p:spPr>
        <p:txBody>
          <a:bodyPr anchor="t"/>
          <a:lstStyle>
            <a:lvl1pPr marL="0" indent="0" algn="l">
              <a:buNone/>
              <a:defRPr>
                <a:solidFill>
                  <a:schemeClr val="tx1">
                    <a:lumMod val="65000"/>
                    <a:lumOff val="3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7" name="Freeform 6"/>
          <p:cNvSpPr/>
          <p:nvPr/>
        </p:nvSpPr>
        <p:spPr bwMode="auto">
          <a:xfrm>
            <a:off x="0" y="4323810"/>
            <a:ext cx="1744652" cy="778589"/>
          </a:xfrm>
          <a:custGeom>
            <a:avLst/>
            <a:gdLst/>
            <a:ahLst/>
            <a:cxnLst/>
            <a:rect l="0" t="0" r="r" b="b"/>
            <a:pathLst>
              <a:path w="372" h="166">
                <a:moveTo>
                  <a:pt x="287" y="166"/>
                </a:moveTo>
                <a:cubicBezTo>
                  <a:pt x="290" y="166"/>
                  <a:pt x="292" y="165"/>
                  <a:pt x="293" y="164"/>
                </a:cubicBezTo>
                <a:cubicBezTo>
                  <a:pt x="293" y="163"/>
                  <a:pt x="294" y="163"/>
                  <a:pt x="294" y="163"/>
                </a:cubicBezTo>
                <a:cubicBezTo>
                  <a:pt x="370" y="87"/>
                  <a:pt x="370" y="87"/>
                  <a:pt x="370" y="87"/>
                </a:cubicBezTo>
                <a:cubicBezTo>
                  <a:pt x="372" y="85"/>
                  <a:pt x="372" y="81"/>
                  <a:pt x="370" y="78"/>
                </a:cubicBezTo>
                <a:cubicBezTo>
                  <a:pt x="294" y="3"/>
                  <a:pt x="294" y="3"/>
                  <a:pt x="294" y="3"/>
                </a:cubicBezTo>
                <a:cubicBezTo>
                  <a:pt x="294" y="2"/>
                  <a:pt x="293" y="2"/>
                  <a:pt x="293" y="2"/>
                </a:cubicBezTo>
                <a:cubicBezTo>
                  <a:pt x="292" y="1"/>
                  <a:pt x="290" y="0"/>
                  <a:pt x="287" y="0"/>
                </a:cubicBezTo>
                <a:cubicBezTo>
                  <a:pt x="0" y="0"/>
                  <a:pt x="0" y="0"/>
                  <a:pt x="0" y="0"/>
                </a:cubicBezTo>
                <a:cubicBezTo>
                  <a:pt x="0" y="166"/>
                  <a:pt x="0" y="166"/>
                  <a:pt x="0" y="166"/>
                </a:cubicBezTo>
                <a:lnTo>
                  <a:pt x="287" y="166"/>
                </a:lnTo>
                <a:close/>
              </a:path>
            </a:pathLst>
          </a:custGeom>
          <a:solidFill>
            <a:schemeClr val="accent1"/>
          </a:solidFill>
          <a:ln>
            <a:noFill/>
          </a:ln>
        </p:spPr>
      </p:sp>
      <p:sp>
        <p:nvSpPr>
          <p:cNvPr id="6" name="Slide Number Placeholder 5"/>
          <p:cNvSpPr>
            <a:spLocks noGrp="1"/>
          </p:cNvSpPr>
          <p:nvPr>
            <p:ph type="sldNum" sz="quarter" idx="12"/>
          </p:nvPr>
        </p:nvSpPr>
        <p:spPr>
          <a:xfrm>
            <a:off x="531812" y="4529540"/>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1537574815"/>
      </p:ext>
    </p:extLst>
  </p:cSld>
  <p:clrMapOvr>
    <a:masterClrMapping/>
  </p:clrMapOvr>
  <p:hf hdr="0" dt="0"/>
</p:sldLayout>
</file>

<file path=ppt/slideLayouts/slideLayout2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2592925" y="624110"/>
            <a:ext cx="8911687" cy="1280890"/>
          </a:xfrm>
        </p:spPr>
        <p:txBody>
          <a:bodyPr/>
          <a:lstStyle/>
          <a:p>
            <a:r>
              <a:rPr lang="en-US"/>
              <a:t>Click to edit Master title style</a:t>
            </a:r>
          </a:p>
        </p:txBody>
      </p:sp>
      <p:sp>
        <p:nvSpPr>
          <p:cNvPr id="3" name="Content Placeholder 2"/>
          <p:cNvSpPr>
            <a:spLocks noGrp="1"/>
          </p:cNvSpPr>
          <p:nvPr>
            <p:ph idx="1"/>
          </p:nvPr>
        </p:nvSpPr>
        <p:spPr>
          <a:xfrm>
            <a:off x="2589212" y="2133600"/>
            <a:ext cx="8915400" cy="377762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3602235841"/>
      </p:ext>
    </p:extLst>
  </p:cSld>
  <p:clrMapOvr>
    <a:masterClrMapping/>
  </p:clrMapOvr>
  <p:hf hdr="0" dt="0"/>
</p:sldLayout>
</file>

<file path=ppt/slideLayouts/slideLayout2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589212" y="2058750"/>
            <a:ext cx="8915399" cy="1468800"/>
          </a:xfrm>
        </p:spPr>
        <p:txBody>
          <a:bodyPr anchor="b"/>
          <a:lstStyle>
            <a:lvl1pPr algn="l">
              <a:defRPr sz="4000" b="0" cap="none"/>
            </a:lvl1pPr>
          </a:lstStyle>
          <a:p>
            <a:r>
              <a:rPr lang="en-US"/>
              <a:t>Click to edit Master title style</a:t>
            </a:r>
          </a:p>
        </p:txBody>
      </p:sp>
      <p:sp>
        <p:nvSpPr>
          <p:cNvPr id="3" name="Text Placeholder 2"/>
          <p:cNvSpPr>
            <a:spLocks noGrp="1"/>
          </p:cNvSpPr>
          <p:nvPr>
            <p:ph type="body" idx="1"/>
          </p:nvPr>
        </p:nvSpPr>
        <p:spPr>
          <a:xfrm>
            <a:off x="2589212" y="3530129"/>
            <a:ext cx="8915399" cy="860400"/>
          </a:xfrm>
        </p:spPr>
        <p:txBody>
          <a:bodyPr anchor="t"/>
          <a:lstStyle>
            <a:lvl1pPr marL="0" indent="0" algn="l">
              <a:buNone/>
              <a:defRPr sz="20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4236077407"/>
      </p:ext>
    </p:extLst>
  </p:cSld>
  <p:clrMapOvr>
    <a:masterClrMapping/>
  </p:clrMapOvr>
  <p:hf hdr="0" dt="0"/>
</p:sldLayout>
</file>

<file path=ppt/slideLayouts/slideLayout2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2589212" y="2133600"/>
            <a:ext cx="4313864" cy="3777622"/>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7190747" y="2126222"/>
            <a:ext cx="4313864" cy="3777622"/>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12"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3" name="Slide Number Placeholder 5"/>
          <p:cNvSpPr>
            <a:spLocks noGrp="1"/>
          </p:cNvSpPr>
          <p:nvPr>
            <p:ph type="sldNum" sz="quarter" idx="12"/>
          </p:nvPr>
        </p:nvSpPr>
        <p:spPr>
          <a:xfrm>
            <a:off x="531812" y="787782"/>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2092709171"/>
      </p:ext>
    </p:extLst>
  </p:cSld>
  <p:clrMapOvr>
    <a:masterClrMapping/>
  </p:clrMapOvr>
  <p:hf hdr="0" dt="0"/>
</p:sldLayout>
</file>

<file path=ppt/slideLayouts/slideLayout2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p>
        </p:txBody>
      </p:sp>
      <p:sp>
        <p:nvSpPr>
          <p:cNvPr id="3" name="Text Placeholder 2"/>
          <p:cNvSpPr>
            <a:spLocks noGrp="1"/>
          </p:cNvSpPr>
          <p:nvPr>
            <p:ph type="body" idx="1"/>
          </p:nvPr>
        </p:nvSpPr>
        <p:spPr>
          <a:xfrm>
            <a:off x="2939373" y="1972703"/>
            <a:ext cx="399273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2589212" y="2548966"/>
            <a:ext cx="4342893" cy="335406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7506629" y="1969475"/>
            <a:ext cx="3999001"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7166957" y="2545738"/>
            <a:ext cx="4338674" cy="335406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030999A7-DA6A-4B02-BC7F-7C870CC501E0}" type="datetime1">
              <a:rPr lang="en-US" smtClean="0"/>
              <a:t>10/19/2023</a:t>
            </a:fld>
            <a:endParaRPr lang="en-US"/>
          </a:p>
        </p:txBody>
      </p:sp>
      <p:sp>
        <p:nvSpPr>
          <p:cNvPr id="8" name="Footer Placeholder 7"/>
          <p:cNvSpPr>
            <a:spLocks noGrp="1"/>
          </p:cNvSpPr>
          <p:nvPr>
            <p:ph type="ftr" sz="quarter" idx="11"/>
          </p:nvPr>
        </p:nvSpPr>
        <p:spPr/>
        <p:txBody>
          <a:bodyPr/>
          <a:lstStyle/>
          <a:p>
            <a:r>
              <a:rPr lang="en-US"/>
              <a:t>DELIBERATIVE // INTERNAL USE ONLY</a:t>
            </a:r>
          </a:p>
        </p:txBody>
      </p:sp>
      <p:sp>
        <p:nvSpPr>
          <p:cNvPr id="12"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3" name="Slide Number Placeholder 5"/>
          <p:cNvSpPr>
            <a:spLocks noGrp="1"/>
          </p:cNvSpPr>
          <p:nvPr>
            <p:ph type="sldNum" sz="quarter" idx="12"/>
          </p:nvPr>
        </p:nvSpPr>
        <p:spPr>
          <a:xfrm>
            <a:off x="531812" y="787782"/>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1293792389"/>
      </p:ext>
    </p:extLst>
  </p:cSld>
  <p:clrMapOvr>
    <a:masterClrMapping/>
  </p:clrMapOvr>
  <p:hf hdr="0" dt="0"/>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30999A7-DA6A-4B02-BC7F-7C870CC501E0}" type="datetime1">
              <a:rPr lang="en-US" smtClean="0"/>
              <a:t>10/19/2023</a:t>
            </a:fld>
            <a:endParaRPr lang="en-US"/>
          </a:p>
        </p:txBody>
      </p:sp>
      <p:sp>
        <p:nvSpPr>
          <p:cNvPr id="4" name="Footer Placeholder 3"/>
          <p:cNvSpPr>
            <a:spLocks noGrp="1"/>
          </p:cNvSpPr>
          <p:nvPr>
            <p:ph type="ftr" sz="quarter" idx="11"/>
          </p:nvPr>
        </p:nvSpPr>
        <p:spPr/>
        <p:txBody>
          <a:bodyPr/>
          <a:lstStyle/>
          <a:p>
            <a:r>
              <a:rPr lang="en-US"/>
              <a:t>DELIBERATIVE // INTERNAL USE ONLY</a:t>
            </a:r>
          </a:p>
        </p:txBody>
      </p:sp>
      <p:sp>
        <p:nvSpPr>
          <p:cNvPr id="7"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5" name="Slide Number Placeholder 4"/>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487060417"/>
      </p:ext>
    </p:extLst>
  </p:cSld>
  <p:clrMapOvr>
    <a:masterClrMapping/>
  </p:clrMapOvr>
  <p:hf hdr="0" dt="0"/>
</p:sldLayout>
</file>

<file path=ppt/slideLayouts/slideLayout2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30999A7-DA6A-4B02-BC7F-7C870CC501E0}" type="datetime1">
              <a:rPr lang="en-US" smtClean="0"/>
              <a:t>10/19/2023</a:t>
            </a:fld>
            <a:endParaRPr lang="en-US"/>
          </a:p>
        </p:txBody>
      </p:sp>
      <p:sp>
        <p:nvSpPr>
          <p:cNvPr id="3" name="Footer Placeholder 2"/>
          <p:cNvSpPr>
            <a:spLocks noGrp="1"/>
          </p:cNvSpPr>
          <p:nvPr>
            <p:ph type="ftr" sz="quarter" idx="11"/>
          </p:nvPr>
        </p:nvSpPr>
        <p:spPr/>
        <p:txBody>
          <a:bodyPr/>
          <a:lstStyle/>
          <a:p>
            <a:r>
              <a:rPr lang="en-US"/>
              <a:t>DELIBERATIVE // INTERNAL USE ONLY</a:t>
            </a:r>
          </a:p>
        </p:txBody>
      </p:sp>
      <p:sp>
        <p:nvSpPr>
          <p:cNvPr id="6"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4" name="Slide Number Placeholder 3"/>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2955662052"/>
      </p:ext>
    </p:extLst>
  </p:cSld>
  <p:clrMapOvr>
    <a:masterClrMapping/>
  </p:clrMapOvr>
  <p:hf hdr="0" dt="0"/>
</p:sldLayout>
</file>

<file path=ppt/slideLayouts/slideLayout2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446088"/>
            <a:ext cx="3505199" cy="976312"/>
          </a:xfrm>
        </p:spPr>
        <p:txBody>
          <a:bodyPr anchor="b"/>
          <a:lstStyle>
            <a:lvl1pPr algn="l">
              <a:defRPr sz="2000" b="0"/>
            </a:lvl1pPr>
          </a:lstStyle>
          <a:p>
            <a:r>
              <a:rPr lang="en-US"/>
              <a:t>Click to edit Master title style</a:t>
            </a:r>
          </a:p>
        </p:txBody>
      </p:sp>
      <p:sp>
        <p:nvSpPr>
          <p:cNvPr id="3" name="Content Placeholder 2"/>
          <p:cNvSpPr>
            <a:spLocks noGrp="1"/>
          </p:cNvSpPr>
          <p:nvPr>
            <p:ph idx="1"/>
          </p:nvPr>
        </p:nvSpPr>
        <p:spPr>
          <a:xfrm>
            <a:off x="6323012" y="446088"/>
            <a:ext cx="5181600" cy="5414963"/>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2589212" y="1598613"/>
            <a:ext cx="3505199" cy="426243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1085188530"/>
      </p:ext>
    </p:extLst>
  </p:cSld>
  <p:clrMapOvr>
    <a:masterClrMapping/>
  </p:clrMapOvr>
  <p:hf hdr="0" dt="0"/>
</p:sldLayout>
</file>

<file path=ppt/slideLayouts/slideLayout2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3" y="4800600"/>
            <a:ext cx="8915400" cy="566738"/>
          </a:xfrm>
        </p:spPr>
        <p:txBody>
          <a:bodyPr anchor="b">
            <a:normAutofit/>
          </a:bodyPr>
          <a:lstStyle>
            <a:lvl1pPr algn="l">
              <a:defRPr sz="2400" b="0"/>
            </a:lvl1pPr>
          </a:lstStyle>
          <a:p>
            <a:r>
              <a:rPr lang="en-US"/>
              <a:t>Click to edit Master title style</a:t>
            </a:r>
          </a:p>
        </p:txBody>
      </p:sp>
      <p:sp>
        <p:nvSpPr>
          <p:cNvPr id="3" name="Picture Placeholder 2"/>
          <p:cNvSpPr>
            <a:spLocks noGrp="1" noChangeAspect="1"/>
          </p:cNvSpPr>
          <p:nvPr>
            <p:ph type="pic" idx="1"/>
          </p:nvPr>
        </p:nvSpPr>
        <p:spPr>
          <a:xfrm>
            <a:off x="2589212" y="634965"/>
            <a:ext cx="8915400" cy="3854970"/>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p>
        </p:txBody>
      </p:sp>
      <p:sp>
        <p:nvSpPr>
          <p:cNvPr id="4" name="Text Placeholder 3"/>
          <p:cNvSpPr>
            <a:spLocks noGrp="1"/>
          </p:cNvSpPr>
          <p:nvPr>
            <p:ph type="body" sz="half" idx="2"/>
          </p:nvPr>
        </p:nvSpPr>
        <p:spPr>
          <a:xfrm>
            <a:off x="2589213" y="5367338"/>
            <a:ext cx="8915400"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4164656818"/>
      </p:ext>
    </p:extLst>
  </p:cSld>
  <p:clrMapOvr>
    <a:masterClrMapping/>
  </p:clrMapOvr>
  <p:hf hdr="0" dt="0"/>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609600"/>
            <a:ext cx="8915399" cy="3117040"/>
          </a:xfrm>
        </p:spPr>
        <p:txBody>
          <a:bodyPr anchor="ctr">
            <a:normAutofit/>
          </a:bodyPr>
          <a:lstStyle>
            <a:lvl1pPr algn="l">
              <a:defRPr sz="4800" b="0" cap="none"/>
            </a:lvl1pPr>
          </a:lstStyle>
          <a:p>
            <a:r>
              <a:rPr lang="en-US"/>
              <a:t>Click to edit Master title style</a:t>
            </a:r>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655630554"/>
      </p:ext>
    </p:extLst>
  </p:cSld>
  <p:clrMapOvr>
    <a:masterClrMapping/>
  </p:clrMapOvr>
  <p:hf hdr="0" dt="0"/>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a:t>Click to edit Master title style</a:t>
            </a:r>
          </a:p>
        </p:txBody>
      </p:sp>
      <p:sp>
        <p:nvSpPr>
          <p:cNvPr id="13" name="Text Placeholder 9"/>
          <p:cNvSpPr>
            <a:spLocks noGrp="1"/>
          </p:cNvSpPr>
          <p:nvPr>
            <p:ph type="body" sz="quarter" idx="13"/>
          </p:nvPr>
        </p:nvSpPr>
        <p:spPr>
          <a:xfrm>
            <a:off x="3275012" y="3505200"/>
            <a:ext cx="753655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11"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62C6627B-E4D5-2947-8E88-B84039729B99}" type="slidenum">
              <a:rPr lang="en-US" smtClean="0"/>
              <a:t>‹#›</a:t>
            </a:fld>
            <a:endParaRPr lang="en-US"/>
          </a:p>
        </p:txBody>
      </p:sp>
      <p:sp>
        <p:nvSpPr>
          <p:cNvPr id="14" name="TextBox 13"/>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solidFill>
                <a:effectLst/>
                <a:latin typeface="Arial"/>
              </a:rPr>
              <a:t>“</a:t>
            </a:r>
          </a:p>
        </p:txBody>
      </p:sp>
      <p:sp>
        <p:nvSpPr>
          <p:cNvPr id="15" name="TextBox 14"/>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solidFill>
                <a:effectLst/>
                <a:latin typeface="Arial"/>
              </a:rPr>
              <a:t>”</a:t>
            </a:r>
          </a:p>
        </p:txBody>
      </p:sp>
    </p:spTree>
    <p:extLst>
      <p:ext uri="{BB962C8B-B14F-4D97-AF65-F5344CB8AC3E}">
        <p14:creationId xmlns:p14="http://schemas.microsoft.com/office/powerpoint/2010/main" val="1091776026"/>
      </p:ext>
    </p:extLst>
  </p:cSld>
  <p:clrMapOvr>
    <a:masterClrMapping/>
  </p:clrMapOvr>
  <p:hf hdr="0" dt="0"/>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2589213" y="2438400"/>
            <a:ext cx="8915400" cy="2724845"/>
          </a:xfrm>
        </p:spPr>
        <p:txBody>
          <a:bodyPr anchor="b">
            <a:normAutofit/>
          </a:bodyPr>
          <a:lstStyle>
            <a:lvl1pPr algn="l">
              <a:defRPr sz="4800" b="0"/>
            </a:lvl1pPr>
          </a:lstStyle>
          <a:p>
            <a:r>
              <a:rPr lang="en-US"/>
              <a:t>Click to edit Master title style</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a:t>Click to edit Master text styles</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3570274869"/>
      </p:ext>
    </p:extLst>
  </p:cSld>
  <p:clrMapOvr>
    <a:masterClrMapping/>
  </p:clrMapOvr>
  <p:hf hdr="0" dt="0"/>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a:t>Click to edit Master title style</a:t>
            </a:r>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a:t>Click to edit Master text styles</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11"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62C6627B-E4D5-2947-8E88-B84039729B99}" type="slidenum">
              <a:rPr lang="en-US" smtClean="0"/>
              <a:t>‹#›</a:t>
            </a:fld>
            <a:endParaRPr lang="en-US"/>
          </a:p>
        </p:txBody>
      </p:sp>
      <p:sp>
        <p:nvSpPr>
          <p:cNvPr id="17" name="TextBox 16"/>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solidFill>
                <a:effectLst/>
                <a:latin typeface="Arial"/>
              </a:rPr>
              <a:t>“</a:t>
            </a:r>
          </a:p>
        </p:txBody>
      </p:sp>
      <p:sp>
        <p:nvSpPr>
          <p:cNvPr id="18" name="TextBox 17"/>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solidFill>
                <a:effectLst/>
                <a:latin typeface="Arial"/>
              </a:rPr>
              <a:t>”</a:t>
            </a:r>
          </a:p>
        </p:txBody>
      </p:sp>
    </p:spTree>
    <p:extLst>
      <p:ext uri="{BB962C8B-B14F-4D97-AF65-F5344CB8AC3E}">
        <p14:creationId xmlns:p14="http://schemas.microsoft.com/office/powerpoint/2010/main" val="751287788"/>
      </p:ext>
    </p:extLst>
  </p:cSld>
  <p:clrMapOvr>
    <a:masterClrMapping/>
  </p:clrMapOvr>
  <p:hf hdr="0" dt="0"/>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2589212" y="627407"/>
            <a:ext cx="8915399" cy="2880020"/>
          </a:xfrm>
        </p:spPr>
        <p:txBody>
          <a:bodyPr anchor="ctr">
            <a:normAutofit/>
          </a:bodyPr>
          <a:lstStyle>
            <a:lvl1pPr algn="l">
              <a:defRPr sz="4800" b="0"/>
            </a:lvl1pPr>
          </a:lstStyle>
          <a:p>
            <a:r>
              <a:rPr lang="en-US"/>
              <a:t>Click to edit Master title style</a:t>
            </a:r>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a:t>Click to edit Master text styles</a:t>
            </a:r>
          </a:p>
        </p:txBody>
      </p:sp>
      <p:sp>
        <p:nvSpPr>
          <p:cNvPr id="5" name="Date Placeholder 4"/>
          <p:cNvSpPr>
            <a:spLocks noGrp="1"/>
          </p:cNvSpPr>
          <p:nvPr>
            <p:ph type="dt" sz="half" idx="10"/>
          </p:nvPr>
        </p:nvSpPr>
        <p:spPr/>
        <p:txBody>
          <a:bodyPr/>
          <a:lstStyle/>
          <a:p>
            <a:fld id="{030999A7-DA6A-4B02-BC7F-7C870CC501E0}" type="datetime1">
              <a:rPr lang="en-US" smtClean="0"/>
              <a:t>10/19/2023</a:t>
            </a:fld>
            <a:endParaRPr lang="en-US"/>
          </a:p>
        </p:txBody>
      </p:sp>
      <p:sp>
        <p:nvSpPr>
          <p:cNvPr id="6" name="Footer Placeholder 5"/>
          <p:cNvSpPr>
            <a:spLocks noGrp="1"/>
          </p:cNvSpPr>
          <p:nvPr>
            <p:ph type="ftr" sz="quarter" idx="11"/>
          </p:nvPr>
        </p:nvSpPr>
        <p:spPr/>
        <p:txBody>
          <a:bodyPr/>
          <a:lstStyle/>
          <a:p>
            <a:r>
              <a:rPr lang="en-US"/>
              <a:t>DELIBERATIVE // INTERNAL USE ONLY</a:t>
            </a:r>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2274128270"/>
      </p:ext>
    </p:extLst>
  </p:cSld>
  <p:clrMapOvr>
    <a:masterClrMapping/>
  </p:clrMapOvr>
  <p:hf hdr="0" dt="0"/>
</p:sldLayout>
</file>

<file path=ppt/slideLayouts/slideLayout3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1268046042"/>
      </p:ext>
    </p:extLst>
  </p:cSld>
  <p:clrMapOvr>
    <a:masterClrMapping/>
  </p:clrMapOvr>
  <p:hf hdr="0" dt="0"/>
</p:sldLayout>
</file>

<file path=ppt/slideLayouts/slideLayout3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294812" y="627405"/>
            <a:ext cx="2207601" cy="5283817"/>
          </a:xfrm>
        </p:spPr>
        <p:txBody>
          <a:bodyPr vert="eaVert" anchor="ctr"/>
          <a:lstStyle/>
          <a:p>
            <a:r>
              <a:rPr lang="en-US"/>
              <a:t>Click to edit Master title style</a:t>
            </a:r>
          </a:p>
        </p:txBody>
      </p:sp>
      <p:sp>
        <p:nvSpPr>
          <p:cNvPr id="3" name="Vertical Text Placeholder 2"/>
          <p:cNvSpPr>
            <a:spLocks noGrp="1"/>
          </p:cNvSpPr>
          <p:nvPr>
            <p:ph type="body" orient="vert" idx="1"/>
          </p:nvPr>
        </p:nvSpPr>
        <p:spPr>
          <a:xfrm>
            <a:off x="2589212" y="627405"/>
            <a:ext cx="6477000" cy="5283817"/>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30999A7-DA6A-4B02-BC7F-7C870CC501E0}" type="datetime1">
              <a:rPr lang="en-US" smtClean="0"/>
              <a:t>10/19/2023</a:t>
            </a:fld>
            <a:endParaRPr lang="en-US"/>
          </a:p>
        </p:txBody>
      </p:sp>
      <p:sp>
        <p:nvSpPr>
          <p:cNvPr id="5" name="Footer Placeholder 4"/>
          <p:cNvSpPr>
            <a:spLocks noGrp="1"/>
          </p:cNvSpPr>
          <p:nvPr>
            <p:ph type="ftr" sz="quarter" idx="11"/>
          </p:nvPr>
        </p:nvSpPr>
        <p:spPr/>
        <p:txBody>
          <a:bodyPr/>
          <a:lstStyle/>
          <a:p>
            <a:r>
              <a:rPr lang="en-US"/>
              <a:t>DELIBERATIVE // INTERNAL USE ONLY</a:t>
            </a:r>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62C6627B-E4D5-2947-8E88-B84039729B99}" type="slidenum">
              <a:rPr lang="en-US" smtClean="0"/>
              <a:t>‹#›</a:t>
            </a:fld>
            <a:endParaRPr lang="en-US"/>
          </a:p>
        </p:txBody>
      </p:sp>
    </p:spTree>
    <p:extLst>
      <p:ext uri="{BB962C8B-B14F-4D97-AF65-F5344CB8AC3E}">
        <p14:creationId xmlns:p14="http://schemas.microsoft.com/office/powerpoint/2010/main" val="3441238381"/>
      </p:ext>
    </p:extLst>
  </p:cSld>
  <p:clrMapOvr>
    <a:masterClrMapping/>
  </p:clrMapOvr>
  <p:hf hdr="0" dt="0"/>
</p:sldLayout>
</file>

<file path=ppt/slideLayouts/slideLayout36.xml><?xml version="1.0" encoding="utf-8"?>
<p:sldLayout xmlns:a="http://schemas.openxmlformats.org/drawingml/2006/main" xmlns:r="http://schemas.openxmlformats.org/officeDocument/2006/relationships" xmlns:p="http://schemas.openxmlformats.org/presentationml/2006/main" userDrawn="1">
  <p:cSld name="Divider Slide_4">
    <p:bg>
      <p:bgPr>
        <a:solidFill>
          <a:schemeClr val="accent4">
            <a:lumMod val="50000"/>
          </a:schemeClr>
        </a:solidFill>
        <a:effectLst/>
      </p:bgPr>
    </p:bg>
    <p:spTree>
      <p:nvGrpSpPr>
        <p:cNvPr id="1" name=""/>
        <p:cNvGrpSpPr/>
        <p:nvPr/>
      </p:nvGrpSpPr>
      <p:grpSpPr>
        <a:xfrm>
          <a:off x="0" y="0"/>
          <a:ext cx="0" cy="0"/>
          <a:chOff x="0" y="0"/>
          <a:chExt cx="0" cy="0"/>
        </a:xfrm>
      </p:grpSpPr>
      <p:pic>
        <p:nvPicPr>
          <p:cNvPr id="7" name="Picture Placeholder 21" descr="Woman on tablet ">
            <a:extLst>
              <a:ext uri="{FF2B5EF4-FFF2-40B4-BE49-F238E27FC236}">
                <a16:creationId xmlns:a16="http://schemas.microsoft.com/office/drawing/2014/main" id="{79F82B97-E9C9-C740-AE3A-A0BB4822DD8F}"/>
              </a:ext>
            </a:extLst>
          </p:cNvPr>
          <p:cNvPicPr>
            <a:picLocks noChangeAspect="1"/>
          </p:cNvPicPr>
          <p:nvPr userDrawn="1"/>
        </p:nvPicPr>
        <p:blipFill rotWithShape="1">
          <a:blip r:embed="rId2" cstate="screen">
            <a:alphaModFix amt="35000"/>
            <a:extLst>
              <a:ext uri="{28A0092B-C50C-407E-A947-70E740481C1C}">
                <a14:useLocalDpi xmlns:a14="http://schemas.microsoft.com/office/drawing/2010/main"/>
              </a:ext>
            </a:extLst>
          </a:blip>
          <a:srcRect/>
          <a:stretch/>
        </p:blipFill>
        <p:spPr>
          <a:xfrm>
            <a:off x="1124487" y="0"/>
            <a:ext cx="11067514" cy="6858000"/>
          </a:xfrm>
          <a:prstGeom prst="rect">
            <a:avLst/>
          </a:prstGeom>
          <a:solidFill>
            <a:schemeClr val="tx1"/>
          </a:solidFill>
        </p:spPr>
      </p:pic>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1124487" y="-1"/>
            <a:ext cx="11067514"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bg1"/>
                </a:solidFill>
                <a:latin typeface="Sagona ExtraLight" panose="02020303050505020204" pitchFamily="18" charset="0"/>
              </a:defRPr>
            </a:lvl1pPr>
          </a:lstStyle>
          <a:p>
            <a:r>
              <a:rPr lang="en-US"/>
              <a:t>Click to edit Master title style</a:t>
            </a:r>
          </a:p>
        </p:txBody>
      </p:sp>
      <p:cxnSp>
        <p:nvCxnSpPr>
          <p:cNvPr id="8" name="Straight Connector 7">
            <a:extLst>
              <a:ext uri="{FF2B5EF4-FFF2-40B4-BE49-F238E27FC236}">
                <a16:creationId xmlns:a16="http://schemas.microsoft.com/office/drawing/2014/main" id="{6C4B436F-A511-A141-900B-BA20A19A1BCE}"/>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DEA030AE-4E56-454F-8908-0A3081860819}"/>
              </a:ext>
            </a:extLst>
          </p:cNvPr>
          <p:cNvPicPr>
            <a:picLocks noChangeAspect="1"/>
          </p:cNvPicPr>
          <p:nvPr userDrawn="1"/>
        </p:nvPicPr>
        <p:blipFill>
          <a:blip r:embed="rId3"/>
          <a:stretch>
            <a:fillRect/>
          </a:stretch>
        </p:blipFill>
        <p:spPr>
          <a:xfrm>
            <a:off x="10725150" y="7144"/>
            <a:ext cx="1466850" cy="581025"/>
          </a:xfrm>
          <a:prstGeom prst="rect">
            <a:avLst/>
          </a:prstGeom>
        </p:spPr>
      </p:pic>
    </p:spTree>
    <p:extLst>
      <p:ext uri="{BB962C8B-B14F-4D97-AF65-F5344CB8AC3E}">
        <p14:creationId xmlns:p14="http://schemas.microsoft.com/office/powerpoint/2010/main" val="557778379"/>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userDrawn="1">
  <p:cSld name="Title and Content_1">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CBEF134C-80B4-4BD2-B2B6-7916D3FD517C}"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27321" y="339645"/>
            <a:ext cx="10134369"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27322" y="1507066"/>
            <a:ext cx="10134371"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578CECE2-CD4D-4A44-927A-53FFE158AF1C}"/>
              </a:ext>
            </a:extLst>
          </p:cNvPr>
          <p:cNvCxnSpPr>
            <a:cxnSpLocks/>
          </p:cNvCxnSpPr>
          <p:nvPr userDrawn="1"/>
        </p:nvCxnSpPr>
        <p:spPr>
          <a:xfrm>
            <a:off x="1134319"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59181934-061C-4AC6-8A9F-648207E15B54}"/>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482161443"/>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userDrawn="1">
  <p:cSld name="Title and Content_3">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8190DC9A-8668-4A36-98C0-A08276DF50EC}"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1369070"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A43B4E00-88C4-4299-98A0-265FC69F1830}"/>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221516146"/>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Presentation Title_2">
    <p:spTree>
      <p:nvGrpSpPr>
        <p:cNvPr id="1" name=""/>
        <p:cNvGrpSpPr/>
        <p:nvPr/>
      </p:nvGrpSpPr>
      <p:grpSpPr>
        <a:xfrm>
          <a:off x="0" y="0"/>
          <a:ext cx="0" cy="0"/>
          <a:chOff x="0" y="0"/>
          <a:chExt cx="0" cy="0"/>
        </a:xfrm>
      </p:grpSpPr>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2946" y="0"/>
            <a:ext cx="6098946" cy="6858000"/>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6487905" y="5286196"/>
            <a:ext cx="4179375" cy="356462"/>
          </a:xfrm>
        </p:spPr>
        <p:txBody>
          <a:bodyPr lIns="0" rIns="0">
            <a:normAutofit/>
          </a:bodyPr>
          <a:lstStyle>
            <a:lvl1pPr marL="0" indent="0" algn="r">
              <a:buNone/>
              <a:defRPr sz="1800" b="1" i="0" cap="all" spc="300" baseline="0">
                <a:solidFill>
                  <a:schemeClr val="tx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6487905" y="2715790"/>
            <a:ext cx="4179376" cy="2387600"/>
          </a:xfrm>
        </p:spPr>
        <p:txBody>
          <a:bodyPr lIns="0" rIns="0" anchor="b">
            <a:normAutofit/>
          </a:bodyPr>
          <a:lstStyle>
            <a:lvl1pPr algn="r">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7" name="Straight Connector 6">
            <a:extLst>
              <a:ext uri="{FF2B5EF4-FFF2-40B4-BE49-F238E27FC236}">
                <a16:creationId xmlns:a16="http://schemas.microsoft.com/office/drawing/2014/main" id="{ED7A90A1-A930-7E45-A0C6-7B528BC17B68}"/>
              </a:ext>
            </a:extLst>
          </p:cNvPr>
          <p:cNvCxnSpPr>
            <a:cxnSpLocks/>
          </p:cNvCxnSpPr>
          <p:nvPr userDrawn="1"/>
        </p:nvCxnSpPr>
        <p:spPr>
          <a:xfrm>
            <a:off x="11057682"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63528379"/>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Presentation Title_3">
    <p:spTree>
      <p:nvGrpSpPr>
        <p:cNvPr id="1" name=""/>
        <p:cNvGrpSpPr/>
        <p:nvPr/>
      </p:nvGrpSpPr>
      <p:grpSpPr>
        <a:xfrm>
          <a:off x="0" y="0"/>
          <a:ext cx="0" cy="0"/>
          <a:chOff x="0" y="0"/>
          <a:chExt cx="0" cy="0"/>
        </a:xfrm>
      </p:grpSpPr>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6093055" y="0"/>
            <a:ext cx="6098946" cy="6858000"/>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cxnSp>
        <p:nvCxnSpPr>
          <p:cNvPr id="3" name="Straight Connector 2">
            <a:extLst>
              <a:ext uri="{FF2B5EF4-FFF2-40B4-BE49-F238E27FC236}">
                <a16:creationId xmlns:a16="http://schemas.microsoft.com/office/drawing/2014/main" id="{A9525627-537D-D740-918D-FD8895672A9F}"/>
              </a:ext>
            </a:extLst>
          </p:cNvPr>
          <p:cNvCxnSpPr>
            <a:cxnSpLocks/>
          </p:cNvCxnSpPr>
          <p:nvPr userDrawn="1"/>
        </p:nvCxnSpPr>
        <p:spPr>
          <a:xfrm>
            <a:off x="0" y="1720312"/>
            <a:ext cx="6093055" cy="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tx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pic>
        <p:nvPicPr>
          <p:cNvPr id="7" name="Picture 6">
            <a:extLst>
              <a:ext uri="{FF2B5EF4-FFF2-40B4-BE49-F238E27FC236}">
                <a16:creationId xmlns:a16="http://schemas.microsoft.com/office/drawing/2014/main" id="{25CBC435-D275-4850-A746-BD9FA4A14D3E}"/>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518719856"/>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Presentation Title_4">
    <p:bg>
      <p:bgPr>
        <a:solidFill>
          <a:schemeClr val="accent4">
            <a:lumMod val="50000"/>
          </a:schemeClr>
        </a:solidFill>
        <a:effectLst/>
      </p:bgPr>
    </p:bg>
    <p:spTree>
      <p:nvGrpSpPr>
        <p:cNvPr id="1" name=""/>
        <p:cNvGrpSpPr/>
        <p:nvPr/>
      </p:nvGrpSpPr>
      <p:grpSpPr>
        <a:xfrm>
          <a:off x="0" y="0"/>
          <a:ext cx="0" cy="0"/>
          <a:chOff x="0" y="0"/>
          <a:chExt cx="0" cy="0"/>
        </a:xfrm>
      </p:grpSpPr>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1134319" y="0"/>
            <a:ext cx="11057681" cy="6858000"/>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cxnSp>
        <p:nvCxnSpPr>
          <p:cNvPr id="3" name="Straight Connector 2">
            <a:extLst>
              <a:ext uri="{FF2B5EF4-FFF2-40B4-BE49-F238E27FC236}">
                <a16:creationId xmlns:a16="http://schemas.microsoft.com/office/drawing/2014/main" id="{A9525627-537D-D740-918D-FD8895672A9F}"/>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bg1"/>
                </a:solidFill>
                <a:latin typeface="Sagona ExtraLight" panose="02020303050505020204" pitchFamily="18" charset="0"/>
              </a:defRPr>
            </a:lvl1pPr>
          </a:lstStyle>
          <a:p>
            <a:r>
              <a:rPr lang="en-US"/>
              <a:t>Click to edit Master title style</a:t>
            </a:r>
          </a:p>
        </p:txBody>
      </p:sp>
      <p:pic>
        <p:nvPicPr>
          <p:cNvPr id="7" name="Picture 6">
            <a:extLst>
              <a:ext uri="{FF2B5EF4-FFF2-40B4-BE49-F238E27FC236}">
                <a16:creationId xmlns:a16="http://schemas.microsoft.com/office/drawing/2014/main" id="{19234191-0254-421F-A21D-64176089CA64}"/>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176998424"/>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Presentation Title_5">
    <p:bg>
      <p:bgPr>
        <a:solidFill>
          <a:schemeClr val="tx1"/>
        </a:solidFill>
        <a:effectLst/>
      </p:bgPr>
    </p:bg>
    <p:spTree>
      <p:nvGrpSpPr>
        <p:cNvPr id="1" name=""/>
        <p:cNvGrpSpPr/>
        <p:nvPr/>
      </p:nvGrpSpPr>
      <p:grpSpPr>
        <a:xfrm>
          <a:off x="0" y="0"/>
          <a:ext cx="0" cy="0"/>
          <a:chOff x="0" y="0"/>
          <a:chExt cx="0" cy="0"/>
        </a:xfrm>
      </p:grpSpPr>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0" y="0"/>
            <a:ext cx="12192001" cy="6858000"/>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bg1"/>
                </a:solidFill>
                <a:latin typeface="Sagona ExtraLight" panose="02020303050505020204" pitchFamily="18" charset="0"/>
              </a:defRPr>
            </a:lvl1pPr>
          </a:lstStyle>
          <a:p>
            <a:r>
              <a:rPr lang="en-US"/>
              <a:t>Click to edit Master title style</a:t>
            </a:r>
          </a:p>
        </p:txBody>
      </p:sp>
      <p:cxnSp>
        <p:nvCxnSpPr>
          <p:cNvPr id="7" name="Straight Connector 6">
            <a:extLst>
              <a:ext uri="{FF2B5EF4-FFF2-40B4-BE49-F238E27FC236}">
                <a16:creationId xmlns:a16="http://schemas.microsoft.com/office/drawing/2014/main" id="{DB4FF4E3-951F-F040-800F-0DDAC2CCC507}"/>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8" name="Picture 7">
            <a:extLst>
              <a:ext uri="{FF2B5EF4-FFF2-40B4-BE49-F238E27FC236}">
                <a16:creationId xmlns:a16="http://schemas.microsoft.com/office/drawing/2014/main" id="{D9F2FB90-C11A-4E04-9671-A9C89AB67A79}"/>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495080539"/>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Title and Content_2">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B6BD8CCB-3F72-4634-8930-7FC9B5E8BE4F}"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0115219"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0115221"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2A21F7CE-A4E6-574A-B490-8FC432772886}"/>
              </a:ext>
            </a:extLst>
          </p:cNvPr>
          <p:cNvCxnSpPr>
            <a:cxnSpLocks/>
          </p:cNvCxnSpPr>
          <p:nvPr userDrawn="1"/>
        </p:nvCxnSpPr>
        <p:spPr>
          <a:xfrm>
            <a:off x="10657088"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CFF0995A-6974-489C-9BC6-9173773E4FA3}"/>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56509320"/>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Title and Content_4">
    <p:spTree>
      <p:nvGrpSpPr>
        <p:cNvPr id="1" name=""/>
        <p:cNvGrpSpPr/>
        <p:nvPr/>
      </p:nvGrpSpPr>
      <p:grpSpPr>
        <a:xfrm>
          <a:off x="0" y="0"/>
          <a:ext cx="0" cy="0"/>
          <a:chOff x="0" y="0"/>
          <a:chExt cx="0" cy="0"/>
        </a:xfrm>
      </p:grpSpPr>
      <p:sp>
        <p:nvSpPr>
          <p:cNvPr id="12" name="Picture Placeholder 5">
            <a:extLst>
              <a:ext uri="{FF2B5EF4-FFF2-40B4-BE49-F238E27FC236}">
                <a16:creationId xmlns:a16="http://schemas.microsoft.com/office/drawing/2014/main" id="{91DF7114-976E-3345-A7C4-77F951EA42C4}"/>
              </a:ext>
            </a:extLst>
          </p:cNvPr>
          <p:cNvSpPr>
            <a:spLocks noGrp="1"/>
          </p:cNvSpPr>
          <p:nvPr>
            <p:ph type="pic" sz="quarter" idx="15"/>
          </p:nvPr>
        </p:nvSpPr>
        <p:spPr>
          <a:xfrm>
            <a:off x="1" y="-1"/>
            <a:ext cx="12192000"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FA757F2C-3831-463A-B2FF-7B2B24A5C955}"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27321" y="339645"/>
            <a:ext cx="10134369"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27322" y="1507066"/>
            <a:ext cx="10134371" cy="4849283"/>
          </a:xfrm>
        </p:spPr>
        <p:txBody>
          <a:bodyPr lIns="0" rIns="0" anchor="t">
            <a:normAutofit/>
          </a:bodyPr>
          <a:lstStyle>
            <a:lvl1pPr marL="0" indent="0">
              <a:lnSpc>
                <a:spcPct val="100000"/>
              </a:lnSpc>
              <a:buNone/>
              <a:defRPr sz="1600">
                <a:solidFill>
                  <a:schemeClr val="bg1"/>
                </a:solidFill>
                <a:latin typeface="+mj-lt"/>
              </a:defRPr>
            </a:lvl1pPr>
            <a:lvl2pPr marL="457200" indent="0">
              <a:lnSpc>
                <a:spcPct val="100000"/>
              </a:lnSpc>
              <a:buNone/>
              <a:defRPr sz="1600">
                <a:solidFill>
                  <a:schemeClr val="bg1"/>
                </a:solidFill>
                <a:latin typeface="+mj-lt"/>
              </a:defRPr>
            </a:lvl2pPr>
            <a:lvl3pPr marL="914400" indent="0">
              <a:lnSpc>
                <a:spcPct val="100000"/>
              </a:lnSpc>
              <a:buNone/>
              <a:defRPr sz="1600">
                <a:solidFill>
                  <a:schemeClr val="bg1"/>
                </a:solidFill>
                <a:latin typeface="+mj-lt"/>
              </a:defRPr>
            </a:lvl3pPr>
            <a:lvl4pPr marL="1371600" indent="0">
              <a:lnSpc>
                <a:spcPct val="100000"/>
              </a:lnSpc>
              <a:buNone/>
              <a:defRPr sz="1600">
                <a:solidFill>
                  <a:schemeClr val="bg1"/>
                </a:solidFill>
                <a:latin typeface="+mj-lt"/>
              </a:defRPr>
            </a:lvl4pPr>
            <a:lvl5pPr marL="1828800" indent="0">
              <a:lnSpc>
                <a:spcPct val="100000"/>
              </a:lnSpc>
              <a:buNone/>
              <a:defRPr sz="16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578CECE2-CD4D-4A44-927A-53FFE158AF1C}"/>
              </a:ext>
            </a:extLst>
          </p:cNvPr>
          <p:cNvCxnSpPr>
            <a:cxnSpLocks/>
          </p:cNvCxnSpPr>
          <p:nvPr userDrawn="1"/>
        </p:nvCxnSpPr>
        <p:spPr>
          <a:xfrm>
            <a:off x="1134319"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A12DC752-5A28-4A31-87BF-9B4AF4F53D48}"/>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50537304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Title and Content_5">
    <p:spTree>
      <p:nvGrpSpPr>
        <p:cNvPr id="1" name=""/>
        <p:cNvGrpSpPr/>
        <p:nvPr/>
      </p:nvGrpSpPr>
      <p:grpSpPr>
        <a:xfrm>
          <a:off x="0" y="0"/>
          <a:ext cx="0" cy="0"/>
          <a:chOff x="0" y="0"/>
          <a:chExt cx="0" cy="0"/>
        </a:xfrm>
      </p:grpSpPr>
      <p:sp>
        <p:nvSpPr>
          <p:cNvPr id="10" name="Picture Placeholder 5">
            <a:extLst>
              <a:ext uri="{FF2B5EF4-FFF2-40B4-BE49-F238E27FC236}">
                <a16:creationId xmlns:a16="http://schemas.microsoft.com/office/drawing/2014/main" id="{CCA2E80D-B045-2346-9C1F-70BFBD4AF7BA}"/>
              </a:ext>
            </a:extLst>
          </p:cNvPr>
          <p:cNvSpPr>
            <a:spLocks noGrp="1"/>
          </p:cNvSpPr>
          <p:nvPr>
            <p:ph type="pic" sz="quarter" idx="15"/>
          </p:nvPr>
        </p:nvSpPr>
        <p:spPr>
          <a:xfrm>
            <a:off x="1" y="-1"/>
            <a:ext cx="12192000"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9DBF0425-C9CC-44FF-9894-6AAF667CA7C5}"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1369070" cy="4849283"/>
          </a:xfrm>
        </p:spPr>
        <p:txBody>
          <a:bodyPr lIns="0" rIns="0" anchor="t">
            <a:normAutofit/>
          </a:bodyPr>
          <a:lstStyle>
            <a:lvl1pPr marL="0" indent="0">
              <a:lnSpc>
                <a:spcPct val="100000"/>
              </a:lnSpc>
              <a:buNone/>
              <a:defRPr sz="1600">
                <a:solidFill>
                  <a:schemeClr val="bg1"/>
                </a:solidFill>
                <a:latin typeface="+mj-lt"/>
              </a:defRPr>
            </a:lvl1pPr>
            <a:lvl2pPr marL="457200" indent="0">
              <a:lnSpc>
                <a:spcPct val="100000"/>
              </a:lnSpc>
              <a:buNone/>
              <a:defRPr sz="1600">
                <a:solidFill>
                  <a:schemeClr val="bg1"/>
                </a:solidFill>
                <a:latin typeface="+mj-lt"/>
              </a:defRPr>
            </a:lvl2pPr>
            <a:lvl3pPr marL="914400" indent="0">
              <a:lnSpc>
                <a:spcPct val="100000"/>
              </a:lnSpc>
              <a:buNone/>
              <a:defRPr sz="1600">
                <a:solidFill>
                  <a:schemeClr val="bg1"/>
                </a:solidFill>
                <a:latin typeface="+mj-lt"/>
              </a:defRPr>
            </a:lvl3pPr>
            <a:lvl4pPr marL="1371600" indent="0">
              <a:lnSpc>
                <a:spcPct val="100000"/>
              </a:lnSpc>
              <a:buNone/>
              <a:defRPr sz="1600">
                <a:solidFill>
                  <a:schemeClr val="bg1"/>
                </a:solidFill>
                <a:latin typeface="+mj-lt"/>
              </a:defRPr>
            </a:lvl4pPr>
            <a:lvl5pPr marL="1828800" indent="0">
              <a:lnSpc>
                <a:spcPct val="100000"/>
              </a:lnSpc>
              <a:buNone/>
              <a:defRPr sz="16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a:extLst>
              <a:ext uri="{FF2B5EF4-FFF2-40B4-BE49-F238E27FC236}">
                <a16:creationId xmlns:a16="http://schemas.microsoft.com/office/drawing/2014/main" id="{740B4699-8C04-D74B-BFAF-27221E81DEBB}"/>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14" name="Picture 13">
            <a:extLst>
              <a:ext uri="{FF2B5EF4-FFF2-40B4-BE49-F238E27FC236}">
                <a16:creationId xmlns:a16="http://schemas.microsoft.com/office/drawing/2014/main" id="{BF6D50E1-5B95-46BD-B7A6-C05D8F61E60A}"/>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159611501"/>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Divider Slide_2">
    <p:spTree>
      <p:nvGrpSpPr>
        <p:cNvPr id="1" name=""/>
        <p:cNvGrpSpPr/>
        <p:nvPr/>
      </p:nvGrpSpPr>
      <p:grpSpPr>
        <a:xfrm>
          <a:off x="0" y="0"/>
          <a:ext cx="0" cy="0"/>
          <a:chOff x="0" y="0"/>
          <a:chExt cx="0" cy="0"/>
        </a:xfrm>
      </p:grpSpPr>
      <p:graphicFrame>
        <p:nvGraphicFramePr>
          <p:cNvPr id="3" name="Object 2" hidden="1">
            <a:extLst>
              <a:ext uri="{FF2B5EF4-FFF2-40B4-BE49-F238E27FC236}">
                <a16:creationId xmlns:a16="http://schemas.microsoft.com/office/drawing/2014/main" id="{417F5819-3869-4344-8865-AC270386E820}"/>
              </a:ext>
            </a:extLst>
          </p:cNvPr>
          <p:cNvGraphicFramePr>
            <a:graphicFrameLocks noChangeAspect="1"/>
          </p:cNvGraphicFramePr>
          <p:nvPr userDrawn="1">
            <p:custDataLst>
              <p:tags r:id="rId1"/>
            </p:custData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347" imgH="348" progId="TCLayout.ActiveDocument.1">
                  <p:embed/>
                </p:oleObj>
              </mc:Choice>
              <mc:Fallback>
                <p:oleObj name="think-cell Slide" r:id="rId3" imgW="347" imgH="348" progId="TCLayout.ActiveDocument.1">
                  <p:embed/>
                  <p:pic>
                    <p:nvPicPr>
                      <p:cNvPr id="3" name="Object 2" hidden="1">
                        <a:extLst>
                          <a:ext uri="{FF2B5EF4-FFF2-40B4-BE49-F238E27FC236}">
                            <a16:creationId xmlns:a16="http://schemas.microsoft.com/office/drawing/2014/main" id="{417F5819-3869-4344-8865-AC270386E820}"/>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0" y="1215342"/>
            <a:ext cx="5822209" cy="4427316"/>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10" name="Text Placeholder 2">
            <a:extLst>
              <a:ext uri="{FF2B5EF4-FFF2-40B4-BE49-F238E27FC236}">
                <a16:creationId xmlns:a16="http://schemas.microsoft.com/office/drawing/2014/main" id="{01B97752-63E3-7E41-86AA-8084AC3E48D7}"/>
              </a:ext>
            </a:extLst>
          </p:cNvPr>
          <p:cNvSpPr>
            <a:spLocks noGrp="1"/>
          </p:cNvSpPr>
          <p:nvPr>
            <p:ph type="body" idx="13" hasCustomPrompt="1"/>
          </p:nvPr>
        </p:nvSpPr>
        <p:spPr>
          <a:xfrm>
            <a:off x="6155056" y="5286196"/>
            <a:ext cx="4179375" cy="356462"/>
          </a:xfrm>
        </p:spPr>
        <p:txBody>
          <a:bodyPr lIns="0" rIns="0">
            <a:normAutofit/>
          </a:bodyPr>
          <a:lstStyle>
            <a:lvl1pPr marL="0" indent="0" algn="r">
              <a:buNone/>
              <a:defRPr sz="1800" b="1" i="0" cap="all" spc="300" baseline="0">
                <a:solidFill>
                  <a:schemeClr val="tx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11" name="Title 1">
            <a:extLst>
              <a:ext uri="{FF2B5EF4-FFF2-40B4-BE49-F238E27FC236}">
                <a16:creationId xmlns:a16="http://schemas.microsoft.com/office/drawing/2014/main" id="{B45521CA-473D-274E-A252-50E49A3EFD16}"/>
              </a:ext>
            </a:extLst>
          </p:cNvPr>
          <p:cNvSpPr>
            <a:spLocks noGrp="1"/>
          </p:cNvSpPr>
          <p:nvPr>
            <p:ph type="ctrTitle"/>
          </p:nvPr>
        </p:nvSpPr>
        <p:spPr>
          <a:xfrm>
            <a:off x="6155056" y="2715790"/>
            <a:ext cx="4179376" cy="2387600"/>
          </a:xfrm>
        </p:spPr>
        <p:txBody>
          <a:bodyPr vert="horz" lIns="0" rIns="0" anchor="b">
            <a:normAutofit/>
          </a:bodyPr>
          <a:lstStyle>
            <a:lvl1pPr algn="r">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12" name="Straight Connector 11">
            <a:extLst>
              <a:ext uri="{FF2B5EF4-FFF2-40B4-BE49-F238E27FC236}">
                <a16:creationId xmlns:a16="http://schemas.microsoft.com/office/drawing/2014/main" id="{E71328B3-338C-BB43-A9F5-AACCE2E54E86}"/>
              </a:ext>
            </a:extLst>
          </p:cNvPr>
          <p:cNvCxnSpPr>
            <a:cxnSpLocks/>
          </p:cNvCxnSpPr>
          <p:nvPr userDrawn="1"/>
        </p:nvCxnSpPr>
        <p:spPr>
          <a:xfrm>
            <a:off x="10667280"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E8990C5A-6FE1-47D3-86BD-A4FE9DE3FB79}"/>
              </a:ext>
            </a:extLst>
          </p:cNvPr>
          <p:cNvPicPr>
            <a:picLocks noChangeAspect="1"/>
          </p:cNvPicPr>
          <p:nvPr userDrawn="1"/>
        </p:nvPicPr>
        <p:blipFill>
          <a:blip r:embed="rId5"/>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8684900"/>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Divider Slide_3">
    <p:spTree>
      <p:nvGrpSpPr>
        <p:cNvPr id="1" name=""/>
        <p:cNvGrpSpPr/>
        <p:nvPr/>
      </p:nvGrpSpPr>
      <p:grpSpPr>
        <a:xfrm>
          <a:off x="0" y="0"/>
          <a:ext cx="0" cy="0"/>
          <a:chOff x="0" y="0"/>
          <a:chExt cx="0" cy="0"/>
        </a:xfrm>
      </p:grpSpPr>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0" y="1928264"/>
            <a:ext cx="5822209" cy="4427316"/>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10" name="Text Placeholder 2">
            <a:extLst>
              <a:ext uri="{FF2B5EF4-FFF2-40B4-BE49-F238E27FC236}">
                <a16:creationId xmlns:a16="http://schemas.microsoft.com/office/drawing/2014/main" id="{01B97752-63E3-7E41-86AA-8084AC3E48D7}"/>
              </a:ext>
            </a:extLst>
          </p:cNvPr>
          <p:cNvSpPr>
            <a:spLocks noGrp="1"/>
          </p:cNvSpPr>
          <p:nvPr>
            <p:ph type="body" idx="13" hasCustomPrompt="1"/>
          </p:nvPr>
        </p:nvSpPr>
        <p:spPr>
          <a:xfrm>
            <a:off x="6487905" y="4498670"/>
            <a:ext cx="4179375" cy="356462"/>
          </a:xfrm>
        </p:spPr>
        <p:txBody>
          <a:bodyPr lIns="0" rIns="0">
            <a:normAutofit/>
          </a:bodyPr>
          <a:lstStyle>
            <a:lvl1pPr marL="0" indent="0" algn="r">
              <a:buNone/>
              <a:defRPr sz="1800" b="1" i="0" cap="all" spc="300" baseline="0">
                <a:solidFill>
                  <a:schemeClr val="tx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11" name="Title 1">
            <a:extLst>
              <a:ext uri="{FF2B5EF4-FFF2-40B4-BE49-F238E27FC236}">
                <a16:creationId xmlns:a16="http://schemas.microsoft.com/office/drawing/2014/main" id="{B45521CA-473D-274E-A252-50E49A3EFD16}"/>
              </a:ext>
            </a:extLst>
          </p:cNvPr>
          <p:cNvSpPr>
            <a:spLocks noGrp="1"/>
          </p:cNvSpPr>
          <p:nvPr>
            <p:ph type="ctrTitle"/>
          </p:nvPr>
        </p:nvSpPr>
        <p:spPr>
          <a:xfrm>
            <a:off x="6487905" y="1928264"/>
            <a:ext cx="4179376" cy="2387600"/>
          </a:xfrm>
        </p:spPr>
        <p:txBody>
          <a:bodyPr lIns="0" rIns="0" anchor="b">
            <a:normAutofit/>
          </a:bodyPr>
          <a:lstStyle>
            <a:lvl1pPr algn="r">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7" name="Straight Connector 6">
            <a:extLst>
              <a:ext uri="{FF2B5EF4-FFF2-40B4-BE49-F238E27FC236}">
                <a16:creationId xmlns:a16="http://schemas.microsoft.com/office/drawing/2014/main" id="{E327254B-5501-7248-A89F-42912B5A8BD2}"/>
              </a:ext>
            </a:extLst>
          </p:cNvPr>
          <p:cNvCxnSpPr>
            <a:cxnSpLocks/>
          </p:cNvCxnSpPr>
          <p:nvPr userDrawn="1"/>
        </p:nvCxnSpPr>
        <p:spPr>
          <a:xfrm>
            <a:off x="0" y="1405468"/>
            <a:ext cx="1219200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8" name="Picture 7">
            <a:extLst>
              <a:ext uri="{FF2B5EF4-FFF2-40B4-BE49-F238E27FC236}">
                <a16:creationId xmlns:a16="http://schemas.microsoft.com/office/drawing/2014/main" id="{569AEB6B-4842-4EE9-929F-E354F91BEAD2}"/>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270267465"/>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Divider Slide_5">
    <p:spTree>
      <p:nvGrpSpPr>
        <p:cNvPr id="1" name=""/>
        <p:cNvGrpSpPr/>
        <p:nvPr/>
      </p:nvGrpSpPr>
      <p:grpSpPr>
        <a:xfrm>
          <a:off x="0" y="0"/>
          <a:ext cx="0" cy="0"/>
          <a:chOff x="0" y="0"/>
          <a:chExt cx="0" cy="0"/>
        </a:xfrm>
      </p:grpSpPr>
      <p:pic>
        <p:nvPicPr>
          <p:cNvPr id="7" name="Picture Placeholder 21" descr="Woman on tablet ">
            <a:extLst>
              <a:ext uri="{FF2B5EF4-FFF2-40B4-BE49-F238E27FC236}">
                <a16:creationId xmlns:a16="http://schemas.microsoft.com/office/drawing/2014/main" id="{79F82B97-E9C9-C740-AE3A-A0BB4822DD8F}"/>
              </a:ext>
            </a:extLst>
          </p:cNvPr>
          <p:cNvPicPr>
            <a:picLocks noChangeAspect="1"/>
          </p:cNvPicPr>
          <p:nvPr userDrawn="1"/>
        </p:nvPicPr>
        <p:blipFill rotWithShape="1">
          <a:blip r:embed="rId2" cstate="screen">
            <a:alphaModFix amt="35000"/>
            <a:extLst>
              <a:ext uri="{28A0092B-C50C-407E-A947-70E740481C1C}">
                <a14:useLocalDpi xmlns:a14="http://schemas.microsoft.com/office/drawing/2010/main"/>
              </a:ext>
            </a:extLst>
          </a:blip>
          <a:srcRect/>
          <a:stretch/>
        </p:blipFill>
        <p:spPr>
          <a:xfrm>
            <a:off x="0" y="0"/>
            <a:ext cx="12192001" cy="6858000"/>
          </a:xfrm>
          <a:prstGeom prst="rect">
            <a:avLst/>
          </a:prstGeom>
          <a:solidFill>
            <a:schemeClr val="tx1"/>
          </a:solidFill>
        </p:spPr>
      </p:pic>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1" y="-1"/>
            <a:ext cx="12192000"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bg1"/>
                </a:solidFill>
                <a:latin typeface="Sagona ExtraLight" panose="02020303050505020204" pitchFamily="18" charset="0"/>
              </a:defRPr>
            </a:lvl1pPr>
          </a:lstStyle>
          <a:p>
            <a:r>
              <a:rPr lang="en-US"/>
              <a:t>Click to edit Master title style</a:t>
            </a:r>
          </a:p>
        </p:txBody>
      </p:sp>
      <p:cxnSp>
        <p:nvCxnSpPr>
          <p:cNvPr id="9" name="Straight Connector 8">
            <a:extLst>
              <a:ext uri="{FF2B5EF4-FFF2-40B4-BE49-F238E27FC236}">
                <a16:creationId xmlns:a16="http://schemas.microsoft.com/office/drawing/2014/main" id="{4A57CAA2-2658-B441-A787-4B54C65D3BF1}"/>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8" name="Picture 7">
            <a:extLst>
              <a:ext uri="{FF2B5EF4-FFF2-40B4-BE49-F238E27FC236}">
                <a16:creationId xmlns:a16="http://schemas.microsoft.com/office/drawing/2014/main" id="{1F89A0A3-4228-4214-8B8B-A221823249A2}"/>
              </a:ext>
            </a:extLst>
          </p:cNvPr>
          <p:cNvPicPr>
            <a:picLocks noChangeAspect="1"/>
          </p:cNvPicPr>
          <p:nvPr userDrawn="1"/>
        </p:nvPicPr>
        <p:blipFill>
          <a:blip r:embed="rId3"/>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445201482"/>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Content w/Caption_2">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0" y="3482977"/>
            <a:ext cx="10668000" cy="3375025"/>
          </a:xfrm>
          <a:prstGeom prst="rect">
            <a:avLst/>
          </a:prstGeom>
          <a:solidFill>
            <a:schemeClr val="accent4">
              <a:lumMod val="50000"/>
            </a:schemeClr>
          </a:solidFill>
        </p:spPr>
        <p:txBody>
          <a:bodyPr/>
          <a:lstStyle/>
          <a:p>
            <a:r>
              <a:rPr lang="en-US"/>
              <a:t>Click icon to add picture</a:t>
            </a:r>
            <a:endParaRPr lang="id-ID"/>
          </a:p>
        </p:txBody>
      </p:sp>
      <p:sp>
        <p:nvSpPr>
          <p:cNvPr id="6" name="Text Placeholder 2">
            <a:extLst>
              <a:ext uri="{FF2B5EF4-FFF2-40B4-BE49-F238E27FC236}">
                <a16:creationId xmlns:a16="http://schemas.microsoft.com/office/drawing/2014/main" id="{5832AA92-D0AC-8247-A360-19A5932C4E36}"/>
              </a:ext>
            </a:extLst>
          </p:cNvPr>
          <p:cNvSpPr>
            <a:spLocks noGrp="1"/>
          </p:cNvSpPr>
          <p:nvPr>
            <p:ph idx="1" hasCustomPrompt="1"/>
          </p:nvPr>
        </p:nvSpPr>
        <p:spPr>
          <a:xfrm>
            <a:off x="5635662" y="339644"/>
            <a:ext cx="5014993" cy="2806511"/>
          </a:xfrm>
          <a:prstGeom prst="rect">
            <a:avLst/>
          </a:prstGeom>
        </p:spPr>
        <p:txBody>
          <a:bodyPr vert="horz" lIns="91440" tIns="45720" rIns="91440" bIns="45720" rtlCol="0" anchor="ctr">
            <a:normAutofit/>
          </a:bodyPr>
          <a:lstStyle>
            <a:lvl1pPr algn="l">
              <a:defRPr sz="1600">
                <a:latin typeface="+mj-lt"/>
              </a:defRPr>
            </a:lvl1pPr>
            <a:lvl2pPr algn="l">
              <a:defRPr sz="1600">
                <a:latin typeface="+mj-lt"/>
              </a:defRPr>
            </a:lvl2pPr>
            <a:lvl3pPr algn="l">
              <a:defRPr sz="1600">
                <a:latin typeface="+mj-lt"/>
              </a:defRPr>
            </a:lvl3pPr>
            <a:lvl4pPr algn="l">
              <a:defRPr sz="1600">
                <a:latin typeface="+mj-lt"/>
              </a:defRPr>
            </a:lvl4pPr>
            <a:lvl5pPr algn="l">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Title 1">
            <a:extLst>
              <a:ext uri="{FF2B5EF4-FFF2-40B4-BE49-F238E27FC236}">
                <a16:creationId xmlns:a16="http://schemas.microsoft.com/office/drawing/2014/main" id="{E3AD9F76-09D6-0D4E-99ED-D9391C974AD2}"/>
              </a:ext>
            </a:extLst>
          </p:cNvPr>
          <p:cNvSpPr>
            <a:spLocks noGrp="1"/>
          </p:cNvSpPr>
          <p:nvPr>
            <p:ph type="ctrTitle"/>
          </p:nvPr>
        </p:nvSpPr>
        <p:spPr>
          <a:xfrm>
            <a:off x="820856" y="339644"/>
            <a:ext cx="4179376" cy="2806512"/>
          </a:xfrm>
        </p:spPr>
        <p:txBody>
          <a:bodyPr lIns="0" rIns="0" anchor="ctr">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11" name="Straight Connector 10">
            <a:extLst>
              <a:ext uri="{FF2B5EF4-FFF2-40B4-BE49-F238E27FC236}">
                <a16:creationId xmlns:a16="http://schemas.microsoft.com/office/drawing/2014/main" id="{4C8C2B99-ED08-1F48-BE5D-40E40D09C7B7}"/>
              </a:ext>
            </a:extLst>
          </p:cNvPr>
          <p:cNvCxnSpPr>
            <a:cxnSpLocks/>
          </p:cNvCxnSpPr>
          <p:nvPr userDrawn="1"/>
        </p:nvCxnSpPr>
        <p:spPr>
          <a:xfrm>
            <a:off x="10696821"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E421F76A-B565-4CFA-B2D9-2A87973AF822}"/>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326348695"/>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Content w/Caption_3">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608843" y="3482977"/>
            <a:ext cx="10961177" cy="3375025"/>
          </a:xfrm>
          <a:prstGeom prst="rect">
            <a:avLst/>
          </a:prstGeom>
          <a:solidFill>
            <a:schemeClr val="accent4">
              <a:lumMod val="50000"/>
            </a:schemeClr>
          </a:solidFill>
        </p:spPr>
        <p:txBody>
          <a:bodyPr/>
          <a:lstStyle/>
          <a:p>
            <a:r>
              <a:rPr lang="en-US"/>
              <a:t>Click icon to add picture</a:t>
            </a:r>
            <a:endParaRPr lang="id-ID"/>
          </a:p>
        </p:txBody>
      </p:sp>
      <p:cxnSp>
        <p:nvCxnSpPr>
          <p:cNvPr id="10" name="Straight Connector 9">
            <a:extLst>
              <a:ext uri="{FF2B5EF4-FFF2-40B4-BE49-F238E27FC236}">
                <a16:creationId xmlns:a16="http://schemas.microsoft.com/office/drawing/2014/main" id="{79B33817-49F3-B440-A271-466603AE1964}"/>
              </a:ext>
            </a:extLst>
          </p:cNvPr>
          <p:cNvCxnSpPr>
            <a:cxnSpLocks/>
          </p:cNvCxnSpPr>
          <p:nvPr userDrawn="1"/>
        </p:nvCxnSpPr>
        <p:spPr>
          <a:xfrm>
            <a:off x="0" y="421214"/>
            <a:ext cx="1219200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12" name="Text Placeholder 2">
            <a:extLst>
              <a:ext uri="{FF2B5EF4-FFF2-40B4-BE49-F238E27FC236}">
                <a16:creationId xmlns:a16="http://schemas.microsoft.com/office/drawing/2014/main" id="{8576316B-7498-2E42-9B52-88BF1C9DF40C}"/>
              </a:ext>
            </a:extLst>
          </p:cNvPr>
          <p:cNvSpPr>
            <a:spLocks noGrp="1"/>
          </p:cNvSpPr>
          <p:nvPr>
            <p:ph idx="1" hasCustomPrompt="1"/>
          </p:nvPr>
        </p:nvSpPr>
        <p:spPr>
          <a:xfrm>
            <a:off x="5567465" y="568512"/>
            <a:ext cx="6002556" cy="2806511"/>
          </a:xfrm>
          <a:prstGeom prst="rect">
            <a:avLst/>
          </a:prstGeom>
        </p:spPr>
        <p:txBody>
          <a:bodyPr vert="horz" lIns="91440" tIns="45720" rIns="91440" bIns="45720" rtlCol="0" anchor="ctr">
            <a:normAutofit/>
          </a:bodyPr>
          <a:lstStyle>
            <a:lvl1pPr algn="l">
              <a:defRPr sz="1600">
                <a:latin typeface="+mj-lt"/>
              </a:defRPr>
            </a:lvl1pPr>
            <a:lvl2pPr algn="l">
              <a:defRPr sz="1600">
                <a:latin typeface="+mj-lt"/>
              </a:defRPr>
            </a:lvl2pPr>
            <a:lvl3pPr algn="l">
              <a:defRPr sz="1600">
                <a:latin typeface="+mj-lt"/>
              </a:defRPr>
            </a:lvl3pPr>
            <a:lvl4pPr algn="l">
              <a:defRPr sz="1600">
                <a:latin typeface="+mj-lt"/>
              </a:defRPr>
            </a:lvl4pPr>
            <a:lvl5pPr algn="l">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Title 1">
            <a:extLst>
              <a:ext uri="{FF2B5EF4-FFF2-40B4-BE49-F238E27FC236}">
                <a16:creationId xmlns:a16="http://schemas.microsoft.com/office/drawing/2014/main" id="{451775DA-49A0-2F4D-9F21-5D20DA6BA9B6}"/>
              </a:ext>
            </a:extLst>
          </p:cNvPr>
          <p:cNvSpPr>
            <a:spLocks noGrp="1"/>
          </p:cNvSpPr>
          <p:nvPr>
            <p:ph type="ctrTitle"/>
          </p:nvPr>
        </p:nvSpPr>
        <p:spPr>
          <a:xfrm>
            <a:off x="608844" y="568512"/>
            <a:ext cx="4179376" cy="2806512"/>
          </a:xfrm>
        </p:spPr>
        <p:txBody>
          <a:bodyPr lIns="0" rIns="0" anchor="ctr">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pic>
        <p:nvPicPr>
          <p:cNvPr id="6" name="Picture 5">
            <a:extLst>
              <a:ext uri="{FF2B5EF4-FFF2-40B4-BE49-F238E27FC236}">
                <a16:creationId xmlns:a16="http://schemas.microsoft.com/office/drawing/2014/main" id="{E36FD719-FE37-48C2-99F8-B6F385CCFB98}"/>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15959269"/>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Content w/Caption_4">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0" y="3482977"/>
            <a:ext cx="12192000" cy="3375025"/>
          </a:xfrm>
          <a:prstGeom prst="rect">
            <a:avLst/>
          </a:prstGeom>
          <a:solidFill>
            <a:schemeClr val="accent4">
              <a:lumMod val="50000"/>
            </a:schemeClr>
          </a:solidFill>
        </p:spPr>
        <p:txBody>
          <a:bodyPr/>
          <a:lstStyle/>
          <a:p>
            <a:r>
              <a:rPr lang="en-US"/>
              <a:t>Click icon to add picture</a:t>
            </a:r>
            <a:endParaRPr lang="id-ID"/>
          </a:p>
        </p:txBody>
      </p:sp>
      <p:cxnSp>
        <p:nvCxnSpPr>
          <p:cNvPr id="5" name="Straight Connector 4">
            <a:extLst>
              <a:ext uri="{FF2B5EF4-FFF2-40B4-BE49-F238E27FC236}">
                <a16:creationId xmlns:a16="http://schemas.microsoft.com/office/drawing/2014/main" id="{40C0F668-C1BA-A349-A542-9E54E73E8178}"/>
              </a:ext>
            </a:extLst>
          </p:cNvPr>
          <p:cNvCxnSpPr>
            <a:cxnSpLocks/>
          </p:cNvCxnSpPr>
          <p:nvPr userDrawn="1"/>
        </p:nvCxnSpPr>
        <p:spPr>
          <a:xfrm>
            <a:off x="4961621" y="339644"/>
            <a:ext cx="0" cy="2806512"/>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6" name="Text Placeholder 2">
            <a:extLst>
              <a:ext uri="{FF2B5EF4-FFF2-40B4-BE49-F238E27FC236}">
                <a16:creationId xmlns:a16="http://schemas.microsoft.com/office/drawing/2014/main" id="{5832AA92-D0AC-8247-A360-19A5932C4E36}"/>
              </a:ext>
            </a:extLst>
          </p:cNvPr>
          <p:cNvSpPr>
            <a:spLocks noGrp="1"/>
          </p:cNvSpPr>
          <p:nvPr>
            <p:ph idx="1" hasCustomPrompt="1"/>
          </p:nvPr>
        </p:nvSpPr>
        <p:spPr>
          <a:xfrm>
            <a:off x="5351244" y="339644"/>
            <a:ext cx="6002556" cy="2806511"/>
          </a:xfrm>
          <a:prstGeom prst="rect">
            <a:avLst/>
          </a:prstGeom>
        </p:spPr>
        <p:txBody>
          <a:bodyPr vert="horz" lIns="91440" tIns="45720" rIns="91440" bIns="45720" rtlCol="0" anchor="ctr">
            <a:normAutofit/>
          </a:bodyPr>
          <a:lstStyle>
            <a:lvl1pPr algn="l">
              <a:defRPr sz="1600">
                <a:latin typeface="+mj-lt"/>
              </a:defRPr>
            </a:lvl1pPr>
            <a:lvl2pPr algn="l">
              <a:defRPr sz="1600">
                <a:latin typeface="+mj-lt"/>
              </a:defRPr>
            </a:lvl2pPr>
            <a:lvl3pPr algn="l">
              <a:defRPr sz="1600">
                <a:latin typeface="+mj-lt"/>
              </a:defRPr>
            </a:lvl3pPr>
            <a:lvl4pPr algn="l">
              <a:defRPr sz="1600">
                <a:latin typeface="+mj-lt"/>
              </a:defRPr>
            </a:lvl4pPr>
            <a:lvl5pPr algn="l">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Title 1">
            <a:extLst>
              <a:ext uri="{FF2B5EF4-FFF2-40B4-BE49-F238E27FC236}">
                <a16:creationId xmlns:a16="http://schemas.microsoft.com/office/drawing/2014/main" id="{E3AD9F76-09D6-0D4E-99ED-D9391C974AD2}"/>
              </a:ext>
            </a:extLst>
          </p:cNvPr>
          <p:cNvSpPr>
            <a:spLocks noGrp="1"/>
          </p:cNvSpPr>
          <p:nvPr>
            <p:ph type="ctrTitle"/>
          </p:nvPr>
        </p:nvSpPr>
        <p:spPr>
          <a:xfrm>
            <a:off x="392623" y="339644"/>
            <a:ext cx="4179376" cy="2806512"/>
          </a:xfrm>
        </p:spPr>
        <p:txBody>
          <a:bodyPr lIns="0" rIns="0" anchor="ctr">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pic>
        <p:nvPicPr>
          <p:cNvPr id="7" name="Picture 6">
            <a:extLst>
              <a:ext uri="{FF2B5EF4-FFF2-40B4-BE49-F238E27FC236}">
                <a16:creationId xmlns:a16="http://schemas.microsoft.com/office/drawing/2014/main" id="{A1148208-3B5D-41EF-9EC6-A35573C721EC}"/>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312136153"/>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userDrawn="1">
  <p:cSld name="Content w/Caption_5">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0" y="3482977"/>
            <a:ext cx="12192000" cy="3375025"/>
          </a:xfrm>
          <a:prstGeom prst="rect">
            <a:avLst/>
          </a:prstGeom>
          <a:solidFill>
            <a:schemeClr val="accent4">
              <a:lumMod val="50000"/>
            </a:schemeClr>
          </a:solidFill>
        </p:spPr>
        <p:txBody>
          <a:bodyPr/>
          <a:lstStyle/>
          <a:p>
            <a:r>
              <a:rPr lang="en-US"/>
              <a:t>Click icon to add picture</a:t>
            </a:r>
            <a:endParaRPr lang="id-ID"/>
          </a:p>
        </p:txBody>
      </p:sp>
      <p:sp>
        <p:nvSpPr>
          <p:cNvPr id="6" name="Text Placeholder 2">
            <a:extLst>
              <a:ext uri="{FF2B5EF4-FFF2-40B4-BE49-F238E27FC236}">
                <a16:creationId xmlns:a16="http://schemas.microsoft.com/office/drawing/2014/main" id="{5832AA92-D0AC-8247-A360-19A5932C4E36}"/>
              </a:ext>
            </a:extLst>
          </p:cNvPr>
          <p:cNvSpPr>
            <a:spLocks noGrp="1"/>
          </p:cNvSpPr>
          <p:nvPr>
            <p:ph idx="1" hasCustomPrompt="1"/>
          </p:nvPr>
        </p:nvSpPr>
        <p:spPr>
          <a:xfrm>
            <a:off x="5351244" y="568512"/>
            <a:ext cx="6002556" cy="2806511"/>
          </a:xfrm>
          <a:prstGeom prst="rect">
            <a:avLst/>
          </a:prstGeom>
        </p:spPr>
        <p:txBody>
          <a:bodyPr vert="horz" lIns="91440" tIns="45720" rIns="91440" bIns="45720" rtlCol="0" anchor="ctr">
            <a:normAutofit/>
          </a:bodyPr>
          <a:lstStyle>
            <a:lvl1pPr algn="l">
              <a:defRPr sz="1600">
                <a:latin typeface="+mj-lt"/>
              </a:defRPr>
            </a:lvl1pPr>
            <a:lvl2pPr algn="l">
              <a:defRPr sz="1600">
                <a:latin typeface="+mj-lt"/>
              </a:defRPr>
            </a:lvl2pPr>
            <a:lvl3pPr algn="l">
              <a:defRPr sz="1600">
                <a:latin typeface="+mj-lt"/>
              </a:defRPr>
            </a:lvl3pPr>
            <a:lvl4pPr algn="l">
              <a:defRPr sz="1600">
                <a:latin typeface="+mj-lt"/>
              </a:defRPr>
            </a:lvl4pPr>
            <a:lvl5pPr algn="l">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Title 1">
            <a:extLst>
              <a:ext uri="{FF2B5EF4-FFF2-40B4-BE49-F238E27FC236}">
                <a16:creationId xmlns:a16="http://schemas.microsoft.com/office/drawing/2014/main" id="{E3AD9F76-09D6-0D4E-99ED-D9391C974AD2}"/>
              </a:ext>
            </a:extLst>
          </p:cNvPr>
          <p:cNvSpPr>
            <a:spLocks noGrp="1"/>
          </p:cNvSpPr>
          <p:nvPr>
            <p:ph type="ctrTitle"/>
          </p:nvPr>
        </p:nvSpPr>
        <p:spPr>
          <a:xfrm>
            <a:off x="392623" y="568512"/>
            <a:ext cx="4179376" cy="2806512"/>
          </a:xfrm>
        </p:spPr>
        <p:txBody>
          <a:bodyPr lIns="0" rIns="0" anchor="ctr">
            <a:normAutofit/>
          </a:bodyPr>
          <a:lstStyle>
            <a:lvl1pPr algn="l">
              <a:defRPr sz="4800" b="0" i="0" cap="all" baseline="0">
                <a:solidFill>
                  <a:schemeClr val="accent4">
                    <a:lumMod val="75000"/>
                  </a:schemeClr>
                </a:solidFill>
                <a:latin typeface="Sagona ExtraLight" panose="02020303050505020204" pitchFamily="18" charset="0"/>
              </a:defRPr>
            </a:lvl1pPr>
          </a:lstStyle>
          <a:p>
            <a:r>
              <a:rPr lang="en-US"/>
              <a:t>Click to edit Master title style</a:t>
            </a:r>
          </a:p>
        </p:txBody>
      </p:sp>
      <p:cxnSp>
        <p:nvCxnSpPr>
          <p:cNvPr id="15" name="Straight Connector 14">
            <a:extLst>
              <a:ext uri="{FF2B5EF4-FFF2-40B4-BE49-F238E27FC236}">
                <a16:creationId xmlns:a16="http://schemas.microsoft.com/office/drawing/2014/main" id="{16414763-7D4F-994A-AAA9-7DC46C19D816}"/>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7612AEA1-1C0C-4175-885D-302F25165A88}"/>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912426993"/>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Comparison_1">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5D4E116C-98CA-411C-82A2-240AC886DC07}"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27321" y="339645"/>
            <a:ext cx="10134369"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578CECE2-CD4D-4A44-927A-53FFE158AF1C}"/>
              </a:ext>
            </a:extLst>
          </p:cNvPr>
          <p:cNvCxnSpPr>
            <a:cxnSpLocks/>
          </p:cNvCxnSpPr>
          <p:nvPr userDrawn="1"/>
        </p:nvCxnSpPr>
        <p:spPr>
          <a:xfrm>
            <a:off x="1134319"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10" name="Content Placeholder 2">
            <a:extLst>
              <a:ext uri="{FF2B5EF4-FFF2-40B4-BE49-F238E27FC236}">
                <a16:creationId xmlns:a16="http://schemas.microsoft.com/office/drawing/2014/main" id="{11B2D7F8-9505-6148-BEA2-27C4290FF6E2}"/>
              </a:ext>
            </a:extLst>
          </p:cNvPr>
          <p:cNvSpPr>
            <a:spLocks noGrp="1"/>
          </p:cNvSpPr>
          <p:nvPr>
            <p:ph sz="half" idx="1"/>
          </p:nvPr>
        </p:nvSpPr>
        <p:spPr>
          <a:xfrm>
            <a:off x="1627321" y="2330824"/>
            <a:ext cx="4693727"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3">
            <a:extLst>
              <a:ext uri="{FF2B5EF4-FFF2-40B4-BE49-F238E27FC236}">
                <a16:creationId xmlns:a16="http://schemas.microsoft.com/office/drawing/2014/main" id="{A9ADB053-F5D5-D34D-B6E3-A8AB7297F1F9}"/>
              </a:ext>
            </a:extLst>
          </p:cNvPr>
          <p:cNvSpPr>
            <a:spLocks noGrp="1"/>
          </p:cNvSpPr>
          <p:nvPr>
            <p:ph sz="half" idx="2"/>
          </p:nvPr>
        </p:nvSpPr>
        <p:spPr>
          <a:xfrm>
            <a:off x="7067963" y="2330824"/>
            <a:ext cx="4693727"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2">
            <a:extLst>
              <a:ext uri="{FF2B5EF4-FFF2-40B4-BE49-F238E27FC236}">
                <a16:creationId xmlns:a16="http://schemas.microsoft.com/office/drawing/2014/main" id="{B75E12F7-C53F-EB47-8D86-3CE7D6B2A8FB}"/>
              </a:ext>
            </a:extLst>
          </p:cNvPr>
          <p:cNvSpPr>
            <a:spLocks noGrp="1"/>
          </p:cNvSpPr>
          <p:nvPr>
            <p:ph type="body" idx="13"/>
          </p:nvPr>
        </p:nvSpPr>
        <p:spPr>
          <a:xfrm>
            <a:off x="1627322" y="1468740"/>
            <a:ext cx="4672156"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4">
            <a:extLst>
              <a:ext uri="{FF2B5EF4-FFF2-40B4-BE49-F238E27FC236}">
                <a16:creationId xmlns:a16="http://schemas.microsoft.com/office/drawing/2014/main" id="{0C3895DE-E9F7-5A41-91A4-BC8DE509CFFC}"/>
              </a:ext>
            </a:extLst>
          </p:cNvPr>
          <p:cNvSpPr>
            <a:spLocks noGrp="1"/>
          </p:cNvSpPr>
          <p:nvPr>
            <p:ph type="body" sz="quarter" idx="3"/>
          </p:nvPr>
        </p:nvSpPr>
        <p:spPr>
          <a:xfrm>
            <a:off x="7067963" y="1468740"/>
            <a:ext cx="4695165"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pic>
        <p:nvPicPr>
          <p:cNvPr id="16" name="Picture 15">
            <a:extLst>
              <a:ext uri="{FF2B5EF4-FFF2-40B4-BE49-F238E27FC236}">
                <a16:creationId xmlns:a16="http://schemas.microsoft.com/office/drawing/2014/main" id="{77D33F47-2A94-47EF-AAAF-0C854087254F}"/>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610278875"/>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Comparison_2">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2F3E0A67-6FEA-4E1C-944A-D04114CB564E}"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0134369"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10" name="Content Placeholder 2">
            <a:extLst>
              <a:ext uri="{FF2B5EF4-FFF2-40B4-BE49-F238E27FC236}">
                <a16:creationId xmlns:a16="http://schemas.microsoft.com/office/drawing/2014/main" id="{11B2D7F8-9505-6148-BEA2-27C4290FF6E2}"/>
              </a:ext>
            </a:extLst>
          </p:cNvPr>
          <p:cNvSpPr>
            <a:spLocks noGrp="1"/>
          </p:cNvSpPr>
          <p:nvPr>
            <p:ph sz="half" idx="1"/>
          </p:nvPr>
        </p:nvSpPr>
        <p:spPr>
          <a:xfrm>
            <a:off x="392623" y="2330824"/>
            <a:ext cx="4693727"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2" name="Content Placeholder 3">
            <a:extLst>
              <a:ext uri="{FF2B5EF4-FFF2-40B4-BE49-F238E27FC236}">
                <a16:creationId xmlns:a16="http://schemas.microsoft.com/office/drawing/2014/main" id="{A9ADB053-F5D5-D34D-B6E3-A8AB7297F1F9}"/>
              </a:ext>
            </a:extLst>
          </p:cNvPr>
          <p:cNvSpPr>
            <a:spLocks noGrp="1"/>
          </p:cNvSpPr>
          <p:nvPr>
            <p:ph sz="half" idx="2"/>
          </p:nvPr>
        </p:nvSpPr>
        <p:spPr>
          <a:xfrm>
            <a:off x="5833265" y="2330824"/>
            <a:ext cx="4693727"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2">
            <a:extLst>
              <a:ext uri="{FF2B5EF4-FFF2-40B4-BE49-F238E27FC236}">
                <a16:creationId xmlns:a16="http://schemas.microsoft.com/office/drawing/2014/main" id="{B75E12F7-C53F-EB47-8D86-3CE7D6B2A8FB}"/>
              </a:ext>
            </a:extLst>
          </p:cNvPr>
          <p:cNvSpPr>
            <a:spLocks noGrp="1"/>
          </p:cNvSpPr>
          <p:nvPr>
            <p:ph type="body" idx="13"/>
          </p:nvPr>
        </p:nvSpPr>
        <p:spPr>
          <a:xfrm>
            <a:off x="392624" y="1468740"/>
            <a:ext cx="4672156"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4">
            <a:extLst>
              <a:ext uri="{FF2B5EF4-FFF2-40B4-BE49-F238E27FC236}">
                <a16:creationId xmlns:a16="http://schemas.microsoft.com/office/drawing/2014/main" id="{0C3895DE-E9F7-5A41-91A4-BC8DE509CFFC}"/>
              </a:ext>
            </a:extLst>
          </p:cNvPr>
          <p:cNvSpPr>
            <a:spLocks noGrp="1"/>
          </p:cNvSpPr>
          <p:nvPr>
            <p:ph type="body" sz="quarter" idx="3"/>
          </p:nvPr>
        </p:nvSpPr>
        <p:spPr>
          <a:xfrm>
            <a:off x="5833265" y="1468740"/>
            <a:ext cx="4695165"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17" name="Straight Connector 16">
            <a:extLst>
              <a:ext uri="{FF2B5EF4-FFF2-40B4-BE49-F238E27FC236}">
                <a16:creationId xmlns:a16="http://schemas.microsoft.com/office/drawing/2014/main" id="{E28CCA37-00BD-0A43-8647-67DD0510A7E3}"/>
              </a:ext>
            </a:extLst>
          </p:cNvPr>
          <p:cNvCxnSpPr>
            <a:cxnSpLocks/>
          </p:cNvCxnSpPr>
          <p:nvPr userDrawn="1"/>
        </p:nvCxnSpPr>
        <p:spPr>
          <a:xfrm>
            <a:off x="10613545"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6" name="Picture 15">
            <a:extLst>
              <a:ext uri="{FF2B5EF4-FFF2-40B4-BE49-F238E27FC236}">
                <a16:creationId xmlns:a16="http://schemas.microsoft.com/office/drawing/2014/main" id="{8982A0A6-6A1A-4D03-BA9A-C7736C87229D}"/>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4105979964"/>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Comparison_3">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FDA5F19B-0473-4E3F-90FC-BA8191F8C96A}"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Title 1">
            <a:extLst>
              <a:ext uri="{FF2B5EF4-FFF2-40B4-BE49-F238E27FC236}">
                <a16:creationId xmlns:a16="http://schemas.microsoft.com/office/drawing/2014/main" id="{89CD5966-5C30-E943-A71E-F48460A377D6}"/>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8" name="Content Placeholder 2">
            <a:extLst>
              <a:ext uri="{FF2B5EF4-FFF2-40B4-BE49-F238E27FC236}">
                <a16:creationId xmlns:a16="http://schemas.microsoft.com/office/drawing/2014/main" id="{CF969977-F5DB-3A45-9E9E-556F0938C059}"/>
              </a:ext>
            </a:extLst>
          </p:cNvPr>
          <p:cNvSpPr>
            <a:spLocks noGrp="1"/>
          </p:cNvSpPr>
          <p:nvPr>
            <p:ph sz="half" idx="1"/>
          </p:nvPr>
        </p:nvSpPr>
        <p:spPr>
          <a:xfrm>
            <a:off x="392623" y="2330824"/>
            <a:ext cx="5181600"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Content Placeholder 3">
            <a:extLst>
              <a:ext uri="{FF2B5EF4-FFF2-40B4-BE49-F238E27FC236}">
                <a16:creationId xmlns:a16="http://schemas.microsoft.com/office/drawing/2014/main" id="{36D6BBCB-7852-8449-BC02-C5471A775B24}"/>
              </a:ext>
            </a:extLst>
          </p:cNvPr>
          <p:cNvSpPr>
            <a:spLocks noGrp="1"/>
          </p:cNvSpPr>
          <p:nvPr>
            <p:ph sz="half" idx="2"/>
          </p:nvPr>
        </p:nvSpPr>
        <p:spPr>
          <a:xfrm>
            <a:off x="6172200" y="2330824"/>
            <a:ext cx="5181600" cy="3846139"/>
          </a:xfrm>
        </p:spPr>
        <p:txBody>
          <a:bodyPr>
            <a:normAutofit/>
          </a:bodyPr>
          <a:lstStyle>
            <a:lvl1pPr>
              <a:lnSpc>
                <a:spcPct val="100000"/>
              </a:lnSpc>
              <a:defRPr sz="1600">
                <a:latin typeface="+mj-lt"/>
                <a:cs typeface="Calibri" panose="020F0502020204030204" pitchFamily="34" charset="0"/>
              </a:defRPr>
            </a:lvl1pPr>
            <a:lvl2pPr>
              <a:lnSpc>
                <a:spcPct val="100000"/>
              </a:lnSpc>
              <a:defRPr sz="1600">
                <a:latin typeface="+mj-lt"/>
                <a:cs typeface="Calibri" panose="020F0502020204030204" pitchFamily="34" charset="0"/>
              </a:defRPr>
            </a:lvl2pPr>
            <a:lvl3pPr>
              <a:lnSpc>
                <a:spcPct val="100000"/>
              </a:lnSpc>
              <a:defRPr sz="1600">
                <a:latin typeface="+mj-lt"/>
                <a:cs typeface="Calibri" panose="020F0502020204030204" pitchFamily="34" charset="0"/>
              </a:defRPr>
            </a:lvl3pPr>
            <a:lvl4pPr>
              <a:lnSpc>
                <a:spcPct val="100000"/>
              </a:lnSpc>
              <a:defRPr sz="1600">
                <a:latin typeface="+mj-lt"/>
                <a:cs typeface="Calibri" panose="020F0502020204030204" pitchFamily="34" charset="0"/>
              </a:defRPr>
            </a:lvl4pPr>
            <a:lvl5pPr>
              <a:lnSpc>
                <a:spcPct val="100000"/>
              </a:lnSpc>
              <a:defRPr sz="1600">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Text Placeholder 2">
            <a:extLst>
              <a:ext uri="{FF2B5EF4-FFF2-40B4-BE49-F238E27FC236}">
                <a16:creationId xmlns:a16="http://schemas.microsoft.com/office/drawing/2014/main" id="{725055FA-EC63-034E-B383-78552FAEA374}"/>
              </a:ext>
            </a:extLst>
          </p:cNvPr>
          <p:cNvSpPr>
            <a:spLocks noGrp="1"/>
          </p:cNvSpPr>
          <p:nvPr>
            <p:ph type="body" idx="13"/>
          </p:nvPr>
        </p:nvSpPr>
        <p:spPr>
          <a:xfrm>
            <a:off x="392623" y="1468740"/>
            <a:ext cx="5157787"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 name="Text Placeholder 4">
            <a:extLst>
              <a:ext uri="{FF2B5EF4-FFF2-40B4-BE49-F238E27FC236}">
                <a16:creationId xmlns:a16="http://schemas.microsoft.com/office/drawing/2014/main" id="{163F1262-F0B7-5B4F-A1EE-7A2D9835E6EC}"/>
              </a:ext>
            </a:extLst>
          </p:cNvPr>
          <p:cNvSpPr>
            <a:spLocks noGrp="1"/>
          </p:cNvSpPr>
          <p:nvPr>
            <p:ph type="body" sz="quarter" idx="3"/>
          </p:nvPr>
        </p:nvSpPr>
        <p:spPr>
          <a:xfrm>
            <a:off x="6172200" y="1468740"/>
            <a:ext cx="5183188" cy="823912"/>
          </a:xfrm>
        </p:spPr>
        <p:txBody>
          <a:bodyPr anchor="b">
            <a:normAutofit/>
          </a:bodyPr>
          <a:lstStyle>
            <a:lvl1pPr marL="0" indent="0">
              <a:buNone/>
              <a:defRPr sz="2800" b="1">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13" name="Straight Connector 12">
            <a:extLst>
              <a:ext uri="{FF2B5EF4-FFF2-40B4-BE49-F238E27FC236}">
                <a16:creationId xmlns:a16="http://schemas.microsoft.com/office/drawing/2014/main" id="{55F5877A-6F1B-5C4C-8792-78CDE344D0E0}"/>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CE0AAF26-73E6-4FF7-9E28-F8A0B869D243}"/>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4013360010"/>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Comparison_5">
    <p:spTree>
      <p:nvGrpSpPr>
        <p:cNvPr id="1" name=""/>
        <p:cNvGrpSpPr/>
        <p:nvPr/>
      </p:nvGrpSpPr>
      <p:grpSpPr>
        <a:xfrm>
          <a:off x="0" y="0"/>
          <a:ext cx="0" cy="0"/>
          <a:chOff x="0" y="0"/>
          <a:chExt cx="0" cy="0"/>
        </a:xfrm>
      </p:grpSpPr>
      <p:sp>
        <p:nvSpPr>
          <p:cNvPr id="12" name="Picture Placeholder 5">
            <a:extLst>
              <a:ext uri="{FF2B5EF4-FFF2-40B4-BE49-F238E27FC236}">
                <a16:creationId xmlns:a16="http://schemas.microsoft.com/office/drawing/2014/main" id="{C5233AE2-5078-C34D-8EAD-6F7B344F5241}"/>
              </a:ext>
            </a:extLst>
          </p:cNvPr>
          <p:cNvSpPr>
            <a:spLocks noGrp="1"/>
          </p:cNvSpPr>
          <p:nvPr>
            <p:ph type="pic" sz="quarter" idx="15"/>
          </p:nvPr>
        </p:nvSpPr>
        <p:spPr>
          <a:xfrm>
            <a:off x="1" y="-1"/>
            <a:ext cx="12192000"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cxnSp>
        <p:nvCxnSpPr>
          <p:cNvPr id="14" name="Straight Connector 13">
            <a:extLst>
              <a:ext uri="{FF2B5EF4-FFF2-40B4-BE49-F238E27FC236}">
                <a16:creationId xmlns:a16="http://schemas.microsoft.com/office/drawing/2014/main" id="{24699EEF-FB75-1A46-B6B6-39CCF65A9EA4}"/>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FC39490D-0749-475B-8477-6071D92D211A}"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Title 1">
            <a:extLst>
              <a:ext uri="{FF2B5EF4-FFF2-40B4-BE49-F238E27FC236}">
                <a16:creationId xmlns:a16="http://schemas.microsoft.com/office/drawing/2014/main" id="{89CD5966-5C30-E943-A71E-F48460A377D6}"/>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sp>
        <p:nvSpPr>
          <p:cNvPr id="8" name="Content Placeholder 2">
            <a:extLst>
              <a:ext uri="{FF2B5EF4-FFF2-40B4-BE49-F238E27FC236}">
                <a16:creationId xmlns:a16="http://schemas.microsoft.com/office/drawing/2014/main" id="{CF969977-F5DB-3A45-9E9E-556F0938C059}"/>
              </a:ext>
            </a:extLst>
          </p:cNvPr>
          <p:cNvSpPr>
            <a:spLocks noGrp="1"/>
          </p:cNvSpPr>
          <p:nvPr>
            <p:ph sz="half" idx="1"/>
          </p:nvPr>
        </p:nvSpPr>
        <p:spPr>
          <a:xfrm>
            <a:off x="392623" y="2330824"/>
            <a:ext cx="5181600" cy="3846139"/>
          </a:xfrm>
        </p:spPr>
        <p:txBody>
          <a:bodyPr>
            <a:normAutofit/>
          </a:bodyPr>
          <a:lstStyle>
            <a:lvl1pPr>
              <a:lnSpc>
                <a:spcPct val="100000"/>
              </a:lnSpc>
              <a:defRPr sz="1600">
                <a:solidFill>
                  <a:schemeClr val="bg1"/>
                </a:solidFill>
                <a:latin typeface="+mj-lt"/>
                <a:cs typeface="Calibri" panose="020F0502020204030204" pitchFamily="34" charset="0"/>
              </a:defRPr>
            </a:lvl1pPr>
            <a:lvl2pPr>
              <a:lnSpc>
                <a:spcPct val="100000"/>
              </a:lnSpc>
              <a:defRPr sz="1600">
                <a:solidFill>
                  <a:schemeClr val="bg1"/>
                </a:solidFill>
                <a:latin typeface="+mj-lt"/>
                <a:cs typeface="Calibri" panose="020F0502020204030204" pitchFamily="34" charset="0"/>
              </a:defRPr>
            </a:lvl2pPr>
            <a:lvl3pPr>
              <a:lnSpc>
                <a:spcPct val="100000"/>
              </a:lnSpc>
              <a:defRPr sz="1600">
                <a:solidFill>
                  <a:schemeClr val="bg1"/>
                </a:solidFill>
                <a:latin typeface="+mj-lt"/>
                <a:cs typeface="Calibri" panose="020F0502020204030204" pitchFamily="34" charset="0"/>
              </a:defRPr>
            </a:lvl3pPr>
            <a:lvl4pPr>
              <a:lnSpc>
                <a:spcPct val="100000"/>
              </a:lnSpc>
              <a:defRPr sz="1600">
                <a:solidFill>
                  <a:schemeClr val="bg1"/>
                </a:solidFill>
                <a:latin typeface="+mj-lt"/>
                <a:cs typeface="Calibri" panose="020F0502020204030204" pitchFamily="34" charset="0"/>
              </a:defRPr>
            </a:lvl4pPr>
            <a:lvl5pPr>
              <a:lnSpc>
                <a:spcPct val="100000"/>
              </a:lnSpc>
              <a:defRPr sz="1600">
                <a:solidFill>
                  <a:schemeClr val="bg1"/>
                </a:solidFill>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Content Placeholder 3">
            <a:extLst>
              <a:ext uri="{FF2B5EF4-FFF2-40B4-BE49-F238E27FC236}">
                <a16:creationId xmlns:a16="http://schemas.microsoft.com/office/drawing/2014/main" id="{36D6BBCB-7852-8449-BC02-C5471A775B24}"/>
              </a:ext>
            </a:extLst>
          </p:cNvPr>
          <p:cNvSpPr>
            <a:spLocks noGrp="1"/>
          </p:cNvSpPr>
          <p:nvPr>
            <p:ph sz="half" idx="2"/>
          </p:nvPr>
        </p:nvSpPr>
        <p:spPr>
          <a:xfrm>
            <a:off x="6172200" y="2330824"/>
            <a:ext cx="5181600" cy="3846139"/>
          </a:xfrm>
        </p:spPr>
        <p:txBody>
          <a:bodyPr>
            <a:normAutofit/>
          </a:bodyPr>
          <a:lstStyle>
            <a:lvl1pPr>
              <a:lnSpc>
                <a:spcPct val="100000"/>
              </a:lnSpc>
              <a:defRPr sz="1600">
                <a:solidFill>
                  <a:schemeClr val="bg1"/>
                </a:solidFill>
                <a:latin typeface="+mj-lt"/>
                <a:cs typeface="Calibri" panose="020F0502020204030204" pitchFamily="34" charset="0"/>
              </a:defRPr>
            </a:lvl1pPr>
            <a:lvl2pPr>
              <a:lnSpc>
                <a:spcPct val="100000"/>
              </a:lnSpc>
              <a:defRPr sz="1600">
                <a:solidFill>
                  <a:schemeClr val="bg1"/>
                </a:solidFill>
                <a:latin typeface="+mj-lt"/>
                <a:cs typeface="Calibri" panose="020F0502020204030204" pitchFamily="34" charset="0"/>
              </a:defRPr>
            </a:lvl2pPr>
            <a:lvl3pPr>
              <a:lnSpc>
                <a:spcPct val="100000"/>
              </a:lnSpc>
              <a:defRPr sz="1600">
                <a:solidFill>
                  <a:schemeClr val="bg1"/>
                </a:solidFill>
                <a:latin typeface="+mj-lt"/>
                <a:cs typeface="Calibri" panose="020F0502020204030204" pitchFamily="34" charset="0"/>
              </a:defRPr>
            </a:lvl3pPr>
            <a:lvl4pPr>
              <a:lnSpc>
                <a:spcPct val="100000"/>
              </a:lnSpc>
              <a:defRPr sz="1600">
                <a:solidFill>
                  <a:schemeClr val="bg1"/>
                </a:solidFill>
                <a:latin typeface="+mj-lt"/>
                <a:cs typeface="Calibri" panose="020F0502020204030204" pitchFamily="34" charset="0"/>
              </a:defRPr>
            </a:lvl4pPr>
            <a:lvl5pPr>
              <a:lnSpc>
                <a:spcPct val="100000"/>
              </a:lnSpc>
              <a:defRPr sz="1600">
                <a:solidFill>
                  <a:schemeClr val="bg1"/>
                </a:solidFill>
                <a:latin typeface="+mj-lt"/>
                <a:cs typeface="Calibri" panose="020F050202020403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Text Placeholder 2">
            <a:extLst>
              <a:ext uri="{FF2B5EF4-FFF2-40B4-BE49-F238E27FC236}">
                <a16:creationId xmlns:a16="http://schemas.microsoft.com/office/drawing/2014/main" id="{725055FA-EC63-034E-B383-78552FAEA374}"/>
              </a:ext>
            </a:extLst>
          </p:cNvPr>
          <p:cNvSpPr>
            <a:spLocks noGrp="1"/>
          </p:cNvSpPr>
          <p:nvPr>
            <p:ph type="body" idx="13"/>
          </p:nvPr>
        </p:nvSpPr>
        <p:spPr>
          <a:xfrm>
            <a:off x="392623" y="1468740"/>
            <a:ext cx="5157787" cy="823912"/>
          </a:xfrm>
        </p:spPr>
        <p:txBody>
          <a:bodyPr anchor="b">
            <a:normAutofit/>
          </a:bodyPr>
          <a:lstStyle>
            <a:lvl1pPr marL="0" indent="0">
              <a:buNone/>
              <a:defRPr sz="2800" b="1">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 name="Text Placeholder 4">
            <a:extLst>
              <a:ext uri="{FF2B5EF4-FFF2-40B4-BE49-F238E27FC236}">
                <a16:creationId xmlns:a16="http://schemas.microsoft.com/office/drawing/2014/main" id="{163F1262-F0B7-5B4F-A1EE-7A2D9835E6EC}"/>
              </a:ext>
            </a:extLst>
          </p:cNvPr>
          <p:cNvSpPr>
            <a:spLocks noGrp="1"/>
          </p:cNvSpPr>
          <p:nvPr>
            <p:ph type="body" sz="quarter" idx="3"/>
          </p:nvPr>
        </p:nvSpPr>
        <p:spPr>
          <a:xfrm>
            <a:off x="6172200" y="1468740"/>
            <a:ext cx="5183188" cy="823912"/>
          </a:xfrm>
        </p:spPr>
        <p:txBody>
          <a:bodyPr anchor="b">
            <a:normAutofit/>
          </a:bodyPr>
          <a:lstStyle>
            <a:lvl1pPr marL="0" indent="0">
              <a:buNone/>
              <a:defRPr sz="2800" b="1">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13" name="Straight Connector 12">
            <a:extLst>
              <a:ext uri="{FF2B5EF4-FFF2-40B4-BE49-F238E27FC236}">
                <a16:creationId xmlns:a16="http://schemas.microsoft.com/office/drawing/2014/main" id="{55F5877A-6F1B-5C4C-8792-78CDE344D0E0}"/>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15" name="Picture 14">
            <a:extLst>
              <a:ext uri="{FF2B5EF4-FFF2-40B4-BE49-F238E27FC236}">
                <a16:creationId xmlns:a16="http://schemas.microsoft.com/office/drawing/2014/main" id="{AA492AB3-56E6-40A0-994E-0768433C4438}"/>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681001694"/>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Image_2">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392623" y="588936"/>
            <a:ext cx="11432584" cy="5976637"/>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cxnSp>
        <p:nvCxnSpPr>
          <p:cNvPr id="5" name="Straight Connector 4">
            <a:extLst>
              <a:ext uri="{FF2B5EF4-FFF2-40B4-BE49-F238E27FC236}">
                <a16:creationId xmlns:a16="http://schemas.microsoft.com/office/drawing/2014/main" id="{2C41291C-383F-CF4B-AB8E-2B40741A62AF}"/>
              </a:ext>
            </a:extLst>
          </p:cNvPr>
          <p:cNvCxnSpPr>
            <a:cxnSpLocks/>
          </p:cNvCxnSpPr>
          <p:nvPr userDrawn="1"/>
        </p:nvCxnSpPr>
        <p:spPr>
          <a:xfrm>
            <a:off x="0" y="292426"/>
            <a:ext cx="12192000" cy="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D34C5937-11C0-4E5A-867C-7AB68EA5327B}"/>
              </a:ext>
            </a:extLst>
          </p:cNvPr>
          <p:cNvSpPr>
            <a:spLocks noGrp="1"/>
          </p:cNvSpPr>
          <p:nvPr>
            <p:ph type="title"/>
          </p:nvPr>
        </p:nvSpPr>
        <p:spPr/>
        <p:txBody>
          <a:bodyPr/>
          <a:lstStyle/>
          <a:p>
            <a:r>
              <a:rPr lang="en-US"/>
              <a:t>Click to edit Master title style</a:t>
            </a:r>
          </a:p>
        </p:txBody>
      </p:sp>
      <p:pic>
        <p:nvPicPr>
          <p:cNvPr id="7" name="Picture 6">
            <a:extLst>
              <a:ext uri="{FF2B5EF4-FFF2-40B4-BE49-F238E27FC236}">
                <a16:creationId xmlns:a16="http://schemas.microsoft.com/office/drawing/2014/main" id="{38449DA0-A0AD-43F4-AEB0-8338B401293A}"/>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731793756"/>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Image_3">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392623" y="292426"/>
            <a:ext cx="10219457" cy="6273148"/>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cxnSp>
        <p:nvCxnSpPr>
          <p:cNvPr id="4" name="Straight Connector 3">
            <a:extLst>
              <a:ext uri="{FF2B5EF4-FFF2-40B4-BE49-F238E27FC236}">
                <a16:creationId xmlns:a16="http://schemas.microsoft.com/office/drawing/2014/main" id="{F516C013-C8E5-B44C-B6D6-DE71D0CC52C4}"/>
              </a:ext>
            </a:extLst>
          </p:cNvPr>
          <p:cNvCxnSpPr>
            <a:cxnSpLocks/>
          </p:cNvCxnSpPr>
          <p:nvPr userDrawn="1"/>
        </p:nvCxnSpPr>
        <p:spPr>
          <a:xfrm>
            <a:off x="10679403"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34E2D069-321B-434C-BB63-530EE51B64A8}"/>
              </a:ext>
            </a:extLst>
          </p:cNvPr>
          <p:cNvSpPr>
            <a:spLocks noGrp="1"/>
          </p:cNvSpPr>
          <p:nvPr>
            <p:ph type="title"/>
          </p:nvPr>
        </p:nvSpPr>
        <p:spPr/>
        <p:txBody>
          <a:bodyPr/>
          <a:lstStyle/>
          <a:p>
            <a:r>
              <a:rPr lang="en-US"/>
              <a:t>Click to edit Master title style</a:t>
            </a:r>
          </a:p>
        </p:txBody>
      </p:sp>
      <p:pic>
        <p:nvPicPr>
          <p:cNvPr id="5" name="Picture 4">
            <a:extLst>
              <a:ext uri="{FF2B5EF4-FFF2-40B4-BE49-F238E27FC236}">
                <a16:creationId xmlns:a16="http://schemas.microsoft.com/office/drawing/2014/main" id="{D1C8659D-E3BF-41FA-9338-3D1CB196C79A}"/>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768696150"/>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Image_4">
    <p:bg>
      <p:bgPr>
        <a:solidFill>
          <a:schemeClr val="accent4">
            <a:lumMod val="50000"/>
          </a:schemeClr>
        </a:solidFill>
        <a:effectLst/>
      </p:bgPr>
    </p:bg>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1134319" y="0"/>
            <a:ext cx="11057680"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cxnSp>
        <p:nvCxnSpPr>
          <p:cNvPr id="5" name="Straight Connector 4">
            <a:extLst>
              <a:ext uri="{FF2B5EF4-FFF2-40B4-BE49-F238E27FC236}">
                <a16:creationId xmlns:a16="http://schemas.microsoft.com/office/drawing/2014/main" id="{DCA0415B-CCA3-7142-BDAA-6DAC63FB634C}"/>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A3040D77-4CF4-4BFB-9FFB-8C9746D3906F}"/>
              </a:ext>
            </a:extLst>
          </p:cNvPr>
          <p:cNvSpPr>
            <a:spLocks noGrp="1"/>
          </p:cNvSpPr>
          <p:nvPr>
            <p:ph type="title"/>
          </p:nvPr>
        </p:nvSpPr>
        <p:spPr/>
        <p:txBody>
          <a:bodyPr/>
          <a:lstStyle/>
          <a:p>
            <a:r>
              <a:rPr lang="en-US"/>
              <a:t>Click to edit Master title style</a:t>
            </a:r>
          </a:p>
        </p:txBody>
      </p:sp>
      <p:pic>
        <p:nvPicPr>
          <p:cNvPr id="7" name="Picture 6">
            <a:extLst>
              <a:ext uri="{FF2B5EF4-FFF2-40B4-BE49-F238E27FC236}">
                <a16:creationId xmlns:a16="http://schemas.microsoft.com/office/drawing/2014/main" id="{EDC3F79B-BE4A-4F1A-8867-6E584986A97A}"/>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428915520"/>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Image_5">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0" y="0"/>
            <a:ext cx="12191999"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cxnSp>
        <p:nvCxnSpPr>
          <p:cNvPr id="7" name="Straight Connector 6">
            <a:extLst>
              <a:ext uri="{FF2B5EF4-FFF2-40B4-BE49-F238E27FC236}">
                <a16:creationId xmlns:a16="http://schemas.microsoft.com/office/drawing/2014/main" id="{43A34E77-65E8-214A-93DD-907ECB950F42}"/>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A9C15D6B-DF62-4A31-87F3-2084A6C590AE}"/>
              </a:ext>
            </a:extLst>
          </p:cNvPr>
          <p:cNvSpPr>
            <a:spLocks noGrp="1"/>
          </p:cNvSpPr>
          <p:nvPr>
            <p:ph type="title"/>
          </p:nvPr>
        </p:nvSpPr>
        <p:spPr/>
        <p:txBody>
          <a:bodyPr/>
          <a:lstStyle/>
          <a:p>
            <a:r>
              <a:rPr lang="en-US"/>
              <a:t>Click to edit Master title style</a:t>
            </a:r>
          </a:p>
        </p:txBody>
      </p:sp>
      <p:pic>
        <p:nvPicPr>
          <p:cNvPr id="5" name="Picture 4">
            <a:extLst>
              <a:ext uri="{FF2B5EF4-FFF2-40B4-BE49-F238E27FC236}">
                <a16:creationId xmlns:a16="http://schemas.microsoft.com/office/drawing/2014/main" id="{458048F0-CF5F-492E-9068-19F57A8B0717}"/>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94246019"/>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userDrawn="1">
  <p:cSld name="Image and Content_1">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8930A2CE-4FC0-47A9-8D4D-A2A02C861758}"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6993359" y="1"/>
            <a:ext cx="5198641" cy="6858002"/>
          </a:xfrm>
          <a:prstGeom prst="rect">
            <a:avLst/>
          </a:prstGeom>
          <a:solidFill>
            <a:schemeClr val="accent4">
              <a:lumMod val="50000"/>
            </a:schemeClr>
          </a:solidFill>
        </p:spPr>
        <p:txBody>
          <a:bodyPr/>
          <a:lstStyle/>
          <a:p>
            <a:r>
              <a:rPr lang="en-US"/>
              <a:t>Click icon to add picture</a:t>
            </a:r>
            <a:endParaRPr lang="id-ID"/>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48661" y="339645"/>
            <a:ext cx="4890577"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45581" y="1507066"/>
            <a:ext cx="4890578"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2B907ACF-A34F-FE4A-8511-B7FE12F69496}"/>
              </a:ext>
            </a:extLst>
          </p:cNvPr>
          <p:cNvCxnSpPr>
            <a:cxnSpLocks/>
          </p:cNvCxnSpPr>
          <p:nvPr userDrawn="1"/>
        </p:nvCxnSpPr>
        <p:spPr>
          <a:xfrm>
            <a:off x="1134319"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E735D0AE-4E72-4763-97E0-BDA2B9168EF1}"/>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821867589"/>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Image and Content_2">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278B7BE0-1B3E-4E3C-9F79-889ECE1D124E}"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0" y="1"/>
            <a:ext cx="5198641" cy="6858002"/>
          </a:xfrm>
          <a:prstGeom prst="rect">
            <a:avLst/>
          </a:prstGeom>
          <a:solidFill>
            <a:schemeClr val="accent4">
              <a:lumMod val="50000"/>
            </a:schemeClr>
          </a:solidFill>
        </p:spPr>
        <p:txBody>
          <a:bodyPr/>
          <a:lstStyle/>
          <a:p>
            <a:r>
              <a:rPr lang="en-US"/>
              <a:t>Click icon to add picture</a:t>
            </a:r>
            <a:endParaRPr lang="id-ID"/>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5711877" y="339645"/>
            <a:ext cx="4890577"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5708797" y="1507066"/>
            <a:ext cx="4890578"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a:extLst>
              <a:ext uri="{FF2B5EF4-FFF2-40B4-BE49-F238E27FC236}">
                <a16:creationId xmlns:a16="http://schemas.microsoft.com/office/drawing/2014/main" id="{834037ED-B73E-2946-8FAC-2803EA71C585}"/>
              </a:ext>
            </a:extLst>
          </p:cNvPr>
          <p:cNvCxnSpPr>
            <a:cxnSpLocks/>
          </p:cNvCxnSpPr>
          <p:nvPr userDrawn="1"/>
        </p:nvCxnSpPr>
        <p:spPr>
          <a:xfrm>
            <a:off x="10661986"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76BD17C4-CAE4-4401-AAB0-D37C6FFE2928}"/>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4038552607"/>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Image and Content_4">
    <p:bg>
      <p:bgPr>
        <a:solidFill>
          <a:schemeClr val="accent4">
            <a:lumMod val="50000"/>
          </a:schemeClr>
        </a:solidFill>
        <a:effectLst/>
      </p:bgPr>
    </p:bg>
    <p:spTree>
      <p:nvGrpSpPr>
        <p:cNvPr id="1" name=""/>
        <p:cNvGrpSpPr/>
        <p:nvPr/>
      </p:nvGrpSpPr>
      <p:grpSpPr>
        <a:xfrm>
          <a:off x="0" y="0"/>
          <a:ext cx="0" cy="0"/>
          <a:chOff x="0" y="0"/>
          <a:chExt cx="0" cy="0"/>
        </a:xfrm>
      </p:grpSpPr>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1134319" y="1"/>
            <a:ext cx="11057681" cy="6858002"/>
          </a:xfrm>
          <a:prstGeom prst="rect">
            <a:avLst/>
          </a:prstGeom>
          <a:solidFill>
            <a:schemeClr val="accent4">
              <a:lumMod val="50000"/>
            </a:schemeClr>
          </a:solidFill>
        </p:spPr>
        <p:txBody>
          <a:bodyPr/>
          <a:lstStyle/>
          <a:p>
            <a:r>
              <a:rPr lang="en-US"/>
              <a:t>Click icon to add picture</a:t>
            </a:r>
            <a:endParaRPr lang="id-ID"/>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7B25EE35-3E51-4386-B709-42DADC2A2ABA}"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48661" y="339645"/>
            <a:ext cx="4890577"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45581" y="1507066"/>
            <a:ext cx="4890578" cy="4849283"/>
          </a:xfrm>
        </p:spPr>
        <p:txBody>
          <a:bodyPr lIns="0" rIns="0" anchor="t">
            <a:normAutofit/>
          </a:bodyPr>
          <a:lstStyle>
            <a:lvl1pPr marL="0" indent="0">
              <a:lnSpc>
                <a:spcPct val="100000"/>
              </a:lnSpc>
              <a:buNone/>
              <a:defRPr sz="1600">
                <a:solidFill>
                  <a:schemeClr val="bg1"/>
                </a:solidFill>
                <a:latin typeface="+mj-lt"/>
              </a:defRPr>
            </a:lvl1pPr>
            <a:lvl2pPr marL="457200" indent="0">
              <a:lnSpc>
                <a:spcPct val="100000"/>
              </a:lnSpc>
              <a:buNone/>
              <a:defRPr sz="1600">
                <a:solidFill>
                  <a:schemeClr val="bg1"/>
                </a:solidFill>
                <a:latin typeface="+mj-lt"/>
              </a:defRPr>
            </a:lvl2pPr>
            <a:lvl3pPr marL="914400" indent="0">
              <a:lnSpc>
                <a:spcPct val="100000"/>
              </a:lnSpc>
              <a:buNone/>
              <a:defRPr sz="1600">
                <a:solidFill>
                  <a:schemeClr val="bg1"/>
                </a:solidFill>
                <a:latin typeface="+mj-lt"/>
              </a:defRPr>
            </a:lvl3pPr>
            <a:lvl4pPr marL="1371600" indent="0">
              <a:lnSpc>
                <a:spcPct val="100000"/>
              </a:lnSpc>
              <a:buNone/>
              <a:defRPr sz="1600">
                <a:solidFill>
                  <a:schemeClr val="bg1"/>
                </a:solidFill>
                <a:latin typeface="+mj-lt"/>
              </a:defRPr>
            </a:lvl4pPr>
            <a:lvl5pPr marL="1828800" indent="0">
              <a:lnSpc>
                <a:spcPct val="100000"/>
              </a:lnSpc>
              <a:buNone/>
              <a:defRPr sz="16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2B907ACF-A34F-FE4A-8511-B7FE12F69496}"/>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6E1B56D3-DE54-4BC9-BCF4-0D48E22C3E69}"/>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935247147"/>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userDrawn="1">
  <p:cSld name="Image and Content_5">
    <p:spTree>
      <p:nvGrpSpPr>
        <p:cNvPr id="1" name=""/>
        <p:cNvGrpSpPr/>
        <p:nvPr/>
      </p:nvGrpSpPr>
      <p:grpSpPr>
        <a:xfrm>
          <a:off x="0" y="0"/>
          <a:ext cx="0" cy="0"/>
          <a:chOff x="0" y="0"/>
          <a:chExt cx="0" cy="0"/>
        </a:xfrm>
      </p:grpSpPr>
      <p:sp>
        <p:nvSpPr>
          <p:cNvPr id="6" name="Picture Placeholder 8">
            <a:extLst>
              <a:ext uri="{FF2B5EF4-FFF2-40B4-BE49-F238E27FC236}">
                <a16:creationId xmlns:a16="http://schemas.microsoft.com/office/drawing/2014/main" id="{E0B206EA-4BA0-3F4C-A4ED-E78F311CD8A8}"/>
              </a:ext>
            </a:extLst>
          </p:cNvPr>
          <p:cNvSpPr>
            <a:spLocks noGrp="1"/>
          </p:cNvSpPr>
          <p:nvPr>
            <p:ph type="pic" sz="quarter" idx="13"/>
          </p:nvPr>
        </p:nvSpPr>
        <p:spPr>
          <a:xfrm>
            <a:off x="1" y="1"/>
            <a:ext cx="12192000" cy="6858002"/>
          </a:xfrm>
          <a:prstGeom prst="rect">
            <a:avLst/>
          </a:prstGeom>
          <a:solidFill>
            <a:schemeClr val="accent4">
              <a:lumMod val="50000"/>
            </a:schemeClr>
          </a:solidFill>
        </p:spPr>
        <p:txBody>
          <a:bodyPr/>
          <a:lstStyle/>
          <a:p>
            <a:r>
              <a:rPr lang="en-US"/>
              <a:t>Click icon to add picture</a:t>
            </a:r>
            <a:endParaRPr lang="id-ID"/>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EAF778F2-0133-4485-A8B4-85FD7FA6B173}"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a:extLst>
              <a:ext uri="{FF2B5EF4-FFF2-40B4-BE49-F238E27FC236}">
                <a16:creationId xmlns:a16="http://schemas.microsoft.com/office/drawing/2014/main" id="{D69E9592-D634-1947-B3FB-EB3B7F16FF28}"/>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sp>
        <p:nvSpPr>
          <p:cNvPr id="14" name="Title 1">
            <a:extLst>
              <a:ext uri="{FF2B5EF4-FFF2-40B4-BE49-F238E27FC236}">
                <a16:creationId xmlns:a16="http://schemas.microsoft.com/office/drawing/2014/main" id="{6D456EAF-F3B8-AF4A-90FF-4B0693C56A33}"/>
              </a:ext>
            </a:extLst>
          </p:cNvPr>
          <p:cNvSpPr>
            <a:spLocks noGrp="1"/>
          </p:cNvSpPr>
          <p:nvPr>
            <p:ph type="ctrTitle" hasCustomPrompt="1"/>
          </p:nvPr>
        </p:nvSpPr>
        <p:spPr>
          <a:xfrm>
            <a:off x="392623" y="339645"/>
            <a:ext cx="4890577"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sp>
        <p:nvSpPr>
          <p:cNvPr id="15" name="Text Placeholder 10">
            <a:extLst>
              <a:ext uri="{FF2B5EF4-FFF2-40B4-BE49-F238E27FC236}">
                <a16:creationId xmlns:a16="http://schemas.microsoft.com/office/drawing/2014/main" id="{F7FB4ADF-1B3E-A442-B2C9-518CBE7637DB}"/>
              </a:ext>
            </a:extLst>
          </p:cNvPr>
          <p:cNvSpPr>
            <a:spLocks noGrp="1"/>
          </p:cNvSpPr>
          <p:nvPr>
            <p:ph type="body" sz="quarter" idx="14"/>
          </p:nvPr>
        </p:nvSpPr>
        <p:spPr>
          <a:xfrm>
            <a:off x="392624" y="1507066"/>
            <a:ext cx="4890578" cy="4849283"/>
          </a:xfrm>
        </p:spPr>
        <p:txBody>
          <a:bodyPr lIns="0" rIns="0" anchor="t">
            <a:normAutofit/>
          </a:bodyPr>
          <a:lstStyle>
            <a:lvl1pPr marL="0" indent="0">
              <a:lnSpc>
                <a:spcPct val="100000"/>
              </a:lnSpc>
              <a:buNone/>
              <a:defRPr sz="1600">
                <a:solidFill>
                  <a:schemeClr val="bg1"/>
                </a:solidFill>
                <a:latin typeface="+mj-lt"/>
              </a:defRPr>
            </a:lvl1pPr>
            <a:lvl2pPr marL="457200" indent="0">
              <a:lnSpc>
                <a:spcPct val="100000"/>
              </a:lnSpc>
              <a:buNone/>
              <a:defRPr sz="1600">
                <a:solidFill>
                  <a:schemeClr val="bg1"/>
                </a:solidFill>
                <a:latin typeface="+mj-lt"/>
              </a:defRPr>
            </a:lvl2pPr>
            <a:lvl3pPr marL="914400" indent="0">
              <a:lnSpc>
                <a:spcPct val="100000"/>
              </a:lnSpc>
              <a:buNone/>
              <a:defRPr sz="1600">
                <a:solidFill>
                  <a:schemeClr val="bg1"/>
                </a:solidFill>
                <a:latin typeface="+mj-lt"/>
              </a:defRPr>
            </a:lvl3pPr>
            <a:lvl4pPr marL="1371600" indent="0">
              <a:lnSpc>
                <a:spcPct val="100000"/>
              </a:lnSpc>
              <a:buNone/>
              <a:defRPr sz="1600">
                <a:solidFill>
                  <a:schemeClr val="bg1"/>
                </a:solidFill>
                <a:latin typeface="+mj-lt"/>
              </a:defRPr>
            </a:lvl4pPr>
            <a:lvl5pPr marL="1828800" indent="0">
              <a:lnSpc>
                <a:spcPct val="100000"/>
              </a:lnSpc>
              <a:buNone/>
              <a:defRPr sz="16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10" name="Picture 9">
            <a:extLst>
              <a:ext uri="{FF2B5EF4-FFF2-40B4-BE49-F238E27FC236}">
                <a16:creationId xmlns:a16="http://schemas.microsoft.com/office/drawing/2014/main" id="{96AC27E4-0FA2-4899-B708-507763B88423}"/>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972176002"/>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preserve="1" userDrawn="1">
  <p:cSld name="Image and Caption_2">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346059" y="292426"/>
            <a:ext cx="6297515" cy="6273148"/>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sp>
        <p:nvSpPr>
          <p:cNvPr id="9" name="Title 1">
            <a:extLst>
              <a:ext uri="{FF2B5EF4-FFF2-40B4-BE49-F238E27FC236}">
                <a16:creationId xmlns:a16="http://schemas.microsoft.com/office/drawing/2014/main" id="{97670D6E-CED1-EE4B-A761-0D1C7A246FD2}"/>
              </a:ext>
            </a:extLst>
          </p:cNvPr>
          <p:cNvSpPr>
            <a:spLocks noGrp="1"/>
          </p:cNvSpPr>
          <p:nvPr>
            <p:ph type="ctrTitle" hasCustomPrompt="1"/>
          </p:nvPr>
        </p:nvSpPr>
        <p:spPr>
          <a:xfrm>
            <a:off x="7313354" y="4418889"/>
            <a:ext cx="3289100" cy="637507"/>
          </a:xfrm>
        </p:spPr>
        <p:txBody>
          <a:bodyPr lIns="0" rIns="0" anchor="b">
            <a:noAutofit/>
          </a:bodyPr>
          <a:lstStyle>
            <a:lvl1pPr algn="l">
              <a:defRPr sz="4000" b="0" i="0" cap="all" baseline="0">
                <a:solidFill>
                  <a:schemeClr val="accent4">
                    <a:lumMod val="75000"/>
                  </a:schemeClr>
                </a:solidFill>
                <a:latin typeface="Sagona ExtraLight" panose="02020303050505020204" pitchFamily="18" charset="0"/>
              </a:defRPr>
            </a:lvl1pPr>
          </a:lstStyle>
          <a:p>
            <a:r>
              <a:rPr lang="en-US"/>
              <a:t>TITLE </a:t>
            </a:r>
            <a:br>
              <a:rPr lang="en-US"/>
            </a:br>
            <a:r>
              <a:rPr lang="en-US"/>
              <a:t>GOES HERE</a:t>
            </a:r>
          </a:p>
        </p:txBody>
      </p:sp>
      <p:sp>
        <p:nvSpPr>
          <p:cNvPr id="10" name="Text Placeholder 10">
            <a:extLst>
              <a:ext uri="{FF2B5EF4-FFF2-40B4-BE49-F238E27FC236}">
                <a16:creationId xmlns:a16="http://schemas.microsoft.com/office/drawing/2014/main" id="{0DAC9D44-F28B-2B43-8B6F-260CB811AA38}"/>
              </a:ext>
            </a:extLst>
          </p:cNvPr>
          <p:cNvSpPr>
            <a:spLocks noGrp="1"/>
          </p:cNvSpPr>
          <p:nvPr>
            <p:ph type="body" sz="quarter" idx="14"/>
          </p:nvPr>
        </p:nvSpPr>
        <p:spPr>
          <a:xfrm>
            <a:off x="7313355" y="5080791"/>
            <a:ext cx="3289100" cy="1484783"/>
          </a:xfrm>
        </p:spPr>
        <p:txBody>
          <a:bodyPr lIns="0" rIns="0" anchor="t">
            <a:normAutofit/>
          </a:bodyPr>
          <a:lstStyle>
            <a:lvl1pPr marL="0" indent="0">
              <a:lnSpc>
                <a:spcPct val="100000"/>
              </a:lnSpc>
              <a:buNone/>
              <a:defRPr sz="1400">
                <a:latin typeface="+mj-lt"/>
              </a:defRPr>
            </a:lvl1pPr>
            <a:lvl2pPr marL="457200" indent="0">
              <a:lnSpc>
                <a:spcPct val="100000"/>
              </a:lnSpc>
              <a:buNone/>
              <a:defRPr sz="1400">
                <a:latin typeface="+mj-lt"/>
              </a:defRPr>
            </a:lvl2pPr>
            <a:lvl3pPr marL="914400" indent="0">
              <a:lnSpc>
                <a:spcPct val="100000"/>
              </a:lnSpc>
              <a:buNone/>
              <a:defRPr sz="1400">
                <a:latin typeface="+mj-lt"/>
              </a:defRPr>
            </a:lvl3pPr>
            <a:lvl4pPr marL="1371600" indent="0">
              <a:lnSpc>
                <a:spcPct val="100000"/>
              </a:lnSpc>
              <a:buNone/>
              <a:defRPr sz="1400">
                <a:latin typeface="+mj-lt"/>
              </a:defRPr>
            </a:lvl4pPr>
            <a:lvl5pPr marL="1828800" indent="0">
              <a:lnSpc>
                <a:spcPct val="100000"/>
              </a:lnSpc>
              <a:buNone/>
              <a:defRPr sz="14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1" name="Straight Connector 10">
            <a:extLst>
              <a:ext uri="{FF2B5EF4-FFF2-40B4-BE49-F238E27FC236}">
                <a16:creationId xmlns:a16="http://schemas.microsoft.com/office/drawing/2014/main" id="{B39C4094-208E-7E4A-848A-F76A1573073A}"/>
              </a:ext>
            </a:extLst>
          </p:cNvPr>
          <p:cNvCxnSpPr>
            <a:cxnSpLocks/>
          </p:cNvCxnSpPr>
          <p:nvPr userDrawn="1"/>
        </p:nvCxnSpPr>
        <p:spPr>
          <a:xfrm>
            <a:off x="10602455"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8DB154B0-B3E7-4926-A6D0-A3C840F5EC2C}"/>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1969233312"/>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preserve="1" userDrawn="1">
  <p:cSld name="Image and Caption_3">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5445942" y="292426"/>
            <a:ext cx="6297515" cy="6273148"/>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sp>
        <p:nvSpPr>
          <p:cNvPr id="9" name="Title 1">
            <a:extLst>
              <a:ext uri="{FF2B5EF4-FFF2-40B4-BE49-F238E27FC236}">
                <a16:creationId xmlns:a16="http://schemas.microsoft.com/office/drawing/2014/main" id="{97670D6E-CED1-EE4B-A761-0D1C7A246FD2}"/>
              </a:ext>
            </a:extLst>
          </p:cNvPr>
          <p:cNvSpPr>
            <a:spLocks noGrp="1"/>
          </p:cNvSpPr>
          <p:nvPr>
            <p:ph type="ctrTitle" hasCustomPrompt="1"/>
          </p:nvPr>
        </p:nvSpPr>
        <p:spPr>
          <a:xfrm>
            <a:off x="392622" y="4418889"/>
            <a:ext cx="4609683" cy="637507"/>
          </a:xfrm>
        </p:spPr>
        <p:txBody>
          <a:bodyPr lIns="0" rIns="0" anchor="b">
            <a:noAutofit/>
          </a:bodyPr>
          <a:lstStyle>
            <a:lvl1pPr algn="l">
              <a:defRPr sz="4000" b="0" i="0" cap="all" baseline="0">
                <a:solidFill>
                  <a:schemeClr val="accent4">
                    <a:lumMod val="75000"/>
                  </a:schemeClr>
                </a:solidFill>
                <a:latin typeface="Sagona ExtraLight" panose="02020303050505020204" pitchFamily="18" charset="0"/>
              </a:defRPr>
            </a:lvl1pPr>
          </a:lstStyle>
          <a:p>
            <a:r>
              <a:rPr lang="en-US"/>
              <a:t>TITLE GOEs HERE</a:t>
            </a:r>
          </a:p>
        </p:txBody>
      </p:sp>
      <p:sp>
        <p:nvSpPr>
          <p:cNvPr id="10" name="Text Placeholder 10">
            <a:extLst>
              <a:ext uri="{FF2B5EF4-FFF2-40B4-BE49-F238E27FC236}">
                <a16:creationId xmlns:a16="http://schemas.microsoft.com/office/drawing/2014/main" id="{0DAC9D44-F28B-2B43-8B6F-260CB811AA38}"/>
              </a:ext>
            </a:extLst>
          </p:cNvPr>
          <p:cNvSpPr>
            <a:spLocks noGrp="1"/>
          </p:cNvSpPr>
          <p:nvPr>
            <p:ph type="body" sz="quarter" idx="14"/>
          </p:nvPr>
        </p:nvSpPr>
        <p:spPr>
          <a:xfrm>
            <a:off x="392622" y="5080791"/>
            <a:ext cx="4609683" cy="1484783"/>
          </a:xfrm>
        </p:spPr>
        <p:txBody>
          <a:bodyPr lIns="0" rIns="0" anchor="t">
            <a:normAutofit/>
          </a:bodyPr>
          <a:lstStyle>
            <a:lvl1pPr marL="0" indent="0">
              <a:lnSpc>
                <a:spcPct val="100000"/>
              </a:lnSpc>
              <a:buNone/>
              <a:defRPr sz="1400">
                <a:latin typeface="+mj-lt"/>
              </a:defRPr>
            </a:lvl1pPr>
            <a:lvl2pPr marL="457200" indent="0">
              <a:lnSpc>
                <a:spcPct val="100000"/>
              </a:lnSpc>
              <a:buNone/>
              <a:defRPr sz="1400">
                <a:latin typeface="+mj-lt"/>
              </a:defRPr>
            </a:lvl2pPr>
            <a:lvl3pPr marL="914400" indent="0">
              <a:lnSpc>
                <a:spcPct val="100000"/>
              </a:lnSpc>
              <a:buNone/>
              <a:defRPr sz="1400">
                <a:latin typeface="+mj-lt"/>
              </a:defRPr>
            </a:lvl3pPr>
            <a:lvl4pPr marL="1371600" indent="0">
              <a:lnSpc>
                <a:spcPct val="100000"/>
              </a:lnSpc>
              <a:buNone/>
              <a:defRPr sz="1400">
                <a:latin typeface="+mj-lt"/>
              </a:defRPr>
            </a:lvl4pPr>
            <a:lvl5pPr marL="1828800" indent="0">
              <a:lnSpc>
                <a:spcPct val="100000"/>
              </a:lnSpc>
              <a:buNone/>
              <a:defRPr sz="14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7" name="Straight Connector 6">
            <a:extLst>
              <a:ext uri="{FF2B5EF4-FFF2-40B4-BE49-F238E27FC236}">
                <a16:creationId xmlns:a16="http://schemas.microsoft.com/office/drawing/2014/main" id="{8BE71BC7-72EE-294C-9A39-61A77EE295A0}"/>
              </a:ext>
            </a:extLst>
          </p:cNvPr>
          <p:cNvCxnSpPr>
            <a:cxnSpLocks/>
          </p:cNvCxnSpPr>
          <p:nvPr userDrawn="1"/>
        </p:nvCxnSpPr>
        <p:spPr>
          <a:xfrm>
            <a:off x="392623" y="5080791"/>
            <a:ext cx="4609683"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4926248"/>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preserve="1" userDrawn="1">
  <p:cSld name="Image and Caption_4">
    <p:spTree>
      <p:nvGrpSpPr>
        <p:cNvPr id="1" name=""/>
        <p:cNvGrpSpPr/>
        <p:nvPr/>
      </p:nvGrpSpPr>
      <p:grpSpPr>
        <a:xfrm>
          <a:off x="0" y="0"/>
          <a:ext cx="0" cy="0"/>
          <a:chOff x="0" y="0"/>
          <a:chExt cx="0" cy="0"/>
        </a:xfrm>
      </p:grpSpPr>
      <p:sp>
        <p:nvSpPr>
          <p:cNvPr id="6" name="Picture Placeholder 5"/>
          <p:cNvSpPr>
            <a:spLocks noGrp="1"/>
          </p:cNvSpPr>
          <p:nvPr>
            <p:ph type="pic" sz="quarter" idx="10"/>
          </p:nvPr>
        </p:nvSpPr>
        <p:spPr>
          <a:xfrm>
            <a:off x="0" y="0"/>
            <a:ext cx="12192000"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lvl1pPr>
          </a:lstStyle>
          <a:p>
            <a:r>
              <a:rPr lang="en-US"/>
              <a:t>Click icon to add picture</a:t>
            </a:r>
          </a:p>
        </p:txBody>
      </p:sp>
      <p:sp>
        <p:nvSpPr>
          <p:cNvPr id="9" name="Title 1">
            <a:extLst>
              <a:ext uri="{FF2B5EF4-FFF2-40B4-BE49-F238E27FC236}">
                <a16:creationId xmlns:a16="http://schemas.microsoft.com/office/drawing/2014/main" id="{97670D6E-CED1-EE4B-A761-0D1C7A246FD2}"/>
              </a:ext>
            </a:extLst>
          </p:cNvPr>
          <p:cNvSpPr>
            <a:spLocks noGrp="1"/>
          </p:cNvSpPr>
          <p:nvPr>
            <p:ph type="ctrTitle" hasCustomPrompt="1"/>
          </p:nvPr>
        </p:nvSpPr>
        <p:spPr>
          <a:xfrm>
            <a:off x="1645581" y="4418889"/>
            <a:ext cx="3289100" cy="637507"/>
          </a:xfrm>
        </p:spPr>
        <p:txBody>
          <a:bodyPr lIns="0" rIns="0" anchor="b">
            <a:noAutofit/>
          </a:bodyPr>
          <a:lstStyle>
            <a:lvl1pPr algn="l">
              <a:defRPr sz="4000" b="0" i="0" cap="all" baseline="0">
                <a:solidFill>
                  <a:schemeClr val="bg1"/>
                </a:solidFill>
                <a:latin typeface="Sagona ExtraLight" panose="02020303050505020204" pitchFamily="18" charset="0"/>
              </a:defRPr>
            </a:lvl1pPr>
          </a:lstStyle>
          <a:p>
            <a:r>
              <a:rPr lang="en-US"/>
              <a:t>TITLE </a:t>
            </a:r>
            <a:br>
              <a:rPr lang="en-US"/>
            </a:br>
            <a:r>
              <a:rPr lang="en-US"/>
              <a:t>GOEs HERE</a:t>
            </a:r>
          </a:p>
        </p:txBody>
      </p:sp>
      <p:sp>
        <p:nvSpPr>
          <p:cNvPr id="10" name="Text Placeholder 10">
            <a:extLst>
              <a:ext uri="{FF2B5EF4-FFF2-40B4-BE49-F238E27FC236}">
                <a16:creationId xmlns:a16="http://schemas.microsoft.com/office/drawing/2014/main" id="{0DAC9D44-F28B-2B43-8B6F-260CB811AA38}"/>
              </a:ext>
            </a:extLst>
          </p:cNvPr>
          <p:cNvSpPr>
            <a:spLocks noGrp="1"/>
          </p:cNvSpPr>
          <p:nvPr>
            <p:ph type="body" sz="quarter" idx="14"/>
          </p:nvPr>
        </p:nvSpPr>
        <p:spPr>
          <a:xfrm>
            <a:off x="1645582" y="5080791"/>
            <a:ext cx="3289100" cy="1484783"/>
          </a:xfrm>
        </p:spPr>
        <p:txBody>
          <a:bodyPr lIns="0" rIns="0" anchor="t">
            <a:normAutofit/>
          </a:bodyPr>
          <a:lstStyle>
            <a:lvl1pPr marL="0" indent="0">
              <a:lnSpc>
                <a:spcPct val="100000"/>
              </a:lnSpc>
              <a:buNone/>
              <a:defRPr sz="1400">
                <a:solidFill>
                  <a:schemeClr val="bg1"/>
                </a:solidFill>
                <a:latin typeface="+mj-lt"/>
              </a:defRPr>
            </a:lvl1pPr>
            <a:lvl2pPr marL="457200" indent="0">
              <a:lnSpc>
                <a:spcPct val="100000"/>
              </a:lnSpc>
              <a:buNone/>
              <a:defRPr sz="1400">
                <a:solidFill>
                  <a:schemeClr val="bg1"/>
                </a:solidFill>
                <a:latin typeface="+mj-lt"/>
              </a:defRPr>
            </a:lvl2pPr>
            <a:lvl3pPr marL="914400" indent="0">
              <a:lnSpc>
                <a:spcPct val="100000"/>
              </a:lnSpc>
              <a:buNone/>
              <a:defRPr sz="1400">
                <a:solidFill>
                  <a:schemeClr val="bg1"/>
                </a:solidFill>
                <a:latin typeface="+mj-lt"/>
              </a:defRPr>
            </a:lvl3pPr>
            <a:lvl4pPr marL="1371600" indent="0">
              <a:lnSpc>
                <a:spcPct val="100000"/>
              </a:lnSpc>
              <a:buNone/>
              <a:defRPr sz="1400">
                <a:solidFill>
                  <a:schemeClr val="bg1"/>
                </a:solidFill>
                <a:latin typeface="+mj-lt"/>
              </a:defRPr>
            </a:lvl4pPr>
            <a:lvl5pPr marL="1828800" indent="0">
              <a:lnSpc>
                <a:spcPct val="100000"/>
              </a:lnSpc>
              <a:buNone/>
              <a:defRPr sz="14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8" name="Straight Connector 7">
            <a:extLst>
              <a:ext uri="{FF2B5EF4-FFF2-40B4-BE49-F238E27FC236}">
                <a16:creationId xmlns:a16="http://schemas.microsoft.com/office/drawing/2014/main" id="{776AC280-5A8D-B048-BECC-9C306F32508F}"/>
              </a:ext>
            </a:extLst>
          </p:cNvPr>
          <p:cNvCxnSpPr>
            <a:cxnSpLocks/>
          </p:cNvCxnSpPr>
          <p:nvPr userDrawn="1"/>
        </p:nvCxnSpPr>
        <p:spPr>
          <a:xfrm>
            <a:off x="1134319"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C07C6408-F1DF-4E16-B6F2-72531A6E8D81}"/>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928781336"/>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preserve="1" userDrawn="1">
  <p:cSld name="Image and Caption_5">
    <p:spTree>
      <p:nvGrpSpPr>
        <p:cNvPr id="1" name=""/>
        <p:cNvGrpSpPr/>
        <p:nvPr/>
      </p:nvGrpSpPr>
      <p:grpSpPr>
        <a:xfrm>
          <a:off x="0" y="0"/>
          <a:ext cx="0" cy="0"/>
          <a:chOff x="0" y="0"/>
          <a:chExt cx="0" cy="0"/>
        </a:xfrm>
      </p:grpSpPr>
      <p:sp>
        <p:nvSpPr>
          <p:cNvPr id="8" name="Picture Placeholder 5">
            <a:extLst>
              <a:ext uri="{FF2B5EF4-FFF2-40B4-BE49-F238E27FC236}">
                <a16:creationId xmlns:a16="http://schemas.microsoft.com/office/drawing/2014/main" id="{1F4417F7-7CDE-DF44-9B0E-AC44EE99BF4B}"/>
              </a:ext>
            </a:extLst>
          </p:cNvPr>
          <p:cNvSpPr>
            <a:spLocks noGrp="1"/>
          </p:cNvSpPr>
          <p:nvPr>
            <p:ph type="pic" sz="quarter" idx="10"/>
          </p:nvPr>
        </p:nvSpPr>
        <p:spPr>
          <a:xfrm>
            <a:off x="0" y="0"/>
            <a:ext cx="12192000"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solidFill>
                  <a:schemeClr val="bg1"/>
                </a:solidFill>
              </a:defRPr>
            </a:lvl1pPr>
          </a:lstStyle>
          <a:p>
            <a:r>
              <a:rPr lang="en-US"/>
              <a:t>Click icon to add picture</a:t>
            </a:r>
          </a:p>
        </p:txBody>
      </p:sp>
      <p:sp>
        <p:nvSpPr>
          <p:cNvPr id="9" name="Title 1">
            <a:extLst>
              <a:ext uri="{FF2B5EF4-FFF2-40B4-BE49-F238E27FC236}">
                <a16:creationId xmlns:a16="http://schemas.microsoft.com/office/drawing/2014/main" id="{97670D6E-CED1-EE4B-A761-0D1C7A246FD2}"/>
              </a:ext>
            </a:extLst>
          </p:cNvPr>
          <p:cNvSpPr>
            <a:spLocks noGrp="1"/>
          </p:cNvSpPr>
          <p:nvPr>
            <p:ph type="ctrTitle" hasCustomPrompt="1"/>
          </p:nvPr>
        </p:nvSpPr>
        <p:spPr>
          <a:xfrm>
            <a:off x="392622" y="3429000"/>
            <a:ext cx="4609683" cy="637507"/>
          </a:xfrm>
        </p:spPr>
        <p:txBody>
          <a:bodyPr lIns="0" rIns="0" anchor="b">
            <a:noAutofit/>
          </a:bodyPr>
          <a:lstStyle>
            <a:lvl1pPr algn="l">
              <a:defRPr sz="4000" b="0" i="0" cap="all" baseline="0">
                <a:solidFill>
                  <a:schemeClr val="bg1"/>
                </a:solidFill>
                <a:latin typeface="Sagona ExtraLight" panose="02020303050505020204" pitchFamily="18" charset="0"/>
              </a:defRPr>
            </a:lvl1pPr>
          </a:lstStyle>
          <a:p>
            <a:r>
              <a:rPr lang="en-US"/>
              <a:t>TITLE GOEs HERE</a:t>
            </a:r>
          </a:p>
        </p:txBody>
      </p:sp>
      <p:sp>
        <p:nvSpPr>
          <p:cNvPr id="10" name="Text Placeholder 10">
            <a:extLst>
              <a:ext uri="{FF2B5EF4-FFF2-40B4-BE49-F238E27FC236}">
                <a16:creationId xmlns:a16="http://schemas.microsoft.com/office/drawing/2014/main" id="{0DAC9D44-F28B-2B43-8B6F-260CB811AA38}"/>
              </a:ext>
            </a:extLst>
          </p:cNvPr>
          <p:cNvSpPr>
            <a:spLocks noGrp="1"/>
          </p:cNvSpPr>
          <p:nvPr>
            <p:ph type="body" sz="quarter" idx="14"/>
          </p:nvPr>
        </p:nvSpPr>
        <p:spPr>
          <a:xfrm>
            <a:off x="392622" y="4090902"/>
            <a:ext cx="4609683" cy="1484783"/>
          </a:xfrm>
        </p:spPr>
        <p:txBody>
          <a:bodyPr lIns="0" rIns="0" anchor="t">
            <a:normAutofit/>
          </a:bodyPr>
          <a:lstStyle>
            <a:lvl1pPr marL="0" indent="0">
              <a:lnSpc>
                <a:spcPct val="100000"/>
              </a:lnSpc>
              <a:buNone/>
              <a:defRPr sz="1400">
                <a:solidFill>
                  <a:schemeClr val="bg1"/>
                </a:solidFill>
                <a:latin typeface="+mj-lt"/>
              </a:defRPr>
            </a:lvl1pPr>
            <a:lvl2pPr marL="457200" indent="0">
              <a:lnSpc>
                <a:spcPct val="100000"/>
              </a:lnSpc>
              <a:buNone/>
              <a:defRPr sz="1400">
                <a:solidFill>
                  <a:schemeClr val="bg1"/>
                </a:solidFill>
                <a:latin typeface="+mj-lt"/>
              </a:defRPr>
            </a:lvl2pPr>
            <a:lvl3pPr marL="914400" indent="0">
              <a:lnSpc>
                <a:spcPct val="100000"/>
              </a:lnSpc>
              <a:buNone/>
              <a:defRPr sz="1400">
                <a:solidFill>
                  <a:schemeClr val="bg1"/>
                </a:solidFill>
                <a:latin typeface="+mj-lt"/>
              </a:defRPr>
            </a:lvl3pPr>
            <a:lvl4pPr marL="1371600" indent="0">
              <a:lnSpc>
                <a:spcPct val="100000"/>
              </a:lnSpc>
              <a:buNone/>
              <a:defRPr sz="1400">
                <a:solidFill>
                  <a:schemeClr val="bg1"/>
                </a:solidFill>
                <a:latin typeface="+mj-lt"/>
              </a:defRPr>
            </a:lvl4pPr>
            <a:lvl5pPr marL="1828800" indent="0">
              <a:lnSpc>
                <a:spcPct val="100000"/>
              </a:lnSpc>
              <a:buNone/>
              <a:defRPr sz="1400">
                <a:solidFill>
                  <a:schemeClr val="bg1"/>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1" name="Straight Connector 10">
            <a:extLst>
              <a:ext uri="{FF2B5EF4-FFF2-40B4-BE49-F238E27FC236}">
                <a16:creationId xmlns:a16="http://schemas.microsoft.com/office/drawing/2014/main" id="{79F22032-BAB9-744C-B14E-54350BBD1C71}"/>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6" name="Picture 5">
            <a:extLst>
              <a:ext uri="{FF2B5EF4-FFF2-40B4-BE49-F238E27FC236}">
                <a16:creationId xmlns:a16="http://schemas.microsoft.com/office/drawing/2014/main" id="{96E71442-6925-4E38-8640-A2E2D2E6D11E}"/>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038661386"/>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preserve="1" userDrawn="1">
  <p:cSld name="Overview_2">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a:xfrm>
            <a:off x="838200" y="6356350"/>
            <a:ext cx="2743200" cy="365125"/>
          </a:xfrm>
        </p:spPr>
        <p:txBody>
          <a:bodyPr/>
          <a:lstStyle/>
          <a:p>
            <a:fld id="{12AAB51B-5135-4E79-9612-81590B482AD1}"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2" y="339645"/>
            <a:ext cx="10219457"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noProof="0"/>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12" name="Rectangle: Rounded Corners 16">
            <a:extLst>
              <a:ext uri="{FF2B5EF4-FFF2-40B4-BE49-F238E27FC236}">
                <a16:creationId xmlns:a16="http://schemas.microsoft.com/office/drawing/2014/main" id="{B3776AA3-9860-D247-8A43-85FD58FFFD43}"/>
              </a:ext>
            </a:extLst>
          </p:cNvPr>
          <p:cNvSpPr/>
          <p:nvPr/>
        </p:nvSpPr>
        <p:spPr>
          <a:xfrm>
            <a:off x="392622" y="2294008"/>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6" name="Picture Placeholder 5">
            <a:extLst>
              <a:ext uri="{FF2B5EF4-FFF2-40B4-BE49-F238E27FC236}">
                <a16:creationId xmlns:a16="http://schemas.microsoft.com/office/drawing/2014/main" id="{7A07194D-FDC6-4941-AE99-5ED1F7F4C585}"/>
              </a:ext>
            </a:extLst>
          </p:cNvPr>
          <p:cNvSpPr>
            <a:spLocks noGrp="1"/>
          </p:cNvSpPr>
          <p:nvPr>
            <p:ph type="pic" sz="quarter" idx="13"/>
          </p:nvPr>
        </p:nvSpPr>
        <p:spPr>
          <a:xfrm>
            <a:off x="464682" y="2366353"/>
            <a:ext cx="369944" cy="368788"/>
          </a:xfrm>
        </p:spPr>
        <p:txBody>
          <a:bodyPr anchor="ctr">
            <a:normAutofit/>
          </a:bodyPr>
          <a:lstStyle>
            <a:lvl1pPr marL="0" indent="0" algn="ctr">
              <a:buNone/>
              <a:defRPr sz="800"/>
            </a:lvl1pPr>
          </a:lstStyle>
          <a:p>
            <a:r>
              <a:rPr lang="en-US" noProof="0"/>
              <a:t>Click icon to add picture</a:t>
            </a:r>
          </a:p>
        </p:txBody>
      </p:sp>
      <p:sp>
        <p:nvSpPr>
          <p:cNvPr id="57" name="Rectangle: Rounded Corners 16">
            <a:extLst>
              <a:ext uri="{FF2B5EF4-FFF2-40B4-BE49-F238E27FC236}">
                <a16:creationId xmlns:a16="http://schemas.microsoft.com/office/drawing/2014/main" id="{F5244B71-4557-B64C-8C28-456C7623AE5B}"/>
              </a:ext>
            </a:extLst>
          </p:cNvPr>
          <p:cNvSpPr/>
          <p:nvPr userDrawn="1"/>
        </p:nvSpPr>
        <p:spPr>
          <a:xfrm>
            <a:off x="392622" y="3519693"/>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58" name="Picture Placeholder 5">
            <a:extLst>
              <a:ext uri="{FF2B5EF4-FFF2-40B4-BE49-F238E27FC236}">
                <a16:creationId xmlns:a16="http://schemas.microsoft.com/office/drawing/2014/main" id="{B12F4613-2BD8-E54D-A2E0-8707A28A10A4}"/>
              </a:ext>
            </a:extLst>
          </p:cNvPr>
          <p:cNvSpPr>
            <a:spLocks noGrp="1"/>
          </p:cNvSpPr>
          <p:nvPr>
            <p:ph type="pic" sz="quarter" idx="14"/>
          </p:nvPr>
        </p:nvSpPr>
        <p:spPr>
          <a:xfrm>
            <a:off x="464682" y="3592038"/>
            <a:ext cx="369944" cy="368788"/>
          </a:xfrm>
        </p:spPr>
        <p:txBody>
          <a:bodyPr anchor="ctr">
            <a:normAutofit/>
          </a:bodyPr>
          <a:lstStyle>
            <a:lvl1pPr marL="0" indent="0" algn="ctr">
              <a:buNone/>
              <a:defRPr sz="800"/>
            </a:lvl1pPr>
          </a:lstStyle>
          <a:p>
            <a:r>
              <a:rPr lang="en-US" noProof="0"/>
              <a:t>Click icon to add picture</a:t>
            </a:r>
          </a:p>
        </p:txBody>
      </p:sp>
      <p:sp>
        <p:nvSpPr>
          <p:cNvPr id="61" name="Rectangle: Rounded Corners 16">
            <a:extLst>
              <a:ext uri="{FF2B5EF4-FFF2-40B4-BE49-F238E27FC236}">
                <a16:creationId xmlns:a16="http://schemas.microsoft.com/office/drawing/2014/main" id="{1A5F3004-02A9-1E43-A3E5-8ABCD5ED1A1C}"/>
              </a:ext>
            </a:extLst>
          </p:cNvPr>
          <p:cNvSpPr/>
          <p:nvPr userDrawn="1"/>
        </p:nvSpPr>
        <p:spPr>
          <a:xfrm>
            <a:off x="392622" y="4784289"/>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62" name="Picture Placeholder 5">
            <a:extLst>
              <a:ext uri="{FF2B5EF4-FFF2-40B4-BE49-F238E27FC236}">
                <a16:creationId xmlns:a16="http://schemas.microsoft.com/office/drawing/2014/main" id="{1A844DD7-EE1E-F04F-91C7-38039BFF2046}"/>
              </a:ext>
            </a:extLst>
          </p:cNvPr>
          <p:cNvSpPr>
            <a:spLocks noGrp="1"/>
          </p:cNvSpPr>
          <p:nvPr>
            <p:ph type="pic" sz="quarter" idx="15"/>
          </p:nvPr>
        </p:nvSpPr>
        <p:spPr>
          <a:xfrm>
            <a:off x="464682" y="4856634"/>
            <a:ext cx="369944" cy="368788"/>
          </a:xfrm>
        </p:spPr>
        <p:txBody>
          <a:bodyPr anchor="ctr">
            <a:normAutofit/>
          </a:bodyPr>
          <a:lstStyle>
            <a:lvl1pPr marL="0" indent="0" algn="ctr">
              <a:buNone/>
              <a:defRPr sz="800"/>
            </a:lvl1pPr>
          </a:lstStyle>
          <a:p>
            <a:r>
              <a:rPr lang="en-US" noProof="0"/>
              <a:t>Click icon to add picture</a:t>
            </a:r>
          </a:p>
        </p:txBody>
      </p:sp>
      <p:sp>
        <p:nvSpPr>
          <p:cNvPr id="98" name="Rectangle: Rounded Corners 16">
            <a:extLst>
              <a:ext uri="{FF2B5EF4-FFF2-40B4-BE49-F238E27FC236}">
                <a16:creationId xmlns:a16="http://schemas.microsoft.com/office/drawing/2014/main" id="{491E125D-06D1-A343-A3C9-CBC63A66CDC0}"/>
              </a:ext>
            </a:extLst>
          </p:cNvPr>
          <p:cNvSpPr/>
          <p:nvPr userDrawn="1"/>
        </p:nvSpPr>
        <p:spPr>
          <a:xfrm>
            <a:off x="5605550" y="2294008"/>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99" name="Picture Placeholder 5">
            <a:extLst>
              <a:ext uri="{FF2B5EF4-FFF2-40B4-BE49-F238E27FC236}">
                <a16:creationId xmlns:a16="http://schemas.microsoft.com/office/drawing/2014/main" id="{26670858-0422-9546-B0BD-9B2D594140BA}"/>
              </a:ext>
            </a:extLst>
          </p:cNvPr>
          <p:cNvSpPr>
            <a:spLocks noGrp="1"/>
          </p:cNvSpPr>
          <p:nvPr>
            <p:ph type="pic" sz="quarter" idx="21"/>
          </p:nvPr>
        </p:nvSpPr>
        <p:spPr>
          <a:xfrm>
            <a:off x="5683052" y="2366353"/>
            <a:ext cx="369944" cy="368788"/>
          </a:xfrm>
        </p:spPr>
        <p:txBody>
          <a:bodyPr anchor="ctr">
            <a:normAutofit/>
          </a:bodyPr>
          <a:lstStyle>
            <a:lvl1pPr marL="0" indent="0" algn="ctr">
              <a:buNone/>
              <a:defRPr sz="800"/>
            </a:lvl1pPr>
          </a:lstStyle>
          <a:p>
            <a:r>
              <a:rPr lang="en-US" noProof="0"/>
              <a:t>Click icon to add picture</a:t>
            </a:r>
          </a:p>
        </p:txBody>
      </p:sp>
      <p:sp>
        <p:nvSpPr>
          <p:cNvPr id="100" name="Rectangle: Rounded Corners 16">
            <a:extLst>
              <a:ext uri="{FF2B5EF4-FFF2-40B4-BE49-F238E27FC236}">
                <a16:creationId xmlns:a16="http://schemas.microsoft.com/office/drawing/2014/main" id="{9DDF7684-5C6D-B344-A059-87C2BDD8657A}"/>
              </a:ext>
            </a:extLst>
          </p:cNvPr>
          <p:cNvSpPr/>
          <p:nvPr userDrawn="1"/>
        </p:nvSpPr>
        <p:spPr>
          <a:xfrm>
            <a:off x="5610992" y="3519693"/>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101" name="Picture Placeholder 5">
            <a:extLst>
              <a:ext uri="{FF2B5EF4-FFF2-40B4-BE49-F238E27FC236}">
                <a16:creationId xmlns:a16="http://schemas.microsoft.com/office/drawing/2014/main" id="{72578CBB-F47F-C740-982B-BA1719663CCD}"/>
              </a:ext>
            </a:extLst>
          </p:cNvPr>
          <p:cNvSpPr>
            <a:spLocks noGrp="1"/>
          </p:cNvSpPr>
          <p:nvPr>
            <p:ph type="pic" sz="quarter" idx="22"/>
          </p:nvPr>
        </p:nvSpPr>
        <p:spPr>
          <a:xfrm>
            <a:off x="5683052" y="3592038"/>
            <a:ext cx="369944" cy="368788"/>
          </a:xfrm>
        </p:spPr>
        <p:txBody>
          <a:bodyPr anchor="ctr">
            <a:normAutofit/>
          </a:bodyPr>
          <a:lstStyle>
            <a:lvl1pPr marL="0" indent="0" algn="ctr">
              <a:buNone/>
              <a:defRPr sz="800"/>
            </a:lvl1pPr>
          </a:lstStyle>
          <a:p>
            <a:r>
              <a:rPr lang="en-US" noProof="0"/>
              <a:t>Click icon to add picture</a:t>
            </a:r>
          </a:p>
        </p:txBody>
      </p:sp>
      <p:sp>
        <p:nvSpPr>
          <p:cNvPr id="102" name="Rectangle: Rounded Corners 16">
            <a:extLst>
              <a:ext uri="{FF2B5EF4-FFF2-40B4-BE49-F238E27FC236}">
                <a16:creationId xmlns:a16="http://schemas.microsoft.com/office/drawing/2014/main" id="{FE14D617-9285-9D4D-84E4-7BBD145B397E}"/>
              </a:ext>
            </a:extLst>
          </p:cNvPr>
          <p:cNvSpPr/>
          <p:nvPr userDrawn="1"/>
        </p:nvSpPr>
        <p:spPr>
          <a:xfrm>
            <a:off x="5610992" y="4784289"/>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103" name="Picture Placeholder 5">
            <a:extLst>
              <a:ext uri="{FF2B5EF4-FFF2-40B4-BE49-F238E27FC236}">
                <a16:creationId xmlns:a16="http://schemas.microsoft.com/office/drawing/2014/main" id="{32A1D8CC-0021-A243-9775-CF930D41B94D}"/>
              </a:ext>
            </a:extLst>
          </p:cNvPr>
          <p:cNvSpPr>
            <a:spLocks noGrp="1"/>
          </p:cNvSpPr>
          <p:nvPr>
            <p:ph type="pic" sz="quarter" idx="23"/>
          </p:nvPr>
        </p:nvSpPr>
        <p:spPr>
          <a:xfrm>
            <a:off x="5683052" y="4856634"/>
            <a:ext cx="369944" cy="368788"/>
          </a:xfrm>
        </p:spPr>
        <p:txBody>
          <a:bodyPr anchor="ctr">
            <a:normAutofit/>
          </a:bodyPr>
          <a:lstStyle>
            <a:lvl1pPr marL="0" indent="0" algn="ctr">
              <a:buNone/>
              <a:defRPr sz="800"/>
            </a:lvl1pPr>
          </a:lstStyle>
          <a:p>
            <a:r>
              <a:rPr lang="en-US" noProof="0"/>
              <a:t>Click icon to add picture</a:t>
            </a:r>
          </a:p>
        </p:txBody>
      </p:sp>
      <p:sp>
        <p:nvSpPr>
          <p:cNvPr id="107" name="Text Placeholder 10">
            <a:extLst>
              <a:ext uri="{FF2B5EF4-FFF2-40B4-BE49-F238E27FC236}">
                <a16:creationId xmlns:a16="http://schemas.microsoft.com/office/drawing/2014/main" id="{8867B6C6-0A29-A04E-BAE5-B9060225E124}"/>
              </a:ext>
            </a:extLst>
          </p:cNvPr>
          <p:cNvSpPr>
            <a:spLocks noGrp="1"/>
          </p:cNvSpPr>
          <p:nvPr>
            <p:ph type="body" sz="quarter" idx="25"/>
          </p:nvPr>
        </p:nvSpPr>
        <p:spPr>
          <a:xfrm>
            <a:off x="1222571" y="2512451"/>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09" name="Text Placeholder 2">
            <a:extLst>
              <a:ext uri="{FF2B5EF4-FFF2-40B4-BE49-F238E27FC236}">
                <a16:creationId xmlns:a16="http://schemas.microsoft.com/office/drawing/2014/main" id="{9DF49D7C-2E08-9348-9C2B-0496EF9612DF}"/>
              </a:ext>
            </a:extLst>
          </p:cNvPr>
          <p:cNvSpPr>
            <a:spLocks noGrp="1"/>
          </p:cNvSpPr>
          <p:nvPr>
            <p:ph type="body" idx="26"/>
          </p:nvPr>
        </p:nvSpPr>
        <p:spPr>
          <a:xfrm>
            <a:off x="1222570" y="2265592"/>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10" name="Text Placeholder 10">
            <a:extLst>
              <a:ext uri="{FF2B5EF4-FFF2-40B4-BE49-F238E27FC236}">
                <a16:creationId xmlns:a16="http://schemas.microsoft.com/office/drawing/2014/main" id="{2733402A-D14F-6D48-A59D-329C3824DD2E}"/>
              </a:ext>
            </a:extLst>
          </p:cNvPr>
          <p:cNvSpPr>
            <a:spLocks noGrp="1"/>
          </p:cNvSpPr>
          <p:nvPr>
            <p:ph type="body" sz="quarter" idx="27"/>
          </p:nvPr>
        </p:nvSpPr>
        <p:spPr>
          <a:xfrm>
            <a:off x="1222571" y="3745506"/>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11" name="Text Placeholder 2">
            <a:extLst>
              <a:ext uri="{FF2B5EF4-FFF2-40B4-BE49-F238E27FC236}">
                <a16:creationId xmlns:a16="http://schemas.microsoft.com/office/drawing/2014/main" id="{3886AD51-641D-6B44-B558-2B15E88D1BC5}"/>
              </a:ext>
            </a:extLst>
          </p:cNvPr>
          <p:cNvSpPr>
            <a:spLocks noGrp="1"/>
          </p:cNvSpPr>
          <p:nvPr>
            <p:ph type="body" idx="28"/>
          </p:nvPr>
        </p:nvSpPr>
        <p:spPr>
          <a:xfrm>
            <a:off x="1222570" y="3498647"/>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12" name="Text Placeholder 10">
            <a:extLst>
              <a:ext uri="{FF2B5EF4-FFF2-40B4-BE49-F238E27FC236}">
                <a16:creationId xmlns:a16="http://schemas.microsoft.com/office/drawing/2014/main" id="{C00297CA-1F0B-4C44-852F-CF6FEA9F9481}"/>
              </a:ext>
            </a:extLst>
          </p:cNvPr>
          <p:cNvSpPr>
            <a:spLocks noGrp="1"/>
          </p:cNvSpPr>
          <p:nvPr>
            <p:ph type="body" sz="quarter" idx="29"/>
          </p:nvPr>
        </p:nvSpPr>
        <p:spPr>
          <a:xfrm>
            <a:off x="1222571" y="5006270"/>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13" name="Text Placeholder 2">
            <a:extLst>
              <a:ext uri="{FF2B5EF4-FFF2-40B4-BE49-F238E27FC236}">
                <a16:creationId xmlns:a16="http://schemas.microsoft.com/office/drawing/2014/main" id="{3F704107-F38D-E044-8226-ACDDEDEDC605}"/>
              </a:ext>
            </a:extLst>
          </p:cNvPr>
          <p:cNvSpPr>
            <a:spLocks noGrp="1"/>
          </p:cNvSpPr>
          <p:nvPr>
            <p:ph type="body" idx="30"/>
          </p:nvPr>
        </p:nvSpPr>
        <p:spPr>
          <a:xfrm>
            <a:off x="1222570" y="4759411"/>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24" name="Text Placeholder 10">
            <a:extLst>
              <a:ext uri="{FF2B5EF4-FFF2-40B4-BE49-F238E27FC236}">
                <a16:creationId xmlns:a16="http://schemas.microsoft.com/office/drawing/2014/main" id="{7A332327-16D9-9B48-8EAC-A4F377D5904D}"/>
              </a:ext>
            </a:extLst>
          </p:cNvPr>
          <p:cNvSpPr>
            <a:spLocks noGrp="1"/>
          </p:cNvSpPr>
          <p:nvPr>
            <p:ph type="body" sz="quarter" idx="33"/>
          </p:nvPr>
        </p:nvSpPr>
        <p:spPr>
          <a:xfrm>
            <a:off x="6500441" y="2512451"/>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25" name="Text Placeholder 2">
            <a:extLst>
              <a:ext uri="{FF2B5EF4-FFF2-40B4-BE49-F238E27FC236}">
                <a16:creationId xmlns:a16="http://schemas.microsoft.com/office/drawing/2014/main" id="{8EB0263B-D418-C14A-A00B-092B5EB5C515}"/>
              </a:ext>
            </a:extLst>
          </p:cNvPr>
          <p:cNvSpPr>
            <a:spLocks noGrp="1"/>
          </p:cNvSpPr>
          <p:nvPr>
            <p:ph type="body" idx="34"/>
          </p:nvPr>
        </p:nvSpPr>
        <p:spPr>
          <a:xfrm>
            <a:off x="6500441" y="2265592"/>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26" name="Text Placeholder 10">
            <a:extLst>
              <a:ext uri="{FF2B5EF4-FFF2-40B4-BE49-F238E27FC236}">
                <a16:creationId xmlns:a16="http://schemas.microsoft.com/office/drawing/2014/main" id="{53CC49A6-2AB5-664B-9A6C-56D70E1382D7}"/>
              </a:ext>
            </a:extLst>
          </p:cNvPr>
          <p:cNvSpPr>
            <a:spLocks noGrp="1"/>
          </p:cNvSpPr>
          <p:nvPr>
            <p:ph type="body" sz="quarter" idx="35"/>
          </p:nvPr>
        </p:nvSpPr>
        <p:spPr>
          <a:xfrm>
            <a:off x="6500441" y="3745506"/>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27" name="Text Placeholder 2">
            <a:extLst>
              <a:ext uri="{FF2B5EF4-FFF2-40B4-BE49-F238E27FC236}">
                <a16:creationId xmlns:a16="http://schemas.microsoft.com/office/drawing/2014/main" id="{718CCABC-AF06-5241-8D13-EB2F4637D435}"/>
              </a:ext>
            </a:extLst>
          </p:cNvPr>
          <p:cNvSpPr>
            <a:spLocks noGrp="1"/>
          </p:cNvSpPr>
          <p:nvPr>
            <p:ph type="body" idx="36"/>
          </p:nvPr>
        </p:nvSpPr>
        <p:spPr>
          <a:xfrm>
            <a:off x="6500441" y="3498647"/>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28" name="Text Placeholder 10">
            <a:extLst>
              <a:ext uri="{FF2B5EF4-FFF2-40B4-BE49-F238E27FC236}">
                <a16:creationId xmlns:a16="http://schemas.microsoft.com/office/drawing/2014/main" id="{5119242C-1FE8-C140-9349-8172F954E3CB}"/>
              </a:ext>
            </a:extLst>
          </p:cNvPr>
          <p:cNvSpPr>
            <a:spLocks noGrp="1"/>
          </p:cNvSpPr>
          <p:nvPr>
            <p:ph type="body" sz="quarter" idx="37"/>
          </p:nvPr>
        </p:nvSpPr>
        <p:spPr>
          <a:xfrm>
            <a:off x="6500441" y="5006270"/>
            <a:ext cx="3995035" cy="426685"/>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29" name="Text Placeholder 2">
            <a:extLst>
              <a:ext uri="{FF2B5EF4-FFF2-40B4-BE49-F238E27FC236}">
                <a16:creationId xmlns:a16="http://schemas.microsoft.com/office/drawing/2014/main" id="{23F2AE0B-3E70-BB47-8FBC-FE66A5A297BD}"/>
              </a:ext>
            </a:extLst>
          </p:cNvPr>
          <p:cNvSpPr>
            <a:spLocks noGrp="1"/>
          </p:cNvSpPr>
          <p:nvPr>
            <p:ph type="body" idx="38"/>
          </p:nvPr>
        </p:nvSpPr>
        <p:spPr>
          <a:xfrm>
            <a:off x="6500441" y="4759411"/>
            <a:ext cx="3995036" cy="365095"/>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cxnSp>
        <p:nvCxnSpPr>
          <p:cNvPr id="42" name="Straight Connector 41">
            <a:extLst>
              <a:ext uri="{FF2B5EF4-FFF2-40B4-BE49-F238E27FC236}">
                <a16:creationId xmlns:a16="http://schemas.microsoft.com/office/drawing/2014/main" id="{58A232C0-1AC5-164D-B8B6-CC8F07CF2E21}"/>
              </a:ext>
            </a:extLst>
          </p:cNvPr>
          <p:cNvCxnSpPr>
            <a:cxnSpLocks/>
          </p:cNvCxnSpPr>
          <p:nvPr userDrawn="1"/>
        </p:nvCxnSpPr>
        <p:spPr>
          <a:xfrm>
            <a:off x="10714238"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32" name="Picture 31">
            <a:extLst>
              <a:ext uri="{FF2B5EF4-FFF2-40B4-BE49-F238E27FC236}">
                <a16:creationId xmlns:a16="http://schemas.microsoft.com/office/drawing/2014/main" id="{866C7154-FBA2-414B-936D-EE81E5CE668D}"/>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042165188"/>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preserve="1" userDrawn="1">
  <p:cSld name="Overview_3">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a:xfrm>
            <a:off x="838200" y="6356350"/>
            <a:ext cx="2743200" cy="365125"/>
          </a:xfrm>
        </p:spPr>
        <p:txBody>
          <a:bodyPr/>
          <a:lstStyle/>
          <a:p>
            <a:fld id="{89705CDD-A568-4B0C-8FC7-2638786427CA}"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12" name="Rectangle: Rounded Corners 16">
            <a:extLst>
              <a:ext uri="{FF2B5EF4-FFF2-40B4-BE49-F238E27FC236}">
                <a16:creationId xmlns:a16="http://schemas.microsoft.com/office/drawing/2014/main" id="{B3776AA3-9860-D247-8A43-85FD58FFFD43}"/>
              </a:ext>
            </a:extLst>
          </p:cNvPr>
          <p:cNvSpPr/>
          <p:nvPr/>
        </p:nvSpPr>
        <p:spPr>
          <a:xfrm>
            <a:off x="392623" y="2356447"/>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6" name="Picture Placeholder 5">
            <a:extLst>
              <a:ext uri="{FF2B5EF4-FFF2-40B4-BE49-F238E27FC236}">
                <a16:creationId xmlns:a16="http://schemas.microsoft.com/office/drawing/2014/main" id="{7A07194D-FDC6-4941-AE99-5ED1F7F4C585}"/>
              </a:ext>
            </a:extLst>
          </p:cNvPr>
          <p:cNvSpPr>
            <a:spLocks noGrp="1"/>
          </p:cNvSpPr>
          <p:nvPr>
            <p:ph type="pic" sz="quarter" idx="13"/>
          </p:nvPr>
        </p:nvSpPr>
        <p:spPr>
          <a:xfrm>
            <a:off x="464683" y="2428792"/>
            <a:ext cx="369944" cy="368788"/>
          </a:xfrm>
        </p:spPr>
        <p:txBody>
          <a:bodyPr anchor="ctr">
            <a:normAutofit/>
          </a:bodyPr>
          <a:lstStyle>
            <a:lvl1pPr marL="0" indent="0" algn="ctr">
              <a:buNone/>
              <a:defRPr sz="800"/>
            </a:lvl1pPr>
          </a:lstStyle>
          <a:p>
            <a:r>
              <a:rPr lang="en-US" noProof="0"/>
              <a:t>Click icon to add picture</a:t>
            </a:r>
          </a:p>
        </p:txBody>
      </p:sp>
      <p:sp>
        <p:nvSpPr>
          <p:cNvPr id="57" name="Rectangle: Rounded Corners 16">
            <a:extLst>
              <a:ext uri="{FF2B5EF4-FFF2-40B4-BE49-F238E27FC236}">
                <a16:creationId xmlns:a16="http://schemas.microsoft.com/office/drawing/2014/main" id="{F5244B71-4557-B64C-8C28-456C7623AE5B}"/>
              </a:ext>
            </a:extLst>
          </p:cNvPr>
          <p:cNvSpPr/>
          <p:nvPr userDrawn="1"/>
        </p:nvSpPr>
        <p:spPr>
          <a:xfrm>
            <a:off x="392623" y="3582132"/>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58" name="Picture Placeholder 5">
            <a:extLst>
              <a:ext uri="{FF2B5EF4-FFF2-40B4-BE49-F238E27FC236}">
                <a16:creationId xmlns:a16="http://schemas.microsoft.com/office/drawing/2014/main" id="{B12F4613-2BD8-E54D-A2E0-8707A28A10A4}"/>
              </a:ext>
            </a:extLst>
          </p:cNvPr>
          <p:cNvSpPr>
            <a:spLocks noGrp="1"/>
          </p:cNvSpPr>
          <p:nvPr>
            <p:ph type="pic" sz="quarter" idx="14"/>
          </p:nvPr>
        </p:nvSpPr>
        <p:spPr>
          <a:xfrm>
            <a:off x="464683" y="3654477"/>
            <a:ext cx="369944" cy="368788"/>
          </a:xfrm>
        </p:spPr>
        <p:txBody>
          <a:bodyPr anchor="ctr">
            <a:normAutofit/>
          </a:bodyPr>
          <a:lstStyle>
            <a:lvl1pPr marL="0" indent="0" algn="ctr">
              <a:buNone/>
              <a:defRPr sz="800"/>
            </a:lvl1pPr>
          </a:lstStyle>
          <a:p>
            <a:r>
              <a:rPr lang="en-US" noProof="0"/>
              <a:t>Click icon to add picture</a:t>
            </a:r>
          </a:p>
        </p:txBody>
      </p:sp>
      <p:sp>
        <p:nvSpPr>
          <p:cNvPr id="61" name="Rectangle: Rounded Corners 16">
            <a:extLst>
              <a:ext uri="{FF2B5EF4-FFF2-40B4-BE49-F238E27FC236}">
                <a16:creationId xmlns:a16="http://schemas.microsoft.com/office/drawing/2014/main" id="{1A5F3004-02A9-1E43-A3E5-8ABCD5ED1A1C}"/>
              </a:ext>
            </a:extLst>
          </p:cNvPr>
          <p:cNvSpPr/>
          <p:nvPr userDrawn="1"/>
        </p:nvSpPr>
        <p:spPr>
          <a:xfrm>
            <a:off x="392623" y="4846728"/>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62" name="Picture Placeholder 5">
            <a:extLst>
              <a:ext uri="{FF2B5EF4-FFF2-40B4-BE49-F238E27FC236}">
                <a16:creationId xmlns:a16="http://schemas.microsoft.com/office/drawing/2014/main" id="{1A844DD7-EE1E-F04F-91C7-38039BFF2046}"/>
              </a:ext>
            </a:extLst>
          </p:cNvPr>
          <p:cNvSpPr>
            <a:spLocks noGrp="1"/>
          </p:cNvSpPr>
          <p:nvPr>
            <p:ph type="pic" sz="quarter" idx="15"/>
          </p:nvPr>
        </p:nvSpPr>
        <p:spPr>
          <a:xfrm>
            <a:off x="464683" y="4919073"/>
            <a:ext cx="369944" cy="368788"/>
          </a:xfrm>
        </p:spPr>
        <p:txBody>
          <a:bodyPr anchor="ctr">
            <a:normAutofit/>
          </a:bodyPr>
          <a:lstStyle>
            <a:lvl1pPr marL="0" indent="0" algn="ctr">
              <a:buNone/>
              <a:defRPr sz="800"/>
            </a:lvl1pPr>
          </a:lstStyle>
          <a:p>
            <a:r>
              <a:rPr lang="en-US" noProof="0"/>
              <a:t>Click icon to add picture</a:t>
            </a:r>
          </a:p>
        </p:txBody>
      </p:sp>
      <p:sp>
        <p:nvSpPr>
          <p:cNvPr id="98" name="Rectangle: Rounded Corners 16">
            <a:extLst>
              <a:ext uri="{FF2B5EF4-FFF2-40B4-BE49-F238E27FC236}">
                <a16:creationId xmlns:a16="http://schemas.microsoft.com/office/drawing/2014/main" id="{491E125D-06D1-A343-A3C9-CBC63A66CDC0}"/>
              </a:ext>
            </a:extLst>
          </p:cNvPr>
          <p:cNvSpPr/>
          <p:nvPr userDrawn="1"/>
        </p:nvSpPr>
        <p:spPr>
          <a:xfrm>
            <a:off x="6472581" y="2356447"/>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99" name="Picture Placeholder 5">
            <a:extLst>
              <a:ext uri="{FF2B5EF4-FFF2-40B4-BE49-F238E27FC236}">
                <a16:creationId xmlns:a16="http://schemas.microsoft.com/office/drawing/2014/main" id="{26670858-0422-9546-B0BD-9B2D594140BA}"/>
              </a:ext>
            </a:extLst>
          </p:cNvPr>
          <p:cNvSpPr>
            <a:spLocks noGrp="1"/>
          </p:cNvSpPr>
          <p:nvPr>
            <p:ph type="pic" sz="quarter" idx="21"/>
          </p:nvPr>
        </p:nvSpPr>
        <p:spPr>
          <a:xfrm>
            <a:off x="6544641" y="2428792"/>
            <a:ext cx="369944" cy="368788"/>
          </a:xfrm>
        </p:spPr>
        <p:txBody>
          <a:bodyPr anchor="ctr">
            <a:normAutofit/>
          </a:bodyPr>
          <a:lstStyle>
            <a:lvl1pPr marL="0" indent="0" algn="ctr">
              <a:buNone/>
              <a:defRPr sz="800"/>
            </a:lvl1pPr>
          </a:lstStyle>
          <a:p>
            <a:r>
              <a:rPr lang="en-US" noProof="0"/>
              <a:t>Click icon to add picture</a:t>
            </a:r>
          </a:p>
        </p:txBody>
      </p:sp>
      <p:sp>
        <p:nvSpPr>
          <p:cNvPr id="100" name="Rectangle: Rounded Corners 16">
            <a:extLst>
              <a:ext uri="{FF2B5EF4-FFF2-40B4-BE49-F238E27FC236}">
                <a16:creationId xmlns:a16="http://schemas.microsoft.com/office/drawing/2014/main" id="{9DDF7684-5C6D-B344-A059-87C2BDD8657A}"/>
              </a:ext>
            </a:extLst>
          </p:cNvPr>
          <p:cNvSpPr/>
          <p:nvPr userDrawn="1"/>
        </p:nvSpPr>
        <p:spPr>
          <a:xfrm>
            <a:off x="6472581" y="3582132"/>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101" name="Picture Placeholder 5">
            <a:extLst>
              <a:ext uri="{FF2B5EF4-FFF2-40B4-BE49-F238E27FC236}">
                <a16:creationId xmlns:a16="http://schemas.microsoft.com/office/drawing/2014/main" id="{72578CBB-F47F-C740-982B-BA1719663CCD}"/>
              </a:ext>
            </a:extLst>
          </p:cNvPr>
          <p:cNvSpPr>
            <a:spLocks noGrp="1"/>
          </p:cNvSpPr>
          <p:nvPr>
            <p:ph type="pic" sz="quarter" idx="22"/>
          </p:nvPr>
        </p:nvSpPr>
        <p:spPr>
          <a:xfrm>
            <a:off x="6544641" y="3654477"/>
            <a:ext cx="369944" cy="368788"/>
          </a:xfrm>
        </p:spPr>
        <p:txBody>
          <a:bodyPr anchor="ctr">
            <a:normAutofit/>
          </a:bodyPr>
          <a:lstStyle>
            <a:lvl1pPr marL="0" indent="0" algn="ctr">
              <a:buNone/>
              <a:defRPr sz="800"/>
            </a:lvl1pPr>
          </a:lstStyle>
          <a:p>
            <a:r>
              <a:rPr lang="en-US" noProof="0"/>
              <a:t>Click icon to add picture</a:t>
            </a:r>
          </a:p>
        </p:txBody>
      </p:sp>
      <p:sp>
        <p:nvSpPr>
          <p:cNvPr id="102" name="Rectangle: Rounded Corners 16">
            <a:extLst>
              <a:ext uri="{FF2B5EF4-FFF2-40B4-BE49-F238E27FC236}">
                <a16:creationId xmlns:a16="http://schemas.microsoft.com/office/drawing/2014/main" id="{FE14D617-9285-9D4D-84E4-7BBD145B397E}"/>
              </a:ext>
            </a:extLst>
          </p:cNvPr>
          <p:cNvSpPr/>
          <p:nvPr userDrawn="1"/>
        </p:nvSpPr>
        <p:spPr>
          <a:xfrm>
            <a:off x="6472581" y="4846728"/>
            <a:ext cx="506948" cy="506948"/>
          </a:xfrm>
          <a:prstGeom prst="roundRect">
            <a:avLst/>
          </a:prstGeom>
          <a:noFill/>
          <a:ln w="19050">
            <a:solidFill>
              <a:schemeClr val="tx1">
                <a:lumMod val="85000"/>
                <a:lumOff val="1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noProof="0"/>
          </a:p>
        </p:txBody>
      </p:sp>
      <p:sp>
        <p:nvSpPr>
          <p:cNvPr id="103" name="Picture Placeholder 5">
            <a:extLst>
              <a:ext uri="{FF2B5EF4-FFF2-40B4-BE49-F238E27FC236}">
                <a16:creationId xmlns:a16="http://schemas.microsoft.com/office/drawing/2014/main" id="{32A1D8CC-0021-A243-9775-CF930D41B94D}"/>
              </a:ext>
            </a:extLst>
          </p:cNvPr>
          <p:cNvSpPr>
            <a:spLocks noGrp="1"/>
          </p:cNvSpPr>
          <p:nvPr>
            <p:ph type="pic" sz="quarter" idx="23"/>
          </p:nvPr>
        </p:nvSpPr>
        <p:spPr>
          <a:xfrm>
            <a:off x="6544641" y="4919073"/>
            <a:ext cx="369944" cy="368788"/>
          </a:xfrm>
        </p:spPr>
        <p:txBody>
          <a:bodyPr anchor="ctr">
            <a:normAutofit/>
          </a:bodyPr>
          <a:lstStyle>
            <a:lvl1pPr marL="0" indent="0" algn="ctr">
              <a:buNone/>
              <a:defRPr sz="800"/>
            </a:lvl1pPr>
          </a:lstStyle>
          <a:p>
            <a:r>
              <a:rPr lang="en-US" noProof="0"/>
              <a:t>Click icon to add picture</a:t>
            </a:r>
          </a:p>
        </p:txBody>
      </p:sp>
      <p:sp>
        <p:nvSpPr>
          <p:cNvPr id="107" name="Text Placeholder 10">
            <a:extLst>
              <a:ext uri="{FF2B5EF4-FFF2-40B4-BE49-F238E27FC236}">
                <a16:creationId xmlns:a16="http://schemas.microsoft.com/office/drawing/2014/main" id="{8867B6C6-0A29-A04E-BAE5-B9060225E124}"/>
              </a:ext>
            </a:extLst>
          </p:cNvPr>
          <p:cNvSpPr>
            <a:spLocks noGrp="1"/>
          </p:cNvSpPr>
          <p:nvPr>
            <p:ph type="body" sz="quarter" idx="25"/>
          </p:nvPr>
        </p:nvSpPr>
        <p:spPr>
          <a:xfrm>
            <a:off x="1213862" y="2574890"/>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09" name="Text Placeholder 2">
            <a:extLst>
              <a:ext uri="{FF2B5EF4-FFF2-40B4-BE49-F238E27FC236}">
                <a16:creationId xmlns:a16="http://schemas.microsoft.com/office/drawing/2014/main" id="{9DF49D7C-2E08-9348-9C2B-0496EF9612DF}"/>
              </a:ext>
            </a:extLst>
          </p:cNvPr>
          <p:cNvSpPr>
            <a:spLocks noGrp="1"/>
          </p:cNvSpPr>
          <p:nvPr>
            <p:ph type="body" idx="26"/>
          </p:nvPr>
        </p:nvSpPr>
        <p:spPr>
          <a:xfrm>
            <a:off x="1213862" y="2328032"/>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10" name="Text Placeholder 10">
            <a:extLst>
              <a:ext uri="{FF2B5EF4-FFF2-40B4-BE49-F238E27FC236}">
                <a16:creationId xmlns:a16="http://schemas.microsoft.com/office/drawing/2014/main" id="{2733402A-D14F-6D48-A59D-329C3824DD2E}"/>
              </a:ext>
            </a:extLst>
          </p:cNvPr>
          <p:cNvSpPr>
            <a:spLocks noGrp="1"/>
          </p:cNvSpPr>
          <p:nvPr>
            <p:ph type="body" sz="quarter" idx="27"/>
          </p:nvPr>
        </p:nvSpPr>
        <p:spPr>
          <a:xfrm>
            <a:off x="1213862" y="3807945"/>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11" name="Text Placeholder 2">
            <a:extLst>
              <a:ext uri="{FF2B5EF4-FFF2-40B4-BE49-F238E27FC236}">
                <a16:creationId xmlns:a16="http://schemas.microsoft.com/office/drawing/2014/main" id="{3886AD51-641D-6B44-B558-2B15E88D1BC5}"/>
              </a:ext>
            </a:extLst>
          </p:cNvPr>
          <p:cNvSpPr>
            <a:spLocks noGrp="1"/>
          </p:cNvSpPr>
          <p:nvPr>
            <p:ph type="body" idx="28"/>
          </p:nvPr>
        </p:nvSpPr>
        <p:spPr>
          <a:xfrm>
            <a:off x="1213862" y="3561087"/>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12" name="Text Placeholder 10">
            <a:extLst>
              <a:ext uri="{FF2B5EF4-FFF2-40B4-BE49-F238E27FC236}">
                <a16:creationId xmlns:a16="http://schemas.microsoft.com/office/drawing/2014/main" id="{C00297CA-1F0B-4C44-852F-CF6FEA9F9481}"/>
              </a:ext>
            </a:extLst>
          </p:cNvPr>
          <p:cNvSpPr>
            <a:spLocks noGrp="1"/>
          </p:cNvSpPr>
          <p:nvPr>
            <p:ph type="body" sz="quarter" idx="29"/>
          </p:nvPr>
        </p:nvSpPr>
        <p:spPr>
          <a:xfrm>
            <a:off x="1213862" y="5068709"/>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noProof="0"/>
              <a:t>Click to edit Master text styles</a:t>
            </a:r>
          </a:p>
        </p:txBody>
      </p:sp>
      <p:sp>
        <p:nvSpPr>
          <p:cNvPr id="113" name="Text Placeholder 2">
            <a:extLst>
              <a:ext uri="{FF2B5EF4-FFF2-40B4-BE49-F238E27FC236}">
                <a16:creationId xmlns:a16="http://schemas.microsoft.com/office/drawing/2014/main" id="{3F704107-F38D-E044-8226-ACDDEDEDC605}"/>
              </a:ext>
            </a:extLst>
          </p:cNvPr>
          <p:cNvSpPr>
            <a:spLocks noGrp="1"/>
          </p:cNvSpPr>
          <p:nvPr>
            <p:ph type="body" idx="30"/>
          </p:nvPr>
        </p:nvSpPr>
        <p:spPr>
          <a:xfrm>
            <a:off x="1213862" y="4821851"/>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noProof="0"/>
              <a:t>Click to edit Master text styles</a:t>
            </a:r>
          </a:p>
        </p:txBody>
      </p:sp>
      <p:sp>
        <p:nvSpPr>
          <p:cNvPr id="124" name="Text Placeholder 10">
            <a:extLst>
              <a:ext uri="{FF2B5EF4-FFF2-40B4-BE49-F238E27FC236}">
                <a16:creationId xmlns:a16="http://schemas.microsoft.com/office/drawing/2014/main" id="{7A332327-16D9-9B48-8EAC-A4F377D5904D}"/>
              </a:ext>
            </a:extLst>
          </p:cNvPr>
          <p:cNvSpPr>
            <a:spLocks noGrp="1"/>
          </p:cNvSpPr>
          <p:nvPr>
            <p:ph type="body" sz="quarter" idx="33"/>
          </p:nvPr>
        </p:nvSpPr>
        <p:spPr>
          <a:xfrm>
            <a:off x="7358765" y="2574890"/>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5" name="Text Placeholder 2">
            <a:extLst>
              <a:ext uri="{FF2B5EF4-FFF2-40B4-BE49-F238E27FC236}">
                <a16:creationId xmlns:a16="http://schemas.microsoft.com/office/drawing/2014/main" id="{8EB0263B-D418-C14A-A00B-092B5EB5C515}"/>
              </a:ext>
            </a:extLst>
          </p:cNvPr>
          <p:cNvSpPr>
            <a:spLocks noGrp="1"/>
          </p:cNvSpPr>
          <p:nvPr>
            <p:ph type="body" idx="34"/>
          </p:nvPr>
        </p:nvSpPr>
        <p:spPr>
          <a:xfrm>
            <a:off x="7358764" y="2328032"/>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6" name="Text Placeholder 10">
            <a:extLst>
              <a:ext uri="{FF2B5EF4-FFF2-40B4-BE49-F238E27FC236}">
                <a16:creationId xmlns:a16="http://schemas.microsoft.com/office/drawing/2014/main" id="{53CC49A6-2AB5-664B-9A6C-56D70E1382D7}"/>
              </a:ext>
            </a:extLst>
          </p:cNvPr>
          <p:cNvSpPr>
            <a:spLocks noGrp="1"/>
          </p:cNvSpPr>
          <p:nvPr>
            <p:ph type="body" sz="quarter" idx="35"/>
          </p:nvPr>
        </p:nvSpPr>
        <p:spPr>
          <a:xfrm>
            <a:off x="7358765" y="3807945"/>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7" name="Text Placeholder 2">
            <a:extLst>
              <a:ext uri="{FF2B5EF4-FFF2-40B4-BE49-F238E27FC236}">
                <a16:creationId xmlns:a16="http://schemas.microsoft.com/office/drawing/2014/main" id="{718CCABC-AF06-5241-8D13-EB2F4637D435}"/>
              </a:ext>
            </a:extLst>
          </p:cNvPr>
          <p:cNvSpPr>
            <a:spLocks noGrp="1"/>
          </p:cNvSpPr>
          <p:nvPr>
            <p:ph type="body" idx="36"/>
          </p:nvPr>
        </p:nvSpPr>
        <p:spPr>
          <a:xfrm>
            <a:off x="7358764" y="3561087"/>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8" name="Text Placeholder 10">
            <a:extLst>
              <a:ext uri="{FF2B5EF4-FFF2-40B4-BE49-F238E27FC236}">
                <a16:creationId xmlns:a16="http://schemas.microsoft.com/office/drawing/2014/main" id="{5119242C-1FE8-C140-9349-8172F954E3CB}"/>
              </a:ext>
            </a:extLst>
          </p:cNvPr>
          <p:cNvSpPr>
            <a:spLocks noGrp="1"/>
          </p:cNvSpPr>
          <p:nvPr>
            <p:ph type="body" sz="quarter" idx="37"/>
          </p:nvPr>
        </p:nvSpPr>
        <p:spPr>
          <a:xfrm>
            <a:off x="7358765" y="5068709"/>
            <a:ext cx="4411704" cy="365077"/>
          </a:xfrm>
        </p:spPr>
        <p:txBody>
          <a:bodyPr lIns="0" rIns="0" anchor="t">
            <a:noAutofit/>
          </a:bodyPr>
          <a:lstStyle>
            <a:lvl1pPr marL="0" indent="0">
              <a:lnSpc>
                <a:spcPct val="100000"/>
              </a:lnSpc>
              <a:buNone/>
              <a:defRPr sz="1400">
                <a:solidFill>
                  <a:schemeClr val="tx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9" name="Text Placeholder 2">
            <a:extLst>
              <a:ext uri="{FF2B5EF4-FFF2-40B4-BE49-F238E27FC236}">
                <a16:creationId xmlns:a16="http://schemas.microsoft.com/office/drawing/2014/main" id="{23F2AE0B-3E70-BB47-8FBC-FE66A5A297BD}"/>
              </a:ext>
            </a:extLst>
          </p:cNvPr>
          <p:cNvSpPr>
            <a:spLocks noGrp="1"/>
          </p:cNvSpPr>
          <p:nvPr>
            <p:ph type="body" idx="38"/>
          </p:nvPr>
        </p:nvSpPr>
        <p:spPr>
          <a:xfrm>
            <a:off x="7358764" y="4821851"/>
            <a:ext cx="4411705" cy="312380"/>
          </a:xfrm>
        </p:spPr>
        <p:txBody>
          <a:bodyPr lIns="0" anchor="b">
            <a:noAutofit/>
          </a:bodyPr>
          <a:lstStyle>
            <a:lvl1pPr marL="0" indent="0">
              <a:buNone/>
              <a:defRPr sz="1800" b="1" cap="all" baseline="0">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pic>
        <p:nvPicPr>
          <p:cNvPr id="32" name="Picture 31">
            <a:extLst>
              <a:ext uri="{FF2B5EF4-FFF2-40B4-BE49-F238E27FC236}">
                <a16:creationId xmlns:a16="http://schemas.microsoft.com/office/drawing/2014/main" id="{0D53C5DE-1F98-4B40-A610-370FE3F338C0}"/>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488655330"/>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preserve="1" userDrawn="1">
  <p:cSld name="Overview_4">
    <p:spTree>
      <p:nvGrpSpPr>
        <p:cNvPr id="1" name=""/>
        <p:cNvGrpSpPr/>
        <p:nvPr/>
      </p:nvGrpSpPr>
      <p:grpSpPr>
        <a:xfrm>
          <a:off x="0" y="0"/>
          <a:ext cx="0" cy="0"/>
          <a:chOff x="0" y="0"/>
          <a:chExt cx="0" cy="0"/>
        </a:xfrm>
      </p:grpSpPr>
      <p:sp>
        <p:nvSpPr>
          <p:cNvPr id="40" name="Picture Placeholder 5">
            <a:extLst>
              <a:ext uri="{FF2B5EF4-FFF2-40B4-BE49-F238E27FC236}">
                <a16:creationId xmlns:a16="http://schemas.microsoft.com/office/drawing/2014/main" id="{D2B2CC15-A5D6-7646-B184-255F86FB708E}"/>
              </a:ext>
            </a:extLst>
          </p:cNvPr>
          <p:cNvSpPr>
            <a:spLocks noGrp="1"/>
          </p:cNvSpPr>
          <p:nvPr>
            <p:ph type="pic" sz="quarter" idx="41"/>
          </p:nvPr>
        </p:nvSpPr>
        <p:spPr>
          <a:xfrm>
            <a:off x="0" y="0"/>
            <a:ext cx="12191999"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solidFill>
                  <a:schemeClr val="bg1"/>
                </a:solidFill>
              </a:defRPr>
            </a:lvl1pPr>
          </a:lstStyle>
          <a:p>
            <a:r>
              <a:rPr lang="en-US"/>
              <a:t>Click icon to add picture</a:t>
            </a:r>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a:xfrm>
            <a:off x="838200" y="6356350"/>
            <a:ext cx="2743200" cy="365125"/>
          </a:xfrm>
        </p:spPr>
        <p:txBody>
          <a:bodyPr/>
          <a:lstStyle>
            <a:lvl1pPr>
              <a:defRPr>
                <a:solidFill>
                  <a:schemeClr val="bg1"/>
                </a:solidFill>
              </a:defRPr>
            </a:lvl1pPr>
          </a:lstStyle>
          <a:p>
            <a:fld id="{100F8B0B-67D1-4A50-9F5A-27A9CCD8124E}"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lvl1pPr>
              <a:defRPr>
                <a:solidFill>
                  <a:schemeClr val="bg1"/>
                </a:solidFill>
              </a:defRPr>
            </a:lvl1p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lvl1pPr>
              <a:defRPr>
                <a:solidFill>
                  <a:schemeClr val="bg1"/>
                </a:solidFill>
              </a:defRPr>
            </a:lvl1pPr>
          </a:lstStyle>
          <a:p>
            <a:fld id="{31FEFF75-79D2-EE46-877B-299D1510E681}" type="slidenum">
              <a:rPr lang="en-US" smtClean="0"/>
              <a:pPr/>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48661" y="339645"/>
            <a:ext cx="10113030"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6" name="Picture Placeholder 5">
            <a:extLst>
              <a:ext uri="{FF2B5EF4-FFF2-40B4-BE49-F238E27FC236}">
                <a16:creationId xmlns:a16="http://schemas.microsoft.com/office/drawing/2014/main" id="{7A07194D-FDC6-4941-AE99-5ED1F7F4C585}"/>
              </a:ext>
            </a:extLst>
          </p:cNvPr>
          <p:cNvSpPr>
            <a:spLocks noGrp="1"/>
          </p:cNvSpPr>
          <p:nvPr>
            <p:ph type="pic" sz="quarter" idx="13"/>
          </p:nvPr>
        </p:nvSpPr>
        <p:spPr>
          <a:xfrm>
            <a:off x="1730896" y="2366353"/>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58" name="Picture Placeholder 5">
            <a:extLst>
              <a:ext uri="{FF2B5EF4-FFF2-40B4-BE49-F238E27FC236}">
                <a16:creationId xmlns:a16="http://schemas.microsoft.com/office/drawing/2014/main" id="{B12F4613-2BD8-E54D-A2E0-8707A28A10A4}"/>
              </a:ext>
            </a:extLst>
          </p:cNvPr>
          <p:cNvSpPr>
            <a:spLocks noGrp="1"/>
          </p:cNvSpPr>
          <p:nvPr>
            <p:ph type="pic" sz="quarter" idx="14"/>
          </p:nvPr>
        </p:nvSpPr>
        <p:spPr>
          <a:xfrm>
            <a:off x="1730896" y="3592038"/>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62" name="Picture Placeholder 5">
            <a:extLst>
              <a:ext uri="{FF2B5EF4-FFF2-40B4-BE49-F238E27FC236}">
                <a16:creationId xmlns:a16="http://schemas.microsoft.com/office/drawing/2014/main" id="{1A844DD7-EE1E-F04F-91C7-38039BFF2046}"/>
              </a:ext>
            </a:extLst>
          </p:cNvPr>
          <p:cNvSpPr>
            <a:spLocks noGrp="1"/>
          </p:cNvSpPr>
          <p:nvPr>
            <p:ph type="pic" sz="quarter" idx="15"/>
          </p:nvPr>
        </p:nvSpPr>
        <p:spPr>
          <a:xfrm>
            <a:off x="1730896" y="4856634"/>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99" name="Picture Placeholder 5">
            <a:extLst>
              <a:ext uri="{FF2B5EF4-FFF2-40B4-BE49-F238E27FC236}">
                <a16:creationId xmlns:a16="http://schemas.microsoft.com/office/drawing/2014/main" id="{26670858-0422-9546-B0BD-9B2D594140BA}"/>
              </a:ext>
            </a:extLst>
          </p:cNvPr>
          <p:cNvSpPr>
            <a:spLocks noGrp="1"/>
          </p:cNvSpPr>
          <p:nvPr>
            <p:ph type="pic" sz="quarter" idx="21"/>
          </p:nvPr>
        </p:nvSpPr>
        <p:spPr>
          <a:xfrm>
            <a:off x="6949266" y="2366353"/>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1" name="Picture Placeholder 5">
            <a:extLst>
              <a:ext uri="{FF2B5EF4-FFF2-40B4-BE49-F238E27FC236}">
                <a16:creationId xmlns:a16="http://schemas.microsoft.com/office/drawing/2014/main" id="{72578CBB-F47F-C740-982B-BA1719663CCD}"/>
              </a:ext>
            </a:extLst>
          </p:cNvPr>
          <p:cNvSpPr>
            <a:spLocks noGrp="1"/>
          </p:cNvSpPr>
          <p:nvPr>
            <p:ph type="pic" sz="quarter" idx="22"/>
          </p:nvPr>
        </p:nvSpPr>
        <p:spPr>
          <a:xfrm>
            <a:off x="6949266" y="3592038"/>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3" name="Picture Placeholder 5">
            <a:extLst>
              <a:ext uri="{FF2B5EF4-FFF2-40B4-BE49-F238E27FC236}">
                <a16:creationId xmlns:a16="http://schemas.microsoft.com/office/drawing/2014/main" id="{32A1D8CC-0021-A243-9775-CF930D41B94D}"/>
              </a:ext>
            </a:extLst>
          </p:cNvPr>
          <p:cNvSpPr>
            <a:spLocks noGrp="1"/>
          </p:cNvSpPr>
          <p:nvPr>
            <p:ph type="pic" sz="quarter" idx="23"/>
          </p:nvPr>
        </p:nvSpPr>
        <p:spPr>
          <a:xfrm>
            <a:off x="6949266" y="4856634"/>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7" name="Text Placeholder 10">
            <a:extLst>
              <a:ext uri="{FF2B5EF4-FFF2-40B4-BE49-F238E27FC236}">
                <a16:creationId xmlns:a16="http://schemas.microsoft.com/office/drawing/2014/main" id="{8867B6C6-0A29-A04E-BAE5-B9060225E124}"/>
              </a:ext>
            </a:extLst>
          </p:cNvPr>
          <p:cNvSpPr>
            <a:spLocks noGrp="1"/>
          </p:cNvSpPr>
          <p:nvPr>
            <p:ph type="body" sz="quarter" idx="25"/>
          </p:nvPr>
        </p:nvSpPr>
        <p:spPr>
          <a:xfrm>
            <a:off x="2488785" y="2512451"/>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09" name="Text Placeholder 2">
            <a:extLst>
              <a:ext uri="{FF2B5EF4-FFF2-40B4-BE49-F238E27FC236}">
                <a16:creationId xmlns:a16="http://schemas.microsoft.com/office/drawing/2014/main" id="{9DF49D7C-2E08-9348-9C2B-0496EF9612DF}"/>
              </a:ext>
            </a:extLst>
          </p:cNvPr>
          <p:cNvSpPr>
            <a:spLocks noGrp="1"/>
          </p:cNvSpPr>
          <p:nvPr>
            <p:ph type="body" idx="26"/>
          </p:nvPr>
        </p:nvSpPr>
        <p:spPr>
          <a:xfrm>
            <a:off x="2488784" y="2265592"/>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0" name="Text Placeholder 10">
            <a:extLst>
              <a:ext uri="{FF2B5EF4-FFF2-40B4-BE49-F238E27FC236}">
                <a16:creationId xmlns:a16="http://schemas.microsoft.com/office/drawing/2014/main" id="{2733402A-D14F-6D48-A59D-329C3824DD2E}"/>
              </a:ext>
            </a:extLst>
          </p:cNvPr>
          <p:cNvSpPr>
            <a:spLocks noGrp="1"/>
          </p:cNvSpPr>
          <p:nvPr>
            <p:ph type="body" sz="quarter" idx="27"/>
          </p:nvPr>
        </p:nvSpPr>
        <p:spPr>
          <a:xfrm>
            <a:off x="2488785" y="3745506"/>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11" name="Text Placeholder 2">
            <a:extLst>
              <a:ext uri="{FF2B5EF4-FFF2-40B4-BE49-F238E27FC236}">
                <a16:creationId xmlns:a16="http://schemas.microsoft.com/office/drawing/2014/main" id="{3886AD51-641D-6B44-B558-2B15E88D1BC5}"/>
              </a:ext>
            </a:extLst>
          </p:cNvPr>
          <p:cNvSpPr>
            <a:spLocks noGrp="1"/>
          </p:cNvSpPr>
          <p:nvPr>
            <p:ph type="body" idx="28"/>
          </p:nvPr>
        </p:nvSpPr>
        <p:spPr>
          <a:xfrm>
            <a:off x="2488784" y="3498647"/>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2" name="Text Placeholder 10">
            <a:extLst>
              <a:ext uri="{FF2B5EF4-FFF2-40B4-BE49-F238E27FC236}">
                <a16:creationId xmlns:a16="http://schemas.microsoft.com/office/drawing/2014/main" id="{C00297CA-1F0B-4C44-852F-CF6FEA9F9481}"/>
              </a:ext>
            </a:extLst>
          </p:cNvPr>
          <p:cNvSpPr>
            <a:spLocks noGrp="1"/>
          </p:cNvSpPr>
          <p:nvPr>
            <p:ph type="body" sz="quarter" idx="29"/>
          </p:nvPr>
        </p:nvSpPr>
        <p:spPr>
          <a:xfrm>
            <a:off x="2488785" y="5006270"/>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13" name="Text Placeholder 2">
            <a:extLst>
              <a:ext uri="{FF2B5EF4-FFF2-40B4-BE49-F238E27FC236}">
                <a16:creationId xmlns:a16="http://schemas.microsoft.com/office/drawing/2014/main" id="{3F704107-F38D-E044-8226-ACDDEDEDC605}"/>
              </a:ext>
            </a:extLst>
          </p:cNvPr>
          <p:cNvSpPr>
            <a:spLocks noGrp="1"/>
          </p:cNvSpPr>
          <p:nvPr>
            <p:ph type="body" idx="30"/>
          </p:nvPr>
        </p:nvSpPr>
        <p:spPr>
          <a:xfrm>
            <a:off x="2488784" y="4759411"/>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4" name="Text Placeholder 10">
            <a:extLst>
              <a:ext uri="{FF2B5EF4-FFF2-40B4-BE49-F238E27FC236}">
                <a16:creationId xmlns:a16="http://schemas.microsoft.com/office/drawing/2014/main" id="{7A332327-16D9-9B48-8EAC-A4F377D5904D}"/>
              </a:ext>
            </a:extLst>
          </p:cNvPr>
          <p:cNvSpPr>
            <a:spLocks noGrp="1"/>
          </p:cNvSpPr>
          <p:nvPr>
            <p:ph type="body" sz="quarter" idx="33"/>
          </p:nvPr>
        </p:nvSpPr>
        <p:spPr>
          <a:xfrm>
            <a:off x="7766655" y="2512451"/>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5" name="Text Placeholder 2">
            <a:extLst>
              <a:ext uri="{FF2B5EF4-FFF2-40B4-BE49-F238E27FC236}">
                <a16:creationId xmlns:a16="http://schemas.microsoft.com/office/drawing/2014/main" id="{8EB0263B-D418-C14A-A00B-092B5EB5C515}"/>
              </a:ext>
            </a:extLst>
          </p:cNvPr>
          <p:cNvSpPr>
            <a:spLocks noGrp="1"/>
          </p:cNvSpPr>
          <p:nvPr>
            <p:ph type="body" idx="34"/>
          </p:nvPr>
        </p:nvSpPr>
        <p:spPr>
          <a:xfrm>
            <a:off x="7766655" y="2265592"/>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6" name="Text Placeholder 10">
            <a:extLst>
              <a:ext uri="{FF2B5EF4-FFF2-40B4-BE49-F238E27FC236}">
                <a16:creationId xmlns:a16="http://schemas.microsoft.com/office/drawing/2014/main" id="{53CC49A6-2AB5-664B-9A6C-56D70E1382D7}"/>
              </a:ext>
            </a:extLst>
          </p:cNvPr>
          <p:cNvSpPr>
            <a:spLocks noGrp="1"/>
          </p:cNvSpPr>
          <p:nvPr>
            <p:ph type="body" sz="quarter" idx="35"/>
          </p:nvPr>
        </p:nvSpPr>
        <p:spPr>
          <a:xfrm>
            <a:off x="7766655" y="3745506"/>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7" name="Text Placeholder 2">
            <a:extLst>
              <a:ext uri="{FF2B5EF4-FFF2-40B4-BE49-F238E27FC236}">
                <a16:creationId xmlns:a16="http://schemas.microsoft.com/office/drawing/2014/main" id="{718CCABC-AF06-5241-8D13-EB2F4637D435}"/>
              </a:ext>
            </a:extLst>
          </p:cNvPr>
          <p:cNvSpPr>
            <a:spLocks noGrp="1"/>
          </p:cNvSpPr>
          <p:nvPr>
            <p:ph type="body" idx="36"/>
          </p:nvPr>
        </p:nvSpPr>
        <p:spPr>
          <a:xfrm>
            <a:off x="7766655" y="3498647"/>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8" name="Text Placeholder 10">
            <a:extLst>
              <a:ext uri="{FF2B5EF4-FFF2-40B4-BE49-F238E27FC236}">
                <a16:creationId xmlns:a16="http://schemas.microsoft.com/office/drawing/2014/main" id="{5119242C-1FE8-C140-9349-8172F954E3CB}"/>
              </a:ext>
            </a:extLst>
          </p:cNvPr>
          <p:cNvSpPr>
            <a:spLocks noGrp="1"/>
          </p:cNvSpPr>
          <p:nvPr>
            <p:ph type="body" sz="quarter" idx="37"/>
          </p:nvPr>
        </p:nvSpPr>
        <p:spPr>
          <a:xfrm>
            <a:off x="7766655" y="5006270"/>
            <a:ext cx="3995035" cy="426685"/>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9" name="Text Placeholder 2">
            <a:extLst>
              <a:ext uri="{FF2B5EF4-FFF2-40B4-BE49-F238E27FC236}">
                <a16:creationId xmlns:a16="http://schemas.microsoft.com/office/drawing/2014/main" id="{23F2AE0B-3E70-BB47-8FBC-FE66A5A297BD}"/>
              </a:ext>
            </a:extLst>
          </p:cNvPr>
          <p:cNvSpPr>
            <a:spLocks noGrp="1"/>
          </p:cNvSpPr>
          <p:nvPr>
            <p:ph type="body" idx="38"/>
          </p:nvPr>
        </p:nvSpPr>
        <p:spPr>
          <a:xfrm>
            <a:off x="7766655" y="4759411"/>
            <a:ext cx="3995036" cy="365095"/>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41" name="Straight Connector 40">
            <a:extLst>
              <a:ext uri="{FF2B5EF4-FFF2-40B4-BE49-F238E27FC236}">
                <a16:creationId xmlns:a16="http://schemas.microsoft.com/office/drawing/2014/main" id="{2D604C81-B013-4641-9B16-5E9ECBD30CBA}"/>
              </a:ext>
            </a:extLst>
          </p:cNvPr>
          <p:cNvCxnSpPr>
            <a:cxnSpLocks/>
          </p:cNvCxnSpPr>
          <p:nvPr userDrawn="1"/>
        </p:nvCxnSpPr>
        <p:spPr>
          <a:xfrm>
            <a:off x="1134319"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27" name="Picture 26">
            <a:extLst>
              <a:ext uri="{FF2B5EF4-FFF2-40B4-BE49-F238E27FC236}">
                <a16:creationId xmlns:a16="http://schemas.microsoft.com/office/drawing/2014/main" id="{794C2331-B134-4082-9864-520905299153}"/>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943771697"/>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preserve="1" userDrawn="1">
  <p:cSld name="Overview_5">
    <p:spTree>
      <p:nvGrpSpPr>
        <p:cNvPr id="1" name=""/>
        <p:cNvGrpSpPr/>
        <p:nvPr/>
      </p:nvGrpSpPr>
      <p:grpSpPr>
        <a:xfrm>
          <a:off x="0" y="0"/>
          <a:ext cx="0" cy="0"/>
          <a:chOff x="0" y="0"/>
          <a:chExt cx="0" cy="0"/>
        </a:xfrm>
      </p:grpSpPr>
      <p:sp>
        <p:nvSpPr>
          <p:cNvPr id="40" name="Picture Placeholder 5">
            <a:extLst>
              <a:ext uri="{FF2B5EF4-FFF2-40B4-BE49-F238E27FC236}">
                <a16:creationId xmlns:a16="http://schemas.microsoft.com/office/drawing/2014/main" id="{C76CA39F-4826-EC4A-B911-A0B38E489269}"/>
              </a:ext>
            </a:extLst>
          </p:cNvPr>
          <p:cNvSpPr>
            <a:spLocks noGrp="1"/>
          </p:cNvSpPr>
          <p:nvPr>
            <p:ph type="pic" sz="quarter" idx="41"/>
          </p:nvPr>
        </p:nvSpPr>
        <p:spPr>
          <a:xfrm>
            <a:off x="0" y="0"/>
            <a:ext cx="12191999" cy="6858000"/>
          </a:xfrm>
          <a:custGeom>
            <a:avLst/>
            <a:gdLst>
              <a:gd name="connsiteX0" fmla="*/ 0 w 6096000"/>
              <a:gd name="connsiteY0" fmla="*/ 0 h 6858000"/>
              <a:gd name="connsiteX1" fmla="*/ 6096000 w 6096000"/>
              <a:gd name="connsiteY1" fmla="*/ 0 h 6858000"/>
              <a:gd name="connsiteX2" fmla="*/ 6096000 w 6096000"/>
              <a:gd name="connsiteY2" fmla="*/ 6858000 h 6858000"/>
              <a:gd name="connsiteX3" fmla="*/ 0 w 6096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6096000" h="6858000">
                <a:moveTo>
                  <a:pt x="0" y="0"/>
                </a:moveTo>
                <a:lnTo>
                  <a:pt x="6096000" y="0"/>
                </a:lnTo>
                <a:lnTo>
                  <a:pt x="6096000" y="6858000"/>
                </a:lnTo>
                <a:lnTo>
                  <a:pt x="0" y="6858000"/>
                </a:lnTo>
                <a:close/>
              </a:path>
            </a:pathLst>
          </a:custGeom>
          <a:solidFill>
            <a:schemeClr val="accent4">
              <a:lumMod val="50000"/>
            </a:schemeClr>
          </a:solidFill>
        </p:spPr>
        <p:txBody>
          <a:bodyPr wrap="square" anchor="ctr">
            <a:noAutofit/>
          </a:bodyPr>
          <a:lstStyle>
            <a:lvl1pPr algn="ctr">
              <a:defRPr sz="1600">
                <a:solidFill>
                  <a:schemeClr val="bg1"/>
                </a:solidFill>
              </a:defRPr>
            </a:lvl1pPr>
          </a:lstStyle>
          <a:p>
            <a:r>
              <a:rPr lang="en-US"/>
              <a:t>Click icon to add picture</a:t>
            </a:r>
          </a:p>
        </p:txBody>
      </p:sp>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a:xfrm>
            <a:off x="838200" y="6356350"/>
            <a:ext cx="2743200" cy="365125"/>
          </a:xfrm>
        </p:spPr>
        <p:txBody>
          <a:bodyPr/>
          <a:lstStyle>
            <a:lvl1pPr>
              <a:defRPr>
                <a:solidFill>
                  <a:schemeClr val="bg1"/>
                </a:solidFill>
              </a:defRPr>
            </a:lvl1pPr>
          </a:lstStyle>
          <a:p>
            <a:fld id="{D0729A45-DB97-4BEC-B6E7-5BAD0484660B}"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a:xfrm>
            <a:off x="4038600" y="6356350"/>
            <a:ext cx="4114800" cy="365125"/>
          </a:xfrm>
        </p:spPr>
        <p:txBody>
          <a:bodyPr/>
          <a:lstStyle>
            <a:lvl1pPr>
              <a:defRPr>
                <a:solidFill>
                  <a:schemeClr val="bg1"/>
                </a:solidFill>
              </a:defRPr>
            </a:lvl1p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a:xfrm>
            <a:off x="8610600" y="6356350"/>
            <a:ext cx="2743200" cy="365125"/>
          </a:xfrm>
        </p:spPr>
        <p:txBody>
          <a:bodyPr/>
          <a:lstStyle>
            <a:lvl1pPr>
              <a:defRPr>
                <a:solidFill>
                  <a:schemeClr val="bg1"/>
                </a:solidFill>
              </a:defRPr>
            </a:lvl1pPr>
          </a:lstStyle>
          <a:p>
            <a:fld id="{31FEFF75-79D2-EE46-877B-299D1510E681}" type="slidenum">
              <a:rPr lang="en-US" smtClean="0"/>
              <a:pPr/>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bg1"/>
                </a:solidFill>
                <a:latin typeface="Sagona ExtraLight" panose="02020303050505020204" pitchFamily="18" charset="0"/>
              </a:defRPr>
            </a:lvl1pPr>
          </a:lstStyle>
          <a:p>
            <a:r>
              <a:rPr lang="en-US"/>
              <a:t>TITLE GOE HERE</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974810"/>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2038081"/>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6" name="Picture Placeholder 5">
            <a:extLst>
              <a:ext uri="{FF2B5EF4-FFF2-40B4-BE49-F238E27FC236}">
                <a16:creationId xmlns:a16="http://schemas.microsoft.com/office/drawing/2014/main" id="{7A07194D-FDC6-4941-AE99-5ED1F7F4C585}"/>
              </a:ext>
            </a:extLst>
          </p:cNvPr>
          <p:cNvSpPr>
            <a:spLocks noGrp="1"/>
          </p:cNvSpPr>
          <p:nvPr>
            <p:ph type="pic" sz="quarter" idx="13"/>
          </p:nvPr>
        </p:nvSpPr>
        <p:spPr>
          <a:xfrm>
            <a:off x="464683" y="2215464"/>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58" name="Picture Placeholder 5">
            <a:extLst>
              <a:ext uri="{FF2B5EF4-FFF2-40B4-BE49-F238E27FC236}">
                <a16:creationId xmlns:a16="http://schemas.microsoft.com/office/drawing/2014/main" id="{B12F4613-2BD8-E54D-A2E0-8707A28A10A4}"/>
              </a:ext>
            </a:extLst>
          </p:cNvPr>
          <p:cNvSpPr>
            <a:spLocks noGrp="1"/>
          </p:cNvSpPr>
          <p:nvPr>
            <p:ph type="pic" sz="quarter" idx="14"/>
          </p:nvPr>
        </p:nvSpPr>
        <p:spPr>
          <a:xfrm>
            <a:off x="464683" y="3441149"/>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62" name="Picture Placeholder 5">
            <a:extLst>
              <a:ext uri="{FF2B5EF4-FFF2-40B4-BE49-F238E27FC236}">
                <a16:creationId xmlns:a16="http://schemas.microsoft.com/office/drawing/2014/main" id="{1A844DD7-EE1E-F04F-91C7-38039BFF2046}"/>
              </a:ext>
            </a:extLst>
          </p:cNvPr>
          <p:cNvSpPr>
            <a:spLocks noGrp="1"/>
          </p:cNvSpPr>
          <p:nvPr>
            <p:ph type="pic" sz="quarter" idx="15"/>
          </p:nvPr>
        </p:nvSpPr>
        <p:spPr>
          <a:xfrm>
            <a:off x="464683" y="4705745"/>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99" name="Picture Placeholder 5">
            <a:extLst>
              <a:ext uri="{FF2B5EF4-FFF2-40B4-BE49-F238E27FC236}">
                <a16:creationId xmlns:a16="http://schemas.microsoft.com/office/drawing/2014/main" id="{26670858-0422-9546-B0BD-9B2D594140BA}"/>
              </a:ext>
            </a:extLst>
          </p:cNvPr>
          <p:cNvSpPr>
            <a:spLocks noGrp="1"/>
          </p:cNvSpPr>
          <p:nvPr>
            <p:ph type="pic" sz="quarter" idx="21"/>
          </p:nvPr>
        </p:nvSpPr>
        <p:spPr>
          <a:xfrm>
            <a:off x="6544641" y="2215464"/>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1" name="Picture Placeholder 5">
            <a:extLst>
              <a:ext uri="{FF2B5EF4-FFF2-40B4-BE49-F238E27FC236}">
                <a16:creationId xmlns:a16="http://schemas.microsoft.com/office/drawing/2014/main" id="{72578CBB-F47F-C740-982B-BA1719663CCD}"/>
              </a:ext>
            </a:extLst>
          </p:cNvPr>
          <p:cNvSpPr>
            <a:spLocks noGrp="1"/>
          </p:cNvSpPr>
          <p:nvPr>
            <p:ph type="pic" sz="quarter" idx="22"/>
          </p:nvPr>
        </p:nvSpPr>
        <p:spPr>
          <a:xfrm>
            <a:off x="6544641" y="3441149"/>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3" name="Picture Placeholder 5">
            <a:extLst>
              <a:ext uri="{FF2B5EF4-FFF2-40B4-BE49-F238E27FC236}">
                <a16:creationId xmlns:a16="http://schemas.microsoft.com/office/drawing/2014/main" id="{32A1D8CC-0021-A243-9775-CF930D41B94D}"/>
              </a:ext>
            </a:extLst>
          </p:cNvPr>
          <p:cNvSpPr>
            <a:spLocks noGrp="1"/>
          </p:cNvSpPr>
          <p:nvPr>
            <p:ph type="pic" sz="quarter" idx="23"/>
          </p:nvPr>
        </p:nvSpPr>
        <p:spPr>
          <a:xfrm>
            <a:off x="6544641" y="4705745"/>
            <a:ext cx="369944" cy="368788"/>
          </a:xfrm>
        </p:spPr>
        <p:txBody>
          <a:bodyPr anchor="ctr">
            <a:normAutofit/>
          </a:bodyPr>
          <a:lstStyle>
            <a:lvl1pPr marL="0" indent="0" algn="ctr">
              <a:buNone/>
              <a:defRPr sz="800">
                <a:solidFill>
                  <a:schemeClr val="bg1"/>
                </a:solidFill>
              </a:defRPr>
            </a:lvl1pPr>
          </a:lstStyle>
          <a:p>
            <a:r>
              <a:rPr lang="en-US"/>
              <a:t>Click icon to add picture</a:t>
            </a:r>
          </a:p>
        </p:txBody>
      </p:sp>
      <p:sp>
        <p:nvSpPr>
          <p:cNvPr id="107" name="Text Placeholder 10">
            <a:extLst>
              <a:ext uri="{FF2B5EF4-FFF2-40B4-BE49-F238E27FC236}">
                <a16:creationId xmlns:a16="http://schemas.microsoft.com/office/drawing/2014/main" id="{8867B6C6-0A29-A04E-BAE5-B9060225E124}"/>
              </a:ext>
            </a:extLst>
          </p:cNvPr>
          <p:cNvSpPr>
            <a:spLocks noGrp="1"/>
          </p:cNvSpPr>
          <p:nvPr>
            <p:ph type="body" sz="quarter" idx="25"/>
          </p:nvPr>
        </p:nvSpPr>
        <p:spPr>
          <a:xfrm>
            <a:off x="1213862" y="2361562"/>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09" name="Text Placeholder 2">
            <a:extLst>
              <a:ext uri="{FF2B5EF4-FFF2-40B4-BE49-F238E27FC236}">
                <a16:creationId xmlns:a16="http://schemas.microsoft.com/office/drawing/2014/main" id="{9DF49D7C-2E08-9348-9C2B-0496EF9612DF}"/>
              </a:ext>
            </a:extLst>
          </p:cNvPr>
          <p:cNvSpPr>
            <a:spLocks noGrp="1"/>
          </p:cNvSpPr>
          <p:nvPr>
            <p:ph type="body" idx="26"/>
          </p:nvPr>
        </p:nvSpPr>
        <p:spPr>
          <a:xfrm>
            <a:off x="1213862" y="2114704"/>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0" name="Text Placeholder 10">
            <a:extLst>
              <a:ext uri="{FF2B5EF4-FFF2-40B4-BE49-F238E27FC236}">
                <a16:creationId xmlns:a16="http://schemas.microsoft.com/office/drawing/2014/main" id="{2733402A-D14F-6D48-A59D-329C3824DD2E}"/>
              </a:ext>
            </a:extLst>
          </p:cNvPr>
          <p:cNvSpPr>
            <a:spLocks noGrp="1"/>
          </p:cNvSpPr>
          <p:nvPr>
            <p:ph type="body" sz="quarter" idx="27"/>
          </p:nvPr>
        </p:nvSpPr>
        <p:spPr>
          <a:xfrm>
            <a:off x="1213862" y="3594617"/>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11" name="Text Placeholder 2">
            <a:extLst>
              <a:ext uri="{FF2B5EF4-FFF2-40B4-BE49-F238E27FC236}">
                <a16:creationId xmlns:a16="http://schemas.microsoft.com/office/drawing/2014/main" id="{3886AD51-641D-6B44-B558-2B15E88D1BC5}"/>
              </a:ext>
            </a:extLst>
          </p:cNvPr>
          <p:cNvSpPr>
            <a:spLocks noGrp="1"/>
          </p:cNvSpPr>
          <p:nvPr>
            <p:ph type="body" idx="28"/>
          </p:nvPr>
        </p:nvSpPr>
        <p:spPr>
          <a:xfrm>
            <a:off x="1213862" y="3347759"/>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12" name="Text Placeholder 10">
            <a:extLst>
              <a:ext uri="{FF2B5EF4-FFF2-40B4-BE49-F238E27FC236}">
                <a16:creationId xmlns:a16="http://schemas.microsoft.com/office/drawing/2014/main" id="{C00297CA-1F0B-4C44-852F-CF6FEA9F9481}"/>
              </a:ext>
            </a:extLst>
          </p:cNvPr>
          <p:cNvSpPr>
            <a:spLocks noGrp="1"/>
          </p:cNvSpPr>
          <p:nvPr>
            <p:ph type="body" sz="quarter" idx="29"/>
          </p:nvPr>
        </p:nvSpPr>
        <p:spPr>
          <a:xfrm>
            <a:off x="1213862" y="4855381"/>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13" name="Text Placeholder 2">
            <a:extLst>
              <a:ext uri="{FF2B5EF4-FFF2-40B4-BE49-F238E27FC236}">
                <a16:creationId xmlns:a16="http://schemas.microsoft.com/office/drawing/2014/main" id="{3F704107-F38D-E044-8226-ACDDEDEDC605}"/>
              </a:ext>
            </a:extLst>
          </p:cNvPr>
          <p:cNvSpPr>
            <a:spLocks noGrp="1"/>
          </p:cNvSpPr>
          <p:nvPr>
            <p:ph type="body" idx="30"/>
          </p:nvPr>
        </p:nvSpPr>
        <p:spPr>
          <a:xfrm>
            <a:off x="1213862" y="4608523"/>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4" name="Text Placeholder 10">
            <a:extLst>
              <a:ext uri="{FF2B5EF4-FFF2-40B4-BE49-F238E27FC236}">
                <a16:creationId xmlns:a16="http://schemas.microsoft.com/office/drawing/2014/main" id="{7A332327-16D9-9B48-8EAC-A4F377D5904D}"/>
              </a:ext>
            </a:extLst>
          </p:cNvPr>
          <p:cNvSpPr>
            <a:spLocks noGrp="1"/>
          </p:cNvSpPr>
          <p:nvPr>
            <p:ph type="body" sz="quarter" idx="33"/>
          </p:nvPr>
        </p:nvSpPr>
        <p:spPr>
          <a:xfrm>
            <a:off x="7358765" y="2361562"/>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5" name="Text Placeholder 2">
            <a:extLst>
              <a:ext uri="{FF2B5EF4-FFF2-40B4-BE49-F238E27FC236}">
                <a16:creationId xmlns:a16="http://schemas.microsoft.com/office/drawing/2014/main" id="{8EB0263B-D418-C14A-A00B-092B5EB5C515}"/>
              </a:ext>
            </a:extLst>
          </p:cNvPr>
          <p:cNvSpPr>
            <a:spLocks noGrp="1"/>
          </p:cNvSpPr>
          <p:nvPr>
            <p:ph type="body" idx="34"/>
          </p:nvPr>
        </p:nvSpPr>
        <p:spPr>
          <a:xfrm>
            <a:off x="7358764" y="2114704"/>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6" name="Text Placeholder 10">
            <a:extLst>
              <a:ext uri="{FF2B5EF4-FFF2-40B4-BE49-F238E27FC236}">
                <a16:creationId xmlns:a16="http://schemas.microsoft.com/office/drawing/2014/main" id="{53CC49A6-2AB5-664B-9A6C-56D70E1382D7}"/>
              </a:ext>
            </a:extLst>
          </p:cNvPr>
          <p:cNvSpPr>
            <a:spLocks noGrp="1"/>
          </p:cNvSpPr>
          <p:nvPr>
            <p:ph type="body" sz="quarter" idx="35"/>
          </p:nvPr>
        </p:nvSpPr>
        <p:spPr>
          <a:xfrm>
            <a:off x="7358765" y="3594617"/>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7" name="Text Placeholder 2">
            <a:extLst>
              <a:ext uri="{FF2B5EF4-FFF2-40B4-BE49-F238E27FC236}">
                <a16:creationId xmlns:a16="http://schemas.microsoft.com/office/drawing/2014/main" id="{718CCABC-AF06-5241-8D13-EB2F4637D435}"/>
              </a:ext>
            </a:extLst>
          </p:cNvPr>
          <p:cNvSpPr>
            <a:spLocks noGrp="1"/>
          </p:cNvSpPr>
          <p:nvPr>
            <p:ph type="body" idx="36"/>
          </p:nvPr>
        </p:nvSpPr>
        <p:spPr>
          <a:xfrm>
            <a:off x="7358764" y="3347759"/>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8" name="Text Placeholder 10">
            <a:extLst>
              <a:ext uri="{FF2B5EF4-FFF2-40B4-BE49-F238E27FC236}">
                <a16:creationId xmlns:a16="http://schemas.microsoft.com/office/drawing/2014/main" id="{5119242C-1FE8-C140-9349-8172F954E3CB}"/>
              </a:ext>
            </a:extLst>
          </p:cNvPr>
          <p:cNvSpPr>
            <a:spLocks noGrp="1"/>
          </p:cNvSpPr>
          <p:nvPr>
            <p:ph type="body" sz="quarter" idx="37"/>
          </p:nvPr>
        </p:nvSpPr>
        <p:spPr>
          <a:xfrm>
            <a:off x="7358765" y="4855381"/>
            <a:ext cx="4411704" cy="365077"/>
          </a:xfrm>
        </p:spPr>
        <p:txBody>
          <a:bodyPr lIns="0" rIns="0" anchor="t">
            <a:noAutofit/>
          </a:bodyPr>
          <a:lstStyle>
            <a:lvl1pPr marL="0" indent="0">
              <a:lnSpc>
                <a:spcPct val="100000"/>
              </a:lnSpc>
              <a:buNone/>
              <a:defRPr sz="1400">
                <a:solidFill>
                  <a:schemeClr val="bg1"/>
                </a:solidFill>
                <a:latin typeface="+mj-lt"/>
              </a:defRPr>
            </a:lvl1pPr>
            <a:lvl2pPr marL="457200" indent="0">
              <a:lnSpc>
                <a:spcPct val="100000"/>
              </a:lnSpc>
              <a:buNone/>
              <a:defRPr sz="900">
                <a:solidFill>
                  <a:schemeClr val="tx1"/>
                </a:solidFill>
                <a:latin typeface="Speak Pro" panose="020B0504020101020102" pitchFamily="34" charset="0"/>
              </a:defRPr>
            </a:lvl2pPr>
            <a:lvl3pPr marL="914400" indent="0">
              <a:lnSpc>
                <a:spcPct val="100000"/>
              </a:lnSpc>
              <a:buNone/>
              <a:defRPr sz="900">
                <a:solidFill>
                  <a:schemeClr val="tx1"/>
                </a:solidFill>
                <a:latin typeface="Speak Pro" panose="020B0504020101020102" pitchFamily="34" charset="0"/>
              </a:defRPr>
            </a:lvl3pPr>
            <a:lvl4pPr marL="1371600" indent="0">
              <a:lnSpc>
                <a:spcPct val="100000"/>
              </a:lnSpc>
              <a:buNone/>
              <a:defRPr sz="900">
                <a:solidFill>
                  <a:schemeClr val="tx1"/>
                </a:solidFill>
                <a:latin typeface="Speak Pro" panose="020B0504020101020102" pitchFamily="34" charset="0"/>
              </a:defRPr>
            </a:lvl4pPr>
            <a:lvl5pPr marL="1828800" indent="0">
              <a:lnSpc>
                <a:spcPct val="100000"/>
              </a:lnSpc>
              <a:buNone/>
              <a:defRPr sz="900">
                <a:solidFill>
                  <a:schemeClr val="tx1"/>
                </a:solidFill>
                <a:latin typeface="Speak Pro" panose="020B0504020101020102" pitchFamily="34" charset="0"/>
              </a:defRPr>
            </a:lvl5pPr>
          </a:lstStyle>
          <a:p>
            <a:pPr lvl="0"/>
            <a:r>
              <a:rPr lang="en-US"/>
              <a:t>Click to edit Master text styles</a:t>
            </a:r>
          </a:p>
        </p:txBody>
      </p:sp>
      <p:sp>
        <p:nvSpPr>
          <p:cNvPr id="129" name="Text Placeholder 2">
            <a:extLst>
              <a:ext uri="{FF2B5EF4-FFF2-40B4-BE49-F238E27FC236}">
                <a16:creationId xmlns:a16="http://schemas.microsoft.com/office/drawing/2014/main" id="{23F2AE0B-3E70-BB47-8FBC-FE66A5A297BD}"/>
              </a:ext>
            </a:extLst>
          </p:cNvPr>
          <p:cNvSpPr>
            <a:spLocks noGrp="1"/>
          </p:cNvSpPr>
          <p:nvPr>
            <p:ph type="body" idx="38"/>
          </p:nvPr>
        </p:nvSpPr>
        <p:spPr>
          <a:xfrm>
            <a:off x="7358764" y="4608523"/>
            <a:ext cx="4411705" cy="312380"/>
          </a:xfrm>
        </p:spPr>
        <p:txBody>
          <a:bodyPr lIns="0" anchor="b">
            <a:noAutofit/>
          </a:bodyPr>
          <a:lstStyle>
            <a:lvl1pPr marL="0" indent="0">
              <a:buNone/>
              <a:defRPr sz="1800" b="1" cap="all" baseline="0">
                <a:solidFill>
                  <a:schemeClr val="bg1"/>
                </a:solidFill>
                <a:latin typeface="Speak Pro" panose="020B0504020101020102"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79" name="Straight Connector 78">
            <a:extLst>
              <a:ext uri="{FF2B5EF4-FFF2-40B4-BE49-F238E27FC236}">
                <a16:creationId xmlns:a16="http://schemas.microsoft.com/office/drawing/2014/main" id="{6AF7CBB0-F32C-B84C-AEEA-FA0944BBB865}"/>
              </a:ext>
            </a:extLst>
          </p:cNvPr>
          <p:cNvCxnSpPr>
            <a:cxnSpLocks/>
          </p:cNvCxnSpPr>
          <p:nvPr userDrawn="1"/>
        </p:nvCxnSpPr>
        <p:spPr>
          <a:xfrm>
            <a:off x="0" y="5992966"/>
            <a:ext cx="121920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28" name="Picture 27">
            <a:extLst>
              <a:ext uri="{FF2B5EF4-FFF2-40B4-BE49-F238E27FC236}">
                <a16:creationId xmlns:a16="http://schemas.microsoft.com/office/drawing/2014/main" id="{C4B2625F-7B8B-4717-BB9B-360CBF169EE2}"/>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454435830"/>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dirty="0"/>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
        <p:nvSpPr>
          <p:cNvPr id="4" name="Date Placeholder 3"/>
          <p:cNvSpPr>
            <a:spLocks noGrp="1"/>
          </p:cNvSpPr>
          <p:nvPr>
            <p:ph type="dt" sz="half" idx="10"/>
          </p:nvPr>
        </p:nvSpPr>
        <p:spPr/>
        <p:txBody>
          <a:bodyPr/>
          <a:lstStyle/>
          <a:p>
            <a:fld id="{C764DE79-268F-4C1A-8933-263129D2AF90}" type="datetimeFigureOut">
              <a:rPr lang="en-US" dirty="0"/>
              <a:t>10/19/2023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3869119402"/>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 to edit Master title style</a:t>
            </a:r>
          </a:p>
        </p:txBody>
      </p:sp>
      <p:sp>
        <p:nvSpPr>
          <p:cNvPr id="3" name="Content Placeholder 2"/>
          <p:cNvSpPr>
            <a:spLocks noGrp="1"/>
          </p:cNvSpPr>
          <p:nvPr>
            <p:ph idx="1"/>
          </p:nvPr>
        </p:nvSpPr>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C764DE79-268F-4C1A-8933-263129D2AF90}" type="datetimeFigureOut">
              <a:rPr lang="en-US" dirty="0"/>
              <a:t>10/19/2023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443203416"/>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dirty="0"/>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 name="Date Placeholder 3"/>
          <p:cNvSpPr>
            <a:spLocks noGrp="1"/>
          </p:cNvSpPr>
          <p:nvPr>
            <p:ph type="dt" sz="half" idx="10"/>
          </p:nvPr>
        </p:nvSpPr>
        <p:spPr/>
        <p:txBody>
          <a:bodyPr/>
          <a:lstStyle/>
          <a:p>
            <a:fld id="{C764DE79-268F-4C1A-8933-263129D2AF90}" type="datetimeFigureOut">
              <a:rPr lang="en-US" dirty="0"/>
              <a:t>10/19/2023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3889446600"/>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p:cNvSpPr>
            <a:spLocks noGrp="1"/>
          </p:cNvSpPr>
          <p:nvPr>
            <p:ph type="dt" sz="half" idx="10"/>
          </p:nvPr>
        </p:nvSpPr>
        <p:spPr/>
        <p:txBody>
          <a:bodyPr/>
          <a:lstStyle/>
          <a:p>
            <a:fld id="{C764DE79-268F-4C1A-8933-263129D2AF90}" type="datetimeFigureOut">
              <a:rPr lang="en-US" dirty="0"/>
              <a:t>10/19/2023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658695449"/>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dirty="0"/>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Date Placeholder 6"/>
          <p:cNvSpPr>
            <a:spLocks noGrp="1"/>
          </p:cNvSpPr>
          <p:nvPr>
            <p:ph type="dt" sz="half" idx="10"/>
          </p:nvPr>
        </p:nvSpPr>
        <p:spPr/>
        <p:txBody>
          <a:bodyPr/>
          <a:lstStyle/>
          <a:p>
            <a:fld id="{C764DE79-268F-4C1A-8933-263129D2AF90}" type="datetimeFigureOut">
              <a:rPr lang="en-US" dirty="0"/>
              <a:t>10/19/2023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1343227081"/>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 to edit Master title style</a:t>
            </a:r>
          </a:p>
        </p:txBody>
      </p:sp>
      <p:sp>
        <p:nvSpPr>
          <p:cNvPr id="3" name="Date Placeholder 2"/>
          <p:cNvSpPr>
            <a:spLocks noGrp="1"/>
          </p:cNvSpPr>
          <p:nvPr>
            <p:ph type="dt" sz="half" idx="10"/>
          </p:nvPr>
        </p:nvSpPr>
        <p:spPr/>
        <p:txBody>
          <a:bodyPr/>
          <a:lstStyle/>
          <a:p>
            <a:fld id="{C764DE79-268F-4C1A-8933-263129D2AF90}" type="datetimeFigureOut">
              <a:rPr lang="en-US" dirty="0"/>
              <a:t>10/19/2023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3425684573"/>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764DE79-268F-4C1A-8933-263129D2AF90}" type="datetimeFigureOut">
              <a:rPr lang="en-US" dirty="0"/>
              <a:t>10/19/2023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3608005043"/>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dirty="0"/>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 name="Date Placeholder 4"/>
          <p:cNvSpPr>
            <a:spLocks noGrp="1"/>
          </p:cNvSpPr>
          <p:nvPr>
            <p:ph type="dt" sz="half" idx="10"/>
          </p:nvPr>
        </p:nvSpPr>
        <p:spPr/>
        <p:txBody>
          <a:bodyPr/>
          <a:lstStyle/>
          <a:p>
            <a:fld id="{C764DE79-268F-4C1A-8933-263129D2AF90}" type="datetimeFigureOut">
              <a:rPr lang="en-US" dirty="0"/>
              <a:t>10/19/2023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4237564304"/>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dirty="0"/>
              <a:t>Click to edit Master title style</a:t>
            </a:r>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 name="Date Placeholder 4"/>
          <p:cNvSpPr>
            <a:spLocks noGrp="1"/>
          </p:cNvSpPr>
          <p:nvPr>
            <p:ph type="dt" sz="half" idx="10"/>
          </p:nvPr>
        </p:nvSpPr>
        <p:spPr/>
        <p:txBody>
          <a:bodyPr/>
          <a:lstStyle/>
          <a:p>
            <a:fld id="{C764DE79-268F-4C1A-8933-263129D2AF90}" type="datetimeFigureOut">
              <a:rPr lang="en-US" dirty="0"/>
              <a:t>10/19/2023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1627881805"/>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 to edit Master title style</a:t>
            </a:r>
          </a:p>
        </p:txBody>
      </p:sp>
      <p:sp>
        <p:nvSpPr>
          <p:cNvPr id="3" name="Vertical Text Placeholder 2"/>
          <p:cNvSpPr>
            <a:spLocks noGrp="1"/>
          </p:cNvSpPr>
          <p:nvPr>
            <p:ph type="body" orient="vert" idx="1"/>
          </p:nvPr>
        </p:nvSpPr>
        <p:spPr/>
        <p:txBody>
          <a:bodyPr vert="eaVert"/>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C764DE79-268F-4C1A-8933-263129D2AF90}" type="datetimeFigureOut">
              <a:rPr lang="en-US" dirty="0"/>
              <a:t>10/19/2023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1099574462"/>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dirty="0"/>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C764DE79-268F-4C1A-8933-263129D2AF90}" type="datetimeFigureOut">
              <a:rPr lang="en-US" dirty="0"/>
              <a:t>10/19/2023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dirty="0"/>
          </a:p>
        </p:txBody>
      </p:sp>
    </p:spTree>
    <p:extLst>
      <p:ext uri="{BB962C8B-B14F-4D97-AF65-F5344CB8AC3E}">
        <p14:creationId xmlns:p14="http://schemas.microsoft.com/office/powerpoint/2010/main" val="2713437333"/>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userDrawn="1">
  <p:cSld name="Divider Slide_4">
    <p:bg>
      <p:bgPr>
        <a:solidFill>
          <a:schemeClr val="accent4">
            <a:lumMod val="50000"/>
          </a:schemeClr>
        </a:solidFill>
        <a:effectLst/>
      </p:bgPr>
    </p:bg>
    <p:spTree>
      <p:nvGrpSpPr>
        <p:cNvPr id="1" name=""/>
        <p:cNvGrpSpPr/>
        <p:nvPr/>
      </p:nvGrpSpPr>
      <p:grpSpPr>
        <a:xfrm>
          <a:off x="0" y="0"/>
          <a:ext cx="0" cy="0"/>
          <a:chOff x="0" y="0"/>
          <a:chExt cx="0" cy="0"/>
        </a:xfrm>
      </p:grpSpPr>
      <p:pic>
        <p:nvPicPr>
          <p:cNvPr id="7" name="Picture Placeholder 21" descr="Woman on tablet ">
            <a:extLst>
              <a:ext uri="{FF2B5EF4-FFF2-40B4-BE49-F238E27FC236}">
                <a16:creationId xmlns:a16="http://schemas.microsoft.com/office/drawing/2014/main" id="{79F82B97-E9C9-C740-AE3A-A0BB4822DD8F}"/>
              </a:ext>
            </a:extLst>
          </p:cNvPr>
          <p:cNvPicPr>
            <a:picLocks noChangeAspect="1"/>
          </p:cNvPicPr>
          <p:nvPr userDrawn="1"/>
        </p:nvPicPr>
        <p:blipFill rotWithShape="1">
          <a:blip r:embed="rId2" cstate="screen">
            <a:alphaModFix amt="35000"/>
            <a:extLst>
              <a:ext uri="{28A0092B-C50C-407E-A947-70E740481C1C}">
                <a14:useLocalDpi xmlns:a14="http://schemas.microsoft.com/office/drawing/2010/main"/>
              </a:ext>
            </a:extLst>
          </a:blip>
          <a:srcRect/>
          <a:stretch/>
        </p:blipFill>
        <p:spPr>
          <a:xfrm>
            <a:off x="1124487" y="0"/>
            <a:ext cx="11067514" cy="6858000"/>
          </a:xfrm>
          <a:prstGeom prst="rect">
            <a:avLst/>
          </a:prstGeom>
          <a:solidFill>
            <a:schemeClr val="tx1"/>
          </a:solidFill>
        </p:spPr>
      </p:pic>
      <p:sp>
        <p:nvSpPr>
          <p:cNvPr id="6" name="Picture Placeholder 5">
            <a:extLst>
              <a:ext uri="{FF2B5EF4-FFF2-40B4-BE49-F238E27FC236}">
                <a16:creationId xmlns:a16="http://schemas.microsoft.com/office/drawing/2014/main" id="{37D7B648-BE60-43F4-8E11-2AB267410D48}"/>
              </a:ext>
            </a:extLst>
          </p:cNvPr>
          <p:cNvSpPr>
            <a:spLocks noGrp="1"/>
          </p:cNvSpPr>
          <p:nvPr>
            <p:ph type="pic" sz="quarter" idx="10"/>
          </p:nvPr>
        </p:nvSpPr>
        <p:spPr>
          <a:xfrm>
            <a:off x="1124487" y="-1"/>
            <a:ext cx="11067514" cy="6857999"/>
          </a:xfrm>
          <a:custGeom>
            <a:avLst/>
            <a:gdLst>
              <a:gd name="connsiteX0" fmla="*/ 0 w 5822209"/>
              <a:gd name="connsiteY0" fmla="*/ 0 h 4427316"/>
              <a:gd name="connsiteX1" fmla="*/ 5822209 w 5822209"/>
              <a:gd name="connsiteY1" fmla="*/ 0 h 4427316"/>
              <a:gd name="connsiteX2" fmla="*/ 5822209 w 5822209"/>
              <a:gd name="connsiteY2" fmla="*/ 4427316 h 4427316"/>
              <a:gd name="connsiteX3" fmla="*/ 0 w 5822209"/>
              <a:gd name="connsiteY3" fmla="*/ 4427316 h 4427316"/>
            </a:gdLst>
            <a:ahLst/>
            <a:cxnLst>
              <a:cxn ang="0">
                <a:pos x="connsiteX0" y="connsiteY0"/>
              </a:cxn>
              <a:cxn ang="0">
                <a:pos x="connsiteX1" y="connsiteY1"/>
              </a:cxn>
              <a:cxn ang="0">
                <a:pos x="connsiteX2" y="connsiteY2"/>
              </a:cxn>
              <a:cxn ang="0">
                <a:pos x="connsiteX3" y="connsiteY3"/>
              </a:cxn>
            </a:cxnLst>
            <a:rect l="l" t="t" r="r" b="b"/>
            <a:pathLst>
              <a:path w="5822209" h="4427316">
                <a:moveTo>
                  <a:pt x="0" y="0"/>
                </a:moveTo>
                <a:lnTo>
                  <a:pt x="5822209" y="0"/>
                </a:lnTo>
                <a:lnTo>
                  <a:pt x="5822209" y="4427316"/>
                </a:lnTo>
                <a:lnTo>
                  <a:pt x="0" y="4427316"/>
                </a:lnTo>
                <a:close/>
              </a:path>
            </a:pathLst>
          </a:custGeom>
          <a:solidFill>
            <a:schemeClr val="accent4">
              <a:lumMod val="50000"/>
            </a:schemeClr>
          </a:solidFill>
        </p:spPr>
        <p:txBody>
          <a:bodyPr wrap="square">
            <a:noAutofit/>
          </a:bodyPr>
          <a:lstStyle/>
          <a:p>
            <a:r>
              <a:rPr lang="en-US"/>
              <a:t>Click icon to add picture</a:t>
            </a:r>
          </a:p>
        </p:txBody>
      </p:sp>
      <p:sp>
        <p:nvSpPr>
          <p:cNvPr id="4" name="Text Placeholder 2">
            <a:extLst>
              <a:ext uri="{FF2B5EF4-FFF2-40B4-BE49-F238E27FC236}">
                <a16:creationId xmlns:a16="http://schemas.microsoft.com/office/drawing/2014/main" id="{01662FCA-743F-AC4A-B6AC-269A9A26ECF8}"/>
              </a:ext>
            </a:extLst>
          </p:cNvPr>
          <p:cNvSpPr>
            <a:spLocks noGrp="1"/>
          </p:cNvSpPr>
          <p:nvPr>
            <p:ph type="body" idx="13" hasCustomPrompt="1"/>
          </p:nvPr>
        </p:nvSpPr>
        <p:spPr>
          <a:xfrm>
            <a:off x="1524000" y="5286196"/>
            <a:ext cx="4179375" cy="356462"/>
          </a:xfrm>
        </p:spPr>
        <p:txBody>
          <a:bodyPr lIns="0" rIns="0">
            <a:normAutofit/>
          </a:bodyPr>
          <a:lstStyle>
            <a:lvl1pPr marL="0" indent="0">
              <a:buNone/>
              <a:defRPr sz="1800" b="1" i="0" cap="all" spc="300" baseline="0">
                <a:solidFill>
                  <a:schemeClr val="bg1"/>
                </a:solidFill>
                <a:latin typeface="Speak Pro" panose="020B0504020101020102"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Subtitle goes here</a:t>
            </a:r>
          </a:p>
        </p:txBody>
      </p:sp>
      <p:sp>
        <p:nvSpPr>
          <p:cNvPr id="5" name="Title 1">
            <a:extLst>
              <a:ext uri="{FF2B5EF4-FFF2-40B4-BE49-F238E27FC236}">
                <a16:creationId xmlns:a16="http://schemas.microsoft.com/office/drawing/2014/main" id="{BBC2EA4E-1692-1548-A245-3DC65B856DEB}"/>
              </a:ext>
            </a:extLst>
          </p:cNvPr>
          <p:cNvSpPr>
            <a:spLocks noGrp="1"/>
          </p:cNvSpPr>
          <p:nvPr>
            <p:ph type="ctrTitle"/>
          </p:nvPr>
        </p:nvSpPr>
        <p:spPr>
          <a:xfrm>
            <a:off x="1524000" y="2715790"/>
            <a:ext cx="4179376" cy="2387600"/>
          </a:xfrm>
        </p:spPr>
        <p:txBody>
          <a:bodyPr lIns="0" rIns="0" anchor="b">
            <a:normAutofit/>
          </a:bodyPr>
          <a:lstStyle>
            <a:lvl1pPr algn="l">
              <a:defRPr sz="4800" b="0" i="0" cap="all" baseline="0">
                <a:solidFill>
                  <a:schemeClr val="bg1"/>
                </a:solidFill>
                <a:latin typeface="Sagona ExtraLight" panose="02020303050505020204" pitchFamily="18" charset="0"/>
              </a:defRPr>
            </a:lvl1pPr>
          </a:lstStyle>
          <a:p>
            <a:r>
              <a:rPr lang="en-US"/>
              <a:t>Click to edit Master title style</a:t>
            </a:r>
          </a:p>
        </p:txBody>
      </p:sp>
      <p:cxnSp>
        <p:nvCxnSpPr>
          <p:cNvPr id="8" name="Straight Connector 7">
            <a:extLst>
              <a:ext uri="{FF2B5EF4-FFF2-40B4-BE49-F238E27FC236}">
                <a16:creationId xmlns:a16="http://schemas.microsoft.com/office/drawing/2014/main" id="{6C4B436F-A511-A141-900B-BA20A19A1BCE}"/>
              </a:ext>
            </a:extLst>
          </p:cNvPr>
          <p:cNvCxnSpPr>
            <a:cxnSpLocks/>
          </p:cNvCxnSpPr>
          <p:nvPr userDrawn="1"/>
        </p:nvCxnSpPr>
        <p:spPr>
          <a:xfrm>
            <a:off x="1124487" y="0"/>
            <a:ext cx="0" cy="685800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DEA030AE-4E56-454F-8908-0A3081860819}"/>
              </a:ext>
            </a:extLst>
          </p:cNvPr>
          <p:cNvPicPr>
            <a:picLocks noChangeAspect="1"/>
          </p:cNvPicPr>
          <p:nvPr userDrawn="1"/>
        </p:nvPicPr>
        <p:blipFill>
          <a:blip r:embed="rId3"/>
          <a:stretch>
            <a:fillRect/>
          </a:stretch>
        </p:blipFill>
        <p:spPr>
          <a:xfrm>
            <a:off x="10725150" y="7144"/>
            <a:ext cx="1466850" cy="581025"/>
          </a:xfrm>
          <a:prstGeom prst="rect">
            <a:avLst/>
          </a:prstGeom>
        </p:spPr>
      </p:pic>
    </p:spTree>
    <p:extLst>
      <p:ext uri="{BB962C8B-B14F-4D97-AF65-F5344CB8AC3E}">
        <p14:creationId xmlns:p14="http://schemas.microsoft.com/office/powerpoint/2010/main" val="2271231930"/>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userDrawn="1">
  <p:cSld name="Title and Content_1">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CBEF134C-80B4-4BD2-B2B6-7916D3FD517C}"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1627321" y="339645"/>
            <a:ext cx="10134369"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1627322" y="1507066"/>
            <a:ext cx="10134371"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578CECE2-CD4D-4A44-927A-53FFE158AF1C}"/>
              </a:ext>
            </a:extLst>
          </p:cNvPr>
          <p:cNvCxnSpPr>
            <a:cxnSpLocks/>
          </p:cNvCxnSpPr>
          <p:nvPr userDrawn="1"/>
        </p:nvCxnSpPr>
        <p:spPr>
          <a:xfrm>
            <a:off x="1134319" y="0"/>
            <a:ext cx="0" cy="6858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59181934-061C-4AC6-8A9F-648207E15B54}"/>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340813690"/>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userDrawn="1">
  <p:cSld name="Title and Content_3">
    <p:spTree>
      <p:nvGrpSpPr>
        <p:cNvPr id="1" name=""/>
        <p:cNvGrpSpPr/>
        <p:nvPr/>
      </p:nvGrpSpPr>
      <p:grpSpPr>
        <a:xfrm>
          <a:off x="0" y="0"/>
          <a:ext cx="0" cy="0"/>
          <a:chOff x="0" y="0"/>
          <a:chExt cx="0" cy="0"/>
        </a:xfrm>
      </p:grpSpPr>
      <p:sp>
        <p:nvSpPr>
          <p:cNvPr id="3" name="Date Placeholder 2">
            <a:extLst>
              <a:ext uri="{FF2B5EF4-FFF2-40B4-BE49-F238E27FC236}">
                <a16:creationId xmlns:a16="http://schemas.microsoft.com/office/drawing/2014/main" id="{2062DFD1-09C0-6845-8219-0846F32EDEFA}"/>
              </a:ext>
            </a:extLst>
          </p:cNvPr>
          <p:cNvSpPr>
            <a:spLocks noGrp="1"/>
          </p:cNvSpPr>
          <p:nvPr>
            <p:ph type="dt" sz="half" idx="10"/>
          </p:nvPr>
        </p:nvSpPr>
        <p:spPr/>
        <p:txBody>
          <a:bodyPr/>
          <a:lstStyle/>
          <a:p>
            <a:fld id="{8190DC9A-8668-4A36-98C0-A08276DF50EC}" type="datetime1">
              <a:rPr lang="en-US" smtClean="0"/>
              <a:t>10/19/2023</a:t>
            </a:fld>
            <a:endParaRPr lang="en-US"/>
          </a:p>
        </p:txBody>
      </p:sp>
      <p:sp>
        <p:nvSpPr>
          <p:cNvPr id="4" name="Footer Placeholder 3">
            <a:extLst>
              <a:ext uri="{FF2B5EF4-FFF2-40B4-BE49-F238E27FC236}">
                <a16:creationId xmlns:a16="http://schemas.microsoft.com/office/drawing/2014/main" id="{CB7D7355-C4D0-1F4D-A365-E4AF1D8FED03}"/>
              </a:ext>
            </a:extLst>
          </p:cNvPr>
          <p:cNvSpPr>
            <a:spLocks noGrp="1"/>
          </p:cNvSpPr>
          <p:nvPr>
            <p:ph type="ftr" sz="quarter" idx="11"/>
          </p:nvPr>
        </p:nvSpPr>
        <p:spPr/>
        <p:txBody>
          <a:bodyPr/>
          <a:lstStyle/>
          <a:p>
            <a:r>
              <a:rPr lang="en-US"/>
              <a:t>DELIBERATIVE // INTERNAL USE ONLY</a:t>
            </a:r>
          </a:p>
        </p:txBody>
      </p:sp>
      <p:sp>
        <p:nvSpPr>
          <p:cNvPr id="5" name="Slide Number Placeholder 4">
            <a:extLst>
              <a:ext uri="{FF2B5EF4-FFF2-40B4-BE49-F238E27FC236}">
                <a16:creationId xmlns:a16="http://schemas.microsoft.com/office/drawing/2014/main" id="{A2771307-5F5C-D847-B837-8C60542C4B66}"/>
              </a:ext>
            </a:extLst>
          </p:cNvPr>
          <p:cNvSpPr>
            <a:spLocks noGrp="1"/>
          </p:cNvSpPr>
          <p:nvPr>
            <p:ph type="sldNum" sz="quarter" idx="12"/>
          </p:nvPr>
        </p:nvSpPr>
        <p:spPr/>
        <p:txBody>
          <a:bodyPr/>
          <a:lstStyle/>
          <a:p>
            <a:fld id="{31FEFF75-79D2-EE46-877B-299D1510E681}" type="slidenum">
              <a:rPr lang="en-US" smtClean="0"/>
              <a:t>‹#›</a:t>
            </a:fld>
            <a:endParaRPr lang="en-US"/>
          </a:p>
        </p:txBody>
      </p:sp>
      <p:sp>
        <p:nvSpPr>
          <p:cNvPr id="7" name="Title 1">
            <a:extLst>
              <a:ext uri="{FF2B5EF4-FFF2-40B4-BE49-F238E27FC236}">
                <a16:creationId xmlns:a16="http://schemas.microsoft.com/office/drawing/2014/main" id="{9B04801C-3319-AC43-9484-8377A4F8F253}"/>
              </a:ext>
            </a:extLst>
          </p:cNvPr>
          <p:cNvSpPr>
            <a:spLocks noGrp="1"/>
          </p:cNvSpPr>
          <p:nvPr>
            <p:ph type="ctrTitle" hasCustomPrompt="1"/>
          </p:nvPr>
        </p:nvSpPr>
        <p:spPr>
          <a:xfrm>
            <a:off x="392623" y="339645"/>
            <a:ext cx="11369068" cy="1002552"/>
          </a:xfrm>
        </p:spPr>
        <p:txBody>
          <a:bodyPr lIns="0" rIns="0" anchor="b">
            <a:noAutofit/>
          </a:bodyPr>
          <a:lstStyle>
            <a:lvl1pPr algn="l">
              <a:defRPr sz="4500" b="0" i="0" cap="all" baseline="0">
                <a:solidFill>
                  <a:schemeClr val="accent4">
                    <a:lumMod val="75000"/>
                  </a:schemeClr>
                </a:solidFill>
                <a:latin typeface="Sagona ExtraLight" panose="02020303050505020204" pitchFamily="18" charset="0"/>
              </a:defRPr>
            </a:lvl1pPr>
          </a:lstStyle>
          <a:p>
            <a:r>
              <a:rPr lang="en-US"/>
              <a:t>TITLE GOE HERE</a:t>
            </a:r>
          </a:p>
        </p:txBody>
      </p:sp>
      <p:sp>
        <p:nvSpPr>
          <p:cNvPr id="11" name="Text Placeholder 10">
            <a:extLst>
              <a:ext uri="{FF2B5EF4-FFF2-40B4-BE49-F238E27FC236}">
                <a16:creationId xmlns:a16="http://schemas.microsoft.com/office/drawing/2014/main" id="{3D67D640-AB06-EE4B-868D-F46A30705F62}"/>
              </a:ext>
            </a:extLst>
          </p:cNvPr>
          <p:cNvSpPr>
            <a:spLocks noGrp="1"/>
          </p:cNvSpPr>
          <p:nvPr>
            <p:ph type="body" sz="quarter" idx="14"/>
          </p:nvPr>
        </p:nvSpPr>
        <p:spPr>
          <a:xfrm>
            <a:off x="392624" y="1507066"/>
            <a:ext cx="11369070" cy="4849283"/>
          </a:xfrm>
        </p:spPr>
        <p:txBody>
          <a:bodyPr lIns="0" rIns="0" anchor="t">
            <a:normAutofit/>
          </a:bodyPr>
          <a:lstStyle>
            <a:lvl1pPr marL="0" indent="0">
              <a:lnSpc>
                <a:spcPct val="100000"/>
              </a:lnSpc>
              <a:buNone/>
              <a:defRPr sz="1600">
                <a:latin typeface="+mj-lt"/>
              </a:defRPr>
            </a:lvl1pPr>
            <a:lvl2pPr marL="457200" indent="0">
              <a:lnSpc>
                <a:spcPct val="100000"/>
              </a:lnSpc>
              <a:buNone/>
              <a:defRPr sz="1600">
                <a:latin typeface="+mj-lt"/>
              </a:defRPr>
            </a:lvl2pPr>
            <a:lvl3pPr marL="914400" indent="0">
              <a:lnSpc>
                <a:spcPct val="100000"/>
              </a:lnSpc>
              <a:buNone/>
              <a:defRPr sz="1600">
                <a:latin typeface="+mj-lt"/>
              </a:defRPr>
            </a:lvl3pPr>
            <a:lvl4pPr marL="1371600" indent="0">
              <a:lnSpc>
                <a:spcPct val="100000"/>
              </a:lnSpc>
              <a:buNone/>
              <a:defRPr sz="1600">
                <a:latin typeface="+mj-lt"/>
              </a:defRPr>
            </a:lvl4pPr>
            <a:lvl5pPr marL="1828800" indent="0">
              <a:lnSpc>
                <a:spcPct val="100000"/>
              </a:lnSpc>
              <a:buNone/>
              <a:defRPr sz="1600">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cxnSp>
        <p:nvCxnSpPr>
          <p:cNvPr id="13" name="Straight Connector 12">
            <a:extLst>
              <a:ext uri="{FF2B5EF4-FFF2-40B4-BE49-F238E27FC236}">
                <a16:creationId xmlns:a16="http://schemas.microsoft.com/office/drawing/2014/main" id="{B781E455-9E6F-1B48-A537-F86699963276}"/>
              </a:ext>
            </a:extLst>
          </p:cNvPr>
          <p:cNvCxnSpPr>
            <a:cxnSpLocks/>
          </p:cNvCxnSpPr>
          <p:nvPr userDrawn="1"/>
        </p:nvCxnSpPr>
        <p:spPr>
          <a:xfrm>
            <a:off x="392623" y="1342197"/>
            <a:ext cx="0"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8CF93E56-30EE-384E-9A8A-090C645582DB}"/>
              </a:ext>
            </a:extLst>
          </p:cNvPr>
          <p:cNvCxnSpPr>
            <a:cxnSpLocks/>
          </p:cNvCxnSpPr>
          <p:nvPr userDrawn="1"/>
        </p:nvCxnSpPr>
        <p:spPr>
          <a:xfrm>
            <a:off x="392623" y="1405468"/>
            <a:ext cx="11369068" cy="0"/>
          </a:xfrm>
          <a:prstGeom prst="line">
            <a:avLst/>
          </a:prstGeom>
          <a:ln w="1270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A43B4E00-88C4-4299-98A0-265FC69F1830}"/>
              </a:ext>
            </a:extLst>
          </p:cNvPr>
          <p:cNvPicPr>
            <a:picLocks noChangeAspect="1"/>
          </p:cNvPicPr>
          <p:nvPr userDrawn="1"/>
        </p:nvPicPr>
        <p:blipFill>
          <a:blip r:embed="rId2"/>
          <a:stretch>
            <a:fillRect/>
          </a:stretch>
        </p:blipFill>
        <p:spPr>
          <a:xfrm>
            <a:off x="10725150" y="7144"/>
            <a:ext cx="1466850" cy="581025"/>
          </a:xfrm>
          <a:prstGeom prst="rect">
            <a:avLst/>
          </a:prstGeom>
        </p:spPr>
      </p:pic>
    </p:spTree>
    <p:extLst>
      <p:ext uri="{BB962C8B-B14F-4D97-AF65-F5344CB8AC3E}">
        <p14:creationId xmlns:p14="http://schemas.microsoft.com/office/powerpoint/2010/main" val="52740584"/>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Date Placeholder 29">
            <a:extLst>
              <a:ext uri="{FF2B5EF4-FFF2-40B4-BE49-F238E27FC236}">
                <a16:creationId xmlns:a16="http://schemas.microsoft.com/office/drawing/2014/main" id="{7A8718B3-DD2D-2F99-C6D0-F6460E5910E5}"/>
              </a:ext>
            </a:extLst>
          </p:cNvPr>
          <p:cNvSpPr>
            <a:spLocks noGrp="1"/>
          </p:cNvSpPr>
          <p:nvPr>
            <p:ph type="dt" sz="half" idx="10"/>
          </p:nvPr>
        </p:nvSpPr>
        <p:spPr/>
        <p:txBody>
          <a:bodyPr/>
          <a:lstStyle>
            <a:lvl1pPr>
              <a:defRPr/>
            </a:lvl1pPr>
          </a:lstStyle>
          <a:p>
            <a:pPr>
              <a:defRPr/>
            </a:pPr>
            <a:fld id="{EC714DE0-7697-4047-A48B-4B5A5C9D6D87}" type="datetimeFigureOut">
              <a:rPr lang="en-US"/>
              <a:pPr>
                <a:defRPr/>
              </a:pPr>
              <a:t>10/19/2023</a:t>
            </a:fld>
            <a:endParaRPr lang="en-US" dirty="0"/>
          </a:p>
        </p:txBody>
      </p:sp>
      <p:sp>
        <p:nvSpPr>
          <p:cNvPr id="5" name="Footer Placeholder 18">
            <a:extLst>
              <a:ext uri="{FF2B5EF4-FFF2-40B4-BE49-F238E27FC236}">
                <a16:creationId xmlns:a16="http://schemas.microsoft.com/office/drawing/2014/main" id="{45EE8410-D499-6976-A78B-2F2F80F1B9C8}"/>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26">
            <a:extLst>
              <a:ext uri="{FF2B5EF4-FFF2-40B4-BE49-F238E27FC236}">
                <a16:creationId xmlns:a16="http://schemas.microsoft.com/office/drawing/2014/main" id="{085939CC-A759-057D-5E8D-AA0E9B48693C}"/>
              </a:ext>
            </a:extLst>
          </p:cNvPr>
          <p:cNvSpPr>
            <a:spLocks noGrp="1"/>
          </p:cNvSpPr>
          <p:nvPr>
            <p:ph type="sldNum" sz="quarter" idx="12"/>
          </p:nvPr>
        </p:nvSpPr>
        <p:spPr/>
        <p:txBody>
          <a:bodyPr/>
          <a:lstStyle>
            <a:lvl1pPr>
              <a:defRPr/>
            </a:lvl1pPr>
          </a:lstStyle>
          <a:p>
            <a:pPr>
              <a:defRPr/>
            </a:pPr>
            <a:fld id="{B6D4987E-3C86-4284-8A74-97A2733C796B}" type="slidenum">
              <a:rPr lang="en-US" altLang="en-US"/>
              <a:pPr>
                <a:defRPr/>
              </a:pPr>
              <a:t>‹#›</a:t>
            </a:fld>
            <a:endParaRPr lang="en-US" altLang="en-US"/>
          </a:p>
        </p:txBody>
      </p:sp>
    </p:spTree>
    <p:extLst>
      <p:ext uri="{BB962C8B-B14F-4D97-AF65-F5344CB8AC3E}">
        <p14:creationId xmlns:p14="http://schemas.microsoft.com/office/powerpoint/2010/main" val="1049827773"/>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29">
            <a:extLst>
              <a:ext uri="{FF2B5EF4-FFF2-40B4-BE49-F238E27FC236}">
                <a16:creationId xmlns:a16="http://schemas.microsoft.com/office/drawing/2014/main" id="{EB7D5C16-939D-4C79-2463-728BD07432B7}"/>
              </a:ext>
            </a:extLst>
          </p:cNvPr>
          <p:cNvSpPr>
            <a:spLocks noGrp="1"/>
          </p:cNvSpPr>
          <p:nvPr>
            <p:ph type="dt" sz="half" idx="10"/>
          </p:nvPr>
        </p:nvSpPr>
        <p:spPr/>
        <p:txBody>
          <a:bodyPr/>
          <a:lstStyle>
            <a:lvl1pPr>
              <a:defRPr/>
            </a:lvl1pPr>
          </a:lstStyle>
          <a:p>
            <a:pPr>
              <a:defRPr/>
            </a:pPr>
            <a:fld id="{8DEA0942-1F90-4CBB-A1AC-D63E65558FE0}" type="datetimeFigureOut">
              <a:rPr lang="en-US"/>
              <a:pPr>
                <a:defRPr/>
              </a:pPr>
              <a:t>10/19/2023</a:t>
            </a:fld>
            <a:endParaRPr lang="en-US" dirty="0"/>
          </a:p>
        </p:txBody>
      </p:sp>
      <p:sp>
        <p:nvSpPr>
          <p:cNvPr id="5" name="Footer Placeholder 18">
            <a:extLst>
              <a:ext uri="{FF2B5EF4-FFF2-40B4-BE49-F238E27FC236}">
                <a16:creationId xmlns:a16="http://schemas.microsoft.com/office/drawing/2014/main" id="{E0FC9F3C-0D28-1EA4-835B-B9BD7174376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26">
            <a:extLst>
              <a:ext uri="{FF2B5EF4-FFF2-40B4-BE49-F238E27FC236}">
                <a16:creationId xmlns:a16="http://schemas.microsoft.com/office/drawing/2014/main" id="{5303357C-C271-5863-EC0F-410E17CDDBD3}"/>
              </a:ext>
            </a:extLst>
          </p:cNvPr>
          <p:cNvSpPr>
            <a:spLocks noGrp="1"/>
          </p:cNvSpPr>
          <p:nvPr>
            <p:ph type="sldNum" sz="quarter" idx="12"/>
          </p:nvPr>
        </p:nvSpPr>
        <p:spPr/>
        <p:txBody>
          <a:bodyPr/>
          <a:lstStyle>
            <a:lvl1pPr>
              <a:defRPr/>
            </a:lvl1pPr>
          </a:lstStyle>
          <a:p>
            <a:pPr>
              <a:defRPr/>
            </a:pPr>
            <a:fld id="{7118E2A8-1B14-4EC5-9425-2AB08067C190}" type="slidenum">
              <a:rPr lang="en-US" altLang="en-US"/>
              <a:pPr>
                <a:defRPr/>
              </a:pPr>
              <a:t>‹#›</a:t>
            </a:fld>
            <a:endParaRPr lang="en-US" altLang="en-US"/>
          </a:p>
        </p:txBody>
      </p:sp>
    </p:spTree>
    <p:extLst>
      <p:ext uri="{BB962C8B-B14F-4D97-AF65-F5344CB8AC3E}">
        <p14:creationId xmlns:p14="http://schemas.microsoft.com/office/powerpoint/2010/main" val="3635762024"/>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Date Placeholder 29">
            <a:extLst>
              <a:ext uri="{FF2B5EF4-FFF2-40B4-BE49-F238E27FC236}">
                <a16:creationId xmlns:a16="http://schemas.microsoft.com/office/drawing/2014/main" id="{5CB8A56A-41D6-D75A-247C-144F26381F45}"/>
              </a:ext>
            </a:extLst>
          </p:cNvPr>
          <p:cNvSpPr>
            <a:spLocks noGrp="1"/>
          </p:cNvSpPr>
          <p:nvPr>
            <p:ph type="dt" sz="half" idx="10"/>
          </p:nvPr>
        </p:nvSpPr>
        <p:spPr/>
        <p:txBody>
          <a:bodyPr/>
          <a:lstStyle>
            <a:lvl1pPr>
              <a:defRPr/>
            </a:lvl1pPr>
          </a:lstStyle>
          <a:p>
            <a:pPr>
              <a:defRPr/>
            </a:pPr>
            <a:fld id="{C107FCCE-FF0B-4CEE-964C-3A5A7415F3AF}" type="datetimeFigureOut">
              <a:rPr lang="en-US"/>
              <a:pPr>
                <a:defRPr/>
              </a:pPr>
              <a:t>10/19/2023</a:t>
            </a:fld>
            <a:endParaRPr lang="en-US" dirty="0"/>
          </a:p>
        </p:txBody>
      </p:sp>
      <p:sp>
        <p:nvSpPr>
          <p:cNvPr id="5" name="Footer Placeholder 18">
            <a:extLst>
              <a:ext uri="{FF2B5EF4-FFF2-40B4-BE49-F238E27FC236}">
                <a16:creationId xmlns:a16="http://schemas.microsoft.com/office/drawing/2014/main" id="{C87E9DDC-15FD-C126-7E22-BD03EBDF54D5}"/>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26">
            <a:extLst>
              <a:ext uri="{FF2B5EF4-FFF2-40B4-BE49-F238E27FC236}">
                <a16:creationId xmlns:a16="http://schemas.microsoft.com/office/drawing/2014/main" id="{7DF72EBA-1946-34F5-25B9-E70683E4A168}"/>
              </a:ext>
            </a:extLst>
          </p:cNvPr>
          <p:cNvSpPr>
            <a:spLocks noGrp="1"/>
          </p:cNvSpPr>
          <p:nvPr>
            <p:ph type="sldNum" sz="quarter" idx="12"/>
          </p:nvPr>
        </p:nvSpPr>
        <p:spPr/>
        <p:txBody>
          <a:bodyPr/>
          <a:lstStyle>
            <a:lvl1pPr>
              <a:defRPr/>
            </a:lvl1pPr>
          </a:lstStyle>
          <a:p>
            <a:pPr>
              <a:defRPr/>
            </a:pPr>
            <a:fld id="{C0EAAADC-BB46-40CD-8ACC-29D127F83600}" type="slidenum">
              <a:rPr lang="en-US" altLang="en-US"/>
              <a:pPr>
                <a:defRPr/>
              </a:pPr>
              <a:t>‹#›</a:t>
            </a:fld>
            <a:endParaRPr lang="en-US" altLang="en-US"/>
          </a:p>
        </p:txBody>
      </p:sp>
    </p:spTree>
    <p:extLst>
      <p:ext uri="{BB962C8B-B14F-4D97-AF65-F5344CB8AC3E}">
        <p14:creationId xmlns:p14="http://schemas.microsoft.com/office/powerpoint/2010/main" val="2425990882"/>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935164"/>
            <a:ext cx="5384800" cy="43894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35164"/>
            <a:ext cx="5384800" cy="43894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29">
            <a:extLst>
              <a:ext uri="{FF2B5EF4-FFF2-40B4-BE49-F238E27FC236}">
                <a16:creationId xmlns:a16="http://schemas.microsoft.com/office/drawing/2014/main" id="{2777E0B8-E5C3-C40E-B258-9301BA2B576C}"/>
              </a:ext>
            </a:extLst>
          </p:cNvPr>
          <p:cNvSpPr>
            <a:spLocks noGrp="1"/>
          </p:cNvSpPr>
          <p:nvPr>
            <p:ph type="dt" sz="half" idx="10"/>
          </p:nvPr>
        </p:nvSpPr>
        <p:spPr/>
        <p:txBody>
          <a:bodyPr/>
          <a:lstStyle>
            <a:lvl1pPr>
              <a:defRPr/>
            </a:lvl1pPr>
          </a:lstStyle>
          <a:p>
            <a:pPr>
              <a:defRPr/>
            </a:pPr>
            <a:fld id="{E0742119-5562-4AEC-8CBD-E180B06E7FBE}" type="datetimeFigureOut">
              <a:rPr lang="en-US"/>
              <a:pPr>
                <a:defRPr/>
              </a:pPr>
              <a:t>10/19/2023</a:t>
            </a:fld>
            <a:endParaRPr lang="en-US" dirty="0"/>
          </a:p>
        </p:txBody>
      </p:sp>
      <p:sp>
        <p:nvSpPr>
          <p:cNvPr id="6" name="Footer Placeholder 18">
            <a:extLst>
              <a:ext uri="{FF2B5EF4-FFF2-40B4-BE49-F238E27FC236}">
                <a16:creationId xmlns:a16="http://schemas.microsoft.com/office/drawing/2014/main" id="{A7702C92-5A2B-02FE-07BC-C9BA9FE00844}"/>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26">
            <a:extLst>
              <a:ext uri="{FF2B5EF4-FFF2-40B4-BE49-F238E27FC236}">
                <a16:creationId xmlns:a16="http://schemas.microsoft.com/office/drawing/2014/main" id="{F1B1D66E-CF40-BEEF-DC63-410CF7F9CD7A}"/>
              </a:ext>
            </a:extLst>
          </p:cNvPr>
          <p:cNvSpPr>
            <a:spLocks noGrp="1"/>
          </p:cNvSpPr>
          <p:nvPr>
            <p:ph type="sldNum" sz="quarter" idx="12"/>
          </p:nvPr>
        </p:nvSpPr>
        <p:spPr/>
        <p:txBody>
          <a:bodyPr/>
          <a:lstStyle>
            <a:lvl1pPr>
              <a:defRPr/>
            </a:lvl1pPr>
          </a:lstStyle>
          <a:p>
            <a:pPr>
              <a:defRPr/>
            </a:pPr>
            <a:fld id="{D71A9B11-F530-4123-9392-7DF329438005}" type="slidenum">
              <a:rPr lang="en-US" altLang="en-US"/>
              <a:pPr>
                <a:defRPr/>
              </a:pPr>
              <a:t>‹#›</a:t>
            </a:fld>
            <a:endParaRPr lang="en-US" altLang="en-US"/>
          </a:p>
        </p:txBody>
      </p:sp>
    </p:spTree>
    <p:extLst>
      <p:ext uri="{BB962C8B-B14F-4D97-AF65-F5344CB8AC3E}">
        <p14:creationId xmlns:p14="http://schemas.microsoft.com/office/powerpoint/2010/main" val="1734491164"/>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29">
            <a:extLst>
              <a:ext uri="{FF2B5EF4-FFF2-40B4-BE49-F238E27FC236}">
                <a16:creationId xmlns:a16="http://schemas.microsoft.com/office/drawing/2014/main" id="{6CE4C9D9-9405-E472-8520-A2C1B0A79DD4}"/>
              </a:ext>
            </a:extLst>
          </p:cNvPr>
          <p:cNvSpPr>
            <a:spLocks noGrp="1"/>
          </p:cNvSpPr>
          <p:nvPr>
            <p:ph type="dt" sz="half" idx="10"/>
          </p:nvPr>
        </p:nvSpPr>
        <p:spPr/>
        <p:txBody>
          <a:bodyPr/>
          <a:lstStyle>
            <a:lvl1pPr>
              <a:defRPr/>
            </a:lvl1pPr>
          </a:lstStyle>
          <a:p>
            <a:pPr>
              <a:defRPr/>
            </a:pPr>
            <a:fld id="{98F2C43A-6BA0-494E-B783-EB373CDF7A43}" type="datetimeFigureOut">
              <a:rPr lang="en-US"/>
              <a:pPr>
                <a:defRPr/>
              </a:pPr>
              <a:t>10/19/2023</a:t>
            </a:fld>
            <a:endParaRPr lang="en-US" dirty="0"/>
          </a:p>
        </p:txBody>
      </p:sp>
      <p:sp>
        <p:nvSpPr>
          <p:cNvPr id="8" name="Footer Placeholder 18">
            <a:extLst>
              <a:ext uri="{FF2B5EF4-FFF2-40B4-BE49-F238E27FC236}">
                <a16:creationId xmlns:a16="http://schemas.microsoft.com/office/drawing/2014/main" id="{8963ED3E-E600-5B6E-E6F9-3A1838845C64}"/>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26">
            <a:extLst>
              <a:ext uri="{FF2B5EF4-FFF2-40B4-BE49-F238E27FC236}">
                <a16:creationId xmlns:a16="http://schemas.microsoft.com/office/drawing/2014/main" id="{922C184A-FDA9-23CC-AAF4-9D88E7CAB566}"/>
              </a:ext>
            </a:extLst>
          </p:cNvPr>
          <p:cNvSpPr>
            <a:spLocks noGrp="1"/>
          </p:cNvSpPr>
          <p:nvPr>
            <p:ph type="sldNum" sz="quarter" idx="12"/>
          </p:nvPr>
        </p:nvSpPr>
        <p:spPr/>
        <p:txBody>
          <a:bodyPr/>
          <a:lstStyle>
            <a:lvl1pPr>
              <a:defRPr/>
            </a:lvl1pPr>
          </a:lstStyle>
          <a:p>
            <a:pPr>
              <a:defRPr/>
            </a:pPr>
            <a:fld id="{3546899A-95B4-4F4C-A6E2-17F62CB03AA9}" type="slidenum">
              <a:rPr lang="en-US" altLang="en-US"/>
              <a:pPr>
                <a:defRPr/>
              </a:pPr>
              <a:t>‹#›</a:t>
            </a:fld>
            <a:endParaRPr lang="en-US" altLang="en-US"/>
          </a:p>
        </p:txBody>
      </p:sp>
    </p:spTree>
    <p:extLst>
      <p:ext uri="{BB962C8B-B14F-4D97-AF65-F5344CB8AC3E}">
        <p14:creationId xmlns:p14="http://schemas.microsoft.com/office/powerpoint/2010/main" val="2375904838"/>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9">
            <a:extLst>
              <a:ext uri="{FF2B5EF4-FFF2-40B4-BE49-F238E27FC236}">
                <a16:creationId xmlns:a16="http://schemas.microsoft.com/office/drawing/2014/main" id="{BD39B8EB-F4CB-7E6F-257E-DA74F5F8750D}"/>
              </a:ext>
            </a:extLst>
          </p:cNvPr>
          <p:cNvSpPr>
            <a:spLocks noGrp="1"/>
          </p:cNvSpPr>
          <p:nvPr>
            <p:ph type="dt" sz="half" idx="10"/>
          </p:nvPr>
        </p:nvSpPr>
        <p:spPr/>
        <p:txBody>
          <a:bodyPr/>
          <a:lstStyle>
            <a:lvl1pPr>
              <a:defRPr/>
            </a:lvl1pPr>
          </a:lstStyle>
          <a:p>
            <a:pPr>
              <a:defRPr/>
            </a:pPr>
            <a:fld id="{52CD84A1-CF53-46E7-AA58-D790B4AFE0ED}" type="datetimeFigureOut">
              <a:rPr lang="en-US"/>
              <a:pPr>
                <a:defRPr/>
              </a:pPr>
              <a:t>10/19/2023</a:t>
            </a:fld>
            <a:endParaRPr lang="en-US" dirty="0"/>
          </a:p>
        </p:txBody>
      </p:sp>
      <p:sp>
        <p:nvSpPr>
          <p:cNvPr id="4" name="Footer Placeholder 18">
            <a:extLst>
              <a:ext uri="{FF2B5EF4-FFF2-40B4-BE49-F238E27FC236}">
                <a16:creationId xmlns:a16="http://schemas.microsoft.com/office/drawing/2014/main" id="{C7DDF372-07FA-EA83-3705-D02A13A90A0D}"/>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26">
            <a:extLst>
              <a:ext uri="{FF2B5EF4-FFF2-40B4-BE49-F238E27FC236}">
                <a16:creationId xmlns:a16="http://schemas.microsoft.com/office/drawing/2014/main" id="{9AE16F9E-EFCF-DDC2-16B0-2245B520B809}"/>
              </a:ext>
            </a:extLst>
          </p:cNvPr>
          <p:cNvSpPr>
            <a:spLocks noGrp="1"/>
          </p:cNvSpPr>
          <p:nvPr>
            <p:ph type="sldNum" sz="quarter" idx="12"/>
          </p:nvPr>
        </p:nvSpPr>
        <p:spPr/>
        <p:txBody>
          <a:bodyPr/>
          <a:lstStyle>
            <a:lvl1pPr>
              <a:defRPr/>
            </a:lvl1pPr>
          </a:lstStyle>
          <a:p>
            <a:pPr>
              <a:defRPr/>
            </a:pPr>
            <a:fld id="{F3E9AB5C-30B7-4E87-9B48-AF2F06D831A0}" type="slidenum">
              <a:rPr lang="en-US" altLang="en-US"/>
              <a:pPr>
                <a:defRPr/>
              </a:pPr>
              <a:t>‹#›</a:t>
            </a:fld>
            <a:endParaRPr lang="en-US" altLang="en-US"/>
          </a:p>
        </p:txBody>
      </p:sp>
    </p:spTree>
    <p:extLst>
      <p:ext uri="{BB962C8B-B14F-4D97-AF65-F5344CB8AC3E}">
        <p14:creationId xmlns:p14="http://schemas.microsoft.com/office/powerpoint/2010/main" val="3167108551"/>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29">
            <a:extLst>
              <a:ext uri="{FF2B5EF4-FFF2-40B4-BE49-F238E27FC236}">
                <a16:creationId xmlns:a16="http://schemas.microsoft.com/office/drawing/2014/main" id="{DC90AAB6-F9EF-63D6-8995-985B1B33B190}"/>
              </a:ext>
            </a:extLst>
          </p:cNvPr>
          <p:cNvSpPr>
            <a:spLocks noGrp="1"/>
          </p:cNvSpPr>
          <p:nvPr>
            <p:ph type="dt" sz="half" idx="10"/>
          </p:nvPr>
        </p:nvSpPr>
        <p:spPr/>
        <p:txBody>
          <a:bodyPr/>
          <a:lstStyle>
            <a:lvl1pPr>
              <a:defRPr/>
            </a:lvl1pPr>
          </a:lstStyle>
          <a:p>
            <a:pPr>
              <a:defRPr/>
            </a:pPr>
            <a:fld id="{9EF08B00-950C-41F6-93E9-3F2BF34DB7B4}" type="datetimeFigureOut">
              <a:rPr lang="en-US"/>
              <a:pPr>
                <a:defRPr/>
              </a:pPr>
              <a:t>10/19/2023</a:t>
            </a:fld>
            <a:endParaRPr lang="en-US" dirty="0"/>
          </a:p>
        </p:txBody>
      </p:sp>
      <p:sp>
        <p:nvSpPr>
          <p:cNvPr id="3" name="Footer Placeholder 18">
            <a:extLst>
              <a:ext uri="{FF2B5EF4-FFF2-40B4-BE49-F238E27FC236}">
                <a16:creationId xmlns:a16="http://schemas.microsoft.com/office/drawing/2014/main" id="{134F1E4B-7C8E-9130-1832-31939C3C591F}"/>
              </a:ext>
            </a:extLst>
          </p:cNvPr>
          <p:cNvSpPr>
            <a:spLocks noGrp="1"/>
          </p:cNvSpPr>
          <p:nvPr>
            <p:ph type="ftr" sz="quarter" idx="11"/>
          </p:nvPr>
        </p:nvSpPr>
        <p:spPr/>
        <p:txBody>
          <a:bodyPr/>
          <a:lstStyle>
            <a:lvl1pPr>
              <a:defRPr/>
            </a:lvl1pPr>
          </a:lstStyle>
          <a:p>
            <a:pPr>
              <a:defRPr/>
            </a:pPr>
            <a:endParaRPr lang="en-US"/>
          </a:p>
        </p:txBody>
      </p:sp>
      <p:sp>
        <p:nvSpPr>
          <p:cNvPr id="4" name="Slide Number Placeholder 26">
            <a:extLst>
              <a:ext uri="{FF2B5EF4-FFF2-40B4-BE49-F238E27FC236}">
                <a16:creationId xmlns:a16="http://schemas.microsoft.com/office/drawing/2014/main" id="{1CF854F8-07EA-7FA2-9C39-34FDA02602F1}"/>
              </a:ext>
            </a:extLst>
          </p:cNvPr>
          <p:cNvSpPr>
            <a:spLocks noGrp="1"/>
          </p:cNvSpPr>
          <p:nvPr>
            <p:ph type="sldNum" sz="quarter" idx="12"/>
          </p:nvPr>
        </p:nvSpPr>
        <p:spPr/>
        <p:txBody>
          <a:bodyPr/>
          <a:lstStyle>
            <a:lvl1pPr>
              <a:defRPr/>
            </a:lvl1pPr>
          </a:lstStyle>
          <a:p>
            <a:pPr>
              <a:defRPr/>
            </a:pPr>
            <a:fld id="{98DFA921-9902-4967-8FD8-CD9E8F75B191}" type="slidenum">
              <a:rPr lang="en-US" altLang="en-US"/>
              <a:pPr>
                <a:defRPr/>
              </a:pPr>
              <a:t>‹#›</a:t>
            </a:fld>
            <a:endParaRPr lang="en-US" altLang="en-US"/>
          </a:p>
        </p:txBody>
      </p:sp>
    </p:spTree>
    <p:extLst>
      <p:ext uri="{BB962C8B-B14F-4D97-AF65-F5344CB8AC3E}">
        <p14:creationId xmlns:p14="http://schemas.microsoft.com/office/powerpoint/2010/main" val="1982684232"/>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29">
            <a:extLst>
              <a:ext uri="{FF2B5EF4-FFF2-40B4-BE49-F238E27FC236}">
                <a16:creationId xmlns:a16="http://schemas.microsoft.com/office/drawing/2014/main" id="{75979AAF-6AE0-961F-B9C7-E397F8E84EBC}"/>
              </a:ext>
            </a:extLst>
          </p:cNvPr>
          <p:cNvSpPr>
            <a:spLocks noGrp="1"/>
          </p:cNvSpPr>
          <p:nvPr>
            <p:ph type="dt" sz="half" idx="10"/>
          </p:nvPr>
        </p:nvSpPr>
        <p:spPr/>
        <p:txBody>
          <a:bodyPr/>
          <a:lstStyle>
            <a:lvl1pPr>
              <a:defRPr/>
            </a:lvl1pPr>
          </a:lstStyle>
          <a:p>
            <a:pPr>
              <a:defRPr/>
            </a:pPr>
            <a:fld id="{3C49C04B-F226-4A58-9504-E611733B6B2F}" type="datetimeFigureOut">
              <a:rPr lang="en-US"/>
              <a:pPr>
                <a:defRPr/>
              </a:pPr>
              <a:t>10/19/2023</a:t>
            </a:fld>
            <a:endParaRPr lang="en-US" dirty="0"/>
          </a:p>
        </p:txBody>
      </p:sp>
      <p:sp>
        <p:nvSpPr>
          <p:cNvPr id="6" name="Footer Placeholder 18">
            <a:extLst>
              <a:ext uri="{FF2B5EF4-FFF2-40B4-BE49-F238E27FC236}">
                <a16:creationId xmlns:a16="http://schemas.microsoft.com/office/drawing/2014/main" id="{44B09D1D-A3C7-3E98-C193-6910B4950B46}"/>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26">
            <a:extLst>
              <a:ext uri="{FF2B5EF4-FFF2-40B4-BE49-F238E27FC236}">
                <a16:creationId xmlns:a16="http://schemas.microsoft.com/office/drawing/2014/main" id="{1AA8D736-E26D-85A6-2DA0-17792275DB66}"/>
              </a:ext>
            </a:extLst>
          </p:cNvPr>
          <p:cNvSpPr>
            <a:spLocks noGrp="1"/>
          </p:cNvSpPr>
          <p:nvPr>
            <p:ph type="sldNum" sz="quarter" idx="12"/>
          </p:nvPr>
        </p:nvSpPr>
        <p:spPr/>
        <p:txBody>
          <a:bodyPr/>
          <a:lstStyle>
            <a:lvl1pPr>
              <a:defRPr/>
            </a:lvl1pPr>
          </a:lstStyle>
          <a:p>
            <a:pPr>
              <a:defRPr/>
            </a:pPr>
            <a:fld id="{C2608CC5-9411-4349-884B-B9510C2751A7}" type="slidenum">
              <a:rPr lang="en-US" altLang="en-US"/>
              <a:pPr>
                <a:defRPr/>
              </a:pPr>
              <a:t>‹#›</a:t>
            </a:fld>
            <a:endParaRPr lang="en-US" altLang="en-US"/>
          </a:p>
        </p:txBody>
      </p:sp>
    </p:spTree>
    <p:extLst>
      <p:ext uri="{BB962C8B-B14F-4D97-AF65-F5344CB8AC3E}">
        <p14:creationId xmlns:p14="http://schemas.microsoft.com/office/powerpoint/2010/main" val="1936223574"/>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29">
            <a:extLst>
              <a:ext uri="{FF2B5EF4-FFF2-40B4-BE49-F238E27FC236}">
                <a16:creationId xmlns:a16="http://schemas.microsoft.com/office/drawing/2014/main" id="{56148320-ABF8-74EC-429E-D4FCAAD32EA4}"/>
              </a:ext>
            </a:extLst>
          </p:cNvPr>
          <p:cNvSpPr>
            <a:spLocks noGrp="1"/>
          </p:cNvSpPr>
          <p:nvPr>
            <p:ph type="dt" sz="half" idx="10"/>
          </p:nvPr>
        </p:nvSpPr>
        <p:spPr/>
        <p:txBody>
          <a:bodyPr/>
          <a:lstStyle>
            <a:lvl1pPr>
              <a:defRPr/>
            </a:lvl1pPr>
          </a:lstStyle>
          <a:p>
            <a:pPr>
              <a:defRPr/>
            </a:pPr>
            <a:fld id="{A4B99C5E-44C0-46DF-B29D-C807DE6A8A7B}" type="datetimeFigureOut">
              <a:rPr lang="en-US"/>
              <a:pPr>
                <a:defRPr/>
              </a:pPr>
              <a:t>10/19/2023</a:t>
            </a:fld>
            <a:endParaRPr lang="en-US" dirty="0"/>
          </a:p>
        </p:txBody>
      </p:sp>
      <p:sp>
        <p:nvSpPr>
          <p:cNvPr id="6" name="Footer Placeholder 18">
            <a:extLst>
              <a:ext uri="{FF2B5EF4-FFF2-40B4-BE49-F238E27FC236}">
                <a16:creationId xmlns:a16="http://schemas.microsoft.com/office/drawing/2014/main" id="{E9A2DA64-E7D0-85A1-E9AE-B1C407F8753C}"/>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26">
            <a:extLst>
              <a:ext uri="{FF2B5EF4-FFF2-40B4-BE49-F238E27FC236}">
                <a16:creationId xmlns:a16="http://schemas.microsoft.com/office/drawing/2014/main" id="{33065C6A-5621-2601-F676-BE257A396F4C}"/>
              </a:ext>
            </a:extLst>
          </p:cNvPr>
          <p:cNvSpPr>
            <a:spLocks noGrp="1"/>
          </p:cNvSpPr>
          <p:nvPr>
            <p:ph type="sldNum" sz="quarter" idx="12"/>
          </p:nvPr>
        </p:nvSpPr>
        <p:spPr/>
        <p:txBody>
          <a:bodyPr/>
          <a:lstStyle>
            <a:lvl1pPr>
              <a:defRPr/>
            </a:lvl1pPr>
          </a:lstStyle>
          <a:p>
            <a:pPr>
              <a:defRPr/>
            </a:pPr>
            <a:fld id="{99DD69C0-6773-4824-88B8-E994BAB35EC6}" type="slidenum">
              <a:rPr lang="en-US" altLang="en-US"/>
              <a:pPr>
                <a:defRPr/>
              </a:pPr>
              <a:t>‹#›</a:t>
            </a:fld>
            <a:endParaRPr lang="en-US" altLang="en-US"/>
          </a:p>
        </p:txBody>
      </p:sp>
    </p:spTree>
    <p:extLst>
      <p:ext uri="{BB962C8B-B14F-4D97-AF65-F5344CB8AC3E}">
        <p14:creationId xmlns:p14="http://schemas.microsoft.com/office/powerpoint/2010/main" val="604318938"/>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29">
            <a:extLst>
              <a:ext uri="{FF2B5EF4-FFF2-40B4-BE49-F238E27FC236}">
                <a16:creationId xmlns:a16="http://schemas.microsoft.com/office/drawing/2014/main" id="{54ACAD7C-CA13-CF28-8755-8F53EE13F757}"/>
              </a:ext>
            </a:extLst>
          </p:cNvPr>
          <p:cNvSpPr>
            <a:spLocks noGrp="1"/>
          </p:cNvSpPr>
          <p:nvPr>
            <p:ph type="dt" sz="half" idx="10"/>
          </p:nvPr>
        </p:nvSpPr>
        <p:spPr/>
        <p:txBody>
          <a:bodyPr/>
          <a:lstStyle>
            <a:lvl1pPr>
              <a:defRPr/>
            </a:lvl1pPr>
          </a:lstStyle>
          <a:p>
            <a:pPr>
              <a:defRPr/>
            </a:pPr>
            <a:fld id="{82D3D2E5-F56C-4237-9C76-9E94617279EC}" type="datetimeFigureOut">
              <a:rPr lang="en-US"/>
              <a:pPr>
                <a:defRPr/>
              </a:pPr>
              <a:t>10/19/2023</a:t>
            </a:fld>
            <a:endParaRPr lang="en-US" dirty="0"/>
          </a:p>
        </p:txBody>
      </p:sp>
      <p:sp>
        <p:nvSpPr>
          <p:cNvPr id="5" name="Footer Placeholder 18">
            <a:extLst>
              <a:ext uri="{FF2B5EF4-FFF2-40B4-BE49-F238E27FC236}">
                <a16:creationId xmlns:a16="http://schemas.microsoft.com/office/drawing/2014/main" id="{520243EB-19EC-77B4-C00E-FCCF3E5495D3}"/>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26">
            <a:extLst>
              <a:ext uri="{FF2B5EF4-FFF2-40B4-BE49-F238E27FC236}">
                <a16:creationId xmlns:a16="http://schemas.microsoft.com/office/drawing/2014/main" id="{F981D114-20AD-6D8F-05BF-DF5A2F38B206}"/>
              </a:ext>
            </a:extLst>
          </p:cNvPr>
          <p:cNvSpPr>
            <a:spLocks noGrp="1"/>
          </p:cNvSpPr>
          <p:nvPr>
            <p:ph type="sldNum" sz="quarter" idx="12"/>
          </p:nvPr>
        </p:nvSpPr>
        <p:spPr/>
        <p:txBody>
          <a:bodyPr/>
          <a:lstStyle>
            <a:lvl1pPr>
              <a:defRPr/>
            </a:lvl1pPr>
          </a:lstStyle>
          <a:p>
            <a:pPr>
              <a:defRPr/>
            </a:pPr>
            <a:fld id="{D8782B42-8004-42CE-85DA-EAC796F53B1A}" type="slidenum">
              <a:rPr lang="en-US" altLang="en-US"/>
              <a:pPr>
                <a:defRPr/>
              </a:pPr>
              <a:t>‹#›</a:t>
            </a:fld>
            <a:endParaRPr lang="en-US" altLang="en-US"/>
          </a:p>
        </p:txBody>
      </p:sp>
    </p:spTree>
    <p:extLst>
      <p:ext uri="{BB962C8B-B14F-4D97-AF65-F5344CB8AC3E}">
        <p14:creationId xmlns:p14="http://schemas.microsoft.com/office/powerpoint/2010/main" val="45083839"/>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704850"/>
            <a:ext cx="2743200" cy="561975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704850"/>
            <a:ext cx="8026400" cy="56197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29">
            <a:extLst>
              <a:ext uri="{FF2B5EF4-FFF2-40B4-BE49-F238E27FC236}">
                <a16:creationId xmlns:a16="http://schemas.microsoft.com/office/drawing/2014/main" id="{C1563461-7228-637C-D508-9EDA7DCAF688}"/>
              </a:ext>
            </a:extLst>
          </p:cNvPr>
          <p:cNvSpPr>
            <a:spLocks noGrp="1"/>
          </p:cNvSpPr>
          <p:nvPr>
            <p:ph type="dt" sz="half" idx="10"/>
          </p:nvPr>
        </p:nvSpPr>
        <p:spPr/>
        <p:txBody>
          <a:bodyPr/>
          <a:lstStyle>
            <a:lvl1pPr>
              <a:defRPr/>
            </a:lvl1pPr>
          </a:lstStyle>
          <a:p>
            <a:pPr>
              <a:defRPr/>
            </a:pPr>
            <a:fld id="{F0BF3265-D665-4E8E-8640-2481AA52F7B1}" type="datetimeFigureOut">
              <a:rPr lang="en-US"/>
              <a:pPr>
                <a:defRPr/>
              </a:pPr>
              <a:t>10/19/2023</a:t>
            </a:fld>
            <a:endParaRPr lang="en-US" dirty="0"/>
          </a:p>
        </p:txBody>
      </p:sp>
      <p:sp>
        <p:nvSpPr>
          <p:cNvPr id="5" name="Footer Placeholder 18">
            <a:extLst>
              <a:ext uri="{FF2B5EF4-FFF2-40B4-BE49-F238E27FC236}">
                <a16:creationId xmlns:a16="http://schemas.microsoft.com/office/drawing/2014/main" id="{817D5959-E377-FBB3-97FC-DCC9B3277FF7}"/>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26">
            <a:extLst>
              <a:ext uri="{FF2B5EF4-FFF2-40B4-BE49-F238E27FC236}">
                <a16:creationId xmlns:a16="http://schemas.microsoft.com/office/drawing/2014/main" id="{AD2D77AB-3E27-7B52-300C-0CE977896F21}"/>
              </a:ext>
            </a:extLst>
          </p:cNvPr>
          <p:cNvSpPr>
            <a:spLocks noGrp="1"/>
          </p:cNvSpPr>
          <p:nvPr>
            <p:ph type="sldNum" sz="quarter" idx="12"/>
          </p:nvPr>
        </p:nvSpPr>
        <p:spPr/>
        <p:txBody>
          <a:bodyPr/>
          <a:lstStyle>
            <a:lvl1pPr>
              <a:defRPr/>
            </a:lvl1pPr>
          </a:lstStyle>
          <a:p>
            <a:pPr>
              <a:defRPr/>
            </a:pPr>
            <a:fld id="{8F5C8B95-8850-4049-84BE-0F6176F78AD8}" type="slidenum">
              <a:rPr lang="en-US" altLang="en-US"/>
              <a:pPr>
                <a:defRPr/>
              </a:pPr>
              <a:t>‹#›</a:t>
            </a:fld>
            <a:endParaRPr lang="en-US" altLang="en-US"/>
          </a:p>
        </p:txBody>
      </p:sp>
    </p:spTree>
    <p:extLst>
      <p:ext uri="{BB962C8B-B14F-4D97-AF65-F5344CB8AC3E}">
        <p14:creationId xmlns:p14="http://schemas.microsoft.com/office/powerpoint/2010/main" val="1255970948"/>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Date Placeholder 9">
            <a:extLst>
              <a:ext uri="{FF2B5EF4-FFF2-40B4-BE49-F238E27FC236}">
                <a16:creationId xmlns:a16="http://schemas.microsoft.com/office/drawing/2014/main" id="{80C7FF92-ADB0-1712-3DC1-7B75AAC9B57B}"/>
              </a:ext>
            </a:extLst>
          </p:cNvPr>
          <p:cNvSpPr>
            <a:spLocks noGrp="1"/>
          </p:cNvSpPr>
          <p:nvPr>
            <p:ph type="dt" sz="half" idx="10"/>
          </p:nvPr>
        </p:nvSpPr>
        <p:spPr/>
        <p:txBody>
          <a:bodyPr/>
          <a:lstStyle>
            <a:lvl1pPr>
              <a:defRPr/>
            </a:lvl1pPr>
          </a:lstStyle>
          <a:p>
            <a:pPr>
              <a:defRPr/>
            </a:pPr>
            <a:fld id="{66C2390E-E191-4CA5-B2D7-4DF249722E68}" type="datetimeFigureOut">
              <a:rPr lang="en-US"/>
              <a:pPr>
                <a:defRPr/>
              </a:pPr>
              <a:t>10/19/2023</a:t>
            </a:fld>
            <a:endParaRPr lang="en-US" dirty="0"/>
          </a:p>
        </p:txBody>
      </p:sp>
      <p:sp>
        <p:nvSpPr>
          <p:cNvPr id="5" name="Footer Placeholder 21">
            <a:extLst>
              <a:ext uri="{FF2B5EF4-FFF2-40B4-BE49-F238E27FC236}">
                <a16:creationId xmlns:a16="http://schemas.microsoft.com/office/drawing/2014/main" id="{3567CA20-4378-BB63-DCB2-DF0BFD240C40}"/>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17">
            <a:extLst>
              <a:ext uri="{FF2B5EF4-FFF2-40B4-BE49-F238E27FC236}">
                <a16:creationId xmlns:a16="http://schemas.microsoft.com/office/drawing/2014/main" id="{50A38863-67BD-66A4-8CA7-EB43459822BD}"/>
              </a:ext>
            </a:extLst>
          </p:cNvPr>
          <p:cNvSpPr>
            <a:spLocks noGrp="1"/>
          </p:cNvSpPr>
          <p:nvPr>
            <p:ph type="sldNum" sz="quarter" idx="12"/>
          </p:nvPr>
        </p:nvSpPr>
        <p:spPr/>
        <p:txBody>
          <a:bodyPr/>
          <a:lstStyle>
            <a:lvl1pPr>
              <a:defRPr/>
            </a:lvl1pPr>
          </a:lstStyle>
          <a:p>
            <a:pPr>
              <a:defRPr/>
            </a:pPr>
            <a:fld id="{6C6318BF-5D25-4DE2-A2F7-F85C7BFFD2AC}" type="slidenum">
              <a:rPr lang="en-US" altLang="en-US"/>
              <a:pPr>
                <a:defRPr/>
              </a:pPr>
              <a:t>‹#›</a:t>
            </a:fld>
            <a:endParaRPr lang="en-US" altLang="en-US"/>
          </a:p>
        </p:txBody>
      </p:sp>
    </p:spTree>
    <p:extLst>
      <p:ext uri="{BB962C8B-B14F-4D97-AF65-F5344CB8AC3E}">
        <p14:creationId xmlns:p14="http://schemas.microsoft.com/office/powerpoint/2010/main" val="3693698497"/>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9">
            <a:extLst>
              <a:ext uri="{FF2B5EF4-FFF2-40B4-BE49-F238E27FC236}">
                <a16:creationId xmlns:a16="http://schemas.microsoft.com/office/drawing/2014/main" id="{8CB9B9BC-EE9A-773F-F7B4-668DF9CB9BF2}"/>
              </a:ext>
            </a:extLst>
          </p:cNvPr>
          <p:cNvSpPr>
            <a:spLocks noGrp="1"/>
          </p:cNvSpPr>
          <p:nvPr>
            <p:ph type="dt" sz="half" idx="10"/>
          </p:nvPr>
        </p:nvSpPr>
        <p:spPr/>
        <p:txBody>
          <a:bodyPr/>
          <a:lstStyle>
            <a:lvl1pPr>
              <a:defRPr/>
            </a:lvl1pPr>
          </a:lstStyle>
          <a:p>
            <a:pPr>
              <a:defRPr/>
            </a:pPr>
            <a:fld id="{1ADD18CC-6DD9-47A2-BD36-75D498B758C2}" type="datetimeFigureOut">
              <a:rPr lang="en-US"/>
              <a:pPr>
                <a:defRPr/>
              </a:pPr>
              <a:t>10/19/2023</a:t>
            </a:fld>
            <a:endParaRPr lang="en-US" dirty="0"/>
          </a:p>
        </p:txBody>
      </p:sp>
      <p:sp>
        <p:nvSpPr>
          <p:cNvPr id="5" name="Footer Placeholder 21">
            <a:extLst>
              <a:ext uri="{FF2B5EF4-FFF2-40B4-BE49-F238E27FC236}">
                <a16:creationId xmlns:a16="http://schemas.microsoft.com/office/drawing/2014/main" id="{FB85FFC2-00A2-B76D-E3AB-F55FAE87BB99}"/>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17">
            <a:extLst>
              <a:ext uri="{FF2B5EF4-FFF2-40B4-BE49-F238E27FC236}">
                <a16:creationId xmlns:a16="http://schemas.microsoft.com/office/drawing/2014/main" id="{C8D37459-926F-190E-02F8-321D1C28310D}"/>
              </a:ext>
            </a:extLst>
          </p:cNvPr>
          <p:cNvSpPr>
            <a:spLocks noGrp="1"/>
          </p:cNvSpPr>
          <p:nvPr>
            <p:ph type="sldNum" sz="quarter" idx="12"/>
          </p:nvPr>
        </p:nvSpPr>
        <p:spPr/>
        <p:txBody>
          <a:bodyPr/>
          <a:lstStyle>
            <a:lvl1pPr>
              <a:defRPr/>
            </a:lvl1pPr>
          </a:lstStyle>
          <a:p>
            <a:pPr>
              <a:defRPr/>
            </a:pPr>
            <a:fld id="{5755701E-F13E-49B2-8BD4-DA91F208A69B}" type="slidenum">
              <a:rPr lang="en-US" altLang="en-US"/>
              <a:pPr>
                <a:defRPr/>
              </a:pPr>
              <a:t>‹#›</a:t>
            </a:fld>
            <a:endParaRPr lang="en-US" altLang="en-US"/>
          </a:p>
        </p:txBody>
      </p:sp>
    </p:spTree>
    <p:extLst>
      <p:ext uri="{BB962C8B-B14F-4D97-AF65-F5344CB8AC3E}">
        <p14:creationId xmlns:p14="http://schemas.microsoft.com/office/powerpoint/2010/main" val="2061860145"/>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Date Placeholder 9">
            <a:extLst>
              <a:ext uri="{FF2B5EF4-FFF2-40B4-BE49-F238E27FC236}">
                <a16:creationId xmlns:a16="http://schemas.microsoft.com/office/drawing/2014/main" id="{8A79218F-62AE-4C17-EF9E-52C07FEA7B3C}"/>
              </a:ext>
            </a:extLst>
          </p:cNvPr>
          <p:cNvSpPr>
            <a:spLocks noGrp="1"/>
          </p:cNvSpPr>
          <p:nvPr>
            <p:ph type="dt" sz="half" idx="10"/>
          </p:nvPr>
        </p:nvSpPr>
        <p:spPr/>
        <p:txBody>
          <a:bodyPr/>
          <a:lstStyle>
            <a:lvl1pPr>
              <a:defRPr/>
            </a:lvl1pPr>
          </a:lstStyle>
          <a:p>
            <a:pPr>
              <a:defRPr/>
            </a:pPr>
            <a:fld id="{694075FC-B9AF-4760-B4E6-C340E79AE822}" type="datetimeFigureOut">
              <a:rPr lang="en-US"/>
              <a:pPr>
                <a:defRPr/>
              </a:pPr>
              <a:t>10/19/2023</a:t>
            </a:fld>
            <a:endParaRPr lang="en-US" dirty="0"/>
          </a:p>
        </p:txBody>
      </p:sp>
      <p:sp>
        <p:nvSpPr>
          <p:cNvPr id="5" name="Footer Placeholder 21">
            <a:extLst>
              <a:ext uri="{FF2B5EF4-FFF2-40B4-BE49-F238E27FC236}">
                <a16:creationId xmlns:a16="http://schemas.microsoft.com/office/drawing/2014/main" id="{19B65258-07A9-2E5E-6793-88E6A1BCC291}"/>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17">
            <a:extLst>
              <a:ext uri="{FF2B5EF4-FFF2-40B4-BE49-F238E27FC236}">
                <a16:creationId xmlns:a16="http://schemas.microsoft.com/office/drawing/2014/main" id="{4FC7B733-D5ED-61EC-59F1-C3554D5F932D}"/>
              </a:ext>
            </a:extLst>
          </p:cNvPr>
          <p:cNvSpPr>
            <a:spLocks noGrp="1"/>
          </p:cNvSpPr>
          <p:nvPr>
            <p:ph type="sldNum" sz="quarter" idx="12"/>
          </p:nvPr>
        </p:nvSpPr>
        <p:spPr/>
        <p:txBody>
          <a:bodyPr/>
          <a:lstStyle>
            <a:lvl1pPr>
              <a:defRPr/>
            </a:lvl1pPr>
          </a:lstStyle>
          <a:p>
            <a:pPr>
              <a:defRPr/>
            </a:pPr>
            <a:fld id="{7C6ADDA0-8529-45E2-A517-7E16838D80B7}" type="slidenum">
              <a:rPr lang="en-US" altLang="en-US"/>
              <a:pPr>
                <a:defRPr/>
              </a:pPr>
              <a:t>‹#›</a:t>
            </a:fld>
            <a:endParaRPr lang="en-US" altLang="en-US"/>
          </a:p>
        </p:txBody>
      </p:sp>
    </p:spTree>
    <p:extLst>
      <p:ext uri="{BB962C8B-B14F-4D97-AF65-F5344CB8AC3E}">
        <p14:creationId xmlns:p14="http://schemas.microsoft.com/office/powerpoint/2010/main" val="1253486985"/>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935164"/>
            <a:ext cx="5384800" cy="43894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935164"/>
            <a:ext cx="5384800" cy="43894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9">
            <a:extLst>
              <a:ext uri="{FF2B5EF4-FFF2-40B4-BE49-F238E27FC236}">
                <a16:creationId xmlns:a16="http://schemas.microsoft.com/office/drawing/2014/main" id="{D91C65DE-B8CE-A077-93B9-A9579A35839D}"/>
              </a:ext>
            </a:extLst>
          </p:cNvPr>
          <p:cNvSpPr>
            <a:spLocks noGrp="1"/>
          </p:cNvSpPr>
          <p:nvPr>
            <p:ph type="dt" sz="half" idx="10"/>
          </p:nvPr>
        </p:nvSpPr>
        <p:spPr/>
        <p:txBody>
          <a:bodyPr/>
          <a:lstStyle>
            <a:lvl1pPr>
              <a:defRPr/>
            </a:lvl1pPr>
          </a:lstStyle>
          <a:p>
            <a:pPr>
              <a:defRPr/>
            </a:pPr>
            <a:fld id="{6D511110-B333-4C3E-AB3D-FFA4698B2764}" type="datetimeFigureOut">
              <a:rPr lang="en-US"/>
              <a:pPr>
                <a:defRPr/>
              </a:pPr>
              <a:t>10/19/2023</a:t>
            </a:fld>
            <a:endParaRPr lang="en-US" dirty="0"/>
          </a:p>
        </p:txBody>
      </p:sp>
      <p:sp>
        <p:nvSpPr>
          <p:cNvPr id="6" name="Footer Placeholder 21">
            <a:extLst>
              <a:ext uri="{FF2B5EF4-FFF2-40B4-BE49-F238E27FC236}">
                <a16:creationId xmlns:a16="http://schemas.microsoft.com/office/drawing/2014/main" id="{9B64816C-3655-02E2-5CE0-C3E16C182BF4}"/>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17">
            <a:extLst>
              <a:ext uri="{FF2B5EF4-FFF2-40B4-BE49-F238E27FC236}">
                <a16:creationId xmlns:a16="http://schemas.microsoft.com/office/drawing/2014/main" id="{DF5FE17B-5D60-3D2D-19A7-61F9226BC9E3}"/>
              </a:ext>
            </a:extLst>
          </p:cNvPr>
          <p:cNvSpPr>
            <a:spLocks noGrp="1"/>
          </p:cNvSpPr>
          <p:nvPr>
            <p:ph type="sldNum" sz="quarter" idx="12"/>
          </p:nvPr>
        </p:nvSpPr>
        <p:spPr/>
        <p:txBody>
          <a:bodyPr/>
          <a:lstStyle>
            <a:lvl1pPr>
              <a:defRPr/>
            </a:lvl1pPr>
          </a:lstStyle>
          <a:p>
            <a:pPr>
              <a:defRPr/>
            </a:pPr>
            <a:fld id="{C1241EBD-1CFB-47BD-8523-6154B737E981}" type="slidenum">
              <a:rPr lang="en-US" altLang="en-US"/>
              <a:pPr>
                <a:defRPr/>
              </a:pPr>
              <a:t>‹#›</a:t>
            </a:fld>
            <a:endParaRPr lang="en-US" altLang="en-US"/>
          </a:p>
        </p:txBody>
      </p:sp>
    </p:spTree>
    <p:extLst>
      <p:ext uri="{BB962C8B-B14F-4D97-AF65-F5344CB8AC3E}">
        <p14:creationId xmlns:p14="http://schemas.microsoft.com/office/powerpoint/2010/main" val="4117691686"/>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9">
            <a:extLst>
              <a:ext uri="{FF2B5EF4-FFF2-40B4-BE49-F238E27FC236}">
                <a16:creationId xmlns:a16="http://schemas.microsoft.com/office/drawing/2014/main" id="{B877ADEC-D3F6-4AEC-F359-07D9F7CB65AE}"/>
              </a:ext>
            </a:extLst>
          </p:cNvPr>
          <p:cNvSpPr>
            <a:spLocks noGrp="1"/>
          </p:cNvSpPr>
          <p:nvPr>
            <p:ph type="dt" sz="half" idx="10"/>
          </p:nvPr>
        </p:nvSpPr>
        <p:spPr/>
        <p:txBody>
          <a:bodyPr/>
          <a:lstStyle>
            <a:lvl1pPr>
              <a:defRPr/>
            </a:lvl1pPr>
          </a:lstStyle>
          <a:p>
            <a:pPr>
              <a:defRPr/>
            </a:pPr>
            <a:fld id="{59FA831C-B1F0-41B7-9257-171B1A4961C8}" type="datetimeFigureOut">
              <a:rPr lang="en-US"/>
              <a:pPr>
                <a:defRPr/>
              </a:pPr>
              <a:t>10/19/2023</a:t>
            </a:fld>
            <a:endParaRPr lang="en-US" dirty="0"/>
          </a:p>
        </p:txBody>
      </p:sp>
      <p:sp>
        <p:nvSpPr>
          <p:cNvPr id="8" name="Footer Placeholder 21">
            <a:extLst>
              <a:ext uri="{FF2B5EF4-FFF2-40B4-BE49-F238E27FC236}">
                <a16:creationId xmlns:a16="http://schemas.microsoft.com/office/drawing/2014/main" id="{3E276CCE-7F78-8F28-8ED2-8AB77E9D3DAC}"/>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17">
            <a:extLst>
              <a:ext uri="{FF2B5EF4-FFF2-40B4-BE49-F238E27FC236}">
                <a16:creationId xmlns:a16="http://schemas.microsoft.com/office/drawing/2014/main" id="{3A704382-2635-823E-CD97-C04C06EE43B6}"/>
              </a:ext>
            </a:extLst>
          </p:cNvPr>
          <p:cNvSpPr>
            <a:spLocks noGrp="1"/>
          </p:cNvSpPr>
          <p:nvPr>
            <p:ph type="sldNum" sz="quarter" idx="12"/>
          </p:nvPr>
        </p:nvSpPr>
        <p:spPr/>
        <p:txBody>
          <a:bodyPr/>
          <a:lstStyle>
            <a:lvl1pPr>
              <a:defRPr/>
            </a:lvl1pPr>
          </a:lstStyle>
          <a:p>
            <a:pPr>
              <a:defRPr/>
            </a:pPr>
            <a:fld id="{11F7DE92-980B-4A7E-98D3-D2EA3614D860}" type="slidenum">
              <a:rPr lang="en-US" altLang="en-US"/>
              <a:pPr>
                <a:defRPr/>
              </a:pPr>
              <a:t>‹#›</a:t>
            </a:fld>
            <a:endParaRPr lang="en-US" altLang="en-US"/>
          </a:p>
        </p:txBody>
      </p:sp>
    </p:spTree>
    <p:extLst>
      <p:ext uri="{BB962C8B-B14F-4D97-AF65-F5344CB8AC3E}">
        <p14:creationId xmlns:p14="http://schemas.microsoft.com/office/powerpoint/2010/main" val="2650475405"/>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9">
            <a:extLst>
              <a:ext uri="{FF2B5EF4-FFF2-40B4-BE49-F238E27FC236}">
                <a16:creationId xmlns:a16="http://schemas.microsoft.com/office/drawing/2014/main" id="{87AFD961-D7AC-B969-D472-0F437EF3018C}"/>
              </a:ext>
            </a:extLst>
          </p:cNvPr>
          <p:cNvSpPr>
            <a:spLocks noGrp="1"/>
          </p:cNvSpPr>
          <p:nvPr>
            <p:ph type="dt" sz="half" idx="10"/>
          </p:nvPr>
        </p:nvSpPr>
        <p:spPr/>
        <p:txBody>
          <a:bodyPr/>
          <a:lstStyle>
            <a:lvl1pPr>
              <a:defRPr/>
            </a:lvl1pPr>
          </a:lstStyle>
          <a:p>
            <a:pPr>
              <a:defRPr/>
            </a:pPr>
            <a:fld id="{3F8CE612-B733-45EB-B57A-CDFAE11F218E}" type="datetimeFigureOut">
              <a:rPr lang="en-US"/>
              <a:pPr>
                <a:defRPr/>
              </a:pPr>
              <a:t>10/19/2023</a:t>
            </a:fld>
            <a:endParaRPr lang="en-US" dirty="0"/>
          </a:p>
        </p:txBody>
      </p:sp>
      <p:sp>
        <p:nvSpPr>
          <p:cNvPr id="4" name="Footer Placeholder 21">
            <a:extLst>
              <a:ext uri="{FF2B5EF4-FFF2-40B4-BE49-F238E27FC236}">
                <a16:creationId xmlns:a16="http://schemas.microsoft.com/office/drawing/2014/main" id="{968016E9-CCD8-8219-7EAC-66887969E251}"/>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17">
            <a:extLst>
              <a:ext uri="{FF2B5EF4-FFF2-40B4-BE49-F238E27FC236}">
                <a16:creationId xmlns:a16="http://schemas.microsoft.com/office/drawing/2014/main" id="{1CBFD522-8D99-4C85-BE9B-158CF79E21F3}"/>
              </a:ext>
            </a:extLst>
          </p:cNvPr>
          <p:cNvSpPr>
            <a:spLocks noGrp="1"/>
          </p:cNvSpPr>
          <p:nvPr>
            <p:ph type="sldNum" sz="quarter" idx="12"/>
          </p:nvPr>
        </p:nvSpPr>
        <p:spPr/>
        <p:txBody>
          <a:bodyPr/>
          <a:lstStyle>
            <a:lvl1pPr>
              <a:defRPr/>
            </a:lvl1pPr>
          </a:lstStyle>
          <a:p>
            <a:pPr>
              <a:defRPr/>
            </a:pPr>
            <a:fld id="{25A3E39B-5A59-4305-A7E0-F2DF67919933}" type="slidenum">
              <a:rPr lang="en-US" altLang="en-US"/>
              <a:pPr>
                <a:defRPr/>
              </a:pPr>
              <a:t>‹#›</a:t>
            </a:fld>
            <a:endParaRPr lang="en-US" altLang="en-US"/>
          </a:p>
        </p:txBody>
      </p:sp>
    </p:spTree>
    <p:extLst>
      <p:ext uri="{BB962C8B-B14F-4D97-AF65-F5344CB8AC3E}">
        <p14:creationId xmlns:p14="http://schemas.microsoft.com/office/powerpoint/2010/main" val="2587315833"/>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9">
            <a:extLst>
              <a:ext uri="{FF2B5EF4-FFF2-40B4-BE49-F238E27FC236}">
                <a16:creationId xmlns:a16="http://schemas.microsoft.com/office/drawing/2014/main" id="{33BB24D7-5918-D5E4-590D-ED345DD4D060}"/>
              </a:ext>
            </a:extLst>
          </p:cNvPr>
          <p:cNvSpPr>
            <a:spLocks noGrp="1"/>
          </p:cNvSpPr>
          <p:nvPr>
            <p:ph type="dt" sz="half" idx="10"/>
          </p:nvPr>
        </p:nvSpPr>
        <p:spPr/>
        <p:txBody>
          <a:bodyPr/>
          <a:lstStyle>
            <a:lvl1pPr>
              <a:defRPr/>
            </a:lvl1pPr>
          </a:lstStyle>
          <a:p>
            <a:pPr>
              <a:defRPr/>
            </a:pPr>
            <a:fld id="{85F5100D-A610-486A-8416-1420A06F0318}" type="datetimeFigureOut">
              <a:rPr lang="en-US"/>
              <a:pPr>
                <a:defRPr/>
              </a:pPr>
              <a:t>10/19/2023</a:t>
            </a:fld>
            <a:endParaRPr lang="en-US" dirty="0"/>
          </a:p>
        </p:txBody>
      </p:sp>
      <p:sp>
        <p:nvSpPr>
          <p:cNvPr id="3" name="Footer Placeholder 21">
            <a:extLst>
              <a:ext uri="{FF2B5EF4-FFF2-40B4-BE49-F238E27FC236}">
                <a16:creationId xmlns:a16="http://schemas.microsoft.com/office/drawing/2014/main" id="{F14187EE-2218-1FE9-F205-110C8635028F}"/>
              </a:ext>
            </a:extLst>
          </p:cNvPr>
          <p:cNvSpPr>
            <a:spLocks noGrp="1"/>
          </p:cNvSpPr>
          <p:nvPr>
            <p:ph type="ftr" sz="quarter" idx="11"/>
          </p:nvPr>
        </p:nvSpPr>
        <p:spPr/>
        <p:txBody>
          <a:bodyPr/>
          <a:lstStyle>
            <a:lvl1pPr>
              <a:defRPr/>
            </a:lvl1pPr>
          </a:lstStyle>
          <a:p>
            <a:pPr>
              <a:defRPr/>
            </a:pPr>
            <a:endParaRPr lang="en-US"/>
          </a:p>
        </p:txBody>
      </p:sp>
      <p:sp>
        <p:nvSpPr>
          <p:cNvPr id="4" name="Slide Number Placeholder 17">
            <a:extLst>
              <a:ext uri="{FF2B5EF4-FFF2-40B4-BE49-F238E27FC236}">
                <a16:creationId xmlns:a16="http://schemas.microsoft.com/office/drawing/2014/main" id="{8E2FE267-AF1E-0546-C033-4D26897E6630}"/>
              </a:ext>
            </a:extLst>
          </p:cNvPr>
          <p:cNvSpPr>
            <a:spLocks noGrp="1"/>
          </p:cNvSpPr>
          <p:nvPr>
            <p:ph type="sldNum" sz="quarter" idx="12"/>
          </p:nvPr>
        </p:nvSpPr>
        <p:spPr/>
        <p:txBody>
          <a:bodyPr/>
          <a:lstStyle>
            <a:lvl1pPr>
              <a:defRPr/>
            </a:lvl1pPr>
          </a:lstStyle>
          <a:p>
            <a:pPr>
              <a:defRPr/>
            </a:pPr>
            <a:fld id="{AD0B8177-8FB3-4A3F-9324-F9D376C98ADE}" type="slidenum">
              <a:rPr lang="en-US" altLang="en-US"/>
              <a:pPr>
                <a:defRPr/>
              </a:pPr>
              <a:t>‹#›</a:t>
            </a:fld>
            <a:endParaRPr lang="en-US" altLang="en-US"/>
          </a:p>
        </p:txBody>
      </p:sp>
    </p:spTree>
    <p:extLst>
      <p:ext uri="{BB962C8B-B14F-4D97-AF65-F5344CB8AC3E}">
        <p14:creationId xmlns:p14="http://schemas.microsoft.com/office/powerpoint/2010/main" val="565867736"/>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9">
            <a:extLst>
              <a:ext uri="{FF2B5EF4-FFF2-40B4-BE49-F238E27FC236}">
                <a16:creationId xmlns:a16="http://schemas.microsoft.com/office/drawing/2014/main" id="{0046237F-3601-37A5-3284-005B6D557A8C}"/>
              </a:ext>
            </a:extLst>
          </p:cNvPr>
          <p:cNvSpPr>
            <a:spLocks noGrp="1"/>
          </p:cNvSpPr>
          <p:nvPr>
            <p:ph type="dt" sz="half" idx="10"/>
          </p:nvPr>
        </p:nvSpPr>
        <p:spPr/>
        <p:txBody>
          <a:bodyPr/>
          <a:lstStyle>
            <a:lvl1pPr>
              <a:defRPr/>
            </a:lvl1pPr>
          </a:lstStyle>
          <a:p>
            <a:pPr>
              <a:defRPr/>
            </a:pPr>
            <a:fld id="{AB0F5E25-ED8A-4740-8FC3-3C0290D77E6E}" type="datetimeFigureOut">
              <a:rPr lang="en-US"/>
              <a:pPr>
                <a:defRPr/>
              </a:pPr>
              <a:t>10/19/2023</a:t>
            </a:fld>
            <a:endParaRPr lang="en-US" dirty="0"/>
          </a:p>
        </p:txBody>
      </p:sp>
      <p:sp>
        <p:nvSpPr>
          <p:cNvPr id="6" name="Footer Placeholder 21">
            <a:extLst>
              <a:ext uri="{FF2B5EF4-FFF2-40B4-BE49-F238E27FC236}">
                <a16:creationId xmlns:a16="http://schemas.microsoft.com/office/drawing/2014/main" id="{C6A9F6F0-EC06-6C7D-2659-259F2FFB3D78}"/>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17">
            <a:extLst>
              <a:ext uri="{FF2B5EF4-FFF2-40B4-BE49-F238E27FC236}">
                <a16:creationId xmlns:a16="http://schemas.microsoft.com/office/drawing/2014/main" id="{0DE70444-E521-80DD-C13D-D505E16256D5}"/>
              </a:ext>
            </a:extLst>
          </p:cNvPr>
          <p:cNvSpPr>
            <a:spLocks noGrp="1"/>
          </p:cNvSpPr>
          <p:nvPr>
            <p:ph type="sldNum" sz="quarter" idx="12"/>
          </p:nvPr>
        </p:nvSpPr>
        <p:spPr/>
        <p:txBody>
          <a:bodyPr/>
          <a:lstStyle>
            <a:lvl1pPr>
              <a:defRPr/>
            </a:lvl1pPr>
          </a:lstStyle>
          <a:p>
            <a:pPr>
              <a:defRPr/>
            </a:pPr>
            <a:fld id="{92103EE2-86E1-4386-812D-CAF28D7580B5}" type="slidenum">
              <a:rPr lang="en-US" altLang="en-US"/>
              <a:pPr>
                <a:defRPr/>
              </a:pPr>
              <a:t>‹#›</a:t>
            </a:fld>
            <a:endParaRPr lang="en-US" altLang="en-US"/>
          </a:p>
        </p:txBody>
      </p:sp>
    </p:spTree>
    <p:extLst>
      <p:ext uri="{BB962C8B-B14F-4D97-AF65-F5344CB8AC3E}">
        <p14:creationId xmlns:p14="http://schemas.microsoft.com/office/powerpoint/2010/main" val="1508106592"/>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9">
            <a:extLst>
              <a:ext uri="{FF2B5EF4-FFF2-40B4-BE49-F238E27FC236}">
                <a16:creationId xmlns:a16="http://schemas.microsoft.com/office/drawing/2014/main" id="{814D081E-8EB1-5CFD-AE37-3F960BE2031E}"/>
              </a:ext>
            </a:extLst>
          </p:cNvPr>
          <p:cNvSpPr>
            <a:spLocks noGrp="1"/>
          </p:cNvSpPr>
          <p:nvPr>
            <p:ph type="dt" sz="half" idx="10"/>
          </p:nvPr>
        </p:nvSpPr>
        <p:spPr/>
        <p:txBody>
          <a:bodyPr/>
          <a:lstStyle>
            <a:lvl1pPr>
              <a:defRPr/>
            </a:lvl1pPr>
          </a:lstStyle>
          <a:p>
            <a:pPr>
              <a:defRPr/>
            </a:pPr>
            <a:fld id="{90A8D1B3-0BCD-45E8-82F3-30A93A5666A5}" type="datetimeFigureOut">
              <a:rPr lang="en-US"/>
              <a:pPr>
                <a:defRPr/>
              </a:pPr>
              <a:t>10/19/2023</a:t>
            </a:fld>
            <a:endParaRPr lang="en-US" dirty="0"/>
          </a:p>
        </p:txBody>
      </p:sp>
      <p:sp>
        <p:nvSpPr>
          <p:cNvPr id="6" name="Footer Placeholder 21">
            <a:extLst>
              <a:ext uri="{FF2B5EF4-FFF2-40B4-BE49-F238E27FC236}">
                <a16:creationId xmlns:a16="http://schemas.microsoft.com/office/drawing/2014/main" id="{B10C35AA-35A4-7A7A-875D-9C7E6B6CFA2C}"/>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17">
            <a:extLst>
              <a:ext uri="{FF2B5EF4-FFF2-40B4-BE49-F238E27FC236}">
                <a16:creationId xmlns:a16="http://schemas.microsoft.com/office/drawing/2014/main" id="{7D132AD6-4A33-05BF-740A-1A6EECA418DC}"/>
              </a:ext>
            </a:extLst>
          </p:cNvPr>
          <p:cNvSpPr>
            <a:spLocks noGrp="1"/>
          </p:cNvSpPr>
          <p:nvPr>
            <p:ph type="sldNum" sz="quarter" idx="12"/>
          </p:nvPr>
        </p:nvSpPr>
        <p:spPr/>
        <p:txBody>
          <a:bodyPr/>
          <a:lstStyle>
            <a:lvl1pPr>
              <a:defRPr/>
            </a:lvl1pPr>
          </a:lstStyle>
          <a:p>
            <a:pPr>
              <a:defRPr/>
            </a:pPr>
            <a:fld id="{95DDFEAD-A0AF-4E7D-AB6B-A5F470A9065C}" type="slidenum">
              <a:rPr lang="en-US" altLang="en-US"/>
              <a:pPr>
                <a:defRPr/>
              </a:pPr>
              <a:t>‹#›</a:t>
            </a:fld>
            <a:endParaRPr lang="en-US" altLang="en-US"/>
          </a:p>
        </p:txBody>
      </p:sp>
    </p:spTree>
    <p:extLst>
      <p:ext uri="{BB962C8B-B14F-4D97-AF65-F5344CB8AC3E}">
        <p14:creationId xmlns:p14="http://schemas.microsoft.com/office/powerpoint/2010/main" val="3815931582"/>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9">
            <a:extLst>
              <a:ext uri="{FF2B5EF4-FFF2-40B4-BE49-F238E27FC236}">
                <a16:creationId xmlns:a16="http://schemas.microsoft.com/office/drawing/2014/main" id="{5B7C99F0-C8A3-29EB-FEE6-FCAACFDCD935}"/>
              </a:ext>
            </a:extLst>
          </p:cNvPr>
          <p:cNvSpPr>
            <a:spLocks noGrp="1"/>
          </p:cNvSpPr>
          <p:nvPr>
            <p:ph type="dt" sz="half" idx="10"/>
          </p:nvPr>
        </p:nvSpPr>
        <p:spPr/>
        <p:txBody>
          <a:bodyPr/>
          <a:lstStyle>
            <a:lvl1pPr>
              <a:defRPr/>
            </a:lvl1pPr>
          </a:lstStyle>
          <a:p>
            <a:pPr>
              <a:defRPr/>
            </a:pPr>
            <a:fld id="{F0BD713F-A00F-4A97-AB94-E40AC22B7C92}" type="datetimeFigureOut">
              <a:rPr lang="en-US"/>
              <a:pPr>
                <a:defRPr/>
              </a:pPr>
              <a:t>10/19/2023</a:t>
            </a:fld>
            <a:endParaRPr lang="en-US" dirty="0"/>
          </a:p>
        </p:txBody>
      </p:sp>
      <p:sp>
        <p:nvSpPr>
          <p:cNvPr id="5" name="Footer Placeholder 21">
            <a:extLst>
              <a:ext uri="{FF2B5EF4-FFF2-40B4-BE49-F238E27FC236}">
                <a16:creationId xmlns:a16="http://schemas.microsoft.com/office/drawing/2014/main" id="{447C1B72-C7AB-C9E1-0F9A-B95AC51FFEB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17">
            <a:extLst>
              <a:ext uri="{FF2B5EF4-FFF2-40B4-BE49-F238E27FC236}">
                <a16:creationId xmlns:a16="http://schemas.microsoft.com/office/drawing/2014/main" id="{AAB9371A-2979-D1E6-7FED-2DBF52C5FD92}"/>
              </a:ext>
            </a:extLst>
          </p:cNvPr>
          <p:cNvSpPr>
            <a:spLocks noGrp="1"/>
          </p:cNvSpPr>
          <p:nvPr>
            <p:ph type="sldNum" sz="quarter" idx="12"/>
          </p:nvPr>
        </p:nvSpPr>
        <p:spPr/>
        <p:txBody>
          <a:bodyPr/>
          <a:lstStyle>
            <a:lvl1pPr>
              <a:defRPr/>
            </a:lvl1pPr>
          </a:lstStyle>
          <a:p>
            <a:pPr>
              <a:defRPr/>
            </a:pPr>
            <a:fld id="{C12FE3EE-4C88-4767-A0C9-B6CDF0F41943}" type="slidenum">
              <a:rPr lang="en-US" altLang="en-US"/>
              <a:pPr>
                <a:defRPr/>
              </a:pPr>
              <a:t>‹#›</a:t>
            </a:fld>
            <a:endParaRPr lang="en-US" altLang="en-US"/>
          </a:p>
        </p:txBody>
      </p:sp>
    </p:spTree>
    <p:extLst>
      <p:ext uri="{BB962C8B-B14F-4D97-AF65-F5344CB8AC3E}">
        <p14:creationId xmlns:p14="http://schemas.microsoft.com/office/powerpoint/2010/main" val="3692215068"/>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704850"/>
            <a:ext cx="2743200" cy="561975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704850"/>
            <a:ext cx="8026400" cy="56197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9">
            <a:extLst>
              <a:ext uri="{FF2B5EF4-FFF2-40B4-BE49-F238E27FC236}">
                <a16:creationId xmlns:a16="http://schemas.microsoft.com/office/drawing/2014/main" id="{C5E498AC-8D4D-5691-A959-E5E38C187E70}"/>
              </a:ext>
            </a:extLst>
          </p:cNvPr>
          <p:cNvSpPr>
            <a:spLocks noGrp="1"/>
          </p:cNvSpPr>
          <p:nvPr>
            <p:ph type="dt" sz="half" idx="10"/>
          </p:nvPr>
        </p:nvSpPr>
        <p:spPr/>
        <p:txBody>
          <a:bodyPr/>
          <a:lstStyle>
            <a:lvl1pPr>
              <a:defRPr/>
            </a:lvl1pPr>
          </a:lstStyle>
          <a:p>
            <a:pPr>
              <a:defRPr/>
            </a:pPr>
            <a:fld id="{46DD3234-2C7D-428F-A0C0-24A3CAE7D95F}" type="datetimeFigureOut">
              <a:rPr lang="en-US"/>
              <a:pPr>
                <a:defRPr/>
              </a:pPr>
              <a:t>10/19/2023</a:t>
            </a:fld>
            <a:endParaRPr lang="en-US" dirty="0"/>
          </a:p>
        </p:txBody>
      </p:sp>
      <p:sp>
        <p:nvSpPr>
          <p:cNvPr id="5" name="Footer Placeholder 21">
            <a:extLst>
              <a:ext uri="{FF2B5EF4-FFF2-40B4-BE49-F238E27FC236}">
                <a16:creationId xmlns:a16="http://schemas.microsoft.com/office/drawing/2014/main" id="{716CFC7B-2F14-8EEA-2688-41257409A18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17">
            <a:extLst>
              <a:ext uri="{FF2B5EF4-FFF2-40B4-BE49-F238E27FC236}">
                <a16:creationId xmlns:a16="http://schemas.microsoft.com/office/drawing/2014/main" id="{8C9D0186-C4F3-5623-42B9-4A6FF0ED5126}"/>
              </a:ext>
            </a:extLst>
          </p:cNvPr>
          <p:cNvSpPr>
            <a:spLocks noGrp="1"/>
          </p:cNvSpPr>
          <p:nvPr>
            <p:ph type="sldNum" sz="quarter" idx="12"/>
          </p:nvPr>
        </p:nvSpPr>
        <p:spPr/>
        <p:txBody>
          <a:bodyPr/>
          <a:lstStyle>
            <a:lvl1pPr>
              <a:defRPr/>
            </a:lvl1pPr>
          </a:lstStyle>
          <a:p>
            <a:pPr>
              <a:defRPr/>
            </a:pPr>
            <a:fld id="{50C7A380-0FD5-4C48-8DA8-ADF434C45FE2}" type="slidenum">
              <a:rPr lang="en-US" altLang="en-US"/>
              <a:pPr>
                <a:defRPr/>
              </a:pPr>
              <a:t>‹#›</a:t>
            </a:fld>
            <a:endParaRPr lang="en-US" altLang="en-US"/>
          </a:p>
        </p:txBody>
      </p:sp>
    </p:spTree>
    <p:extLst>
      <p:ext uri="{BB962C8B-B14F-4D97-AF65-F5344CB8AC3E}">
        <p14:creationId xmlns:p14="http://schemas.microsoft.com/office/powerpoint/2010/main" val="2044077518"/>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E877F1-0450-FF23-980E-28144FB0FC6F}"/>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AD5D830-09DF-A208-1601-2B468195C652}"/>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E0241BF2-DF12-167E-A213-6540263EF054}"/>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8A925823-39F3-BFD1-642D-D40D6796CEC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9FAA3C2-6DB4-1F78-C7E0-8BB06A2A43B7}"/>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2272322181"/>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A7AD82-1BFB-9EBD-1A83-A5AF7A0232AB}"/>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92DF8644-A340-0A29-5232-7368D6087DF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2DCA310-BFEE-2294-037E-81C3854230B8}"/>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E7D0440A-8765-FFFD-1257-C3FA510BADA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F4BF68E-18DD-54C8-DF0A-48135060926E}"/>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4234897191"/>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345CEA-DD79-8DBA-08CC-BBA53138935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3DE14346-9CDC-368E-D8D2-47604C7A175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9F125143-976A-291D-F196-31A1390AE232}"/>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E2620D13-B449-5DD2-AC60-E158346DF28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BF10B3D-43CE-E65C-D037-EC4C2682DC5B}"/>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2030217869"/>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DF2010-01FB-3FC4-6675-A8D64BB05DD1}"/>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7875E69-082A-909A-252A-E81F8685F96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ECEC1FC0-2A27-16E4-DCCD-7D048E45F786}"/>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35A0AB9-8ED3-F7B4-6182-A91B3AABEB33}"/>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6" name="Footer Placeholder 5">
            <a:extLst>
              <a:ext uri="{FF2B5EF4-FFF2-40B4-BE49-F238E27FC236}">
                <a16:creationId xmlns:a16="http://schemas.microsoft.com/office/drawing/2014/main" id="{6C67426C-8DDD-F08A-550F-DB111E272AC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A99A6F3-8B36-CCC1-2BF0-363E071C2862}"/>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3406985934"/>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62E5B0-303F-B0BF-0966-E5A3C8A5A34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F4A023C1-C1E4-4DAE-A6A6-A2724B6EF98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032AD20-D35C-3782-D115-45A28FCA24ED}"/>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937D516-C23F-9BF6-56EE-936F035F60DF}"/>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582255E-2921-8E2C-41DB-4FEAA8490ED3}"/>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A7945E84-B51A-874E-94E0-4F89AEB558ED}"/>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8" name="Footer Placeholder 7">
            <a:extLst>
              <a:ext uri="{FF2B5EF4-FFF2-40B4-BE49-F238E27FC236}">
                <a16:creationId xmlns:a16="http://schemas.microsoft.com/office/drawing/2014/main" id="{81160F4E-0F2D-EC0F-E15D-619838D61EBE}"/>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F8616D10-7544-570D-B176-7D08E2747E6D}"/>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3233181588"/>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9946368-97D7-E4A7-EB5A-C8B80CE530B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C470D41-D1E6-B78A-E8C7-3A1435ACC899}"/>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4" name="Footer Placeholder 3">
            <a:extLst>
              <a:ext uri="{FF2B5EF4-FFF2-40B4-BE49-F238E27FC236}">
                <a16:creationId xmlns:a16="http://schemas.microsoft.com/office/drawing/2014/main" id="{70EFFDFD-AE76-F5BA-256F-02DAAD851267}"/>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05E34B96-1DED-7A46-B2A7-1C9C416E0D0A}"/>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299645489"/>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B63A8D4-A93D-311A-C9DE-C4EFA65FDD95}"/>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3" name="Footer Placeholder 2">
            <a:extLst>
              <a:ext uri="{FF2B5EF4-FFF2-40B4-BE49-F238E27FC236}">
                <a16:creationId xmlns:a16="http://schemas.microsoft.com/office/drawing/2014/main" id="{9A1F77A1-536C-ACCC-237D-496818374309}"/>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B48C8FFA-5F20-E2FE-B23B-CB1D11AF2715}"/>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3494188231"/>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4D68C3-C43E-C1BA-D589-AA0A0C469B6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344D858D-FEBE-843B-A1AF-AF7A1493DD5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3CF792B5-FC49-8EA3-7FA9-1E0F3D2ADBC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8CB42A2-6EAD-42FA-65FA-385C4F9D75C5}"/>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6" name="Footer Placeholder 5">
            <a:extLst>
              <a:ext uri="{FF2B5EF4-FFF2-40B4-BE49-F238E27FC236}">
                <a16:creationId xmlns:a16="http://schemas.microsoft.com/office/drawing/2014/main" id="{86C4409F-0C69-DCA0-0BBA-FD30E873559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9FA72E2-5B24-84F7-A4E2-5028253B7F1B}"/>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1723354116"/>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B21AC6-F113-D559-625C-D8E0F490DFF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22AF9FF5-C7CA-3757-DCD2-4CB6FB662D8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7971898B-721B-3C65-07E5-2AD9BBA2437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D810E81-D898-58A1-F576-916E755E7200}"/>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6" name="Footer Placeholder 5">
            <a:extLst>
              <a:ext uri="{FF2B5EF4-FFF2-40B4-BE49-F238E27FC236}">
                <a16:creationId xmlns:a16="http://schemas.microsoft.com/office/drawing/2014/main" id="{0E9D9997-0EB2-B6B5-5D99-7683DDCFDC0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CB08234-7EB2-9CE7-89A5-F660CFBE96A5}"/>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4173926053"/>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150315-E2EA-13AE-6753-09EC1046156E}"/>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34724CE8-0932-00F2-7892-98CB7E2AB691}"/>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27CA28C-AC33-8266-4F58-5CB0C17CCA42}"/>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6A604DB5-B772-80AB-8A87-6C57E67029F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0962FAC-DB52-CD0A-AF01-E957BC5B5499}"/>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1910207486"/>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61C56401-ADCD-0786-BC2B-E9B88ED47B80}"/>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465ECE3E-F7CF-9901-B200-3E18531F856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EE4DB59-EFD9-2684-EBA5-AC002EBEB8E3}"/>
              </a:ext>
            </a:extLst>
          </p:cNvPr>
          <p:cNvSpPr>
            <a:spLocks noGrp="1"/>
          </p:cNvSpPr>
          <p:nvPr>
            <p:ph type="dt" sz="half" idx="10"/>
          </p:nvPr>
        </p:nvSpPr>
        <p:spPr/>
        <p:txBody>
          <a:body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884A7525-2631-96CC-C3FC-15EBA4DF28D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8702213-3717-5CEF-7464-24BF382A08F4}"/>
              </a:ext>
            </a:extLst>
          </p:cNvPr>
          <p:cNvSpPr>
            <a:spLocks noGrp="1"/>
          </p:cNvSpPr>
          <p:nvPr>
            <p:ph type="sldNum" sz="quarter" idx="12"/>
          </p:nvPr>
        </p:nvSpPr>
        <p:spPr/>
        <p:txBody>
          <a:bodyPr/>
          <a:lstStyle/>
          <a:p>
            <a:fld id="{DDC57DC0-5595-483A-ABF3-EABB299410B4}" type="slidenum">
              <a:rPr lang="en-US" smtClean="0"/>
              <a:t>‹#›</a:t>
            </a:fld>
            <a:endParaRPr lang="en-US"/>
          </a:p>
        </p:txBody>
      </p:sp>
    </p:spTree>
    <p:extLst>
      <p:ext uri="{BB962C8B-B14F-4D97-AF65-F5344CB8AC3E}">
        <p14:creationId xmlns:p14="http://schemas.microsoft.com/office/powerpoint/2010/main" val="304208069"/>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3" name="Group 42"/>
          <p:cNvGrpSpPr/>
          <p:nvPr/>
        </p:nvGrpSpPr>
        <p:grpSpPr>
          <a:xfrm>
            <a:off x="-509872" y="0"/>
            <a:ext cx="13243109" cy="6858000"/>
            <a:chOff x="-382404" y="0"/>
            <a:chExt cx="9932332" cy="6858000"/>
          </a:xfrm>
        </p:grpSpPr>
        <p:grpSp>
          <p:nvGrpSpPr>
            <p:cNvPr id="44" name="Group 44"/>
            <p:cNvGrpSpPr/>
            <p:nvPr/>
          </p:nvGrpSpPr>
          <p:grpSpPr>
            <a:xfrm>
              <a:off x="0" y="0"/>
              <a:ext cx="9144000" cy="6858000"/>
              <a:chOff x="0" y="0"/>
              <a:chExt cx="9144000" cy="6858000"/>
            </a:xfrm>
          </p:grpSpPr>
          <p:grpSp>
            <p:nvGrpSpPr>
              <p:cNvPr id="70" name="Group 4"/>
              <p:cNvGrpSpPr/>
              <p:nvPr/>
            </p:nvGrpSpPr>
            <p:grpSpPr>
              <a:xfrm>
                <a:off x="0" y="0"/>
                <a:ext cx="2514600" cy="6858000"/>
                <a:chOff x="0" y="0"/>
                <a:chExt cx="2514600" cy="6858000"/>
              </a:xfrm>
            </p:grpSpPr>
            <p:sp>
              <p:nvSpPr>
                <p:cNvPr id="115" name="Rectangle 114"/>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6"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7"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1" name="Group 5"/>
              <p:cNvGrpSpPr/>
              <p:nvPr/>
            </p:nvGrpSpPr>
            <p:grpSpPr>
              <a:xfrm>
                <a:off x="422910" y="0"/>
                <a:ext cx="2514600" cy="6858000"/>
                <a:chOff x="0" y="0"/>
                <a:chExt cx="2514600" cy="6858000"/>
              </a:xfrm>
            </p:grpSpPr>
            <p:sp>
              <p:nvSpPr>
                <p:cNvPr id="85" name="Rectangle 84"/>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6" name="Rectangle 85"/>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4" name="Rectangle 11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3" name="Group 9"/>
              <p:cNvGrpSpPr/>
              <p:nvPr/>
            </p:nvGrpSpPr>
            <p:grpSpPr>
              <a:xfrm rot="10800000">
                <a:off x="6629400" y="0"/>
                <a:ext cx="2514600" cy="6858000"/>
                <a:chOff x="0" y="0"/>
                <a:chExt cx="2514600" cy="6858000"/>
              </a:xfrm>
            </p:grpSpPr>
            <p:sp>
              <p:nvSpPr>
                <p:cNvPr id="78" name="Rectangle 77"/>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9" name="Rectangle 78"/>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1" name="Rectangle 80"/>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75" name="Rectangle 74"/>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6" name="Rectangle 75"/>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7" name="Rectangle 76"/>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5" name="Freeform 44"/>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8" name="Freeform 47"/>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9" name="Freeform 48"/>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1" name="Freeform 50"/>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2" name="Freeform 51"/>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3" name="Hexagon 52"/>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4" name="Hexagon 53"/>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5" name="Hexagon 54"/>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6" name="Hexagon 55"/>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7" name="Hexagon 56"/>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8" name="Freeform 57"/>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9" name="Hexagon 58"/>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0" name="Hexagon 59"/>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1" name="Hexagon 60"/>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2" name="Hexagon 61"/>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3" name="Hexagon 62"/>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4" name="Hexagon 63"/>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5" name="Hexagon 64"/>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6" name="Hexagon 65"/>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7" name="Hexagon 66"/>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8" name="Freeform 67"/>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9" name="Freeform 68"/>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6" name="Rectangle 45"/>
          <p:cNvSpPr/>
          <p:nvPr/>
        </p:nvSpPr>
        <p:spPr>
          <a:xfrm>
            <a:off x="6081656" y="-21511"/>
            <a:ext cx="4905488"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47" name="Rectangle 46"/>
          <p:cNvSpPr/>
          <p:nvPr/>
        </p:nvSpPr>
        <p:spPr>
          <a:xfrm>
            <a:off x="6198795" y="-21511"/>
            <a:ext cx="4673600" cy="2312889"/>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2" name="Title 1"/>
          <p:cNvSpPr>
            <a:spLocks noGrp="1"/>
          </p:cNvSpPr>
          <p:nvPr>
            <p:ph type="ctrTitle"/>
          </p:nvPr>
        </p:nvSpPr>
        <p:spPr>
          <a:xfrm>
            <a:off x="6311154" y="2708476"/>
            <a:ext cx="4417807" cy="1702160"/>
          </a:xfrm>
        </p:spPr>
        <p:txBody>
          <a:bodyPr>
            <a:normAutofit/>
          </a:bodyPr>
          <a:lstStyle>
            <a:lvl1pPr>
              <a:defRPr sz="3600"/>
            </a:lvl1pPr>
          </a:lstStyle>
          <a:p>
            <a:r>
              <a:rPr lang="en-US"/>
              <a:t>Click to edit Master title style</a:t>
            </a:r>
            <a:endParaRPr lang="en-US" dirty="0"/>
          </a:p>
        </p:txBody>
      </p:sp>
      <p:sp>
        <p:nvSpPr>
          <p:cNvPr id="3" name="Subtitle 2"/>
          <p:cNvSpPr>
            <a:spLocks noGrp="1"/>
          </p:cNvSpPr>
          <p:nvPr>
            <p:ph type="subTitle" idx="1"/>
          </p:nvPr>
        </p:nvSpPr>
        <p:spPr>
          <a:xfrm>
            <a:off x="6311154" y="4421081"/>
            <a:ext cx="4413071" cy="1260629"/>
          </a:xfrm>
        </p:spPr>
        <p:txBody>
          <a:bodyPr>
            <a:normAutofit/>
          </a:bodyPr>
          <a:lstStyle>
            <a:lvl1pPr marL="0" indent="0" algn="l">
              <a:buNone/>
              <a:defRPr sz="1800">
                <a:solidFill>
                  <a:srgbClr val="42424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6318325" y="1516829"/>
            <a:ext cx="2844800" cy="750981"/>
          </a:xfrm>
        </p:spPr>
        <p:txBody>
          <a:bodyPr anchor="b"/>
          <a:lstStyle>
            <a:lvl1pPr algn="l">
              <a:defRPr sz="2400"/>
            </a:lvl1pPr>
          </a:lstStyle>
          <a:p>
            <a:fld id="{3E638727-8BAD-4327-B893-7110B82AC414}" type="datetimeFigureOut">
              <a:rPr lang="en-US" smtClean="0"/>
              <a:t>10/19/2023</a:t>
            </a:fld>
            <a:endParaRPr lang="en-US"/>
          </a:p>
        </p:txBody>
      </p:sp>
      <p:sp>
        <p:nvSpPr>
          <p:cNvPr id="50" name="Rectangle 49"/>
          <p:cNvSpPr/>
          <p:nvPr/>
        </p:nvSpPr>
        <p:spPr>
          <a:xfrm>
            <a:off x="6201185" y="6088284"/>
            <a:ext cx="46736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 name="Footer Placeholder 4"/>
          <p:cNvSpPr>
            <a:spLocks noGrp="1"/>
          </p:cNvSpPr>
          <p:nvPr>
            <p:ph type="ftr" sz="quarter" idx="11"/>
          </p:nvPr>
        </p:nvSpPr>
        <p:spPr>
          <a:xfrm>
            <a:off x="7071360" y="5719967"/>
            <a:ext cx="3775456" cy="365125"/>
          </a:xfrm>
        </p:spPr>
        <p:txBody>
          <a:bodyPr>
            <a:normAutofit/>
          </a:bodyPr>
          <a:lstStyle>
            <a:lvl1pPr>
              <a:defRPr>
                <a:solidFill>
                  <a:schemeClr val="accent1"/>
                </a:solidFill>
              </a:defRPr>
            </a:lvl1pPr>
          </a:lstStyle>
          <a:p>
            <a:endParaRPr lang="en-US"/>
          </a:p>
        </p:txBody>
      </p:sp>
      <p:sp>
        <p:nvSpPr>
          <p:cNvPr id="6" name="Slide Number Placeholder 5"/>
          <p:cNvSpPr>
            <a:spLocks noGrp="1"/>
          </p:cNvSpPr>
          <p:nvPr>
            <p:ph type="sldNum" sz="quarter" idx="12"/>
          </p:nvPr>
        </p:nvSpPr>
        <p:spPr>
          <a:xfrm>
            <a:off x="6198795" y="5719967"/>
            <a:ext cx="858221" cy="365125"/>
          </a:xfrm>
        </p:spPr>
        <p:txBody>
          <a:bodyPr/>
          <a:lstStyle>
            <a:lvl1pPr>
              <a:defRPr>
                <a:solidFill>
                  <a:schemeClr val="accent1"/>
                </a:solidFill>
              </a:defRPr>
            </a:lvl1pPr>
          </a:lstStyle>
          <a:p>
            <a:fld id="{052DC331-0DAA-4702-AD50-2E2F86244924}" type="slidenum">
              <a:rPr lang="en-US" smtClean="0"/>
              <a:t>‹#›</a:t>
            </a:fld>
            <a:endParaRPr lang="en-US"/>
          </a:p>
        </p:txBody>
      </p:sp>
      <p:sp>
        <p:nvSpPr>
          <p:cNvPr id="89" name="Rectangle 88"/>
          <p:cNvSpPr/>
          <p:nvPr/>
        </p:nvSpPr>
        <p:spPr>
          <a:xfrm>
            <a:off x="6201185" y="6088284"/>
            <a:ext cx="46736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Tree>
    <p:extLst>
      <p:ext uri="{BB962C8B-B14F-4D97-AF65-F5344CB8AC3E}">
        <p14:creationId xmlns:p14="http://schemas.microsoft.com/office/powerpoint/2010/main" val="1377088041"/>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E638727-8BAD-4327-B893-7110B82AC414}" type="datetimeFigureOut">
              <a:rPr lang="en-US" smtClean="0"/>
              <a:t>10/19/2023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3824329459"/>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678194" y="2900830"/>
            <a:ext cx="8849957" cy="1362075"/>
          </a:xfrm>
        </p:spPr>
        <p:txBody>
          <a:bodyPr anchor="b"/>
          <a:lstStyle>
            <a:lvl1pPr algn="l">
              <a:defRPr sz="4000" b="0" cap="none" baseline="0"/>
            </a:lvl1pPr>
          </a:lstStyle>
          <a:p>
            <a:r>
              <a:rPr lang="en-US"/>
              <a:t>Click to edit Master title style</a:t>
            </a:r>
            <a:endParaRPr lang="en-US" dirty="0"/>
          </a:p>
        </p:txBody>
      </p:sp>
      <p:sp>
        <p:nvSpPr>
          <p:cNvPr id="3" name="Text Placeholder 2"/>
          <p:cNvSpPr>
            <a:spLocks noGrp="1"/>
          </p:cNvSpPr>
          <p:nvPr>
            <p:ph type="body" idx="1"/>
          </p:nvPr>
        </p:nvSpPr>
        <p:spPr>
          <a:xfrm>
            <a:off x="1678194" y="4267201"/>
            <a:ext cx="8849956" cy="1520413"/>
          </a:xfrm>
        </p:spPr>
        <p:txBody>
          <a:bodyPr anchor="t"/>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E638727-8BAD-4327-B893-7110B82AC414}" type="datetimeFigureOut">
              <a:rPr lang="en-US" smtClean="0"/>
              <a:t>10/19/2023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2265439021"/>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5" name="Date Placeholder 4"/>
          <p:cNvSpPr>
            <a:spLocks noGrp="1"/>
          </p:cNvSpPr>
          <p:nvPr>
            <p:ph type="dt" sz="half" idx="10"/>
          </p:nvPr>
        </p:nvSpPr>
        <p:spPr/>
        <p:txBody>
          <a:bodyPr/>
          <a:lstStyle/>
          <a:p>
            <a:fld id="{3E638727-8BAD-4327-B893-7110B82AC414}" type="datetimeFigureOut">
              <a:rPr lang="en-US" smtClean="0"/>
              <a:t>10/19/2023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2DC331-0DAA-4702-AD50-2E2F86244924}" type="slidenum">
              <a:rPr lang="en-US" smtClean="0"/>
              <a:t>‹#›</a:t>
            </a:fld>
            <a:endParaRPr lang="en-US"/>
          </a:p>
        </p:txBody>
      </p:sp>
      <p:sp>
        <p:nvSpPr>
          <p:cNvPr id="9" name="Content Placeholder 8"/>
          <p:cNvSpPr>
            <a:spLocks noGrp="1"/>
          </p:cNvSpPr>
          <p:nvPr>
            <p:ph sz="quarter" idx="13"/>
          </p:nvPr>
        </p:nvSpPr>
        <p:spPr>
          <a:xfrm>
            <a:off x="1389888" y="2313432"/>
            <a:ext cx="4559808" cy="349300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Content Placeholder 10"/>
          <p:cNvSpPr>
            <a:spLocks noGrp="1"/>
          </p:cNvSpPr>
          <p:nvPr>
            <p:ph sz="quarter" idx="14"/>
          </p:nvPr>
        </p:nvSpPr>
        <p:spPr>
          <a:xfrm>
            <a:off x="6193536" y="2313431"/>
            <a:ext cx="4559808" cy="349300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577577864"/>
      </p:ext>
    </p:extLst>
  </p:cSld>
  <p:clrMapOvr>
    <a:masterClrMapping/>
  </p:clrMapOvr>
</p:sldLayout>
</file>

<file path=ppt/slideLayouts/slideLayout12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1882815" y="2316009"/>
            <a:ext cx="4076197" cy="639762"/>
          </a:xfrm>
        </p:spPr>
        <p:txBody>
          <a:bodyPr anchor="b"/>
          <a:lstStyle>
            <a:lvl1pPr marL="0" indent="0">
              <a:buNone/>
              <a:defRPr sz="24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388961" y="2974695"/>
            <a:ext cx="4559808" cy="2835797"/>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682450" y="2316010"/>
            <a:ext cx="4074289" cy="639762"/>
          </a:xfrm>
        </p:spPr>
        <p:txBody>
          <a:bodyPr anchor="b"/>
          <a:lstStyle>
            <a:lvl1pPr marL="0" indent="0">
              <a:buNone/>
              <a:defRPr sz="24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536" y="2974695"/>
            <a:ext cx="4559808" cy="2835797"/>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3E638727-8BAD-4327-B893-7110B82AC414}" type="datetimeFigureOut">
              <a:rPr lang="en-US" smtClean="0"/>
              <a:t>10/19/2023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1764353534"/>
      </p:ext>
    </p:extLst>
  </p:cSld>
  <p:clrMapOvr>
    <a:masterClrMapping/>
  </p:clrMapOvr>
</p:sldLayout>
</file>

<file path=ppt/slideLayouts/slideLayout12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3E638727-8BAD-4327-B893-7110B82AC414}" type="datetimeFigureOut">
              <a:rPr lang="en-US" smtClean="0"/>
              <a:t>10/19/2023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2924684839"/>
      </p:ext>
    </p:extLst>
  </p:cSld>
  <p:clrMapOvr>
    <a:masterClrMapping/>
  </p:clrMapOvr>
</p:sldLayout>
</file>

<file path=ppt/slideLayouts/slideLayout12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E638727-8BAD-4327-B893-7110B82AC414}" type="datetimeFigureOut">
              <a:rPr lang="en-US" smtClean="0"/>
              <a:t>10/19/2023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2531782751"/>
      </p:ext>
    </p:extLst>
  </p:cSld>
  <p:clrMapOvr>
    <a:masterClrMapping/>
  </p:clrMapOvr>
</p:sldLayout>
</file>

<file path=ppt/slideLayouts/slideLayout127.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grpSp>
        <p:nvGrpSpPr>
          <p:cNvPr id="44" name="Group 43"/>
          <p:cNvGrpSpPr/>
          <p:nvPr/>
        </p:nvGrpSpPr>
        <p:grpSpPr>
          <a:xfrm>
            <a:off x="-509872" y="0"/>
            <a:ext cx="13243109" cy="6858000"/>
            <a:chOff x="-382404" y="0"/>
            <a:chExt cx="9932332" cy="6858000"/>
          </a:xfrm>
        </p:grpSpPr>
        <p:grpSp>
          <p:nvGrpSpPr>
            <p:cNvPr id="45" name="Group 44"/>
            <p:cNvGrpSpPr/>
            <p:nvPr/>
          </p:nvGrpSpPr>
          <p:grpSpPr>
            <a:xfrm>
              <a:off x="0" y="0"/>
              <a:ext cx="9144000" cy="6858000"/>
              <a:chOff x="0" y="0"/>
              <a:chExt cx="9144000" cy="6858000"/>
            </a:xfrm>
          </p:grpSpPr>
          <p:grpSp>
            <p:nvGrpSpPr>
              <p:cNvPr id="72" name="Group 4"/>
              <p:cNvGrpSpPr/>
              <p:nvPr/>
            </p:nvGrpSpPr>
            <p:grpSpPr>
              <a:xfrm>
                <a:off x="0" y="0"/>
                <a:ext cx="2514600" cy="6858000"/>
                <a:chOff x="0" y="0"/>
                <a:chExt cx="2514600" cy="6858000"/>
              </a:xfrm>
            </p:grpSpPr>
            <p:sp>
              <p:nvSpPr>
                <p:cNvPr id="84" name="Rectangle 83"/>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5"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6"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3" name="Group 5"/>
              <p:cNvGrpSpPr/>
              <p:nvPr/>
            </p:nvGrpSpPr>
            <p:grpSpPr>
              <a:xfrm>
                <a:off x="422910" y="0"/>
                <a:ext cx="2514600" cy="6858000"/>
                <a:chOff x="0" y="0"/>
                <a:chExt cx="2514600" cy="6858000"/>
              </a:xfrm>
            </p:grpSpPr>
            <p:sp>
              <p:nvSpPr>
                <p:cNvPr id="81" name="Rectangle 80"/>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2" name="Rectangle 81"/>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3" name="Rectangle 82"/>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4" name="Group 9"/>
              <p:cNvGrpSpPr/>
              <p:nvPr/>
            </p:nvGrpSpPr>
            <p:grpSpPr>
              <a:xfrm rot="10800000">
                <a:off x="6629400" y="0"/>
                <a:ext cx="2514600" cy="6858000"/>
                <a:chOff x="0" y="0"/>
                <a:chExt cx="2514600" cy="6858000"/>
              </a:xfrm>
            </p:grpSpPr>
            <p:sp>
              <p:nvSpPr>
                <p:cNvPr id="78" name="Rectangle 77"/>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9" name="Rectangle 78"/>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0" name="Rectangle 79"/>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75" name="Rectangle 74"/>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6" name="Rectangle 75"/>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7" name="Rectangle 76"/>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7" name="Freeform 46"/>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8" name="Freeform 47"/>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9" name="Freeform 48"/>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0" name="Freeform 49"/>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1" name="Freeform 50"/>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2" name="Hexagon 51"/>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3" name="Hexagon 52"/>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4" name="Hexagon 53"/>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5" name="Hexagon 54"/>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6" name="Hexagon 55"/>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9" name="Freeform 58"/>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0" name="Hexagon 59"/>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2" name="Hexagon 61"/>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3" name="Hexagon 62"/>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4" name="Hexagon 63"/>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5" name="Hexagon 64"/>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6" name="Hexagon 65"/>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7" name="Hexagon 66"/>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8" name="Hexagon 67"/>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9" name="Hexagon 68"/>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0" name="Freeform 69"/>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Freeform 70"/>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6" name="Rectangle 45"/>
          <p:cNvSpPr/>
          <p:nvPr/>
        </p:nvSpPr>
        <p:spPr>
          <a:xfrm>
            <a:off x="6081656" y="-21511"/>
            <a:ext cx="4905488"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7" name="Rectangle 56"/>
          <p:cNvSpPr/>
          <p:nvPr/>
        </p:nvSpPr>
        <p:spPr>
          <a:xfrm>
            <a:off x="6198795" y="-21510"/>
            <a:ext cx="46736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 name="Date Placeholder 4"/>
          <p:cNvSpPr>
            <a:spLocks noGrp="1"/>
          </p:cNvSpPr>
          <p:nvPr>
            <p:ph type="dt" sz="half" idx="10"/>
          </p:nvPr>
        </p:nvSpPr>
        <p:spPr/>
        <p:txBody>
          <a:bodyPr/>
          <a:lstStyle/>
          <a:p>
            <a:fld id="{3E638727-8BAD-4327-B893-7110B82AC414}" type="datetimeFigureOut">
              <a:rPr lang="en-US" smtClean="0"/>
              <a:t>10/19/2023</a:t>
            </a:fld>
            <a:endParaRPr lang="en-US"/>
          </a:p>
        </p:txBody>
      </p:sp>
      <p:sp>
        <p:nvSpPr>
          <p:cNvPr id="7" name="Slide Number Placeholder 6"/>
          <p:cNvSpPr>
            <a:spLocks noGrp="1"/>
          </p:cNvSpPr>
          <p:nvPr>
            <p:ph type="sldNum" sz="quarter" idx="12"/>
          </p:nvPr>
        </p:nvSpPr>
        <p:spPr/>
        <p:txBody>
          <a:bodyPr/>
          <a:lstStyle/>
          <a:p>
            <a:fld id="{052DC331-0DAA-4702-AD50-2E2F86244924}" type="slidenum">
              <a:rPr lang="en-US" smtClean="0"/>
              <a:t>‹#›</a:t>
            </a:fld>
            <a:endParaRPr lang="en-US"/>
          </a:p>
        </p:txBody>
      </p:sp>
      <p:sp>
        <p:nvSpPr>
          <p:cNvPr id="58" name="Rectangle 57"/>
          <p:cNvSpPr/>
          <p:nvPr/>
        </p:nvSpPr>
        <p:spPr>
          <a:xfrm>
            <a:off x="1207429" y="601884"/>
            <a:ext cx="4749676" cy="5648445"/>
          </a:xfrm>
          <a:prstGeom prst="rect">
            <a:avLst/>
          </a:prstGeom>
          <a:solidFill>
            <a:schemeClr val="bg1"/>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 name="Content Placeholder 2"/>
          <p:cNvSpPr>
            <a:spLocks noGrp="1"/>
          </p:cNvSpPr>
          <p:nvPr>
            <p:ph idx="1"/>
          </p:nvPr>
        </p:nvSpPr>
        <p:spPr>
          <a:xfrm>
            <a:off x="1527859" y="856527"/>
            <a:ext cx="4120587" cy="5150734"/>
          </a:xfrm>
        </p:spPr>
        <p:txBody>
          <a:bodyPr/>
          <a:lstStyle>
            <a:lvl1pPr>
              <a:defRPr sz="2400"/>
            </a:lvl1pPr>
            <a:lvl2pPr>
              <a:defRPr sz="2200"/>
            </a:lvl2pPr>
            <a:lvl3pPr>
              <a:defRPr sz="2000"/>
            </a:lvl3pPr>
            <a:lvl4pPr>
              <a:defRPr sz="1800"/>
            </a:lvl4pPr>
            <a:lvl5pPr>
              <a:defRPr sz="16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1" name="Rectangle 60"/>
          <p:cNvSpPr/>
          <p:nvPr/>
        </p:nvSpPr>
        <p:spPr>
          <a:xfrm>
            <a:off x="6201185" y="6088284"/>
            <a:ext cx="46736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 name="Footer Placeholder 5"/>
          <p:cNvSpPr>
            <a:spLocks noGrp="1"/>
          </p:cNvSpPr>
          <p:nvPr>
            <p:ph type="ftr" sz="quarter" idx="11"/>
          </p:nvPr>
        </p:nvSpPr>
        <p:spPr>
          <a:xfrm>
            <a:off x="6188597" y="5724836"/>
            <a:ext cx="4658219" cy="365125"/>
          </a:xfrm>
        </p:spPr>
        <p:txBody>
          <a:bodyPr>
            <a:normAutofit/>
          </a:bodyPr>
          <a:lstStyle/>
          <a:p>
            <a:endParaRPr lang="en-US"/>
          </a:p>
        </p:txBody>
      </p:sp>
      <p:sp>
        <p:nvSpPr>
          <p:cNvPr id="2" name="Title 1"/>
          <p:cNvSpPr>
            <a:spLocks noGrp="1"/>
          </p:cNvSpPr>
          <p:nvPr>
            <p:ph type="title"/>
          </p:nvPr>
        </p:nvSpPr>
        <p:spPr>
          <a:xfrm>
            <a:off x="6319777" y="2657435"/>
            <a:ext cx="4406096" cy="1463153"/>
          </a:xfrm>
        </p:spPr>
        <p:txBody>
          <a:bodyPr anchor="b">
            <a:normAutofit/>
          </a:bodyPr>
          <a:lstStyle>
            <a:lvl1pPr algn="l">
              <a:defRPr sz="2800" b="0"/>
            </a:lvl1pPr>
          </a:lstStyle>
          <a:p>
            <a:r>
              <a:rPr lang="en-US"/>
              <a:t>Click to edit Master title style</a:t>
            </a:r>
          </a:p>
        </p:txBody>
      </p:sp>
      <p:sp>
        <p:nvSpPr>
          <p:cNvPr id="4" name="Text Placeholder 3"/>
          <p:cNvSpPr>
            <a:spLocks noGrp="1"/>
          </p:cNvSpPr>
          <p:nvPr>
            <p:ph type="body" sz="half" idx="2"/>
          </p:nvPr>
        </p:nvSpPr>
        <p:spPr>
          <a:xfrm>
            <a:off x="6315456" y="4136994"/>
            <a:ext cx="4398379" cy="1517904"/>
          </a:xfrm>
        </p:spPr>
        <p:txBody>
          <a:bodyPr>
            <a:normAutofit/>
          </a:bodyPr>
          <a:lstStyle>
            <a:lvl1pPr marL="0" indent="0">
              <a:buNone/>
              <a:defRPr sz="1600">
                <a:solidFill>
                  <a:srgbClr val="42424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1116749069"/>
      </p:ext>
    </p:extLst>
  </p:cSld>
  <p:clrMapOvr>
    <a:masterClrMapping/>
  </p:clrMapOvr>
</p:sldLayout>
</file>

<file path=ppt/slideLayouts/slideLayout128.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grpSp>
        <p:nvGrpSpPr>
          <p:cNvPr id="44" name="Group 43"/>
          <p:cNvGrpSpPr/>
          <p:nvPr/>
        </p:nvGrpSpPr>
        <p:grpSpPr>
          <a:xfrm>
            <a:off x="-509872" y="0"/>
            <a:ext cx="13243109" cy="6858000"/>
            <a:chOff x="-382404" y="0"/>
            <a:chExt cx="9932332" cy="6858000"/>
          </a:xfrm>
        </p:grpSpPr>
        <p:grpSp>
          <p:nvGrpSpPr>
            <p:cNvPr id="45" name="Group 44"/>
            <p:cNvGrpSpPr/>
            <p:nvPr/>
          </p:nvGrpSpPr>
          <p:grpSpPr>
            <a:xfrm>
              <a:off x="0" y="0"/>
              <a:ext cx="9144000" cy="6858000"/>
              <a:chOff x="0" y="0"/>
              <a:chExt cx="9144000" cy="6858000"/>
            </a:xfrm>
          </p:grpSpPr>
          <p:grpSp>
            <p:nvGrpSpPr>
              <p:cNvPr id="75" name="Group 4"/>
              <p:cNvGrpSpPr/>
              <p:nvPr/>
            </p:nvGrpSpPr>
            <p:grpSpPr>
              <a:xfrm>
                <a:off x="0" y="0"/>
                <a:ext cx="2514600" cy="6858000"/>
                <a:chOff x="0" y="0"/>
                <a:chExt cx="2514600" cy="6858000"/>
              </a:xfrm>
            </p:grpSpPr>
            <p:sp>
              <p:nvSpPr>
                <p:cNvPr id="87" name="Rectangle 86"/>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8"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9"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6" name="Group 5"/>
              <p:cNvGrpSpPr/>
              <p:nvPr/>
            </p:nvGrpSpPr>
            <p:grpSpPr>
              <a:xfrm>
                <a:off x="422910" y="0"/>
                <a:ext cx="2514600" cy="6858000"/>
                <a:chOff x="0" y="0"/>
                <a:chExt cx="2514600" cy="6858000"/>
              </a:xfrm>
            </p:grpSpPr>
            <p:sp>
              <p:nvSpPr>
                <p:cNvPr id="84" name="Rectangle 83"/>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5" name="Rectangle 84"/>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6" name="Rectangle 85"/>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77" name="Group 9"/>
              <p:cNvGrpSpPr/>
              <p:nvPr/>
            </p:nvGrpSpPr>
            <p:grpSpPr>
              <a:xfrm rot="10800000">
                <a:off x="6629400" y="0"/>
                <a:ext cx="2514600" cy="6858000"/>
                <a:chOff x="0" y="0"/>
                <a:chExt cx="2514600" cy="6858000"/>
              </a:xfrm>
            </p:grpSpPr>
            <p:sp>
              <p:nvSpPr>
                <p:cNvPr id="81" name="Rectangle 80"/>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2" name="Rectangle 81"/>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3" name="Rectangle 82"/>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78" name="Rectangle 77"/>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9" name="Rectangle 78"/>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80" name="Rectangle 79"/>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6" name="Freeform 45"/>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7" name="Freeform 46"/>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8" name="Freeform 47"/>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9" name="Freeform 48"/>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0" name="Freeform 49"/>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1" name="Hexagon 50"/>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2" name="Hexagon 51"/>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0" name="Hexagon 59"/>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1" name="Hexagon 60"/>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2" name="Hexagon 61"/>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3" name="Freeform 62"/>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4" name="Hexagon 63"/>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5" name="Hexagon 64"/>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6" name="Hexagon 65"/>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7" name="Hexagon 66"/>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8" name="Hexagon 67"/>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9" name="Hexagon 68"/>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0" name="Hexagon 69"/>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Hexagon 70"/>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2" name="Hexagon 71"/>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3" name="Freeform 72"/>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4" name="Freeform 73"/>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94" name="Rectangle 93"/>
          <p:cNvSpPr/>
          <p:nvPr/>
        </p:nvSpPr>
        <p:spPr>
          <a:xfrm>
            <a:off x="6081656" y="-21511"/>
            <a:ext cx="4905488"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1" name="Rectangle 100"/>
          <p:cNvSpPr/>
          <p:nvPr/>
        </p:nvSpPr>
        <p:spPr>
          <a:xfrm>
            <a:off x="6198795" y="-21510"/>
            <a:ext cx="46736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2" name="Rectangle 101"/>
          <p:cNvSpPr/>
          <p:nvPr/>
        </p:nvSpPr>
        <p:spPr>
          <a:xfrm>
            <a:off x="1207429" y="601884"/>
            <a:ext cx="4749676" cy="5648445"/>
          </a:xfrm>
          <a:prstGeom prst="rect">
            <a:avLst/>
          </a:prstGeom>
          <a:solidFill>
            <a:srgbClr val="FFFFFF"/>
          </a:solidFill>
          <a:ln w="3175">
            <a:solidFill>
              <a:schemeClr val="tx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5" name="Rectangle 104"/>
          <p:cNvSpPr/>
          <p:nvPr/>
        </p:nvSpPr>
        <p:spPr>
          <a:xfrm>
            <a:off x="6201185" y="6088284"/>
            <a:ext cx="46736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2" name="Title 1"/>
          <p:cNvSpPr>
            <a:spLocks noGrp="1"/>
          </p:cNvSpPr>
          <p:nvPr>
            <p:ph type="title"/>
          </p:nvPr>
        </p:nvSpPr>
        <p:spPr>
          <a:xfrm>
            <a:off x="6312565" y="2660904"/>
            <a:ext cx="4401312" cy="1463040"/>
          </a:xfrm>
        </p:spPr>
        <p:txBody>
          <a:bodyPr anchor="b">
            <a:normAutofit/>
          </a:bodyPr>
          <a:lstStyle>
            <a:lvl1pPr algn="l">
              <a:defRPr sz="2800" b="0"/>
            </a:lvl1pPr>
          </a:lstStyle>
          <a:p>
            <a:r>
              <a:rPr lang="en-US"/>
              <a:t>Click to edit Master title style</a:t>
            </a:r>
          </a:p>
        </p:txBody>
      </p:sp>
      <p:sp>
        <p:nvSpPr>
          <p:cNvPr id="3" name="Picture Placeholder 2"/>
          <p:cNvSpPr>
            <a:spLocks noGrp="1"/>
          </p:cNvSpPr>
          <p:nvPr>
            <p:ph type="pic" idx="1"/>
          </p:nvPr>
        </p:nvSpPr>
        <p:spPr>
          <a:xfrm>
            <a:off x="1340278" y="693795"/>
            <a:ext cx="4479497" cy="5468112"/>
          </a:xfrm>
        </p:spPr>
        <p:txBody>
          <a:bodyPr/>
          <a:lstStyle>
            <a:lvl1pPr marL="0" indent="0">
              <a:buNone/>
              <a:defRPr sz="3200">
                <a:solidFill>
                  <a:schemeClr val="accent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6312841" y="4133089"/>
            <a:ext cx="4400764" cy="1519561"/>
          </a:xfrm>
        </p:spPr>
        <p:txBody>
          <a:bodyPr>
            <a:normAutofit/>
          </a:bodyPr>
          <a:lstStyle>
            <a:lvl1pPr marL="0" indent="0">
              <a:buNone/>
              <a:defRPr sz="1600">
                <a:solidFill>
                  <a:srgbClr val="42424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E638727-8BAD-4327-B893-7110B82AC414}" type="datetimeFigureOut">
              <a:rPr lang="en-US" smtClean="0"/>
              <a:t>10/19/2023</a:t>
            </a:fld>
            <a:endParaRPr lang="en-US"/>
          </a:p>
        </p:txBody>
      </p:sp>
      <p:sp>
        <p:nvSpPr>
          <p:cNvPr id="6" name="Footer Placeholder 5"/>
          <p:cNvSpPr>
            <a:spLocks noGrp="1"/>
          </p:cNvSpPr>
          <p:nvPr>
            <p:ph type="ftr" sz="quarter" idx="11"/>
          </p:nvPr>
        </p:nvSpPr>
        <p:spPr>
          <a:xfrm>
            <a:off x="6188597" y="5724836"/>
            <a:ext cx="4658219" cy="365125"/>
          </a:xfrm>
        </p:spPr>
        <p:txBody>
          <a:bodyPr>
            <a:normAutofit/>
          </a:bodyPr>
          <a:lstStyle/>
          <a:p>
            <a:endParaRPr lang="en-US"/>
          </a:p>
        </p:txBody>
      </p:sp>
      <p:sp>
        <p:nvSpPr>
          <p:cNvPr id="7" name="Slide Number Placeholder 6"/>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1469193510"/>
      </p:ext>
    </p:extLst>
  </p:cSld>
  <p:clrMapOvr>
    <a:masterClrMapping/>
  </p:clrMapOvr>
</p:sldLayout>
</file>

<file path=ppt/slideLayouts/slideLayout12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E638727-8BAD-4327-B893-7110B82AC414}" type="datetimeFigureOut">
              <a:rPr lang="en-US" smtClean="0"/>
              <a:t>10/19/2023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3166740440"/>
      </p:ext>
    </p:extLst>
  </p:cSld>
  <p:clrMapOvr>
    <a:masterClrMapping/>
  </p:clrMapOvr>
</p:sldLayout>
</file>

<file path=ppt/slideLayouts/slideLayout13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1" y="1030147"/>
            <a:ext cx="1979271" cy="4780344"/>
          </a:xfrm>
        </p:spPr>
        <p:txBody>
          <a:bodyPr vert="eaVert" anchor="ctr"/>
          <a:lstStyle/>
          <a:p>
            <a:r>
              <a:rPr lang="en-US"/>
              <a:t>Click to edit Master title style</a:t>
            </a:r>
          </a:p>
        </p:txBody>
      </p:sp>
      <p:sp>
        <p:nvSpPr>
          <p:cNvPr id="3" name="Vertical Text Placeholder 2"/>
          <p:cNvSpPr>
            <a:spLocks noGrp="1"/>
          </p:cNvSpPr>
          <p:nvPr>
            <p:ph type="body" orient="vert" idx="1"/>
          </p:nvPr>
        </p:nvSpPr>
        <p:spPr>
          <a:xfrm>
            <a:off x="1404395" y="1030147"/>
            <a:ext cx="7231605" cy="4780344"/>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E638727-8BAD-4327-B893-7110B82AC414}" type="datetimeFigureOut">
              <a:rPr lang="en-US" smtClean="0"/>
              <a:t>10/19/2023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2DC331-0DAA-4702-AD50-2E2F86244924}" type="slidenum">
              <a:rPr lang="en-US" smtClean="0"/>
              <a:t>‹#›</a:t>
            </a:fld>
            <a:endParaRPr lang="en-US"/>
          </a:p>
        </p:txBody>
      </p:sp>
    </p:spTree>
    <p:extLst>
      <p:ext uri="{BB962C8B-B14F-4D97-AF65-F5344CB8AC3E}">
        <p14:creationId xmlns:p14="http://schemas.microsoft.com/office/powerpoint/2010/main" val="24497913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1.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2" Type="http://schemas.openxmlformats.org/officeDocument/2006/relationships/theme" Target="../theme/theme2.xml"/><Relationship Id="rId1" Type="http://schemas.openxmlformats.org/officeDocument/2006/relationships/slideLayout" Target="../slideLayouts/slideLayout19.xml"/></Relationships>
</file>

<file path=ppt/slideMasters/_rels/slideMaster3.xml.rels><?xml version="1.0" encoding="UTF-8" standalone="yes"?>
<Relationships xmlns="http://schemas.openxmlformats.org/package/2006/relationships"><Relationship Id="rId13" Type="http://schemas.openxmlformats.org/officeDocument/2006/relationships/slideLayout" Target="../slideLayouts/slideLayout32.xml"/><Relationship Id="rId18" Type="http://schemas.openxmlformats.org/officeDocument/2006/relationships/slideLayout" Target="../slideLayouts/slideLayout37.xml"/><Relationship Id="rId26" Type="http://schemas.openxmlformats.org/officeDocument/2006/relationships/slideLayout" Target="../slideLayouts/slideLayout45.xml"/><Relationship Id="rId39" Type="http://schemas.openxmlformats.org/officeDocument/2006/relationships/slideLayout" Target="../slideLayouts/slideLayout58.xml"/><Relationship Id="rId21" Type="http://schemas.openxmlformats.org/officeDocument/2006/relationships/slideLayout" Target="../slideLayouts/slideLayout40.xml"/><Relationship Id="rId34" Type="http://schemas.openxmlformats.org/officeDocument/2006/relationships/slideLayout" Target="../slideLayouts/slideLayout53.xml"/><Relationship Id="rId42" Type="http://schemas.openxmlformats.org/officeDocument/2006/relationships/slideLayout" Target="../slideLayouts/slideLayout61.xml"/><Relationship Id="rId47" Type="http://schemas.openxmlformats.org/officeDocument/2006/relationships/slideLayout" Target="../slideLayouts/slideLayout66.xml"/><Relationship Id="rId50" Type="http://schemas.openxmlformats.org/officeDocument/2006/relationships/slideLayout" Target="../slideLayouts/slideLayout69.xml"/><Relationship Id="rId55" Type="http://schemas.openxmlformats.org/officeDocument/2006/relationships/tags" Target="../tags/tag8.xml"/><Relationship Id="rId7" Type="http://schemas.openxmlformats.org/officeDocument/2006/relationships/slideLayout" Target="../slideLayouts/slideLayout26.xml"/><Relationship Id="rId2" Type="http://schemas.openxmlformats.org/officeDocument/2006/relationships/slideLayout" Target="../slideLayouts/slideLayout21.xml"/><Relationship Id="rId16" Type="http://schemas.openxmlformats.org/officeDocument/2006/relationships/slideLayout" Target="../slideLayouts/slideLayout35.xml"/><Relationship Id="rId29" Type="http://schemas.openxmlformats.org/officeDocument/2006/relationships/slideLayout" Target="../slideLayouts/slideLayout48.xml"/><Relationship Id="rId11" Type="http://schemas.openxmlformats.org/officeDocument/2006/relationships/slideLayout" Target="../slideLayouts/slideLayout30.xml"/><Relationship Id="rId24" Type="http://schemas.openxmlformats.org/officeDocument/2006/relationships/slideLayout" Target="../slideLayouts/slideLayout43.xml"/><Relationship Id="rId32" Type="http://schemas.openxmlformats.org/officeDocument/2006/relationships/slideLayout" Target="../slideLayouts/slideLayout51.xml"/><Relationship Id="rId37" Type="http://schemas.openxmlformats.org/officeDocument/2006/relationships/slideLayout" Target="../slideLayouts/slideLayout56.xml"/><Relationship Id="rId40" Type="http://schemas.openxmlformats.org/officeDocument/2006/relationships/slideLayout" Target="../slideLayouts/slideLayout59.xml"/><Relationship Id="rId45" Type="http://schemas.openxmlformats.org/officeDocument/2006/relationships/slideLayout" Target="../slideLayouts/slideLayout64.xml"/><Relationship Id="rId53" Type="http://schemas.openxmlformats.org/officeDocument/2006/relationships/slideLayout" Target="../slideLayouts/slideLayout72.xml"/><Relationship Id="rId5" Type="http://schemas.openxmlformats.org/officeDocument/2006/relationships/slideLayout" Target="../slideLayouts/slideLayout24.xml"/><Relationship Id="rId19" Type="http://schemas.openxmlformats.org/officeDocument/2006/relationships/slideLayout" Target="../slideLayouts/slideLayout38.xml"/><Relationship Id="rId4" Type="http://schemas.openxmlformats.org/officeDocument/2006/relationships/slideLayout" Target="../slideLayouts/slideLayout23.xml"/><Relationship Id="rId9" Type="http://schemas.openxmlformats.org/officeDocument/2006/relationships/slideLayout" Target="../slideLayouts/slideLayout28.xml"/><Relationship Id="rId14" Type="http://schemas.openxmlformats.org/officeDocument/2006/relationships/slideLayout" Target="../slideLayouts/slideLayout33.xml"/><Relationship Id="rId22" Type="http://schemas.openxmlformats.org/officeDocument/2006/relationships/slideLayout" Target="../slideLayouts/slideLayout41.xml"/><Relationship Id="rId27" Type="http://schemas.openxmlformats.org/officeDocument/2006/relationships/slideLayout" Target="../slideLayouts/slideLayout46.xml"/><Relationship Id="rId30" Type="http://schemas.openxmlformats.org/officeDocument/2006/relationships/slideLayout" Target="../slideLayouts/slideLayout49.xml"/><Relationship Id="rId35" Type="http://schemas.openxmlformats.org/officeDocument/2006/relationships/slideLayout" Target="../slideLayouts/slideLayout54.xml"/><Relationship Id="rId43" Type="http://schemas.openxmlformats.org/officeDocument/2006/relationships/slideLayout" Target="../slideLayouts/slideLayout62.xml"/><Relationship Id="rId48" Type="http://schemas.openxmlformats.org/officeDocument/2006/relationships/slideLayout" Target="../slideLayouts/slideLayout67.xml"/><Relationship Id="rId56" Type="http://schemas.openxmlformats.org/officeDocument/2006/relationships/oleObject" Target="../embeddings/oleObject8.bin"/><Relationship Id="rId8" Type="http://schemas.openxmlformats.org/officeDocument/2006/relationships/slideLayout" Target="../slideLayouts/slideLayout27.xml"/><Relationship Id="rId51" Type="http://schemas.openxmlformats.org/officeDocument/2006/relationships/slideLayout" Target="../slideLayouts/slideLayout70.xml"/><Relationship Id="rId3" Type="http://schemas.openxmlformats.org/officeDocument/2006/relationships/slideLayout" Target="../slideLayouts/slideLayout22.xml"/><Relationship Id="rId12" Type="http://schemas.openxmlformats.org/officeDocument/2006/relationships/slideLayout" Target="../slideLayouts/slideLayout31.xml"/><Relationship Id="rId17" Type="http://schemas.openxmlformats.org/officeDocument/2006/relationships/slideLayout" Target="../slideLayouts/slideLayout36.xml"/><Relationship Id="rId25" Type="http://schemas.openxmlformats.org/officeDocument/2006/relationships/slideLayout" Target="../slideLayouts/slideLayout44.xml"/><Relationship Id="rId33" Type="http://schemas.openxmlformats.org/officeDocument/2006/relationships/slideLayout" Target="../slideLayouts/slideLayout52.xml"/><Relationship Id="rId38" Type="http://schemas.openxmlformats.org/officeDocument/2006/relationships/slideLayout" Target="../slideLayouts/slideLayout57.xml"/><Relationship Id="rId46" Type="http://schemas.openxmlformats.org/officeDocument/2006/relationships/slideLayout" Target="../slideLayouts/slideLayout65.xml"/><Relationship Id="rId20" Type="http://schemas.openxmlformats.org/officeDocument/2006/relationships/slideLayout" Target="../slideLayouts/slideLayout39.xml"/><Relationship Id="rId41" Type="http://schemas.openxmlformats.org/officeDocument/2006/relationships/slideLayout" Target="../slideLayouts/slideLayout60.xml"/><Relationship Id="rId54" Type="http://schemas.openxmlformats.org/officeDocument/2006/relationships/theme" Target="../theme/theme3.xml"/><Relationship Id="rId1" Type="http://schemas.openxmlformats.org/officeDocument/2006/relationships/slideLayout" Target="../slideLayouts/slideLayout20.xml"/><Relationship Id="rId6" Type="http://schemas.openxmlformats.org/officeDocument/2006/relationships/slideLayout" Target="../slideLayouts/slideLayout25.xml"/><Relationship Id="rId15" Type="http://schemas.openxmlformats.org/officeDocument/2006/relationships/slideLayout" Target="../slideLayouts/slideLayout34.xml"/><Relationship Id="rId23" Type="http://schemas.openxmlformats.org/officeDocument/2006/relationships/slideLayout" Target="../slideLayouts/slideLayout42.xml"/><Relationship Id="rId28" Type="http://schemas.openxmlformats.org/officeDocument/2006/relationships/slideLayout" Target="../slideLayouts/slideLayout47.xml"/><Relationship Id="rId36" Type="http://schemas.openxmlformats.org/officeDocument/2006/relationships/slideLayout" Target="../slideLayouts/slideLayout55.xml"/><Relationship Id="rId49" Type="http://schemas.openxmlformats.org/officeDocument/2006/relationships/slideLayout" Target="../slideLayouts/slideLayout68.xml"/><Relationship Id="rId57" Type="http://schemas.openxmlformats.org/officeDocument/2006/relationships/image" Target="../media/image2.emf"/><Relationship Id="rId10" Type="http://schemas.openxmlformats.org/officeDocument/2006/relationships/slideLayout" Target="../slideLayouts/slideLayout29.xml"/><Relationship Id="rId31" Type="http://schemas.openxmlformats.org/officeDocument/2006/relationships/slideLayout" Target="../slideLayouts/slideLayout50.xml"/><Relationship Id="rId44" Type="http://schemas.openxmlformats.org/officeDocument/2006/relationships/slideLayout" Target="../slideLayouts/slideLayout63.xml"/><Relationship Id="rId52" Type="http://schemas.openxmlformats.org/officeDocument/2006/relationships/slideLayout" Target="../slideLayouts/slideLayout7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80.xml"/><Relationship Id="rId13" Type="http://schemas.openxmlformats.org/officeDocument/2006/relationships/slideLayout" Target="../slideLayouts/slideLayout85.xml"/><Relationship Id="rId3" Type="http://schemas.openxmlformats.org/officeDocument/2006/relationships/slideLayout" Target="../slideLayouts/slideLayout75.xml"/><Relationship Id="rId7" Type="http://schemas.openxmlformats.org/officeDocument/2006/relationships/slideLayout" Target="../slideLayouts/slideLayout79.xml"/><Relationship Id="rId12" Type="http://schemas.openxmlformats.org/officeDocument/2006/relationships/slideLayout" Target="../slideLayouts/slideLayout84.xml"/><Relationship Id="rId2" Type="http://schemas.openxmlformats.org/officeDocument/2006/relationships/slideLayout" Target="../slideLayouts/slideLayout74.xml"/><Relationship Id="rId1" Type="http://schemas.openxmlformats.org/officeDocument/2006/relationships/slideLayout" Target="../slideLayouts/slideLayout73.xml"/><Relationship Id="rId6" Type="http://schemas.openxmlformats.org/officeDocument/2006/relationships/slideLayout" Target="../slideLayouts/slideLayout78.xml"/><Relationship Id="rId11" Type="http://schemas.openxmlformats.org/officeDocument/2006/relationships/slideLayout" Target="../slideLayouts/slideLayout83.xml"/><Relationship Id="rId5" Type="http://schemas.openxmlformats.org/officeDocument/2006/relationships/slideLayout" Target="../slideLayouts/slideLayout77.xml"/><Relationship Id="rId15" Type="http://schemas.openxmlformats.org/officeDocument/2006/relationships/theme" Target="../theme/theme4.xml"/><Relationship Id="rId10" Type="http://schemas.openxmlformats.org/officeDocument/2006/relationships/slideLayout" Target="../slideLayouts/slideLayout82.xml"/><Relationship Id="rId4" Type="http://schemas.openxmlformats.org/officeDocument/2006/relationships/slideLayout" Target="../slideLayouts/slideLayout76.xml"/><Relationship Id="rId9" Type="http://schemas.openxmlformats.org/officeDocument/2006/relationships/slideLayout" Target="../slideLayouts/slideLayout81.xml"/><Relationship Id="rId14" Type="http://schemas.openxmlformats.org/officeDocument/2006/relationships/slideLayout" Target="../slideLayouts/slideLayout86.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94.xml"/><Relationship Id="rId13" Type="http://schemas.openxmlformats.org/officeDocument/2006/relationships/image" Target="../media/image7.jpeg"/><Relationship Id="rId3" Type="http://schemas.openxmlformats.org/officeDocument/2006/relationships/slideLayout" Target="../slideLayouts/slideLayout89.xml"/><Relationship Id="rId7" Type="http://schemas.openxmlformats.org/officeDocument/2006/relationships/slideLayout" Target="../slideLayouts/slideLayout93.xml"/><Relationship Id="rId12" Type="http://schemas.openxmlformats.org/officeDocument/2006/relationships/theme" Target="../theme/theme5.xml"/><Relationship Id="rId2" Type="http://schemas.openxmlformats.org/officeDocument/2006/relationships/slideLayout" Target="../slideLayouts/slideLayout88.xml"/><Relationship Id="rId1" Type="http://schemas.openxmlformats.org/officeDocument/2006/relationships/slideLayout" Target="../slideLayouts/slideLayout87.xml"/><Relationship Id="rId6" Type="http://schemas.openxmlformats.org/officeDocument/2006/relationships/slideLayout" Target="../slideLayouts/slideLayout92.xml"/><Relationship Id="rId11" Type="http://schemas.openxmlformats.org/officeDocument/2006/relationships/slideLayout" Target="../slideLayouts/slideLayout97.xml"/><Relationship Id="rId5" Type="http://schemas.openxmlformats.org/officeDocument/2006/relationships/slideLayout" Target="../slideLayouts/slideLayout91.xml"/><Relationship Id="rId10" Type="http://schemas.openxmlformats.org/officeDocument/2006/relationships/slideLayout" Target="../slideLayouts/slideLayout96.xml"/><Relationship Id="rId4" Type="http://schemas.openxmlformats.org/officeDocument/2006/relationships/slideLayout" Target="../slideLayouts/slideLayout90.xml"/><Relationship Id="rId9" Type="http://schemas.openxmlformats.org/officeDocument/2006/relationships/slideLayout" Target="../slideLayouts/slideLayout95.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105.xml"/><Relationship Id="rId13" Type="http://schemas.openxmlformats.org/officeDocument/2006/relationships/image" Target="../media/image8.jpeg"/><Relationship Id="rId3" Type="http://schemas.openxmlformats.org/officeDocument/2006/relationships/slideLayout" Target="../slideLayouts/slideLayout100.xml"/><Relationship Id="rId7" Type="http://schemas.openxmlformats.org/officeDocument/2006/relationships/slideLayout" Target="../slideLayouts/slideLayout104.xml"/><Relationship Id="rId12" Type="http://schemas.openxmlformats.org/officeDocument/2006/relationships/theme" Target="../theme/theme6.xml"/><Relationship Id="rId2" Type="http://schemas.openxmlformats.org/officeDocument/2006/relationships/slideLayout" Target="../slideLayouts/slideLayout99.xml"/><Relationship Id="rId1" Type="http://schemas.openxmlformats.org/officeDocument/2006/relationships/slideLayout" Target="../slideLayouts/slideLayout98.xml"/><Relationship Id="rId6" Type="http://schemas.openxmlformats.org/officeDocument/2006/relationships/slideLayout" Target="../slideLayouts/slideLayout103.xml"/><Relationship Id="rId11" Type="http://schemas.openxmlformats.org/officeDocument/2006/relationships/slideLayout" Target="../slideLayouts/slideLayout108.xml"/><Relationship Id="rId5" Type="http://schemas.openxmlformats.org/officeDocument/2006/relationships/slideLayout" Target="../slideLayouts/slideLayout102.xml"/><Relationship Id="rId10" Type="http://schemas.openxmlformats.org/officeDocument/2006/relationships/slideLayout" Target="../slideLayouts/slideLayout107.xml"/><Relationship Id="rId4" Type="http://schemas.openxmlformats.org/officeDocument/2006/relationships/slideLayout" Target="../slideLayouts/slideLayout101.xml"/><Relationship Id="rId9" Type="http://schemas.openxmlformats.org/officeDocument/2006/relationships/slideLayout" Target="../slideLayouts/slideLayout106.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116.xml"/><Relationship Id="rId3" Type="http://schemas.openxmlformats.org/officeDocument/2006/relationships/slideLayout" Target="../slideLayouts/slideLayout111.xml"/><Relationship Id="rId7" Type="http://schemas.openxmlformats.org/officeDocument/2006/relationships/slideLayout" Target="../slideLayouts/slideLayout115.xml"/><Relationship Id="rId12" Type="http://schemas.openxmlformats.org/officeDocument/2006/relationships/theme" Target="../theme/theme7.xml"/><Relationship Id="rId2" Type="http://schemas.openxmlformats.org/officeDocument/2006/relationships/slideLayout" Target="../slideLayouts/slideLayout110.xml"/><Relationship Id="rId1" Type="http://schemas.openxmlformats.org/officeDocument/2006/relationships/slideLayout" Target="../slideLayouts/slideLayout109.xml"/><Relationship Id="rId6" Type="http://schemas.openxmlformats.org/officeDocument/2006/relationships/slideLayout" Target="../slideLayouts/slideLayout114.xml"/><Relationship Id="rId11" Type="http://schemas.openxmlformats.org/officeDocument/2006/relationships/slideLayout" Target="../slideLayouts/slideLayout119.xml"/><Relationship Id="rId5" Type="http://schemas.openxmlformats.org/officeDocument/2006/relationships/slideLayout" Target="../slideLayouts/slideLayout113.xml"/><Relationship Id="rId10" Type="http://schemas.openxmlformats.org/officeDocument/2006/relationships/slideLayout" Target="../slideLayouts/slideLayout118.xml"/><Relationship Id="rId4" Type="http://schemas.openxmlformats.org/officeDocument/2006/relationships/slideLayout" Target="../slideLayouts/slideLayout112.xml"/><Relationship Id="rId9" Type="http://schemas.openxmlformats.org/officeDocument/2006/relationships/slideLayout" Target="../slideLayouts/slideLayout117.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127.xml"/><Relationship Id="rId3" Type="http://schemas.openxmlformats.org/officeDocument/2006/relationships/slideLayout" Target="../slideLayouts/slideLayout122.xml"/><Relationship Id="rId7" Type="http://schemas.openxmlformats.org/officeDocument/2006/relationships/slideLayout" Target="../slideLayouts/slideLayout126.xml"/><Relationship Id="rId12" Type="http://schemas.openxmlformats.org/officeDocument/2006/relationships/theme" Target="../theme/theme8.xml"/><Relationship Id="rId2" Type="http://schemas.openxmlformats.org/officeDocument/2006/relationships/slideLayout" Target="../slideLayouts/slideLayout121.xml"/><Relationship Id="rId1" Type="http://schemas.openxmlformats.org/officeDocument/2006/relationships/slideLayout" Target="../slideLayouts/slideLayout120.xml"/><Relationship Id="rId6" Type="http://schemas.openxmlformats.org/officeDocument/2006/relationships/slideLayout" Target="../slideLayouts/slideLayout125.xml"/><Relationship Id="rId11" Type="http://schemas.openxmlformats.org/officeDocument/2006/relationships/slideLayout" Target="../slideLayouts/slideLayout130.xml"/><Relationship Id="rId5" Type="http://schemas.openxmlformats.org/officeDocument/2006/relationships/slideLayout" Target="../slideLayouts/slideLayout124.xml"/><Relationship Id="rId10" Type="http://schemas.openxmlformats.org/officeDocument/2006/relationships/slideLayout" Target="../slideLayouts/slideLayout129.xml"/><Relationship Id="rId4" Type="http://schemas.openxmlformats.org/officeDocument/2006/relationships/slideLayout" Target="../slideLayouts/slideLayout123.xml"/><Relationship Id="rId9" Type="http://schemas.openxmlformats.org/officeDocument/2006/relationships/slideLayout" Target="../slideLayouts/slideLayout128.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20" cstate="screen">
            <a:alphaModFix amt="50000"/>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A86FF451-9191-4F26-A92F-09516CA292A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7137F56-1566-43DB-94FD-9DF51CA0048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E8670E8-E0F7-43BC-929C-786D388A583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0E01BA1-048F-4E83-A1B4-70CCCBD79103}" type="datetimeFigureOut">
              <a:rPr lang="en-US" smtClean="0"/>
              <a:t>10/19/2023</a:t>
            </a:fld>
            <a:endParaRPr lang="en-US" dirty="0"/>
          </a:p>
        </p:txBody>
      </p:sp>
      <p:sp>
        <p:nvSpPr>
          <p:cNvPr id="5" name="Footer Placeholder 4">
            <a:extLst>
              <a:ext uri="{FF2B5EF4-FFF2-40B4-BE49-F238E27FC236}">
                <a16:creationId xmlns:a16="http://schemas.microsoft.com/office/drawing/2014/main" id="{D818592A-9695-43DF-B031-507EBA00A66B}"/>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D0AD93DC-51F4-4A9F-900E-AA0678BDFF19}"/>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B32F481-BA43-4E22-AB74-DB56B7F2C8E6}" type="slidenum">
              <a:rPr lang="en-US" smtClean="0"/>
              <a:t>‹#›</a:t>
            </a:fld>
            <a:endParaRPr lang="en-US" dirty="0"/>
          </a:p>
        </p:txBody>
      </p:sp>
    </p:spTree>
    <p:extLst>
      <p:ext uri="{BB962C8B-B14F-4D97-AF65-F5344CB8AC3E}">
        <p14:creationId xmlns:p14="http://schemas.microsoft.com/office/powerpoint/2010/main" val="3511471985"/>
      </p:ext>
    </p:extLst>
  </p:cSld>
  <p:clrMap bg1="lt1" tx1="dk1" bg2="lt2" tx2="dk2" accent1="accent1" accent2="accent2" accent3="accent3" accent4="accent4" accent5="accent5" accent6="accent6" hlink="hlink" folHlink="folHlink"/>
  <p:sldLayoutIdLst>
    <p:sldLayoutId id="2147483779" r:id="rId1"/>
    <p:sldLayoutId id="2147483780" r:id="rId2"/>
    <p:sldLayoutId id="2147483781" r:id="rId3"/>
    <p:sldLayoutId id="2147483782" r:id="rId4"/>
    <p:sldLayoutId id="2147483783" r:id="rId5"/>
    <p:sldLayoutId id="2147483784" r:id="rId6"/>
    <p:sldLayoutId id="2147483785" r:id="rId7"/>
    <p:sldLayoutId id="2147483786" r:id="rId8"/>
    <p:sldLayoutId id="2147483787" r:id="rId9"/>
    <p:sldLayoutId id="2147483788" r:id="rId10"/>
    <p:sldLayoutId id="2147483774" r:id="rId11"/>
    <p:sldLayoutId id="2147483801" r:id="rId12"/>
    <p:sldLayoutId id="2147483802" r:id="rId13"/>
    <p:sldLayoutId id="2147483803" r:id="rId14"/>
    <p:sldLayoutId id="2147483804" r:id="rId15"/>
    <p:sldLayoutId id="2147483805" r:id="rId16"/>
    <p:sldLayoutId id="2147483806" r:id="rId17"/>
    <p:sldLayoutId id="2147483807" r:id="rId18"/>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10649036"/>
      </p:ext>
    </p:extLst>
  </p:cSld>
  <p:clrMap bg1="lt1" tx1="dk1" bg2="lt2" tx2="dk2" accent1="accent1" accent2="accent2" accent3="accent3" accent4="accent4" accent5="accent5" accent6="accent6" hlink="hlink" folHlink="folHlink"/>
  <p:sldLayoutIdLst>
    <p:sldLayoutId id="2147483776" r:id="rId1"/>
  </p:sldLayoutIdLst>
  <p:hf hdr="0" ftr="0" dt="0"/>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grpSp>
        <p:nvGrpSpPr>
          <p:cNvPr id="23" name="Group 22"/>
          <p:cNvGrpSpPr/>
          <p:nvPr/>
        </p:nvGrpSpPr>
        <p:grpSpPr>
          <a:xfrm>
            <a:off x="1" y="228600"/>
            <a:ext cx="2851516" cy="6638628"/>
            <a:chOff x="2487613" y="285750"/>
            <a:chExt cx="2428875" cy="5654676"/>
          </a:xfrm>
        </p:grpSpPr>
        <p:sp>
          <p:nvSpPr>
            <p:cNvPr id="24" name="Freeform 11"/>
            <p:cNvSpPr/>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sp>
        <p:sp>
          <p:nvSpPr>
            <p:cNvPr id="25" name="Freeform 12"/>
            <p:cNvSpPr/>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sp>
        <p:sp>
          <p:nvSpPr>
            <p:cNvPr id="26" name="Freeform 13"/>
            <p:cNvSpPr/>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sp>
        <p:sp>
          <p:nvSpPr>
            <p:cNvPr id="27" name="Freeform 14"/>
            <p:cNvSpPr/>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sp>
        <p:sp>
          <p:nvSpPr>
            <p:cNvPr id="28" name="Freeform 15"/>
            <p:cNvSpPr/>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sp>
        <p:sp>
          <p:nvSpPr>
            <p:cNvPr id="29" name="Freeform 16"/>
            <p:cNvSpPr/>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sp>
        <p:sp>
          <p:nvSpPr>
            <p:cNvPr id="30" name="Freeform 17"/>
            <p:cNvSpPr/>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sp>
        <p:sp>
          <p:nvSpPr>
            <p:cNvPr id="31" name="Freeform 18"/>
            <p:cNvSpPr/>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sp>
        <p:sp>
          <p:nvSpPr>
            <p:cNvPr id="32" name="Freeform 19"/>
            <p:cNvSpPr/>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sp>
        <p:sp>
          <p:nvSpPr>
            <p:cNvPr id="33" name="Freeform 20"/>
            <p:cNvSpPr/>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sp>
        <p:sp>
          <p:nvSpPr>
            <p:cNvPr id="34" name="Freeform 21"/>
            <p:cNvSpPr/>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sp>
        <p:sp>
          <p:nvSpPr>
            <p:cNvPr id="35" name="Freeform 22"/>
            <p:cNvSpPr/>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sp>
      </p:grpSp>
      <p:grpSp>
        <p:nvGrpSpPr>
          <p:cNvPr id="10" name="Group 9"/>
          <p:cNvGrpSpPr/>
          <p:nvPr/>
        </p:nvGrpSpPr>
        <p:grpSpPr>
          <a:xfrm>
            <a:off x="27221" y="157"/>
            <a:ext cx="2356674" cy="6853096"/>
            <a:chOff x="6627813" y="195610"/>
            <a:chExt cx="1952625" cy="5678141"/>
          </a:xfrm>
        </p:grpSpPr>
        <p:sp>
          <p:nvSpPr>
            <p:cNvPr id="11" name="Freeform 27"/>
            <p:cNvSpPr/>
            <p:nvPr/>
          </p:nvSpPr>
          <p:spPr bwMode="auto">
            <a:xfrm>
              <a:off x="6627813" y="195610"/>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sp>
        <p:sp>
          <p:nvSpPr>
            <p:cNvPr id="12" name="Freeform 28"/>
            <p:cNvSpPr/>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sp>
        <p:sp>
          <p:nvSpPr>
            <p:cNvPr id="13" name="Freeform 29"/>
            <p:cNvSpPr/>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sp>
        <p:sp>
          <p:nvSpPr>
            <p:cNvPr id="14" name="Freeform 30"/>
            <p:cNvSpPr/>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sp>
        <p:sp>
          <p:nvSpPr>
            <p:cNvPr id="15" name="Freeform 31"/>
            <p:cNvSpPr/>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sp>
        <p:sp>
          <p:nvSpPr>
            <p:cNvPr id="16" name="Freeform 32"/>
            <p:cNvSpPr/>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sp>
        <p:sp>
          <p:nvSpPr>
            <p:cNvPr id="17" name="Freeform 33"/>
            <p:cNvSpPr/>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sp>
        <p:sp>
          <p:nvSpPr>
            <p:cNvPr id="18" name="Freeform 34"/>
            <p:cNvSpPr/>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sp>
        <p:sp>
          <p:nvSpPr>
            <p:cNvPr id="19" name="Freeform 35"/>
            <p:cNvSpPr/>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sp>
        <p:sp>
          <p:nvSpPr>
            <p:cNvPr id="20" name="Freeform 36"/>
            <p:cNvSpPr/>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sp>
        <p:sp>
          <p:nvSpPr>
            <p:cNvPr id="21" name="Freeform 37"/>
            <p:cNvSpPr/>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sp>
        <p:sp>
          <p:nvSpPr>
            <p:cNvPr id="22" name="Freeform 38"/>
            <p:cNvSpPr/>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sp>
      </p:grpSp>
      <p:sp>
        <p:nvSpPr>
          <p:cNvPr id="7" name="Rectangle 6"/>
          <p:cNvSpPr/>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2592924" y="624110"/>
            <a:ext cx="8911687" cy="1280890"/>
          </a:xfrm>
          <a:prstGeom prst="rect">
            <a:avLst/>
          </a:prstGeom>
        </p:spPr>
        <p:txBody>
          <a:bodyPr vert="horz" lIns="91440" tIns="45720" rIns="91440" bIns="45720" rtlCol="0" anchor="t">
            <a:normAutofit/>
          </a:bodyPr>
          <a:lstStyle/>
          <a:p>
            <a:r>
              <a:rPr lang="en-US"/>
              <a:t>Click to edit Master title style</a:t>
            </a:r>
          </a:p>
        </p:txBody>
      </p:sp>
      <p:sp>
        <p:nvSpPr>
          <p:cNvPr id="3" name="Text Placeholder 2"/>
          <p:cNvSpPr>
            <a:spLocks noGrp="1"/>
          </p:cNvSpPr>
          <p:nvPr>
            <p:ph type="body" idx="1"/>
          </p:nvPr>
        </p:nvSpPr>
        <p:spPr>
          <a:xfrm>
            <a:off x="2589212" y="2133600"/>
            <a:ext cx="8915400" cy="38862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10361612" y="6130437"/>
            <a:ext cx="1146283" cy="370396"/>
          </a:xfrm>
          <a:prstGeom prst="rect">
            <a:avLst/>
          </a:prstGeom>
        </p:spPr>
        <p:txBody>
          <a:bodyPr vert="horz" lIns="91440" tIns="45720" rIns="91440" bIns="45720" rtlCol="0" anchor="ctr"/>
          <a:lstStyle>
            <a:lvl1pPr algn="r">
              <a:defRPr sz="900">
                <a:solidFill>
                  <a:schemeClr val="tx1">
                    <a:tint val="75000"/>
                  </a:schemeClr>
                </a:solidFill>
              </a:defRPr>
            </a:lvl1pPr>
          </a:lstStyle>
          <a:p>
            <a:fld id="{F5AE1B7B-B368-485F-A8E1-6506C80CB387}" type="datetimeFigureOut">
              <a:rPr lang="en-US" smtClean="0"/>
              <a:t>10/19/2023</a:t>
            </a:fld>
            <a:endParaRPr lang="en-US"/>
          </a:p>
        </p:txBody>
      </p:sp>
      <p:sp>
        <p:nvSpPr>
          <p:cNvPr id="5" name="Footer Placeholder 4"/>
          <p:cNvSpPr>
            <a:spLocks noGrp="1"/>
          </p:cNvSpPr>
          <p:nvPr>
            <p:ph type="ftr" sz="quarter" idx="3"/>
          </p:nvPr>
        </p:nvSpPr>
        <p:spPr>
          <a:xfrm>
            <a:off x="2589212" y="6135808"/>
            <a:ext cx="7619999"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bwMode="gray">
          <a:xfrm>
            <a:off x="531812" y="787782"/>
            <a:ext cx="779767" cy="365125"/>
          </a:xfrm>
          <a:prstGeom prst="rect">
            <a:avLst/>
          </a:prstGeom>
        </p:spPr>
        <p:txBody>
          <a:bodyPr vert="horz" lIns="91440" tIns="45720" rIns="91440" bIns="45720" rtlCol="0" anchor="ctr"/>
          <a:lstStyle>
            <a:lvl1pPr algn="r">
              <a:defRPr sz="2000">
                <a:solidFill>
                  <a:srgbClr val="FEFFFF"/>
                </a:solidFill>
              </a:defRPr>
            </a:lvl1pPr>
          </a:lstStyle>
          <a:p>
            <a:fld id="{F20E7EE0-862D-477F-9F35-8C38F2389B34}" type="slidenum">
              <a:rPr lang="en-US" smtClean="0"/>
              <a:t>‹#›</a:t>
            </a:fld>
            <a:endParaRPr lang="en-US"/>
          </a:p>
        </p:txBody>
      </p:sp>
      <p:graphicFrame>
        <p:nvGraphicFramePr>
          <p:cNvPr id="8" name="Object 7" hidden="1">
            <a:extLst>
              <a:ext uri="{FF2B5EF4-FFF2-40B4-BE49-F238E27FC236}">
                <a16:creationId xmlns:a16="http://schemas.microsoft.com/office/drawing/2014/main" id="{DF7B64B9-590C-9702-6B08-635A2880EE6C}"/>
              </a:ext>
            </a:extLst>
          </p:cNvPr>
          <p:cNvGraphicFramePr>
            <a:graphicFrameLocks noChangeAspect="1"/>
          </p:cNvGraphicFramePr>
          <p:nvPr userDrawn="1">
            <p:custDataLst>
              <p:tags r:id="rId55"/>
            </p:custData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56" imgW="347" imgH="348" progId="TCLayout.ActiveDocument.1">
                  <p:embed/>
                </p:oleObj>
              </mc:Choice>
              <mc:Fallback>
                <p:oleObj name="think-cell Slide" r:id="rId56" imgW="347" imgH="348" progId="TCLayout.ActiveDocument.1">
                  <p:embed/>
                  <p:pic>
                    <p:nvPicPr>
                      <p:cNvPr id="8" name="Object 7" hidden="1">
                        <a:extLst>
                          <a:ext uri="{FF2B5EF4-FFF2-40B4-BE49-F238E27FC236}">
                            <a16:creationId xmlns:a16="http://schemas.microsoft.com/office/drawing/2014/main" id="{DF7B64B9-590C-9702-6B08-635A2880EE6C}"/>
                          </a:ext>
                        </a:extLst>
                      </p:cNvPr>
                      <p:cNvPicPr/>
                      <p:nvPr/>
                    </p:nvPicPr>
                    <p:blipFill>
                      <a:blip r:embed="rId57"/>
                      <a:stretch>
                        <a:fillRect/>
                      </a:stretch>
                    </p:blipFill>
                    <p:spPr>
                      <a:xfrm>
                        <a:off x="1588" y="1588"/>
                        <a:ext cx="1588" cy="1588"/>
                      </a:xfrm>
                      <a:prstGeom prst="rect">
                        <a:avLst/>
                      </a:prstGeom>
                    </p:spPr>
                  </p:pic>
                </p:oleObj>
              </mc:Fallback>
            </mc:AlternateContent>
          </a:graphicData>
        </a:graphic>
      </p:graphicFrame>
    </p:spTree>
    <p:extLst>
      <p:ext uri="{BB962C8B-B14F-4D97-AF65-F5344CB8AC3E}">
        <p14:creationId xmlns:p14="http://schemas.microsoft.com/office/powerpoint/2010/main" val="356695465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 id="2147483678" r:id="rId18"/>
    <p:sldLayoutId id="2147483679" r:id="rId19"/>
    <p:sldLayoutId id="2147483680" r:id="rId20"/>
    <p:sldLayoutId id="2147483681" r:id="rId21"/>
    <p:sldLayoutId id="2147483682" r:id="rId22"/>
    <p:sldLayoutId id="2147483683" r:id="rId23"/>
    <p:sldLayoutId id="2147483684" r:id="rId24"/>
    <p:sldLayoutId id="2147483685" r:id="rId25"/>
    <p:sldLayoutId id="2147483777" r:id="rId26"/>
    <p:sldLayoutId id="2147483687" r:id="rId27"/>
    <p:sldLayoutId id="2147483688" r:id="rId28"/>
    <p:sldLayoutId id="2147483689" r:id="rId29"/>
    <p:sldLayoutId id="2147483690" r:id="rId30"/>
    <p:sldLayoutId id="2147483691" r:id="rId31"/>
    <p:sldLayoutId id="2147483692" r:id="rId32"/>
    <p:sldLayoutId id="2147483693" r:id="rId33"/>
    <p:sldLayoutId id="2147483694" r:id="rId34"/>
    <p:sldLayoutId id="2147483695" r:id="rId35"/>
    <p:sldLayoutId id="2147483696" r:id="rId36"/>
    <p:sldLayoutId id="2147483697" r:id="rId37"/>
    <p:sldLayoutId id="2147483698" r:id="rId38"/>
    <p:sldLayoutId id="2147483699" r:id="rId39"/>
    <p:sldLayoutId id="2147483700" r:id="rId40"/>
    <p:sldLayoutId id="2147483701" r:id="rId41"/>
    <p:sldLayoutId id="2147483702" r:id="rId42"/>
    <p:sldLayoutId id="2147483703" r:id="rId43"/>
    <p:sldLayoutId id="2147483704" r:id="rId44"/>
    <p:sldLayoutId id="2147483705" r:id="rId45"/>
    <p:sldLayoutId id="2147483706" r:id="rId46"/>
    <p:sldLayoutId id="2147483707" r:id="rId47"/>
    <p:sldLayoutId id="2147483708" r:id="rId48"/>
    <p:sldLayoutId id="2147483709" r:id="rId49"/>
    <p:sldLayoutId id="2147483710" r:id="rId50"/>
    <p:sldLayoutId id="2147483711" r:id="rId51"/>
    <p:sldLayoutId id="2147483712" r:id="rId52"/>
    <p:sldLayoutId id="2147483713" r:id="rId53"/>
  </p:sldLayoutIdLst>
  <p:txStyles>
    <p:title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764DE79-268F-4C1A-8933-263129D2AF90}" type="datetimeFigureOut">
              <a:rPr lang="en-US" dirty="0"/>
              <a:t>10/19/2023</a:t>
            </a:fld>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8F63A3B-78C7-47BE-AE5E-E10140E04643}" type="slidenum">
              <a:rPr lang="en-US" dirty="0"/>
              <a:t>‹#›</a:t>
            </a:fld>
            <a:endParaRPr lang="en-US" dirty="0"/>
          </a:p>
        </p:txBody>
      </p:sp>
    </p:spTree>
    <p:extLst>
      <p:ext uri="{BB962C8B-B14F-4D97-AF65-F5344CB8AC3E}">
        <p14:creationId xmlns:p14="http://schemas.microsoft.com/office/powerpoint/2010/main" val="3788191452"/>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7" r:id="rId3"/>
    <p:sldLayoutId id="2147483718" r:id="rId4"/>
    <p:sldLayoutId id="2147483719" r:id="rId5"/>
    <p:sldLayoutId id="2147483720" r:id="rId6"/>
    <p:sldLayoutId id="2147483721" r:id="rId7"/>
    <p:sldLayoutId id="2147483722" r:id="rId8"/>
    <p:sldLayoutId id="2147483723" r:id="rId9"/>
    <p:sldLayoutId id="2147483724" r:id="rId10"/>
    <p:sldLayoutId id="2147483725" r:id="rId11"/>
    <p:sldLayoutId id="2147483773" r:id="rId12"/>
    <p:sldLayoutId id="2147483727" r:id="rId13"/>
    <p:sldLayoutId id="2147483728" r:id="rId14"/>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7" name="Freeform 6">
            <a:extLst>
              <a:ext uri="{FF2B5EF4-FFF2-40B4-BE49-F238E27FC236}">
                <a16:creationId xmlns:a16="http://schemas.microsoft.com/office/drawing/2014/main" id="{1E3A6609-B109-D818-7227-5DEEB49DF6D3}"/>
              </a:ext>
            </a:extLst>
          </p:cNvPr>
          <p:cNvSpPr>
            <a:spLocks/>
          </p:cNvSpPr>
          <p:nvPr/>
        </p:nvSpPr>
        <p:spPr bwMode="auto">
          <a:xfrm>
            <a:off x="-12700" y="-7938"/>
            <a:ext cx="12217400" cy="1041401"/>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a:lstStyle/>
          <a:p>
            <a:pPr eaLnBrk="1" hangingPunct="1">
              <a:defRPr/>
            </a:pPr>
            <a:endParaRPr lang="en-US" dirty="0">
              <a:latin typeface="+mn-lt"/>
              <a:cs typeface="+mn-cs"/>
            </a:endParaRPr>
          </a:p>
        </p:txBody>
      </p:sp>
      <p:sp>
        <p:nvSpPr>
          <p:cNvPr id="8" name="Freeform 7">
            <a:extLst>
              <a:ext uri="{FF2B5EF4-FFF2-40B4-BE49-F238E27FC236}">
                <a16:creationId xmlns:a16="http://schemas.microsoft.com/office/drawing/2014/main" id="{3E2EAA68-2C1C-4D94-F53A-49AE54B592D8}"/>
              </a:ext>
            </a:extLst>
          </p:cNvPr>
          <p:cNvSpPr>
            <a:spLocks/>
          </p:cNvSpPr>
          <p:nvPr/>
        </p:nvSpPr>
        <p:spPr bwMode="auto">
          <a:xfrm>
            <a:off x="5842000" y="-7938"/>
            <a:ext cx="6350000" cy="638176"/>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a:lstStyle/>
          <a:p>
            <a:pPr eaLnBrk="1" hangingPunct="1">
              <a:defRPr/>
            </a:pPr>
            <a:endParaRPr lang="en-US" dirty="0">
              <a:latin typeface="+mn-lt"/>
              <a:cs typeface="+mn-cs"/>
            </a:endParaRPr>
          </a:p>
        </p:txBody>
      </p:sp>
      <p:grpSp>
        <p:nvGrpSpPr>
          <p:cNvPr id="2052" name="Group 1">
            <a:extLst>
              <a:ext uri="{FF2B5EF4-FFF2-40B4-BE49-F238E27FC236}">
                <a16:creationId xmlns:a16="http://schemas.microsoft.com/office/drawing/2014/main" id="{3B293A86-F9F4-9D48-A347-FA3E815ADE8B}"/>
              </a:ext>
            </a:extLst>
          </p:cNvPr>
          <p:cNvGrpSpPr>
            <a:grpSpLocks/>
          </p:cNvGrpSpPr>
          <p:nvPr/>
        </p:nvGrpSpPr>
        <p:grpSpPr bwMode="auto">
          <a:xfrm>
            <a:off x="-25399" y="203200"/>
            <a:ext cx="12240684" cy="647700"/>
            <a:chOff x="-19045" y="216550"/>
            <a:chExt cx="9180548" cy="649224"/>
          </a:xfrm>
        </p:grpSpPr>
        <p:sp>
          <p:nvSpPr>
            <p:cNvPr id="12" name="Freeform 11">
              <a:extLst>
                <a:ext uri="{FF2B5EF4-FFF2-40B4-BE49-F238E27FC236}">
                  <a16:creationId xmlns:a16="http://schemas.microsoft.com/office/drawing/2014/main" id="{531DA1F4-F54E-1155-937E-549F8F195A5F}"/>
                </a:ext>
              </a:extLst>
            </p:cNvPr>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a:lstStyle/>
            <a:p>
              <a:pPr eaLnBrk="1" hangingPunct="1">
                <a:defRPr/>
              </a:pPr>
              <a:endParaRPr lang="en-US" dirty="0">
                <a:latin typeface="Arial" charset="0"/>
                <a:cs typeface="Arial" charset="0"/>
              </a:endParaRPr>
            </a:p>
          </p:txBody>
        </p:sp>
        <p:sp>
          <p:nvSpPr>
            <p:cNvPr id="13" name="Freeform 12">
              <a:extLst>
                <a:ext uri="{FF2B5EF4-FFF2-40B4-BE49-F238E27FC236}">
                  <a16:creationId xmlns:a16="http://schemas.microsoft.com/office/drawing/2014/main" id="{6D06B2A1-FD9D-A000-ECC8-7115A4ACD52B}"/>
                </a:ext>
              </a:extLst>
            </p:cNvPr>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a:lstStyle/>
            <a:p>
              <a:pPr eaLnBrk="1" hangingPunct="1">
                <a:defRPr/>
              </a:pPr>
              <a:endParaRPr lang="en-US" dirty="0">
                <a:latin typeface="Arial" charset="0"/>
                <a:cs typeface="Arial" charset="0"/>
              </a:endParaRPr>
            </a:p>
          </p:txBody>
        </p:sp>
      </p:grpSp>
      <p:sp>
        <p:nvSpPr>
          <p:cNvPr id="2053" name="Title Placeholder 8">
            <a:extLst>
              <a:ext uri="{FF2B5EF4-FFF2-40B4-BE49-F238E27FC236}">
                <a16:creationId xmlns:a16="http://schemas.microsoft.com/office/drawing/2014/main" id="{69541848-0F50-05EB-F306-A4FB182CAE6E}"/>
              </a:ext>
            </a:extLst>
          </p:cNvPr>
          <p:cNvSpPr>
            <a:spLocks noGrp="1"/>
          </p:cNvSpPr>
          <p:nvPr>
            <p:ph type="title"/>
          </p:nvPr>
        </p:nvSpPr>
        <p:spPr bwMode="auto">
          <a:xfrm>
            <a:off x="609600" y="704850"/>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20" rIns="0" bIns="0" numCol="1" anchor="b" anchorCtr="0" compatLnSpc="1">
            <a:prstTxWarp prst="textNoShape">
              <a:avLst/>
            </a:prstTxWarp>
          </a:bodyPr>
          <a:lstStyle/>
          <a:p>
            <a:pPr lvl="0"/>
            <a:r>
              <a:rPr lang="en-US" altLang="en-US"/>
              <a:t>Click to edit Master title style</a:t>
            </a:r>
          </a:p>
        </p:txBody>
      </p:sp>
      <p:sp>
        <p:nvSpPr>
          <p:cNvPr id="2054" name="Text Placeholder 29">
            <a:extLst>
              <a:ext uri="{FF2B5EF4-FFF2-40B4-BE49-F238E27FC236}">
                <a16:creationId xmlns:a16="http://schemas.microsoft.com/office/drawing/2014/main" id="{FEF7DAFB-0749-0738-F67A-AF01BF2AEE9C}"/>
              </a:ext>
            </a:extLst>
          </p:cNvPr>
          <p:cNvSpPr>
            <a:spLocks noGrp="1"/>
          </p:cNvSpPr>
          <p:nvPr>
            <p:ph type="body" idx="1"/>
          </p:nvPr>
        </p:nvSpPr>
        <p:spPr bwMode="auto">
          <a:xfrm>
            <a:off x="609600" y="1935164"/>
            <a:ext cx="10972800" cy="4389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4" name="Date Placeholder 29">
            <a:extLst>
              <a:ext uri="{FF2B5EF4-FFF2-40B4-BE49-F238E27FC236}">
                <a16:creationId xmlns:a16="http://schemas.microsoft.com/office/drawing/2014/main" id="{35D19CCD-3D79-8875-327C-B101ACD206CA}"/>
              </a:ext>
            </a:extLst>
          </p:cNvPr>
          <p:cNvSpPr>
            <a:spLocks noGrp="1"/>
          </p:cNvSpPr>
          <p:nvPr>
            <p:ph type="dt" sz="half" idx="2"/>
          </p:nvPr>
        </p:nvSpPr>
        <p:spPr>
          <a:xfrm>
            <a:off x="609600" y="6356351"/>
            <a:ext cx="2844800" cy="365125"/>
          </a:xfrm>
          <a:prstGeom prst="rect">
            <a:avLst/>
          </a:prstGeom>
        </p:spPr>
        <p:txBody>
          <a:bodyPr vert="horz" lIns="0" tIns="0" rIns="0" bIns="0" anchor="b"/>
          <a:lstStyle>
            <a:lvl1pPr eaLnBrk="1" hangingPunct="1">
              <a:defRPr sz="1200">
                <a:solidFill>
                  <a:schemeClr val="tx2">
                    <a:shade val="90000"/>
                  </a:schemeClr>
                </a:solidFill>
                <a:latin typeface="Arial" charset="0"/>
                <a:cs typeface="Arial" charset="0"/>
              </a:defRPr>
            </a:lvl1pPr>
          </a:lstStyle>
          <a:p>
            <a:pPr>
              <a:defRPr/>
            </a:pPr>
            <a:fld id="{3DEB3E28-BE60-45C6-9208-A2DEF7388C85}" type="datetimeFigureOut">
              <a:rPr lang="en-US"/>
              <a:pPr>
                <a:defRPr/>
              </a:pPr>
              <a:t>10/19/2023</a:t>
            </a:fld>
            <a:endParaRPr lang="en-US" dirty="0"/>
          </a:p>
        </p:txBody>
      </p:sp>
      <p:sp>
        <p:nvSpPr>
          <p:cNvPr id="15" name="Footer Placeholder 18">
            <a:extLst>
              <a:ext uri="{FF2B5EF4-FFF2-40B4-BE49-F238E27FC236}">
                <a16:creationId xmlns:a16="http://schemas.microsoft.com/office/drawing/2014/main" id="{03844183-CC30-13E5-2D5A-1B0E1081E412}"/>
              </a:ext>
            </a:extLst>
          </p:cNvPr>
          <p:cNvSpPr>
            <a:spLocks noGrp="1"/>
          </p:cNvSpPr>
          <p:nvPr>
            <p:ph type="ftr" sz="quarter" idx="3"/>
          </p:nvPr>
        </p:nvSpPr>
        <p:spPr>
          <a:xfrm>
            <a:off x="3556000" y="6356351"/>
            <a:ext cx="4470400" cy="365125"/>
          </a:xfrm>
          <a:prstGeom prst="rect">
            <a:avLst/>
          </a:prstGeom>
        </p:spPr>
        <p:txBody>
          <a:bodyPr vert="horz" lIns="0" tIns="0" rIns="0" bIns="0" anchor="b"/>
          <a:lstStyle>
            <a:lvl1pPr eaLnBrk="1" hangingPunct="1">
              <a:defRPr sz="1200">
                <a:solidFill>
                  <a:schemeClr val="tx2">
                    <a:shade val="90000"/>
                  </a:schemeClr>
                </a:solidFill>
                <a:latin typeface="Arial" charset="0"/>
                <a:cs typeface="Arial" charset="0"/>
              </a:defRPr>
            </a:lvl1pPr>
          </a:lstStyle>
          <a:p>
            <a:pPr>
              <a:defRPr/>
            </a:pPr>
            <a:endParaRPr lang="en-US"/>
          </a:p>
        </p:txBody>
      </p:sp>
      <p:sp>
        <p:nvSpPr>
          <p:cNvPr id="16" name="Slide Number Placeholder 26">
            <a:extLst>
              <a:ext uri="{FF2B5EF4-FFF2-40B4-BE49-F238E27FC236}">
                <a16:creationId xmlns:a16="http://schemas.microsoft.com/office/drawing/2014/main" id="{42D0B935-1245-B5EF-9A1B-B1570B2CC695}"/>
              </a:ext>
            </a:extLst>
          </p:cNvPr>
          <p:cNvSpPr>
            <a:spLocks noGrp="1"/>
          </p:cNvSpPr>
          <p:nvPr>
            <p:ph type="sldNum" sz="quarter" idx="4"/>
          </p:nvPr>
        </p:nvSpPr>
        <p:spPr>
          <a:xfrm>
            <a:off x="10566400" y="6356351"/>
            <a:ext cx="1016000" cy="365125"/>
          </a:xfrm>
          <a:prstGeom prst="rect">
            <a:avLst/>
          </a:prstGeom>
        </p:spPr>
        <p:txBody>
          <a:bodyPr vert="horz" wrap="square" lIns="0" tIns="0" rIns="0" bIns="0" numCol="1" anchor="b" anchorCtr="0" compatLnSpc="1">
            <a:prstTxWarp prst="textNoShape">
              <a:avLst/>
            </a:prstTxWarp>
          </a:bodyPr>
          <a:lstStyle>
            <a:lvl1pPr algn="r" eaLnBrk="1" hangingPunct="1">
              <a:defRPr sz="1200">
                <a:solidFill>
                  <a:srgbClr val="D1EAEE"/>
                </a:solidFill>
              </a:defRPr>
            </a:lvl1pPr>
          </a:lstStyle>
          <a:p>
            <a:pPr>
              <a:defRPr/>
            </a:pPr>
            <a:fld id="{FCC7992C-3E3C-452F-82D4-45A6DE2924C4}" type="slidenum">
              <a:rPr lang="en-US" altLang="en-US"/>
              <a:pPr>
                <a:defRPr/>
              </a:pPr>
              <a:t>‹#›</a:t>
            </a:fld>
            <a:endParaRPr lang="en-US" altLang="en-US"/>
          </a:p>
        </p:txBody>
      </p:sp>
    </p:spTree>
  </p:cSld>
  <p:clrMap bg1="dk2" tx1="lt1" bg2="dk1" tx2="lt2" accent1="accent1" accent2="accent2" accent3="accent3" accent4="accent4" accent5="accent5" accent6="accent6" hlink="hlink" folHlink="folHlink"/>
  <p:sldLayoutIdLst>
    <p:sldLayoutId id="2147483740" r:id="rId1"/>
    <p:sldLayoutId id="2147483741" r:id="rId2"/>
    <p:sldLayoutId id="2147483742" r:id="rId3"/>
    <p:sldLayoutId id="2147483743" r:id="rId4"/>
    <p:sldLayoutId id="2147483744" r:id="rId5"/>
    <p:sldLayoutId id="2147483745" r:id="rId6"/>
    <p:sldLayoutId id="2147483746" r:id="rId7"/>
    <p:sldLayoutId id="2147483747" r:id="rId8"/>
    <p:sldLayoutId id="2147483748" r:id="rId9"/>
    <p:sldLayoutId id="2147483749" r:id="rId10"/>
    <p:sldLayoutId id="2147483750" r:id="rId11"/>
  </p:sldLayoutIdLst>
  <p:txStyles>
    <p:titleStyle>
      <a:lvl1pPr algn="l" rtl="0" eaLnBrk="0" fontAlgn="base" hangingPunct="0">
        <a:spcBef>
          <a:spcPct val="0"/>
        </a:spcBef>
        <a:spcAft>
          <a:spcPct val="0"/>
        </a:spcAft>
        <a:defRPr sz="5000">
          <a:solidFill>
            <a:schemeClr val="tx2"/>
          </a:solidFill>
          <a:latin typeface="+mj-lt"/>
          <a:ea typeface="+mj-ea"/>
          <a:cs typeface="+mj-cs"/>
        </a:defRPr>
      </a:lvl1pPr>
      <a:lvl2pPr algn="l" rtl="0" eaLnBrk="0" fontAlgn="base" hangingPunct="0">
        <a:spcBef>
          <a:spcPct val="0"/>
        </a:spcBef>
        <a:spcAft>
          <a:spcPct val="0"/>
        </a:spcAft>
        <a:defRPr sz="5000">
          <a:solidFill>
            <a:schemeClr val="tx2"/>
          </a:solidFill>
          <a:latin typeface="Calibri" pitchFamily="34" charset="0"/>
        </a:defRPr>
      </a:lvl2pPr>
      <a:lvl3pPr algn="l" rtl="0" eaLnBrk="0" fontAlgn="base" hangingPunct="0">
        <a:spcBef>
          <a:spcPct val="0"/>
        </a:spcBef>
        <a:spcAft>
          <a:spcPct val="0"/>
        </a:spcAft>
        <a:defRPr sz="5000">
          <a:solidFill>
            <a:schemeClr val="tx2"/>
          </a:solidFill>
          <a:latin typeface="Calibri" pitchFamily="34" charset="0"/>
        </a:defRPr>
      </a:lvl3pPr>
      <a:lvl4pPr algn="l" rtl="0" eaLnBrk="0" fontAlgn="base" hangingPunct="0">
        <a:spcBef>
          <a:spcPct val="0"/>
        </a:spcBef>
        <a:spcAft>
          <a:spcPct val="0"/>
        </a:spcAft>
        <a:defRPr sz="5000">
          <a:solidFill>
            <a:schemeClr val="tx2"/>
          </a:solidFill>
          <a:latin typeface="Calibri" pitchFamily="34" charset="0"/>
        </a:defRPr>
      </a:lvl4pPr>
      <a:lvl5pPr algn="l" rtl="0" eaLnBrk="0" fontAlgn="base" hangingPunct="0">
        <a:spcBef>
          <a:spcPct val="0"/>
        </a:spcBef>
        <a:spcAft>
          <a:spcPct val="0"/>
        </a:spcAft>
        <a:defRPr sz="5000">
          <a:solidFill>
            <a:schemeClr val="tx2"/>
          </a:solidFill>
          <a:latin typeface="Calibri" pitchFamily="34" charset="0"/>
        </a:defRPr>
      </a:lvl5pPr>
      <a:lvl6pPr marL="457200" algn="l" rtl="0" eaLnBrk="0" fontAlgn="base" hangingPunct="0">
        <a:spcBef>
          <a:spcPct val="0"/>
        </a:spcBef>
        <a:spcAft>
          <a:spcPct val="0"/>
        </a:spcAft>
        <a:defRPr sz="5000">
          <a:solidFill>
            <a:schemeClr val="tx2"/>
          </a:solidFill>
          <a:latin typeface="Calibri" pitchFamily="34" charset="0"/>
        </a:defRPr>
      </a:lvl6pPr>
      <a:lvl7pPr marL="914400" algn="l" rtl="0" eaLnBrk="0" fontAlgn="base" hangingPunct="0">
        <a:spcBef>
          <a:spcPct val="0"/>
        </a:spcBef>
        <a:spcAft>
          <a:spcPct val="0"/>
        </a:spcAft>
        <a:defRPr sz="5000">
          <a:solidFill>
            <a:schemeClr val="tx2"/>
          </a:solidFill>
          <a:latin typeface="Calibri" pitchFamily="34" charset="0"/>
        </a:defRPr>
      </a:lvl7pPr>
      <a:lvl8pPr marL="1371600" algn="l" rtl="0" eaLnBrk="0" fontAlgn="base" hangingPunct="0">
        <a:spcBef>
          <a:spcPct val="0"/>
        </a:spcBef>
        <a:spcAft>
          <a:spcPct val="0"/>
        </a:spcAft>
        <a:defRPr sz="5000">
          <a:solidFill>
            <a:schemeClr val="tx2"/>
          </a:solidFill>
          <a:latin typeface="Calibri" pitchFamily="34" charset="0"/>
        </a:defRPr>
      </a:lvl8pPr>
      <a:lvl9pPr marL="1828800" algn="l" rtl="0" eaLnBrk="0" fontAlgn="base" hangingPunct="0">
        <a:spcBef>
          <a:spcPct val="0"/>
        </a:spcBef>
        <a:spcAft>
          <a:spcPct val="0"/>
        </a:spcAft>
        <a:defRPr sz="5000">
          <a:solidFill>
            <a:schemeClr val="tx2"/>
          </a:solidFill>
          <a:latin typeface="Calibri" pitchFamily="34" charset="0"/>
        </a:defRPr>
      </a:lvl9pPr>
    </p:titleStyle>
    <p:body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7" name="Freeform 6">
            <a:extLst>
              <a:ext uri="{FF2B5EF4-FFF2-40B4-BE49-F238E27FC236}">
                <a16:creationId xmlns:a16="http://schemas.microsoft.com/office/drawing/2014/main" id="{2EF83C4E-0466-4630-8E92-3A0D146FEDC5}"/>
              </a:ext>
            </a:extLst>
          </p:cNvPr>
          <p:cNvSpPr>
            <a:spLocks/>
          </p:cNvSpPr>
          <p:nvPr/>
        </p:nvSpPr>
        <p:spPr bwMode="auto">
          <a:xfrm>
            <a:off x="-12700" y="-7938"/>
            <a:ext cx="12217400" cy="1041401"/>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a:lstStyle/>
          <a:p>
            <a:pPr eaLnBrk="1" hangingPunct="1">
              <a:defRPr/>
            </a:pPr>
            <a:endParaRPr lang="en-US" dirty="0">
              <a:latin typeface="+mn-lt"/>
              <a:cs typeface="+mn-cs"/>
            </a:endParaRPr>
          </a:p>
        </p:txBody>
      </p:sp>
      <p:sp>
        <p:nvSpPr>
          <p:cNvPr id="8" name="Freeform 7">
            <a:extLst>
              <a:ext uri="{FF2B5EF4-FFF2-40B4-BE49-F238E27FC236}">
                <a16:creationId xmlns:a16="http://schemas.microsoft.com/office/drawing/2014/main" id="{C02C1F47-EE2E-AB25-ACFF-175E704A5B70}"/>
              </a:ext>
            </a:extLst>
          </p:cNvPr>
          <p:cNvSpPr>
            <a:spLocks/>
          </p:cNvSpPr>
          <p:nvPr/>
        </p:nvSpPr>
        <p:spPr bwMode="auto">
          <a:xfrm>
            <a:off x="5842000" y="-7938"/>
            <a:ext cx="6350000" cy="638176"/>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a:lstStyle/>
          <a:p>
            <a:pPr eaLnBrk="1" hangingPunct="1">
              <a:defRPr/>
            </a:pPr>
            <a:endParaRPr lang="en-US" dirty="0">
              <a:latin typeface="+mn-lt"/>
              <a:cs typeface="+mn-cs"/>
            </a:endParaRPr>
          </a:p>
        </p:txBody>
      </p:sp>
      <p:sp>
        <p:nvSpPr>
          <p:cNvPr id="1028" name="Title Placeholder 8">
            <a:extLst>
              <a:ext uri="{FF2B5EF4-FFF2-40B4-BE49-F238E27FC236}">
                <a16:creationId xmlns:a16="http://schemas.microsoft.com/office/drawing/2014/main" id="{141205A8-F656-F12B-A60E-DC0E2C1270B4}"/>
              </a:ext>
            </a:extLst>
          </p:cNvPr>
          <p:cNvSpPr>
            <a:spLocks noGrp="1"/>
          </p:cNvSpPr>
          <p:nvPr>
            <p:ph type="title"/>
          </p:nvPr>
        </p:nvSpPr>
        <p:spPr bwMode="auto">
          <a:xfrm>
            <a:off x="609600" y="704850"/>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20" rIns="0" bIns="0" numCol="1" anchor="b" anchorCtr="0" compatLnSpc="1">
            <a:prstTxWarp prst="textNoShape">
              <a:avLst/>
            </a:prstTxWarp>
          </a:bodyPr>
          <a:lstStyle/>
          <a:p>
            <a:pPr lvl="0"/>
            <a:r>
              <a:rPr lang="en-US" altLang="en-US"/>
              <a:t>Click to edit Master title style</a:t>
            </a:r>
          </a:p>
        </p:txBody>
      </p:sp>
      <p:sp>
        <p:nvSpPr>
          <p:cNvPr id="1029" name="Text Placeholder 29">
            <a:extLst>
              <a:ext uri="{FF2B5EF4-FFF2-40B4-BE49-F238E27FC236}">
                <a16:creationId xmlns:a16="http://schemas.microsoft.com/office/drawing/2014/main" id="{19F995B1-3613-CBAA-429C-D88ED9608757}"/>
              </a:ext>
            </a:extLst>
          </p:cNvPr>
          <p:cNvSpPr>
            <a:spLocks noGrp="1"/>
          </p:cNvSpPr>
          <p:nvPr>
            <p:ph type="body" idx="1"/>
          </p:nvPr>
        </p:nvSpPr>
        <p:spPr bwMode="auto">
          <a:xfrm>
            <a:off x="609600" y="1935164"/>
            <a:ext cx="10972800" cy="4389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 name="Date Placeholder 9">
            <a:extLst>
              <a:ext uri="{FF2B5EF4-FFF2-40B4-BE49-F238E27FC236}">
                <a16:creationId xmlns:a16="http://schemas.microsoft.com/office/drawing/2014/main" id="{B800D3C1-EB4E-4BDA-822D-6B381D657012}"/>
              </a:ext>
            </a:extLst>
          </p:cNvPr>
          <p:cNvSpPr>
            <a:spLocks noGrp="1"/>
          </p:cNvSpPr>
          <p:nvPr>
            <p:ph type="dt" sz="half" idx="2"/>
          </p:nvPr>
        </p:nvSpPr>
        <p:spPr>
          <a:xfrm>
            <a:off x="609600" y="6356351"/>
            <a:ext cx="2844800" cy="365125"/>
          </a:xfrm>
          <a:prstGeom prst="rect">
            <a:avLst/>
          </a:prstGeom>
        </p:spPr>
        <p:txBody>
          <a:bodyPr vert="horz" lIns="0" tIns="0" rIns="0" bIns="0" anchor="b"/>
          <a:lstStyle>
            <a:lvl1pPr algn="l" eaLnBrk="1" latinLnBrk="0" hangingPunct="1">
              <a:defRPr kumimoji="0" sz="1200">
                <a:solidFill>
                  <a:schemeClr val="tx2">
                    <a:shade val="90000"/>
                  </a:schemeClr>
                </a:solidFill>
                <a:latin typeface="Arial" charset="0"/>
                <a:cs typeface="Arial" charset="0"/>
              </a:defRPr>
            </a:lvl1pPr>
          </a:lstStyle>
          <a:p>
            <a:pPr>
              <a:defRPr/>
            </a:pPr>
            <a:fld id="{3BB7E2DA-35D3-4410-B2F8-A3A8CF1D9720}" type="datetimeFigureOut">
              <a:rPr lang="en-US"/>
              <a:pPr>
                <a:defRPr/>
              </a:pPr>
              <a:t>10/19/2023</a:t>
            </a:fld>
            <a:endParaRPr lang="en-US" dirty="0"/>
          </a:p>
        </p:txBody>
      </p:sp>
      <p:sp>
        <p:nvSpPr>
          <p:cNvPr id="22" name="Footer Placeholder 21">
            <a:extLst>
              <a:ext uri="{FF2B5EF4-FFF2-40B4-BE49-F238E27FC236}">
                <a16:creationId xmlns:a16="http://schemas.microsoft.com/office/drawing/2014/main" id="{D37CB1C0-C021-F94B-8A71-1D51571655CC}"/>
              </a:ext>
            </a:extLst>
          </p:cNvPr>
          <p:cNvSpPr>
            <a:spLocks noGrp="1"/>
          </p:cNvSpPr>
          <p:nvPr>
            <p:ph type="ftr" sz="quarter" idx="3"/>
          </p:nvPr>
        </p:nvSpPr>
        <p:spPr>
          <a:xfrm>
            <a:off x="3556000" y="6356351"/>
            <a:ext cx="4470400" cy="365125"/>
          </a:xfrm>
          <a:prstGeom prst="rect">
            <a:avLst/>
          </a:prstGeom>
        </p:spPr>
        <p:txBody>
          <a:bodyPr vert="horz" lIns="0" tIns="0" rIns="0" bIns="0" anchor="b"/>
          <a:lstStyle>
            <a:lvl1pPr algn="l" eaLnBrk="1" latinLnBrk="0" hangingPunct="1">
              <a:defRPr kumimoji="0" sz="1200">
                <a:solidFill>
                  <a:schemeClr val="tx2">
                    <a:shade val="90000"/>
                  </a:schemeClr>
                </a:solidFill>
                <a:latin typeface="Arial" charset="0"/>
                <a:cs typeface="Arial" charset="0"/>
              </a:defRPr>
            </a:lvl1pPr>
          </a:lstStyle>
          <a:p>
            <a:pPr>
              <a:defRPr/>
            </a:pPr>
            <a:endParaRPr lang="en-US"/>
          </a:p>
        </p:txBody>
      </p:sp>
      <p:sp>
        <p:nvSpPr>
          <p:cNvPr id="18" name="Slide Number Placeholder 17">
            <a:extLst>
              <a:ext uri="{FF2B5EF4-FFF2-40B4-BE49-F238E27FC236}">
                <a16:creationId xmlns:a16="http://schemas.microsoft.com/office/drawing/2014/main" id="{E02494F8-0F26-64C5-00F8-0023450FF1A0}"/>
              </a:ext>
            </a:extLst>
          </p:cNvPr>
          <p:cNvSpPr>
            <a:spLocks noGrp="1"/>
          </p:cNvSpPr>
          <p:nvPr>
            <p:ph type="sldNum" sz="quarter" idx="4"/>
          </p:nvPr>
        </p:nvSpPr>
        <p:spPr>
          <a:xfrm>
            <a:off x="10566400" y="6356351"/>
            <a:ext cx="1016000" cy="365125"/>
          </a:xfrm>
          <a:prstGeom prst="rect">
            <a:avLst/>
          </a:prstGeom>
        </p:spPr>
        <p:txBody>
          <a:bodyPr vert="horz" wrap="square" lIns="0" tIns="0" rIns="0" bIns="0" numCol="1" anchor="b" anchorCtr="0" compatLnSpc="1">
            <a:prstTxWarp prst="textNoShape">
              <a:avLst/>
            </a:prstTxWarp>
          </a:bodyPr>
          <a:lstStyle>
            <a:lvl1pPr algn="r" eaLnBrk="1" hangingPunct="1">
              <a:defRPr sz="1200">
                <a:solidFill>
                  <a:srgbClr val="045C75"/>
                </a:solidFill>
              </a:defRPr>
            </a:lvl1pPr>
          </a:lstStyle>
          <a:p>
            <a:pPr>
              <a:defRPr/>
            </a:pPr>
            <a:fld id="{D8DB4D1C-AB22-422C-9C33-672BA4CE0E39}" type="slidenum">
              <a:rPr lang="en-US" altLang="en-US"/>
              <a:pPr>
                <a:defRPr/>
              </a:pPr>
              <a:t>‹#›</a:t>
            </a:fld>
            <a:endParaRPr lang="en-US" altLang="en-US"/>
          </a:p>
        </p:txBody>
      </p:sp>
      <p:grpSp>
        <p:nvGrpSpPr>
          <p:cNvPr id="1033" name="Group 1">
            <a:extLst>
              <a:ext uri="{FF2B5EF4-FFF2-40B4-BE49-F238E27FC236}">
                <a16:creationId xmlns:a16="http://schemas.microsoft.com/office/drawing/2014/main" id="{A1EF20BC-2A1D-0F1F-B56B-A6A49A130E3C}"/>
              </a:ext>
            </a:extLst>
          </p:cNvPr>
          <p:cNvGrpSpPr>
            <a:grpSpLocks/>
          </p:cNvGrpSpPr>
          <p:nvPr/>
        </p:nvGrpSpPr>
        <p:grpSpPr bwMode="auto">
          <a:xfrm>
            <a:off x="-25399" y="203200"/>
            <a:ext cx="12240684" cy="647700"/>
            <a:chOff x="-19045" y="216550"/>
            <a:chExt cx="9180548" cy="649224"/>
          </a:xfrm>
        </p:grpSpPr>
        <p:sp>
          <p:nvSpPr>
            <p:cNvPr id="12" name="Freeform 11">
              <a:extLst>
                <a:ext uri="{FF2B5EF4-FFF2-40B4-BE49-F238E27FC236}">
                  <a16:creationId xmlns:a16="http://schemas.microsoft.com/office/drawing/2014/main" id="{76981059-E487-2A88-89E9-7D830E8CFC8F}"/>
                </a:ext>
              </a:extLst>
            </p:cNvPr>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a:lstStyle/>
            <a:p>
              <a:pPr eaLnBrk="1" hangingPunct="1">
                <a:defRPr/>
              </a:pPr>
              <a:endParaRPr lang="en-US" dirty="0">
                <a:latin typeface="Arial" charset="0"/>
                <a:cs typeface="Arial" charset="0"/>
              </a:endParaRPr>
            </a:p>
          </p:txBody>
        </p:sp>
        <p:sp>
          <p:nvSpPr>
            <p:cNvPr id="13" name="Freeform 12">
              <a:extLst>
                <a:ext uri="{FF2B5EF4-FFF2-40B4-BE49-F238E27FC236}">
                  <a16:creationId xmlns:a16="http://schemas.microsoft.com/office/drawing/2014/main" id="{03679D9F-FF33-DB62-52C0-F9A5763EBD0C}"/>
                </a:ext>
              </a:extLst>
            </p:cNvPr>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a:lstStyle/>
            <a:p>
              <a:pPr eaLnBrk="1" hangingPunct="1">
                <a:defRPr/>
              </a:pPr>
              <a:endParaRPr lang="en-US" dirty="0">
                <a:latin typeface="Arial" charset="0"/>
                <a:cs typeface="Arial" charset="0"/>
              </a:endParaRPr>
            </a:p>
          </p:txBody>
        </p:sp>
      </p:grpSp>
    </p:spTree>
  </p:cSld>
  <p:clrMap bg1="lt1" tx1="dk1" bg2="lt2" tx2="dk2" accent1="accent1" accent2="accent2" accent3="accent3" accent4="accent4" accent5="accent5" accent6="accent6" hlink="hlink" folHlink="folHlink"/>
  <p:sldLayoutIdLst>
    <p:sldLayoutId id="2147483729" r:id="rId1"/>
    <p:sldLayoutId id="2147483730" r:id="rId2"/>
    <p:sldLayoutId id="2147483731" r:id="rId3"/>
    <p:sldLayoutId id="2147483732" r:id="rId4"/>
    <p:sldLayoutId id="2147483733" r:id="rId5"/>
    <p:sldLayoutId id="2147483734" r:id="rId6"/>
    <p:sldLayoutId id="2147483735" r:id="rId7"/>
    <p:sldLayoutId id="2147483736" r:id="rId8"/>
    <p:sldLayoutId id="2147483737" r:id="rId9"/>
    <p:sldLayoutId id="2147483738" r:id="rId10"/>
    <p:sldLayoutId id="2147483739" r:id="rId11"/>
  </p:sldLayoutIdLst>
  <p:txStyles>
    <p:titleStyle>
      <a:lvl1pPr algn="l" rtl="0" eaLnBrk="0" fontAlgn="base" hangingPunct="0">
        <a:spcBef>
          <a:spcPct val="0"/>
        </a:spcBef>
        <a:spcAft>
          <a:spcPct val="0"/>
        </a:spcAft>
        <a:defRPr sz="5000">
          <a:solidFill>
            <a:schemeClr val="tx2"/>
          </a:solidFill>
          <a:latin typeface="+mj-lt"/>
          <a:ea typeface="+mj-ea"/>
          <a:cs typeface="+mj-cs"/>
        </a:defRPr>
      </a:lvl1pPr>
      <a:lvl2pPr algn="l" rtl="0" eaLnBrk="0" fontAlgn="base" hangingPunct="0">
        <a:spcBef>
          <a:spcPct val="0"/>
        </a:spcBef>
        <a:spcAft>
          <a:spcPct val="0"/>
        </a:spcAft>
        <a:defRPr sz="5000">
          <a:solidFill>
            <a:schemeClr val="tx2"/>
          </a:solidFill>
          <a:latin typeface="Calibri" pitchFamily="34" charset="0"/>
        </a:defRPr>
      </a:lvl2pPr>
      <a:lvl3pPr algn="l" rtl="0" eaLnBrk="0" fontAlgn="base" hangingPunct="0">
        <a:spcBef>
          <a:spcPct val="0"/>
        </a:spcBef>
        <a:spcAft>
          <a:spcPct val="0"/>
        </a:spcAft>
        <a:defRPr sz="5000">
          <a:solidFill>
            <a:schemeClr val="tx2"/>
          </a:solidFill>
          <a:latin typeface="Calibri" pitchFamily="34" charset="0"/>
        </a:defRPr>
      </a:lvl3pPr>
      <a:lvl4pPr algn="l" rtl="0" eaLnBrk="0" fontAlgn="base" hangingPunct="0">
        <a:spcBef>
          <a:spcPct val="0"/>
        </a:spcBef>
        <a:spcAft>
          <a:spcPct val="0"/>
        </a:spcAft>
        <a:defRPr sz="5000">
          <a:solidFill>
            <a:schemeClr val="tx2"/>
          </a:solidFill>
          <a:latin typeface="Calibri" pitchFamily="34" charset="0"/>
        </a:defRPr>
      </a:lvl4pPr>
      <a:lvl5pPr algn="l" rtl="0" eaLnBrk="0" fontAlgn="base" hangingPunct="0">
        <a:spcBef>
          <a:spcPct val="0"/>
        </a:spcBef>
        <a:spcAft>
          <a:spcPct val="0"/>
        </a:spcAft>
        <a:defRPr sz="5000">
          <a:solidFill>
            <a:schemeClr val="tx2"/>
          </a:solidFill>
          <a:latin typeface="Calibri" pitchFamily="34" charset="0"/>
        </a:defRPr>
      </a:lvl5pPr>
      <a:lvl6pPr marL="457200" algn="l" rtl="0" eaLnBrk="0" fontAlgn="base" hangingPunct="0">
        <a:spcBef>
          <a:spcPct val="0"/>
        </a:spcBef>
        <a:spcAft>
          <a:spcPct val="0"/>
        </a:spcAft>
        <a:defRPr sz="5000">
          <a:solidFill>
            <a:schemeClr val="tx2"/>
          </a:solidFill>
          <a:latin typeface="Calibri" pitchFamily="34" charset="0"/>
        </a:defRPr>
      </a:lvl6pPr>
      <a:lvl7pPr marL="914400" algn="l" rtl="0" eaLnBrk="0" fontAlgn="base" hangingPunct="0">
        <a:spcBef>
          <a:spcPct val="0"/>
        </a:spcBef>
        <a:spcAft>
          <a:spcPct val="0"/>
        </a:spcAft>
        <a:defRPr sz="5000">
          <a:solidFill>
            <a:schemeClr val="tx2"/>
          </a:solidFill>
          <a:latin typeface="Calibri" pitchFamily="34" charset="0"/>
        </a:defRPr>
      </a:lvl7pPr>
      <a:lvl8pPr marL="1371600" algn="l" rtl="0" eaLnBrk="0" fontAlgn="base" hangingPunct="0">
        <a:spcBef>
          <a:spcPct val="0"/>
        </a:spcBef>
        <a:spcAft>
          <a:spcPct val="0"/>
        </a:spcAft>
        <a:defRPr sz="5000">
          <a:solidFill>
            <a:schemeClr val="tx2"/>
          </a:solidFill>
          <a:latin typeface="Calibri" pitchFamily="34" charset="0"/>
        </a:defRPr>
      </a:lvl8pPr>
      <a:lvl9pPr marL="1828800" algn="l" rtl="0" eaLnBrk="0" fontAlgn="base" hangingPunct="0">
        <a:spcBef>
          <a:spcPct val="0"/>
        </a:spcBef>
        <a:spcAft>
          <a:spcPct val="0"/>
        </a:spcAft>
        <a:defRPr sz="5000">
          <a:solidFill>
            <a:schemeClr val="tx2"/>
          </a:solidFill>
          <a:latin typeface="Calibri" pitchFamily="34" charset="0"/>
        </a:defRPr>
      </a:lvl9pPr>
    </p:titleStyle>
    <p:body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4839A88-E1F3-EE0D-6339-8044BDDDBDC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AAC8C16-382C-A394-0348-7E665709055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000EF71-698E-5190-C8F6-2F9396A0263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01BD0B7-6CD3-4C32-A31E-D69DEC64683A}" type="datetimeFigureOut">
              <a:rPr lang="en-US" smtClean="0"/>
              <a:t>10/19/2023</a:t>
            </a:fld>
            <a:endParaRPr lang="en-US"/>
          </a:p>
        </p:txBody>
      </p:sp>
      <p:sp>
        <p:nvSpPr>
          <p:cNvPr id="5" name="Footer Placeholder 4">
            <a:extLst>
              <a:ext uri="{FF2B5EF4-FFF2-40B4-BE49-F238E27FC236}">
                <a16:creationId xmlns:a16="http://schemas.microsoft.com/office/drawing/2014/main" id="{5556D482-8881-8993-F8E6-C788560DD8C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F4FC89F2-C102-86A4-7E72-63B10310259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DC57DC0-5595-483A-ABF3-EABB299410B4}" type="slidenum">
              <a:rPr lang="en-US" smtClean="0"/>
              <a:t>‹#›</a:t>
            </a:fld>
            <a:endParaRPr lang="en-US"/>
          </a:p>
        </p:txBody>
      </p:sp>
    </p:spTree>
    <p:extLst>
      <p:ext uri="{BB962C8B-B14F-4D97-AF65-F5344CB8AC3E}">
        <p14:creationId xmlns:p14="http://schemas.microsoft.com/office/powerpoint/2010/main" val="3098057691"/>
      </p:ext>
    </p:extLst>
  </p:cSld>
  <p:clrMap bg1="lt1" tx1="dk1" bg2="lt2" tx2="dk2" accent1="accent1" accent2="accent2" accent3="accent3" accent4="accent4" accent5="accent5" accent6="accent6" hlink="hlink" folHlink="folHlink"/>
  <p:sldLayoutIdLst>
    <p:sldLayoutId id="2147483810" r:id="rId1"/>
    <p:sldLayoutId id="2147483811" r:id="rId2"/>
    <p:sldLayoutId id="2147483812" r:id="rId3"/>
    <p:sldLayoutId id="2147483813" r:id="rId4"/>
    <p:sldLayoutId id="2147483814" r:id="rId5"/>
    <p:sldLayoutId id="2147483815" r:id="rId6"/>
    <p:sldLayoutId id="2147483816" r:id="rId7"/>
    <p:sldLayoutId id="2147483817" r:id="rId8"/>
    <p:sldLayoutId id="2147483818" r:id="rId9"/>
    <p:sldLayoutId id="2147483819" r:id="rId10"/>
    <p:sldLayoutId id="2147483820"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grpSp>
        <p:nvGrpSpPr>
          <p:cNvPr id="42" name="Group 41"/>
          <p:cNvGrpSpPr/>
          <p:nvPr/>
        </p:nvGrpSpPr>
        <p:grpSpPr>
          <a:xfrm>
            <a:off x="-406400" y="0"/>
            <a:ext cx="13243109" cy="6858000"/>
            <a:chOff x="-382404" y="0"/>
            <a:chExt cx="9932332" cy="6858000"/>
          </a:xfrm>
        </p:grpSpPr>
        <p:grpSp>
          <p:nvGrpSpPr>
            <p:cNvPr id="43" name="Group 44"/>
            <p:cNvGrpSpPr/>
            <p:nvPr/>
          </p:nvGrpSpPr>
          <p:grpSpPr>
            <a:xfrm>
              <a:off x="0" y="0"/>
              <a:ext cx="9144000" cy="6858000"/>
              <a:chOff x="0" y="0"/>
              <a:chExt cx="9144000" cy="6858000"/>
            </a:xfrm>
          </p:grpSpPr>
          <p:grpSp>
            <p:nvGrpSpPr>
              <p:cNvPr id="101" name="Group 4"/>
              <p:cNvGrpSpPr/>
              <p:nvPr/>
            </p:nvGrpSpPr>
            <p:grpSpPr>
              <a:xfrm>
                <a:off x="0" y="0"/>
                <a:ext cx="2514600" cy="6858000"/>
                <a:chOff x="0" y="0"/>
                <a:chExt cx="2514600" cy="6858000"/>
              </a:xfrm>
            </p:grpSpPr>
            <p:sp>
              <p:nvSpPr>
                <p:cNvPr id="113" name="Rectangle 112"/>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4"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5"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102" name="Group 5"/>
              <p:cNvGrpSpPr/>
              <p:nvPr/>
            </p:nvGrpSpPr>
            <p:grpSpPr>
              <a:xfrm>
                <a:off x="422910" y="0"/>
                <a:ext cx="2514600" cy="6858000"/>
                <a:chOff x="0" y="0"/>
                <a:chExt cx="2514600" cy="6858000"/>
              </a:xfrm>
            </p:grpSpPr>
            <p:sp>
              <p:nvSpPr>
                <p:cNvPr id="110" name="Rectangle 109"/>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1" name="Rectangle 110"/>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12" name="Rectangle 111"/>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grpSp>
            <p:nvGrpSpPr>
              <p:cNvPr id="103" name="Group 9"/>
              <p:cNvGrpSpPr/>
              <p:nvPr/>
            </p:nvGrpSpPr>
            <p:grpSpPr>
              <a:xfrm rot="10800000">
                <a:off x="6629400" y="0"/>
                <a:ext cx="2514600" cy="6858000"/>
                <a:chOff x="0" y="0"/>
                <a:chExt cx="2514600" cy="6858000"/>
              </a:xfrm>
            </p:grpSpPr>
            <p:sp>
              <p:nvSpPr>
                <p:cNvPr id="107" name="Rectangle 106"/>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8" name="Rectangle 107"/>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9" name="Rectangle 108"/>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104" name="Rectangle 103"/>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5" name="Rectangle 104"/>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6" name="Rectangle 105"/>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4" name="Freeform 43"/>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5" name="Freeform 44"/>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6" name="Freeform 45"/>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7" name="Freeform 46"/>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49" name="Freeform 48"/>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400"/>
            </a:p>
          </p:txBody>
        </p:sp>
        <p:sp>
          <p:nvSpPr>
            <p:cNvPr id="50" name="Hexagon 49"/>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1" name="Hexagon 50"/>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2" name="Hexagon 51"/>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3" name="Hexagon 52"/>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4" name="Hexagon 53"/>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5" name="Freeform 54"/>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6" name="Hexagon 55"/>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7" name="Hexagon 56"/>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8" name="Hexagon 57"/>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59" name="Hexagon 58"/>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60" name="Hexagon 59"/>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95" name="Hexagon 94"/>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96" name="Hexagon 95"/>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97" name="Hexagon 96"/>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98" name="Hexagon 97"/>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99" name="Freeform 98"/>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100" name="Freeform 99"/>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66" name="Rectangle 65"/>
          <p:cNvSpPr/>
          <p:nvPr/>
        </p:nvSpPr>
        <p:spPr>
          <a:xfrm>
            <a:off x="609600" y="333488"/>
            <a:ext cx="10972800" cy="6185647"/>
          </a:xfrm>
          <a:prstGeom prst="rect">
            <a:avLst/>
          </a:prstGeom>
          <a:solidFill>
            <a:schemeClr val="bg1"/>
          </a:solidFill>
          <a:ln w="63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0" name="Rectangle 69"/>
          <p:cNvSpPr/>
          <p:nvPr/>
        </p:nvSpPr>
        <p:spPr>
          <a:xfrm>
            <a:off x="6081656" y="-21511"/>
            <a:ext cx="4905488" cy="699244"/>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Rectangle 70"/>
          <p:cNvSpPr/>
          <p:nvPr/>
        </p:nvSpPr>
        <p:spPr>
          <a:xfrm>
            <a:off x="6198795" y="-21510"/>
            <a:ext cx="46736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2" name="Title Placeholder 1"/>
          <p:cNvSpPr>
            <a:spLocks noGrp="1"/>
          </p:cNvSpPr>
          <p:nvPr>
            <p:ph type="title"/>
          </p:nvPr>
        </p:nvSpPr>
        <p:spPr>
          <a:xfrm>
            <a:off x="1391320" y="1027664"/>
            <a:ext cx="9366325" cy="1143000"/>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391323" y="2323652"/>
            <a:ext cx="9036423" cy="3508977"/>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996517" y="224493"/>
            <a:ext cx="2844800" cy="365125"/>
          </a:xfrm>
          <a:prstGeom prst="rect">
            <a:avLst/>
          </a:prstGeom>
        </p:spPr>
        <p:txBody>
          <a:bodyPr vert="horz" lIns="91440" tIns="45720" rIns="91440" bIns="45720" rtlCol="0" anchor="ctr"/>
          <a:lstStyle>
            <a:lvl1pPr algn="r">
              <a:defRPr sz="1200">
                <a:solidFill>
                  <a:srgbClr val="FEFEFE"/>
                </a:solidFill>
              </a:defRPr>
            </a:lvl1pPr>
          </a:lstStyle>
          <a:p>
            <a:fld id="{3E638727-8BAD-4327-B893-7110B82AC414}" type="datetimeFigureOut">
              <a:rPr lang="en-US" smtClean="0"/>
              <a:t>10/19/2023</a:t>
            </a:fld>
            <a:endParaRPr lang="en-US"/>
          </a:p>
        </p:txBody>
      </p:sp>
      <p:sp>
        <p:nvSpPr>
          <p:cNvPr id="5" name="Footer Placeholder 4"/>
          <p:cNvSpPr>
            <a:spLocks noGrp="1"/>
          </p:cNvSpPr>
          <p:nvPr>
            <p:ph type="ftr" sz="quarter" idx="3"/>
          </p:nvPr>
        </p:nvSpPr>
        <p:spPr>
          <a:xfrm>
            <a:off x="6188597" y="5852161"/>
            <a:ext cx="4669536" cy="365125"/>
          </a:xfrm>
          <a:prstGeom prst="rect">
            <a:avLst/>
          </a:prstGeom>
        </p:spPr>
        <p:txBody>
          <a:bodyPr vert="horz" lIns="91440" tIns="45720" rIns="91440" bIns="45720" rtlCol="0" anchor="ctr"/>
          <a:lstStyle>
            <a:lvl1pPr algn="r">
              <a:defRPr sz="1200">
                <a:solidFill>
                  <a:schemeClr val="accent1"/>
                </a:solidFill>
              </a:defRPr>
            </a:lvl1pPr>
          </a:lstStyle>
          <a:p>
            <a:endParaRPr lang="en-US"/>
          </a:p>
        </p:txBody>
      </p:sp>
      <p:sp>
        <p:nvSpPr>
          <p:cNvPr id="6" name="Slide Number Placeholder 5"/>
          <p:cNvSpPr>
            <a:spLocks noGrp="1"/>
          </p:cNvSpPr>
          <p:nvPr>
            <p:ph type="sldNum" sz="quarter" idx="4"/>
          </p:nvPr>
        </p:nvSpPr>
        <p:spPr>
          <a:xfrm>
            <a:off x="6198795" y="224492"/>
            <a:ext cx="1776208" cy="365125"/>
          </a:xfrm>
          <a:prstGeom prst="rect">
            <a:avLst/>
          </a:prstGeom>
        </p:spPr>
        <p:txBody>
          <a:bodyPr vert="horz" lIns="91440" tIns="45720" rIns="91440" bIns="45720" rtlCol="0" anchor="ctr"/>
          <a:lstStyle>
            <a:lvl1pPr algn="l">
              <a:defRPr sz="1200">
                <a:solidFill>
                  <a:srgbClr val="FEFEFE"/>
                </a:solidFill>
              </a:defRPr>
            </a:lvl1pPr>
          </a:lstStyle>
          <a:p>
            <a:fld id="{052DC331-0DAA-4702-AD50-2E2F86244924}" type="slidenum">
              <a:rPr lang="en-US" smtClean="0"/>
              <a:t>‹#›</a:t>
            </a:fld>
            <a:endParaRPr lang="en-US"/>
          </a:p>
        </p:txBody>
      </p:sp>
    </p:spTree>
    <p:extLst>
      <p:ext uri="{BB962C8B-B14F-4D97-AF65-F5344CB8AC3E}">
        <p14:creationId xmlns:p14="http://schemas.microsoft.com/office/powerpoint/2010/main" val="3669852040"/>
      </p:ext>
    </p:extLst>
  </p:cSld>
  <p:clrMap bg1="lt1" tx1="dk1" bg2="lt2" tx2="dk2" accent1="accent1" accent2="accent2" accent3="accent3" accent4="accent4" accent5="accent5" accent6="accent6" hlink="hlink" folHlink="folHlink"/>
  <p:sldLayoutIdLst>
    <p:sldLayoutId id="2147483822" r:id="rId1"/>
    <p:sldLayoutId id="2147483823" r:id="rId2"/>
    <p:sldLayoutId id="2147483824" r:id="rId3"/>
    <p:sldLayoutId id="2147483825" r:id="rId4"/>
    <p:sldLayoutId id="2147483826" r:id="rId5"/>
    <p:sldLayoutId id="2147483827" r:id="rId6"/>
    <p:sldLayoutId id="2147483828" r:id="rId7"/>
    <p:sldLayoutId id="2147483829" r:id="rId8"/>
    <p:sldLayoutId id="2147483830" r:id="rId9"/>
    <p:sldLayoutId id="2147483831" r:id="rId10"/>
    <p:sldLayoutId id="2147483832" r:id="rId11"/>
  </p:sldLayoutIdLst>
  <p:txStyles>
    <p:titleStyle>
      <a:lvl1pPr algn="l" defTabSz="914400" rtl="0" eaLnBrk="1" latinLnBrk="0" hangingPunct="1">
        <a:spcBef>
          <a:spcPct val="0"/>
        </a:spcBef>
        <a:buNone/>
        <a:defRPr sz="40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274320" algn="l" defTabSz="914400" rtl="0" eaLnBrk="1" latinLnBrk="0" hangingPunct="1">
        <a:spcBef>
          <a:spcPct val="20000"/>
        </a:spcBef>
        <a:buClr>
          <a:schemeClr val="accent1"/>
        </a:buClr>
        <a:buSzPct val="76000"/>
        <a:buFont typeface="Wingdings 2" pitchFamily="18" charset="2"/>
        <a:buChar char=""/>
        <a:defRPr sz="2400" kern="1200">
          <a:solidFill>
            <a:schemeClr val="tx2"/>
          </a:solidFill>
          <a:latin typeface="+mn-lt"/>
          <a:ea typeface="+mn-ea"/>
          <a:cs typeface="+mn-cs"/>
        </a:defRPr>
      </a:lvl1pPr>
      <a:lvl2pPr marL="640080" indent="-274320" algn="l" defTabSz="914400" rtl="0" eaLnBrk="1" latinLnBrk="0" hangingPunct="1">
        <a:spcBef>
          <a:spcPct val="20000"/>
        </a:spcBef>
        <a:buClr>
          <a:schemeClr val="accent1"/>
        </a:buClr>
        <a:buSzPct val="76000"/>
        <a:buFont typeface="Wingdings 2" pitchFamily="18" charset="2"/>
        <a:buChar char=""/>
        <a:defRPr sz="2200" kern="1200">
          <a:solidFill>
            <a:schemeClr val="tx2"/>
          </a:solidFill>
          <a:latin typeface="+mn-lt"/>
          <a:ea typeface="+mn-ea"/>
          <a:cs typeface="+mn-cs"/>
        </a:defRPr>
      </a:lvl2pPr>
      <a:lvl3pPr marL="914400" indent="-228600" algn="l" defTabSz="914400" rtl="0" eaLnBrk="1" latinLnBrk="0" hangingPunct="1">
        <a:spcBef>
          <a:spcPct val="20000"/>
        </a:spcBef>
        <a:buClr>
          <a:schemeClr val="accent1"/>
        </a:buClr>
        <a:buSzPct val="76000"/>
        <a:buFont typeface="Wingdings 2" pitchFamily="18" charset="2"/>
        <a:buChar char=""/>
        <a:defRPr sz="2000" kern="1200">
          <a:solidFill>
            <a:schemeClr val="tx2"/>
          </a:solidFill>
          <a:latin typeface="+mn-lt"/>
          <a:ea typeface="+mn-ea"/>
          <a:cs typeface="+mn-cs"/>
        </a:defRPr>
      </a:lvl3pPr>
      <a:lvl4pPr marL="1124712" indent="-228600" algn="l" defTabSz="914400" rtl="0" eaLnBrk="1" latinLnBrk="0" hangingPunct="1">
        <a:spcBef>
          <a:spcPct val="20000"/>
        </a:spcBef>
        <a:buClr>
          <a:schemeClr val="accent1"/>
        </a:buClr>
        <a:buSzPct val="76000"/>
        <a:buFont typeface="Wingdings 2" pitchFamily="18" charset="2"/>
        <a:buChar char=""/>
        <a:defRPr sz="1800" kern="1200">
          <a:solidFill>
            <a:schemeClr val="tx2"/>
          </a:solidFill>
          <a:latin typeface="+mn-lt"/>
          <a:ea typeface="+mn-ea"/>
          <a:cs typeface="+mn-cs"/>
        </a:defRPr>
      </a:lvl4pPr>
      <a:lvl5pPr marL="1325880" indent="-228600" algn="l" defTabSz="914400" rtl="0" eaLnBrk="1" latinLnBrk="0" hangingPunct="1">
        <a:spcBef>
          <a:spcPct val="20000"/>
        </a:spcBef>
        <a:buClr>
          <a:schemeClr val="accent1"/>
        </a:buClr>
        <a:buSzPct val="76000"/>
        <a:buFont typeface="Wingdings 2" pitchFamily="18" charset="2"/>
        <a:buChar char=""/>
        <a:defRPr sz="1600" kern="1200" baseline="0">
          <a:solidFill>
            <a:schemeClr val="tx2"/>
          </a:solidFill>
          <a:latin typeface="+mn-lt"/>
          <a:ea typeface="+mn-ea"/>
          <a:cs typeface="+mn-cs"/>
        </a:defRPr>
      </a:lvl5pPr>
      <a:lvl6pPr marL="1517904"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6pPr>
      <a:lvl7pPr marL="1719072"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7pPr>
      <a:lvl8pPr marL="1920240"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8pPr>
      <a:lvl9pPr marL="2121408"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1.emf"/><Relationship Id="rId2" Type="http://schemas.openxmlformats.org/officeDocument/2006/relationships/image" Target="../media/image10.jpeg"/><Relationship Id="rId1" Type="http://schemas.openxmlformats.org/officeDocument/2006/relationships/slideLayout" Target="../slideLayouts/slideLayout8.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hyperlink" Target="mailto:Grace.Burke@erg.com" TargetMode="External"/><Relationship Id="rId1" Type="http://schemas.openxmlformats.org/officeDocument/2006/relationships/slideLayout" Target="../slideLayouts/slideLayout2.xml"/><Relationship Id="rId5" Type="http://schemas.openxmlformats.org/officeDocument/2006/relationships/image" Target="../media/image18.png"/><Relationship Id="rId4" Type="http://schemas.openxmlformats.org/officeDocument/2006/relationships/image" Target="../media/image17.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2" Type="http://schemas.openxmlformats.org/officeDocument/2006/relationships/image" Target="../media/image22.jpg"/><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15.xml"/></Relationships>
</file>

<file path=ppt/slides/_rels/slide16.xml.rels><?xml version="1.0" encoding="UTF-8" standalone="yes"?>
<Relationships xmlns="http://schemas.openxmlformats.org/package/2006/relationships"><Relationship Id="rId2" Type="http://schemas.openxmlformats.org/officeDocument/2006/relationships/image" Target="../media/image24.jpg"/><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png"/><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21.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14.xml"/></Relationships>
</file>

<file path=ppt/slides/_rels/slide23.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hyperlink" Target="https://www.epa.gov/education/grants" TargetMode="Externa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2" Type="http://schemas.openxmlformats.org/officeDocument/2006/relationships/image" Target="../media/image32.jpg"/><Relationship Id="rId1" Type="http://schemas.openxmlformats.org/officeDocument/2006/relationships/slideLayout" Target="../slideLayouts/slideLayout17.xml"/></Relationships>
</file>

<file path=ppt/slides/_rels/slide25.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18.xml"/></Relationships>
</file>

<file path=ppt/slides/_rels/slide26.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3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86.xml"/></Relationships>
</file>

<file path=ppt/slides/_rels/slide28.xml.rels><?xml version="1.0" encoding="UTF-8" standalone="yes"?>
<Relationships xmlns="http://schemas.openxmlformats.org/package/2006/relationships"><Relationship Id="rId3" Type="http://schemas.openxmlformats.org/officeDocument/2006/relationships/oleObject" Target="../embeddings/oleObject10.bin"/><Relationship Id="rId2" Type="http://schemas.openxmlformats.org/officeDocument/2006/relationships/slideLayout" Target="../slideLayouts/slideLayout86.xml"/><Relationship Id="rId1" Type="http://schemas.openxmlformats.org/officeDocument/2006/relationships/tags" Target="../tags/tag10.xml"/><Relationship Id="rId4" Type="http://schemas.openxmlformats.org/officeDocument/2006/relationships/image" Target="../media/image35.emf"/></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86.xml"/></Relationships>
</file>

<file path=ppt/slides/_rels/slide30.xml.rels><?xml version="1.0" encoding="UTF-8" standalone="yes"?>
<Relationships xmlns="http://schemas.openxmlformats.org/package/2006/relationships"><Relationship Id="rId8" Type="http://schemas.openxmlformats.org/officeDocument/2006/relationships/diagramLayout" Target="../diagrams/layout2.xml"/><Relationship Id="rId3" Type="http://schemas.openxmlformats.org/officeDocument/2006/relationships/diagramLayout" Target="../diagrams/layout1.xml"/><Relationship Id="rId7" Type="http://schemas.openxmlformats.org/officeDocument/2006/relationships/diagramData" Target="../diagrams/data2.xml"/><Relationship Id="rId2" Type="http://schemas.openxmlformats.org/officeDocument/2006/relationships/diagramData" Target="../diagrams/data1.xml"/><Relationship Id="rId1" Type="http://schemas.openxmlformats.org/officeDocument/2006/relationships/slideLayout" Target="../slideLayouts/slideLayout86.xml"/><Relationship Id="rId6" Type="http://schemas.microsoft.com/office/2007/relationships/diagramDrawing" Target="../diagrams/drawing1.xml"/><Relationship Id="rId11" Type="http://schemas.microsoft.com/office/2007/relationships/diagramDrawing" Target="../diagrams/drawing2.xml"/><Relationship Id="rId5" Type="http://schemas.openxmlformats.org/officeDocument/2006/relationships/diagramColors" Target="../diagrams/colors1.xml"/><Relationship Id="rId10" Type="http://schemas.openxmlformats.org/officeDocument/2006/relationships/diagramColors" Target="../diagrams/colors2.xml"/><Relationship Id="rId4" Type="http://schemas.openxmlformats.org/officeDocument/2006/relationships/diagramQuickStyle" Target="../diagrams/quickStyle1.xml"/><Relationship Id="rId9" Type="http://schemas.openxmlformats.org/officeDocument/2006/relationships/diagramQuickStyle" Target="../diagrams/quickStyle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86.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86.xml"/></Relationships>
</file>

<file path=ppt/slides/_rels/slide33.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85.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6.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4.xml"/><Relationship Id="rId1" Type="http://schemas.openxmlformats.org/officeDocument/2006/relationships/slideLayout" Target="../slideLayouts/slideLayout93.xml"/></Relationships>
</file>

<file path=ppt/slides/_rels/slide37.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104.xml"/></Relationships>
</file>

<file path=ppt/slides/_rels/slide38.xml.rels><?xml version="1.0" encoding="UTF-8" standalone="yes"?>
<Relationships xmlns="http://schemas.openxmlformats.org/package/2006/relationships"><Relationship Id="rId8" Type="http://schemas.openxmlformats.org/officeDocument/2006/relationships/image" Target="../media/image42.jpeg"/><Relationship Id="rId3" Type="http://schemas.openxmlformats.org/officeDocument/2006/relationships/image" Target="../media/image37.jpeg"/><Relationship Id="rId7" Type="http://schemas.openxmlformats.org/officeDocument/2006/relationships/image" Target="../media/image41.jpeg"/><Relationship Id="rId2" Type="http://schemas.openxmlformats.org/officeDocument/2006/relationships/notesSlide" Target="../notesSlides/notesSlide5.xml"/><Relationship Id="rId1" Type="http://schemas.openxmlformats.org/officeDocument/2006/relationships/slideLayout" Target="../slideLayouts/slideLayout104.xml"/><Relationship Id="rId6" Type="http://schemas.openxmlformats.org/officeDocument/2006/relationships/image" Target="../media/image40.jpeg"/><Relationship Id="rId5" Type="http://schemas.openxmlformats.org/officeDocument/2006/relationships/image" Target="../media/image39.png"/><Relationship Id="rId4" Type="http://schemas.openxmlformats.org/officeDocument/2006/relationships/image" Target="../media/image38.jpeg"/><Relationship Id="rId9" Type="http://schemas.openxmlformats.org/officeDocument/2006/relationships/image" Target="../media/image36.png"/></Relationships>
</file>

<file path=ppt/slides/_rels/slide39.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43.jpeg"/><Relationship Id="rId1" Type="http://schemas.openxmlformats.org/officeDocument/2006/relationships/slideLayout" Target="../slideLayouts/slideLayout104.xml"/></Relationships>
</file>

<file path=ppt/slides/_rels/slide40.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36.png"/><Relationship Id="rId1" Type="http://schemas.openxmlformats.org/officeDocument/2006/relationships/slideLayout" Target="../slideLayouts/slideLayout104.xml"/><Relationship Id="rId4" Type="http://schemas.openxmlformats.org/officeDocument/2006/relationships/image" Target="../media/image45.jpeg"/></Relationships>
</file>

<file path=ppt/slides/_rels/slide41.xml.rels><?xml version="1.0" encoding="UTF-8" standalone="yes"?>
<Relationships xmlns="http://schemas.openxmlformats.org/package/2006/relationships"><Relationship Id="rId8" Type="http://schemas.openxmlformats.org/officeDocument/2006/relationships/image" Target="../media/image51.png"/><Relationship Id="rId3" Type="http://schemas.openxmlformats.org/officeDocument/2006/relationships/image" Target="../media/image46.jpeg"/><Relationship Id="rId7" Type="http://schemas.openxmlformats.org/officeDocument/2006/relationships/image" Target="../media/image50.png"/><Relationship Id="rId2" Type="http://schemas.openxmlformats.org/officeDocument/2006/relationships/image" Target="../media/image36.png"/><Relationship Id="rId1" Type="http://schemas.openxmlformats.org/officeDocument/2006/relationships/slideLayout" Target="../slideLayouts/slideLayout104.xml"/><Relationship Id="rId6" Type="http://schemas.openxmlformats.org/officeDocument/2006/relationships/image" Target="../media/image49.png"/><Relationship Id="rId5" Type="http://schemas.openxmlformats.org/officeDocument/2006/relationships/image" Target="../media/image48.jpeg"/><Relationship Id="rId4" Type="http://schemas.openxmlformats.org/officeDocument/2006/relationships/image" Target="../media/image47.jpeg"/></Relationships>
</file>

<file path=ppt/slides/_rels/slide42.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image" Target="../media/image36.png"/><Relationship Id="rId1" Type="http://schemas.openxmlformats.org/officeDocument/2006/relationships/slideLayout" Target="../slideLayouts/slideLayout104.xml"/></Relationships>
</file>

<file path=ppt/slides/_rels/slide43.xml.rels><?xml version="1.0" encoding="UTF-8" standalone="yes"?>
<Relationships xmlns="http://schemas.openxmlformats.org/package/2006/relationships"><Relationship Id="rId3" Type="http://schemas.openxmlformats.org/officeDocument/2006/relationships/slideLayout" Target="../slideLayouts/slideLayout104.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53.png"/><Relationship Id="rId4" Type="http://schemas.openxmlformats.org/officeDocument/2006/relationships/image" Target="../media/image36.png"/></Relationships>
</file>

<file path=ppt/slides/_rels/slide44.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54.jpeg"/><Relationship Id="rId1" Type="http://schemas.openxmlformats.org/officeDocument/2006/relationships/slideLayout" Target="../slideLayouts/slideLayout104.xml"/><Relationship Id="rId6" Type="http://schemas.openxmlformats.org/officeDocument/2006/relationships/image" Target="../media/image57.jpeg"/><Relationship Id="rId5" Type="http://schemas.openxmlformats.org/officeDocument/2006/relationships/image" Target="../media/image56.jpeg"/><Relationship Id="rId4" Type="http://schemas.openxmlformats.org/officeDocument/2006/relationships/image" Target="../media/image55.jpeg"/></Relationships>
</file>

<file path=ppt/slides/_rels/slide45.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image" Target="../media/image36.png"/><Relationship Id="rId1" Type="http://schemas.openxmlformats.org/officeDocument/2006/relationships/slideLayout" Target="../slideLayouts/slideLayout104.xml"/><Relationship Id="rId5" Type="http://schemas.openxmlformats.org/officeDocument/2006/relationships/image" Target="../media/image60.jpeg"/><Relationship Id="rId4" Type="http://schemas.openxmlformats.org/officeDocument/2006/relationships/image" Target="../media/image59.jpeg"/></Relationships>
</file>

<file path=ppt/slides/_rels/slide46.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image" Target="../media/image36.png"/><Relationship Id="rId1" Type="http://schemas.openxmlformats.org/officeDocument/2006/relationships/slideLayout" Target="../slideLayouts/slideLayout104.xml"/><Relationship Id="rId4" Type="http://schemas.openxmlformats.org/officeDocument/2006/relationships/image" Target="../media/image62.jpeg"/></Relationships>
</file>

<file path=ppt/slides/_rels/slide47.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6.xml"/><Relationship Id="rId1" Type="http://schemas.openxmlformats.org/officeDocument/2006/relationships/slideLayout" Target="../slideLayouts/slideLayout104.xml"/><Relationship Id="rId5" Type="http://schemas.openxmlformats.org/officeDocument/2006/relationships/image" Target="../media/image64.jpeg"/><Relationship Id="rId4" Type="http://schemas.openxmlformats.org/officeDocument/2006/relationships/image" Target="../media/image63.jpeg"/></Relationships>
</file>

<file path=ppt/slides/_rels/slide48.xml.rels><?xml version="1.0" encoding="UTF-8" standalone="yes"?>
<Relationships xmlns="http://schemas.openxmlformats.org/package/2006/relationships"><Relationship Id="rId3" Type="http://schemas.openxmlformats.org/officeDocument/2006/relationships/image" Target="../media/image65.jpeg"/><Relationship Id="rId2" Type="http://schemas.openxmlformats.org/officeDocument/2006/relationships/notesSlide" Target="../notesSlides/notesSlide7.xml"/><Relationship Id="rId1" Type="http://schemas.openxmlformats.org/officeDocument/2006/relationships/slideLayout" Target="../slideLayouts/slideLayout104.xml"/><Relationship Id="rId5" Type="http://schemas.openxmlformats.org/officeDocument/2006/relationships/hyperlink" Target="mailto:lea.kbgib@gmail.com" TargetMode="External"/><Relationship Id="rId4" Type="http://schemas.openxmlformats.org/officeDocument/2006/relationships/image" Target="../media/image36.png"/></Relationships>
</file>

<file path=ppt/slides/_rels/slide49.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120.xml"/></Relationships>
</file>

<file path=ppt/slides/_rels/slide50.xml.rels><?xml version="1.0" encoding="UTF-8" standalone="yes"?>
<Relationships xmlns="http://schemas.openxmlformats.org/package/2006/relationships"><Relationship Id="rId2" Type="http://schemas.openxmlformats.org/officeDocument/2006/relationships/image" Target="../media/image67.png"/><Relationship Id="rId1" Type="http://schemas.openxmlformats.org/officeDocument/2006/relationships/slideLayout" Target="../slideLayouts/slideLayout122.xml"/></Relationships>
</file>

<file path=ppt/slides/_rels/slide51.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122.xml"/></Relationships>
</file>

<file path=ppt/slides/_rels/slide52.xml.rels><?xml version="1.0" encoding="UTF-8" standalone="yes"?>
<Relationships xmlns="http://schemas.openxmlformats.org/package/2006/relationships"><Relationship Id="rId2" Type="http://schemas.openxmlformats.org/officeDocument/2006/relationships/image" Target="../media/image69.JPG"/><Relationship Id="rId1" Type="http://schemas.openxmlformats.org/officeDocument/2006/relationships/slideLayout" Target="../slideLayouts/slideLayout123.xml"/></Relationships>
</file>

<file path=ppt/slides/_rels/slide53.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122.xml"/></Relationships>
</file>

<file path=ppt/slides/_rels/slide54.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hyperlink" Target="https://bit.ly/6packringrecycling" TargetMode="External"/><Relationship Id="rId1" Type="http://schemas.openxmlformats.org/officeDocument/2006/relationships/slideLayout" Target="../slideLayouts/slideLayout122.xml"/></Relationships>
</file>

<file path=ppt/slides/_rels/slide55.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image" Target="../media/image72.png"/><Relationship Id="rId1" Type="http://schemas.openxmlformats.org/officeDocument/2006/relationships/slideLayout" Target="../slideLayouts/slideLayout121.xml"/></Relationships>
</file>

<file path=ppt/slides/_rels/slide56.xml.rels><?xml version="1.0" encoding="UTF-8" standalone="yes"?>
<Relationships xmlns="http://schemas.openxmlformats.org/package/2006/relationships"><Relationship Id="rId2" Type="http://schemas.openxmlformats.org/officeDocument/2006/relationships/image" Target="../media/image74.jpeg"/><Relationship Id="rId1" Type="http://schemas.openxmlformats.org/officeDocument/2006/relationships/slideLayout" Target="../slideLayouts/slideLayout121.xml"/></Relationships>
</file>

<file path=ppt/slides/_rels/slide57.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122.xml"/></Relationships>
</file>

<file path=ppt/slides/_rels/slide58.xml.rels><?xml version="1.0" encoding="UTF-8" standalone="yes"?>
<Relationships xmlns="http://schemas.openxmlformats.org/package/2006/relationships"><Relationship Id="rId2" Type="http://schemas.openxmlformats.org/officeDocument/2006/relationships/image" Target="../media/image75.jpeg"/><Relationship Id="rId1" Type="http://schemas.openxmlformats.org/officeDocument/2006/relationships/slideLayout" Target="../slideLayouts/slideLayout109.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110.xml"/></Relationships>
</file>

<file path=ppt/slides/_rels/slide60.xml.rels><?xml version="1.0" encoding="UTF-8" standalone="yes"?>
<Relationships xmlns="http://schemas.openxmlformats.org/package/2006/relationships"><Relationship Id="rId2" Type="http://schemas.openxmlformats.org/officeDocument/2006/relationships/image" Target="../media/image76.jpeg"/><Relationship Id="rId1" Type="http://schemas.openxmlformats.org/officeDocument/2006/relationships/slideLayout" Target="../slideLayouts/slideLayout110.xml"/></Relationships>
</file>

<file path=ppt/slides/_rels/slide61.xml.rels><?xml version="1.0" encoding="UTF-8" standalone="yes"?>
<Relationships xmlns="http://schemas.openxmlformats.org/package/2006/relationships"><Relationship Id="rId3" Type="http://schemas.openxmlformats.org/officeDocument/2006/relationships/image" Target="../media/image78.jpeg"/><Relationship Id="rId2" Type="http://schemas.openxmlformats.org/officeDocument/2006/relationships/image" Target="../media/image77.jpeg"/><Relationship Id="rId1" Type="http://schemas.openxmlformats.org/officeDocument/2006/relationships/slideLayout" Target="../slideLayouts/slideLayout110.xml"/></Relationships>
</file>

<file path=ppt/slides/_rels/slide62.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110.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63.xml.rels><?xml version="1.0" encoding="UTF-8" standalone="yes"?>
<Relationships xmlns="http://schemas.openxmlformats.org/package/2006/relationships"><Relationship Id="rId2" Type="http://schemas.openxmlformats.org/officeDocument/2006/relationships/image" Target="../media/image79.jpeg"/><Relationship Id="rId1" Type="http://schemas.openxmlformats.org/officeDocument/2006/relationships/slideLayout" Target="../slideLayouts/slideLayout110.xml"/></Relationships>
</file>

<file path=ppt/slides/_rels/slide64.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image" Target="../media/image80.png"/><Relationship Id="rId1" Type="http://schemas.openxmlformats.org/officeDocument/2006/relationships/slideLayout" Target="../slideLayouts/slideLayout110.xml"/><Relationship Id="rId4" Type="http://schemas.openxmlformats.org/officeDocument/2006/relationships/image" Target="../media/image82.png"/></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1">
            <a:extLst>
              <a:ext uri="{FF2B5EF4-FFF2-40B4-BE49-F238E27FC236}">
                <a16:creationId xmlns:a16="http://schemas.microsoft.com/office/drawing/2014/main" id="{839DD2C7-0A68-11E5-D865-5644B84727BF}"/>
              </a:ext>
            </a:extLst>
          </p:cNvPr>
          <p:cNvSpPr>
            <a:spLocks noGrp="1"/>
          </p:cNvSpPr>
          <p:nvPr>
            <p:ph type="title"/>
          </p:nvPr>
        </p:nvSpPr>
        <p:spPr>
          <a:xfrm>
            <a:off x="839788" y="457200"/>
            <a:ext cx="3932237" cy="1600200"/>
          </a:xfrm>
        </p:spPr>
        <p:txBody>
          <a:bodyPr/>
          <a:lstStyle/>
          <a:p>
            <a:r>
              <a:rPr lang="en-US" dirty="0"/>
              <a:t>South Atlantic Strategy Stakeholder Meeting</a:t>
            </a:r>
          </a:p>
        </p:txBody>
      </p:sp>
      <p:pic>
        <p:nvPicPr>
          <p:cNvPr id="4" name="Google Shape;94;p1" descr="Text&#10;&#10;Description automatically generated">
            <a:extLst>
              <a:ext uri="{FF2B5EF4-FFF2-40B4-BE49-F238E27FC236}">
                <a16:creationId xmlns:a16="http://schemas.microsoft.com/office/drawing/2014/main" id="{D2795212-359A-114C-B870-11509D76DE76}"/>
              </a:ext>
            </a:extLst>
          </p:cNvPr>
          <p:cNvPicPr preferRelativeResize="0"/>
          <p:nvPr/>
        </p:nvPicPr>
        <p:blipFill rotWithShape="1">
          <a:blip r:embed="rId2"/>
          <a:stretch/>
        </p:blipFill>
        <p:spPr>
          <a:xfrm>
            <a:off x="4949922" y="560642"/>
            <a:ext cx="6324375" cy="1496758"/>
          </a:xfrm>
          <a:prstGeom prst="rect">
            <a:avLst/>
          </a:prstGeom>
          <a:noFill/>
          <a:ln>
            <a:noFill/>
          </a:ln>
        </p:spPr>
      </p:pic>
      <p:sp>
        <p:nvSpPr>
          <p:cNvPr id="11" name="Text Placeholder 3">
            <a:extLst>
              <a:ext uri="{FF2B5EF4-FFF2-40B4-BE49-F238E27FC236}">
                <a16:creationId xmlns:a16="http://schemas.microsoft.com/office/drawing/2014/main" id="{BFD82885-BDD6-2F03-C73C-7899D670CEFC}"/>
              </a:ext>
            </a:extLst>
          </p:cNvPr>
          <p:cNvSpPr>
            <a:spLocks noGrp="1"/>
          </p:cNvSpPr>
          <p:nvPr>
            <p:ph type="body" sz="half" idx="2"/>
          </p:nvPr>
        </p:nvSpPr>
        <p:spPr>
          <a:xfrm>
            <a:off x="839788" y="2057400"/>
            <a:ext cx="3932237" cy="3811588"/>
          </a:xfrm>
        </p:spPr>
        <p:txBody>
          <a:bodyPr/>
          <a:lstStyle/>
          <a:p>
            <a:r>
              <a:rPr lang="en-US" dirty="0"/>
              <a:t>October 17, 2023</a:t>
            </a:r>
          </a:p>
        </p:txBody>
      </p:sp>
      <p:pic>
        <p:nvPicPr>
          <p:cNvPr id="6" name="Picture 5">
            <a:extLst>
              <a:ext uri="{FF2B5EF4-FFF2-40B4-BE49-F238E27FC236}">
                <a16:creationId xmlns:a16="http://schemas.microsoft.com/office/drawing/2014/main" id="{2FDC8702-8AF9-52BA-276F-0934D1CC2B63}"/>
              </a:ext>
            </a:extLst>
          </p:cNvPr>
          <p:cNvPicPr>
            <a:picLocks noChangeAspect="1"/>
          </p:cNvPicPr>
          <p:nvPr/>
        </p:nvPicPr>
        <p:blipFill>
          <a:blip r:embed="rId3"/>
          <a:stretch>
            <a:fillRect/>
          </a:stretch>
        </p:blipFill>
        <p:spPr>
          <a:xfrm>
            <a:off x="4949923" y="2231136"/>
            <a:ext cx="6324376" cy="4215384"/>
          </a:xfrm>
          <a:prstGeom prst="rect">
            <a:avLst/>
          </a:prstGeom>
        </p:spPr>
      </p:pic>
    </p:spTree>
    <p:extLst>
      <p:ext uri="{BB962C8B-B14F-4D97-AF65-F5344CB8AC3E}">
        <p14:creationId xmlns:p14="http://schemas.microsoft.com/office/powerpoint/2010/main" val="30623543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F19DB27-246A-806A-A26D-91473319CDBC}"/>
              </a:ext>
            </a:extLst>
          </p:cNvPr>
          <p:cNvSpPr>
            <a:spLocks noGrp="1"/>
          </p:cNvSpPr>
          <p:nvPr>
            <p:ph type="title"/>
          </p:nvPr>
        </p:nvSpPr>
        <p:spPr/>
        <p:txBody>
          <a:bodyPr/>
          <a:lstStyle/>
          <a:p>
            <a:r>
              <a:rPr lang="en-US" dirty="0"/>
              <a:t>Welcome</a:t>
            </a:r>
          </a:p>
        </p:txBody>
      </p:sp>
      <p:sp>
        <p:nvSpPr>
          <p:cNvPr id="3" name="Text Placeholder 2">
            <a:extLst>
              <a:ext uri="{FF2B5EF4-FFF2-40B4-BE49-F238E27FC236}">
                <a16:creationId xmlns:a16="http://schemas.microsoft.com/office/drawing/2014/main" id="{C9AD606B-3459-2A1A-1C28-5AC538C372E9}"/>
              </a:ext>
            </a:extLst>
          </p:cNvPr>
          <p:cNvSpPr>
            <a:spLocks noGrp="1"/>
          </p:cNvSpPr>
          <p:nvPr>
            <p:ph type="body" idx="1"/>
          </p:nvPr>
        </p:nvSpPr>
        <p:spPr/>
        <p:txBody>
          <a:bodyPr/>
          <a:lstStyle/>
          <a:p>
            <a:r>
              <a:rPr lang="en-US" dirty="0"/>
              <a:t>Wade Lehman, USEPA Region 4</a:t>
            </a:r>
          </a:p>
        </p:txBody>
      </p:sp>
    </p:spTree>
    <p:extLst>
      <p:ext uri="{BB962C8B-B14F-4D97-AF65-F5344CB8AC3E}">
        <p14:creationId xmlns:p14="http://schemas.microsoft.com/office/powerpoint/2010/main" val="283856501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A picture containing tree, outdoor, water, nature&#10;&#10;Description automatically generated">
            <a:extLst>
              <a:ext uri="{FF2B5EF4-FFF2-40B4-BE49-F238E27FC236}">
                <a16:creationId xmlns:a16="http://schemas.microsoft.com/office/drawing/2014/main" id="{F0595EA6-DC13-370C-3A67-DDF67C4D471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349402937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picture containing outdoor, ground&#10;&#10;Description automatically generated">
            <a:extLst>
              <a:ext uri="{FF2B5EF4-FFF2-40B4-BE49-F238E27FC236}">
                <a16:creationId xmlns:a16="http://schemas.microsoft.com/office/drawing/2014/main" id="{85283B17-D7F9-82C2-F2B4-983AC78DDCB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657601" y="0"/>
            <a:ext cx="5143500" cy="6858000"/>
          </a:xfrm>
          <a:prstGeom prst="rect">
            <a:avLst/>
          </a:prstGeom>
        </p:spPr>
      </p:pic>
    </p:spTree>
    <p:extLst>
      <p:ext uri="{BB962C8B-B14F-4D97-AF65-F5344CB8AC3E}">
        <p14:creationId xmlns:p14="http://schemas.microsoft.com/office/powerpoint/2010/main" val="39523503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picture containing tree, outdoor, transport, watercraft&#10;&#10;Description automatically generated">
            <a:extLst>
              <a:ext uri="{FF2B5EF4-FFF2-40B4-BE49-F238E27FC236}">
                <a16:creationId xmlns:a16="http://schemas.microsoft.com/office/drawing/2014/main" id="{435A35B5-A6C5-13D4-A1FF-BD5DF9DA63D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600450" y="12700"/>
            <a:ext cx="5133975" cy="6845300"/>
          </a:xfrm>
          <a:prstGeom prst="rect">
            <a:avLst/>
          </a:prstGeom>
        </p:spPr>
      </p:pic>
    </p:spTree>
    <p:extLst>
      <p:ext uri="{BB962C8B-B14F-4D97-AF65-F5344CB8AC3E}">
        <p14:creationId xmlns:p14="http://schemas.microsoft.com/office/powerpoint/2010/main" val="421042949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descr="A body of water surrounded by trees&#10;&#10;Description automatically generated">
            <a:extLst>
              <a:ext uri="{FF2B5EF4-FFF2-40B4-BE49-F238E27FC236}">
                <a16:creationId xmlns:a16="http://schemas.microsoft.com/office/drawing/2014/main" id="{F9015D6D-67F1-2509-64CB-E83125B3B994}"/>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800225" y="6350"/>
            <a:ext cx="9135533" cy="6851649"/>
          </a:xfrm>
        </p:spPr>
      </p:pic>
    </p:spTree>
    <p:extLst>
      <p:ext uri="{BB962C8B-B14F-4D97-AF65-F5344CB8AC3E}">
        <p14:creationId xmlns:p14="http://schemas.microsoft.com/office/powerpoint/2010/main" val="336397505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AEE78E-EFF2-90B8-6C2B-9563F86BAA7B}"/>
              </a:ext>
            </a:extLst>
          </p:cNvPr>
          <p:cNvSpPr>
            <a:spLocks noGrp="1"/>
          </p:cNvSpPr>
          <p:nvPr>
            <p:ph type="title"/>
          </p:nvPr>
        </p:nvSpPr>
        <p:spPr/>
        <p:txBody>
          <a:bodyPr/>
          <a:lstStyle/>
          <a:p>
            <a:r>
              <a:rPr lang="en-US" dirty="0"/>
              <a:t>Housekeeping</a:t>
            </a:r>
          </a:p>
        </p:txBody>
      </p:sp>
      <p:sp>
        <p:nvSpPr>
          <p:cNvPr id="3" name="Content Placeholder 2">
            <a:extLst>
              <a:ext uri="{FF2B5EF4-FFF2-40B4-BE49-F238E27FC236}">
                <a16:creationId xmlns:a16="http://schemas.microsoft.com/office/drawing/2014/main" id="{5C4FAD44-6EF4-16AF-8650-E24167E8ECD2}"/>
              </a:ext>
            </a:extLst>
          </p:cNvPr>
          <p:cNvSpPr>
            <a:spLocks noGrp="1"/>
          </p:cNvSpPr>
          <p:nvPr>
            <p:ph idx="1"/>
          </p:nvPr>
        </p:nvSpPr>
        <p:spPr>
          <a:xfrm>
            <a:off x="838200" y="3143774"/>
            <a:ext cx="10515600" cy="2747963"/>
          </a:xfrm>
        </p:spPr>
        <p:txBody>
          <a:bodyPr>
            <a:normAutofit/>
          </a:bodyPr>
          <a:lstStyle/>
          <a:p>
            <a:r>
              <a:rPr lang="en-US" dirty="0"/>
              <a:t>Please keep your camera off and stay muted unless you want to ask a question.</a:t>
            </a:r>
          </a:p>
          <a:p>
            <a:r>
              <a:rPr lang="en-US" dirty="0"/>
              <a:t>To ask a question: We have time built in after presentations. Click the Raise Hand icon </a:t>
            </a:r>
            <a:r>
              <a:rPr lang="en-US" b="0" i="0" dirty="0">
                <a:solidFill>
                  <a:srgbClr val="414155"/>
                </a:solidFill>
                <a:effectLst/>
                <a:latin typeface="AlmadenSans"/>
              </a:rPr>
              <a:t>✋</a:t>
            </a:r>
            <a:r>
              <a:rPr lang="en-US" dirty="0"/>
              <a:t>and we will ask you to unmute.</a:t>
            </a:r>
          </a:p>
          <a:p>
            <a:r>
              <a:rPr lang="en-US" dirty="0"/>
              <a:t>Technical difficulties: If you are having technical difficulties, please send a message through the Chat or email </a:t>
            </a:r>
            <a:r>
              <a:rPr lang="en-US" dirty="0">
                <a:hlinkClick r:id="rId2"/>
              </a:rPr>
              <a:t>Grace.Burke@erg.com</a:t>
            </a:r>
            <a:r>
              <a:rPr lang="en-US" dirty="0"/>
              <a:t> . </a:t>
            </a:r>
          </a:p>
        </p:txBody>
      </p:sp>
      <p:grpSp>
        <p:nvGrpSpPr>
          <p:cNvPr id="5" name="Group 4">
            <a:extLst>
              <a:ext uri="{FF2B5EF4-FFF2-40B4-BE49-F238E27FC236}">
                <a16:creationId xmlns:a16="http://schemas.microsoft.com/office/drawing/2014/main" id="{D5C8BF08-00F2-9DC0-5C25-3E612E553CBC}"/>
              </a:ext>
            </a:extLst>
          </p:cNvPr>
          <p:cNvGrpSpPr/>
          <p:nvPr/>
        </p:nvGrpSpPr>
        <p:grpSpPr>
          <a:xfrm>
            <a:off x="576990" y="1508091"/>
            <a:ext cx="11318788" cy="1414918"/>
            <a:chOff x="576990" y="1508091"/>
            <a:chExt cx="11318788" cy="1414918"/>
          </a:xfrm>
        </p:grpSpPr>
        <p:pic>
          <p:nvPicPr>
            <p:cNvPr id="6" name="Picture 5">
              <a:extLst>
                <a:ext uri="{FF2B5EF4-FFF2-40B4-BE49-F238E27FC236}">
                  <a16:creationId xmlns:a16="http://schemas.microsoft.com/office/drawing/2014/main" id="{89B73833-B626-C5DD-16F6-323AB4B110D7}"/>
                </a:ext>
              </a:extLst>
            </p:cNvPr>
            <p:cNvPicPr/>
            <p:nvPr/>
          </p:nvPicPr>
          <p:blipFill rotWithShape="1">
            <a:blip r:embed="rId3"/>
            <a:srcRect t="87155" r="23540" b="5310"/>
            <a:stretch/>
          </p:blipFill>
          <p:spPr bwMode="auto">
            <a:xfrm>
              <a:off x="576990" y="1508091"/>
              <a:ext cx="11318788" cy="719366"/>
            </a:xfrm>
            <a:prstGeom prst="rect">
              <a:avLst/>
            </a:prstGeom>
            <a:ln>
              <a:noFill/>
            </a:ln>
            <a:extLst>
              <a:ext uri="{53640926-AAD7-44D8-BBD7-CCE9431645EC}">
                <a14:shadowObscured xmlns:a14="http://schemas.microsoft.com/office/drawing/2010/main"/>
              </a:ext>
            </a:extLst>
          </p:spPr>
        </p:pic>
        <p:grpSp>
          <p:nvGrpSpPr>
            <p:cNvPr id="7" name="Group 6">
              <a:extLst>
                <a:ext uri="{FF2B5EF4-FFF2-40B4-BE49-F238E27FC236}">
                  <a16:creationId xmlns:a16="http://schemas.microsoft.com/office/drawing/2014/main" id="{F87F6215-96F7-4E54-65C0-93A5815452D8}"/>
                </a:ext>
              </a:extLst>
            </p:cNvPr>
            <p:cNvGrpSpPr/>
            <p:nvPr/>
          </p:nvGrpSpPr>
          <p:grpSpPr>
            <a:xfrm>
              <a:off x="5223792" y="1609794"/>
              <a:ext cx="2760209" cy="1313215"/>
              <a:chOff x="5073077" y="2277120"/>
              <a:chExt cx="2760209" cy="1313215"/>
            </a:xfrm>
          </p:grpSpPr>
          <p:sp>
            <p:nvSpPr>
              <p:cNvPr id="8" name="TextBox 7">
                <a:extLst>
                  <a:ext uri="{FF2B5EF4-FFF2-40B4-BE49-F238E27FC236}">
                    <a16:creationId xmlns:a16="http://schemas.microsoft.com/office/drawing/2014/main" id="{0D6FD002-73B3-DF98-056E-26BF2A427154}"/>
                  </a:ext>
                </a:extLst>
              </p:cNvPr>
              <p:cNvSpPr txBox="1"/>
              <p:nvPr/>
            </p:nvSpPr>
            <p:spPr>
              <a:xfrm>
                <a:off x="5073077" y="3221003"/>
                <a:ext cx="2760209" cy="369332"/>
              </a:xfrm>
              <a:prstGeom prst="rect">
                <a:avLst/>
              </a:prstGeom>
              <a:solidFill>
                <a:schemeClr val="accent1"/>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Tech Support</a:t>
                </a:r>
              </a:p>
            </p:txBody>
          </p:sp>
          <p:sp>
            <p:nvSpPr>
              <p:cNvPr id="9" name="Arrow: Right 8">
                <a:extLst>
                  <a:ext uri="{FF2B5EF4-FFF2-40B4-BE49-F238E27FC236}">
                    <a16:creationId xmlns:a16="http://schemas.microsoft.com/office/drawing/2014/main" id="{B2A234E6-5156-DA2B-AAAF-2FB73F22A7FE}"/>
                  </a:ext>
                </a:extLst>
              </p:cNvPr>
              <p:cNvSpPr/>
              <p:nvPr/>
            </p:nvSpPr>
            <p:spPr>
              <a:xfrm rot="16200000">
                <a:off x="5176688" y="2943302"/>
                <a:ext cx="369332" cy="290733"/>
              </a:xfrm>
              <a:prstGeom prst="rightArrow">
                <a:avLst/>
              </a:prstGeom>
              <a:solidFill>
                <a:schemeClr val="accent1"/>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pic>
            <p:nvPicPr>
              <p:cNvPr id="10" name="Picture 9">
                <a:extLst>
                  <a:ext uri="{FF2B5EF4-FFF2-40B4-BE49-F238E27FC236}">
                    <a16:creationId xmlns:a16="http://schemas.microsoft.com/office/drawing/2014/main" id="{9BFA7C88-06A1-EAF0-88B8-B74D62B9C6CF}"/>
                  </a:ext>
                </a:extLst>
              </p:cNvPr>
              <p:cNvPicPr>
                <a:picLocks noChangeAspect="1"/>
              </p:cNvPicPr>
              <p:nvPr/>
            </p:nvPicPr>
            <p:blipFill>
              <a:blip r:embed="rId4"/>
              <a:stretch>
                <a:fillRect/>
              </a:stretch>
            </p:blipFill>
            <p:spPr>
              <a:xfrm>
                <a:off x="6656357" y="2277120"/>
                <a:ext cx="661975" cy="529580"/>
              </a:xfrm>
              <a:prstGeom prst="rect">
                <a:avLst/>
              </a:prstGeom>
            </p:spPr>
          </p:pic>
        </p:grpSp>
      </p:grpSp>
      <p:pic>
        <p:nvPicPr>
          <p:cNvPr id="4" name="Picture 3">
            <a:extLst>
              <a:ext uri="{FF2B5EF4-FFF2-40B4-BE49-F238E27FC236}">
                <a16:creationId xmlns:a16="http://schemas.microsoft.com/office/drawing/2014/main" id="{60594EAA-C985-2D5C-21B3-4673F17FCCFC}"/>
              </a:ext>
            </a:extLst>
          </p:cNvPr>
          <p:cNvPicPr>
            <a:picLocks noChangeAspect="1"/>
          </p:cNvPicPr>
          <p:nvPr/>
        </p:nvPicPr>
        <p:blipFill rotWithShape="1">
          <a:blip r:embed="rId5"/>
          <a:srcRect l="131" t="1" r="97" b="-694"/>
          <a:stretch/>
        </p:blipFill>
        <p:spPr>
          <a:xfrm>
            <a:off x="576991" y="1497037"/>
            <a:ext cx="11318787" cy="719366"/>
          </a:xfrm>
          <a:prstGeom prst="rect">
            <a:avLst/>
          </a:prstGeom>
        </p:spPr>
      </p:pic>
      <p:sp>
        <p:nvSpPr>
          <p:cNvPr id="11" name="TextBox 10">
            <a:extLst>
              <a:ext uri="{FF2B5EF4-FFF2-40B4-BE49-F238E27FC236}">
                <a16:creationId xmlns:a16="http://schemas.microsoft.com/office/drawing/2014/main" id="{B4465D78-8DAC-459F-1AEE-85C3668AA801}"/>
              </a:ext>
            </a:extLst>
          </p:cNvPr>
          <p:cNvSpPr txBox="1"/>
          <p:nvPr/>
        </p:nvSpPr>
        <p:spPr>
          <a:xfrm>
            <a:off x="8480119" y="2553677"/>
            <a:ext cx="2760209" cy="369332"/>
          </a:xfrm>
          <a:prstGeom prst="rect">
            <a:avLst/>
          </a:prstGeom>
          <a:solidFill>
            <a:schemeClr val="accent1"/>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wrap="square" rtlCol="0">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Questions </a:t>
            </a:r>
          </a:p>
        </p:txBody>
      </p:sp>
      <p:sp>
        <p:nvSpPr>
          <p:cNvPr id="12" name="Arrow: Right 11">
            <a:extLst>
              <a:ext uri="{FF2B5EF4-FFF2-40B4-BE49-F238E27FC236}">
                <a16:creationId xmlns:a16="http://schemas.microsoft.com/office/drawing/2014/main" id="{D4182778-21A6-A9EB-53F7-823D1EBC9194}"/>
              </a:ext>
            </a:extLst>
          </p:cNvPr>
          <p:cNvSpPr/>
          <p:nvPr/>
        </p:nvSpPr>
        <p:spPr>
          <a:xfrm rot="16200000">
            <a:off x="8440819" y="2266756"/>
            <a:ext cx="369332" cy="290733"/>
          </a:xfrm>
          <a:prstGeom prst="rightArrow">
            <a:avLst/>
          </a:prstGeom>
          <a:solidFill>
            <a:schemeClr val="accent1"/>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624560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05F971-CB3E-230B-F355-C71A332FF339}"/>
              </a:ext>
            </a:extLst>
          </p:cNvPr>
          <p:cNvSpPr>
            <a:spLocks noGrp="1"/>
          </p:cNvSpPr>
          <p:nvPr>
            <p:ph type="title"/>
          </p:nvPr>
        </p:nvSpPr>
        <p:spPr/>
        <p:txBody>
          <a:bodyPr/>
          <a:lstStyle/>
          <a:p>
            <a:r>
              <a:rPr lang="en-US" dirty="0"/>
              <a:t>SAS Stakeholder Meeting Agenda</a:t>
            </a:r>
          </a:p>
        </p:txBody>
      </p:sp>
      <p:sp>
        <p:nvSpPr>
          <p:cNvPr id="3" name="Content Placeholder 2">
            <a:extLst>
              <a:ext uri="{FF2B5EF4-FFF2-40B4-BE49-F238E27FC236}">
                <a16:creationId xmlns:a16="http://schemas.microsoft.com/office/drawing/2014/main" id="{F31F57DF-8EFA-24BF-6D2C-13262A7CF529}"/>
              </a:ext>
            </a:extLst>
          </p:cNvPr>
          <p:cNvSpPr>
            <a:spLocks noGrp="1"/>
          </p:cNvSpPr>
          <p:nvPr>
            <p:ph idx="1"/>
          </p:nvPr>
        </p:nvSpPr>
        <p:spPr/>
        <p:txBody>
          <a:bodyPr>
            <a:normAutofit/>
          </a:bodyPr>
          <a:lstStyle/>
          <a:p>
            <a:pPr>
              <a:buFont typeface="Courier New" panose="02070309020205020404" pitchFamily="49" charset="0"/>
              <a:buChar char="o"/>
            </a:pPr>
            <a:r>
              <a:rPr lang="en-US" dirty="0"/>
              <a:t> Welcome &amp; Meeting Objectives</a:t>
            </a:r>
          </a:p>
          <a:p>
            <a:pPr>
              <a:buFont typeface="Courier New" panose="02070309020205020404" pitchFamily="49" charset="0"/>
              <a:buChar char="o"/>
            </a:pPr>
            <a:r>
              <a:rPr lang="en-US" dirty="0"/>
              <a:t> Funding Options</a:t>
            </a:r>
          </a:p>
          <a:p>
            <a:pPr lvl="1">
              <a:buFont typeface="Courier New" panose="02070309020205020404" pitchFamily="49" charset="0"/>
              <a:buChar char="o"/>
            </a:pPr>
            <a:r>
              <a:rPr lang="en-US" dirty="0"/>
              <a:t>Environmental Education Grants</a:t>
            </a:r>
          </a:p>
          <a:p>
            <a:pPr lvl="1">
              <a:buFont typeface="Courier New" panose="02070309020205020404" pitchFamily="49" charset="0"/>
              <a:buChar char="o"/>
            </a:pPr>
            <a:r>
              <a:rPr lang="en-US" dirty="0"/>
              <a:t>Environmental Justice Thriving Communities Grantmaking Program</a:t>
            </a:r>
          </a:p>
          <a:p>
            <a:pPr>
              <a:buFont typeface="Courier New" panose="02070309020205020404" pitchFamily="49" charset="0"/>
              <a:buChar char="o"/>
            </a:pPr>
            <a:r>
              <a:rPr lang="en-US" dirty="0"/>
              <a:t> Project Implementation in Action</a:t>
            </a:r>
          </a:p>
          <a:p>
            <a:pPr lvl="1">
              <a:buFont typeface="Courier New" panose="02070309020205020404" pitchFamily="49" charset="0"/>
              <a:buChar char="o"/>
            </a:pPr>
            <a:r>
              <a:rPr lang="en-US" dirty="0"/>
              <a:t>Keep Golden Isles Beautiful: Georgia’s Coast is Not an Ashtray</a:t>
            </a:r>
          </a:p>
          <a:p>
            <a:pPr lvl="1">
              <a:buFont typeface="Courier New" panose="02070309020205020404" pitchFamily="49" charset="0"/>
              <a:buChar char="o"/>
            </a:pPr>
            <a:r>
              <a:rPr lang="en-US" dirty="0"/>
              <a:t>Recycle Brevard: 6-pack Ring Recycling Program</a:t>
            </a:r>
          </a:p>
          <a:p>
            <a:pPr>
              <a:buFont typeface="Courier New" panose="02070309020205020404" pitchFamily="49" charset="0"/>
              <a:buChar char="o"/>
            </a:pPr>
            <a:r>
              <a:rPr lang="en-US" dirty="0"/>
              <a:t> Community-based Social Marketing</a:t>
            </a:r>
          </a:p>
          <a:p>
            <a:pPr>
              <a:buFont typeface="Courier New" panose="02070309020205020404" pitchFamily="49" charset="0"/>
              <a:buChar char="o"/>
            </a:pPr>
            <a:r>
              <a:rPr lang="en-US" dirty="0"/>
              <a:t> Closing &amp; Next Steps </a:t>
            </a:r>
          </a:p>
          <a:p>
            <a:pPr marL="0" indent="0">
              <a:buNone/>
            </a:pPr>
            <a:endParaRPr lang="en-US" dirty="0"/>
          </a:p>
        </p:txBody>
      </p:sp>
    </p:spTree>
    <p:extLst>
      <p:ext uri="{BB962C8B-B14F-4D97-AF65-F5344CB8AC3E}">
        <p14:creationId xmlns:p14="http://schemas.microsoft.com/office/powerpoint/2010/main" val="88328379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7EC4F5-117D-92F2-7D55-E36A1FE542E3}"/>
              </a:ext>
            </a:extLst>
          </p:cNvPr>
          <p:cNvSpPr>
            <a:spLocks noGrp="1"/>
          </p:cNvSpPr>
          <p:nvPr>
            <p:ph type="title"/>
          </p:nvPr>
        </p:nvSpPr>
        <p:spPr/>
        <p:txBody>
          <a:bodyPr/>
          <a:lstStyle/>
          <a:p>
            <a:r>
              <a:rPr lang="en-US" dirty="0"/>
              <a:t>Funding Options</a:t>
            </a:r>
          </a:p>
        </p:txBody>
      </p:sp>
      <p:sp>
        <p:nvSpPr>
          <p:cNvPr id="3" name="Text Placeholder 2">
            <a:extLst>
              <a:ext uri="{FF2B5EF4-FFF2-40B4-BE49-F238E27FC236}">
                <a16:creationId xmlns:a16="http://schemas.microsoft.com/office/drawing/2014/main" id="{E1B681D9-8260-2898-6260-7DC69EACFCE1}"/>
              </a:ext>
            </a:extLst>
          </p:cNvPr>
          <p:cNvSpPr>
            <a:spLocks noGrp="1"/>
          </p:cNvSpPr>
          <p:nvPr>
            <p:ph type="body" idx="1"/>
          </p:nvPr>
        </p:nvSpPr>
        <p:spPr/>
        <p:txBody>
          <a:bodyPr/>
          <a:lstStyle/>
          <a:p>
            <a:endParaRPr lang="en-US"/>
          </a:p>
        </p:txBody>
      </p:sp>
    </p:spTree>
    <p:extLst>
      <p:ext uri="{BB962C8B-B14F-4D97-AF65-F5344CB8AC3E}">
        <p14:creationId xmlns:p14="http://schemas.microsoft.com/office/powerpoint/2010/main" val="156097883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E090C3-8253-B436-C1B0-FE4FA779AB5B}"/>
              </a:ext>
            </a:extLst>
          </p:cNvPr>
          <p:cNvSpPr>
            <a:spLocks noGrp="1"/>
          </p:cNvSpPr>
          <p:nvPr>
            <p:ph type="body" idx="13"/>
          </p:nvPr>
        </p:nvSpPr>
        <p:spPr>
          <a:xfrm>
            <a:off x="7718335" y="5464872"/>
            <a:ext cx="4179375" cy="1240110"/>
          </a:xfrm>
        </p:spPr>
        <p:txBody>
          <a:bodyPr>
            <a:normAutofit lnSpcReduction="10000"/>
          </a:bodyPr>
          <a:lstStyle/>
          <a:p>
            <a:r>
              <a:rPr lang="en-US" dirty="0"/>
              <a:t>Presenter: Michael Band </a:t>
            </a:r>
          </a:p>
          <a:p>
            <a:r>
              <a:rPr lang="en-US" dirty="0"/>
              <a:t>U.S. EPA, Office of Environmental Education</a:t>
            </a:r>
          </a:p>
          <a:p>
            <a:r>
              <a:rPr lang="en-US" dirty="0"/>
              <a:t>October 17, 2023</a:t>
            </a:r>
          </a:p>
        </p:txBody>
      </p:sp>
      <p:sp>
        <p:nvSpPr>
          <p:cNvPr id="3" name="Title 2">
            <a:extLst>
              <a:ext uri="{FF2B5EF4-FFF2-40B4-BE49-F238E27FC236}">
                <a16:creationId xmlns:a16="http://schemas.microsoft.com/office/drawing/2014/main" id="{08B44AFA-52CB-FB11-260E-5006AED473B8}"/>
              </a:ext>
            </a:extLst>
          </p:cNvPr>
          <p:cNvSpPr>
            <a:spLocks noGrp="1"/>
          </p:cNvSpPr>
          <p:nvPr>
            <p:ph type="ctrTitle"/>
          </p:nvPr>
        </p:nvSpPr>
        <p:spPr>
          <a:xfrm>
            <a:off x="1524000" y="2235200"/>
            <a:ext cx="10373710" cy="2387600"/>
          </a:xfrm>
        </p:spPr>
        <p:txBody>
          <a:bodyPr>
            <a:normAutofit/>
          </a:bodyPr>
          <a:lstStyle/>
          <a:p>
            <a:pPr algn="ctr"/>
            <a:r>
              <a:rPr lang="en-US" sz="4400" dirty="0"/>
              <a:t>2023 Environmental Education Grant Competition</a:t>
            </a:r>
          </a:p>
        </p:txBody>
      </p:sp>
    </p:spTree>
    <p:extLst>
      <p:ext uri="{BB962C8B-B14F-4D97-AF65-F5344CB8AC3E}">
        <p14:creationId xmlns:p14="http://schemas.microsoft.com/office/powerpoint/2010/main" val="194708613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9335617C-1582-2086-615E-940DA9084D2B}"/>
              </a:ext>
            </a:extLst>
          </p:cNvPr>
          <p:cNvSpPr>
            <a:spLocks noGrp="1"/>
          </p:cNvSpPr>
          <p:nvPr>
            <p:ph type="sldNum" sz="quarter" idx="12"/>
          </p:nvPr>
        </p:nvSpPr>
        <p:spPr/>
        <p:txBody>
          <a:bodyPr/>
          <a:lstStyle/>
          <a:p>
            <a:fld id="{31FEFF75-79D2-EE46-877B-299D1510E681}" type="slidenum">
              <a:rPr lang="en-US" smtClean="0"/>
              <a:t>11</a:t>
            </a:fld>
            <a:endParaRPr lang="en-US" dirty="0"/>
          </a:p>
        </p:txBody>
      </p:sp>
      <p:pic>
        <p:nvPicPr>
          <p:cNvPr id="8" name="Picture Placeholder 7" descr="A group of people working in a field">
            <a:extLst>
              <a:ext uri="{FF2B5EF4-FFF2-40B4-BE49-F238E27FC236}">
                <a16:creationId xmlns:a16="http://schemas.microsoft.com/office/drawing/2014/main" id="{2E80589A-50BE-B39B-2C9D-D8B8182DFFE9}"/>
              </a:ext>
            </a:extLst>
          </p:cNvPr>
          <p:cNvPicPr>
            <a:picLocks noGrp="1" noChangeAspect="1"/>
          </p:cNvPicPr>
          <p:nvPr>
            <p:ph type="pic" sz="quarter" idx="13"/>
          </p:nvPr>
        </p:nvPicPr>
        <p:blipFill>
          <a:blip r:embed="rId3"/>
          <a:srcRect l="18302" r="18302"/>
          <a:stretch>
            <a:fillRect/>
          </a:stretch>
        </p:blipFill>
        <p:spPr/>
      </p:pic>
      <p:sp>
        <p:nvSpPr>
          <p:cNvPr id="5" name="Title 4">
            <a:extLst>
              <a:ext uri="{FF2B5EF4-FFF2-40B4-BE49-F238E27FC236}">
                <a16:creationId xmlns:a16="http://schemas.microsoft.com/office/drawing/2014/main" id="{08AF6516-228E-8BD5-E26B-B57C53998F5C}"/>
              </a:ext>
            </a:extLst>
          </p:cNvPr>
          <p:cNvSpPr>
            <a:spLocks noGrp="1"/>
          </p:cNvSpPr>
          <p:nvPr>
            <p:ph type="ctrTitle"/>
          </p:nvPr>
        </p:nvSpPr>
        <p:spPr>
          <a:xfrm>
            <a:off x="1648661" y="1"/>
            <a:ext cx="4890577" cy="1270000"/>
          </a:xfrm>
        </p:spPr>
        <p:txBody>
          <a:bodyPr>
            <a:normAutofit/>
          </a:bodyPr>
          <a:lstStyle/>
          <a:p>
            <a:r>
              <a:rPr lang="en-US" sz="3600" dirty="0"/>
              <a:t>Program Goals and Objectives</a:t>
            </a:r>
            <a:endParaRPr lang="en-US" sz="3600" dirty="0">
              <a:highlight>
                <a:srgbClr val="FFFF00"/>
              </a:highlight>
            </a:endParaRPr>
          </a:p>
        </p:txBody>
      </p:sp>
      <p:sp>
        <p:nvSpPr>
          <p:cNvPr id="7" name="Text Placeholder 6">
            <a:extLst>
              <a:ext uri="{FF2B5EF4-FFF2-40B4-BE49-F238E27FC236}">
                <a16:creationId xmlns:a16="http://schemas.microsoft.com/office/drawing/2014/main" id="{6625EFB8-7DBB-15FB-A893-29928FBF06A9}"/>
              </a:ext>
            </a:extLst>
          </p:cNvPr>
          <p:cNvSpPr>
            <a:spLocks noGrp="1"/>
          </p:cNvSpPr>
          <p:nvPr>
            <p:ph type="body" sz="quarter" idx="14"/>
          </p:nvPr>
        </p:nvSpPr>
        <p:spPr>
          <a:xfrm>
            <a:off x="1645581" y="1270001"/>
            <a:ext cx="4890578" cy="5086348"/>
          </a:xfrm>
        </p:spPr>
        <p:txBody>
          <a:bodyPr>
            <a:normAutofit lnSpcReduction="10000"/>
          </a:bodyPr>
          <a:lstStyle/>
          <a:p>
            <a:pPr marL="342900" indent="-342900">
              <a:buFont typeface="Arial" panose="020B0604020202020204" pitchFamily="34" charset="0"/>
              <a:buChar char="•"/>
            </a:pPr>
            <a:r>
              <a:rPr lang="en-US" sz="2000" dirty="0">
                <a:latin typeface="+mn-lt"/>
              </a:rPr>
              <a:t>Fund grant projects that support locally-focused environmental education projects that promote environmental stewardship and help develop knowledgeable and responsible students, teachers, and community members. </a:t>
            </a:r>
          </a:p>
          <a:p>
            <a:pPr marL="342900" indent="-342900">
              <a:buFont typeface="Arial" panose="020B0604020202020204" pitchFamily="34" charset="0"/>
              <a:buChar char="•"/>
            </a:pPr>
            <a:r>
              <a:rPr lang="en-US" sz="2000" dirty="0">
                <a:latin typeface="+mn-lt"/>
                <a:cs typeface="Times New Roman" panose="02020603050405020304" pitchFamily="18" charset="0"/>
              </a:rPr>
              <a:t>Accomplished by providing financial support for projects that design, demonstrate, and/or disseminate environmental education practices, methods, or techniques that increase public awareness and knowledge about local environmental issues and provides participants in its programs the skills necessary to make informed decisions and to take responsible actions toward the environment.</a:t>
            </a:r>
          </a:p>
        </p:txBody>
      </p:sp>
    </p:spTree>
    <p:extLst>
      <p:ext uri="{BB962C8B-B14F-4D97-AF65-F5344CB8AC3E}">
        <p14:creationId xmlns:p14="http://schemas.microsoft.com/office/powerpoint/2010/main" val="106972446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41D0F27B-7991-FF3E-59E0-68EED4317B11}"/>
              </a:ext>
            </a:extLst>
          </p:cNvPr>
          <p:cNvSpPr>
            <a:spLocks noGrp="1"/>
          </p:cNvSpPr>
          <p:nvPr>
            <p:ph type="sldNum" sz="quarter" idx="12"/>
          </p:nvPr>
        </p:nvSpPr>
        <p:spPr/>
        <p:txBody>
          <a:bodyPr/>
          <a:lstStyle/>
          <a:p>
            <a:fld id="{31FEFF75-79D2-EE46-877B-299D1510E681}" type="slidenum">
              <a:rPr lang="en-US" smtClean="0"/>
              <a:t>12</a:t>
            </a:fld>
            <a:endParaRPr lang="en-US" dirty="0"/>
          </a:p>
        </p:txBody>
      </p:sp>
      <p:sp>
        <p:nvSpPr>
          <p:cNvPr id="4" name="Title 3">
            <a:extLst>
              <a:ext uri="{FF2B5EF4-FFF2-40B4-BE49-F238E27FC236}">
                <a16:creationId xmlns:a16="http://schemas.microsoft.com/office/drawing/2014/main" id="{BFA07BE8-4F77-9734-34A3-E09B21FD3284}"/>
              </a:ext>
            </a:extLst>
          </p:cNvPr>
          <p:cNvSpPr>
            <a:spLocks noGrp="1"/>
          </p:cNvSpPr>
          <p:nvPr>
            <p:ph type="ctrTitle"/>
          </p:nvPr>
        </p:nvSpPr>
        <p:spPr/>
        <p:txBody>
          <a:bodyPr/>
          <a:lstStyle/>
          <a:p>
            <a:r>
              <a:rPr lang="en-US" dirty="0"/>
              <a:t>Defining Environmental Education </a:t>
            </a:r>
          </a:p>
        </p:txBody>
      </p:sp>
      <p:sp>
        <p:nvSpPr>
          <p:cNvPr id="5" name="Text Placeholder 4">
            <a:extLst>
              <a:ext uri="{FF2B5EF4-FFF2-40B4-BE49-F238E27FC236}">
                <a16:creationId xmlns:a16="http://schemas.microsoft.com/office/drawing/2014/main" id="{DC032D72-017E-B436-D32B-F6FC439553F9}"/>
              </a:ext>
            </a:extLst>
          </p:cNvPr>
          <p:cNvSpPr>
            <a:spLocks noGrp="1"/>
          </p:cNvSpPr>
          <p:nvPr>
            <p:ph type="body" sz="quarter" idx="14"/>
          </p:nvPr>
        </p:nvSpPr>
        <p:spPr/>
        <p:txBody>
          <a:bodyPr/>
          <a:lstStyle/>
          <a:p>
            <a:pPr marL="0" indent="0">
              <a:buNone/>
              <a:defRPr/>
            </a:pPr>
            <a:r>
              <a:rPr lang="en-US" sz="3200" dirty="0">
                <a:latin typeface="+mn-lt"/>
              </a:rPr>
              <a:t>Environmental Education</a:t>
            </a:r>
          </a:p>
          <a:p>
            <a:pPr marL="0" indent="0">
              <a:buNone/>
              <a:defRPr/>
            </a:pPr>
            <a:r>
              <a:rPr lang="en-US" sz="1800" dirty="0">
                <a:latin typeface="+mn-lt"/>
              </a:rPr>
              <a:t>Teaches how to weigh various sides of an issue through </a:t>
            </a:r>
            <a:r>
              <a:rPr lang="en-US" sz="1800" b="1" dirty="0">
                <a:latin typeface="+mn-lt"/>
              </a:rPr>
              <a:t>critical thinking, problem solving and decision-making skills </a:t>
            </a:r>
            <a:r>
              <a:rPr lang="en-US" sz="1800" dirty="0">
                <a:latin typeface="+mn-lt"/>
              </a:rPr>
              <a:t>on environmental topics…with an ultimate goal of environmental stewardship. </a:t>
            </a:r>
          </a:p>
          <a:p>
            <a:pPr marL="0" indent="0">
              <a:buNone/>
              <a:defRPr/>
            </a:pPr>
            <a:r>
              <a:rPr lang="en-US" sz="1800" b="1" dirty="0">
                <a:latin typeface="+mn-lt"/>
              </a:rPr>
              <a:t>Environmental information </a:t>
            </a:r>
            <a:r>
              <a:rPr lang="en-US" sz="1800" dirty="0">
                <a:latin typeface="+mn-lt"/>
              </a:rPr>
              <a:t>is </a:t>
            </a:r>
            <a:r>
              <a:rPr lang="en-US" sz="1800" u="sng" dirty="0">
                <a:latin typeface="+mn-lt"/>
              </a:rPr>
              <a:t>a component</a:t>
            </a:r>
            <a:r>
              <a:rPr lang="en-US" sz="1800" dirty="0">
                <a:latin typeface="+mn-lt"/>
              </a:rPr>
              <a:t>, but only addresses awareness and knowledge, usually about a particular environmental issue.</a:t>
            </a:r>
          </a:p>
          <a:p>
            <a:pPr marL="0" indent="0">
              <a:buNone/>
              <a:defRPr/>
            </a:pPr>
            <a:r>
              <a:rPr lang="en-US" sz="1800" b="1" dirty="0">
                <a:latin typeface="+mn-lt"/>
              </a:rPr>
              <a:t>Outreach</a:t>
            </a:r>
            <a:r>
              <a:rPr lang="en-US" sz="1800" dirty="0">
                <a:latin typeface="+mn-lt"/>
              </a:rPr>
              <a:t> can also be </a:t>
            </a:r>
            <a:r>
              <a:rPr lang="en-US" sz="1800" u="sng" dirty="0">
                <a:latin typeface="+mn-lt"/>
              </a:rPr>
              <a:t>part of EE </a:t>
            </a:r>
            <a:r>
              <a:rPr lang="en-US" sz="1800" dirty="0">
                <a:latin typeface="+mn-lt"/>
              </a:rPr>
              <a:t>as it involves </a:t>
            </a:r>
            <a:r>
              <a:rPr lang="en-US" sz="1800" b="1" dirty="0">
                <a:latin typeface="+mn-lt"/>
              </a:rPr>
              <a:t>information dissemination </a:t>
            </a:r>
            <a:r>
              <a:rPr lang="en-US" sz="1800" dirty="0">
                <a:latin typeface="+mn-lt"/>
              </a:rPr>
              <a:t>and requests or </a:t>
            </a:r>
            <a:r>
              <a:rPr lang="en-US" sz="1800" b="1" dirty="0">
                <a:latin typeface="+mn-lt"/>
              </a:rPr>
              <a:t>suggestions for action </a:t>
            </a:r>
            <a:r>
              <a:rPr lang="en-US" sz="1800" dirty="0">
                <a:latin typeface="+mn-lt"/>
              </a:rPr>
              <a:t>on a particular issue (often without the critical thinking, problem solving and decision-making steps in between). </a:t>
            </a:r>
          </a:p>
          <a:p>
            <a:endParaRPr lang="en-US" dirty="0"/>
          </a:p>
        </p:txBody>
      </p:sp>
      <p:pic>
        <p:nvPicPr>
          <p:cNvPr id="6" name="Picture 5">
            <a:extLst>
              <a:ext uri="{FF2B5EF4-FFF2-40B4-BE49-F238E27FC236}">
                <a16:creationId xmlns:a16="http://schemas.microsoft.com/office/drawing/2014/main" id="{46F3F37D-E25A-F0B6-3C13-7E413865F39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74092" y="4623399"/>
            <a:ext cx="8108108" cy="1915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82236616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0876BF77-F8F8-E0FD-7A39-F947F139114D}"/>
              </a:ext>
            </a:extLst>
          </p:cNvPr>
          <p:cNvSpPr>
            <a:spLocks noGrp="1"/>
          </p:cNvSpPr>
          <p:nvPr>
            <p:ph type="sldNum" sz="quarter" idx="12"/>
          </p:nvPr>
        </p:nvSpPr>
        <p:spPr/>
        <p:txBody>
          <a:bodyPr/>
          <a:lstStyle/>
          <a:p>
            <a:fld id="{31FEFF75-79D2-EE46-877B-299D1510E681}" type="slidenum">
              <a:rPr lang="en-US" smtClean="0"/>
              <a:t>13</a:t>
            </a:fld>
            <a:endParaRPr lang="en-US" dirty="0"/>
          </a:p>
        </p:txBody>
      </p:sp>
      <p:sp>
        <p:nvSpPr>
          <p:cNvPr id="5" name="Title 4">
            <a:extLst>
              <a:ext uri="{FF2B5EF4-FFF2-40B4-BE49-F238E27FC236}">
                <a16:creationId xmlns:a16="http://schemas.microsoft.com/office/drawing/2014/main" id="{15A2875E-665A-31DD-4C85-B45C2BA0C9B9}"/>
              </a:ext>
            </a:extLst>
          </p:cNvPr>
          <p:cNvSpPr>
            <a:spLocks noGrp="1"/>
          </p:cNvSpPr>
          <p:nvPr>
            <p:ph type="ctrTitle"/>
          </p:nvPr>
        </p:nvSpPr>
        <p:spPr/>
        <p:txBody>
          <a:bodyPr/>
          <a:lstStyle/>
          <a:p>
            <a:r>
              <a:rPr lang="en-US" sz="4400" dirty="0"/>
              <a:t>FY23 EE Grant Overview </a:t>
            </a:r>
            <a:r>
              <a:rPr lang="en-US" dirty="0"/>
              <a:t>	</a:t>
            </a:r>
          </a:p>
        </p:txBody>
      </p:sp>
      <p:sp>
        <p:nvSpPr>
          <p:cNvPr id="6" name="Text Placeholder 5">
            <a:extLst>
              <a:ext uri="{FF2B5EF4-FFF2-40B4-BE49-F238E27FC236}">
                <a16:creationId xmlns:a16="http://schemas.microsoft.com/office/drawing/2014/main" id="{EAA8DC66-D8A6-84ED-CDA0-A8EC60FF52D8}"/>
              </a:ext>
            </a:extLst>
          </p:cNvPr>
          <p:cNvSpPr>
            <a:spLocks noGrp="1"/>
          </p:cNvSpPr>
          <p:nvPr>
            <p:ph type="body" sz="quarter" idx="14"/>
          </p:nvPr>
        </p:nvSpPr>
        <p:spPr>
          <a:xfrm>
            <a:off x="392624" y="1507066"/>
            <a:ext cx="5703376" cy="4849283"/>
          </a:xfrm>
        </p:spPr>
        <p:txBody>
          <a:bodyPr>
            <a:normAutofit fontScale="92500" lnSpcReduction="10000"/>
          </a:bodyPr>
          <a:lstStyle/>
          <a:p>
            <a:pPr marL="285750" indent="-285750">
              <a:buFont typeface="Arial" panose="020B0604020202020204" pitchFamily="34" charset="0"/>
              <a:buChar char="•"/>
            </a:pPr>
            <a:r>
              <a:rPr lang="en-US" sz="2400" dirty="0"/>
              <a:t>10 NOFOs issued on September 14, 2023. </a:t>
            </a:r>
          </a:p>
          <a:p>
            <a:pPr marL="285750" indent="-285750">
              <a:buFont typeface="Arial" panose="020B0604020202020204" pitchFamily="34" charset="0"/>
              <a:buChar char="•"/>
            </a:pPr>
            <a:r>
              <a:rPr lang="en-US" sz="2400" dirty="0"/>
              <a:t>Approximately $3,600,000 in available funding nationwide</a:t>
            </a:r>
          </a:p>
          <a:p>
            <a:pPr marL="285750" indent="-285750">
              <a:buFont typeface="Arial" panose="020B0604020202020204" pitchFamily="34" charset="0"/>
              <a:buChar char="•"/>
            </a:pPr>
            <a:r>
              <a:rPr lang="en-US" sz="2400" dirty="0"/>
              <a:t>Anticipating 3-5 awards from each funding opportunity, for a total between 30 - 40 awards.</a:t>
            </a:r>
          </a:p>
          <a:p>
            <a:pPr marL="285750" indent="-285750">
              <a:buFont typeface="Arial" panose="020B0604020202020204" pitchFamily="34" charset="0"/>
              <a:buChar char="•"/>
            </a:pPr>
            <a:r>
              <a:rPr lang="en-US" sz="2400" dirty="0"/>
              <a:t>EPA Funding Request: Between $50,000 - $100,000</a:t>
            </a:r>
          </a:p>
          <a:p>
            <a:pPr marL="285750" indent="-285750">
              <a:buFont typeface="Arial" panose="020B0604020202020204" pitchFamily="34" charset="0"/>
              <a:buChar char="•"/>
            </a:pPr>
            <a:r>
              <a:rPr lang="en-US" sz="2400" dirty="0"/>
              <a:t>Proposals must include both educational and environmental priority</a:t>
            </a:r>
          </a:p>
          <a:p>
            <a:pPr marL="285750" indent="-285750">
              <a:buFont typeface="Arial" panose="020B0604020202020204" pitchFamily="34" charset="0"/>
              <a:buChar char="•"/>
            </a:pPr>
            <a:r>
              <a:rPr lang="en-US" sz="2400" dirty="0"/>
              <a:t>Required: matching and subaward program</a:t>
            </a:r>
          </a:p>
          <a:p>
            <a:pPr marL="285750" indent="-285750">
              <a:buFont typeface="Arial" panose="020B0604020202020204" pitchFamily="34" charset="0"/>
              <a:buChar char="•"/>
            </a:pPr>
            <a:r>
              <a:rPr lang="en-US" sz="2400" b="1" dirty="0"/>
              <a:t>Application Deadline: November 8, 2023, by 11:59pm ET</a:t>
            </a: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a:p>
        </p:txBody>
      </p:sp>
      <p:pic>
        <p:nvPicPr>
          <p:cNvPr id="7" name="Content Placeholder 4">
            <a:extLst>
              <a:ext uri="{FF2B5EF4-FFF2-40B4-BE49-F238E27FC236}">
                <a16:creationId xmlns:a16="http://schemas.microsoft.com/office/drawing/2014/main" id="{7C3A2EC2-667E-27B1-AA02-2A0C9CF09B27}"/>
              </a:ext>
            </a:extLst>
          </p:cNvPr>
          <p:cNvPicPr>
            <a:picLocks noGrp="1" noChangeAspect="1"/>
          </p:cNvPicPr>
          <p:nvPr>
            <p:ph sz="half" idx="4294967295"/>
          </p:nvPr>
        </p:nvPicPr>
        <p:blipFill>
          <a:blip r:embed="rId2"/>
          <a:stretch>
            <a:fillRect/>
          </a:stretch>
        </p:blipFill>
        <p:spPr>
          <a:xfrm>
            <a:off x="6569565" y="2069520"/>
            <a:ext cx="4784235" cy="3724373"/>
          </a:xfrm>
          <a:prstGeom prst="rect">
            <a:avLst/>
          </a:prstGeom>
        </p:spPr>
      </p:pic>
    </p:spTree>
    <p:extLst>
      <p:ext uri="{BB962C8B-B14F-4D97-AF65-F5344CB8AC3E}">
        <p14:creationId xmlns:p14="http://schemas.microsoft.com/office/powerpoint/2010/main" val="221729769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7C3C197B-D8E0-6757-1958-980C3F25A2B9}"/>
              </a:ext>
            </a:extLst>
          </p:cNvPr>
          <p:cNvSpPr>
            <a:spLocks noGrp="1"/>
          </p:cNvSpPr>
          <p:nvPr>
            <p:ph type="sldNum" sz="quarter" idx="12"/>
          </p:nvPr>
        </p:nvSpPr>
        <p:spPr/>
        <p:txBody>
          <a:bodyPr/>
          <a:lstStyle/>
          <a:p>
            <a:fld id="{31FEFF75-79D2-EE46-877B-299D1510E681}" type="slidenum">
              <a:rPr lang="en-US" smtClean="0"/>
              <a:t>14</a:t>
            </a:fld>
            <a:endParaRPr lang="en-US" dirty="0"/>
          </a:p>
        </p:txBody>
      </p:sp>
      <p:pic>
        <p:nvPicPr>
          <p:cNvPr id="8" name="Picture Placeholder 7" descr="A picture containing sky, tree, outdoor, grass&#10;&#10;Description automatically generated">
            <a:extLst>
              <a:ext uri="{FF2B5EF4-FFF2-40B4-BE49-F238E27FC236}">
                <a16:creationId xmlns:a16="http://schemas.microsoft.com/office/drawing/2014/main" id="{078931C8-407D-9F78-680F-A82C2F230701}"/>
              </a:ext>
            </a:extLst>
          </p:cNvPr>
          <p:cNvPicPr>
            <a:picLocks noGrp="1" noChangeAspect="1"/>
          </p:cNvPicPr>
          <p:nvPr>
            <p:ph type="pic" sz="quarter" idx="13"/>
          </p:nvPr>
        </p:nvPicPr>
        <p:blipFill>
          <a:blip r:embed="rId2"/>
          <a:srcRect t="6305" b="6305"/>
          <a:stretch>
            <a:fillRect/>
          </a:stretch>
        </p:blipFill>
        <p:spPr/>
      </p:pic>
      <p:sp>
        <p:nvSpPr>
          <p:cNvPr id="4" name="Title 3">
            <a:extLst>
              <a:ext uri="{FF2B5EF4-FFF2-40B4-BE49-F238E27FC236}">
                <a16:creationId xmlns:a16="http://schemas.microsoft.com/office/drawing/2014/main" id="{4F3880BE-2544-E76C-15AE-4852A7D1075D}"/>
              </a:ext>
            </a:extLst>
          </p:cNvPr>
          <p:cNvSpPr>
            <a:spLocks noGrp="1"/>
          </p:cNvSpPr>
          <p:nvPr>
            <p:ph type="ctrTitle"/>
          </p:nvPr>
        </p:nvSpPr>
        <p:spPr>
          <a:xfrm>
            <a:off x="1645582" y="197404"/>
            <a:ext cx="4890577" cy="1275795"/>
          </a:xfrm>
        </p:spPr>
        <p:txBody>
          <a:bodyPr/>
          <a:lstStyle/>
          <a:p>
            <a:r>
              <a:rPr lang="en-US" dirty="0"/>
              <a:t>Underserved Communities 	</a:t>
            </a:r>
          </a:p>
        </p:txBody>
      </p:sp>
      <p:sp>
        <p:nvSpPr>
          <p:cNvPr id="5" name="Text Placeholder 4">
            <a:extLst>
              <a:ext uri="{FF2B5EF4-FFF2-40B4-BE49-F238E27FC236}">
                <a16:creationId xmlns:a16="http://schemas.microsoft.com/office/drawing/2014/main" id="{5A1287F2-F1A0-C291-CC34-905F10380AE8}"/>
              </a:ext>
            </a:extLst>
          </p:cNvPr>
          <p:cNvSpPr>
            <a:spLocks noGrp="1"/>
          </p:cNvSpPr>
          <p:nvPr>
            <p:ph type="body" sz="quarter" idx="14"/>
          </p:nvPr>
        </p:nvSpPr>
        <p:spPr>
          <a:xfrm>
            <a:off x="1645581" y="1615439"/>
            <a:ext cx="4890578" cy="4740910"/>
          </a:xfrm>
        </p:spPr>
        <p:txBody>
          <a:bodyPr>
            <a:normAutofit/>
          </a:bodyPr>
          <a:lstStyle/>
          <a:p>
            <a:pPr marL="0" marR="0">
              <a:lnSpc>
                <a:spcPct val="107000"/>
              </a:lnSpc>
              <a:spcBef>
                <a:spcPts val="0"/>
              </a:spcBef>
              <a:spcAft>
                <a:spcPts val="0"/>
              </a:spcAft>
            </a:pPr>
            <a:r>
              <a:rPr lang="en-US" sz="2400" b="1" u="sng" dirty="0">
                <a:effectLst/>
                <a:latin typeface="+mn-lt"/>
                <a:ea typeface="Calibri" panose="020F0502020204030204" pitchFamily="34" charset="0"/>
                <a:cs typeface="Times New Roman" panose="02020603050405020304" pitchFamily="18" charset="0"/>
              </a:rPr>
              <a:t>Underserved Communities </a:t>
            </a:r>
            <a:r>
              <a:rPr lang="en-US" sz="2400" dirty="0">
                <a:effectLst/>
                <a:latin typeface="+mn-lt"/>
                <a:ea typeface="Calibri" panose="020F0502020204030204" pitchFamily="34" charset="0"/>
                <a:cs typeface="Times New Roman" panose="02020603050405020304" pitchFamily="18" charset="0"/>
              </a:rPr>
              <a:t>refers to one or more of the following:</a:t>
            </a:r>
          </a:p>
          <a:p>
            <a:pPr marL="0" marR="0">
              <a:lnSpc>
                <a:spcPct val="107000"/>
              </a:lnSpc>
              <a:spcBef>
                <a:spcPts val="0"/>
              </a:spcBef>
              <a:spcAft>
                <a:spcPts val="0"/>
              </a:spcAft>
            </a:pPr>
            <a:endParaRPr lang="en-US" sz="2400" dirty="0">
              <a:effectLst/>
              <a:latin typeface="+mn-lt"/>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mj-lt"/>
              <a:buAutoNum type="arabicPeriod"/>
            </a:pPr>
            <a:r>
              <a:rPr lang="en-US" sz="2400" dirty="0">
                <a:effectLst/>
                <a:latin typeface="+mn-lt"/>
                <a:ea typeface="Calibri" panose="020F0502020204030204" pitchFamily="34" charset="0"/>
                <a:cs typeface="Times New Roman" panose="02020603050405020304" pitchFamily="18" charset="0"/>
              </a:rPr>
              <a:t>Identified as a disadvantaged community in the Climate and Economic Justice Screening Tool (CEJST) developed by the Council on Environmental Quality</a:t>
            </a:r>
          </a:p>
          <a:p>
            <a:pPr marL="342900" marR="0" lvl="0" indent="-342900">
              <a:lnSpc>
                <a:spcPct val="107000"/>
              </a:lnSpc>
              <a:spcBef>
                <a:spcPts val="0"/>
              </a:spcBef>
              <a:spcAft>
                <a:spcPts val="0"/>
              </a:spcAft>
              <a:buFont typeface="+mj-lt"/>
              <a:buAutoNum type="arabicPeriod"/>
            </a:pPr>
            <a:r>
              <a:rPr lang="en-US" sz="2400" dirty="0">
                <a:effectLst/>
                <a:latin typeface="+mn-lt"/>
                <a:ea typeface="Calibri" panose="020F0502020204030204" pitchFamily="34" charset="0"/>
                <a:cs typeface="Times New Roman" panose="02020603050405020304" pitchFamily="18" charset="0"/>
              </a:rPr>
              <a:t>High-Poverty Areas</a:t>
            </a:r>
          </a:p>
          <a:p>
            <a:pPr marL="342900" marR="0" lvl="0" indent="-342900">
              <a:lnSpc>
                <a:spcPct val="107000"/>
              </a:lnSpc>
              <a:spcBef>
                <a:spcPts val="0"/>
              </a:spcBef>
              <a:spcAft>
                <a:spcPts val="0"/>
              </a:spcAft>
              <a:buFont typeface="+mj-lt"/>
              <a:buAutoNum type="arabicPeriod"/>
            </a:pPr>
            <a:r>
              <a:rPr lang="en-US" sz="2400" dirty="0">
                <a:effectLst/>
                <a:latin typeface="+mn-lt"/>
                <a:ea typeface="Calibri" panose="020F0502020204030204" pitchFamily="34" charset="0"/>
                <a:cs typeface="Times New Roman" panose="02020603050405020304" pitchFamily="18" charset="0"/>
              </a:rPr>
              <a:t>Persistent Poverty Counties</a:t>
            </a:r>
          </a:p>
          <a:p>
            <a:pPr marL="342900" marR="0" lvl="0" indent="-342900">
              <a:lnSpc>
                <a:spcPct val="107000"/>
              </a:lnSpc>
              <a:spcBef>
                <a:spcPts val="0"/>
              </a:spcBef>
              <a:spcAft>
                <a:spcPts val="800"/>
              </a:spcAft>
              <a:buFont typeface="+mj-lt"/>
              <a:buAutoNum type="arabicPeriod"/>
            </a:pPr>
            <a:r>
              <a:rPr lang="en-US" sz="2400" dirty="0">
                <a:effectLst/>
                <a:latin typeface="+mn-lt"/>
                <a:ea typeface="Calibri" panose="020F0502020204030204" pitchFamily="34" charset="0"/>
                <a:cs typeface="Times New Roman" panose="02020603050405020304" pitchFamily="18" charset="0"/>
              </a:rPr>
              <a:t>Title I Schools</a:t>
            </a:r>
          </a:p>
        </p:txBody>
      </p:sp>
    </p:spTree>
    <p:extLst>
      <p:ext uri="{BB962C8B-B14F-4D97-AF65-F5344CB8AC3E}">
        <p14:creationId xmlns:p14="http://schemas.microsoft.com/office/powerpoint/2010/main" val="70658254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8EF4815-2863-6739-9F34-05845F690B98}"/>
              </a:ext>
            </a:extLst>
          </p:cNvPr>
          <p:cNvSpPr>
            <a:spLocks noGrp="1"/>
          </p:cNvSpPr>
          <p:nvPr>
            <p:ph type="sldNum" sz="quarter" idx="12"/>
          </p:nvPr>
        </p:nvSpPr>
        <p:spPr/>
        <p:txBody>
          <a:bodyPr/>
          <a:lstStyle/>
          <a:p>
            <a:fld id="{31FEFF75-79D2-EE46-877B-299D1510E681}" type="slidenum">
              <a:rPr lang="en-US" smtClean="0"/>
              <a:t>15</a:t>
            </a:fld>
            <a:endParaRPr lang="en-US" dirty="0"/>
          </a:p>
        </p:txBody>
      </p:sp>
      <p:sp>
        <p:nvSpPr>
          <p:cNvPr id="4" name="Title 3">
            <a:extLst>
              <a:ext uri="{FF2B5EF4-FFF2-40B4-BE49-F238E27FC236}">
                <a16:creationId xmlns:a16="http://schemas.microsoft.com/office/drawing/2014/main" id="{7418023D-006B-37B5-A9B5-F1DBDA51EF3E}"/>
              </a:ext>
            </a:extLst>
          </p:cNvPr>
          <p:cNvSpPr>
            <a:spLocks noGrp="1"/>
          </p:cNvSpPr>
          <p:nvPr>
            <p:ph type="ctrTitle"/>
          </p:nvPr>
        </p:nvSpPr>
        <p:spPr/>
        <p:txBody>
          <a:bodyPr/>
          <a:lstStyle/>
          <a:p>
            <a:r>
              <a:rPr lang="en-US" dirty="0"/>
              <a:t>Educational and Environmental Priorities </a:t>
            </a:r>
          </a:p>
        </p:txBody>
      </p:sp>
      <p:sp>
        <p:nvSpPr>
          <p:cNvPr id="5" name="Content Placeholder 6">
            <a:extLst>
              <a:ext uri="{FF2B5EF4-FFF2-40B4-BE49-F238E27FC236}">
                <a16:creationId xmlns:a16="http://schemas.microsoft.com/office/drawing/2014/main" id="{A4804B1B-FAA7-BF73-4EEC-1182AEAB844A}"/>
              </a:ext>
            </a:extLst>
          </p:cNvPr>
          <p:cNvSpPr txBox="1">
            <a:spLocks/>
          </p:cNvSpPr>
          <p:nvPr/>
        </p:nvSpPr>
        <p:spPr>
          <a:xfrm>
            <a:off x="848519" y="1327942"/>
            <a:ext cx="10515600" cy="3985419"/>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buFont typeface="Arial" panose="020B0604020202020204" pitchFamily="34" charset="0"/>
              <a:buNone/>
            </a:pPr>
            <a:endParaRPr lang="en-US" dirty="0"/>
          </a:p>
          <a:p>
            <a:pPr marL="0" indent="0" algn="ctr">
              <a:buFont typeface="Arial" panose="020B0604020202020204" pitchFamily="34" charset="0"/>
              <a:buNone/>
            </a:pPr>
            <a:r>
              <a:rPr lang="en-US" dirty="0"/>
              <a:t>FY23 Educational &amp; Environmental </a:t>
            </a:r>
          </a:p>
        </p:txBody>
      </p:sp>
      <p:pic>
        <p:nvPicPr>
          <p:cNvPr id="6" name="Picture 11">
            <a:extLst>
              <a:ext uri="{FF2B5EF4-FFF2-40B4-BE49-F238E27FC236}">
                <a16:creationId xmlns:a16="http://schemas.microsoft.com/office/drawing/2014/main" id="{725C442B-6C42-C957-FDED-AAD3DC4B850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080535" y="2852179"/>
            <a:ext cx="4695947" cy="246118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73395702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F7FB52AD-BD50-8011-8A45-C2ED5441F2F8}"/>
              </a:ext>
            </a:extLst>
          </p:cNvPr>
          <p:cNvSpPr>
            <a:spLocks noGrp="1"/>
          </p:cNvSpPr>
          <p:nvPr>
            <p:ph type="sldNum" sz="quarter" idx="12"/>
          </p:nvPr>
        </p:nvSpPr>
        <p:spPr/>
        <p:txBody>
          <a:bodyPr/>
          <a:lstStyle/>
          <a:p>
            <a:fld id="{31FEFF75-79D2-EE46-877B-299D1510E681}" type="slidenum">
              <a:rPr lang="en-US" smtClean="0"/>
              <a:t>16</a:t>
            </a:fld>
            <a:endParaRPr lang="en-US" dirty="0"/>
          </a:p>
        </p:txBody>
      </p:sp>
      <p:pic>
        <p:nvPicPr>
          <p:cNvPr id="7" name="Picture Placeholder 6">
            <a:extLst>
              <a:ext uri="{FF2B5EF4-FFF2-40B4-BE49-F238E27FC236}">
                <a16:creationId xmlns:a16="http://schemas.microsoft.com/office/drawing/2014/main" id="{66B6B01A-649C-9BEA-7779-1B2F7F3D2AA9}"/>
              </a:ext>
            </a:extLst>
          </p:cNvPr>
          <p:cNvPicPr>
            <a:picLocks noGrp="1" noChangeAspect="1"/>
          </p:cNvPicPr>
          <p:nvPr>
            <p:ph type="pic" sz="quarter" idx="13"/>
          </p:nvPr>
        </p:nvPicPr>
        <p:blipFill>
          <a:blip r:embed="rId2"/>
          <a:srcRect t="26" b="26"/>
          <a:stretch>
            <a:fillRect/>
          </a:stretch>
        </p:blipFill>
        <p:spPr/>
      </p:pic>
      <p:sp>
        <p:nvSpPr>
          <p:cNvPr id="5" name="Title 4">
            <a:extLst>
              <a:ext uri="{FF2B5EF4-FFF2-40B4-BE49-F238E27FC236}">
                <a16:creationId xmlns:a16="http://schemas.microsoft.com/office/drawing/2014/main" id="{60632926-C828-E521-9403-5EEA5C4B6AAC}"/>
              </a:ext>
            </a:extLst>
          </p:cNvPr>
          <p:cNvSpPr>
            <a:spLocks noGrp="1"/>
          </p:cNvSpPr>
          <p:nvPr>
            <p:ph type="ctrTitle"/>
          </p:nvPr>
        </p:nvSpPr>
        <p:spPr/>
        <p:txBody>
          <a:bodyPr>
            <a:noAutofit/>
          </a:bodyPr>
          <a:lstStyle/>
          <a:p>
            <a:r>
              <a:rPr lang="en-US" dirty="0"/>
              <a:t>Educational Priorities </a:t>
            </a:r>
          </a:p>
        </p:txBody>
      </p:sp>
      <p:sp>
        <p:nvSpPr>
          <p:cNvPr id="6" name="Text Placeholder 5">
            <a:extLst>
              <a:ext uri="{FF2B5EF4-FFF2-40B4-BE49-F238E27FC236}">
                <a16:creationId xmlns:a16="http://schemas.microsoft.com/office/drawing/2014/main" id="{B9551ABE-4E09-2CD7-CB84-6D5D8EB589C2}"/>
              </a:ext>
            </a:extLst>
          </p:cNvPr>
          <p:cNvSpPr>
            <a:spLocks noGrp="1"/>
          </p:cNvSpPr>
          <p:nvPr>
            <p:ph type="body" sz="quarter" idx="14"/>
          </p:nvPr>
        </p:nvSpPr>
        <p:spPr/>
        <p:txBody>
          <a:bodyPr/>
          <a:lstStyle/>
          <a:p>
            <a:pPr marL="342900" indent="-342900">
              <a:buFont typeface="+mj-lt"/>
              <a:buAutoNum type="arabicPeriod"/>
            </a:pPr>
            <a:r>
              <a:rPr lang="en-US" sz="2800" dirty="0">
                <a:latin typeface="+mn-lt"/>
              </a:rPr>
              <a:t>Community Projects </a:t>
            </a:r>
          </a:p>
          <a:p>
            <a:pPr marL="342900" indent="-342900">
              <a:buFont typeface="+mj-lt"/>
              <a:buAutoNum type="arabicPeriod"/>
            </a:pPr>
            <a:r>
              <a:rPr lang="en-US" sz="2800" dirty="0">
                <a:latin typeface="+mn-lt"/>
              </a:rPr>
              <a:t>Career Development </a:t>
            </a:r>
          </a:p>
          <a:p>
            <a:pPr marL="342900" indent="-342900">
              <a:buFont typeface="+mj-lt"/>
              <a:buAutoNum type="arabicPeriod"/>
            </a:pPr>
            <a:r>
              <a:rPr lang="en-US" sz="2800" dirty="0">
                <a:latin typeface="+mn-lt"/>
              </a:rPr>
              <a:t>Environmental Education Capacity Building </a:t>
            </a:r>
          </a:p>
          <a:p>
            <a:pPr marL="342900" indent="-342900">
              <a:buFont typeface="+mj-lt"/>
              <a:buAutoNum type="arabicPeriod"/>
            </a:pPr>
            <a:r>
              <a:rPr lang="en-US" sz="2800" dirty="0">
                <a:latin typeface="+mn-lt"/>
              </a:rPr>
              <a:t>Environmental Justice </a:t>
            </a:r>
          </a:p>
          <a:p>
            <a:pPr marL="342900" indent="-342900">
              <a:buFont typeface="+mj-lt"/>
              <a:buAutoNum type="arabicPeriod"/>
            </a:pPr>
            <a:r>
              <a:rPr lang="en-US" sz="2800" dirty="0">
                <a:latin typeface="+mn-lt"/>
              </a:rPr>
              <a:t>Indigenous Knowledge (NEW)</a:t>
            </a:r>
          </a:p>
          <a:p>
            <a:endParaRPr lang="en-US" dirty="0"/>
          </a:p>
        </p:txBody>
      </p:sp>
    </p:spTree>
    <p:extLst>
      <p:ext uri="{BB962C8B-B14F-4D97-AF65-F5344CB8AC3E}">
        <p14:creationId xmlns:p14="http://schemas.microsoft.com/office/powerpoint/2010/main" val="184344881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F7FB52AD-BD50-8011-8A45-C2ED5441F2F8}"/>
              </a:ext>
            </a:extLst>
          </p:cNvPr>
          <p:cNvSpPr>
            <a:spLocks noGrp="1"/>
          </p:cNvSpPr>
          <p:nvPr>
            <p:ph type="sldNum" sz="quarter" idx="12"/>
          </p:nvPr>
        </p:nvSpPr>
        <p:spPr/>
        <p:txBody>
          <a:bodyPr/>
          <a:lstStyle/>
          <a:p>
            <a:fld id="{31FEFF75-79D2-EE46-877B-299D1510E681}" type="slidenum">
              <a:rPr lang="en-US" smtClean="0"/>
              <a:t>17</a:t>
            </a:fld>
            <a:endParaRPr lang="en-US" dirty="0"/>
          </a:p>
        </p:txBody>
      </p:sp>
      <p:sp>
        <p:nvSpPr>
          <p:cNvPr id="5" name="Title 4">
            <a:extLst>
              <a:ext uri="{FF2B5EF4-FFF2-40B4-BE49-F238E27FC236}">
                <a16:creationId xmlns:a16="http://schemas.microsoft.com/office/drawing/2014/main" id="{60632926-C828-E521-9403-5EEA5C4B6AAC}"/>
              </a:ext>
            </a:extLst>
          </p:cNvPr>
          <p:cNvSpPr>
            <a:spLocks noGrp="1"/>
          </p:cNvSpPr>
          <p:nvPr>
            <p:ph type="ctrTitle"/>
          </p:nvPr>
        </p:nvSpPr>
        <p:spPr/>
        <p:txBody>
          <a:bodyPr>
            <a:noAutofit/>
          </a:bodyPr>
          <a:lstStyle/>
          <a:p>
            <a:r>
              <a:rPr lang="en-US" sz="4000" dirty="0"/>
              <a:t>Environmental Priorities </a:t>
            </a:r>
          </a:p>
        </p:txBody>
      </p:sp>
      <p:sp>
        <p:nvSpPr>
          <p:cNvPr id="6" name="Text Placeholder 5">
            <a:extLst>
              <a:ext uri="{FF2B5EF4-FFF2-40B4-BE49-F238E27FC236}">
                <a16:creationId xmlns:a16="http://schemas.microsoft.com/office/drawing/2014/main" id="{B9551ABE-4E09-2CD7-CB84-6D5D8EB589C2}"/>
              </a:ext>
            </a:extLst>
          </p:cNvPr>
          <p:cNvSpPr>
            <a:spLocks noGrp="1"/>
          </p:cNvSpPr>
          <p:nvPr>
            <p:ph type="body" sz="quarter" idx="14"/>
          </p:nvPr>
        </p:nvSpPr>
        <p:spPr>
          <a:xfrm>
            <a:off x="392624" y="1507066"/>
            <a:ext cx="5703376" cy="4849283"/>
          </a:xfrm>
        </p:spPr>
        <p:txBody>
          <a:bodyPr>
            <a:noAutofit/>
          </a:bodyPr>
          <a:lstStyle/>
          <a:p>
            <a:pPr marL="342900" indent="-342900">
              <a:buFont typeface="+mj-lt"/>
              <a:buAutoNum type="arabicPeriod"/>
            </a:pPr>
            <a:r>
              <a:rPr lang="en-US" sz="2600" dirty="0">
                <a:latin typeface="+mn-lt"/>
              </a:rPr>
              <a:t>Addressing Climate Change and Improving Air Quality</a:t>
            </a:r>
          </a:p>
          <a:p>
            <a:pPr marL="800100" lvl="1" indent="-342900">
              <a:buFont typeface="Arial" panose="020B0604020202020204" pitchFamily="34" charset="0"/>
              <a:buChar char="•"/>
            </a:pPr>
            <a:r>
              <a:rPr lang="en-US" dirty="0">
                <a:latin typeface="+mn-lt"/>
              </a:rPr>
              <a:t>Sample Topic: Educate students and community members about the impacts of climate change and explore local mitigation strategies and/or strategies that incorporate indigenous knowledge to reduce the flow of heat-trapping greenhouse gases into the atmosphere, especially in underserved communities where the adverse impacts of climate change are often disproportionately felt. </a:t>
            </a:r>
            <a:endParaRPr lang="en-US" sz="2800" dirty="0">
              <a:latin typeface="+mn-lt"/>
            </a:endParaRPr>
          </a:p>
          <a:p>
            <a:pPr marL="342900" indent="-342900">
              <a:buFont typeface="+mj-lt"/>
              <a:buAutoNum type="arabicPeriod"/>
            </a:pPr>
            <a:r>
              <a:rPr lang="en-US" sz="2600" dirty="0">
                <a:latin typeface="+mn-lt"/>
              </a:rPr>
              <a:t>Ensuring Clean and Safe Water</a:t>
            </a:r>
          </a:p>
          <a:p>
            <a:pPr marL="342900" indent="-342900">
              <a:buFont typeface="+mj-lt"/>
              <a:buAutoNum type="arabicPeriod"/>
            </a:pPr>
            <a:r>
              <a:rPr lang="en-US" sz="2600" dirty="0">
                <a:latin typeface="+mn-lt"/>
              </a:rPr>
              <a:t>Cleaning Up our Communities by Revitalizing Land and Preventing Contamination</a:t>
            </a:r>
          </a:p>
        </p:txBody>
      </p:sp>
      <p:pic>
        <p:nvPicPr>
          <p:cNvPr id="11" name="Google Shape;189;p25">
            <a:extLst>
              <a:ext uri="{FF2B5EF4-FFF2-40B4-BE49-F238E27FC236}">
                <a16:creationId xmlns:a16="http://schemas.microsoft.com/office/drawing/2014/main" id="{CCC8F5D8-B186-D22B-D3E2-6201C30CDD62}"/>
              </a:ext>
            </a:extLst>
          </p:cNvPr>
          <p:cNvPicPr preferRelativeResize="0"/>
          <p:nvPr/>
        </p:nvPicPr>
        <p:blipFill>
          <a:blip r:embed="rId2">
            <a:alphaModFix/>
          </a:blip>
          <a:stretch>
            <a:fillRect/>
          </a:stretch>
        </p:blipFill>
        <p:spPr>
          <a:xfrm>
            <a:off x="6779773" y="1507066"/>
            <a:ext cx="3886200" cy="2514600"/>
          </a:xfrm>
          <a:prstGeom prst="rect">
            <a:avLst/>
          </a:prstGeom>
          <a:noFill/>
          <a:ln>
            <a:noFill/>
          </a:ln>
        </p:spPr>
      </p:pic>
      <p:pic>
        <p:nvPicPr>
          <p:cNvPr id="12" name="Picture 11" descr="A picture containing person, indoor, putting, pan&#10;&#10;Description automatically generated">
            <a:extLst>
              <a:ext uri="{FF2B5EF4-FFF2-40B4-BE49-F238E27FC236}">
                <a16:creationId xmlns:a16="http://schemas.microsoft.com/office/drawing/2014/main" id="{EA34ADDB-8234-5EF7-45FA-36689DE46DF7}"/>
              </a:ext>
            </a:extLst>
          </p:cNvPr>
          <p:cNvPicPr>
            <a:picLocks noChangeAspect="1"/>
          </p:cNvPicPr>
          <p:nvPr/>
        </p:nvPicPr>
        <p:blipFill>
          <a:blip r:embed="rId3"/>
          <a:stretch>
            <a:fillRect/>
          </a:stretch>
        </p:blipFill>
        <p:spPr>
          <a:xfrm>
            <a:off x="6779773" y="4131951"/>
            <a:ext cx="3886200" cy="2589524"/>
          </a:xfrm>
          <a:prstGeom prst="rect">
            <a:avLst/>
          </a:prstGeom>
        </p:spPr>
      </p:pic>
    </p:spTree>
    <p:extLst>
      <p:ext uri="{BB962C8B-B14F-4D97-AF65-F5344CB8AC3E}">
        <p14:creationId xmlns:p14="http://schemas.microsoft.com/office/powerpoint/2010/main" val="117390835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971642B8-1D2F-73B8-ABED-CFAF9F218B08}"/>
              </a:ext>
            </a:extLst>
          </p:cNvPr>
          <p:cNvSpPr>
            <a:spLocks noGrp="1"/>
          </p:cNvSpPr>
          <p:nvPr>
            <p:ph type="sldNum" sz="quarter" idx="12"/>
          </p:nvPr>
        </p:nvSpPr>
        <p:spPr/>
        <p:txBody>
          <a:bodyPr/>
          <a:lstStyle/>
          <a:p>
            <a:fld id="{31FEFF75-79D2-EE46-877B-299D1510E681}" type="slidenum">
              <a:rPr lang="en-US" smtClean="0"/>
              <a:t>18</a:t>
            </a:fld>
            <a:endParaRPr lang="en-US" dirty="0"/>
          </a:p>
        </p:txBody>
      </p:sp>
      <p:sp>
        <p:nvSpPr>
          <p:cNvPr id="5" name="Title 4">
            <a:extLst>
              <a:ext uri="{FF2B5EF4-FFF2-40B4-BE49-F238E27FC236}">
                <a16:creationId xmlns:a16="http://schemas.microsoft.com/office/drawing/2014/main" id="{D5D017CD-DC28-6EFE-3EB6-42662C16C2C9}"/>
              </a:ext>
            </a:extLst>
          </p:cNvPr>
          <p:cNvSpPr>
            <a:spLocks noGrp="1"/>
          </p:cNvSpPr>
          <p:nvPr>
            <p:ph type="ctrTitle"/>
          </p:nvPr>
        </p:nvSpPr>
        <p:spPr>
          <a:xfrm>
            <a:off x="1648661" y="141868"/>
            <a:ext cx="4890577" cy="1200329"/>
          </a:xfrm>
        </p:spPr>
        <p:txBody>
          <a:bodyPr>
            <a:spAutoFit/>
          </a:bodyPr>
          <a:lstStyle/>
          <a:p>
            <a:r>
              <a:rPr lang="en-US" sz="4000" dirty="0"/>
              <a:t>Who is eligible to apply</a:t>
            </a:r>
          </a:p>
        </p:txBody>
      </p:sp>
      <p:sp>
        <p:nvSpPr>
          <p:cNvPr id="6" name="Text Placeholder 5">
            <a:extLst>
              <a:ext uri="{FF2B5EF4-FFF2-40B4-BE49-F238E27FC236}">
                <a16:creationId xmlns:a16="http://schemas.microsoft.com/office/drawing/2014/main" id="{AB7B50FE-63AE-30CD-8625-1DACB01FFB17}"/>
              </a:ext>
            </a:extLst>
          </p:cNvPr>
          <p:cNvSpPr>
            <a:spLocks noGrp="1"/>
          </p:cNvSpPr>
          <p:nvPr>
            <p:ph type="body" sz="quarter" idx="14"/>
          </p:nvPr>
        </p:nvSpPr>
        <p:spPr>
          <a:xfrm>
            <a:off x="1645581" y="1342197"/>
            <a:ext cx="4890577" cy="5515803"/>
          </a:xfrm>
        </p:spPr>
        <p:txBody>
          <a:bodyPr>
            <a:noAutofit/>
          </a:bodyPr>
          <a:lstStyle/>
          <a:p>
            <a:pPr marL="285750" indent="-285750">
              <a:buFont typeface="Arial" panose="020B0604020202020204" pitchFamily="34" charset="0"/>
              <a:buChar char="•"/>
            </a:pPr>
            <a:r>
              <a:rPr lang="en-US" sz="1800" dirty="0">
                <a:latin typeface="+mn-lt"/>
              </a:rPr>
              <a:t>Local education agencies </a:t>
            </a:r>
          </a:p>
          <a:p>
            <a:pPr marL="285750" indent="-285750">
              <a:buFont typeface="Arial" panose="020B0604020202020204" pitchFamily="34" charset="0"/>
              <a:buChar char="•"/>
            </a:pPr>
            <a:r>
              <a:rPr lang="en-US" sz="1800" dirty="0">
                <a:latin typeface="+mn-lt"/>
              </a:rPr>
              <a:t>Colleges or universities </a:t>
            </a:r>
          </a:p>
          <a:p>
            <a:pPr marL="285750" indent="-285750">
              <a:buFont typeface="Arial" panose="020B0604020202020204" pitchFamily="34" charset="0"/>
              <a:buChar char="•"/>
            </a:pPr>
            <a:r>
              <a:rPr lang="en-US" sz="1800" dirty="0">
                <a:latin typeface="+mn-lt"/>
              </a:rPr>
              <a:t>State and local education or environmental agencies </a:t>
            </a:r>
          </a:p>
          <a:p>
            <a:pPr marL="285750" indent="-285750">
              <a:buFont typeface="Arial" panose="020B0604020202020204" pitchFamily="34" charset="0"/>
              <a:buChar char="•"/>
            </a:pPr>
            <a:r>
              <a:rPr lang="en-US" sz="1800" dirty="0">
                <a:latin typeface="+mn-lt"/>
              </a:rPr>
              <a:t>Nonprofits – 501(C)(3)s </a:t>
            </a:r>
          </a:p>
          <a:p>
            <a:pPr marL="285750" indent="-285750">
              <a:buFont typeface="Arial" panose="020B0604020202020204" pitchFamily="34" charset="0"/>
              <a:buChar char="•"/>
            </a:pPr>
            <a:r>
              <a:rPr lang="en-US" sz="1800" dirty="0">
                <a:latin typeface="+mn-lt"/>
              </a:rPr>
              <a:t>Tribal organization that qualify as nonprofit organizations – 501(C)(3)s</a:t>
            </a:r>
          </a:p>
          <a:p>
            <a:pPr marL="285750" indent="-285750">
              <a:buFont typeface="Arial" panose="020B0604020202020204" pitchFamily="34" charset="0"/>
              <a:buChar char="•"/>
            </a:pPr>
            <a:r>
              <a:rPr lang="en-US" sz="1800" dirty="0">
                <a:latin typeface="+mn-lt"/>
              </a:rPr>
              <a:t>Tribal education agencies </a:t>
            </a:r>
          </a:p>
          <a:p>
            <a:pPr marL="285750" indent="-285750">
              <a:buFont typeface="Arial" panose="020B0604020202020204" pitchFamily="34" charset="0"/>
              <a:buChar char="•"/>
            </a:pPr>
            <a:r>
              <a:rPr lang="en-US" sz="1800" dirty="0">
                <a:latin typeface="+mn-lt"/>
              </a:rPr>
              <a:t>Noncommercial educational broadcasting entity </a:t>
            </a:r>
          </a:p>
          <a:p>
            <a:r>
              <a:rPr lang="en-US" sz="1800" u="sng" dirty="0">
                <a:latin typeface="+mn-lt"/>
              </a:rPr>
              <a:t>Other eligibility considerations</a:t>
            </a:r>
            <a:r>
              <a:rPr lang="en-US" sz="1800" dirty="0">
                <a:latin typeface="+mn-lt"/>
              </a:rPr>
              <a:t>: Applicant organizations must be located in the United States, a U.S. territory, or in a freely associated state (Federated States of Micronesia, Marshall Islands, and Republic of Palau). </a:t>
            </a:r>
          </a:p>
          <a:p>
            <a:r>
              <a:rPr lang="en-US" sz="1800" b="1" dirty="0">
                <a:latin typeface="+mn-lt"/>
              </a:rPr>
              <a:t>*These eligibility requirements apply to both “prime” recipients and subrecipients. </a:t>
            </a:r>
          </a:p>
        </p:txBody>
      </p:sp>
      <p:pic>
        <p:nvPicPr>
          <p:cNvPr id="7" name="Picture 2" descr="http://files.brightside.me/files/news/part_11/112505/356405-650-1457532998-98.png">
            <a:extLst>
              <a:ext uri="{FF2B5EF4-FFF2-40B4-BE49-F238E27FC236}">
                <a16:creationId xmlns:a16="http://schemas.microsoft.com/office/drawing/2014/main" id="{1224E4A4-D3BB-3351-1C1D-6ADE705E0C49}"/>
              </a:ext>
            </a:extLst>
          </p:cNvPr>
          <p:cNvPicPr>
            <a:picLocks noGrp="1" noChangeAspect="1" noChangeArrowheads="1"/>
          </p:cNvPicPr>
          <p:nvPr>
            <p:ph type="pic" sz="quarter" idx="13"/>
          </p:nvPr>
        </p:nvPicPr>
        <p:blipFill>
          <a:blip r:embed="rId3">
            <a:extLst>
              <a:ext uri="{28A0092B-C50C-407E-A947-70E740481C1C}">
                <a14:useLocalDpi xmlns:a14="http://schemas.microsoft.com/office/drawing/2010/main" val="0"/>
              </a:ext>
            </a:extLst>
          </a:blip>
          <a:srcRect l="20842" r="20842"/>
          <a:stretch>
            <a:fillRect/>
          </a:stretch>
        </p:blipFill>
        <p:spPr bwMode="auto">
          <a:xfrm>
            <a:off x="6992938" y="0"/>
            <a:ext cx="5199062"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Cloud Callout 1">
            <a:extLst>
              <a:ext uri="{FF2B5EF4-FFF2-40B4-BE49-F238E27FC236}">
                <a16:creationId xmlns:a16="http://schemas.microsoft.com/office/drawing/2014/main" id="{399AA130-5115-6CDD-6E99-B0556C620B13}"/>
              </a:ext>
            </a:extLst>
          </p:cNvPr>
          <p:cNvSpPr/>
          <p:nvPr/>
        </p:nvSpPr>
        <p:spPr>
          <a:xfrm>
            <a:off x="8875011" y="339645"/>
            <a:ext cx="1743543" cy="624681"/>
          </a:xfrm>
          <a:prstGeom prst="cloudCallout">
            <a:avLst>
              <a:gd name="adj1" fmla="val -39772"/>
              <a:gd name="adj2" fmla="val 246058"/>
            </a:avLst>
          </a:prstGeom>
          <a:solidFill>
            <a:schemeClr val="accent6">
              <a:lumMod val="20000"/>
              <a:lumOff val="80000"/>
            </a:schemeClr>
          </a:solidFill>
          <a:ln w="12700" cap="flat">
            <a:noFill/>
            <a:miter lim="400000"/>
          </a:ln>
          <a:effectLst/>
        </p:spPr>
        <p:style>
          <a:lnRef idx="0">
            <a:scrgbClr r="0" g="0" b="0"/>
          </a:lnRef>
          <a:fillRef idx="0">
            <a:scrgbClr r="0" g="0" b="0"/>
          </a:fillRef>
          <a:effectRef idx="0">
            <a:scrgbClr r="0" g="0" b="0"/>
          </a:effectRef>
          <a:fontRef idx="none"/>
        </p:style>
        <p:txBody>
          <a:bodyPr spcFirstLastPara="1" wrap="square" lIns="50800" tIns="50800" rIns="50800" bIns="50800" spcCol="38100" anchor="ctr">
            <a:spAutoFit/>
          </a:bodyPr>
          <a:lstStyle/>
          <a:p>
            <a:pPr algn="ctr" defTabSz="584200" eaLnBrk="1" fontAlgn="auto" latinLnBrk="1" hangingPunct="1">
              <a:spcBef>
                <a:spcPts val="0"/>
              </a:spcBef>
              <a:spcAft>
                <a:spcPts val="0"/>
              </a:spcAft>
              <a:defRPr/>
            </a:pPr>
            <a:r>
              <a:rPr lang="en-US" sz="2000" dirty="0">
                <a:latin typeface="+mn-lt"/>
                <a:sym typeface="Helvetica Light"/>
              </a:rPr>
              <a:t>Who?</a:t>
            </a:r>
          </a:p>
        </p:txBody>
      </p:sp>
    </p:spTree>
    <p:extLst>
      <p:ext uri="{BB962C8B-B14F-4D97-AF65-F5344CB8AC3E}">
        <p14:creationId xmlns:p14="http://schemas.microsoft.com/office/powerpoint/2010/main" val="124380929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01B1809-514A-D5FA-9C3E-D786D553C6A0}"/>
              </a:ext>
            </a:extLst>
          </p:cNvPr>
          <p:cNvSpPr>
            <a:spLocks noGrp="1"/>
          </p:cNvSpPr>
          <p:nvPr>
            <p:ph type="sldNum" sz="quarter" idx="12"/>
          </p:nvPr>
        </p:nvSpPr>
        <p:spPr/>
        <p:txBody>
          <a:bodyPr/>
          <a:lstStyle/>
          <a:p>
            <a:fld id="{31FEFF75-79D2-EE46-877B-299D1510E681}" type="slidenum">
              <a:rPr lang="en-US" smtClean="0"/>
              <a:t>19</a:t>
            </a:fld>
            <a:endParaRPr lang="en-US" dirty="0"/>
          </a:p>
        </p:txBody>
      </p:sp>
      <p:sp>
        <p:nvSpPr>
          <p:cNvPr id="4" name="Title 3">
            <a:extLst>
              <a:ext uri="{FF2B5EF4-FFF2-40B4-BE49-F238E27FC236}">
                <a16:creationId xmlns:a16="http://schemas.microsoft.com/office/drawing/2014/main" id="{558A44E3-78E6-7138-51D7-211962EB8F2F}"/>
              </a:ext>
            </a:extLst>
          </p:cNvPr>
          <p:cNvSpPr>
            <a:spLocks noGrp="1"/>
          </p:cNvSpPr>
          <p:nvPr>
            <p:ph type="ctrTitle"/>
          </p:nvPr>
        </p:nvSpPr>
        <p:spPr/>
        <p:txBody>
          <a:bodyPr/>
          <a:lstStyle/>
          <a:p>
            <a:r>
              <a:rPr lang="en-US" dirty="0"/>
              <a:t>Ineligible Applicants/Subrecipients  </a:t>
            </a:r>
          </a:p>
        </p:txBody>
      </p:sp>
      <p:sp>
        <p:nvSpPr>
          <p:cNvPr id="5" name="Text Placeholder 4">
            <a:extLst>
              <a:ext uri="{FF2B5EF4-FFF2-40B4-BE49-F238E27FC236}">
                <a16:creationId xmlns:a16="http://schemas.microsoft.com/office/drawing/2014/main" id="{38833ED4-E8FE-035D-D920-F6CD48956B50}"/>
              </a:ext>
            </a:extLst>
          </p:cNvPr>
          <p:cNvSpPr>
            <a:spLocks noGrp="1"/>
          </p:cNvSpPr>
          <p:nvPr>
            <p:ph type="body" sz="quarter" idx="14"/>
          </p:nvPr>
        </p:nvSpPr>
        <p:spPr>
          <a:xfrm>
            <a:off x="392625" y="1507066"/>
            <a:ext cx="5916736" cy="4849283"/>
          </a:xfrm>
        </p:spPr>
        <p:txBody>
          <a:bodyPr/>
          <a:lstStyle/>
          <a:p>
            <a:pPr marL="285750" indent="-285750">
              <a:buFont typeface="Arial" panose="020B0604020202020204" pitchFamily="34" charset="0"/>
              <a:buChar char="•"/>
            </a:pPr>
            <a:r>
              <a:rPr lang="en-US" sz="2000" dirty="0">
                <a:latin typeface="+mn-lt"/>
              </a:rPr>
              <a:t>For-profit organizations </a:t>
            </a:r>
          </a:p>
          <a:p>
            <a:pPr marL="285750" indent="-285750">
              <a:buFont typeface="Arial" panose="020B0604020202020204" pitchFamily="34" charset="0"/>
              <a:buChar char="•"/>
            </a:pPr>
            <a:r>
              <a:rPr lang="en-US" sz="2000" dirty="0">
                <a:latin typeface="+mn-lt"/>
              </a:rPr>
              <a:t>Individual teachers, educators, or faculty members</a:t>
            </a:r>
          </a:p>
          <a:p>
            <a:pPr marL="285750" indent="-285750">
              <a:buFont typeface="Arial" panose="020B0604020202020204" pitchFamily="34" charset="0"/>
              <a:buChar char="•"/>
            </a:pPr>
            <a:r>
              <a:rPr lang="en-US" sz="2000" dirty="0">
                <a:latin typeface="+mn-lt"/>
              </a:rPr>
              <a:t>Individual students</a:t>
            </a:r>
          </a:p>
          <a:p>
            <a:pPr marL="285750" indent="-285750">
              <a:buFont typeface="Arial" panose="020B0604020202020204" pitchFamily="34" charset="0"/>
              <a:buChar char="•"/>
            </a:pPr>
            <a:r>
              <a:rPr lang="en-US" sz="2000" dirty="0">
                <a:latin typeface="+mn-lt"/>
              </a:rPr>
              <a:t>Individual community members </a:t>
            </a:r>
          </a:p>
          <a:p>
            <a:pPr marL="285750" indent="-285750">
              <a:buFont typeface="Arial" panose="020B0604020202020204" pitchFamily="34" charset="0"/>
              <a:buChar char="•"/>
            </a:pPr>
            <a:r>
              <a:rPr lang="en-US" sz="2000" dirty="0">
                <a:latin typeface="+mn-lt"/>
              </a:rPr>
              <a:t>Individual schools that are not nonprofit 501(C)(3)s or LEAs   </a:t>
            </a:r>
          </a:p>
          <a:p>
            <a:pPr marL="285750" indent="-285750">
              <a:buFont typeface="Arial" panose="020B0604020202020204" pitchFamily="34" charset="0"/>
              <a:buChar char="•"/>
            </a:pPr>
            <a:r>
              <a:rPr lang="en-US" sz="2000" dirty="0">
                <a:latin typeface="+mn-lt"/>
              </a:rPr>
              <a:t>Tribal education agencies that are administered by the Bureau of Indian Education</a:t>
            </a:r>
          </a:p>
          <a:p>
            <a:pPr marL="285750" indent="-285750">
              <a:buFont typeface="Arial" panose="020B0604020202020204" pitchFamily="34" charset="0"/>
              <a:buChar char="•"/>
            </a:pPr>
            <a:r>
              <a:rPr lang="en-US" sz="2000" dirty="0">
                <a:latin typeface="+mn-lt"/>
              </a:rPr>
              <a:t>Nonprofit organizations described in Section 501(c)(4) of the Internal Revenue Code that engage in lobbying activities as defined in Section 3 of the Lobbying Disclosure Act of 1995</a:t>
            </a:r>
          </a:p>
          <a:p>
            <a:endParaRPr lang="en-US" dirty="0"/>
          </a:p>
        </p:txBody>
      </p:sp>
      <p:pic>
        <p:nvPicPr>
          <p:cNvPr id="7" name="Picture 6" descr="Sad Team Sasquatch">
            <a:extLst>
              <a:ext uri="{FF2B5EF4-FFF2-40B4-BE49-F238E27FC236}">
                <a16:creationId xmlns:a16="http://schemas.microsoft.com/office/drawing/2014/main" id="{C1A56DA7-1C8B-ADD6-F6C5-D4E0BE5B6287}"/>
              </a:ext>
            </a:extLst>
          </p:cNvPr>
          <p:cNvPicPr>
            <a:picLocks noChangeAspect="1"/>
          </p:cNvPicPr>
          <p:nvPr/>
        </p:nvPicPr>
        <p:blipFill>
          <a:blip r:embed="rId2"/>
          <a:stretch>
            <a:fillRect/>
          </a:stretch>
        </p:blipFill>
        <p:spPr>
          <a:xfrm>
            <a:off x="7075622" y="2314295"/>
            <a:ext cx="3069956" cy="3069956"/>
          </a:xfrm>
          <a:prstGeom prst="rect">
            <a:avLst/>
          </a:prstGeom>
        </p:spPr>
      </p:pic>
    </p:spTree>
    <p:extLst>
      <p:ext uri="{BB962C8B-B14F-4D97-AF65-F5344CB8AC3E}">
        <p14:creationId xmlns:p14="http://schemas.microsoft.com/office/powerpoint/2010/main" val="383366988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244B2E60-5A7C-D029-E110-3D9820CB243F}"/>
              </a:ext>
            </a:extLst>
          </p:cNvPr>
          <p:cNvSpPr>
            <a:spLocks noGrp="1"/>
          </p:cNvSpPr>
          <p:nvPr>
            <p:ph type="sldNum" sz="quarter" idx="12"/>
          </p:nvPr>
        </p:nvSpPr>
        <p:spPr/>
        <p:txBody>
          <a:bodyPr/>
          <a:lstStyle/>
          <a:p>
            <a:fld id="{31FEFF75-79D2-EE46-877B-299D1510E681}" type="slidenum">
              <a:rPr lang="en-US" smtClean="0"/>
              <a:t>20</a:t>
            </a:fld>
            <a:endParaRPr lang="en-US" dirty="0"/>
          </a:p>
        </p:txBody>
      </p:sp>
      <p:sp>
        <p:nvSpPr>
          <p:cNvPr id="4" name="Title 3">
            <a:extLst>
              <a:ext uri="{FF2B5EF4-FFF2-40B4-BE49-F238E27FC236}">
                <a16:creationId xmlns:a16="http://schemas.microsoft.com/office/drawing/2014/main" id="{7CA081BC-F577-E858-F530-AA924CAA5A79}"/>
              </a:ext>
            </a:extLst>
          </p:cNvPr>
          <p:cNvSpPr>
            <a:spLocks noGrp="1"/>
          </p:cNvSpPr>
          <p:nvPr>
            <p:ph type="ctrTitle"/>
          </p:nvPr>
        </p:nvSpPr>
        <p:spPr/>
        <p:txBody>
          <a:bodyPr/>
          <a:lstStyle/>
          <a:p>
            <a:r>
              <a:rPr lang="en-US" dirty="0"/>
              <a:t>What else impacts eligibility? </a:t>
            </a:r>
          </a:p>
        </p:txBody>
      </p:sp>
      <p:sp>
        <p:nvSpPr>
          <p:cNvPr id="5" name="Text Placeholder 4">
            <a:extLst>
              <a:ext uri="{FF2B5EF4-FFF2-40B4-BE49-F238E27FC236}">
                <a16:creationId xmlns:a16="http://schemas.microsoft.com/office/drawing/2014/main" id="{51627F17-E642-4A78-6A6C-D180FF87799A}"/>
              </a:ext>
            </a:extLst>
          </p:cNvPr>
          <p:cNvSpPr>
            <a:spLocks noGrp="1"/>
          </p:cNvSpPr>
          <p:nvPr>
            <p:ph type="body" sz="quarter" idx="14"/>
          </p:nvPr>
        </p:nvSpPr>
        <p:spPr>
          <a:xfrm>
            <a:off x="392621" y="1507067"/>
            <a:ext cx="10115221" cy="5011288"/>
          </a:xfrm>
        </p:spPr>
        <p:txBody>
          <a:bodyPr>
            <a:noAutofit/>
          </a:bodyPr>
          <a:lstStyle/>
          <a:p>
            <a:pPr marL="285750" indent="-285750">
              <a:buFont typeface="Arial" panose="020B0604020202020204" pitchFamily="34" charset="0"/>
              <a:buChar char="•"/>
            </a:pPr>
            <a:r>
              <a:rPr lang="en-US" sz="2000" b="1" dirty="0">
                <a:latin typeface="+mn-lt"/>
              </a:rPr>
              <a:t>November 8, 2023 11:59pm ET </a:t>
            </a:r>
            <a:r>
              <a:rPr lang="en-US" sz="2000" dirty="0">
                <a:latin typeface="+mn-lt"/>
              </a:rPr>
              <a:t>deadline must be met.</a:t>
            </a:r>
          </a:p>
          <a:p>
            <a:pPr marL="285750" indent="-285750">
              <a:buFont typeface="Arial" panose="020B0604020202020204" pitchFamily="34" charset="0"/>
              <a:buChar char="•"/>
            </a:pPr>
            <a:r>
              <a:rPr lang="en-US" sz="2000" dirty="0">
                <a:latin typeface="+mn-lt"/>
              </a:rPr>
              <a:t>Project Narrative must be complete (Work Plan and Attachments A-E).</a:t>
            </a:r>
          </a:p>
          <a:p>
            <a:pPr marL="285750" indent="-285750">
              <a:buFont typeface="Arial" panose="020B0604020202020204" pitchFamily="34" charset="0"/>
              <a:buChar char="•"/>
            </a:pPr>
            <a:r>
              <a:rPr lang="en-US" sz="2000" dirty="0">
                <a:latin typeface="+mn-lt"/>
              </a:rPr>
              <a:t>Budget must include request for </a:t>
            </a:r>
            <a:r>
              <a:rPr lang="en-US" sz="2000" b="1" dirty="0">
                <a:latin typeface="+mn-lt"/>
              </a:rPr>
              <a:t>no less than $50,000 </a:t>
            </a:r>
            <a:r>
              <a:rPr lang="en-US" sz="2000" dirty="0">
                <a:latin typeface="+mn-lt"/>
              </a:rPr>
              <a:t>and </a:t>
            </a:r>
            <a:r>
              <a:rPr lang="en-US" sz="2000" b="1" dirty="0">
                <a:latin typeface="+mn-lt"/>
              </a:rPr>
              <a:t>no more than $100,000</a:t>
            </a:r>
            <a:r>
              <a:rPr lang="en-US" sz="2000" dirty="0">
                <a:latin typeface="+mn-lt"/>
              </a:rPr>
              <a:t>.</a:t>
            </a:r>
          </a:p>
          <a:p>
            <a:pPr marL="742950" lvl="1" indent="-285750">
              <a:buFont typeface="Arial" panose="020B0604020202020204" pitchFamily="34" charset="0"/>
              <a:buChar char="•"/>
            </a:pPr>
            <a:r>
              <a:rPr lang="en-US" sz="2000" b="1" dirty="0">
                <a:latin typeface="+mn-lt"/>
              </a:rPr>
              <a:t>Non-Federal Match </a:t>
            </a:r>
            <a:r>
              <a:rPr lang="en-US" sz="2000" dirty="0">
                <a:latin typeface="+mn-lt"/>
              </a:rPr>
              <a:t>must be for a </a:t>
            </a:r>
            <a:r>
              <a:rPr lang="en-US" sz="2000" u="sng" dirty="0">
                <a:latin typeface="+mn-lt"/>
              </a:rPr>
              <a:t>minimum of 25% of total budget</a:t>
            </a:r>
            <a:r>
              <a:rPr lang="en-US" sz="2000" dirty="0">
                <a:latin typeface="+mn-lt"/>
              </a:rPr>
              <a:t>.</a:t>
            </a:r>
          </a:p>
          <a:p>
            <a:pPr marL="742950" lvl="1" indent="-285750">
              <a:buFont typeface="Arial" panose="020B0604020202020204" pitchFamily="34" charset="0"/>
              <a:buChar char="•"/>
            </a:pPr>
            <a:r>
              <a:rPr lang="en-US" sz="2000" u="sng" dirty="0">
                <a:latin typeface="+mn-lt"/>
              </a:rPr>
              <a:t>Exactly 25% of EPA funds </a:t>
            </a:r>
            <a:r>
              <a:rPr lang="en-US" sz="2000" dirty="0">
                <a:latin typeface="+mn-lt"/>
              </a:rPr>
              <a:t>spent on </a:t>
            </a:r>
            <a:r>
              <a:rPr lang="en-US" sz="2000" b="1" dirty="0">
                <a:latin typeface="+mn-lt"/>
              </a:rPr>
              <a:t>subawards</a:t>
            </a:r>
            <a:r>
              <a:rPr lang="en-US" sz="2000" dirty="0">
                <a:latin typeface="+mn-lt"/>
              </a:rPr>
              <a:t> of $5,000 or less.</a:t>
            </a:r>
          </a:p>
          <a:p>
            <a:pPr marL="285750" indent="-285750">
              <a:buFont typeface="Arial" panose="020B0604020202020204" pitchFamily="34" charset="0"/>
              <a:buChar char="•"/>
            </a:pPr>
            <a:r>
              <a:rPr lang="en-US" sz="2000" dirty="0">
                <a:latin typeface="+mn-lt"/>
              </a:rPr>
              <a:t>Project period between 1-2 years </a:t>
            </a:r>
          </a:p>
          <a:p>
            <a:pPr marL="285750" indent="-285750">
              <a:buFont typeface="Arial" panose="020B0604020202020204" pitchFamily="34" charset="0"/>
              <a:buChar char="•"/>
            </a:pPr>
            <a:r>
              <a:rPr lang="en-US" sz="2000" dirty="0">
                <a:latin typeface="+mn-lt"/>
              </a:rPr>
              <a:t>Proposal must include both </a:t>
            </a:r>
            <a:r>
              <a:rPr lang="en-US" sz="2000" b="1" dirty="0">
                <a:latin typeface="+mn-lt"/>
              </a:rPr>
              <a:t>educational</a:t>
            </a:r>
            <a:r>
              <a:rPr lang="en-US" sz="2000" dirty="0">
                <a:latin typeface="+mn-lt"/>
              </a:rPr>
              <a:t> and </a:t>
            </a:r>
            <a:r>
              <a:rPr lang="en-US" sz="2000" b="1" dirty="0">
                <a:latin typeface="+mn-lt"/>
              </a:rPr>
              <a:t>environmental </a:t>
            </a:r>
            <a:r>
              <a:rPr lang="en-US" sz="2000" dirty="0">
                <a:latin typeface="+mn-lt"/>
              </a:rPr>
              <a:t>priorities.</a:t>
            </a:r>
          </a:p>
          <a:p>
            <a:pPr marL="285750" indent="-285750">
              <a:buFont typeface="Arial" panose="020B0604020202020204" pitchFamily="34" charset="0"/>
              <a:buChar char="•"/>
            </a:pPr>
            <a:r>
              <a:rPr lang="en-US" sz="2000" dirty="0">
                <a:latin typeface="+mn-lt"/>
              </a:rPr>
              <a:t>Applicants must demonstrate that proposed project </a:t>
            </a:r>
            <a:r>
              <a:rPr lang="en-US" sz="2000" b="1" dirty="0">
                <a:latin typeface="+mn-lt"/>
              </a:rPr>
              <a:t>has not been previously funded</a:t>
            </a:r>
            <a:r>
              <a:rPr lang="en-US" sz="2000" dirty="0">
                <a:latin typeface="+mn-lt"/>
              </a:rPr>
              <a:t> by EE Grants Program – or is being significantly changed, expanded, broadened or enhanced.</a:t>
            </a:r>
          </a:p>
          <a:p>
            <a:pPr marL="285750" indent="-285750">
              <a:buFont typeface="Arial" panose="020B0604020202020204" pitchFamily="34" charset="0"/>
              <a:buChar char="•"/>
            </a:pPr>
            <a:r>
              <a:rPr lang="en-US" sz="2000" b="1" dirty="0">
                <a:latin typeface="+mn-lt"/>
              </a:rPr>
              <a:t>Multiple proposals </a:t>
            </a:r>
            <a:r>
              <a:rPr lang="en-US" sz="2000" dirty="0">
                <a:latin typeface="+mn-lt"/>
              </a:rPr>
              <a:t>accepted so long as each is for a different project, and each is separately submitted.</a:t>
            </a:r>
          </a:p>
          <a:p>
            <a:pPr marL="285750" indent="-285750">
              <a:buFont typeface="Arial" panose="020B0604020202020204" pitchFamily="34" charset="0"/>
              <a:buChar char="•"/>
            </a:pPr>
            <a:r>
              <a:rPr lang="en-US" sz="2000" dirty="0">
                <a:latin typeface="+mn-lt"/>
              </a:rPr>
              <a:t>Applicants must </a:t>
            </a:r>
            <a:r>
              <a:rPr lang="en-US" sz="2000" b="1" dirty="0">
                <a:latin typeface="+mn-lt"/>
              </a:rPr>
              <a:t>submit your application to the correct EPA Region </a:t>
            </a:r>
            <a:r>
              <a:rPr lang="en-US" sz="2000" dirty="0">
                <a:latin typeface="+mn-lt"/>
              </a:rPr>
              <a:t>that corresponds to the location of the project, which may not necessarily be where your organization is based. </a:t>
            </a:r>
          </a:p>
        </p:txBody>
      </p:sp>
    </p:spTree>
    <p:extLst>
      <p:ext uri="{BB962C8B-B14F-4D97-AF65-F5344CB8AC3E}">
        <p14:creationId xmlns:p14="http://schemas.microsoft.com/office/powerpoint/2010/main" val="200710491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FAB60B69-101B-DD2F-75F6-635AE5974A15}"/>
              </a:ext>
            </a:extLst>
          </p:cNvPr>
          <p:cNvSpPr>
            <a:spLocks noGrp="1"/>
          </p:cNvSpPr>
          <p:nvPr>
            <p:ph type="sldNum" sz="quarter" idx="12"/>
          </p:nvPr>
        </p:nvSpPr>
        <p:spPr/>
        <p:txBody>
          <a:bodyPr/>
          <a:lstStyle/>
          <a:p>
            <a:fld id="{31FEFF75-79D2-EE46-877B-299D1510E681}" type="slidenum">
              <a:rPr lang="en-US" smtClean="0"/>
              <a:t>21</a:t>
            </a:fld>
            <a:endParaRPr lang="en-US" dirty="0"/>
          </a:p>
        </p:txBody>
      </p:sp>
      <p:sp>
        <p:nvSpPr>
          <p:cNvPr id="4" name="Title 3">
            <a:extLst>
              <a:ext uri="{FF2B5EF4-FFF2-40B4-BE49-F238E27FC236}">
                <a16:creationId xmlns:a16="http://schemas.microsoft.com/office/drawing/2014/main" id="{D4DC3C55-EFED-EF81-4388-F1088F80FEAA}"/>
              </a:ext>
            </a:extLst>
          </p:cNvPr>
          <p:cNvSpPr>
            <a:spLocks noGrp="1"/>
          </p:cNvSpPr>
          <p:nvPr>
            <p:ph type="ctrTitle"/>
          </p:nvPr>
        </p:nvSpPr>
        <p:spPr/>
        <p:txBody>
          <a:bodyPr>
            <a:normAutofit/>
          </a:bodyPr>
          <a:lstStyle/>
          <a:p>
            <a:r>
              <a:rPr lang="en-US" sz="3600" dirty="0"/>
              <a:t>Helpful Resources</a:t>
            </a:r>
            <a:endParaRPr lang="en-US" dirty="0"/>
          </a:p>
        </p:txBody>
      </p:sp>
      <p:sp>
        <p:nvSpPr>
          <p:cNvPr id="5" name="Text Placeholder 4">
            <a:extLst>
              <a:ext uri="{FF2B5EF4-FFF2-40B4-BE49-F238E27FC236}">
                <a16:creationId xmlns:a16="http://schemas.microsoft.com/office/drawing/2014/main" id="{4BF4DB60-31F3-D958-9FDF-8D4C8C13231A}"/>
              </a:ext>
            </a:extLst>
          </p:cNvPr>
          <p:cNvSpPr>
            <a:spLocks noGrp="1"/>
          </p:cNvSpPr>
          <p:nvPr>
            <p:ph type="body" sz="quarter" idx="14"/>
          </p:nvPr>
        </p:nvSpPr>
        <p:spPr>
          <a:xfrm>
            <a:off x="392623" y="1507066"/>
            <a:ext cx="11369068" cy="4849283"/>
          </a:xfrm>
        </p:spPr>
        <p:txBody>
          <a:bodyPr>
            <a:normAutofit fontScale="92500" lnSpcReduction="10000"/>
          </a:bodyPr>
          <a:lstStyle/>
          <a:p>
            <a:r>
              <a:rPr lang="en-US" sz="2200" dirty="0">
                <a:latin typeface="+mn-lt"/>
              </a:rPr>
              <a:t>2023 EE Grant Notice of Funding Opportunities (NOFOs) </a:t>
            </a:r>
          </a:p>
          <a:p>
            <a:pPr marL="800100" lvl="1" indent="-342900">
              <a:buFont typeface="Arial" panose="020B0604020202020204" pitchFamily="34" charset="0"/>
              <a:buChar char="•"/>
            </a:pPr>
            <a:r>
              <a:rPr lang="en-US" sz="2200" dirty="0">
                <a:latin typeface="+mn-lt"/>
              </a:rPr>
              <a:t>https://www.epa.gov/education/environmental-education-ee-grant-solicitation-notice </a:t>
            </a:r>
          </a:p>
          <a:p>
            <a:r>
              <a:rPr lang="en-US" sz="2200" dirty="0">
                <a:latin typeface="+mn-lt"/>
              </a:rPr>
              <a:t>EE Grant Homepage </a:t>
            </a:r>
          </a:p>
          <a:p>
            <a:pPr marL="800100" lvl="1" indent="-342900">
              <a:buFont typeface="Arial" panose="020B0604020202020204" pitchFamily="34" charset="0"/>
              <a:buChar char="•"/>
            </a:pPr>
            <a:r>
              <a:rPr lang="en-US" sz="2200" dirty="0">
                <a:latin typeface="+mn-lt"/>
              </a:rPr>
              <a:t>https://www.epa.gov/education/grants</a:t>
            </a:r>
          </a:p>
          <a:p>
            <a:r>
              <a:rPr lang="en-US" sz="2200" dirty="0">
                <a:latin typeface="+mn-lt"/>
              </a:rPr>
              <a:t>EE Grant FAQs </a:t>
            </a:r>
          </a:p>
          <a:p>
            <a:pPr marL="800100" lvl="1" indent="-342900">
              <a:buFont typeface="Arial" panose="020B0604020202020204" pitchFamily="34" charset="0"/>
              <a:buChar char="•"/>
            </a:pPr>
            <a:r>
              <a:rPr lang="en-US" sz="2200" dirty="0">
                <a:latin typeface="+mn-lt"/>
              </a:rPr>
              <a:t>https://www.epa.gov/education/frequent-questions-about-environmental-education-grants-program</a:t>
            </a:r>
          </a:p>
          <a:p>
            <a:r>
              <a:rPr lang="en-US" sz="2200" dirty="0">
                <a:latin typeface="+mn-lt"/>
              </a:rPr>
              <a:t>EE Grant Optional Models and Templates </a:t>
            </a:r>
          </a:p>
          <a:p>
            <a:pPr lvl="1"/>
            <a:r>
              <a:rPr lang="en-US" sz="2200" dirty="0">
                <a:latin typeface="+mn-lt"/>
              </a:rPr>
              <a:t>-Work </a:t>
            </a:r>
            <a:r>
              <a:rPr lang="en-US" sz="2200">
                <a:latin typeface="+mn-lt"/>
              </a:rPr>
              <a:t>Plan Template (NEW)</a:t>
            </a:r>
            <a:endParaRPr lang="en-US" sz="2200" dirty="0">
              <a:latin typeface="+mn-lt"/>
            </a:endParaRPr>
          </a:p>
          <a:p>
            <a:pPr lvl="1"/>
            <a:r>
              <a:rPr lang="en-US" sz="2200" dirty="0">
                <a:latin typeface="+mn-lt"/>
              </a:rPr>
              <a:t>-Logic Model </a:t>
            </a:r>
          </a:p>
          <a:p>
            <a:pPr lvl="1"/>
            <a:r>
              <a:rPr lang="en-US" sz="2200" dirty="0">
                <a:latin typeface="+mn-lt"/>
              </a:rPr>
              <a:t>-Detailed Budget Table </a:t>
            </a:r>
          </a:p>
          <a:p>
            <a:pPr lvl="1"/>
            <a:r>
              <a:rPr lang="en-US" sz="2200" dirty="0">
                <a:latin typeface="+mn-lt"/>
              </a:rPr>
              <a:t>-Timeline </a:t>
            </a:r>
          </a:p>
          <a:p>
            <a:pPr lvl="1"/>
            <a:r>
              <a:rPr lang="en-US" sz="2200" dirty="0">
                <a:latin typeface="+mn-lt"/>
              </a:rPr>
              <a:t>-Community Description </a:t>
            </a:r>
          </a:p>
          <a:p>
            <a:pPr marL="800100" lvl="1" indent="-342900">
              <a:buFont typeface="Arial" panose="020B0604020202020204" pitchFamily="34" charset="0"/>
              <a:buChar char="•"/>
            </a:pPr>
            <a:r>
              <a:rPr lang="en-US" sz="2200" dirty="0">
                <a:latin typeface="+mn-lt"/>
              </a:rPr>
              <a:t>https://www.epa.gov/education/grants#helpful</a:t>
            </a:r>
          </a:p>
          <a:p>
            <a:pPr marL="1371600" lvl="2" indent="-457200">
              <a:buFont typeface="Arial" panose="020B0604020202020204" pitchFamily="34" charset="0"/>
              <a:buChar char="•"/>
            </a:pPr>
            <a:endParaRPr lang="en-US" sz="2400" dirty="0"/>
          </a:p>
          <a:p>
            <a:pPr marL="914400" lvl="1" indent="-457200">
              <a:buFont typeface="Arial" panose="020B0604020202020204" pitchFamily="34" charset="0"/>
              <a:buChar char="•"/>
            </a:pPr>
            <a:endParaRPr lang="en-US" sz="2800" dirty="0"/>
          </a:p>
          <a:p>
            <a:endParaRPr lang="en-US" dirty="0"/>
          </a:p>
        </p:txBody>
      </p:sp>
      <p:pic>
        <p:nvPicPr>
          <p:cNvPr id="7" name="Content Placeholder 8" descr="Image result for grants">
            <a:extLst>
              <a:ext uri="{FF2B5EF4-FFF2-40B4-BE49-F238E27FC236}">
                <a16:creationId xmlns:a16="http://schemas.microsoft.com/office/drawing/2014/main" id="{E5A65498-2927-B67A-E5A0-4896281A03A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148320" y="3931707"/>
            <a:ext cx="3205480" cy="24227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8796338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36A993D-F500-10BD-4DC1-F14DC1EE90EF}"/>
              </a:ext>
            </a:extLst>
          </p:cNvPr>
          <p:cNvSpPr>
            <a:spLocks noGrp="1"/>
          </p:cNvSpPr>
          <p:nvPr>
            <p:ph type="sldNum" sz="quarter" idx="12"/>
          </p:nvPr>
        </p:nvSpPr>
        <p:spPr/>
        <p:txBody>
          <a:bodyPr/>
          <a:lstStyle/>
          <a:p>
            <a:fld id="{31FEFF75-79D2-EE46-877B-299D1510E681}" type="slidenum">
              <a:rPr lang="en-US" smtClean="0"/>
              <a:t>22</a:t>
            </a:fld>
            <a:endParaRPr lang="en-US" dirty="0"/>
          </a:p>
        </p:txBody>
      </p:sp>
      <p:sp>
        <p:nvSpPr>
          <p:cNvPr id="4" name="Title 3">
            <a:extLst>
              <a:ext uri="{FF2B5EF4-FFF2-40B4-BE49-F238E27FC236}">
                <a16:creationId xmlns:a16="http://schemas.microsoft.com/office/drawing/2014/main" id="{89BB9A91-F781-A32E-0B0E-F166FB7BEB55}"/>
              </a:ext>
            </a:extLst>
          </p:cNvPr>
          <p:cNvSpPr>
            <a:spLocks noGrp="1"/>
          </p:cNvSpPr>
          <p:nvPr>
            <p:ph type="ctrTitle"/>
          </p:nvPr>
        </p:nvSpPr>
        <p:spPr/>
        <p:txBody>
          <a:bodyPr/>
          <a:lstStyle/>
          <a:p>
            <a:r>
              <a:rPr lang="en-US" dirty="0"/>
              <a:t>More Helpful resources</a:t>
            </a:r>
          </a:p>
        </p:txBody>
      </p:sp>
      <p:sp>
        <p:nvSpPr>
          <p:cNvPr id="5" name="Text Placeholder 4">
            <a:extLst>
              <a:ext uri="{FF2B5EF4-FFF2-40B4-BE49-F238E27FC236}">
                <a16:creationId xmlns:a16="http://schemas.microsoft.com/office/drawing/2014/main" id="{519674F7-FA2C-C9BF-F586-D379FA1DDF86}"/>
              </a:ext>
            </a:extLst>
          </p:cNvPr>
          <p:cNvSpPr>
            <a:spLocks noGrp="1"/>
          </p:cNvSpPr>
          <p:nvPr>
            <p:ph type="body" sz="quarter" idx="14"/>
          </p:nvPr>
        </p:nvSpPr>
        <p:spPr>
          <a:xfrm>
            <a:off x="392624" y="1507066"/>
            <a:ext cx="7450896" cy="4849283"/>
          </a:xfrm>
        </p:spPr>
        <p:txBody>
          <a:bodyPr>
            <a:normAutofit fontScale="92500" lnSpcReduction="10000"/>
          </a:bodyPr>
          <a:lstStyle/>
          <a:p>
            <a:r>
              <a:rPr lang="en-US" sz="2000" dirty="0">
                <a:latin typeface="+mn-lt"/>
              </a:rPr>
              <a:t>Application Checklist of Required Elements of Application </a:t>
            </a:r>
          </a:p>
          <a:p>
            <a:pPr marL="742950" lvl="1" indent="-285750">
              <a:buFont typeface="Arial" panose="020B0604020202020204" pitchFamily="34" charset="0"/>
              <a:buChar char="•"/>
            </a:pPr>
            <a:r>
              <a:rPr lang="en-US" sz="2000" dirty="0">
                <a:latin typeface="+mn-lt"/>
              </a:rPr>
              <a:t>https://www.epa.gov/education/grants#helpful</a:t>
            </a:r>
          </a:p>
          <a:p>
            <a:r>
              <a:rPr lang="en-US" sz="2000" dirty="0">
                <a:latin typeface="+mn-lt"/>
              </a:rPr>
              <a:t>EE Guidelines for Excellence (produced by NAAEE with support from EPA)</a:t>
            </a:r>
          </a:p>
          <a:p>
            <a:pPr marL="800100" lvl="1" indent="-342900">
              <a:buFont typeface="Arial" panose="020B0604020202020204" pitchFamily="34" charset="0"/>
              <a:buChar char="•"/>
            </a:pPr>
            <a:r>
              <a:rPr lang="en-US" sz="2000" dirty="0">
                <a:latin typeface="+mn-lt"/>
              </a:rPr>
              <a:t>https://eepro.naaee.org/resource/guidelines-excellence-series</a:t>
            </a:r>
          </a:p>
          <a:p>
            <a:r>
              <a:rPr lang="en-US" sz="2000" dirty="0">
                <a:latin typeface="+mn-lt"/>
              </a:rPr>
              <a:t>EE Grant Calculator (right side of webpage) </a:t>
            </a:r>
          </a:p>
          <a:p>
            <a:pPr marL="742950" lvl="1" indent="-285750">
              <a:buFont typeface="Arial" panose="020B0604020202020204" pitchFamily="34" charset="0"/>
              <a:buChar char="•"/>
            </a:pPr>
            <a:r>
              <a:rPr lang="en-US" sz="2000" dirty="0">
                <a:latin typeface="+mn-lt"/>
              </a:rPr>
              <a:t>https://www.epa.gov/education/grants</a:t>
            </a:r>
          </a:p>
          <a:p>
            <a:r>
              <a:rPr lang="en-US" sz="2000" dirty="0">
                <a:latin typeface="+mn-lt"/>
              </a:rPr>
              <a:t>Descriptions of previously funded EE Grants </a:t>
            </a:r>
          </a:p>
          <a:p>
            <a:pPr marL="742950" lvl="1" indent="-285750">
              <a:buFont typeface="Arial" panose="020B0604020202020204" pitchFamily="34" charset="0"/>
              <a:buChar char="•"/>
            </a:pPr>
            <a:r>
              <a:rPr lang="en-US" sz="2000" dirty="0">
                <a:latin typeface="+mn-lt"/>
              </a:rPr>
              <a:t>https://www.epa.gov/education/environmental-education-grant-descriptions</a:t>
            </a:r>
          </a:p>
          <a:p>
            <a:r>
              <a:rPr lang="en-US" sz="2000" dirty="0">
                <a:latin typeface="+mn-lt"/>
              </a:rPr>
              <a:t>Join EPA’s EE Listservs (interest = Environmental Education) </a:t>
            </a:r>
          </a:p>
          <a:p>
            <a:pPr marL="742950" lvl="1" indent="-285750">
              <a:buFont typeface="Arial" panose="020B0604020202020204" pitchFamily="34" charset="0"/>
              <a:buChar char="•"/>
            </a:pPr>
            <a:r>
              <a:rPr lang="en-US" sz="2000" dirty="0">
                <a:latin typeface="+mn-lt"/>
              </a:rPr>
              <a:t>https://www.epa.gov/newsroom/email-subscriptions-epa-news-releases</a:t>
            </a:r>
          </a:p>
          <a:p>
            <a:r>
              <a:rPr lang="en-US" sz="2000" dirty="0">
                <a:latin typeface="+mn-lt"/>
              </a:rPr>
              <a:t>Watch Recording of Webinar </a:t>
            </a:r>
          </a:p>
          <a:p>
            <a:pPr marL="800100" lvl="1" indent="-342900">
              <a:buFont typeface="Arial" panose="020B0604020202020204" pitchFamily="34" charset="0"/>
              <a:buChar char="•"/>
            </a:pPr>
            <a:r>
              <a:rPr lang="en-US" sz="2000" dirty="0">
                <a:latin typeface="+mn-lt"/>
              </a:rPr>
              <a:t>https://www.epa.gov/education/grants#webinar</a:t>
            </a:r>
          </a:p>
          <a:p>
            <a:pPr marL="742950" lvl="1" indent="-285750">
              <a:buFont typeface="Arial" panose="020B0604020202020204" pitchFamily="34" charset="0"/>
              <a:buChar char="•"/>
            </a:pPr>
            <a:endParaRPr lang="en-US" dirty="0"/>
          </a:p>
          <a:p>
            <a:endParaRPr lang="en-US" dirty="0"/>
          </a:p>
          <a:p>
            <a:endParaRPr lang="en-US" dirty="0"/>
          </a:p>
          <a:p>
            <a:endParaRPr lang="en-US" dirty="0"/>
          </a:p>
          <a:p>
            <a:endParaRPr lang="en-US" dirty="0"/>
          </a:p>
          <a:p>
            <a:endParaRPr lang="en-US" dirty="0"/>
          </a:p>
        </p:txBody>
      </p:sp>
      <p:pic>
        <p:nvPicPr>
          <p:cNvPr id="7" name="Picture 6">
            <a:extLst>
              <a:ext uri="{FF2B5EF4-FFF2-40B4-BE49-F238E27FC236}">
                <a16:creationId xmlns:a16="http://schemas.microsoft.com/office/drawing/2014/main" id="{14F21EBF-20F9-8BE9-BE3D-86BA44589C87}"/>
              </a:ext>
            </a:extLst>
          </p:cNvPr>
          <p:cNvPicPr>
            <a:picLocks noChangeAspect="1"/>
          </p:cNvPicPr>
          <p:nvPr/>
        </p:nvPicPr>
        <p:blipFill>
          <a:blip r:embed="rId2"/>
          <a:stretch>
            <a:fillRect/>
          </a:stretch>
        </p:blipFill>
        <p:spPr>
          <a:xfrm>
            <a:off x="8007135" y="3856741"/>
            <a:ext cx="3754556" cy="2499608"/>
          </a:xfrm>
          <a:prstGeom prst="rect">
            <a:avLst/>
          </a:prstGeom>
        </p:spPr>
      </p:pic>
    </p:spTree>
    <p:extLst>
      <p:ext uri="{BB962C8B-B14F-4D97-AF65-F5344CB8AC3E}">
        <p14:creationId xmlns:p14="http://schemas.microsoft.com/office/powerpoint/2010/main" val="28015474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176CDA38-D484-0241-C3E8-2E149C6D1C40}"/>
              </a:ext>
            </a:extLst>
          </p:cNvPr>
          <p:cNvSpPr>
            <a:spLocks noGrp="1"/>
          </p:cNvSpPr>
          <p:nvPr>
            <p:ph type="sldNum" sz="quarter" idx="12"/>
          </p:nvPr>
        </p:nvSpPr>
        <p:spPr/>
        <p:txBody>
          <a:bodyPr/>
          <a:lstStyle/>
          <a:p>
            <a:fld id="{31FEFF75-79D2-EE46-877B-299D1510E681}" type="slidenum">
              <a:rPr lang="en-US" smtClean="0"/>
              <a:t>23</a:t>
            </a:fld>
            <a:endParaRPr lang="en-US" dirty="0"/>
          </a:p>
        </p:txBody>
      </p:sp>
      <p:sp>
        <p:nvSpPr>
          <p:cNvPr id="4" name="Picture Placeholder 3">
            <a:extLst>
              <a:ext uri="{FF2B5EF4-FFF2-40B4-BE49-F238E27FC236}">
                <a16:creationId xmlns:a16="http://schemas.microsoft.com/office/drawing/2014/main" id="{700FBEB7-F31E-26BE-9E14-7D3A05FC914B}"/>
              </a:ext>
            </a:extLst>
          </p:cNvPr>
          <p:cNvSpPr>
            <a:spLocks noGrp="1"/>
          </p:cNvSpPr>
          <p:nvPr>
            <p:ph type="pic" sz="quarter" idx="13"/>
          </p:nvPr>
        </p:nvSpPr>
        <p:spPr/>
        <p:txBody>
          <a:bodyPr/>
          <a:lstStyle/>
          <a:p>
            <a:endParaRPr lang="en-US"/>
          </a:p>
        </p:txBody>
      </p:sp>
      <p:sp>
        <p:nvSpPr>
          <p:cNvPr id="5" name="Title 4">
            <a:extLst>
              <a:ext uri="{FF2B5EF4-FFF2-40B4-BE49-F238E27FC236}">
                <a16:creationId xmlns:a16="http://schemas.microsoft.com/office/drawing/2014/main" id="{0296B593-F063-B7E4-6FC2-BDFFB71C3E79}"/>
              </a:ext>
            </a:extLst>
          </p:cNvPr>
          <p:cNvSpPr>
            <a:spLocks noGrp="1"/>
          </p:cNvSpPr>
          <p:nvPr>
            <p:ph type="ctrTitle"/>
          </p:nvPr>
        </p:nvSpPr>
        <p:spPr/>
        <p:txBody>
          <a:bodyPr>
            <a:normAutofit fontScale="90000"/>
          </a:bodyPr>
          <a:lstStyle/>
          <a:p>
            <a:r>
              <a:rPr lang="en-US" dirty="0"/>
              <a:t>Tips for applying</a:t>
            </a:r>
          </a:p>
        </p:txBody>
      </p:sp>
      <p:sp>
        <p:nvSpPr>
          <p:cNvPr id="6" name="Text Placeholder 5">
            <a:extLst>
              <a:ext uri="{FF2B5EF4-FFF2-40B4-BE49-F238E27FC236}">
                <a16:creationId xmlns:a16="http://schemas.microsoft.com/office/drawing/2014/main" id="{989EE09C-662C-C62C-4D92-F5404E0C8100}"/>
              </a:ext>
            </a:extLst>
          </p:cNvPr>
          <p:cNvSpPr>
            <a:spLocks noGrp="1"/>
          </p:cNvSpPr>
          <p:nvPr>
            <p:ph type="body" sz="quarter" idx="14"/>
          </p:nvPr>
        </p:nvSpPr>
        <p:spPr>
          <a:xfrm>
            <a:off x="1635071" y="1507066"/>
            <a:ext cx="4890578" cy="4849283"/>
          </a:xfrm>
        </p:spPr>
        <p:txBody>
          <a:bodyPr/>
          <a:lstStyle/>
          <a:p>
            <a:pPr marL="285750" indent="-285750">
              <a:buFont typeface="Wingdings" panose="05000000000000000000" pitchFamily="2" charset="2"/>
              <a:buChar char="ü"/>
            </a:pPr>
            <a:r>
              <a:rPr lang="en-US" sz="2000" dirty="0">
                <a:latin typeface="+mn-lt"/>
                <a:cs typeface="Times New Roman" panose="02020603050405020304" pitchFamily="18" charset="0"/>
              </a:rPr>
              <a:t>Read entire NOFO and all FAQs before starting application</a:t>
            </a:r>
          </a:p>
          <a:p>
            <a:pPr>
              <a:buFont typeface="Wingdings" panose="05000000000000000000" pitchFamily="2" charset="2"/>
              <a:buChar char="ü"/>
            </a:pPr>
            <a:r>
              <a:rPr lang="en-US" sz="2000" dirty="0">
                <a:latin typeface="+mn-lt"/>
                <a:cs typeface="Times New Roman" panose="02020603050405020304" pitchFamily="18" charset="0"/>
              </a:rPr>
              <a:t>Apply to the correct funding opportunity! </a:t>
            </a:r>
          </a:p>
          <a:p>
            <a:pPr>
              <a:buFont typeface="Wingdings" panose="05000000000000000000" pitchFamily="2" charset="2"/>
              <a:buChar char="ü"/>
            </a:pPr>
            <a:r>
              <a:rPr lang="en-US" sz="2000" dirty="0">
                <a:latin typeface="+mn-lt"/>
                <a:cs typeface="Times New Roman" panose="02020603050405020304" pitchFamily="18" charset="0"/>
              </a:rPr>
              <a:t>Start early and leave time to review and edit your application</a:t>
            </a:r>
          </a:p>
          <a:p>
            <a:pPr>
              <a:buFont typeface="Wingdings" panose="05000000000000000000" pitchFamily="2" charset="2"/>
              <a:buChar char="ü"/>
            </a:pPr>
            <a:r>
              <a:rPr lang="en-US" sz="2000" dirty="0">
                <a:latin typeface="+mn-lt"/>
                <a:cs typeface="Times New Roman" panose="02020603050405020304" pitchFamily="18" charset="0"/>
              </a:rPr>
              <a:t>Check your math – and check it again</a:t>
            </a:r>
          </a:p>
          <a:p>
            <a:pPr lvl="1"/>
            <a:r>
              <a:rPr lang="en-US" sz="2000" dirty="0">
                <a:latin typeface="+mn-lt"/>
                <a:cs typeface="Times New Roman" panose="02020603050405020304" pitchFamily="18" charset="0"/>
                <a:hlinkClick r:id="rId2"/>
              </a:rPr>
              <a:t>EE Grant Calculator </a:t>
            </a:r>
            <a:endParaRPr lang="en-US" sz="2000" dirty="0">
              <a:latin typeface="+mn-lt"/>
              <a:cs typeface="Times New Roman" panose="02020603050405020304" pitchFamily="18" charset="0"/>
            </a:endParaRPr>
          </a:p>
          <a:p>
            <a:pPr>
              <a:buFont typeface="Wingdings" panose="05000000000000000000" pitchFamily="2" charset="2"/>
              <a:buChar char="ü"/>
            </a:pPr>
            <a:r>
              <a:rPr lang="en-US" sz="2000" dirty="0">
                <a:latin typeface="+mn-lt"/>
              </a:rPr>
              <a:t>Organize Work Plan in order (and with headings) listed in NOFO </a:t>
            </a:r>
          </a:p>
          <a:p>
            <a:pPr lvl="1">
              <a:buFont typeface="Wingdings" panose="05000000000000000000" pitchFamily="2" charset="2"/>
              <a:buChar char="ü"/>
            </a:pPr>
            <a:r>
              <a:rPr lang="en-US" sz="2000" dirty="0">
                <a:latin typeface="+mn-lt"/>
              </a:rPr>
              <a:t>Optional Work Plan Template can help </a:t>
            </a:r>
          </a:p>
          <a:p>
            <a:pPr>
              <a:buFont typeface="Wingdings" panose="05000000000000000000" pitchFamily="2" charset="2"/>
              <a:buChar char="ü"/>
            </a:pPr>
            <a:r>
              <a:rPr lang="en-US" sz="2000" dirty="0">
                <a:latin typeface="+mn-lt"/>
                <a:cs typeface="Times New Roman" panose="02020603050405020304" pitchFamily="18" charset="0"/>
              </a:rPr>
              <a:t>Organize application around scoring criteria (listed in Section V of NOFO) </a:t>
            </a:r>
          </a:p>
        </p:txBody>
      </p:sp>
      <p:pic>
        <p:nvPicPr>
          <p:cNvPr id="8" name="Picture 6">
            <a:extLst>
              <a:ext uri="{FF2B5EF4-FFF2-40B4-BE49-F238E27FC236}">
                <a16:creationId xmlns:a16="http://schemas.microsoft.com/office/drawing/2014/main" id="{3830B375-A904-CBA0-8A54-CDA1D401A9AD}"/>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7096934" y="1997900"/>
            <a:ext cx="4991490" cy="38676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Cloud Callout 1">
            <a:extLst>
              <a:ext uri="{FF2B5EF4-FFF2-40B4-BE49-F238E27FC236}">
                <a16:creationId xmlns:a16="http://schemas.microsoft.com/office/drawing/2014/main" id="{77EFDD73-0685-843D-17A8-E97164F1418D}"/>
              </a:ext>
            </a:extLst>
          </p:cNvPr>
          <p:cNvSpPr/>
          <p:nvPr/>
        </p:nvSpPr>
        <p:spPr>
          <a:xfrm>
            <a:off x="9592679" y="2169042"/>
            <a:ext cx="2029362" cy="1422885"/>
          </a:xfrm>
          <a:prstGeom prst="cloudCallout">
            <a:avLst>
              <a:gd name="adj1" fmla="val -26196"/>
              <a:gd name="adj2" fmla="val 91452"/>
            </a:avLst>
          </a:prstGeom>
          <a:solidFill>
            <a:schemeClr val="accent6">
              <a:lumMod val="20000"/>
              <a:lumOff val="80000"/>
            </a:schemeClr>
          </a:solidFill>
          <a:ln w="12700" cap="flat">
            <a:noFill/>
            <a:miter lim="400000"/>
          </a:ln>
          <a:effectLst/>
        </p:spPr>
        <p:style>
          <a:lnRef idx="0">
            <a:scrgbClr r="0" g="0" b="0"/>
          </a:lnRef>
          <a:fillRef idx="0">
            <a:scrgbClr r="0" g="0" b="0"/>
          </a:fillRef>
          <a:effectRef idx="0">
            <a:scrgbClr r="0" g="0" b="0"/>
          </a:effectRef>
          <a:fontRef idx="none"/>
        </p:style>
        <p:txBody>
          <a:bodyPr spcFirstLastPara="1" wrap="square" lIns="50800" tIns="50800" rIns="50800" bIns="50800" spcCol="38100" anchor="ctr">
            <a:spAutoFit/>
          </a:bodyPr>
          <a:lstStyle/>
          <a:p>
            <a:pPr algn="ctr" defTabSz="584200" eaLnBrk="1" fontAlgn="auto" latinLnBrk="1" hangingPunct="1">
              <a:spcBef>
                <a:spcPts val="0"/>
              </a:spcBef>
              <a:spcAft>
                <a:spcPts val="0"/>
              </a:spcAft>
              <a:defRPr/>
            </a:pPr>
            <a:r>
              <a:rPr lang="en-US" dirty="0">
                <a:solidFill>
                  <a:srgbClr val="000000"/>
                </a:solidFill>
                <a:latin typeface="+mn-lt"/>
                <a:sym typeface="Helvetica Light"/>
              </a:rPr>
              <a:t>I wish I had  known </a:t>
            </a:r>
          </a:p>
          <a:p>
            <a:pPr algn="ctr" defTabSz="584200" eaLnBrk="1" fontAlgn="auto" latinLnBrk="1" hangingPunct="1">
              <a:spcBef>
                <a:spcPts val="0"/>
              </a:spcBef>
              <a:spcAft>
                <a:spcPts val="0"/>
              </a:spcAft>
              <a:defRPr/>
            </a:pPr>
            <a:r>
              <a:rPr lang="en-US" dirty="0">
                <a:solidFill>
                  <a:srgbClr val="000000"/>
                </a:solidFill>
                <a:latin typeface="+mn-lt"/>
                <a:sym typeface="Helvetica Light"/>
              </a:rPr>
              <a:t>that!</a:t>
            </a:r>
          </a:p>
        </p:txBody>
      </p:sp>
    </p:spTree>
    <p:extLst>
      <p:ext uri="{BB962C8B-B14F-4D97-AF65-F5344CB8AC3E}">
        <p14:creationId xmlns:p14="http://schemas.microsoft.com/office/powerpoint/2010/main" val="368594045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8DFE6B4-BDEC-2C88-2B37-7E4A085308BE}"/>
              </a:ext>
            </a:extLst>
          </p:cNvPr>
          <p:cNvSpPr>
            <a:spLocks noGrp="1"/>
          </p:cNvSpPr>
          <p:nvPr>
            <p:ph type="sldNum" sz="quarter" idx="12"/>
          </p:nvPr>
        </p:nvSpPr>
        <p:spPr/>
        <p:txBody>
          <a:bodyPr/>
          <a:lstStyle/>
          <a:p>
            <a:fld id="{31FEFF75-79D2-EE46-877B-299D1510E681}" type="slidenum">
              <a:rPr lang="en-US" smtClean="0"/>
              <a:t>24</a:t>
            </a:fld>
            <a:endParaRPr lang="en-US" dirty="0"/>
          </a:p>
        </p:txBody>
      </p:sp>
      <p:pic>
        <p:nvPicPr>
          <p:cNvPr id="7" name="Picture Placeholder 6" descr="A close-up of a hand typing on a keyboard&#10;&#10;Description automatically generated with medium confidence">
            <a:extLst>
              <a:ext uri="{FF2B5EF4-FFF2-40B4-BE49-F238E27FC236}">
                <a16:creationId xmlns:a16="http://schemas.microsoft.com/office/drawing/2014/main" id="{72DD132F-8BFB-3837-1CE1-E1BE8C210C7F}"/>
              </a:ext>
            </a:extLst>
          </p:cNvPr>
          <p:cNvPicPr>
            <a:picLocks noGrp="1" noChangeAspect="1"/>
          </p:cNvPicPr>
          <p:nvPr>
            <p:ph type="pic" sz="quarter" idx="13"/>
          </p:nvPr>
        </p:nvPicPr>
        <p:blipFill>
          <a:blip r:embed="rId2"/>
          <a:srcRect l="24835" r="24835"/>
          <a:stretch>
            <a:fillRect/>
          </a:stretch>
        </p:blipFill>
        <p:spPr/>
      </p:pic>
      <p:sp>
        <p:nvSpPr>
          <p:cNvPr id="5" name="Title 4">
            <a:extLst>
              <a:ext uri="{FF2B5EF4-FFF2-40B4-BE49-F238E27FC236}">
                <a16:creationId xmlns:a16="http://schemas.microsoft.com/office/drawing/2014/main" id="{566E6ACE-71CE-2CEC-86E2-3474FB4BE97F}"/>
              </a:ext>
            </a:extLst>
          </p:cNvPr>
          <p:cNvSpPr>
            <a:spLocks noGrp="1"/>
          </p:cNvSpPr>
          <p:nvPr>
            <p:ph type="ctrTitle"/>
          </p:nvPr>
        </p:nvSpPr>
        <p:spPr/>
        <p:txBody>
          <a:bodyPr>
            <a:normAutofit fontScale="90000"/>
          </a:bodyPr>
          <a:lstStyle/>
          <a:p>
            <a:r>
              <a:rPr lang="en-US" dirty="0"/>
              <a:t>More tips for applying</a:t>
            </a:r>
          </a:p>
        </p:txBody>
      </p:sp>
      <p:sp>
        <p:nvSpPr>
          <p:cNvPr id="6" name="Text Placeholder 5">
            <a:extLst>
              <a:ext uri="{FF2B5EF4-FFF2-40B4-BE49-F238E27FC236}">
                <a16:creationId xmlns:a16="http://schemas.microsoft.com/office/drawing/2014/main" id="{97957D5D-EF02-8F05-A7DA-2FF893838E32}"/>
              </a:ext>
            </a:extLst>
          </p:cNvPr>
          <p:cNvSpPr>
            <a:spLocks noGrp="1"/>
          </p:cNvSpPr>
          <p:nvPr>
            <p:ph type="body" sz="quarter" idx="14"/>
          </p:nvPr>
        </p:nvSpPr>
        <p:spPr>
          <a:xfrm>
            <a:off x="5708797" y="1342197"/>
            <a:ext cx="4890578" cy="5515803"/>
          </a:xfrm>
        </p:spPr>
        <p:txBody>
          <a:bodyPr>
            <a:noAutofit/>
          </a:bodyPr>
          <a:lstStyle/>
          <a:p>
            <a:pPr>
              <a:buFont typeface="Wingdings" panose="05000000000000000000" pitchFamily="2" charset="2"/>
              <a:buChar char="ü"/>
            </a:pPr>
            <a:r>
              <a:rPr lang="en-US" sz="1500" dirty="0">
                <a:latin typeface="+mn-lt"/>
                <a:cs typeface="Times New Roman" panose="02020603050405020304" pitchFamily="18" charset="0"/>
              </a:rPr>
              <a:t>Make sure dollar amounts match in SF-424A and Detailed Budget Table and Narrative </a:t>
            </a:r>
          </a:p>
          <a:p>
            <a:pPr>
              <a:buFont typeface="Wingdings" panose="05000000000000000000" pitchFamily="2" charset="2"/>
              <a:buChar char="ü"/>
            </a:pPr>
            <a:r>
              <a:rPr lang="en-US" sz="1500" dirty="0">
                <a:latin typeface="+mn-lt"/>
              </a:rPr>
              <a:t>Demonstrate how your project will benefit one or more underserved community(ies)</a:t>
            </a:r>
          </a:p>
          <a:p>
            <a:pPr>
              <a:buFont typeface="Wingdings" panose="05000000000000000000" pitchFamily="2" charset="2"/>
              <a:buChar char="ü"/>
            </a:pPr>
            <a:r>
              <a:rPr lang="en-US" sz="1500" dirty="0">
                <a:latin typeface="+mn-lt"/>
              </a:rPr>
              <a:t>Write simply and clearly – do not leave out important details; but </a:t>
            </a:r>
            <a:r>
              <a:rPr lang="en-US" sz="1500" b="1" u="sng" dirty="0">
                <a:latin typeface="+mn-lt"/>
              </a:rPr>
              <a:t>stick to page limits</a:t>
            </a:r>
          </a:p>
          <a:p>
            <a:pPr>
              <a:buFont typeface="Wingdings" panose="05000000000000000000" pitchFamily="2" charset="2"/>
              <a:buChar char="ü"/>
            </a:pPr>
            <a:r>
              <a:rPr lang="en-US" sz="1500" dirty="0">
                <a:latin typeface="+mn-lt"/>
              </a:rPr>
              <a:t>Clearly demonstrate how you meet each threshold eligibility criteria (Section III (C) of NOFO) </a:t>
            </a:r>
          </a:p>
          <a:p>
            <a:pPr>
              <a:buFont typeface="Wingdings" panose="05000000000000000000" pitchFamily="2" charset="2"/>
              <a:buChar char="ü"/>
            </a:pPr>
            <a:r>
              <a:rPr lang="en-US" sz="1500" dirty="0">
                <a:latin typeface="+mn-lt"/>
              </a:rPr>
              <a:t>Use optional templates  </a:t>
            </a:r>
          </a:p>
          <a:p>
            <a:pPr>
              <a:buFont typeface="Wingdings" panose="05000000000000000000" pitchFamily="2" charset="2"/>
              <a:buChar char="ü"/>
            </a:pPr>
            <a:r>
              <a:rPr lang="en-US" sz="1500" dirty="0">
                <a:latin typeface="+mn-lt"/>
              </a:rPr>
              <a:t>Send questions to EEGrants@epa.gov or your Regional EE Coordinator – after you read the NOFO and FAQs thoroughly!</a:t>
            </a:r>
          </a:p>
          <a:p>
            <a:pPr lvl="1"/>
            <a:r>
              <a:rPr lang="en-US" sz="1500" dirty="0">
                <a:latin typeface="+mn-lt"/>
              </a:rPr>
              <a:t>*EEGrants@epa.gov WILL respond to questions from individual applicants regarding threshold eligibility criteria and requests for clarification about the funding opportunity. EEGrants@epa.gov WON’T accept invitations to meet with individual applicants or respond to emails requesting EPA staff discuss draft applications, provide informal comments on draft applications, or provide advice to applicants on how to respond to ranking criteria </a:t>
            </a:r>
          </a:p>
        </p:txBody>
      </p:sp>
    </p:spTree>
    <p:extLst>
      <p:ext uri="{BB962C8B-B14F-4D97-AF65-F5344CB8AC3E}">
        <p14:creationId xmlns:p14="http://schemas.microsoft.com/office/powerpoint/2010/main" val="141166147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mage result for keep in touch">
            <a:extLst>
              <a:ext uri="{FF2B5EF4-FFF2-40B4-BE49-F238E27FC236}">
                <a16:creationId xmlns:a16="http://schemas.microsoft.com/office/drawing/2014/main" id="{E61B039C-5E65-7958-D383-519E3D8BD1C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22510" y="1309109"/>
            <a:ext cx="6346979" cy="4239782"/>
          </a:xfrm>
          <a:prstGeom prst="rect">
            <a:avLst/>
          </a:prstGeom>
          <a:noFill/>
          <a:extLst>
            <a:ext uri="{909E8E84-426E-40DD-AFC4-6F175D3DCCD1}">
              <a14:hiddenFill xmlns:a14="http://schemas.microsoft.com/office/drawing/2010/main">
                <a:solidFill>
                  <a:srgbClr val="FFFFFF"/>
                </a:solidFill>
              </a14:hiddenFill>
            </a:ext>
          </a:extLst>
        </p:spPr>
      </p:pic>
      <p:sp>
        <p:nvSpPr>
          <p:cNvPr id="8" name="TextBox 7">
            <a:extLst>
              <a:ext uri="{FF2B5EF4-FFF2-40B4-BE49-F238E27FC236}">
                <a16:creationId xmlns:a16="http://schemas.microsoft.com/office/drawing/2014/main" id="{C1AF33DF-CD89-5E9D-D2DB-B286C3D3D0FC}"/>
              </a:ext>
            </a:extLst>
          </p:cNvPr>
          <p:cNvSpPr txBox="1"/>
          <p:nvPr/>
        </p:nvSpPr>
        <p:spPr>
          <a:xfrm>
            <a:off x="8737600" y="5791200"/>
            <a:ext cx="3454400" cy="923330"/>
          </a:xfrm>
          <a:prstGeom prst="rect">
            <a:avLst/>
          </a:prstGeom>
          <a:noFill/>
        </p:spPr>
        <p:txBody>
          <a:bodyPr wrap="square" rtlCol="0">
            <a:spAutoFit/>
          </a:bodyPr>
          <a:lstStyle/>
          <a:p>
            <a:r>
              <a:rPr lang="en-US" dirty="0"/>
              <a:t>Contact Information: </a:t>
            </a:r>
          </a:p>
          <a:p>
            <a:r>
              <a:rPr lang="en-US" dirty="0"/>
              <a:t>Office of Environmental Education </a:t>
            </a:r>
          </a:p>
          <a:p>
            <a:r>
              <a:rPr lang="en-US" dirty="0"/>
              <a:t>EEGrants@epa.gov </a:t>
            </a:r>
          </a:p>
        </p:txBody>
      </p:sp>
    </p:spTree>
    <p:extLst>
      <p:ext uri="{BB962C8B-B14F-4D97-AF65-F5344CB8AC3E}">
        <p14:creationId xmlns:p14="http://schemas.microsoft.com/office/powerpoint/2010/main" val="185384185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gradFill rotWithShape="1">
          <a:gsLst>
            <a:gs pos="0">
              <a:schemeClr val="bg2">
                <a:tint val="90000"/>
                <a:lumMod val="120000"/>
              </a:schemeClr>
            </a:gs>
            <a:gs pos="100000">
              <a:schemeClr val="bg2">
                <a:shade val="98000"/>
                <a:satMod val="120000"/>
                <a:lumMod val="98000"/>
              </a:schemeClr>
            </a:gs>
          </a:gsLst>
          <a:lin ang="5400000" scaled="0"/>
        </a:gradFill>
        <a:effectLst/>
      </p:bgPr>
    </p:bg>
    <p:spTree>
      <p:nvGrpSpPr>
        <p:cNvPr id="1" name=""/>
        <p:cNvGrpSpPr/>
        <p:nvPr/>
      </p:nvGrpSpPr>
      <p:grpSpPr>
        <a:xfrm>
          <a:off x="0" y="0"/>
          <a:ext cx="0" cy="0"/>
          <a:chOff x="0" y="0"/>
          <a:chExt cx="0" cy="0"/>
        </a:xfrm>
      </p:grpSpPr>
      <p:grpSp>
        <p:nvGrpSpPr>
          <p:cNvPr id="75" name="Group 8">
            <a:extLst>
              <a:ext uri="{FF2B5EF4-FFF2-40B4-BE49-F238E27FC236}">
                <a16:creationId xmlns:a16="http://schemas.microsoft.com/office/drawing/2014/main" id="{04E9F44E-02E7-4A97-B7DB-1DB0F1F4EB0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 y="228600"/>
            <a:ext cx="2851523" cy="6638625"/>
            <a:chOff x="2487613" y="285750"/>
            <a:chExt cx="2428875" cy="5654676"/>
          </a:xfrm>
        </p:grpSpPr>
        <p:sp>
          <p:nvSpPr>
            <p:cNvPr id="10" name="Freeform 11">
              <a:extLst>
                <a:ext uri="{FF2B5EF4-FFF2-40B4-BE49-F238E27FC236}">
                  <a16:creationId xmlns:a16="http://schemas.microsoft.com/office/drawing/2014/main" id="{154F2546-BFC4-4B9A-B22A-40C22269F59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txBody>
            <a:bodyPr/>
            <a:lstStyle/>
            <a:p>
              <a:endParaRPr lang="en-US"/>
            </a:p>
          </p:txBody>
        </p:sp>
        <p:sp>
          <p:nvSpPr>
            <p:cNvPr id="11" name="Freeform 12">
              <a:extLst>
                <a:ext uri="{FF2B5EF4-FFF2-40B4-BE49-F238E27FC236}">
                  <a16:creationId xmlns:a16="http://schemas.microsoft.com/office/drawing/2014/main" id="{4BB2355B-3CC7-4F78-AEE5-42361DBF495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txBody>
            <a:bodyPr/>
            <a:lstStyle/>
            <a:p>
              <a:endParaRPr lang="en-US"/>
            </a:p>
          </p:txBody>
        </p:sp>
        <p:sp>
          <p:nvSpPr>
            <p:cNvPr id="12" name="Freeform 13">
              <a:extLst>
                <a:ext uri="{FF2B5EF4-FFF2-40B4-BE49-F238E27FC236}">
                  <a16:creationId xmlns:a16="http://schemas.microsoft.com/office/drawing/2014/main" id="{031B8A19-2FD3-4302-91CF-C8B6F93B307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txBody>
            <a:bodyPr/>
            <a:lstStyle/>
            <a:p>
              <a:endParaRPr lang="en-US"/>
            </a:p>
          </p:txBody>
        </p:sp>
        <p:sp>
          <p:nvSpPr>
            <p:cNvPr id="13" name="Freeform 14">
              <a:extLst>
                <a:ext uri="{FF2B5EF4-FFF2-40B4-BE49-F238E27FC236}">
                  <a16:creationId xmlns:a16="http://schemas.microsoft.com/office/drawing/2014/main" id="{73162A24-700C-424E-96EC-86CB156D05E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txBody>
            <a:bodyPr/>
            <a:lstStyle/>
            <a:p>
              <a:endParaRPr lang="en-US"/>
            </a:p>
          </p:txBody>
        </p:sp>
        <p:sp>
          <p:nvSpPr>
            <p:cNvPr id="14" name="Freeform 15">
              <a:extLst>
                <a:ext uri="{FF2B5EF4-FFF2-40B4-BE49-F238E27FC236}">
                  <a16:creationId xmlns:a16="http://schemas.microsoft.com/office/drawing/2014/main" id="{1F0C1D92-E435-4491-B392-AB951E055EF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txBody>
            <a:bodyPr/>
            <a:lstStyle/>
            <a:p>
              <a:endParaRPr lang="en-US"/>
            </a:p>
          </p:txBody>
        </p:sp>
        <p:sp>
          <p:nvSpPr>
            <p:cNvPr id="15" name="Freeform 16">
              <a:extLst>
                <a:ext uri="{FF2B5EF4-FFF2-40B4-BE49-F238E27FC236}">
                  <a16:creationId xmlns:a16="http://schemas.microsoft.com/office/drawing/2014/main" id="{0212CAD4-9EC5-41A6-B23D-EBA0527104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txBody>
            <a:bodyPr/>
            <a:lstStyle/>
            <a:p>
              <a:endParaRPr lang="en-US"/>
            </a:p>
          </p:txBody>
        </p:sp>
        <p:sp>
          <p:nvSpPr>
            <p:cNvPr id="16" name="Freeform 17">
              <a:extLst>
                <a:ext uri="{FF2B5EF4-FFF2-40B4-BE49-F238E27FC236}">
                  <a16:creationId xmlns:a16="http://schemas.microsoft.com/office/drawing/2014/main" id="{6EFDEEEF-07D4-42EA-BAF2-B6FB6442DD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txBody>
            <a:bodyPr/>
            <a:lstStyle/>
            <a:p>
              <a:endParaRPr lang="en-US"/>
            </a:p>
          </p:txBody>
        </p:sp>
        <p:sp>
          <p:nvSpPr>
            <p:cNvPr id="17" name="Freeform 18">
              <a:extLst>
                <a:ext uri="{FF2B5EF4-FFF2-40B4-BE49-F238E27FC236}">
                  <a16:creationId xmlns:a16="http://schemas.microsoft.com/office/drawing/2014/main" id="{2F4FA7A2-4814-4283-AED6-51BE5786069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txBody>
            <a:bodyPr/>
            <a:lstStyle/>
            <a:p>
              <a:endParaRPr lang="en-US"/>
            </a:p>
          </p:txBody>
        </p:sp>
        <p:sp>
          <p:nvSpPr>
            <p:cNvPr id="18" name="Freeform 19">
              <a:extLst>
                <a:ext uri="{FF2B5EF4-FFF2-40B4-BE49-F238E27FC236}">
                  <a16:creationId xmlns:a16="http://schemas.microsoft.com/office/drawing/2014/main" id="{3A80AF23-BF8E-4209-B9DE-1D2A637B4D0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txBody>
            <a:bodyPr/>
            <a:lstStyle/>
            <a:p>
              <a:endParaRPr lang="en-US"/>
            </a:p>
          </p:txBody>
        </p:sp>
        <p:sp>
          <p:nvSpPr>
            <p:cNvPr id="19" name="Freeform 20">
              <a:extLst>
                <a:ext uri="{FF2B5EF4-FFF2-40B4-BE49-F238E27FC236}">
                  <a16:creationId xmlns:a16="http://schemas.microsoft.com/office/drawing/2014/main" id="{19128847-0CCA-451D-A00A-2855A4D6D63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txBody>
            <a:bodyPr/>
            <a:lstStyle/>
            <a:p>
              <a:endParaRPr lang="en-US"/>
            </a:p>
          </p:txBody>
        </p:sp>
        <p:sp>
          <p:nvSpPr>
            <p:cNvPr id="20" name="Freeform 21">
              <a:extLst>
                <a:ext uri="{FF2B5EF4-FFF2-40B4-BE49-F238E27FC236}">
                  <a16:creationId xmlns:a16="http://schemas.microsoft.com/office/drawing/2014/main" id="{5007ABF4-C6D7-4D5A-B621-E22A6CDE244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txBody>
            <a:bodyPr/>
            <a:lstStyle/>
            <a:p>
              <a:endParaRPr lang="en-US"/>
            </a:p>
          </p:txBody>
        </p:sp>
        <p:sp>
          <p:nvSpPr>
            <p:cNvPr id="21" name="Freeform 22">
              <a:extLst>
                <a:ext uri="{FF2B5EF4-FFF2-40B4-BE49-F238E27FC236}">
                  <a16:creationId xmlns:a16="http://schemas.microsoft.com/office/drawing/2014/main" id="{C626D9E0-6E9C-49D1-9350-E85A88DD350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txBody>
            <a:bodyPr/>
            <a:lstStyle/>
            <a:p>
              <a:endParaRPr lang="en-US"/>
            </a:p>
          </p:txBody>
        </p:sp>
      </p:grpSp>
      <p:grpSp>
        <p:nvGrpSpPr>
          <p:cNvPr id="76" name="Group 22">
            <a:extLst>
              <a:ext uri="{FF2B5EF4-FFF2-40B4-BE49-F238E27FC236}">
                <a16:creationId xmlns:a16="http://schemas.microsoft.com/office/drawing/2014/main" id="{3F22DE9C-F188-48E2-A82C-4434A8EEEA5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27224" y="157"/>
            <a:ext cx="2356675" cy="6853096"/>
            <a:chOff x="6627813" y="195610"/>
            <a:chExt cx="1952625" cy="5678141"/>
          </a:xfrm>
        </p:grpSpPr>
        <p:sp>
          <p:nvSpPr>
            <p:cNvPr id="24" name="Freeform 27">
              <a:extLst>
                <a:ext uri="{FF2B5EF4-FFF2-40B4-BE49-F238E27FC236}">
                  <a16:creationId xmlns:a16="http://schemas.microsoft.com/office/drawing/2014/main" id="{02013AA2-1F55-4C5D-AA37-2F66C2056BF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6627813" y="195610"/>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txBody>
            <a:bodyPr/>
            <a:lstStyle/>
            <a:p>
              <a:endParaRPr lang="en-US"/>
            </a:p>
          </p:txBody>
        </p:sp>
        <p:sp>
          <p:nvSpPr>
            <p:cNvPr id="25" name="Freeform 28">
              <a:extLst>
                <a:ext uri="{FF2B5EF4-FFF2-40B4-BE49-F238E27FC236}">
                  <a16:creationId xmlns:a16="http://schemas.microsoft.com/office/drawing/2014/main" id="{1FB61D00-6151-464C-A1C0-2F19F64139A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txBody>
            <a:bodyPr/>
            <a:lstStyle/>
            <a:p>
              <a:endParaRPr lang="en-US"/>
            </a:p>
          </p:txBody>
        </p:sp>
        <p:sp>
          <p:nvSpPr>
            <p:cNvPr id="26" name="Freeform 29">
              <a:extLst>
                <a:ext uri="{FF2B5EF4-FFF2-40B4-BE49-F238E27FC236}">
                  <a16:creationId xmlns:a16="http://schemas.microsoft.com/office/drawing/2014/main" id="{A5ED6B64-D948-4BCE-9D88-5BB2FDD8F3D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txBody>
            <a:bodyPr/>
            <a:lstStyle/>
            <a:p>
              <a:endParaRPr lang="en-US"/>
            </a:p>
          </p:txBody>
        </p:sp>
        <p:sp>
          <p:nvSpPr>
            <p:cNvPr id="27" name="Freeform 30">
              <a:extLst>
                <a:ext uri="{FF2B5EF4-FFF2-40B4-BE49-F238E27FC236}">
                  <a16:creationId xmlns:a16="http://schemas.microsoft.com/office/drawing/2014/main" id="{F89D4BEB-9156-4620-A774-3B780CC758D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txBody>
            <a:bodyPr/>
            <a:lstStyle/>
            <a:p>
              <a:endParaRPr lang="en-US"/>
            </a:p>
          </p:txBody>
        </p:sp>
        <p:sp>
          <p:nvSpPr>
            <p:cNvPr id="28" name="Freeform 31">
              <a:extLst>
                <a:ext uri="{FF2B5EF4-FFF2-40B4-BE49-F238E27FC236}">
                  <a16:creationId xmlns:a16="http://schemas.microsoft.com/office/drawing/2014/main" id="{B4A8D726-AC9C-413C-BA61-279C42A85A0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txBody>
            <a:bodyPr/>
            <a:lstStyle/>
            <a:p>
              <a:endParaRPr lang="en-US"/>
            </a:p>
          </p:txBody>
        </p:sp>
        <p:sp>
          <p:nvSpPr>
            <p:cNvPr id="29" name="Freeform 32">
              <a:extLst>
                <a:ext uri="{FF2B5EF4-FFF2-40B4-BE49-F238E27FC236}">
                  <a16:creationId xmlns:a16="http://schemas.microsoft.com/office/drawing/2014/main" id="{F17D811C-C413-4847-8A99-0C428A58357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txBody>
            <a:bodyPr/>
            <a:lstStyle/>
            <a:p>
              <a:endParaRPr lang="en-US"/>
            </a:p>
          </p:txBody>
        </p:sp>
        <p:sp>
          <p:nvSpPr>
            <p:cNvPr id="30" name="Freeform 33">
              <a:extLst>
                <a:ext uri="{FF2B5EF4-FFF2-40B4-BE49-F238E27FC236}">
                  <a16:creationId xmlns:a16="http://schemas.microsoft.com/office/drawing/2014/main" id="{75BC74C6-A8D3-43B7-88D6-D36F1C0388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txBody>
            <a:bodyPr/>
            <a:lstStyle/>
            <a:p>
              <a:endParaRPr lang="en-US"/>
            </a:p>
          </p:txBody>
        </p:sp>
        <p:sp>
          <p:nvSpPr>
            <p:cNvPr id="31" name="Freeform 34">
              <a:extLst>
                <a:ext uri="{FF2B5EF4-FFF2-40B4-BE49-F238E27FC236}">
                  <a16:creationId xmlns:a16="http://schemas.microsoft.com/office/drawing/2014/main" id="{57EEDAFB-AA1B-4B29-B0D8-E3F097A308E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txBody>
            <a:bodyPr/>
            <a:lstStyle/>
            <a:p>
              <a:endParaRPr lang="en-US"/>
            </a:p>
          </p:txBody>
        </p:sp>
        <p:sp>
          <p:nvSpPr>
            <p:cNvPr id="32" name="Freeform 35">
              <a:extLst>
                <a:ext uri="{FF2B5EF4-FFF2-40B4-BE49-F238E27FC236}">
                  <a16:creationId xmlns:a16="http://schemas.microsoft.com/office/drawing/2014/main" id="{2037E8F3-503E-4F56-81D4-C0058A8556E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txBody>
            <a:bodyPr/>
            <a:lstStyle/>
            <a:p>
              <a:endParaRPr lang="en-US"/>
            </a:p>
          </p:txBody>
        </p:sp>
        <p:sp>
          <p:nvSpPr>
            <p:cNvPr id="33" name="Freeform 36">
              <a:extLst>
                <a:ext uri="{FF2B5EF4-FFF2-40B4-BE49-F238E27FC236}">
                  <a16:creationId xmlns:a16="http://schemas.microsoft.com/office/drawing/2014/main" id="{B3B14D57-F75A-402A-B35D-98E84AD685C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txBody>
            <a:bodyPr/>
            <a:lstStyle/>
            <a:p>
              <a:endParaRPr lang="en-US"/>
            </a:p>
          </p:txBody>
        </p:sp>
        <p:sp>
          <p:nvSpPr>
            <p:cNvPr id="34" name="Freeform 37">
              <a:extLst>
                <a:ext uri="{FF2B5EF4-FFF2-40B4-BE49-F238E27FC236}">
                  <a16:creationId xmlns:a16="http://schemas.microsoft.com/office/drawing/2014/main" id="{4AFB6E2F-5AF1-4DB0-851C-8F7492A9ECA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txBody>
            <a:bodyPr/>
            <a:lstStyle/>
            <a:p>
              <a:endParaRPr lang="en-US"/>
            </a:p>
          </p:txBody>
        </p:sp>
        <p:sp>
          <p:nvSpPr>
            <p:cNvPr id="35" name="Freeform 38">
              <a:extLst>
                <a:ext uri="{FF2B5EF4-FFF2-40B4-BE49-F238E27FC236}">
                  <a16:creationId xmlns:a16="http://schemas.microsoft.com/office/drawing/2014/main" id="{6725B281-5E62-47B4-873A-9B12614235F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txBody>
            <a:bodyPr/>
            <a:lstStyle/>
            <a:p>
              <a:endParaRPr lang="en-US"/>
            </a:p>
          </p:txBody>
        </p:sp>
      </p:grpSp>
      <p:sp>
        <p:nvSpPr>
          <p:cNvPr id="77" name="Rectangle 36">
            <a:extLst>
              <a:ext uri="{FF2B5EF4-FFF2-40B4-BE49-F238E27FC236}">
                <a16:creationId xmlns:a16="http://schemas.microsoft.com/office/drawing/2014/main" id="{6A10670B-6568-4038-91D8-392C78C0CFE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a:p>
        </p:txBody>
      </p:sp>
      <p:sp>
        <p:nvSpPr>
          <p:cNvPr id="78" name="Freeform 11">
            <a:extLst>
              <a:ext uri="{FF2B5EF4-FFF2-40B4-BE49-F238E27FC236}">
                <a16:creationId xmlns:a16="http://schemas.microsoft.com/office/drawing/2014/main" id="{179DBEAA-367B-4941-8368-15EBD551F6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txBody>
          <a:bodyPr/>
          <a:lstStyle/>
          <a:p>
            <a:endParaRPr lang="en-US"/>
          </a:p>
        </p:txBody>
      </p:sp>
      <p:sp useBgFill="1">
        <p:nvSpPr>
          <p:cNvPr id="79" name="Rectangle 40">
            <a:extLst>
              <a:ext uri="{FF2B5EF4-FFF2-40B4-BE49-F238E27FC236}">
                <a16:creationId xmlns:a16="http://schemas.microsoft.com/office/drawing/2014/main" id="{0B0685DC-0CEE-482C-8A89-7A85EECA3D9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 y="0"/>
            <a:ext cx="12191998"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entury Gothic" panose="020B0502020202020204"/>
              <a:ea typeface="+mn-ea"/>
              <a:cs typeface="+mn-cs"/>
            </a:endParaRPr>
          </a:p>
        </p:txBody>
      </p:sp>
      <p:sp>
        <p:nvSpPr>
          <p:cNvPr id="80" name="Rectangle 42">
            <a:extLst>
              <a:ext uri="{FF2B5EF4-FFF2-40B4-BE49-F238E27FC236}">
                <a16:creationId xmlns:a16="http://schemas.microsoft.com/office/drawing/2014/main" id="{A31628A5-06CF-426B-948A-59ED234C9D1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US"/>
          </a:p>
        </p:txBody>
      </p:sp>
      <p:sp>
        <p:nvSpPr>
          <p:cNvPr id="3" name="Text Placeholder 2">
            <a:extLst>
              <a:ext uri="{FF2B5EF4-FFF2-40B4-BE49-F238E27FC236}">
                <a16:creationId xmlns:a16="http://schemas.microsoft.com/office/drawing/2014/main" id="{8938301F-D6A4-0DBF-E9E7-855088B8C302}"/>
              </a:ext>
            </a:extLst>
          </p:cNvPr>
          <p:cNvSpPr>
            <a:spLocks noGrp="1"/>
          </p:cNvSpPr>
          <p:nvPr>
            <p:ph type="body" idx="13"/>
          </p:nvPr>
        </p:nvSpPr>
        <p:spPr>
          <a:xfrm>
            <a:off x="1945192" y="1760106"/>
            <a:ext cx="5570079" cy="1339896"/>
          </a:xfrm>
        </p:spPr>
        <p:txBody>
          <a:bodyPr vert="horz" lIns="91440" tIns="45720" rIns="91440" bIns="45720" rtlCol="0" anchor="ctr">
            <a:normAutofit/>
          </a:bodyPr>
          <a:lstStyle/>
          <a:p>
            <a:pPr>
              <a:buFont typeface="Wingdings 3" charset="2"/>
              <a:buChar char=""/>
            </a:pPr>
            <a:r>
              <a:rPr lang="en-US" dirty="0">
                <a:solidFill>
                  <a:schemeClr val="tx1">
                    <a:lumMod val="75000"/>
                    <a:lumOff val="25000"/>
                  </a:schemeClr>
                </a:solidFill>
                <a:latin typeface="Abadi Extra Light"/>
              </a:rPr>
              <a:t>  Grantmaker Award Timeline </a:t>
            </a:r>
          </a:p>
          <a:p>
            <a:pPr>
              <a:buFont typeface="Wingdings 3" charset="2"/>
              <a:buChar char=""/>
            </a:pPr>
            <a:r>
              <a:rPr lang="en-US" dirty="0">
                <a:solidFill>
                  <a:schemeClr val="tx1">
                    <a:lumMod val="75000"/>
                    <a:lumOff val="25000"/>
                  </a:schemeClr>
                </a:solidFill>
                <a:latin typeface="Abadi Extra Light"/>
              </a:rPr>
              <a:t>  TC Subgrant target dates</a:t>
            </a:r>
          </a:p>
          <a:p>
            <a:pPr>
              <a:buFont typeface="Wingdings 3" charset="2"/>
              <a:buChar char=""/>
            </a:pPr>
            <a:r>
              <a:rPr lang="en-US" dirty="0">
                <a:solidFill>
                  <a:schemeClr val="tx1">
                    <a:lumMod val="75000"/>
                    <a:lumOff val="25000"/>
                  </a:schemeClr>
                </a:solidFill>
                <a:latin typeface="Abadi Extra Light"/>
              </a:rPr>
              <a:t>  Expected FUNDING OPPORTUNITY</a:t>
            </a:r>
          </a:p>
        </p:txBody>
      </p:sp>
      <p:cxnSp>
        <p:nvCxnSpPr>
          <p:cNvPr id="81" name="Straight Connector 44">
            <a:extLst>
              <a:ext uri="{FF2B5EF4-FFF2-40B4-BE49-F238E27FC236}">
                <a16:creationId xmlns:a16="http://schemas.microsoft.com/office/drawing/2014/main" id="{2D902729-F83B-46AA-B572-057BD32A6991}"/>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536041" y="1871831"/>
            <a:ext cx="0" cy="3200400"/>
          </a:xfrm>
          <a:prstGeom prst="line">
            <a:avLst/>
          </a:prstGeom>
          <a:ln w="15875">
            <a:solidFill>
              <a:schemeClr val="accent5"/>
            </a:solidFill>
          </a:ln>
        </p:spPr>
        <p:style>
          <a:lnRef idx="1">
            <a:schemeClr val="accent1"/>
          </a:lnRef>
          <a:fillRef idx="0">
            <a:schemeClr val="accent1"/>
          </a:fillRef>
          <a:effectRef idx="0">
            <a:schemeClr val="accent1"/>
          </a:effectRef>
          <a:fontRef idx="minor">
            <a:schemeClr val="tx1"/>
          </a:fontRef>
        </p:style>
      </p:cxnSp>
      <p:sp>
        <p:nvSpPr>
          <p:cNvPr id="5" name="Title 4">
            <a:extLst>
              <a:ext uri="{FF2B5EF4-FFF2-40B4-BE49-F238E27FC236}">
                <a16:creationId xmlns:a16="http://schemas.microsoft.com/office/drawing/2014/main" id="{000237C3-05E6-1E8E-F515-B96B4E9D54A7}"/>
              </a:ext>
            </a:extLst>
          </p:cNvPr>
          <p:cNvSpPr>
            <a:spLocks noGrp="1"/>
          </p:cNvSpPr>
          <p:nvPr>
            <p:ph type="ctrTitle"/>
          </p:nvPr>
        </p:nvSpPr>
        <p:spPr>
          <a:xfrm>
            <a:off x="7816098" y="1763084"/>
            <a:ext cx="3442042" cy="3091543"/>
          </a:xfrm>
        </p:spPr>
        <p:txBody>
          <a:bodyPr vert="horz">
            <a:noAutofit/>
          </a:bodyPr>
          <a:lstStyle/>
          <a:p>
            <a:r>
              <a:rPr lang="en-US" sz="2800" b="1" cap="none" dirty="0">
                <a:solidFill>
                  <a:schemeClr val="tx1"/>
                </a:solidFill>
                <a:latin typeface="Abadi Extra Light" panose="020B0604020202020204" pitchFamily="34" charset="0"/>
              </a:rPr>
              <a:t>Environmental Justice Thriving Communities Grantmaking Program </a:t>
            </a:r>
            <a:r>
              <a:rPr lang="en-US" sz="2800" cap="none" dirty="0">
                <a:solidFill>
                  <a:schemeClr val="tx1"/>
                </a:solidFill>
                <a:latin typeface="Abadi Extra Light" panose="020B0604020202020204" pitchFamily="34" charset="0"/>
              </a:rPr>
              <a:t>(EJ TCGM) </a:t>
            </a:r>
            <a:br>
              <a:rPr lang="en-US" sz="2800" cap="none" dirty="0">
                <a:solidFill>
                  <a:schemeClr val="tx1"/>
                </a:solidFill>
                <a:latin typeface="Abadi Extra Light" panose="020B0604020202020204" pitchFamily="34" charset="0"/>
              </a:rPr>
            </a:br>
            <a:br>
              <a:rPr lang="en-US" sz="2800" cap="none" dirty="0">
                <a:solidFill>
                  <a:schemeClr val="tx1"/>
                </a:solidFill>
                <a:latin typeface="Abadi Extra Light" panose="020B0604020202020204" pitchFamily="34" charset="0"/>
              </a:rPr>
            </a:br>
            <a:r>
              <a:rPr lang="en-US" sz="2800" cap="none" dirty="0">
                <a:solidFill>
                  <a:schemeClr val="tx1"/>
                </a:solidFill>
                <a:latin typeface="Abadi Extra Light" panose="020B0604020202020204" pitchFamily="34" charset="0"/>
              </a:rPr>
              <a:t>Regional &amp; National Grantmakers </a:t>
            </a:r>
          </a:p>
        </p:txBody>
      </p:sp>
      <p:sp>
        <p:nvSpPr>
          <p:cNvPr id="6" name="Text Placeholder 5">
            <a:extLst>
              <a:ext uri="{FF2B5EF4-FFF2-40B4-BE49-F238E27FC236}">
                <a16:creationId xmlns:a16="http://schemas.microsoft.com/office/drawing/2014/main" id="{DEA8AB44-FCAD-73FB-EB3C-E8642D43C050}"/>
              </a:ext>
            </a:extLst>
          </p:cNvPr>
          <p:cNvSpPr txBox="1">
            <a:spLocks/>
          </p:cNvSpPr>
          <p:nvPr/>
        </p:nvSpPr>
        <p:spPr>
          <a:xfrm>
            <a:off x="7816646" y="5225142"/>
            <a:ext cx="4179375" cy="356462"/>
          </a:xfrm>
          <a:prstGeom prst="rect">
            <a:avLst/>
          </a:prstGeom>
        </p:spPr>
        <p:txBody>
          <a:bodyPr vert="horz" lIns="0" tIns="45720" rIns="0" bIns="45720" rtlCol="0" anchor="t">
            <a:normAutofit lnSpcReduction="10000"/>
          </a:bodyPr>
          <a:lstStyle>
            <a:lvl1pPr marL="0" indent="0" algn="l" defTabSz="457200" rtl="0" eaLnBrk="1" latinLnBrk="0" hangingPunct="1">
              <a:spcBef>
                <a:spcPts val="1000"/>
              </a:spcBef>
              <a:spcAft>
                <a:spcPts val="0"/>
              </a:spcAft>
              <a:buClr>
                <a:schemeClr val="accent1"/>
              </a:buClr>
              <a:buFont typeface="Wingdings 3" charset="2"/>
              <a:buNone/>
              <a:defRPr sz="1800" b="1" i="0" kern="1200" cap="all" spc="300" baseline="0">
                <a:solidFill>
                  <a:schemeClr val="bg1"/>
                </a:solidFill>
                <a:latin typeface="Speak Pro" panose="020B0504020101020102" pitchFamily="34" charset="0"/>
                <a:ea typeface="+mn-ea"/>
                <a:cs typeface="+mn-cs"/>
              </a:defRPr>
            </a:lvl1pPr>
            <a:lvl2pPr marL="457200" indent="0" algn="l" defTabSz="457200" rtl="0" eaLnBrk="1" latinLnBrk="0" hangingPunct="1">
              <a:spcBef>
                <a:spcPts val="1000"/>
              </a:spcBef>
              <a:spcAft>
                <a:spcPts val="0"/>
              </a:spcAft>
              <a:buClr>
                <a:schemeClr val="accent1"/>
              </a:buClr>
              <a:buFont typeface="Wingdings 3" charset="2"/>
              <a:buNone/>
              <a:defRPr sz="2000" kern="1200">
                <a:solidFill>
                  <a:schemeClr val="tx1">
                    <a:tint val="75000"/>
                  </a:schemeClr>
                </a:solidFill>
                <a:latin typeface="+mn-lt"/>
                <a:ea typeface="+mn-ea"/>
                <a:cs typeface="+mn-cs"/>
              </a:defRPr>
            </a:lvl2pPr>
            <a:lvl3pPr marL="914400" indent="0" algn="l" defTabSz="457200" rtl="0" eaLnBrk="1" latinLnBrk="0" hangingPunct="1">
              <a:spcBef>
                <a:spcPts val="1000"/>
              </a:spcBef>
              <a:spcAft>
                <a:spcPts val="0"/>
              </a:spcAft>
              <a:buClr>
                <a:schemeClr val="accent1"/>
              </a:buClr>
              <a:buFont typeface="Wingdings 3" charset="2"/>
              <a:buNone/>
              <a:defRPr sz="1800" kern="1200">
                <a:solidFill>
                  <a:schemeClr val="tx1">
                    <a:tint val="75000"/>
                  </a:schemeClr>
                </a:solidFill>
                <a:latin typeface="+mn-lt"/>
                <a:ea typeface="+mn-ea"/>
                <a:cs typeface="+mn-cs"/>
              </a:defRPr>
            </a:lvl3pPr>
            <a:lvl4pPr marL="13716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4pPr>
            <a:lvl5pPr marL="18288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5pPr>
            <a:lvl6pPr marL="22860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6pPr>
            <a:lvl7pPr marL="27432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7pPr>
            <a:lvl8pPr marL="32004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8pPr>
            <a:lvl9pPr marL="3657600" indent="0" algn="l" defTabSz="457200" rtl="0" eaLnBrk="1" latinLnBrk="0" hangingPunct="1">
              <a:spcBef>
                <a:spcPts val="1000"/>
              </a:spcBef>
              <a:spcAft>
                <a:spcPts val="0"/>
              </a:spcAft>
              <a:buClr>
                <a:schemeClr val="accent1"/>
              </a:buClr>
              <a:buFont typeface="Wingdings 3" charset="2"/>
              <a:buNone/>
              <a:defRPr sz="1600" kern="1200">
                <a:solidFill>
                  <a:schemeClr val="tx1">
                    <a:tint val="7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353535"/>
              </a:buClr>
              <a:buSzTx/>
              <a:buFont typeface="Wingdings 3" charset="2"/>
              <a:buNone/>
              <a:tabLst/>
              <a:defRPr/>
            </a:pPr>
            <a:r>
              <a:rPr lang="en-US" dirty="0">
                <a:solidFill>
                  <a:prstClr val="black"/>
                </a:solidFill>
                <a:latin typeface="Abadi Extra Light"/>
              </a:rPr>
              <a:t>Overview September</a:t>
            </a:r>
            <a:r>
              <a:rPr kumimoji="0" lang="en-US" sz="1800" b="1" i="0" u="none" strike="noStrike" kern="1200" cap="all" spc="300" normalizeH="0" baseline="0" noProof="0" dirty="0">
                <a:ln>
                  <a:noFill/>
                </a:ln>
                <a:solidFill>
                  <a:prstClr val="black"/>
                </a:solidFill>
                <a:effectLst/>
                <a:uLnTx/>
                <a:uFillTx/>
                <a:latin typeface="Abadi Extra Light"/>
                <a:ea typeface="+mn-ea"/>
                <a:cs typeface="+mn-cs"/>
              </a:rPr>
              <a:t> 2023</a:t>
            </a:r>
            <a:endParaRPr kumimoji="0" lang="id-ID" sz="1800" b="1" i="0" u="none" strike="noStrike" kern="1200" cap="all" spc="300" normalizeH="0" baseline="0" noProof="0" dirty="0">
              <a:ln>
                <a:noFill/>
              </a:ln>
              <a:solidFill>
                <a:prstClr val="black"/>
              </a:solidFill>
              <a:effectLst/>
              <a:uLnTx/>
              <a:uFillTx/>
              <a:latin typeface="Abadi Extra Light"/>
              <a:ea typeface="+mn-ea"/>
              <a:cs typeface="+mn-cs"/>
            </a:endParaRPr>
          </a:p>
        </p:txBody>
      </p:sp>
      <p:sp>
        <p:nvSpPr>
          <p:cNvPr id="7" name="Title 3">
            <a:extLst>
              <a:ext uri="{FF2B5EF4-FFF2-40B4-BE49-F238E27FC236}">
                <a16:creationId xmlns:a16="http://schemas.microsoft.com/office/drawing/2014/main" id="{114527DE-306B-2D2D-3C3E-D36EBEFDA59C}"/>
              </a:ext>
            </a:extLst>
          </p:cNvPr>
          <p:cNvSpPr txBox="1">
            <a:spLocks/>
          </p:cNvSpPr>
          <p:nvPr/>
        </p:nvSpPr>
        <p:spPr>
          <a:xfrm>
            <a:off x="1952236" y="332138"/>
            <a:ext cx="7753408" cy="1002552"/>
          </a:xfrm>
          <a:prstGeom prst="rect">
            <a:avLst/>
          </a:prstGeom>
        </p:spPr>
        <p:txBody>
          <a:bodyPr vert="horz" lIns="0" tIns="45720" rIns="0" bIns="45720" rtlCol="0" anchor="b">
            <a:normAutofit fontScale="92500"/>
          </a:bodyPr>
          <a:lstStyle>
            <a:lvl1pPr algn="l" defTabSz="457200" rtl="0" eaLnBrk="1" latinLnBrk="0" hangingPunct="1">
              <a:spcBef>
                <a:spcPct val="0"/>
              </a:spcBef>
              <a:buNone/>
              <a:defRPr sz="4800" b="0" i="0" kern="1200" cap="all" baseline="0">
                <a:solidFill>
                  <a:schemeClr val="bg1"/>
                </a:solidFill>
                <a:latin typeface="Sagona ExtraLight" panose="02020303050505020204" pitchFamily="18" charset="0"/>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4400" b="0" i="0" u="none" strike="noStrike" kern="1200" cap="all" spc="0" normalizeH="0" baseline="0" noProof="0" dirty="0">
                <a:ln>
                  <a:noFill/>
                </a:ln>
                <a:solidFill>
                  <a:schemeClr val="accent4">
                    <a:lumMod val="75000"/>
                  </a:schemeClr>
                </a:solidFill>
                <a:effectLst/>
                <a:uLnTx/>
                <a:uFillTx/>
                <a:cs typeface="Calibri Light" panose="020F0302020204030204" pitchFamily="34" charset="0"/>
              </a:rPr>
              <a:t>IRA Funded </a:t>
            </a:r>
            <a:r>
              <a:rPr kumimoji="0" lang="en-US" sz="4400" b="1" i="0" u="none" strike="noStrike" kern="1200" cap="all" spc="0" normalizeH="0" baseline="0" noProof="0" dirty="0">
                <a:ln>
                  <a:noFill/>
                </a:ln>
                <a:solidFill>
                  <a:schemeClr val="accent4">
                    <a:lumMod val="75000"/>
                  </a:schemeClr>
                </a:solidFill>
                <a:effectLst/>
                <a:uLnTx/>
                <a:uFillTx/>
                <a:cs typeface="Calibri Light" panose="020F0302020204030204" pitchFamily="34" charset="0"/>
              </a:rPr>
              <a:t>Grantmakers </a:t>
            </a:r>
          </a:p>
        </p:txBody>
      </p:sp>
      <p:pic>
        <p:nvPicPr>
          <p:cNvPr id="4" name="Picture 3">
            <a:extLst>
              <a:ext uri="{FF2B5EF4-FFF2-40B4-BE49-F238E27FC236}">
                <a16:creationId xmlns:a16="http://schemas.microsoft.com/office/drawing/2014/main" id="{A3FC4B0A-872F-254E-C91A-71A004EE73D5}"/>
              </a:ext>
            </a:extLst>
          </p:cNvPr>
          <p:cNvPicPr>
            <a:picLocks noChangeAspect="1"/>
          </p:cNvPicPr>
          <p:nvPr/>
        </p:nvPicPr>
        <p:blipFill>
          <a:blip r:embed="rId2"/>
          <a:stretch>
            <a:fillRect/>
          </a:stretch>
        </p:blipFill>
        <p:spPr>
          <a:xfrm>
            <a:off x="1952236" y="3164338"/>
            <a:ext cx="5570080" cy="1922493"/>
          </a:xfrm>
          <a:prstGeom prst="rect">
            <a:avLst/>
          </a:prstGeom>
        </p:spPr>
      </p:pic>
    </p:spTree>
    <p:extLst>
      <p:ext uri="{BB962C8B-B14F-4D97-AF65-F5344CB8AC3E}">
        <p14:creationId xmlns:p14="http://schemas.microsoft.com/office/powerpoint/2010/main" val="396101881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895312B7-9344-4391-91A9-BE3E04802ED0}"/>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27</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sp>
        <p:nvSpPr>
          <p:cNvPr id="4" name="Title 3">
            <a:extLst>
              <a:ext uri="{FF2B5EF4-FFF2-40B4-BE49-F238E27FC236}">
                <a16:creationId xmlns:a16="http://schemas.microsoft.com/office/drawing/2014/main" id="{EFBB9D75-76FA-449E-AEEF-A55B31AD24E5}"/>
              </a:ext>
            </a:extLst>
          </p:cNvPr>
          <p:cNvSpPr>
            <a:spLocks noGrp="1"/>
          </p:cNvSpPr>
          <p:nvPr>
            <p:ph type="ctrTitle"/>
          </p:nvPr>
        </p:nvSpPr>
        <p:spPr>
          <a:xfrm>
            <a:off x="1786738" y="81226"/>
            <a:ext cx="3723333" cy="1002552"/>
          </a:xfrm>
        </p:spPr>
        <p:txBody>
          <a:bodyPr/>
          <a:lstStyle/>
          <a:p>
            <a:r>
              <a:rPr lang="en-US" sz="3600" dirty="0"/>
              <a:t>Goals</a:t>
            </a:r>
          </a:p>
        </p:txBody>
      </p:sp>
      <p:sp>
        <p:nvSpPr>
          <p:cNvPr id="5" name="Text Placeholder 4">
            <a:extLst>
              <a:ext uri="{FF2B5EF4-FFF2-40B4-BE49-F238E27FC236}">
                <a16:creationId xmlns:a16="http://schemas.microsoft.com/office/drawing/2014/main" id="{6D1B20DC-6751-454D-8ACD-4D9CB447D3AF}"/>
              </a:ext>
            </a:extLst>
          </p:cNvPr>
          <p:cNvSpPr>
            <a:spLocks noGrp="1"/>
          </p:cNvSpPr>
          <p:nvPr>
            <p:ph type="body" sz="quarter" idx="14"/>
          </p:nvPr>
        </p:nvSpPr>
        <p:spPr>
          <a:xfrm>
            <a:off x="2316318" y="1872192"/>
            <a:ext cx="8848505" cy="4043341"/>
          </a:xfrm>
        </p:spPr>
        <p:txBody>
          <a:bodyPr>
            <a:normAutofit fontScale="92500" lnSpcReduction="20000"/>
          </a:bodyPr>
          <a:lstStyle/>
          <a:p>
            <a:pPr marL="285750" indent="-285750">
              <a:buFont typeface="Arial" panose="020B0604020202020204" pitchFamily="34" charset="0"/>
              <a:buChar char="•"/>
            </a:pPr>
            <a:r>
              <a:rPr lang="en-US" sz="3200" b="1" dirty="0">
                <a:latin typeface="Abadi Extra Light"/>
              </a:rPr>
              <a:t>Provide resources as soon as possible </a:t>
            </a:r>
            <a:r>
              <a:rPr lang="en-US" sz="3200" dirty="0">
                <a:latin typeface="Abadi Extra Light"/>
              </a:rPr>
              <a:t>on the ground to communities and their partners.</a:t>
            </a:r>
          </a:p>
          <a:p>
            <a:pPr marL="285750" indent="-285750">
              <a:buFont typeface="Arial" panose="020B0604020202020204" pitchFamily="34" charset="0"/>
              <a:buChar char="•"/>
            </a:pPr>
            <a:r>
              <a:rPr lang="en-US" sz="3200" b="1" dirty="0">
                <a:latin typeface="Abadi Extra Light"/>
              </a:rPr>
              <a:t>Provide substantial support in oversight and tracking </a:t>
            </a:r>
            <a:r>
              <a:rPr lang="en-US" sz="3200" dirty="0">
                <a:latin typeface="Abadi Extra Light"/>
              </a:rPr>
              <a:t>of all awards to prevent waste, fraud, and abuse.</a:t>
            </a:r>
          </a:p>
          <a:p>
            <a:pPr marL="285750" indent="-285750">
              <a:buFont typeface="Arial" panose="020B0604020202020204" pitchFamily="34" charset="0"/>
              <a:buChar char="•"/>
            </a:pPr>
            <a:r>
              <a:rPr lang="en-US" sz="3200" b="1" dirty="0">
                <a:latin typeface="Abadi Extra Light"/>
              </a:rPr>
              <a:t>Meet communities where they are </a:t>
            </a:r>
            <a:r>
              <a:rPr lang="en-US" sz="3200" dirty="0">
                <a:latin typeface="Abadi Extra Light"/>
              </a:rPr>
              <a:t>in their journey.</a:t>
            </a:r>
          </a:p>
          <a:p>
            <a:pPr marL="285750" indent="-285750">
              <a:buFont typeface="Arial" panose="020B0604020202020204" pitchFamily="34" charset="0"/>
              <a:buChar char="•"/>
            </a:pPr>
            <a:r>
              <a:rPr lang="en-US" sz="3200" b="1" dirty="0">
                <a:latin typeface="Abadi Extra Light"/>
              </a:rPr>
              <a:t>Investing in communities </a:t>
            </a:r>
            <a:r>
              <a:rPr lang="en-US" sz="3200" dirty="0">
                <a:latin typeface="Abadi Extra Light"/>
              </a:rPr>
              <a:t>to solve the toughest problems in places with the biggest challenges.</a:t>
            </a:r>
          </a:p>
          <a:p>
            <a:pPr marL="285750" indent="-285750">
              <a:buFont typeface="Arial" panose="020B0604020202020204" pitchFamily="34" charset="0"/>
              <a:buChar char="•"/>
            </a:pPr>
            <a:r>
              <a:rPr lang="en-US" sz="3200" b="1" dirty="0">
                <a:latin typeface="Abadi Extra Light"/>
              </a:rPr>
              <a:t>Reach program objectives </a:t>
            </a:r>
            <a:r>
              <a:rPr lang="en-US" sz="3200" dirty="0">
                <a:latin typeface="Abadi Extra Light"/>
              </a:rPr>
              <a:t>while achieving </a:t>
            </a:r>
            <a:r>
              <a:rPr lang="en-US" sz="3200" b="1" dirty="0">
                <a:latin typeface="Abadi Extra Light"/>
              </a:rPr>
              <a:t>lasting, meaningful change </a:t>
            </a:r>
            <a:r>
              <a:rPr lang="en-US" sz="3200" dirty="0">
                <a:latin typeface="Abadi Extra Light"/>
              </a:rPr>
              <a:t>on the ground.</a:t>
            </a:r>
          </a:p>
          <a:p>
            <a:pPr marL="285750" indent="-285750">
              <a:buFont typeface="Arial" panose="020B0604020202020204" pitchFamily="34" charset="0"/>
              <a:buChar char="•"/>
            </a:pPr>
            <a:endParaRPr lang="en-US" sz="3200" dirty="0">
              <a:latin typeface="Abadi Extra Light"/>
            </a:endParaRPr>
          </a:p>
        </p:txBody>
      </p:sp>
      <p:sp>
        <p:nvSpPr>
          <p:cNvPr id="2" name="Rectangle 1">
            <a:extLst>
              <a:ext uri="{FF2B5EF4-FFF2-40B4-BE49-F238E27FC236}">
                <a16:creationId xmlns:a16="http://schemas.microsoft.com/office/drawing/2014/main" id="{2A5E8B39-B980-52C7-1A64-8F476940E745}"/>
              </a:ext>
            </a:extLst>
          </p:cNvPr>
          <p:cNvSpPr/>
          <p:nvPr/>
        </p:nvSpPr>
        <p:spPr>
          <a:xfrm>
            <a:off x="374303" y="1395807"/>
            <a:ext cx="1254815" cy="546442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FFC000">
                    <a:lumMod val="75000"/>
                  </a:srgbClr>
                </a:solidFill>
                <a:effectLst/>
                <a:uLnTx/>
                <a:uFillTx/>
                <a:latin typeface="Abadi Extra Light" panose="020B0204020104020204" pitchFamily="34" charset="0"/>
                <a:ea typeface="+mn-ea"/>
                <a:cs typeface="+mn-cs"/>
              </a:rPr>
              <a:t>IRA and Grantmaker Goals</a:t>
            </a:r>
          </a:p>
        </p:txBody>
      </p:sp>
    </p:spTree>
    <p:extLst>
      <p:ext uri="{BB962C8B-B14F-4D97-AF65-F5344CB8AC3E}">
        <p14:creationId xmlns:p14="http://schemas.microsoft.com/office/powerpoint/2010/main" val="374829282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Object 6" hidden="1">
            <a:extLst>
              <a:ext uri="{FF2B5EF4-FFF2-40B4-BE49-F238E27FC236}">
                <a16:creationId xmlns:a16="http://schemas.microsoft.com/office/drawing/2014/main" id="{3080603E-CEC9-4996-80FE-5716A0BA64AE}"/>
              </a:ext>
            </a:extLst>
          </p:cNvPr>
          <p:cNvGraphicFramePr>
            <a:graphicFrameLocks noChangeAspect="1"/>
          </p:cNvGraphicFramePr>
          <p:nvPr>
            <p:custDataLst>
              <p:tags r:id="rId1"/>
            </p:custData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name="think-cell Slide" r:id="rId3" imgW="624" imgH="623" progId="TCLayout.ActiveDocument.1">
                  <p:embed/>
                </p:oleObj>
              </mc:Choice>
              <mc:Fallback>
                <p:oleObj name="think-cell Slide" r:id="rId3" imgW="624" imgH="623" progId="TCLayout.ActiveDocument.1">
                  <p:embed/>
                  <p:pic>
                    <p:nvPicPr>
                      <p:cNvPr id="7" name="Object 6" hidden="1">
                        <a:extLst>
                          <a:ext uri="{FF2B5EF4-FFF2-40B4-BE49-F238E27FC236}">
                            <a16:creationId xmlns:a16="http://schemas.microsoft.com/office/drawing/2014/main" id="{3080603E-CEC9-4996-80FE-5716A0BA64AE}"/>
                          </a:ext>
                        </a:extLst>
                      </p:cNvPr>
                      <p:cNvPicPr/>
                      <p:nvPr/>
                    </p:nvPicPr>
                    <p:blipFill>
                      <a:blip r:embed="rId4"/>
                      <a:stretch>
                        <a:fillRect/>
                      </a:stretch>
                    </p:blipFill>
                    <p:spPr>
                      <a:xfrm>
                        <a:off x="1588" y="1588"/>
                        <a:ext cx="1588" cy="1588"/>
                      </a:xfrm>
                      <a:prstGeom prst="rect">
                        <a:avLst/>
                      </a:prstGeom>
                    </p:spPr>
                  </p:pic>
                </p:oleObj>
              </mc:Fallback>
            </mc:AlternateContent>
          </a:graphicData>
        </a:graphic>
      </p:graphicFrame>
      <p:sp>
        <p:nvSpPr>
          <p:cNvPr id="4" name="Title 3">
            <a:extLst>
              <a:ext uri="{FF2B5EF4-FFF2-40B4-BE49-F238E27FC236}">
                <a16:creationId xmlns:a16="http://schemas.microsoft.com/office/drawing/2014/main" id="{EC26E07B-8947-42BF-85FF-4A6BD11395C4}"/>
              </a:ext>
            </a:extLst>
          </p:cNvPr>
          <p:cNvSpPr>
            <a:spLocks noGrp="1"/>
          </p:cNvSpPr>
          <p:nvPr>
            <p:ph type="ctrTitle"/>
          </p:nvPr>
        </p:nvSpPr>
        <p:spPr>
          <a:xfrm>
            <a:off x="1701952" y="90806"/>
            <a:ext cx="9575539" cy="1002552"/>
          </a:xfrm>
        </p:spPr>
        <p:txBody>
          <a:bodyPr vert="horz">
            <a:normAutofit/>
          </a:bodyPr>
          <a:lstStyle/>
          <a:p>
            <a:r>
              <a:rPr lang="en-US" sz="3600" dirty="0">
                <a:latin typeface="Sagona ExtraLight"/>
              </a:rPr>
              <a:t>accessible  grant  funding</a:t>
            </a:r>
          </a:p>
        </p:txBody>
      </p:sp>
      <p:sp>
        <p:nvSpPr>
          <p:cNvPr id="5" name="Text Placeholder 4">
            <a:extLst>
              <a:ext uri="{FF2B5EF4-FFF2-40B4-BE49-F238E27FC236}">
                <a16:creationId xmlns:a16="http://schemas.microsoft.com/office/drawing/2014/main" id="{F0F0C591-8C38-4429-826D-F9AA1C66FE45}"/>
              </a:ext>
            </a:extLst>
          </p:cNvPr>
          <p:cNvSpPr>
            <a:spLocks noGrp="1"/>
          </p:cNvSpPr>
          <p:nvPr>
            <p:ph type="body" sz="quarter" idx="14"/>
          </p:nvPr>
        </p:nvSpPr>
        <p:spPr>
          <a:xfrm>
            <a:off x="1628800" y="1550099"/>
            <a:ext cx="9973542" cy="5217095"/>
          </a:xfrm>
        </p:spPr>
        <p:txBody>
          <a:bodyPr vert="horz" lIns="0" tIns="45720" rIns="0" bIns="45720" rtlCol="0" anchor="t">
            <a:noAutofit/>
          </a:bodyPr>
          <a:lstStyle/>
          <a:p>
            <a:pPr marL="742950" lvl="1" indent="-285750">
              <a:buFont typeface="Arial" panose="020B0604020202020204" pitchFamily="34" charset="0"/>
              <a:buChar char="•"/>
            </a:pPr>
            <a:r>
              <a:rPr lang="en-US" sz="1700" b="1" u="sng" dirty="0">
                <a:latin typeface="Abadi Extra Light"/>
              </a:rPr>
              <a:t>Background/Purpose </a:t>
            </a:r>
            <a:r>
              <a:rPr lang="en-US" sz="1700" b="1" u="sng" dirty="0">
                <a:solidFill>
                  <a:srgbClr val="7030A0"/>
                </a:solidFill>
                <a:latin typeface="Abadi Extra Light"/>
              </a:rPr>
              <a:t>EJ TCGM</a:t>
            </a:r>
            <a:r>
              <a:rPr lang="en-US" sz="1700" b="1" dirty="0">
                <a:solidFill>
                  <a:srgbClr val="7030A0"/>
                </a:solidFill>
                <a:latin typeface="Abadi Extra Light"/>
              </a:rPr>
              <a:t>: </a:t>
            </a:r>
            <a:endParaRPr lang="en-US" sz="1700" b="1" dirty="0">
              <a:solidFill>
                <a:srgbClr val="7030A0"/>
              </a:solidFill>
              <a:latin typeface="Abadi Extra Light" panose="020B0204020104020204" pitchFamily="34" charset="0"/>
            </a:endParaRPr>
          </a:p>
          <a:p>
            <a:pPr marL="1200150" lvl="2" indent="-285750">
              <a:buFont typeface="Arial" panose="020B0604020202020204" pitchFamily="34" charset="0"/>
              <a:buChar char="•"/>
            </a:pPr>
            <a:r>
              <a:rPr lang="en-US" sz="1700" dirty="0">
                <a:latin typeface="Abadi Extra Light"/>
              </a:rPr>
              <a:t>EPA will fund 11 pass-through entities (i.e., Grantmakers) nationwide to provide (sub)grants to community-based nonprofits and other eligible subrecipients for assessment, planning, and project development activities. </a:t>
            </a:r>
            <a:endParaRPr lang="en-US" sz="1700" dirty="0">
              <a:latin typeface="Abadi Extra Light" panose="020B0204020104020204" pitchFamily="34" charset="0"/>
            </a:endParaRPr>
          </a:p>
          <a:p>
            <a:pPr marL="742950" lvl="1" indent="-285750">
              <a:buFont typeface="Arial" panose="020B0604020202020204" pitchFamily="34" charset="0"/>
              <a:buChar char="•"/>
            </a:pPr>
            <a:r>
              <a:rPr lang="en-US" sz="1700" b="1" u="sng" dirty="0">
                <a:latin typeface="Abadi Extra Light"/>
              </a:rPr>
              <a:t>Grant Funding</a:t>
            </a:r>
          </a:p>
          <a:p>
            <a:pPr marL="1200150" lvl="2" indent="-285750">
              <a:buFont typeface="Arial" panose="020B0604020202020204" pitchFamily="34" charset="0"/>
              <a:buChar char="•"/>
            </a:pPr>
            <a:r>
              <a:rPr lang="en-US" sz="1700" dirty="0">
                <a:latin typeface="Abadi Extra Light"/>
              </a:rPr>
              <a:t>$50 million per award; $550 million total</a:t>
            </a:r>
          </a:p>
          <a:p>
            <a:pPr marL="1200150" lvl="2" indent="-285750">
              <a:buFont typeface="Arial" panose="020B0604020202020204" pitchFamily="34" charset="0"/>
              <a:buChar char="•"/>
            </a:pPr>
            <a:r>
              <a:rPr lang="en-US" sz="1700" dirty="0">
                <a:latin typeface="Abadi Extra Light"/>
              </a:rPr>
              <a:t>80% [$40 million] of total awarded funds must go to communities via subgrants (Eligibility Criteria)</a:t>
            </a:r>
          </a:p>
          <a:p>
            <a:pPr marL="1200150" lvl="2" indent="-285750">
              <a:buFont typeface="Arial" panose="020B0604020202020204" pitchFamily="34" charset="0"/>
              <a:buChar char="•"/>
            </a:pPr>
            <a:r>
              <a:rPr lang="en-US" sz="1700" dirty="0">
                <a:latin typeface="Abadi Extra Light"/>
              </a:rPr>
              <a:t>100% IRA funds (approximately)</a:t>
            </a:r>
          </a:p>
          <a:p>
            <a:pPr marL="1200150" lvl="2" indent="-285750">
              <a:buFont typeface="Arial" panose="020B0604020202020204" pitchFamily="34" charset="0"/>
              <a:buChar char="•"/>
            </a:pPr>
            <a:r>
              <a:rPr lang="en-US" sz="1700" dirty="0">
                <a:latin typeface="Abadi Extra Light"/>
              </a:rPr>
              <a:t>Grantee Type(s): Community Based Organization (CBO); Colleges/Universities + CBO; Large Nonprofits; Tribal Govt./Organizations +CBO</a:t>
            </a:r>
          </a:p>
          <a:p>
            <a:pPr marL="1200150" lvl="2" indent="-285750">
              <a:buFont typeface="Arial" panose="020B0604020202020204" pitchFamily="34" charset="0"/>
              <a:buChar char="•"/>
            </a:pPr>
            <a:r>
              <a:rPr lang="en-US" sz="1700" dirty="0">
                <a:latin typeface="Abadi Extra Light"/>
              </a:rPr>
              <a:t>Eligible Subrecipients: CBOs, Tribal entities, US Territories, local governments, colleges/universities</a:t>
            </a:r>
          </a:p>
          <a:p>
            <a:pPr marL="742950" lvl="1" indent="-285750">
              <a:buFont typeface="Arial" panose="020B0604020202020204" pitchFamily="34" charset="0"/>
              <a:buChar char="•"/>
            </a:pPr>
            <a:r>
              <a:rPr lang="en-US" sz="1700" b="1" u="sng" dirty="0">
                <a:latin typeface="Abadi Extra Light"/>
              </a:rPr>
              <a:t>Access</a:t>
            </a:r>
            <a:r>
              <a:rPr lang="en-US" sz="1700" b="1" dirty="0">
                <a:latin typeface="Abadi Extra Light"/>
              </a:rPr>
              <a:t>: </a:t>
            </a:r>
            <a:endParaRPr lang="en-US" sz="1700" b="1" dirty="0">
              <a:latin typeface="Abadi Extra Light" panose="020B0204020104020204" pitchFamily="34" charset="0"/>
            </a:endParaRPr>
          </a:p>
          <a:p>
            <a:pPr marL="1200150" lvl="2" indent="-285750">
              <a:buFont typeface="Arial" panose="020B0604020202020204" pitchFamily="34" charset="0"/>
              <a:buChar char="•"/>
            </a:pPr>
            <a:r>
              <a:rPr lang="en-US" sz="1700" b="1" dirty="0">
                <a:solidFill>
                  <a:schemeClr val="accent4">
                    <a:lumMod val="75000"/>
                  </a:schemeClr>
                </a:solidFill>
                <a:latin typeface="Abadi Extra Light"/>
              </a:rPr>
              <a:t>Low barrier to entry.  Ability to provide thousands of subgrants nationwide in the next 3 years w/simplified process. </a:t>
            </a:r>
            <a:r>
              <a:rPr lang="en-US" sz="1700" b="0" i="0" dirty="0">
                <a:solidFill>
                  <a:srgbClr val="000000"/>
                </a:solidFill>
                <a:effectLst/>
                <a:latin typeface="Abadi Extra Light"/>
              </a:rPr>
              <a:t>Funding will flow from EPA to the Grantmakers, from the Grantmakers to eligible subgrantees and subrecipient groups representing underserved and disadvantaged communities.</a:t>
            </a:r>
            <a:endParaRPr lang="en-US" sz="1700" dirty="0">
              <a:latin typeface="Abadi Extra Light"/>
            </a:endParaRPr>
          </a:p>
        </p:txBody>
      </p:sp>
      <p:sp>
        <p:nvSpPr>
          <p:cNvPr id="9" name="Slide Number Placeholder 2">
            <a:extLst>
              <a:ext uri="{FF2B5EF4-FFF2-40B4-BE49-F238E27FC236}">
                <a16:creationId xmlns:a16="http://schemas.microsoft.com/office/drawing/2014/main" id="{2AFD5647-FBC9-4329-960D-7F21BFC2C796}"/>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28</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317858CD-D562-40E9-80CE-8273D962D653}"/>
              </a:ext>
            </a:extLst>
          </p:cNvPr>
          <p:cNvSpPr/>
          <p:nvPr/>
        </p:nvSpPr>
        <p:spPr>
          <a:xfrm>
            <a:off x="374303" y="1395807"/>
            <a:ext cx="1254815" cy="546442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1" i="0" u="none" strike="noStrike" kern="1200" cap="none" spc="0" normalizeH="0" baseline="0" noProof="0" dirty="0">
                <a:ln>
                  <a:noFill/>
                </a:ln>
                <a:solidFill>
                  <a:srgbClr val="FFC000">
                    <a:lumMod val="75000"/>
                  </a:srgbClr>
                </a:solidFill>
                <a:effectLst/>
                <a:uLnTx/>
                <a:uFillTx/>
                <a:latin typeface="Abadi Extra Light" panose="020B0204020104020204" pitchFamily="34" charset="0"/>
                <a:ea typeface="+mn-ea"/>
                <a:cs typeface="+mn-cs"/>
              </a:rPr>
              <a:t>Competition closed on June 30</a:t>
            </a:r>
            <a:r>
              <a:rPr kumimoji="0" lang="en-US" sz="1600" b="1" i="0" u="none" strike="noStrike" kern="1200" cap="none" spc="0" normalizeH="0" baseline="30000" noProof="0" dirty="0">
                <a:ln>
                  <a:noFill/>
                </a:ln>
                <a:solidFill>
                  <a:srgbClr val="FFC000">
                    <a:lumMod val="75000"/>
                  </a:srgbClr>
                </a:solidFill>
                <a:effectLst/>
                <a:uLnTx/>
                <a:uFillTx/>
                <a:latin typeface="Abadi Extra Light" panose="020B0204020104020204" pitchFamily="34" charset="0"/>
                <a:ea typeface="+mn-ea"/>
                <a:cs typeface="+mn-cs"/>
              </a:rPr>
              <a:t>th</a:t>
            </a:r>
            <a:r>
              <a:rPr kumimoji="0" lang="en-US" sz="1600" b="1" i="0" u="none" strike="noStrike" kern="1200" cap="none" spc="0" normalizeH="0" baseline="0" noProof="0" dirty="0">
                <a:ln>
                  <a:noFill/>
                </a:ln>
                <a:solidFill>
                  <a:srgbClr val="FFC000">
                    <a:lumMod val="75000"/>
                  </a:srgbClr>
                </a:solidFill>
                <a:effectLst/>
                <a:uLnTx/>
                <a:uFillTx/>
                <a:latin typeface="Abadi Extra Light" panose="020B0204020104020204" pitchFamily="34" charset="0"/>
                <a:ea typeface="+mn-ea"/>
                <a:cs typeface="+mn-cs"/>
              </a:rPr>
              <a:t> </a:t>
            </a:r>
          </a:p>
        </p:txBody>
      </p:sp>
    </p:spTree>
    <p:extLst>
      <p:ext uri="{BB962C8B-B14F-4D97-AF65-F5344CB8AC3E}">
        <p14:creationId xmlns:p14="http://schemas.microsoft.com/office/powerpoint/2010/main" val="81998218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751AF3D-27FD-42DC-AA3E-1E6161FFBB48}"/>
              </a:ext>
            </a:extLst>
          </p:cNvPr>
          <p:cNvSpPr>
            <a:spLocks noGrp="1"/>
          </p:cNvSpPr>
          <p:nvPr>
            <p:ph type="ctrTitle"/>
          </p:nvPr>
        </p:nvSpPr>
        <p:spPr>
          <a:xfrm>
            <a:off x="1540933" y="146143"/>
            <a:ext cx="9401242" cy="1002552"/>
          </a:xfrm>
        </p:spPr>
        <p:txBody>
          <a:bodyPr/>
          <a:lstStyle/>
          <a:p>
            <a:r>
              <a:rPr lang="en-US" sz="3600" dirty="0">
                <a:latin typeface="Sagona ExtraLight"/>
              </a:rPr>
              <a:t>Statutory Language / DEFINITIONS</a:t>
            </a:r>
          </a:p>
        </p:txBody>
      </p:sp>
      <p:sp>
        <p:nvSpPr>
          <p:cNvPr id="5" name="Text Placeholder 4">
            <a:extLst>
              <a:ext uri="{FF2B5EF4-FFF2-40B4-BE49-F238E27FC236}">
                <a16:creationId xmlns:a16="http://schemas.microsoft.com/office/drawing/2014/main" id="{73720680-5195-4F9C-9D46-2DA313BB790C}"/>
              </a:ext>
            </a:extLst>
          </p:cNvPr>
          <p:cNvSpPr>
            <a:spLocks noGrp="1"/>
          </p:cNvSpPr>
          <p:nvPr>
            <p:ph type="body" sz="quarter" idx="14"/>
          </p:nvPr>
        </p:nvSpPr>
        <p:spPr>
          <a:xfrm>
            <a:off x="1911800" y="1817382"/>
            <a:ext cx="9257489" cy="4657563"/>
          </a:xfrm>
        </p:spPr>
        <p:txBody>
          <a:bodyPr>
            <a:normAutofit/>
          </a:bodyPr>
          <a:lstStyle/>
          <a:p>
            <a:pPr marL="0" marR="0" indent="0" algn="just">
              <a:lnSpc>
                <a:spcPct val="107000"/>
              </a:lnSpc>
              <a:spcBef>
                <a:spcPts val="0"/>
              </a:spcBef>
              <a:spcAft>
                <a:spcPts val="800"/>
              </a:spcAft>
              <a:buNone/>
            </a:pP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(a) APPROPRIATION.—In addition to amounts otherwise available, there is appropriated to the Administrator for fiscal year 2022, out of any money in the Treasury not otherwise appropriated—</a:t>
            </a:r>
          </a:p>
          <a:p>
            <a:pPr marL="0" marR="0" indent="0" algn="just">
              <a:lnSpc>
                <a:spcPct val="107000"/>
              </a:lnSpc>
              <a:spcBef>
                <a:spcPts val="0"/>
              </a:spcBef>
              <a:spcAft>
                <a:spcPts val="800"/>
              </a:spcAft>
              <a:buNone/>
            </a:pP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‘‘(1) $2,800,000,000 to </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remain available </a:t>
            </a:r>
            <a:r>
              <a:rPr lang="en-US" sz="2200" b="1" u="sng" dirty="0">
                <a:effectLst/>
                <a:highlight>
                  <a:srgbClr val="FFFF00"/>
                </a:highlight>
                <a:latin typeface="Abadi Extra Light" panose="020B0204020104020204" pitchFamily="34" charset="0"/>
                <a:ea typeface="Calibri" panose="020F0502020204030204" pitchFamily="34" charset="0"/>
                <a:cs typeface="Times New Roman" panose="02020603050405020304" pitchFamily="18" charset="0"/>
              </a:rPr>
              <a:t>until September 30, 2026</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 </a:t>
            </a: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to award grants for the activities described in subsection (b); and ‘‘(2) $200,000,000 to remain available</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 </a:t>
            </a:r>
            <a:r>
              <a:rPr lang="en-US" sz="2200" b="1" u="sng" dirty="0">
                <a:effectLst/>
                <a:highlight>
                  <a:srgbClr val="FFFF00"/>
                </a:highlight>
                <a:latin typeface="Abadi Extra Light" panose="020B0204020104020204" pitchFamily="34" charset="0"/>
                <a:ea typeface="Calibri" panose="020F0502020204030204" pitchFamily="34" charset="0"/>
                <a:cs typeface="Times New Roman" panose="02020603050405020304" pitchFamily="18" charset="0"/>
              </a:rPr>
              <a:t>until September 30, 2026</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 </a:t>
            </a: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to provide technical assistance to eligible entities related to grants awarded under this section.</a:t>
            </a:r>
          </a:p>
          <a:p>
            <a:pPr marL="0" marR="0" indent="0" algn="just">
              <a:lnSpc>
                <a:spcPct val="107000"/>
              </a:lnSpc>
              <a:spcBef>
                <a:spcPts val="0"/>
              </a:spcBef>
              <a:spcAft>
                <a:spcPts val="800"/>
              </a:spcAft>
              <a:buNone/>
            </a:pP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‘‘(b) GRANTS.— ‘‘(1) IN GENERAL.—The Administrator shall use amounts made available under subsection (a)(1) </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to award grants for periods </a:t>
            </a:r>
            <a:r>
              <a:rPr lang="en-US" sz="2200" b="1" u="sng" dirty="0">
                <a:effectLst/>
                <a:highlight>
                  <a:srgbClr val="FFFF00"/>
                </a:highlight>
                <a:latin typeface="Abadi Extra Light" panose="020B0204020104020204" pitchFamily="34" charset="0"/>
                <a:ea typeface="Calibri" panose="020F0502020204030204" pitchFamily="34" charset="0"/>
                <a:cs typeface="Times New Roman" panose="02020603050405020304" pitchFamily="18" charset="0"/>
              </a:rPr>
              <a:t>of up to 3 years </a:t>
            </a:r>
            <a:r>
              <a:rPr lang="en-US" sz="2200" dirty="0">
                <a:effectLst/>
                <a:latin typeface="Abadi Extra Light" panose="020B0204020104020204" pitchFamily="34" charset="0"/>
                <a:ea typeface="Calibri" panose="020F0502020204030204" pitchFamily="34" charset="0"/>
                <a:cs typeface="Times New Roman" panose="02020603050405020304" pitchFamily="18" charset="0"/>
              </a:rPr>
              <a:t>to eligible entities to carry out activities described </a:t>
            </a:r>
            <a:r>
              <a:rPr lang="en-US" sz="2200" dirty="0">
                <a:solidFill>
                  <a:schemeClr val="bg2">
                    <a:lumMod val="75000"/>
                  </a:schemeClr>
                </a:solidFill>
                <a:effectLst/>
                <a:latin typeface="Abadi Extra Light" panose="020B0204020104020204" pitchFamily="34" charset="0"/>
                <a:ea typeface="Calibri" panose="020F0502020204030204" pitchFamily="34" charset="0"/>
                <a:cs typeface="Times New Roman" panose="02020603050405020304" pitchFamily="18" charset="0"/>
              </a:rPr>
              <a:t>in paragraph (2) that benefit disadvantaged communities, as defined by the Administrator.</a:t>
            </a:r>
          </a:p>
          <a:p>
            <a:pPr marL="0" marR="0" indent="0" algn="just">
              <a:lnSpc>
                <a:spcPct val="107000"/>
              </a:lnSpc>
              <a:spcBef>
                <a:spcPts val="0"/>
              </a:spcBef>
              <a:spcAft>
                <a:spcPts val="800"/>
              </a:spcAft>
              <a:buNone/>
            </a:pPr>
            <a:endParaRPr lang="en-US" sz="2200" dirty="0"/>
          </a:p>
        </p:txBody>
      </p:sp>
      <p:sp>
        <p:nvSpPr>
          <p:cNvPr id="7" name="Slide Number Placeholder 2">
            <a:extLst>
              <a:ext uri="{FF2B5EF4-FFF2-40B4-BE49-F238E27FC236}">
                <a16:creationId xmlns:a16="http://schemas.microsoft.com/office/drawing/2014/main" id="{825051CE-095E-403C-B561-8CB7AD892D03}"/>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29</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sp>
        <p:nvSpPr>
          <p:cNvPr id="2" name="Rectangle 1">
            <a:extLst>
              <a:ext uri="{FF2B5EF4-FFF2-40B4-BE49-F238E27FC236}">
                <a16:creationId xmlns:a16="http://schemas.microsoft.com/office/drawing/2014/main" id="{015A161B-37F5-E56C-DD41-EDC33C8B1C53}"/>
              </a:ext>
            </a:extLst>
          </p:cNvPr>
          <p:cNvSpPr/>
          <p:nvPr/>
        </p:nvSpPr>
        <p:spPr>
          <a:xfrm>
            <a:off x="347178" y="1517456"/>
            <a:ext cx="1193755" cy="525741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accent4">
                    <a:lumMod val="75000"/>
                  </a:schemeClr>
                </a:solidFill>
                <a:latin typeface="Abadi Extra Light" panose="020B0204020104020204" pitchFamily="34" charset="0"/>
              </a:rPr>
              <a:t>Timing </a:t>
            </a:r>
          </a:p>
          <a:p>
            <a:pPr algn="ctr"/>
            <a:endParaRPr lang="en-US" sz="1400" b="1" dirty="0">
              <a:solidFill>
                <a:schemeClr val="accent4">
                  <a:lumMod val="75000"/>
                </a:schemeClr>
              </a:solidFill>
              <a:latin typeface="Abadi Extra Light" panose="020B0204020104020204" pitchFamily="34" charset="0"/>
            </a:endParaRPr>
          </a:p>
          <a:p>
            <a:pPr algn="ctr"/>
            <a:r>
              <a:rPr lang="en-US" sz="1400" b="1" dirty="0">
                <a:solidFill>
                  <a:schemeClr val="accent4">
                    <a:lumMod val="75000"/>
                  </a:schemeClr>
                </a:solidFill>
                <a:latin typeface="Abadi Extra Light" panose="020B0204020104020204" pitchFamily="34" charset="0"/>
              </a:rPr>
              <a:t>EPA needs to award by 09. 2026</a:t>
            </a:r>
          </a:p>
          <a:p>
            <a:pPr algn="ctr"/>
            <a:endParaRPr lang="en-US" sz="1400" b="1" dirty="0">
              <a:solidFill>
                <a:schemeClr val="accent4">
                  <a:lumMod val="75000"/>
                </a:schemeClr>
              </a:solidFill>
              <a:latin typeface="Abadi Extra Light" panose="020B0204020104020204" pitchFamily="34" charset="0"/>
            </a:endParaRPr>
          </a:p>
          <a:p>
            <a:pPr algn="ctr"/>
            <a:r>
              <a:rPr lang="en-US" sz="1400" b="1" dirty="0">
                <a:solidFill>
                  <a:schemeClr val="accent4">
                    <a:lumMod val="75000"/>
                  </a:schemeClr>
                </a:solidFill>
                <a:latin typeface="Abadi Extra Light" panose="020B0204020104020204" pitchFamily="34" charset="0"/>
              </a:rPr>
              <a:t>Grantee has 3 years to complete award </a:t>
            </a:r>
          </a:p>
        </p:txBody>
      </p:sp>
    </p:spTree>
    <p:extLst>
      <p:ext uri="{BB962C8B-B14F-4D97-AF65-F5344CB8AC3E}">
        <p14:creationId xmlns:p14="http://schemas.microsoft.com/office/powerpoint/2010/main" val="188097987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751AF3D-27FD-42DC-AA3E-1E6161FFBB48}"/>
              </a:ext>
            </a:extLst>
          </p:cNvPr>
          <p:cNvSpPr>
            <a:spLocks noGrp="1"/>
          </p:cNvSpPr>
          <p:nvPr>
            <p:ph type="ctrTitle"/>
          </p:nvPr>
        </p:nvSpPr>
        <p:spPr>
          <a:xfrm>
            <a:off x="1632373" y="154417"/>
            <a:ext cx="9401242" cy="1002552"/>
          </a:xfrm>
        </p:spPr>
        <p:txBody>
          <a:bodyPr/>
          <a:lstStyle/>
          <a:p>
            <a:r>
              <a:rPr lang="en-US" sz="3600" dirty="0">
                <a:solidFill>
                  <a:schemeClr val="accent4">
                    <a:lumMod val="75000"/>
                  </a:schemeClr>
                </a:solidFill>
                <a:latin typeface="Sagona ExtraLight" panose="02020303050505020204" pitchFamily="18" charset="0"/>
                <a:cs typeface="Calibri"/>
              </a:rPr>
              <a:t>TCGM Timeline Overview 2023-2026</a:t>
            </a:r>
            <a:endParaRPr lang="en-US" sz="3600" dirty="0">
              <a:latin typeface="Sagona ExtraLight"/>
            </a:endParaRPr>
          </a:p>
        </p:txBody>
      </p:sp>
      <p:sp>
        <p:nvSpPr>
          <p:cNvPr id="7" name="Slide Number Placeholder 2">
            <a:extLst>
              <a:ext uri="{FF2B5EF4-FFF2-40B4-BE49-F238E27FC236}">
                <a16:creationId xmlns:a16="http://schemas.microsoft.com/office/drawing/2014/main" id="{825051CE-095E-403C-B561-8CB7AD892D03}"/>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30</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sp>
        <p:nvSpPr>
          <p:cNvPr id="2" name="Rectangle 1">
            <a:extLst>
              <a:ext uri="{FF2B5EF4-FFF2-40B4-BE49-F238E27FC236}">
                <a16:creationId xmlns:a16="http://schemas.microsoft.com/office/drawing/2014/main" id="{015A161B-37F5-E56C-DD41-EDC33C8B1C53}"/>
              </a:ext>
            </a:extLst>
          </p:cNvPr>
          <p:cNvSpPr/>
          <p:nvPr/>
        </p:nvSpPr>
        <p:spPr>
          <a:xfrm>
            <a:off x="326129" y="1462932"/>
            <a:ext cx="1193755" cy="525741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b="1" dirty="0">
                <a:solidFill>
                  <a:schemeClr val="accent4">
                    <a:lumMod val="75000"/>
                  </a:schemeClr>
                </a:solidFill>
                <a:latin typeface="Abadi Extra Light" panose="020B0204020104020204" pitchFamily="34" charset="0"/>
              </a:rPr>
              <a:t>Timing </a:t>
            </a:r>
          </a:p>
          <a:p>
            <a:pPr algn="ctr"/>
            <a:endParaRPr lang="en-US" sz="1400" b="1" dirty="0">
              <a:solidFill>
                <a:schemeClr val="accent4">
                  <a:lumMod val="75000"/>
                </a:schemeClr>
              </a:solidFill>
              <a:latin typeface="Abadi Extra Light" panose="020B0204020104020204" pitchFamily="34" charset="0"/>
            </a:endParaRPr>
          </a:p>
          <a:p>
            <a:pPr algn="ctr"/>
            <a:r>
              <a:rPr lang="en-US" sz="1400" b="1" dirty="0">
                <a:solidFill>
                  <a:schemeClr val="accent4">
                    <a:lumMod val="75000"/>
                  </a:schemeClr>
                </a:solidFill>
                <a:latin typeface="Abadi Extra Light" panose="020B0204020104020204" pitchFamily="34" charset="0"/>
              </a:rPr>
              <a:t>Selections Announced in Nov 2023</a:t>
            </a:r>
          </a:p>
          <a:p>
            <a:pPr algn="ctr"/>
            <a:endParaRPr lang="en-US" sz="1400" b="1" dirty="0">
              <a:solidFill>
                <a:schemeClr val="accent4">
                  <a:lumMod val="75000"/>
                </a:schemeClr>
              </a:solidFill>
              <a:latin typeface="Abadi Extra Light" panose="020B0204020104020204" pitchFamily="34" charset="0"/>
            </a:endParaRPr>
          </a:p>
          <a:p>
            <a:pPr algn="ctr"/>
            <a:r>
              <a:rPr lang="en-US" sz="1400" b="1" dirty="0">
                <a:solidFill>
                  <a:schemeClr val="accent4">
                    <a:lumMod val="75000"/>
                  </a:schemeClr>
                </a:solidFill>
                <a:latin typeface="Abadi Extra Light" panose="020B0204020104020204" pitchFamily="34" charset="0"/>
              </a:rPr>
              <a:t>Awards in March 2024</a:t>
            </a:r>
          </a:p>
        </p:txBody>
      </p:sp>
      <p:graphicFrame>
        <p:nvGraphicFramePr>
          <p:cNvPr id="3" name="Content Placeholder 6">
            <a:extLst>
              <a:ext uri="{FF2B5EF4-FFF2-40B4-BE49-F238E27FC236}">
                <a16:creationId xmlns:a16="http://schemas.microsoft.com/office/drawing/2014/main" id="{A2CEE189-D5B0-4FBB-AA51-3E9DAC24E51D}"/>
              </a:ext>
            </a:extLst>
          </p:cNvPr>
          <p:cNvGraphicFramePr>
            <a:graphicFrameLocks/>
          </p:cNvGraphicFramePr>
          <p:nvPr/>
        </p:nvGraphicFramePr>
        <p:xfrm>
          <a:off x="1914605" y="2337683"/>
          <a:ext cx="5443675" cy="270514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6" name="Content Placeholder 6">
            <a:extLst>
              <a:ext uri="{FF2B5EF4-FFF2-40B4-BE49-F238E27FC236}">
                <a16:creationId xmlns:a16="http://schemas.microsoft.com/office/drawing/2014/main" id="{A29D0977-277B-731D-1883-4CD8506BD72A}"/>
              </a:ext>
            </a:extLst>
          </p:cNvPr>
          <p:cNvGraphicFramePr>
            <a:graphicFrameLocks/>
          </p:cNvGraphicFramePr>
          <p:nvPr/>
        </p:nvGraphicFramePr>
        <p:xfrm>
          <a:off x="6940167" y="2035533"/>
          <a:ext cx="3889505" cy="3070314"/>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
        <p:nvSpPr>
          <p:cNvPr id="8" name="TextBox 7">
            <a:extLst>
              <a:ext uri="{FF2B5EF4-FFF2-40B4-BE49-F238E27FC236}">
                <a16:creationId xmlns:a16="http://schemas.microsoft.com/office/drawing/2014/main" id="{C61E94DB-31E5-6B11-B3CC-08EC0860BF22}"/>
              </a:ext>
            </a:extLst>
          </p:cNvPr>
          <p:cNvSpPr txBox="1"/>
          <p:nvPr/>
        </p:nvSpPr>
        <p:spPr>
          <a:xfrm>
            <a:off x="7358284" y="4283923"/>
            <a:ext cx="1441712" cy="1685077"/>
          </a:xfrm>
          <a:prstGeom prst="rect">
            <a:avLst/>
          </a:prstGeom>
          <a:noFill/>
        </p:spPr>
        <p:txBody>
          <a:bodyPr wrap="square" lIns="68580" tIns="34290" rIns="68580" bIns="34290" rtlCol="0" anchor="t">
            <a:spAutoFit/>
          </a:bodyPr>
          <a:lstStyle/>
          <a:p>
            <a:r>
              <a:rPr lang="en-US" sz="1050" b="1" dirty="0">
                <a:solidFill>
                  <a:srgbClr val="0070C0"/>
                </a:solidFill>
                <a:latin typeface="Abadi" panose="020B0604020202020204" pitchFamily="34" charset="0"/>
              </a:rPr>
              <a:t>Q1 AY 2024 </a:t>
            </a:r>
            <a:r>
              <a:rPr lang="en-US" sz="1050" b="1" dirty="0">
                <a:latin typeface="Abadi" panose="020B0604020202020204" pitchFamily="34" charset="0"/>
              </a:rPr>
              <a:t>Grantees setting up foundational tools for Thriving Community Subgrant program. </a:t>
            </a:r>
          </a:p>
          <a:p>
            <a:endParaRPr lang="en-US" sz="1050" b="1" dirty="0">
              <a:latin typeface="Abadi" panose="020B0604020202020204" pitchFamily="34" charset="0"/>
            </a:endParaRPr>
          </a:p>
          <a:p>
            <a:r>
              <a:rPr lang="en-US" sz="1050" b="1" dirty="0">
                <a:latin typeface="Abadi" panose="020B0604020202020204" pitchFamily="34" charset="0"/>
              </a:rPr>
              <a:t>Resources for applying: </a:t>
            </a:r>
            <a:r>
              <a:rPr lang="en-US" sz="1050" dirty="0">
                <a:latin typeface="Abadi" panose="020B0604020202020204" pitchFamily="34" charset="0"/>
              </a:rPr>
              <a:t>TCN,  TCTACs, Earth BPA and other TACs</a:t>
            </a:r>
            <a:endParaRPr lang="en-US" sz="1050" dirty="0">
              <a:latin typeface="Abadi" panose="020B0604020202020204" pitchFamily="34" charset="0"/>
              <a:ea typeface="Calibri"/>
              <a:cs typeface="Calibri"/>
            </a:endParaRPr>
          </a:p>
          <a:p>
            <a:endParaRPr lang="en-US" sz="1050" dirty="0"/>
          </a:p>
        </p:txBody>
      </p:sp>
      <p:cxnSp>
        <p:nvCxnSpPr>
          <p:cNvPr id="9" name="Straight Arrow Connector 8">
            <a:extLst>
              <a:ext uri="{FF2B5EF4-FFF2-40B4-BE49-F238E27FC236}">
                <a16:creationId xmlns:a16="http://schemas.microsoft.com/office/drawing/2014/main" id="{279CD3A1-E54C-29DA-6A60-121E460D1043}"/>
              </a:ext>
            </a:extLst>
          </p:cNvPr>
          <p:cNvCxnSpPr>
            <a:cxnSpLocks/>
          </p:cNvCxnSpPr>
          <p:nvPr/>
        </p:nvCxnSpPr>
        <p:spPr>
          <a:xfrm>
            <a:off x="7453399" y="4008597"/>
            <a:ext cx="0" cy="269601"/>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4F8367A2-073A-4DF8-EC4D-4D71027341F2}"/>
              </a:ext>
            </a:extLst>
          </p:cNvPr>
          <p:cNvSpPr/>
          <p:nvPr/>
        </p:nvSpPr>
        <p:spPr>
          <a:xfrm>
            <a:off x="2613954" y="2683755"/>
            <a:ext cx="1463723" cy="291125"/>
          </a:xfrm>
          <a:prstGeom prst="rect">
            <a:avLst/>
          </a:prstGeom>
          <a:solidFill>
            <a:schemeClr val="tx2">
              <a:lumMod val="20000"/>
              <a:lumOff val="80000"/>
            </a:schemeClr>
          </a:solidFill>
          <a:ln>
            <a:solidFill>
              <a:schemeClr val="tx2">
                <a:lumMod val="20000"/>
                <a:lumOff val="80000"/>
              </a:schemeClr>
            </a:solidFill>
          </a:ln>
        </p:spPr>
        <p:style>
          <a:lnRef idx="1">
            <a:schemeClr val="accent6"/>
          </a:lnRef>
          <a:fillRef idx="2">
            <a:schemeClr val="accent6"/>
          </a:fillRef>
          <a:effectRef idx="1">
            <a:schemeClr val="accent6"/>
          </a:effectRef>
          <a:fontRef idx="minor">
            <a:schemeClr val="dk1"/>
          </a:fontRef>
        </p:style>
        <p:txBody>
          <a:bodyPr lIns="68580" tIns="34290" rIns="68580" bIns="34290" rtlCol="0" anchor="ctr"/>
          <a:lstStyle/>
          <a:p>
            <a:pPr algn="ctr"/>
            <a:r>
              <a:rPr lang="en-US" sz="1600" dirty="0">
                <a:cs typeface="Calibri"/>
              </a:rPr>
              <a:t>June 2023</a:t>
            </a:r>
          </a:p>
        </p:txBody>
      </p:sp>
      <p:sp>
        <p:nvSpPr>
          <p:cNvPr id="11" name="Rectangle 10">
            <a:extLst>
              <a:ext uri="{FF2B5EF4-FFF2-40B4-BE49-F238E27FC236}">
                <a16:creationId xmlns:a16="http://schemas.microsoft.com/office/drawing/2014/main" id="{67E86F73-8B36-C3FA-1BA0-2D3EED4C58E6}"/>
              </a:ext>
            </a:extLst>
          </p:cNvPr>
          <p:cNvSpPr/>
          <p:nvPr/>
        </p:nvSpPr>
        <p:spPr>
          <a:xfrm>
            <a:off x="4463356" y="2683755"/>
            <a:ext cx="1720454" cy="291125"/>
          </a:xfrm>
          <a:prstGeom prst="rect">
            <a:avLst/>
          </a:prstGeom>
          <a:solidFill>
            <a:schemeClr val="tx2">
              <a:lumMod val="20000"/>
              <a:lumOff val="80000"/>
            </a:schemeClr>
          </a:solidFill>
          <a:ln>
            <a:solidFill>
              <a:schemeClr val="tx2">
                <a:lumMod val="20000"/>
                <a:lumOff val="80000"/>
              </a:schemeClr>
            </a:solidFill>
          </a:ln>
        </p:spPr>
        <p:style>
          <a:lnRef idx="1">
            <a:schemeClr val="accent4"/>
          </a:lnRef>
          <a:fillRef idx="2">
            <a:schemeClr val="accent4"/>
          </a:fillRef>
          <a:effectRef idx="1">
            <a:schemeClr val="accent4"/>
          </a:effectRef>
          <a:fontRef idx="minor">
            <a:schemeClr val="dk1"/>
          </a:fontRef>
        </p:style>
        <p:txBody>
          <a:bodyPr lIns="68580" tIns="34290" rIns="68580" bIns="34290" rtlCol="0" anchor="ctr"/>
          <a:lstStyle/>
          <a:p>
            <a:pPr algn="ctr"/>
            <a:r>
              <a:rPr lang="en-US" sz="1600" dirty="0"/>
              <a:t>July - Nov 2023</a:t>
            </a:r>
          </a:p>
        </p:txBody>
      </p:sp>
      <p:sp>
        <p:nvSpPr>
          <p:cNvPr id="12" name="Rectangle 11">
            <a:extLst>
              <a:ext uri="{FF2B5EF4-FFF2-40B4-BE49-F238E27FC236}">
                <a16:creationId xmlns:a16="http://schemas.microsoft.com/office/drawing/2014/main" id="{93031EA2-251A-490B-A614-1292B3469993}"/>
              </a:ext>
            </a:extLst>
          </p:cNvPr>
          <p:cNvSpPr/>
          <p:nvPr/>
        </p:nvSpPr>
        <p:spPr>
          <a:xfrm>
            <a:off x="6464809" y="2683755"/>
            <a:ext cx="1720454" cy="291125"/>
          </a:xfrm>
          <a:prstGeom prst="rect">
            <a:avLst/>
          </a:prstGeom>
          <a:solidFill>
            <a:schemeClr val="tx2">
              <a:lumMod val="20000"/>
              <a:lumOff val="80000"/>
            </a:schemeClr>
          </a:solidFill>
          <a:ln>
            <a:solidFill>
              <a:schemeClr val="tx2">
                <a:lumMod val="20000"/>
                <a:lumOff val="80000"/>
              </a:schemeClr>
            </a:solidFill>
          </a:ln>
        </p:spPr>
        <p:style>
          <a:lnRef idx="1">
            <a:schemeClr val="accent6"/>
          </a:lnRef>
          <a:fillRef idx="2">
            <a:schemeClr val="accent6"/>
          </a:fillRef>
          <a:effectRef idx="1">
            <a:schemeClr val="accent6"/>
          </a:effectRef>
          <a:fontRef idx="minor">
            <a:schemeClr val="dk1"/>
          </a:fontRef>
        </p:style>
        <p:txBody>
          <a:bodyPr lIns="68580" tIns="34290" rIns="68580" bIns="34290" rtlCol="0" anchor="ctr"/>
          <a:lstStyle/>
          <a:p>
            <a:pPr algn="ctr"/>
            <a:r>
              <a:rPr lang="en-US" sz="1600" dirty="0"/>
              <a:t>Jan - March 2024</a:t>
            </a:r>
          </a:p>
        </p:txBody>
      </p:sp>
      <p:sp>
        <p:nvSpPr>
          <p:cNvPr id="13" name="Rectangle 12">
            <a:extLst>
              <a:ext uri="{FF2B5EF4-FFF2-40B4-BE49-F238E27FC236}">
                <a16:creationId xmlns:a16="http://schemas.microsoft.com/office/drawing/2014/main" id="{33456504-DBD9-D0EB-A76F-61D815BB35C2}"/>
              </a:ext>
            </a:extLst>
          </p:cNvPr>
          <p:cNvSpPr/>
          <p:nvPr/>
        </p:nvSpPr>
        <p:spPr>
          <a:xfrm>
            <a:off x="8553344" y="2683755"/>
            <a:ext cx="1463723" cy="291125"/>
          </a:xfrm>
          <a:prstGeom prst="rect">
            <a:avLst/>
          </a:prstGeom>
          <a:solidFill>
            <a:schemeClr val="tx2">
              <a:lumMod val="20000"/>
              <a:lumOff val="80000"/>
            </a:schemeClr>
          </a:solidFill>
          <a:ln>
            <a:solidFill>
              <a:schemeClr val="tx2">
                <a:lumMod val="20000"/>
                <a:lumOff val="80000"/>
              </a:schemeClr>
            </a:solidFill>
          </a:ln>
        </p:spPr>
        <p:style>
          <a:lnRef idx="1">
            <a:schemeClr val="accent4"/>
          </a:lnRef>
          <a:fillRef idx="2">
            <a:schemeClr val="accent4"/>
          </a:fillRef>
          <a:effectRef idx="1">
            <a:schemeClr val="accent4"/>
          </a:effectRef>
          <a:fontRef idx="minor">
            <a:schemeClr val="dk1"/>
          </a:fontRef>
        </p:style>
        <p:txBody>
          <a:bodyPr lIns="68580" tIns="34290" rIns="68580" bIns="34290" rtlCol="0" anchor="ctr"/>
          <a:lstStyle/>
          <a:p>
            <a:pPr algn="ctr"/>
            <a:r>
              <a:rPr lang="en-US" sz="1600" dirty="0"/>
              <a:t>2024 - 2026</a:t>
            </a:r>
          </a:p>
        </p:txBody>
      </p:sp>
      <p:sp>
        <p:nvSpPr>
          <p:cNvPr id="14" name="TextBox 13">
            <a:extLst>
              <a:ext uri="{FF2B5EF4-FFF2-40B4-BE49-F238E27FC236}">
                <a16:creationId xmlns:a16="http://schemas.microsoft.com/office/drawing/2014/main" id="{BC9161A4-99E8-5BE2-10CF-35DAA2CC68E2}"/>
              </a:ext>
            </a:extLst>
          </p:cNvPr>
          <p:cNvSpPr txBox="1"/>
          <p:nvPr/>
        </p:nvSpPr>
        <p:spPr>
          <a:xfrm>
            <a:off x="5805180" y="4302444"/>
            <a:ext cx="1374173" cy="1361911"/>
          </a:xfrm>
          <a:prstGeom prst="rect">
            <a:avLst/>
          </a:prstGeom>
          <a:noFill/>
        </p:spPr>
        <p:txBody>
          <a:bodyPr wrap="square" lIns="68580" tIns="34290" rIns="68580" bIns="34290" rtlCol="0" anchor="t">
            <a:spAutoFit/>
          </a:bodyPr>
          <a:lstStyle/>
          <a:p>
            <a:r>
              <a:rPr lang="en-US" sz="1050" b="1" dirty="0">
                <a:solidFill>
                  <a:srgbClr val="0070C0"/>
                </a:solidFill>
                <a:latin typeface="Abadi" panose="020B0604020202020204" pitchFamily="34" charset="0"/>
              </a:rPr>
              <a:t>Q4 AY 2023 </a:t>
            </a:r>
            <a:r>
              <a:rPr lang="en-US" sz="1050" b="1" dirty="0">
                <a:latin typeface="Abadi" panose="020B0604020202020204" pitchFamily="34" charset="0"/>
              </a:rPr>
              <a:t>Awards announced!!</a:t>
            </a:r>
          </a:p>
          <a:p>
            <a:r>
              <a:rPr lang="en-US" sz="1050" dirty="0">
                <a:latin typeface="Abadi" panose="020B0604020202020204" pitchFamily="34" charset="0"/>
              </a:rPr>
              <a:t>Updates on selected 10 Regional Grantmaker awardees and 1 National Grantmaker announced</a:t>
            </a:r>
            <a:endParaRPr lang="en-US" sz="1050" dirty="0">
              <a:latin typeface="Abadi" panose="020B0604020202020204" pitchFamily="34" charset="0"/>
              <a:ea typeface="+mn-lt"/>
              <a:cs typeface="+mn-lt"/>
            </a:endParaRPr>
          </a:p>
        </p:txBody>
      </p:sp>
      <p:sp>
        <p:nvSpPr>
          <p:cNvPr id="15" name="TextBox 14">
            <a:extLst>
              <a:ext uri="{FF2B5EF4-FFF2-40B4-BE49-F238E27FC236}">
                <a16:creationId xmlns:a16="http://schemas.microsoft.com/office/drawing/2014/main" id="{0CBFCEE2-5EB5-16E4-A8F9-DFE993C18D03}"/>
              </a:ext>
            </a:extLst>
          </p:cNvPr>
          <p:cNvSpPr txBox="1"/>
          <p:nvPr/>
        </p:nvSpPr>
        <p:spPr>
          <a:xfrm>
            <a:off x="8956524" y="4270647"/>
            <a:ext cx="1531510" cy="2008242"/>
          </a:xfrm>
          <a:prstGeom prst="rect">
            <a:avLst/>
          </a:prstGeom>
          <a:noFill/>
        </p:spPr>
        <p:txBody>
          <a:bodyPr wrap="square" lIns="68580" tIns="34290" rIns="68580" bIns="34290" rtlCol="0" anchor="t">
            <a:spAutoFit/>
          </a:bodyPr>
          <a:lstStyle/>
          <a:p>
            <a:r>
              <a:rPr lang="en-US" sz="1050" b="1">
                <a:latin typeface="Abadi" panose="020B0604020202020204" pitchFamily="34" charset="0"/>
                <a:cs typeface="Calibri"/>
              </a:rPr>
              <a:t>Funding opportunities </a:t>
            </a:r>
            <a:r>
              <a:rPr lang="en-US" sz="1050">
                <a:latin typeface="Abadi" panose="020B0604020202020204" pitchFamily="34" charset="0"/>
                <a:cs typeface="Calibri"/>
              </a:rPr>
              <a:t>run by Grantmakers become</a:t>
            </a:r>
            <a:r>
              <a:rPr lang="en-US" sz="1050" b="1">
                <a:latin typeface="Abadi" panose="020B0604020202020204" pitchFamily="34" charset="0"/>
                <a:cs typeface="Calibri"/>
              </a:rPr>
              <a:t> </a:t>
            </a:r>
            <a:r>
              <a:rPr lang="en-US" sz="1050" b="1">
                <a:solidFill>
                  <a:srgbClr val="0070C0"/>
                </a:solidFill>
                <a:latin typeface="Abadi" panose="020B0604020202020204" pitchFamily="34" charset="0"/>
                <a:cs typeface="Calibri"/>
              </a:rPr>
              <a:t>available to eligible community applicants Q1 2024.</a:t>
            </a:r>
          </a:p>
          <a:p>
            <a:endParaRPr lang="en-US" sz="1050" b="1">
              <a:solidFill>
                <a:srgbClr val="0070C0"/>
              </a:solidFill>
              <a:latin typeface="Abadi" panose="020B0604020202020204" pitchFamily="34" charset="0"/>
              <a:cs typeface="Calibri"/>
            </a:endParaRPr>
          </a:p>
          <a:p>
            <a:r>
              <a:rPr lang="en-US" sz="1050">
                <a:latin typeface="Abadi" panose="020B0604020202020204" pitchFamily="34" charset="0"/>
                <a:cs typeface="Calibri"/>
              </a:rPr>
              <a:t>Thriving Community Subgrants need to be awarded and </a:t>
            </a:r>
            <a:r>
              <a:rPr lang="en-US" sz="1050" b="1">
                <a:solidFill>
                  <a:srgbClr val="0070C0"/>
                </a:solidFill>
                <a:latin typeface="Abadi" panose="020B0604020202020204" pitchFamily="34" charset="0"/>
                <a:cs typeface="Calibri"/>
              </a:rPr>
              <a:t>allocated before September 30, 2026</a:t>
            </a:r>
          </a:p>
          <a:p>
            <a:pPr algn="ctr"/>
            <a:endParaRPr lang="en-US" sz="1050">
              <a:cs typeface="Calibri"/>
            </a:endParaRPr>
          </a:p>
        </p:txBody>
      </p:sp>
      <p:sp>
        <p:nvSpPr>
          <p:cNvPr id="16" name="TextBox 15">
            <a:extLst>
              <a:ext uri="{FF2B5EF4-FFF2-40B4-BE49-F238E27FC236}">
                <a16:creationId xmlns:a16="http://schemas.microsoft.com/office/drawing/2014/main" id="{C5D7E64D-2963-344A-A4CE-145AEB9052A3}"/>
              </a:ext>
            </a:extLst>
          </p:cNvPr>
          <p:cNvSpPr txBox="1"/>
          <p:nvPr/>
        </p:nvSpPr>
        <p:spPr>
          <a:xfrm>
            <a:off x="2563229" y="4298422"/>
            <a:ext cx="1365325" cy="1200329"/>
          </a:xfrm>
          <a:prstGeom prst="rect">
            <a:avLst/>
          </a:prstGeom>
          <a:noFill/>
        </p:spPr>
        <p:txBody>
          <a:bodyPr wrap="square" lIns="68580" tIns="34290" rIns="68580" bIns="34290" rtlCol="0" anchor="t">
            <a:spAutoFit/>
          </a:bodyPr>
          <a:lstStyle/>
          <a:p>
            <a:r>
              <a:rPr lang="en-US" sz="1050" b="1">
                <a:latin typeface="Abadi" panose="020B0604020202020204" pitchFamily="34" charset="0"/>
                <a:cs typeface="Calibri"/>
              </a:rPr>
              <a:t>Environmental Justice Thriving Communities Grantmaking Program </a:t>
            </a:r>
            <a:r>
              <a:rPr lang="en-US" sz="1050">
                <a:latin typeface="Abadi" panose="020B0604020202020204" pitchFamily="34" charset="0"/>
                <a:cs typeface="Calibri"/>
              </a:rPr>
              <a:t>(Grantmakers) close of Request For Application</a:t>
            </a:r>
          </a:p>
          <a:p>
            <a:pPr marL="214313" indent="-214313">
              <a:buFontTx/>
              <a:buChar char="-"/>
            </a:pPr>
            <a:endParaRPr lang="en-US" sz="1050" b="1">
              <a:cs typeface="Calibri"/>
            </a:endParaRPr>
          </a:p>
        </p:txBody>
      </p:sp>
      <p:cxnSp>
        <p:nvCxnSpPr>
          <p:cNvPr id="17" name="Straight Arrow Connector 16">
            <a:extLst>
              <a:ext uri="{FF2B5EF4-FFF2-40B4-BE49-F238E27FC236}">
                <a16:creationId xmlns:a16="http://schemas.microsoft.com/office/drawing/2014/main" id="{54C03471-DB39-D06C-CA81-E943FFAFAC10}"/>
              </a:ext>
            </a:extLst>
          </p:cNvPr>
          <p:cNvCxnSpPr>
            <a:cxnSpLocks/>
          </p:cNvCxnSpPr>
          <p:nvPr/>
        </p:nvCxnSpPr>
        <p:spPr>
          <a:xfrm>
            <a:off x="9002710" y="3977591"/>
            <a:ext cx="0" cy="31650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a:extLst>
              <a:ext uri="{FF2B5EF4-FFF2-40B4-BE49-F238E27FC236}">
                <a16:creationId xmlns:a16="http://schemas.microsoft.com/office/drawing/2014/main" id="{1B4F59B0-759E-07F2-486A-619BEDDF74DB}"/>
              </a:ext>
            </a:extLst>
          </p:cNvPr>
          <p:cNvCxnSpPr>
            <a:cxnSpLocks/>
          </p:cNvCxnSpPr>
          <p:nvPr/>
        </p:nvCxnSpPr>
        <p:spPr>
          <a:xfrm>
            <a:off x="5770108" y="3967414"/>
            <a:ext cx="0" cy="31650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5AAF788B-EBF6-8A0B-9E15-223CC81402B7}"/>
              </a:ext>
            </a:extLst>
          </p:cNvPr>
          <p:cNvCxnSpPr>
            <a:cxnSpLocks/>
          </p:cNvCxnSpPr>
          <p:nvPr/>
        </p:nvCxnSpPr>
        <p:spPr>
          <a:xfrm>
            <a:off x="4197080" y="3996064"/>
            <a:ext cx="0" cy="27230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0" name="Straight Arrow Connector 19">
            <a:extLst>
              <a:ext uri="{FF2B5EF4-FFF2-40B4-BE49-F238E27FC236}">
                <a16:creationId xmlns:a16="http://schemas.microsoft.com/office/drawing/2014/main" id="{D086009D-348B-FDEA-8572-44B63417D4AE}"/>
              </a:ext>
            </a:extLst>
          </p:cNvPr>
          <p:cNvCxnSpPr>
            <a:cxnSpLocks/>
          </p:cNvCxnSpPr>
          <p:nvPr/>
        </p:nvCxnSpPr>
        <p:spPr>
          <a:xfrm>
            <a:off x="2661122" y="3933386"/>
            <a:ext cx="0" cy="31650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1" name="TextBox 20">
            <a:extLst>
              <a:ext uri="{FF2B5EF4-FFF2-40B4-BE49-F238E27FC236}">
                <a16:creationId xmlns:a16="http://schemas.microsoft.com/office/drawing/2014/main" id="{6E8A1E34-4695-2EF1-B4C0-0DF88A4B270C}"/>
              </a:ext>
            </a:extLst>
          </p:cNvPr>
          <p:cNvSpPr txBox="1"/>
          <p:nvPr/>
        </p:nvSpPr>
        <p:spPr>
          <a:xfrm>
            <a:off x="4098775" y="4283972"/>
            <a:ext cx="1628402" cy="1846659"/>
          </a:xfrm>
          <a:prstGeom prst="rect">
            <a:avLst/>
          </a:prstGeom>
          <a:noFill/>
        </p:spPr>
        <p:txBody>
          <a:bodyPr wrap="square" lIns="68580" tIns="34290" rIns="68580" bIns="34290" rtlCol="0" anchor="t">
            <a:spAutoFit/>
          </a:bodyPr>
          <a:lstStyle/>
          <a:p>
            <a:r>
              <a:rPr lang="en-US" sz="1050" b="1" dirty="0">
                <a:solidFill>
                  <a:srgbClr val="0070C0"/>
                </a:solidFill>
                <a:latin typeface="Abadi"/>
                <a:cs typeface="Calibri"/>
              </a:rPr>
              <a:t>July 2023 (~2W)</a:t>
            </a:r>
            <a:r>
              <a:rPr lang="en-US" sz="1050" b="1" dirty="0">
                <a:latin typeface="Abadi"/>
                <a:cs typeface="Calibri"/>
              </a:rPr>
              <a:t>EJ TCGM Threshold Review </a:t>
            </a:r>
            <a:endParaRPr lang="en-US" sz="1050" b="1" dirty="0">
              <a:latin typeface="Abadi" panose="020B0604020202020204" pitchFamily="34" charset="0"/>
              <a:cs typeface="Calibri"/>
            </a:endParaRPr>
          </a:p>
          <a:p>
            <a:endParaRPr lang="en-US" sz="1050" b="1" dirty="0">
              <a:latin typeface="Abadi" panose="020B0604020202020204" pitchFamily="34" charset="0"/>
              <a:cs typeface="Calibri"/>
            </a:endParaRPr>
          </a:p>
          <a:p>
            <a:r>
              <a:rPr lang="en-US" sz="1050" b="1" dirty="0">
                <a:solidFill>
                  <a:srgbClr val="0070C0"/>
                </a:solidFill>
                <a:latin typeface="Abadi"/>
                <a:cs typeface="Calibri"/>
              </a:rPr>
              <a:t>Mid Aug - Mid Sep (~5w) 2023 </a:t>
            </a:r>
            <a:r>
              <a:rPr lang="en-US" sz="1050" b="1" dirty="0">
                <a:latin typeface="Abadi"/>
                <a:cs typeface="Calibri"/>
              </a:rPr>
              <a:t>Merit Review</a:t>
            </a:r>
          </a:p>
          <a:p>
            <a:endParaRPr lang="en-US" sz="1050" b="1" dirty="0">
              <a:latin typeface="Abadi" panose="020B0604020202020204" pitchFamily="34" charset="0"/>
              <a:cs typeface="Calibri"/>
            </a:endParaRPr>
          </a:p>
          <a:p>
            <a:r>
              <a:rPr lang="en-US" sz="1050" b="1" dirty="0">
                <a:solidFill>
                  <a:srgbClr val="0070C0"/>
                </a:solidFill>
                <a:latin typeface="Abadi"/>
                <a:cs typeface="Calibri"/>
              </a:rPr>
              <a:t>Mid Sep – Mid Oct 2023 (~4W)</a:t>
            </a:r>
            <a:r>
              <a:rPr lang="en-US" sz="1050" b="1" dirty="0">
                <a:latin typeface="Abadi"/>
                <a:cs typeface="Calibri"/>
              </a:rPr>
              <a:t> Consensus Panel </a:t>
            </a:r>
            <a:endParaRPr lang="en-US" sz="1050" dirty="0">
              <a:latin typeface="Abadi" panose="020B0604020202020204" pitchFamily="34" charset="0"/>
              <a:cs typeface="Calibri"/>
            </a:endParaRPr>
          </a:p>
          <a:p>
            <a:endParaRPr lang="en-US" sz="1050" b="1" dirty="0">
              <a:latin typeface="Abadi" panose="020B0604020202020204" pitchFamily="34" charset="0"/>
              <a:cs typeface="Calibri"/>
            </a:endParaRPr>
          </a:p>
          <a:p>
            <a:r>
              <a:rPr lang="en-US" sz="1050" b="1" dirty="0">
                <a:solidFill>
                  <a:srgbClr val="0070C0"/>
                </a:solidFill>
                <a:latin typeface="Abadi"/>
                <a:cs typeface="Calibri"/>
              </a:rPr>
              <a:t>Mid Oct- Mid Nov 2023 (~2.5W)</a:t>
            </a:r>
            <a:r>
              <a:rPr lang="en-US" sz="1050" b="1" dirty="0">
                <a:latin typeface="Abadi"/>
                <a:cs typeface="Calibri"/>
              </a:rPr>
              <a:t> Final Selection</a:t>
            </a:r>
          </a:p>
        </p:txBody>
      </p:sp>
    </p:spTree>
    <p:extLst>
      <p:ext uri="{BB962C8B-B14F-4D97-AF65-F5344CB8AC3E}">
        <p14:creationId xmlns:p14="http://schemas.microsoft.com/office/powerpoint/2010/main" val="5854798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751AF3D-27FD-42DC-AA3E-1E6161FFBB48}"/>
              </a:ext>
            </a:extLst>
          </p:cNvPr>
          <p:cNvSpPr>
            <a:spLocks noGrp="1"/>
          </p:cNvSpPr>
          <p:nvPr>
            <p:ph type="ctrTitle"/>
          </p:nvPr>
        </p:nvSpPr>
        <p:spPr>
          <a:xfrm>
            <a:off x="1679372" y="213635"/>
            <a:ext cx="7925126" cy="1002552"/>
          </a:xfrm>
        </p:spPr>
        <p:txBody>
          <a:bodyPr/>
          <a:lstStyle/>
          <a:p>
            <a:r>
              <a:rPr lang="en-US" sz="3600" dirty="0">
                <a:latin typeface="Sagona ExtraLight"/>
              </a:rPr>
              <a:t>Eligible subrecipients </a:t>
            </a:r>
            <a:r>
              <a:rPr lang="en-US" sz="3600" dirty="0" err="1">
                <a:latin typeface="Sagona ExtraLight"/>
              </a:rPr>
              <a:t>tcsg</a:t>
            </a:r>
            <a:endParaRPr lang="en-US" sz="3600" dirty="0">
              <a:latin typeface="Sagona ExtraLight"/>
            </a:endParaRPr>
          </a:p>
        </p:txBody>
      </p:sp>
      <p:sp>
        <p:nvSpPr>
          <p:cNvPr id="5" name="Text Placeholder 4">
            <a:extLst>
              <a:ext uri="{FF2B5EF4-FFF2-40B4-BE49-F238E27FC236}">
                <a16:creationId xmlns:a16="http://schemas.microsoft.com/office/drawing/2014/main" id="{73720680-5195-4F9C-9D46-2DA313BB790C}"/>
              </a:ext>
            </a:extLst>
          </p:cNvPr>
          <p:cNvSpPr>
            <a:spLocks noGrp="1"/>
          </p:cNvSpPr>
          <p:nvPr>
            <p:ph type="body" sz="quarter" idx="14"/>
          </p:nvPr>
        </p:nvSpPr>
        <p:spPr>
          <a:xfrm>
            <a:off x="2259517" y="1429956"/>
            <a:ext cx="9024180" cy="5214409"/>
          </a:xfrm>
        </p:spPr>
        <p:txBody>
          <a:bodyPr>
            <a:noAutofit/>
          </a:bodyPr>
          <a:lstStyle/>
          <a:p>
            <a:pPr>
              <a:spcBef>
                <a:spcPts val="0"/>
              </a:spcBef>
            </a:pPr>
            <a:r>
              <a:rPr lang="en-US" sz="1800" b="1" dirty="0">
                <a:solidFill>
                  <a:srgbClr val="C55A11"/>
                </a:solidFill>
                <a:effectLst/>
                <a:latin typeface="Abadi Extra Light"/>
                <a:ea typeface="Calibri" panose="020F0502020204030204" pitchFamily="34" charset="0"/>
              </a:rPr>
              <a:t>Eligible Subrecipients are as follows:</a:t>
            </a:r>
            <a:r>
              <a:rPr lang="en-US" sz="1800" b="1" dirty="0">
                <a:solidFill>
                  <a:srgbClr val="C55A11"/>
                </a:solidFill>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Nonprofit organizations</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Community-based and grassroots nonprofit organizations</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Philanthropic and civic organizations with nonprofit status</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Tribal governments (both federally recognized and state-recognized) and intertribal consortia (i.e.,  </a:t>
            </a:r>
          </a:p>
          <a:p>
            <a:pPr>
              <a:spcBef>
                <a:spcPts val="0"/>
              </a:spcBef>
            </a:pPr>
            <a:r>
              <a:rPr lang="en-US" sz="1800" dirty="0">
                <a:latin typeface="Abadi Extra Light"/>
                <a:ea typeface="Calibri" panose="020F0502020204030204" pitchFamily="34" charset="0"/>
              </a:rPr>
              <a:t>    </a:t>
            </a:r>
            <a:r>
              <a:rPr lang="en-US" sz="1800" dirty="0">
                <a:effectLst/>
                <a:latin typeface="Abadi Extra Light"/>
                <a:ea typeface="Calibri" panose="020F0502020204030204" pitchFamily="34" charset="0"/>
              </a:rPr>
              <a:t>a partnership between two or more tribes that work together to achieve a common objective.</a:t>
            </a: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Native American Organizations (includes Indian groups, cooperatives, nonprofit corporations, partnerships, and associations that have the authority to enter into legally binding agreements)</a:t>
            </a:r>
            <a:r>
              <a:rPr lang="en-US" sz="1800" dirty="0">
                <a:latin typeface="Abadi Extra Light"/>
                <a:ea typeface="Calibri" panose="020F0502020204030204" pitchFamily="34" charset="0"/>
              </a:rPr>
              <a:t> </a:t>
            </a:r>
          </a:p>
          <a:p>
            <a:pPr marL="285750" indent="-285750">
              <a:spcBef>
                <a:spcPts val="0"/>
              </a:spcBef>
              <a:buFont typeface="Wingdings" panose="05000000000000000000" pitchFamily="2" charset="2"/>
              <a:buChar char="§"/>
            </a:pPr>
            <a:r>
              <a:rPr lang="en-US" sz="1800" dirty="0">
                <a:latin typeface="Abadi Extra Light"/>
                <a:ea typeface="Calibri" panose="020F0502020204030204" pitchFamily="34" charset="0"/>
                <a:cs typeface="Calibri Light"/>
              </a:rPr>
              <a:t>Local governments (as defined by 2 CFR 200.1 – includes cities, towns, municipalities, and counties, public housing authorities and councils of government)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Puerto Rico</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US Territories</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marL="285750" indent="-285750">
              <a:spcBef>
                <a:spcPts val="0"/>
              </a:spcBef>
              <a:buFont typeface="Wingdings" panose="05000000000000000000" pitchFamily="2" charset="2"/>
              <a:buChar char="§"/>
            </a:pPr>
            <a:r>
              <a:rPr lang="en-US" sz="1800" dirty="0">
                <a:effectLst/>
                <a:latin typeface="Abadi Extra Light"/>
                <a:ea typeface="Calibri" panose="020F0502020204030204" pitchFamily="34" charset="0"/>
              </a:rPr>
              <a:t>Freely Associated States (FAS) – including local governmental entities and local non[1]profit organizations in the Federated States of Micronesia, the Republic of the Marshall Islands, and Palau</a:t>
            </a:r>
            <a:r>
              <a:rPr lang="en-US" sz="1800" dirty="0">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a:spcBef>
                <a:spcPts val="0"/>
              </a:spcBef>
            </a:pPr>
            <a:endParaRPr lang="en-US" sz="1800" b="1" dirty="0">
              <a:solidFill>
                <a:srgbClr val="C55A11"/>
              </a:solidFill>
              <a:effectLst/>
              <a:latin typeface="Abadi Extra Light"/>
              <a:ea typeface="Calibri" panose="020F0502020204030204" pitchFamily="34" charset="0"/>
            </a:endParaRPr>
          </a:p>
          <a:p>
            <a:pPr>
              <a:spcBef>
                <a:spcPts val="0"/>
              </a:spcBef>
            </a:pPr>
            <a:r>
              <a:rPr lang="en-US" sz="1800" b="1" dirty="0">
                <a:solidFill>
                  <a:srgbClr val="C55A11"/>
                </a:solidFill>
                <a:effectLst/>
                <a:latin typeface="Abadi Extra Light"/>
                <a:ea typeface="Calibri" panose="020F0502020204030204" pitchFamily="34" charset="0"/>
              </a:rPr>
              <a:t>Ineligible Subrecipients include:</a:t>
            </a:r>
            <a:r>
              <a:rPr lang="en-US" sz="1800" b="1" dirty="0">
                <a:solidFill>
                  <a:srgbClr val="C55A11"/>
                </a:solidFill>
                <a:latin typeface="Abadi Extra Light"/>
                <a:ea typeface="Calibri" panose="020F0502020204030204" pitchFamily="34" charset="0"/>
              </a:rPr>
              <a:t> </a:t>
            </a:r>
            <a:endParaRPr lang="en-US" sz="1800" dirty="0">
              <a:effectLst/>
              <a:latin typeface="Abadi Extra Light" panose="020B0204020104020204" pitchFamily="34" charset="0"/>
              <a:ea typeface="Calibri" panose="020F0502020204030204" pitchFamily="34" charset="0"/>
            </a:endParaRPr>
          </a:p>
          <a:p>
            <a:pPr>
              <a:spcBef>
                <a:spcPts val="0"/>
              </a:spcBef>
            </a:pPr>
            <a:r>
              <a:rPr lang="en-US" sz="1800" dirty="0">
                <a:effectLst/>
                <a:latin typeface="Abadi Extra Light"/>
                <a:ea typeface="Calibri" panose="020F0502020204030204" pitchFamily="34" charset="0"/>
              </a:rPr>
              <a:t>▪ Individuals</a:t>
            </a:r>
            <a:r>
              <a:rPr lang="en-US" sz="1800" dirty="0">
                <a:latin typeface="Abadi Extra Light"/>
                <a:ea typeface="Calibri" panose="020F0502020204030204" pitchFamily="34" charset="0"/>
              </a:rPr>
              <a:t>  </a:t>
            </a:r>
            <a:r>
              <a:rPr lang="en-US" sz="1800" dirty="0">
                <a:effectLst/>
                <a:latin typeface="Abadi Extra Light"/>
                <a:ea typeface="Calibri" panose="020F0502020204030204" pitchFamily="34" charset="0"/>
              </a:rPr>
              <a:t> ▪ For profit businesses</a:t>
            </a:r>
            <a:r>
              <a:rPr lang="en-US" sz="1800" dirty="0">
                <a:latin typeface="Abadi Extra Light"/>
                <a:ea typeface="Calibri" panose="020F0502020204030204" pitchFamily="34" charset="0"/>
              </a:rPr>
              <a:t>  </a:t>
            </a:r>
            <a:r>
              <a:rPr lang="en-US" sz="1800" dirty="0">
                <a:effectLst/>
                <a:latin typeface="Abadi Extra Light"/>
                <a:ea typeface="Calibri" panose="020F0502020204030204" pitchFamily="34" charset="0"/>
              </a:rPr>
              <a:t> ▪ State governments</a:t>
            </a:r>
          </a:p>
        </p:txBody>
      </p:sp>
      <p:sp>
        <p:nvSpPr>
          <p:cNvPr id="7" name="Slide Number Placeholder 2">
            <a:extLst>
              <a:ext uri="{FF2B5EF4-FFF2-40B4-BE49-F238E27FC236}">
                <a16:creationId xmlns:a16="http://schemas.microsoft.com/office/drawing/2014/main" id="{825051CE-095E-403C-B561-8CB7AD892D03}"/>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31</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sp>
        <p:nvSpPr>
          <p:cNvPr id="2" name="Rectangle 1">
            <a:extLst>
              <a:ext uri="{FF2B5EF4-FFF2-40B4-BE49-F238E27FC236}">
                <a16:creationId xmlns:a16="http://schemas.microsoft.com/office/drawing/2014/main" id="{B096C574-05AE-935B-CB06-A8BFD4562E87}"/>
              </a:ext>
            </a:extLst>
          </p:cNvPr>
          <p:cNvSpPr/>
          <p:nvPr/>
        </p:nvSpPr>
        <p:spPr>
          <a:xfrm>
            <a:off x="347178" y="1429995"/>
            <a:ext cx="1193755" cy="525741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1400" b="1" dirty="0">
                <a:solidFill>
                  <a:schemeClr val="accent4">
                    <a:lumMod val="75000"/>
                  </a:schemeClr>
                </a:solidFill>
                <a:latin typeface="Abadi Extra Light"/>
              </a:rPr>
              <a:t>Cooperative Agreements 1.5 FTE as PO per region</a:t>
            </a:r>
          </a:p>
          <a:p>
            <a:pPr algn="ctr">
              <a:defRPr/>
            </a:pPr>
            <a:endParaRPr lang="en-US" sz="1400" b="1" dirty="0">
              <a:solidFill>
                <a:schemeClr val="accent4">
                  <a:lumMod val="75000"/>
                </a:schemeClr>
              </a:solidFill>
              <a:effectLst/>
              <a:latin typeface="Abadi Extra Light"/>
              <a:ea typeface="Calibri" panose="020F0502020204030204" pitchFamily="34" charset="0"/>
            </a:endParaRPr>
          </a:p>
        </p:txBody>
      </p:sp>
    </p:spTree>
    <p:extLst>
      <p:ext uri="{BB962C8B-B14F-4D97-AF65-F5344CB8AC3E}">
        <p14:creationId xmlns:p14="http://schemas.microsoft.com/office/powerpoint/2010/main" val="190233044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751AF3D-27FD-42DC-AA3E-1E6161FFBB48}"/>
              </a:ext>
            </a:extLst>
          </p:cNvPr>
          <p:cNvSpPr>
            <a:spLocks noGrp="1"/>
          </p:cNvSpPr>
          <p:nvPr>
            <p:ph type="ctrTitle"/>
          </p:nvPr>
        </p:nvSpPr>
        <p:spPr>
          <a:xfrm>
            <a:off x="1540933" y="0"/>
            <a:ext cx="7925126" cy="1002552"/>
          </a:xfrm>
        </p:spPr>
        <p:txBody>
          <a:bodyPr/>
          <a:lstStyle/>
          <a:p>
            <a:r>
              <a:rPr lang="en-US" sz="3600" dirty="0">
                <a:latin typeface="Sagona ExtraLight"/>
              </a:rPr>
              <a:t>Eligible subrecipients </a:t>
            </a:r>
            <a:r>
              <a:rPr lang="en-US" sz="3600" dirty="0" err="1">
                <a:latin typeface="Sagona ExtraLight"/>
              </a:rPr>
              <a:t>tcsg</a:t>
            </a:r>
            <a:endParaRPr lang="en-US" sz="3600" dirty="0">
              <a:latin typeface="Sagona ExtraLight"/>
            </a:endParaRPr>
          </a:p>
        </p:txBody>
      </p:sp>
      <p:sp>
        <p:nvSpPr>
          <p:cNvPr id="5" name="Text Placeholder 4">
            <a:extLst>
              <a:ext uri="{FF2B5EF4-FFF2-40B4-BE49-F238E27FC236}">
                <a16:creationId xmlns:a16="http://schemas.microsoft.com/office/drawing/2014/main" id="{73720680-5195-4F9C-9D46-2DA313BB790C}"/>
              </a:ext>
            </a:extLst>
          </p:cNvPr>
          <p:cNvSpPr>
            <a:spLocks noGrp="1"/>
          </p:cNvSpPr>
          <p:nvPr>
            <p:ph type="body" sz="quarter" idx="14"/>
          </p:nvPr>
        </p:nvSpPr>
        <p:spPr>
          <a:xfrm>
            <a:off x="1646352" y="886066"/>
            <a:ext cx="9808751" cy="5214409"/>
          </a:xfrm>
        </p:spPr>
        <p:txBody>
          <a:bodyPr>
            <a:noAutofit/>
          </a:bodyPr>
          <a:lstStyle/>
          <a:p>
            <a:pPr>
              <a:defRPr/>
            </a:pPr>
            <a:r>
              <a:rPr lang="en-US" sz="2400" b="1" dirty="0">
                <a:solidFill>
                  <a:srgbClr val="7030A0"/>
                </a:solidFill>
                <a:latin typeface="Abadi Extra Light"/>
              </a:rPr>
              <a:t>P1 Assessment  |  </a:t>
            </a:r>
            <a:r>
              <a:rPr kumimoji="0" lang="en-US" sz="2400" b="1" i="0" u="none" strike="noStrike" kern="1200" cap="none" spc="0" normalizeH="0" baseline="0" noProof="0" dirty="0">
                <a:ln>
                  <a:noFill/>
                </a:ln>
                <a:solidFill>
                  <a:srgbClr val="7030A0"/>
                </a:solidFill>
                <a:effectLst/>
                <a:uLnTx/>
                <a:uFillTx/>
                <a:latin typeface="Abadi Extra Light"/>
              </a:rPr>
              <a:t>P2 Planning</a:t>
            </a:r>
            <a:r>
              <a:rPr lang="en-US" sz="2400" b="1" dirty="0">
                <a:solidFill>
                  <a:srgbClr val="7030A0"/>
                </a:solidFill>
                <a:latin typeface="Abadi Extra Light"/>
              </a:rPr>
              <a:t> </a:t>
            </a:r>
            <a:r>
              <a:rPr kumimoji="0" lang="en-US" sz="2400" b="1" i="0" u="none" strike="noStrike" kern="1200" cap="none" spc="0" normalizeH="0" baseline="0" noProof="0" dirty="0">
                <a:ln>
                  <a:noFill/>
                </a:ln>
                <a:solidFill>
                  <a:srgbClr val="7030A0"/>
                </a:solidFill>
                <a:effectLst/>
                <a:uLnTx/>
                <a:uFillTx/>
                <a:latin typeface="Abadi Extra Light"/>
              </a:rPr>
              <a:t> |</a:t>
            </a:r>
            <a:r>
              <a:rPr lang="en-US" sz="2400" b="1" dirty="0">
                <a:solidFill>
                  <a:srgbClr val="7030A0"/>
                </a:solidFill>
                <a:latin typeface="Abadi Extra Light"/>
              </a:rPr>
              <a:t> </a:t>
            </a:r>
            <a:r>
              <a:rPr kumimoji="0" lang="en-US" sz="2400" b="1" i="0" u="none" strike="noStrike" kern="1200" cap="none" spc="0" normalizeH="0" baseline="0" noProof="0" dirty="0">
                <a:ln>
                  <a:noFill/>
                </a:ln>
                <a:solidFill>
                  <a:srgbClr val="7030A0"/>
                </a:solidFill>
                <a:effectLst/>
                <a:uLnTx/>
                <a:uFillTx/>
                <a:latin typeface="Abadi Extra Light"/>
              </a:rPr>
              <a:t> </a:t>
            </a:r>
            <a:r>
              <a:rPr lang="en-US" sz="2400" b="1" dirty="0">
                <a:solidFill>
                  <a:srgbClr val="7030A0"/>
                </a:solidFill>
                <a:latin typeface="Abadi Extra Light"/>
              </a:rPr>
              <a:t>P3 Project Development</a:t>
            </a:r>
            <a:endParaRPr lang="en-US" sz="2400" b="1" dirty="0">
              <a:solidFill>
                <a:srgbClr val="7030A0"/>
              </a:solidFill>
              <a:effectLst/>
              <a:latin typeface="Abadi Extra Light"/>
              <a:ea typeface="Calibri" panose="020F0502020204030204" pitchFamily="34" charset="0"/>
            </a:endParaRPr>
          </a:p>
          <a:p>
            <a:pPr>
              <a:spcBef>
                <a:spcPts val="0"/>
              </a:spcBef>
            </a:pPr>
            <a:endParaRPr lang="en-US" sz="1800" b="1" dirty="0">
              <a:solidFill>
                <a:srgbClr val="C55A11"/>
              </a:solidFill>
              <a:latin typeface="Abadi Extra Light"/>
              <a:ea typeface="+mj-lt"/>
              <a:cs typeface="+mj-lt"/>
            </a:endParaRPr>
          </a:p>
          <a:p>
            <a:pPr lvl="1">
              <a:spcBef>
                <a:spcPts val="0"/>
              </a:spcBef>
            </a:pPr>
            <a:r>
              <a:rPr lang="en-US" sz="1800" b="1" dirty="0">
                <a:solidFill>
                  <a:srgbClr val="7030A0"/>
                </a:solidFill>
                <a:latin typeface="Abadi Extra Light"/>
                <a:ea typeface="+mj-lt"/>
                <a:cs typeface="+mj-lt"/>
              </a:rPr>
              <a:t>Phase 1 Assessment</a:t>
            </a:r>
            <a:r>
              <a:rPr lang="en-US" sz="1800" b="1" dirty="0">
                <a:solidFill>
                  <a:srgbClr val="C55A11"/>
                </a:solidFill>
                <a:latin typeface="Abadi Extra Light"/>
                <a:ea typeface="+mj-lt"/>
                <a:cs typeface="+mj-lt"/>
              </a:rPr>
              <a:t> Projects up to $150,000 (1 year)</a:t>
            </a:r>
            <a:endParaRPr lang="en-US" dirty="0"/>
          </a:p>
          <a:p>
            <a:pPr lvl="1">
              <a:spcBef>
                <a:spcPts val="0"/>
              </a:spcBef>
            </a:pPr>
            <a:r>
              <a:rPr lang="en-US" sz="1400" b="1" dirty="0">
                <a:ea typeface="+mj-lt"/>
                <a:cs typeface="+mj-lt"/>
              </a:rPr>
              <a:t>Ex: </a:t>
            </a:r>
            <a:r>
              <a:rPr lang="en-US" sz="1400" dirty="0">
                <a:ea typeface="+mj-lt"/>
                <a:cs typeface="+mj-lt"/>
              </a:rPr>
              <a:t>research (that is incidental to the project design) • sampling • testing -11- • monitoring • investigations • surveys and studies • public education</a:t>
            </a:r>
            <a:endParaRPr lang="en-US" dirty="0"/>
          </a:p>
          <a:p>
            <a:pPr lvl="1">
              <a:spcBef>
                <a:spcPts val="0"/>
              </a:spcBef>
            </a:pPr>
            <a:endParaRPr lang="en-US" sz="1800" b="1" dirty="0">
              <a:solidFill>
                <a:srgbClr val="C55A11"/>
              </a:solidFill>
              <a:latin typeface="Abadi Extra Light"/>
              <a:ea typeface="+mj-lt"/>
              <a:cs typeface="+mj-lt"/>
            </a:endParaRPr>
          </a:p>
          <a:p>
            <a:pPr lvl="1">
              <a:spcBef>
                <a:spcPts val="0"/>
              </a:spcBef>
            </a:pPr>
            <a:r>
              <a:rPr lang="en-US" sz="1800" b="1" dirty="0">
                <a:solidFill>
                  <a:srgbClr val="7030A0"/>
                </a:solidFill>
                <a:latin typeface="Abadi Extra Light"/>
                <a:ea typeface="+mj-lt"/>
                <a:cs typeface="+mj-lt"/>
              </a:rPr>
              <a:t>Phase 2 Planning </a:t>
            </a:r>
            <a:r>
              <a:rPr lang="en-US" sz="1800" b="1" dirty="0">
                <a:solidFill>
                  <a:srgbClr val="C55A11"/>
                </a:solidFill>
                <a:latin typeface="Abadi Extra Light"/>
                <a:ea typeface="+mj-lt"/>
                <a:cs typeface="+mj-lt"/>
              </a:rPr>
              <a:t>Projects up to $250,000 (1-2 years)</a:t>
            </a:r>
            <a:endParaRPr lang="en-US" sz="1800" dirty="0">
              <a:solidFill>
                <a:srgbClr val="404040"/>
              </a:solidFill>
              <a:latin typeface="Abadi Extra Light"/>
              <a:ea typeface="+mj-lt"/>
              <a:cs typeface="+mj-lt"/>
            </a:endParaRPr>
          </a:p>
          <a:p>
            <a:pPr lvl="1">
              <a:spcBef>
                <a:spcPts val="0"/>
              </a:spcBef>
            </a:pPr>
            <a:r>
              <a:rPr lang="en-US" sz="1400" b="1" dirty="0">
                <a:ea typeface="+mj-lt"/>
                <a:cs typeface="+mj-lt"/>
              </a:rPr>
              <a:t>Ex:</a:t>
            </a:r>
            <a:r>
              <a:rPr lang="en-US" sz="1400" dirty="0">
                <a:ea typeface="+mj-lt"/>
                <a:cs typeface="+mj-lt"/>
              </a:rPr>
              <a:t> </a:t>
            </a:r>
            <a:r>
              <a:rPr lang="en-US" sz="1400" dirty="0">
                <a:latin typeface="Century Gothic"/>
                <a:ea typeface="+mj-lt"/>
                <a:cs typeface="+mj-lt"/>
              </a:rPr>
              <a:t>Planning • Partnership-building • Public outreach and education • Coordination with community stakeholders to address environmental issues • Training activities for community organizations and community members • Projects and activities to spur community involvement (e.g., cleanups of vacant lots) • Smaller land purchases and acquisitions that require less than half of the total amount of subgrant funding </a:t>
            </a:r>
            <a:endParaRPr lang="en-US" dirty="0"/>
          </a:p>
          <a:p>
            <a:pPr lvl="1">
              <a:spcBef>
                <a:spcPts val="0"/>
              </a:spcBef>
            </a:pPr>
            <a:endParaRPr lang="en-US" sz="1800" b="1" dirty="0">
              <a:solidFill>
                <a:srgbClr val="C55A11"/>
              </a:solidFill>
              <a:latin typeface="Abadi Extra Light"/>
              <a:ea typeface="+mj-lt"/>
              <a:cs typeface="+mj-lt"/>
            </a:endParaRPr>
          </a:p>
          <a:p>
            <a:pPr lvl="1">
              <a:spcBef>
                <a:spcPts val="0"/>
              </a:spcBef>
            </a:pPr>
            <a:r>
              <a:rPr lang="en-US" sz="1800" b="1" dirty="0">
                <a:solidFill>
                  <a:srgbClr val="7030A0"/>
                </a:solidFill>
                <a:latin typeface="Abadi Extra Light"/>
                <a:ea typeface="+mj-lt"/>
                <a:cs typeface="+mj-lt"/>
              </a:rPr>
              <a:t>Phase 3 Development</a:t>
            </a:r>
            <a:r>
              <a:rPr lang="en-US" sz="1800" b="1" dirty="0">
                <a:solidFill>
                  <a:srgbClr val="C55A11"/>
                </a:solidFill>
                <a:latin typeface="Abadi Extra Light"/>
                <a:ea typeface="+mj-lt"/>
                <a:cs typeface="+mj-lt"/>
              </a:rPr>
              <a:t> of Projects up to $350,000 (2 years)</a:t>
            </a:r>
          </a:p>
          <a:p>
            <a:pPr lvl="1">
              <a:spcBef>
                <a:spcPts val="0"/>
              </a:spcBef>
            </a:pPr>
            <a:r>
              <a:rPr lang="en-US" sz="1400" b="1" dirty="0">
                <a:solidFill>
                  <a:schemeClr val="tx1"/>
                </a:solidFill>
                <a:ea typeface="+mj-lt"/>
                <a:cs typeface="+mj-lt"/>
              </a:rPr>
              <a:t>Ex: </a:t>
            </a:r>
            <a:r>
              <a:rPr lang="en-US" sz="1400" dirty="0">
                <a:latin typeface="Century Gothic"/>
                <a:ea typeface="+mj-lt"/>
                <a:cs typeface="+mj-lt"/>
              </a:rPr>
              <a:t>Project Development • Blueprints for construction or cleanup projects, schematics, and technical development • Work to get permits in place directly related to an environmental project • Smaller land purchases and acquisitions that require less than half of the total amount of subgrant funding • Implementation of project plans • Public outreach and education</a:t>
            </a:r>
            <a:endParaRPr lang="en-US" sz="1400" dirty="0"/>
          </a:p>
          <a:p>
            <a:pPr lvl="1">
              <a:spcBef>
                <a:spcPts val="0"/>
              </a:spcBef>
            </a:pPr>
            <a:endParaRPr lang="en-US" sz="1400" dirty="0">
              <a:solidFill>
                <a:srgbClr val="404040"/>
              </a:solidFill>
              <a:latin typeface="Century Gothic"/>
            </a:endParaRPr>
          </a:p>
          <a:p>
            <a:pPr lvl="1">
              <a:spcBef>
                <a:spcPts val="0"/>
              </a:spcBef>
            </a:pPr>
            <a:r>
              <a:rPr lang="en-US" sz="1800" b="1" dirty="0">
                <a:solidFill>
                  <a:srgbClr val="C55A11"/>
                </a:solidFill>
                <a:latin typeface="Century Gothic"/>
              </a:rPr>
              <a:t>$75,000 fixed-amount provided to severely capacity-constrained community based nonprofit organizations with limited capacity to carry out Federally funded projects.</a:t>
            </a:r>
            <a:endParaRPr lang="en-US" dirty="0">
              <a:solidFill>
                <a:srgbClr val="404040"/>
              </a:solidFill>
            </a:endParaRPr>
          </a:p>
        </p:txBody>
      </p:sp>
      <p:sp>
        <p:nvSpPr>
          <p:cNvPr id="7" name="Slide Number Placeholder 2">
            <a:extLst>
              <a:ext uri="{FF2B5EF4-FFF2-40B4-BE49-F238E27FC236}">
                <a16:creationId xmlns:a16="http://schemas.microsoft.com/office/drawing/2014/main" id="{825051CE-095E-403C-B561-8CB7AD892D03}"/>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dirty="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dirty="0">
              <a:ln>
                <a:noFill/>
              </a:ln>
              <a:solidFill>
                <a:srgbClr val="000000">
                  <a:tint val="75000"/>
                </a:srgbClr>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1F398711-F92F-C52C-90C9-5F1DD176F9A5}"/>
              </a:ext>
            </a:extLst>
          </p:cNvPr>
          <p:cNvSpPr/>
          <p:nvPr/>
        </p:nvSpPr>
        <p:spPr>
          <a:xfrm>
            <a:off x="347178" y="1429995"/>
            <a:ext cx="1193755" cy="5257416"/>
          </a:xfrm>
          <a:prstGeom prst="rect">
            <a:avLst/>
          </a:prstGeom>
          <a:solidFill>
            <a:schemeClr val="accent3">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1400" b="1" i="0" dirty="0">
                <a:solidFill>
                  <a:schemeClr val="accent4">
                    <a:lumMod val="75000"/>
                  </a:schemeClr>
                </a:solidFill>
                <a:effectLst/>
                <a:latin typeface="Calibri Light" panose="020F0302020204030204" pitchFamily="34" charset="0"/>
              </a:rPr>
              <a:t>Subject to change based </a:t>
            </a:r>
            <a:r>
              <a:rPr lang="en-US" sz="1400" b="1" dirty="0">
                <a:solidFill>
                  <a:schemeClr val="accent4">
                    <a:lumMod val="75000"/>
                  </a:schemeClr>
                </a:solidFill>
                <a:latin typeface="Calibri Light" panose="020F0302020204030204" pitchFamily="34" charset="0"/>
              </a:rPr>
              <a:t>on</a:t>
            </a:r>
            <a:r>
              <a:rPr lang="en-US" sz="1400" b="1" i="0" dirty="0">
                <a:solidFill>
                  <a:schemeClr val="accent4">
                    <a:lumMod val="75000"/>
                  </a:schemeClr>
                </a:solidFill>
                <a:effectLst/>
                <a:latin typeface="Calibri Light" panose="020F0302020204030204" pitchFamily="34" charset="0"/>
              </a:rPr>
              <a:t> selected </a:t>
            </a:r>
            <a:r>
              <a:rPr lang="en-US" sz="1400" b="1" i="0" u="sng" dirty="0">
                <a:solidFill>
                  <a:schemeClr val="accent4">
                    <a:lumMod val="75000"/>
                  </a:schemeClr>
                </a:solidFill>
                <a:effectLst/>
                <a:latin typeface="Calibri Light" panose="020F0302020204030204" pitchFamily="34" charset="0"/>
              </a:rPr>
              <a:t>Grantmaker offerings</a:t>
            </a:r>
            <a:endParaRPr lang="en-US" sz="1100" b="1" dirty="0">
              <a:solidFill>
                <a:schemeClr val="accent4">
                  <a:lumMod val="75000"/>
                </a:schemeClr>
              </a:solidFill>
              <a:effectLst/>
              <a:latin typeface="Abadi Extra Light"/>
              <a:ea typeface="Calibri" panose="020F0502020204030204" pitchFamily="34" charset="0"/>
            </a:endParaRPr>
          </a:p>
        </p:txBody>
      </p:sp>
    </p:spTree>
    <p:extLst>
      <p:ext uri="{BB962C8B-B14F-4D97-AF65-F5344CB8AC3E}">
        <p14:creationId xmlns:p14="http://schemas.microsoft.com/office/powerpoint/2010/main" val="414976372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4557C4C4-8C56-4B23-816A-AAA07CBBFE28}"/>
              </a:ext>
            </a:extLst>
          </p:cNvPr>
          <p:cNvSpPr>
            <a:spLocks noGrp="1"/>
          </p:cNvSpPr>
          <p:nvPr>
            <p:ph type="ctrTitle"/>
          </p:nvPr>
        </p:nvSpPr>
        <p:spPr>
          <a:xfrm>
            <a:off x="1219431" y="265809"/>
            <a:ext cx="10134369" cy="1002552"/>
          </a:xfrm>
        </p:spPr>
        <p:txBody>
          <a:bodyPr/>
          <a:lstStyle/>
          <a:p>
            <a:r>
              <a:rPr lang="en-US" sz="3600" b="1" dirty="0">
                <a:latin typeface="Sagona ExtraLight"/>
              </a:rPr>
              <a:t>OEJECR Grant Programs</a:t>
            </a:r>
          </a:p>
        </p:txBody>
      </p:sp>
      <p:sp>
        <p:nvSpPr>
          <p:cNvPr id="7" name="Slide Number Placeholder 2">
            <a:extLst>
              <a:ext uri="{FF2B5EF4-FFF2-40B4-BE49-F238E27FC236}">
                <a16:creationId xmlns:a16="http://schemas.microsoft.com/office/drawing/2014/main" id="{11B32EE2-3285-49AE-BDC0-C0CD61C0B0A2}"/>
              </a:ext>
            </a:extLst>
          </p:cNvPr>
          <p:cNvSpPr txBox="1">
            <a:spLocks/>
          </p:cNvSpPr>
          <p:nvPr/>
        </p:nvSpPr>
        <p:spPr>
          <a:xfrm>
            <a:off x="11761691" y="6577550"/>
            <a:ext cx="341923"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1FEFF75-79D2-EE46-877B-299D1510E681}" type="slidenum">
              <a:rPr kumimoji="0" lang="en-US" sz="1200" b="0" i="0" u="none" strike="noStrike" kern="1200" cap="none" spc="0" normalizeH="0" baseline="0" noProof="0" smtClean="0">
                <a:ln>
                  <a:noFill/>
                </a:ln>
                <a:solidFill>
                  <a:srgbClr val="000000">
                    <a:tint val="75000"/>
                  </a:srgb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33</a:t>
            </a:fld>
            <a:endParaRPr kumimoji="0" lang="en-US" sz="1200" b="0" i="0" u="none" strike="noStrike" kern="1200" cap="none" spc="0" normalizeH="0" baseline="0" noProof="0">
              <a:ln>
                <a:noFill/>
              </a:ln>
              <a:solidFill>
                <a:srgbClr val="000000">
                  <a:tint val="75000"/>
                </a:srgbClr>
              </a:solidFill>
              <a:effectLst/>
              <a:uLnTx/>
              <a:uFillTx/>
              <a:latin typeface="Calibri" panose="020F0502020204030204"/>
              <a:ea typeface="+mn-ea"/>
              <a:cs typeface="+mn-cs"/>
            </a:endParaRPr>
          </a:p>
        </p:txBody>
      </p:sp>
      <p:graphicFrame>
        <p:nvGraphicFramePr>
          <p:cNvPr id="46" name="Diagram 45">
            <a:extLst>
              <a:ext uri="{FF2B5EF4-FFF2-40B4-BE49-F238E27FC236}">
                <a16:creationId xmlns:a16="http://schemas.microsoft.com/office/drawing/2014/main" id="{57385DA3-31C7-E368-250F-4D30261BDCFA}"/>
              </a:ext>
            </a:extLst>
          </p:cNvPr>
          <p:cNvGraphicFramePr/>
          <p:nvPr/>
        </p:nvGraphicFramePr>
        <p:xfrm>
          <a:off x="1046725" y="1152143"/>
          <a:ext cx="10952091" cy="490860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Oval 2">
            <a:extLst>
              <a:ext uri="{FF2B5EF4-FFF2-40B4-BE49-F238E27FC236}">
                <a16:creationId xmlns:a16="http://schemas.microsoft.com/office/drawing/2014/main" id="{A3DCC639-B746-0700-2E67-FC75FAD20B4C}"/>
              </a:ext>
            </a:extLst>
          </p:cNvPr>
          <p:cNvSpPr/>
          <p:nvPr/>
        </p:nvSpPr>
        <p:spPr>
          <a:xfrm>
            <a:off x="2816351" y="6060751"/>
            <a:ext cx="1920241" cy="367482"/>
          </a:xfrm>
          <a:prstGeom prst="ellipse">
            <a:avLst/>
          </a:pr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5" name="Oval 4">
            <a:extLst>
              <a:ext uri="{FF2B5EF4-FFF2-40B4-BE49-F238E27FC236}">
                <a16:creationId xmlns:a16="http://schemas.microsoft.com/office/drawing/2014/main" id="{A3DCC639-B746-0700-2E67-FC75FAD20B4C}"/>
              </a:ext>
            </a:extLst>
          </p:cNvPr>
          <p:cNvSpPr/>
          <p:nvPr/>
        </p:nvSpPr>
        <p:spPr>
          <a:xfrm>
            <a:off x="4484297" y="4917805"/>
            <a:ext cx="2038473" cy="607827"/>
          </a:xfrm>
          <a:prstGeom prst="ellipse">
            <a:avLst/>
          </a:pr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0854122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664C02-62C1-3492-C0B1-71168F8037B9}"/>
              </a:ext>
            </a:extLst>
          </p:cNvPr>
          <p:cNvSpPr>
            <a:spLocks noGrp="1"/>
          </p:cNvSpPr>
          <p:nvPr>
            <p:ph type="ctrTitle"/>
          </p:nvPr>
        </p:nvSpPr>
        <p:spPr>
          <a:xfrm>
            <a:off x="2706315" y="3677205"/>
            <a:ext cx="5559862" cy="1002552"/>
          </a:xfrm>
        </p:spPr>
        <p:txBody>
          <a:bodyPr/>
          <a:lstStyle/>
          <a:p>
            <a:r>
              <a:rPr lang="en-US" dirty="0"/>
              <a:t>QUESTIONS?</a:t>
            </a:r>
            <a:br>
              <a:rPr lang="en-US" dirty="0"/>
            </a:br>
            <a:br>
              <a:rPr lang="en-US" dirty="0"/>
            </a:br>
            <a:endParaRPr lang="en-US" dirty="0"/>
          </a:p>
        </p:txBody>
      </p:sp>
    </p:spTree>
    <p:extLst>
      <p:ext uri="{BB962C8B-B14F-4D97-AF65-F5344CB8AC3E}">
        <p14:creationId xmlns:p14="http://schemas.microsoft.com/office/powerpoint/2010/main" val="412213126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92136F-07BB-8C48-D606-AE320271840F}"/>
              </a:ext>
            </a:extLst>
          </p:cNvPr>
          <p:cNvSpPr>
            <a:spLocks noGrp="1"/>
          </p:cNvSpPr>
          <p:nvPr>
            <p:ph type="title"/>
          </p:nvPr>
        </p:nvSpPr>
        <p:spPr/>
        <p:txBody>
          <a:bodyPr/>
          <a:lstStyle/>
          <a:p>
            <a:r>
              <a:rPr lang="en-US" dirty="0"/>
              <a:t>Project Implementation in Action!</a:t>
            </a:r>
          </a:p>
        </p:txBody>
      </p:sp>
      <p:sp>
        <p:nvSpPr>
          <p:cNvPr id="3" name="Text Placeholder 2">
            <a:extLst>
              <a:ext uri="{FF2B5EF4-FFF2-40B4-BE49-F238E27FC236}">
                <a16:creationId xmlns:a16="http://schemas.microsoft.com/office/drawing/2014/main" id="{48D72BBB-7A3C-437E-2362-83F2100F7BF8}"/>
              </a:ext>
            </a:extLst>
          </p:cNvPr>
          <p:cNvSpPr>
            <a:spLocks noGrp="1"/>
          </p:cNvSpPr>
          <p:nvPr>
            <p:ph type="body" idx="1"/>
          </p:nvPr>
        </p:nvSpPr>
        <p:spPr/>
        <p:txBody>
          <a:bodyPr/>
          <a:lstStyle/>
          <a:p>
            <a:endParaRPr lang="en-US"/>
          </a:p>
        </p:txBody>
      </p:sp>
    </p:spTree>
    <p:extLst>
      <p:ext uri="{BB962C8B-B14F-4D97-AF65-F5344CB8AC3E}">
        <p14:creationId xmlns:p14="http://schemas.microsoft.com/office/powerpoint/2010/main" val="56472310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extBox 3">
            <a:extLst>
              <a:ext uri="{FF2B5EF4-FFF2-40B4-BE49-F238E27FC236}">
                <a16:creationId xmlns:a16="http://schemas.microsoft.com/office/drawing/2014/main" id="{4D2F2F64-1E4D-888F-0AA0-08F727159BB0}"/>
              </a:ext>
            </a:extLst>
          </p:cNvPr>
          <p:cNvSpPr txBox="1">
            <a:spLocks noChangeArrowheads="1"/>
          </p:cNvSpPr>
          <p:nvPr/>
        </p:nvSpPr>
        <p:spPr bwMode="auto">
          <a:xfrm>
            <a:off x="3805239" y="3233738"/>
            <a:ext cx="458152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n-US"/>
          </a:p>
        </p:txBody>
      </p:sp>
      <p:pic>
        <p:nvPicPr>
          <p:cNvPr id="7171" name="Picture 5" descr="A round blue and white button with text&#10;&#10;Description automatically generated">
            <a:extLst>
              <a:ext uri="{FF2B5EF4-FFF2-40B4-BE49-F238E27FC236}">
                <a16:creationId xmlns:a16="http://schemas.microsoft.com/office/drawing/2014/main" id="{2AE9BD98-347C-2561-5959-9D12C05E129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32200" y="965200"/>
            <a:ext cx="4927600" cy="4927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34339357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A2AA132B-1135-8FFD-D206-EDFDD45A70DC}"/>
              </a:ext>
            </a:extLst>
          </p:cNvPr>
          <p:cNvSpPr txBox="1"/>
          <p:nvPr/>
        </p:nvSpPr>
        <p:spPr>
          <a:xfrm>
            <a:off x="1752600" y="782639"/>
            <a:ext cx="8610600" cy="5324475"/>
          </a:xfrm>
          <a:prstGeom prst="rect">
            <a:avLst/>
          </a:prstGeom>
          <a:noFill/>
        </p:spPr>
        <p:txBody>
          <a:bodyPr wrap="square">
            <a:spAutoFit/>
          </a:bodyPr>
          <a:lstStyle/>
          <a:p>
            <a:pPr>
              <a:defRPr/>
            </a:pPr>
            <a:endParaRPr lang="en-US" sz="2800" b="1" dirty="0">
              <a:solidFill>
                <a:srgbClr val="0070C0"/>
              </a:solidFill>
              <a:latin typeface="+mj-lt"/>
            </a:endParaRPr>
          </a:p>
          <a:p>
            <a:pPr>
              <a:defRPr/>
            </a:pPr>
            <a:r>
              <a:rPr lang="en-US" sz="2800" b="1" dirty="0">
                <a:solidFill>
                  <a:srgbClr val="0070C0"/>
                </a:solidFill>
                <a:latin typeface="+mj-lt"/>
              </a:rPr>
              <a:t>DID YOU KNOW????  </a:t>
            </a:r>
          </a:p>
          <a:p>
            <a:pPr>
              <a:defRPr/>
            </a:pPr>
            <a:endParaRPr lang="en-US" sz="2000" b="1" dirty="0">
              <a:solidFill>
                <a:srgbClr val="0070C0"/>
              </a:solidFill>
              <a:latin typeface="+mj-lt"/>
            </a:endParaRPr>
          </a:p>
          <a:p>
            <a:pPr marL="285750" indent="-285750">
              <a:buFont typeface="Arial" panose="020B0604020202020204" pitchFamily="34" charset="0"/>
              <a:buChar char="•"/>
              <a:defRPr/>
            </a:pPr>
            <a:r>
              <a:rPr lang="en-US" sz="2400" dirty="0">
                <a:solidFill>
                  <a:srgbClr val="00B0F0"/>
                </a:solidFill>
                <a:latin typeface="+mj-lt"/>
              </a:rPr>
              <a:t>Coastal Georgia is home to roughly 1/3 of ALL REMAINING salt marsh along the Eastern Seaboard.</a:t>
            </a:r>
          </a:p>
          <a:p>
            <a:pPr marL="285750" indent="-285750">
              <a:buFont typeface="Arial" panose="020B0604020202020204" pitchFamily="34" charset="0"/>
              <a:buChar char="•"/>
              <a:defRPr/>
            </a:pPr>
            <a:r>
              <a:rPr lang="en-US" sz="2400" dirty="0">
                <a:solidFill>
                  <a:srgbClr val="00B050"/>
                </a:solidFill>
                <a:latin typeface="+mj-lt"/>
              </a:rPr>
              <a:t>Salt marsh is known as the nursery of the ocean, the breeding ground of the sea.</a:t>
            </a:r>
          </a:p>
          <a:p>
            <a:pPr marL="285750" indent="-285750">
              <a:buFont typeface="Arial" panose="020B0604020202020204" pitchFamily="34" charset="0"/>
              <a:buChar char="•"/>
              <a:defRPr/>
            </a:pPr>
            <a:r>
              <a:rPr lang="en-US" sz="2400" dirty="0">
                <a:solidFill>
                  <a:srgbClr val="00B0F0"/>
                </a:solidFill>
                <a:latin typeface="+mj-lt"/>
              </a:rPr>
              <a:t>While Georgia has roughly 100 miles of coastline, it contains several thousand miles of estuarine resources.</a:t>
            </a:r>
          </a:p>
          <a:p>
            <a:pPr marL="285750" indent="-285750">
              <a:buFont typeface="Arial" panose="020B0604020202020204" pitchFamily="34" charset="0"/>
              <a:buChar char="•"/>
              <a:defRPr/>
            </a:pPr>
            <a:r>
              <a:rPr lang="en-US" sz="2400" dirty="0">
                <a:solidFill>
                  <a:srgbClr val="00B050"/>
                </a:solidFill>
                <a:latin typeface="+mj-lt"/>
              </a:rPr>
              <a:t>Salt marsh provides valuable functions by protecting us from storms and filtering toxins.</a:t>
            </a:r>
          </a:p>
          <a:p>
            <a:pPr marL="285750" indent="-285750">
              <a:buFont typeface="Arial" panose="020B0604020202020204" pitchFamily="34" charset="0"/>
              <a:buChar char="•"/>
              <a:defRPr/>
            </a:pPr>
            <a:r>
              <a:rPr lang="en-US" sz="2400" dirty="0">
                <a:solidFill>
                  <a:srgbClr val="00B0F0"/>
                </a:solidFill>
                <a:latin typeface="+mj-lt"/>
              </a:rPr>
              <a:t>In just Glynn County/City of Brunswick, 250+ storm drain outfalls empty directly into adjoining rivers, salt marsh and the ocean.</a:t>
            </a:r>
          </a:p>
          <a:p>
            <a:pPr marL="285750" indent="-285750">
              <a:buFont typeface="Arial" panose="020B0604020202020204" pitchFamily="34" charset="0"/>
              <a:buChar char="•"/>
              <a:defRPr/>
            </a:pPr>
            <a:endParaRPr lang="en-US" sz="2400" dirty="0">
              <a:solidFill>
                <a:srgbClr val="00B0F0"/>
              </a:solidFill>
              <a:latin typeface="+mj-lt"/>
            </a:endParaRPr>
          </a:p>
        </p:txBody>
      </p:sp>
      <p:pic>
        <p:nvPicPr>
          <p:cNvPr id="9219" name="Picture 1" descr="A round blue and white button with text&#10;&#10;Description automatically generated">
            <a:extLst>
              <a:ext uri="{FF2B5EF4-FFF2-40B4-BE49-F238E27FC236}">
                <a16:creationId xmlns:a16="http://schemas.microsoft.com/office/drawing/2014/main" id="{630CB87A-2C80-8ED4-1B0E-C9E9CA43876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60079817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5" descr="COASTER_CLPP_FINAL_7 27.JPG">
            <a:extLst>
              <a:ext uri="{FF2B5EF4-FFF2-40B4-BE49-F238E27FC236}">
                <a16:creationId xmlns:a16="http://schemas.microsoft.com/office/drawing/2014/main" id="{72C9DD95-DC0E-A0BB-10EB-1263F2D86FB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51100" y="1985964"/>
            <a:ext cx="2286000" cy="2187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A95AE758-099B-6F7F-D309-056EA1A98F18}"/>
              </a:ext>
            </a:extLst>
          </p:cNvPr>
          <p:cNvSpPr txBox="1">
            <a:spLocks/>
          </p:cNvSpPr>
          <p:nvPr/>
        </p:nvSpPr>
        <p:spPr bwMode="auto">
          <a:xfrm>
            <a:off x="1676400" y="1052513"/>
            <a:ext cx="3810000" cy="792162"/>
          </a:xfrm>
          <a:prstGeom prst="rect">
            <a:avLst/>
          </a:prstGeom>
          <a:noFill/>
          <a:ln>
            <a:noFill/>
          </a:ln>
        </p:spPr>
        <p:txBody>
          <a:bodyPr>
            <a:normAutofit fontScale="250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11100" b="1" dirty="0">
                <a:solidFill>
                  <a:srgbClr val="33CC33"/>
                </a:solidFill>
                <a:latin typeface="+mj-lt"/>
              </a:rPr>
              <a:t>2014-2017</a:t>
            </a:r>
          </a:p>
          <a:p>
            <a:pPr marL="274320" indent="-274320" algn="ctr" eaLnBrk="1" fontAlgn="auto" hangingPunct="1">
              <a:spcAft>
                <a:spcPts val="0"/>
              </a:spcAft>
              <a:buClr>
                <a:schemeClr val="accent3"/>
              </a:buClr>
              <a:buFont typeface="Wingdings 2"/>
              <a:buNone/>
              <a:defRPr/>
            </a:pPr>
            <a:r>
              <a:rPr lang="en-US" sz="5600" b="1" dirty="0">
                <a:solidFill>
                  <a:srgbClr val="33CC33"/>
                </a:solidFill>
                <a:latin typeface="+mj-lt"/>
              </a:rPr>
              <a:t>$2,500 - $5,000 annual Keep America Beautiful </a:t>
            </a:r>
          </a:p>
          <a:p>
            <a:pPr marL="274320" indent="-274320" algn="ctr" eaLnBrk="1" fontAlgn="auto" hangingPunct="1">
              <a:spcAft>
                <a:spcPts val="0"/>
              </a:spcAft>
              <a:buClr>
                <a:schemeClr val="accent3"/>
              </a:buClr>
              <a:buFont typeface="Wingdings 2"/>
              <a:buNone/>
              <a:defRPr/>
            </a:pPr>
            <a:r>
              <a:rPr lang="en-US" sz="6400" b="1" dirty="0">
                <a:solidFill>
                  <a:srgbClr val="33CC33"/>
                </a:solidFill>
                <a:latin typeface="+mj-lt"/>
              </a:rPr>
              <a:t>Cigarette Litter Prevention Grant</a:t>
            </a: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0244" name="Picture 5" descr="A close up of a sign&#10;&#10;Description automatically generated">
            <a:extLst>
              <a:ext uri="{FF2B5EF4-FFF2-40B4-BE49-F238E27FC236}">
                <a16:creationId xmlns:a16="http://schemas.microsoft.com/office/drawing/2014/main" id="{75FCA0A5-37DE-4E5E-BA38-DE1F55F7D64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47025" y="620713"/>
            <a:ext cx="2286000" cy="43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5" name="Picture 7" descr="A green leaf with blue text&#10;&#10;Description automatically generated">
            <a:extLst>
              <a:ext uri="{FF2B5EF4-FFF2-40B4-BE49-F238E27FC236}">
                <a16:creationId xmlns:a16="http://schemas.microsoft.com/office/drawing/2014/main" id="{B52579D8-84AD-CC40-006E-14D3528B306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34000" y="381000"/>
            <a:ext cx="2286000" cy="781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6" name="Picture 12" descr="A sign in a window&#10;&#10;Description automatically generated">
            <a:extLst>
              <a:ext uri="{FF2B5EF4-FFF2-40B4-BE49-F238E27FC236}">
                <a16:creationId xmlns:a16="http://schemas.microsoft.com/office/drawing/2014/main" id="{897DDD83-552A-7FA2-695D-81101F09FE3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l="10500" t="10924" r="10321" b="16196"/>
          <a:stretch>
            <a:fillRect/>
          </a:stretch>
        </p:blipFill>
        <p:spPr bwMode="auto">
          <a:xfrm>
            <a:off x="1646238" y="4294189"/>
            <a:ext cx="1947862" cy="2389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7" name="Picture 14" descr="A group of women standing next to a table&#10;&#10;Description automatically generated">
            <a:extLst>
              <a:ext uri="{FF2B5EF4-FFF2-40B4-BE49-F238E27FC236}">
                <a16:creationId xmlns:a16="http://schemas.microsoft.com/office/drawing/2014/main" id="{8EDCB6DD-79EC-A4DD-4EA3-021A3C1638C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t="10390" r="10832"/>
          <a:stretch>
            <a:fillRect/>
          </a:stretch>
        </p:blipFill>
        <p:spPr bwMode="auto">
          <a:xfrm>
            <a:off x="7156451" y="4291013"/>
            <a:ext cx="3190875" cy="2392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8" name="Picture 18" descr="A group of people in green shirts&#10;&#10;Description automatically generated">
            <a:extLst>
              <a:ext uri="{FF2B5EF4-FFF2-40B4-BE49-F238E27FC236}">
                <a16:creationId xmlns:a16="http://schemas.microsoft.com/office/drawing/2014/main" id="{F54F3F21-47DB-665C-107D-4CDE08B32120}"/>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779839" y="4289425"/>
            <a:ext cx="3190875" cy="2393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 name="TextBox 19">
            <a:extLst>
              <a:ext uri="{FF2B5EF4-FFF2-40B4-BE49-F238E27FC236}">
                <a16:creationId xmlns:a16="http://schemas.microsoft.com/office/drawing/2014/main" id="{C5D82BB1-179E-20CB-37D5-307750C5A2C2}"/>
              </a:ext>
            </a:extLst>
          </p:cNvPr>
          <p:cNvSpPr txBox="1"/>
          <p:nvPr/>
        </p:nvSpPr>
        <p:spPr>
          <a:xfrm>
            <a:off x="5181600" y="1162051"/>
            <a:ext cx="5486400" cy="277813"/>
          </a:xfrm>
          <a:prstGeom prst="rect">
            <a:avLst/>
          </a:prstGeom>
          <a:noFill/>
        </p:spPr>
        <p:txBody>
          <a:bodyPr wrap="square">
            <a:spAutoFit/>
          </a:bodyPr>
          <a:lstStyle/>
          <a:p>
            <a:pPr marL="274320" indent="-274320" algn="ctr" eaLnBrk="1" fontAlgn="auto" hangingPunct="1">
              <a:spcAft>
                <a:spcPts val="0"/>
              </a:spcAft>
              <a:buClr>
                <a:schemeClr val="accent3"/>
              </a:buClr>
              <a:buFont typeface="Wingdings 2"/>
              <a:buNone/>
              <a:defRPr/>
            </a:pPr>
            <a:r>
              <a:rPr lang="en-US" sz="1200" b="1" dirty="0">
                <a:solidFill>
                  <a:srgbClr val="0070C0"/>
                </a:solidFill>
                <a:latin typeface="+mj-lt"/>
              </a:rPr>
              <a:t>Focus Area: Golden Isles – Glynn County, City of Brunswick, barrier islands</a:t>
            </a:r>
          </a:p>
        </p:txBody>
      </p:sp>
      <p:sp>
        <p:nvSpPr>
          <p:cNvPr id="10250" name="TextBox 20">
            <a:extLst>
              <a:ext uri="{FF2B5EF4-FFF2-40B4-BE49-F238E27FC236}">
                <a16:creationId xmlns:a16="http://schemas.microsoft.com/office/drawing/2014/main" id="{68EAA7D9-FD95-A11B-A7AE-F8F8650E6A50}"/>
              </a:ext>
            </a:extLst>
          </p:cNvPr>
          <p:cNvSpPr txBox="1">
            <a:spLocks noChangeArrowheads="1"/>
          </p:cNvSpPr>
          <p:nvPr/>
        </p:nvSpPr>
        <p:spPr bwMode="auto">
          <a:xfrm>
            <a:off x="5715000" y="1576389"/>
            <a:ext cx="4876800" cy="2554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285750" indent="-285750">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buFont typeface="Arial" panose="020B0604020202020204" pitchFamily="34" charset="0"/>
              <a:buChar char="•"/>
            </a:pPr>
            <a:r>
              <a:rPr lang="en-US" altLang="en-US" sz="1600" b="1">
                <a:solidFill>
                  <a:srgbClr val="33CC33"/>
                </a:solidFill>
              </a:rPr>
              <a:t>OUTREACH</a:t>
            </a:r>
          </a:p>
          <a:p>
            <a:pPr lvl="1">
              <a:buFont typeface="Courier New" panose="02070309020205020404" pitchFamily="49" charset="0"/>
              <a:buChar char="o"/>
            </a:pPr>
            <a:r>
              <a:rPr lang="en-US" altLang="en-US" sz="1600" b="1">
                <a:solidFill>
                  <a:srgbClr val="33CC33"/>
                </a:solidFill>
              </a:rPr>
              <a:t>Boat Ramp / Fishing Pier </a:t>
            </a:r>
          </a:p>
          <a:p>
            <a:pPr lvl="1">
              <a:buFont typeface="Courier New" panose="02070309020205020404" pitchFamily="49" charset="0"/>
              <a:buChar char="o"/>
            </a:pPr>
            <a:r>
              <a:rPr lang="en-US" altLang="en-US" sz="1600" b="1">
                <a:solidFill>
                  <a:srgbClr val="33CC33"/>
                </a:solidFill>
              </a:rPr>
              <a:t>Businesses / Drink Coasters &amp; Signage</a:t>
            </a:r>
          </a:p>
          <a:p>
            <a:pPr lvl="1">
              <a:buFont typeface="Courier New" panose="02070309020205020404" pitchFamily="49" charset="0"/>
              <a:buChar char="o"/>
            </a:pPr>
            <a:r>
              <a:rPr lang="en-US" altLang="en-US" sz="1600" b="1">
                <a:solidFill>
                  <a:srgbClr val="33CC33"/>
                </a:solidFill>
              </a:rPr>
              <a:t>Pocket &amp; Cup Ashtray Distribution</a:t>
            </a:r>
          </a:p>
          <a:p>
            <a:pPr lvl="1">
              <a:buFont typeface="Courier New" panose="02070309020205020404" pitchFamily="49" charset="0"/>
              <a:buChar char="o"/>
            </a:pPr>
            <a:r>
              <a:rPr lang="en-US" altLang="en-US" sz="1600" b="1">
                <a:solidFill>
                  <a:srgbClr val="33CC33"/>
                </a:solidFill>
              </a:rPr>
              <a:t>Beach / Festivals / Public Gatherings</a:t>
            </a:r>
          </a:p>
          <a:p>
            <a:pPr>
              <a:buFont typeface="Arial" panose="020B0604020202020204" pitchFamily="34" charset="0"/>
              <a:buChar char="•"/>
            </a:pPr>
            <a:r>
              <a:rPr lang="en-US" altLang="en-US" sz="1600" b="1">
                <a:solidFill>
                  <a:srgbClr val="33CC33"/>
                </a:solidFill>
              </a:rPr>
              <a:t>PUBLICITY</a:t>
            </a:r>
          </a:p>
          <a:p>
            <a:pPr lvl="1">
              <a:buFont typeface="Courier New" panose="02070309020205020404" pitchFamily="49" charset="0"/>
              <a:buChar char="o"/>
            </a:pPr>
            <a:r>
              <a:rPr lang="en-US" altLang="en-US" sz="1600" b="1">
                <a:solidFill>
                  <a:srgbClr val="33CC33"/>
                </a:solidFill>
              </a:rPr>
              <a:t>Radio PSAs / Print Media / Social Media / Custom Videos</a:t>
            </a:r>
          </a:p>
          <a:p>
            <a:pPr>
              <a:buFont typeface="Arial" panose="020B0604020202020204" pitchFamily="34" charset="0"/>
              <a:buChar char="•"/>
            </a:pPr>
            <a:r>
              <a:rPr lang="en-US" altLang="en-US" sz="1600" b="1">
                <a:solidFill>
                  <a:srgbClr val="33CC33"/>
                </a:solidFill>
              </a:rPr>
              <a:t>RECEPTACLE INSTALLATION (1/2 grant $$$)</a:t>
            </a:r>
          </a:p>
          <a:p>
            <a:pPr>
              <a:buFont typeface="Arial" panose="020B0604020202020204" pitchFamily="34" charset="0"/>
              <a:buChar char="•"/>
            </a:pPr>
            <a:r>
              <a:rPr lang="en-US" altLang="en-US" sz="1600" b="1">
                <a:solidFill>
                  <a:srgbClr val="33CC33"/>
                </a:solidFill>
              </a:rPr>
              <a:t>CLEANUPS &amp; LITTER SCANS</a:t>
            </a:r>
          </a:p>
        </p:txBody>
      </p:sp>
      <p:pic>
        <p:nvPicPr>
          <p:cNvPr id="10251" name="Picture 1" descr="A round blue and white button with text&#10;&#10;Description automatically generated">
            <a:extLst>
              <a:ext uri="{FF2B5EF4-FFF2-40B4-BE49-F238E27FC236}">
                <a16:creationId xmlns:a16="http://schemas.microsoft.com/office/drawing/2014/main" id="{465EC375-31E8-EAB8-D668-7BB26842F3D3}"/>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816498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5" descr="letterhead logos ALL_two rows_2019.jpg">
            <a:extLst>
              <a:ext uri="{FF2B5EF4-FFF2-40B4-BE49-F238E27FC236}">
                <a16:creationId xmlns:a16="http://schemas.microsoft.com/office/drawing/2014/main" id="{17D85263-F248-D4E0-BB31-38BBFF0408D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89125" y="5486401"/>
            <a:ext cx="8413750" cy="1285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Content Placeholder 2">
            <a:extLst>
              <a:ext uri="{FF2B5EF4-FFF2-40B4-BE49-F238E27FC236}">
                <a16:creationId xmlns:a16="http://schemas.microsoft.com/office/drawing/2014/main" id="{50192983-B0A2-1563-B980-C4B5FFE95A73}"/>
              </a:ext>
            </a:extLst>
          </p:cNvPr>
          <p:cNvSpPr txBox="1">
            <a:spLocks/>
          </p:cNvSpPr>
          <p:nvPr/>
        </p:nvSpPr>
        <p:spPr bwMode="auto">
          <a:xfrm>
            <a:off x="1676400" y="990601"/>
            <a:ext cx="8686800" cy="854075"/>
          </a:xfrm>
          <a:prstGeom prst="rect">
            <a:avLst/>
          </a:prstGeom>
          <a:noFill/>
          <a:ln>
            <a:noFill/>
          </a:ln>
        </p:spPr>
        <p:txBody>
          <a:bodyPr>
            <a:normAutofit fontScale="250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11100" b="1" dirty="0">
                <a:solidFill>
                  <a:srgbClr val="0070C0"/>
                </a:solidFill>
                <a:latin typeface="+mj-lt"/>
              </a:rPr>
              <a:t>Present Day</a:t>
            </a:r>
          </a:p>
          <a:p>
            <a:pPr marL="274320" indent="-274320" algn="ctr" eaLnBrk="1" fontAlgn="auto" hangingPunct="1">
              <a:spcAft>
                <a:spcPts val="0"/>
              </a:spcAft>
              <a:buClr>
                <a:schemeClr val="accent3"/>
              </a:buClr>
              <a:buFont typeface="Wingdings 2"/>
              <a:buNone/>
              <a:defRPr/>
            </a:pPr>
            <a:r>
              <a:rPr lang="en-US" sz="8000" b="1" dirty="0">
                <a:solidFill>
                  <a:srgbClr val="0070C0"/>
                </a:solidFill>
                <a:latin typeface="+mj-lt"/>
              </a:rPr>
              <a:t>$20K annual Keep America Beautiful Cigarette Litter Prevention Grant</a:t>
            </a:r>
          </a:p>
          <a:p>
            <a:pPr marL="274320" indent="-274320" algn="ctr" eaLnBrk="1" fontAlgn="auto" hangingPunct="1">
              <a:spcAft>
                <a:spcPts val="0"/>
              </a:spcAft>
              <a:buClr>
                <a:schemeClr val="accent3"/>
              </a:buClr>
              <a:buFont typeface="Wingdings 2"/>
              <a:buNone/>
              <a:defRPr/>
            </a:pPr>
            <a:r>
              <a:rPr lang="en-US" sz="8000" b="1" dirty="0">
                <a:solidFill>
                  <a:srgbClr val="0070C0"/>
                </a:solidFill>
                <a:latin typeface="+mj-lt"/>
              </a:rPr>
              <a:t>Regional Coastwide Comprehensive Partnership Project</a:t>
            </a: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2292" name="Picture 5" descr="A round blue and white button with text&#10;&#10;Description automatically generated">
            <a:extLst>
              <a:ext uri="{FF2B5EF4-FFF2-40B4-BE49-F238E27FC236}">
                <a16:creationId xmlns:a16="http://schemas.microsoft.com/office/drawing/2014/main" id="{A7DC4B27-83DA-8F39-912A-E0463CCA76B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20925" y="2209800"/>
            <a:ext cx="3162300" cy="3162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Content Placeholder 2">
            <a:extLst>
              <a:ext uri="{FF2B5EF4-FFF2-40B4-BE49-F238E27FC236}">
                <a16:creationId xmlns:a16="http://schemas.microsoft.com/office/drawing/2014/main" id="{462996E4-C3E2-0353-0D9B-438E76DA5039}"/>
              </a:ext>
            </a:extLst>
          </p:cNvPr>
          <p:cNvSpPr txBox="1">
            <a:spLocks/>
          </p:cNvSpPr>
          <p:nvPr/>
        </p:nvSpPr>
        <p:spPr bwMode="auto">
          <a:xfrm>
            <a:off x="5638800" y="2209800"/>
            <a:ext cx="4495800" cy="3048000"/>
          </a:xfrm>
          <a:prstGeom prst="rect">
            <a:avLst/>
          </a:prstGeom>
          <a:noFill/>
          <a:ln>
            <a:noFill/>
          </a:ln>
        </p:spPr>
        <p:txBody>
          <a:bodyPr>
            <a:normAutofit lnSpcReduction="1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800" b="1" dirty="0">
                <a:solidFill>
                  <a:srgbClr val="00B050"/>
                </a:solidFill>
                <a:latin typeface="+mj-lt"/>
              </a:rPr>
              <a:t>Georgia Coastal Counties</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Camden</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Glynn</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McIntosh</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Bryan</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Liberty</a:t>
            </a:r>
          </a:p>
          <a:p>
            <a:pPr marL="274320" indent="-274320" algn="ctr" eaLnBrk="1" fontAlgn="auto" hangingPunct="1">
              <a:spcAft>
                <a:spcPts val="0"/>
              </a:spcAft>
              <a:buClr>
                <a:schemeClr val="accent3"/>
              </a:buClr>
              <a:buFont typeface="Wingdings 2"/>
              <a:buNone/>
              <a:defRPr/>
            </a:pPr>
            <a:r>
              <a:rPr lang="en-US" sz="2400" b="1" dirty="0">
                <a:solidFill>
                  <a:srgbClr val="00B050"/>
                </a:solidFill>
                <a:latin typeface="+mj-lt"/>
              </a:rPr>
              <a:t>Chatham</a:t>
            </a: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2294" name="Picture 1" descr="A round blue and white button with text&#10;&#10;Description automatically generated">
            <a:extLst>
              <a:ext uri="{FF2B5EF4-FFF2-40B4-BE49-F238E27FC236}">
                <a16:creationId xmlns:a16="http://schemas.microsoft.com/office/drawing/2014/main" id="{3A04BDC4-DC80-6C47-4FD8-7677DAF3E99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61572093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1" descr="A round blue and white button with text&#10;&#10;Description automatically generated">
            <a:extLst>
              <a:ext uri="{FF2B5EF4-FFF2-40B4-BE49-F238E27FC236}">
                <a16:creationId xmlns:a16="http://schemas.microsoft.com/office/drawing/2014/main" id="{F46C0B71-B5F4-8979-5018-2BBE96EA107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35BC4F86-F742-E25C-388D-648D20EF6F0C}"/>
              </a:ext>
            </a:extLst>
          </p:cNvPr>
          <p:cNvSpPr txBox="1">
            <a:spLocks/>
          </p:cNvSpPr>
          <p:nvPr/>
        </p:nvSpPr>
        <p:spPr bwMode="auto">
          <a:xfrm>
            <a:off x="1676400" y="1371600"/>
            <a:ext cx="8763000" cy="4800600"/>
          </a:xfrm>
          <a:prstGeom prst="rect">
            <a:avLst/>
          </a:prstGeom>
          <a:noFill/>
          <a:ln>
            <a:noFill/>
          </a:ln>
        </p:spPr>
        <p:txBody>
          <a:bodyPr>
            <a:normAutofit lnSpcReduction="1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400" b="1" dirty="0">
                <a:solidFill>
                  <a:srgbClr val="0070C0"/>
                </a:solidFill>
                <a:latin typeface="+mj-lt"/>
              </a:rPr>
              <a:t>3-Month Intensive Summer Effort Replicated in each Coastal County</a:t>
            </a:r>
          </a:p>
          <a:p>
            <a:pPr marL="274320" indent="-274320" eaLnBrk="1" fontAlgn="auto" hangingPunct="1">
              <a:spcAft>
                <a:spcPts val="0"/>
              </a:spcAft>
              <a:buClr>
                <a:schemeClr val="accent3"/>
              </a:buClr>
              <a:buFont typeface="Wingdings 2"/>
              <a:buNone/>
              <a:defRPr/>
            </a:pPr>
            <a:endParaRPr lang="en-US" sz="1800" b="1" dirty="0">
              <a:solidFill>
                <a:srgbClr val="00B050"/>
              </a:solidFill>
              <a:latin typeface="+mj-lt"/>
            </a:endParaRPr>
          </a:p>
          <a:p>
            <a:pPr marL="274320" indent="-274320" eaLnBrk="1" fontAlgn="auto" hangingPunct="1">
              <a:spcAft>
                <a:spcPts val="0"/>
              </a:spcAft>
              <a:buClr>
                <a:schemeClr val="accent3"/>
              </a:buClr>
              <a:buFont typeface="Wingdings 2"/>
              <a:buNone/>
              <a:defRPr/>
            </a:pPr>
            <a:r>
              <a:rPr lang="en-US" sz="1800" b="1" dirty="0">
                <a:solidFill>
                  <a:srgbClr val="00B050"/>
                </a:solidFill>
                <a:latin typeface="+mj-lt"/>
              </a:rPr>
              <a:t>MONTH 1</a:t>
            </a:r>
          </a:p>
          <a:p>
            <a:pPr marL="0" indent="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Grant Announcement Publicity</a:t>
            </a:r>
          </a:p>
          <a:p>
            <a:pPr marL="0" indent="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Press Release, PSA, Social Media Distribution &amp; Placements</a:t>
            </a:r>
          </a:p>
          <a:p>
            <a:pPr marL="0" indent="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Public Space Outreach &amp; Education / Cleanups &amp; Litter Scans</a:t>
            </a:r>
          </a:p>
          <a:p>
            <a:pPr marL="274320" indent="-274320" eaLnBrk="1" fontAlgn="auto" hangingPunct="1">
              <a:spcAft>
                <a:spcPts val="0"/>
              </a:spcAft>
              <a:buClr>
                <a:schemeClr val="accent3"/>
              </a:buClr>
              <a:buFont typeface="Wingdings 2"/>
              <a:buNone/>
              <a:defRPr/>
            </a:pPr>
            <a:r>
              <a:rPr lang="en-US" sz="1800" b="1" dirty="0">
                <a:solidFill>
                  <a:srgbClr val="00B050"/>
                </a:solidFill>
                <a:latin typeface="+mj-lt"/>
              </a:rPr>
              <a:t>MONTH 2</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Receptacle Installation &amp; Installation Publicity</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Press Release, PSA, Social Media Distribution &amp; Placements</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Public Space Outreach &amp; Education / Cleanups &amp; Litter Scans</a:t>
            </a:r>
          </a:p>
          <a:p>
            <a:pPr marL="274320" indent="-274320" eaLnBrk="1" fontAlgn="auto" hangingPunct="1">
              <a:spcAft>
                <a:spcPts val="0"/>
              </a:spcAft>
              <a:buClr>
                <a:schemeClr val="accent3"/>
              </a:buClr>
              <a:buFont typeface="Wingdings 2"/>
              <a:buNone/>
              <a:defRPr/>
            </a:pPr>
            <a:r>
              <a:rPr lang="en-US" sz="1800" b="1" dirty="0">
                <a:solidFill>
                  <a:srgbClr val="00B050"/>
                </a:solidFill>
                <a:latin typeface="+mj-lt"/>
              </a:rPr>
              <a:t>MONTH 3</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Drink Coaster Outreach (40K messaged drink coasters)</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Press Release, PSA, Social Media Distribution &amp; Placements</a:t>
            </a:r>
          </a:p>
          <a:p>
            <a:pPr marL="274320" indent="-274320" eaLnBrk="1" fontAlgn="auto" hangingPunct="1">
              <a:spcAft>
                <a:spcPts val="0"/>
              </a:spcAft>
              <a:buClr>
                <a:schemeClr val="accent3"/>
              </a:buClr>
              <a:buFont typeface="Wingdings 2" panose="05020102010507070707" pitchFamily="18" charset="2"/>
              <a:buNone/>
              <a:defRPr/>
            </a:pPr>
            <a:r>
              <a:rPr lang="en-US" sz="1800" b="1" dirty="0">
                <a:solidFill>
                  <a:srgbClr val="0070C0"/>
                </a:solidFill>
                <a:latin typeface="+mj-lt"/>
              </a:rPr>
              <a:t>Public Space Outreach &amp; Education / Cleanups &amp; Litter Scans</a:t>
            </a:r>
          </a:p>
          <a:p>
            <a:pPr marL="274320" indent="-274320" algn="ctr" eaLnBrk="1" fontAlgn="auto" hangingPunct="1">
              <a:spcAft>
                <a:spcPts val="0"/>
              </a:spcAft>
              <a:buClr>
                <a:schemeClr val="accent3"/>
              </a:buClr>
              <a:buFont typeface="Wingdings 2"/>
              <a:buNone/>
              <a:defRPr/>
            </a:pPr>
            <a:endParaRPr lang="en-US" sz="1800" b="1" dirty="0">
              <a:solidFill>
                <a:srgbClr val="0070C0"/>
              </a:solidFill>
              <a:latin typeface="+mj-lt"/>
            </a:endParaRPr>
          </a:p>
          <a:p>
            <a:pPr marL="274320" indent="-274320" algn="ctr" eaLnBrk="1" fontAlgn="auto" hangingPunct="1">
              <a:spcAft>
                <a:spcPts val="0"/>
              </a:spcAft>
              <a:buClr>
                <a:schemeClr val="accent3"/>
              </a:buClr>
              <a:buFont typeface="Wingdings 2"/>
              <a:buNone/>
              <a:defRPr/>
            </a:pPr>
            <a:endParaRPr lang="en-US" sz="1800" b="1" dirty="0">
              <a:solidFill>
                <a:srgbClr val="0070C0"/>
              </a:solidFill>
              <a:latin typeface="+mj-lt"/>
            </a:endParaRP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3316" name="Picture 3" descr="A person picking up garbage from a plastic bag&#10;&#10;Description automatically generated">
            <a:extLst>
              <a:ext uri="{FF2B5EF4-FFF2-40B4-BE49-F238E27FC236}">
                <a16:creationId xmlns:a16="http://schemas.microsoft.com/office/drawing/2014/main" id="{A2D7E94A-DB46-EFE3-C21B-E3733C78994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77200" y="1905000"/>
            <a:ext cx="200025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7" name="Picture 5" descr="A person holding a bag of trash&#10;&#10;Description automatically generated">
            <a:extLst>
              <a:ext uri="{FF2B5EF4-FFF2-40B4-BE49-F238E27FC236}">
                <a16:creationId xmlns:a16="http://schemas.microsoft.com/office/drawing/2014/main" id="{BCCA121A-A2FA-8F1D-D62A-AF0CA19889A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807325" y="4705350"/>
            <a:ext cx="2622550" cy="2020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743323486"/>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8" name="Picture 1" descr="A round blue and white button with text&#10;&#10;Description automatically generated">
            <a:extLst>
              <a:ext uri="{FF2B5EF4-FFF2-40B4-BE49-F238E27FC236}">
                <a16:creationId xmlns:a16="http://schemas.microsoft.com/office/drawing/2014/main" id="{FE96E6DA-BBAF-05BB-6CAF-440E63306B0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51B76D73-9944-1AC3-D20C-C99B5FB0DE71}"/>
              </a:ext>
            </a:extLst>
          </p:cNvPr>
          <p:cNvSpPr txBox="1">
            <a:spLocks/>
          </p:cNvSpPr>
          <p:nvPr/>
        </p:nvSpPr>
        <p:spPr bwMode="auto">
          <a:xfrm>
            <a:off x="1676400" y="762001"/>
            <a:ext cx="8763000" cy="1939925"/>
          </a:xfrm>
          <a:prstGeom prst="rect">
            <a:avLst/>
          </a:prstGeom>
          <a:noFill/>
          <a:ln>
            <a:noFill/>
          </a:ln>
        </p:spPr>
        <p:txBody>
          <a:bodyPr>
            <a:normAutofit/>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400" b="1" dirty="0">
                <a:solidFill>
                  <a:srgbClr val="0070C0"/>
                </a:solidFill>
                <a:latin typeface="+mj-lt"/>
              </a:rPr>
              <a:t>Social Media Piece Examples</a:t>
            </a:r>
            <a:endParaRPr lang="en-US" sz="3200" b="1" dirty="0">
              <a:solidFill>
                <a:srgbClr val="0070C0"/>
              </a:solidFill>
              <a:latin typeface="+mj-lt"/>
            </a:endParaRP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4340" name="Picture 6" descr="A group of logos and labels&#10;&#10;Description automatically generated with medium confidence">
            <a:extLst>
              <a:ext uri="{FF2B5EF4-FFF2-40B4-BE49-F238E27FC236}">
                <a16:creationId xmlns:a16="http://schemas.microsoft.com/office/drawing/2014/main" id="{DEE83008-332B-FA33-CAFD-C6812A077CB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62514" y="4322763"/>
            <a:ext cx="2224087" cy="222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1" name="Picture 8" descr="A boat on the water&#10;&#10;Description automatically generated">
            <a:extLst>
              <a:ext uri="{FF2B5EF4-FFF2-40B4-BE49-F238E27FC236}">
                <a16:creationId xmlns:a16="http://schemas.microsoft.com/office/drawing/2014/main" id="{939A8F74-B6F4-F51A-AB6F-C37703C5DA0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828801" y="4306888"/>
            <a:ext cx="2220913" cy="2220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2" name="Picture 10" descr="A cigarette in the grass&#10;&#10;Description automatically generated">
            <a:extLst>
              <a:ext uri="{FF2B5EF4-FFF2-40B4-BE49-F238E27FC236}">
                <a16:creationId xmlns:a16="http://schemas.microsoft.com/office/drawing/2014/main" id="{4C25E7B6-0BE0-BACF-F90B-AD68E698789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848601" y="4298950"/>
            <a:ext cx="2430463" cy="222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3" name="Picture 12" descr="A poster of a boat ramp&#10;&#10;Description automatically generated">
            <a:extLst>
              <a:ext uri="{FF2B5EF4-FFF2-40B4-BE49-F238E27FC236}">
                <a16:creationId xmlns:a16="http://schemas.microsoft.com/office/drawing/2014/main" id="{622097DF-D9AB-6917-359F-3E6516B0DBE7}"/>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057401" y="1447801"/>
            <a:ext cx="2187575" cy="2601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4" name="Picture 14" descr="A poster with text and images&#10;&#10;Description automatically generated">
            <a:extLst>
              <a:ext uri="{FF2B5EF4-FFF2-40B4-BE49-F238E27FC236}">
                <a16:creationId xmlns:a16="http://schemas.microsoft.com/office/drawing/2014/main" id="{93D4A82F-CB49-8EF7-9283-0A04C2E98387}"/>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776788" y="1447801"/>
            <a:ext cx="2309812" cy="259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5" name="Picture 16" descr="A poster of a beach&#10;&#10;Description automatically generated">
            <a:extLst>
              <a:ext uri="{FF2B5EF4-FFF2-40B4-BE49-F238E27FC236}">
                <a16:creationId xmlns:a16="http://schemas.microsoft.com/office/drawing/2014/main" id="{CB79DBBA-EE00-6D17-2999-4A58DA975314}"/>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572376" y="1447801"/>
            <a:ext cx="2181225" cy="259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05481258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1" descr="A round blue and white button with text&#10;&#10;Description automatically generated">
            <a:extLst>
              <a:ext uri="{FF2B5EF4-FFF2-40B4-BE49-F238E27FC236}">
                <a16:creationId xmlns:a16="http://schemas.microsoft.com/office/drawing/2014/main" id="{679DDFCB-F844-8918-CCBB-CDA30A52CB8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780AA5BE-3760-EC1D-E0BB-E5F6E2040015}"/>
              </a:ext>
            </a:extLst>
          </p:cNvPr>
          <p:cNvSpPr txBox="1">
            <a:spLocks/>
          </p:cNvSpPr>
          <p:nvPr/>
        </p:nvSpPr>
        <p:spPr bwMode="auto">
          <a:xfrm>
            <a:off x="1676400" y="1066800"/>
            <a:ext cx="8839200" cy="1981200"/>
          </a:xfrm>
          <a:prstGeom prst="rect">
            <a:avLst/>
          </a:prstGeom>
          <a:noFill/>
          <a:ln>
            <a:noFill/>
          </a:ln>
        </p:spPr>
        <p:txBody>
          <a:bodyPr>
            <a:normAutofit/>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400" b="1" dirty="0">
                <a:solidFill>
                  <a:srgbClr val="0070C0"/>
                </a:solidFill>
                <a:latin typeface="+mj-lt"/>
              </a:rPr>
              <a:t>GEORGIASCOASTISNOTANASHTRAY.ORG </a:t>
            </a:r>
            <a:endParaRPr lang="en-US" sz="3200" b="1" dirty="0">
              <a:solidFill>
                <a:srgbClr val="0070C0"/>
              </a:solidFill>
              <a:latin typeface="+mj-lt"/>
            </a:endParaRP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5364" name="Picture 4" descr="A close-up of a book&#10;&#10;Description automatically generated">
            <a:extLst>
              <a:ext uri="{FF2B5EF4-FFF2-40B4-BE49-F238E27FC236}">
                <a16:creationId xmlns:a16="http://schemas.microsoft.com/office/drawing/2014/main" id="{2FEFA088-AD22-FA6F-CB3A-A99D2D734AD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60564" y="1943100"/>
            <a:ext cx="8270875" cy="419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90705996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1" descr="A round blue and white button with text&#10;&#10;Description automatically generated">
            <a:extLst>
              <a:ext uri="{FF2B5EF4-FFF2-40B4-BE49-F238E27FC236}">
                <a16:creationId xmlns:a16="http://schemas.microsoft.com/office/drawing/2014/main" id="{5A8BA6D0-97E2-F1C6-A122-2DE741E737D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D3BC81F3-0D6F-446E-4392-E83939ADDE19}"/>
              </a:ext>
            </a:extLst>
          </p:cNvPr>
          <p:cNvSpPr txBox="1">
            <a:spLocks/>
          </p:cNvSpPr>
          <p:nvPr/>
        </p:nvSpPr>
        <p:spPr bwMode="auto">
          <a:xfrm>
            <a:off x="1676400" y="1219200"/>
            <a:ext cx="8839200" cy="457200"/>
          </a:xfrm>
          <a:prstGeom prst="rect">
            <a:avLst/>
          </a:prstGeom>
          <a:noFill/>
          <a:ln>
            <a:noFill/>
          </a:ln>
        </p:spPr>
        <p:txBody>
          <a:bodyPr>
            <a:normAutofit fontScale="925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3200" b="1" dirty="0">
                <a:solidFill>
                  <a:srgbClr val="0070C0"/>
                </a:solidFill>
                <a:latin typeface="+mj-lt"/>
              </a:rPr>
              <a:t>Custom Videos </a:t>
            </a: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2" name="COAST_CIG_Beach_FINAL">
            <a:hlinkClick r:id="" action="ppaction://media"/>
            <a:extLst>
              <a:ext uri="{FF2B5EF4-FFF2-40B4-BE49-F238E27FC236}">
                <a16:creationId xmlns:a16="http://schemas.microsoft.com/office/drawing/2014/main" id="{F6234ED8-A744-8EAB-A8F4-824A4AD84475}"/>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209799" y="1949312"/>
            <a:ext cx="7772401" cy="4371975"/>
          </a:xfrm>
          <a:prstGeom prst="rect">
            <a:avLst/>
          </a:prstGeom>
        </p:spPr>
      </p:pic>
    </p:spTree>
    <p:extLst>
      <p:ext uri="{BB962C8B-B14F-4D97-AF65-F5344CB8AC3E}">
        <p14:creationId xmlns:p14="http://schemas.microsoft.com/office/powerpoint/2010/main" val="13021990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97984"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6" descr="IMG_4036.JPG">
            <a:extLst>
              <a:ext uri="{FF2B5EF4-FFF2-40B4-BE49-F238E27FC236}">
                <a16:creationId xmlns:a16="http://schemas.microsoft.com/office/drawing/2014/main" id="{3E1D8890-E373-42E7-1353-4383A3567D3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11742" t="6607" b="2"/>
          <a:stretch>
            <a:fillRect/>
          </a:stretch>
        </p:blipFill>
        <p:spPr bwMode="auto">
          <a:xfrm>
            <a:off x="1676400" y="3581400"/>
            <a:ext cx="2057400" cy="288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1" name="Picture 1" descr="A round blue and white button with text&#10;&#10;Description automatically generated">
            <a:extLst>
              <a:ext uri="{FF2B5EF4-FFF2-40B4-BE49-F238E27FC236}">
                <a16:creationId xmlns:a16="http://schemas.microsoft.com/office/drawing/2014/main" id="{A0499164-9D04-9F35-AE71-FD9A3FB6675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76400" y="76200"/>
            <a:ext cx="19812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ED29CE22-36C6-B39E-62D2-1EDF5E532A47}"/>
              </a:ext>
            </a:extLst>
          </p:cNvPr>
          <p:cNvSpPr txBox="1">
            <a:spLocks/>
          </p:cNvSpPr>
          <p:nvPr/>
        </p:nvSpPr>
        <p:spPr bwMode="auto">
          <a:xfrm>
            <a:off x="2133600" y="2133600"/>
            <a:ext cx="3352800" cy="1066800"/>
          </a:xfrm>
          <a:prstGeom prst="rect">
            <a:avLst/>
          </a:prstGeom>
          <a:noFill/>
          <a:ln>
            <a:noFill/>
          </a:ln>
        </p:spPr>
        <p:txBody>
          <a:bodyPr>
            <a:normAutofit fontScale="325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11100" b="1" dirty="0">
                <a:solidFill>
                  <a:srgbClr val="0070C0"/>
                </a:solidFill>
                <a:latin typeface="+mj-lt"/>
              </a:rPr>
              <a:t>$10,000</a:t>
            </a:r>
          </a:p>
          <a:p>
            <a:pPr marL="274320" indent="-274320" algn="ctr" eaLnBrk="1" fontAlgn="auto" hangingPunct="1">
              <a:spcAft>
                <a:spcPts val="0"/>
              </a:spcAft>
              <a:buClr>
                <a:schemeClr val="accent3"/>
              </a:buClr>
              <a:buFont typeface="Wingdings 2"/>
              <a:buNone/>
              <a:defRPr/>
            </a:pPr>
            <a:r>
              <a:rPr lang="en-US" sz="8000" b="1" dirty="0">
                <a:solidFill>
                  <a:srgbClr val="0070C0"/>
                </a:solidFill>
                <a:latin typeface="+mj-lt"/>
              </a:rPr>
              <a:t>Receptacle Purchase</a:t>
            </a: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7413" name="Picture 11" descr="A pile of blue and white chips&#10;&#10;Description automatically generated">
            <a:extLst>
              <a:ext uri="{FF2B5EF4-FFF2-40B4-BE49-F238E27FC236}">
                <a16:creationId xmlns:a16="http://schemas.microsoft.com/office/drawing/2014/main" id="{3D5EEABB-7E31-3C47-6E13-C586711C6B2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22389" r="18901"/>
          <a:stretch>
            <a:fillRect/>
          </a:stretch>
        </p:blipFill>
        <p:spPr bwMode="auto">
          <a:xfrm>
            <a:off x="8229600" y="3581400"/>
            <a:ext cx="2262188" cy="288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4" name="Picture 13" descr="A black trash can on a pole&#10;&#10;Description automatically generated">
            <a:extLst>
              <a:ext uri="{FF2B5EF4-FFF2-40B4-BE49-F238E27FC236}">
                <a16:creationId xmlns:a16="http://schemas.microsoft.com/office/drawing/2014/main" id="{3DAE2D87-3015-9DBB-B00C-65F1DD0572B6}"/>
              </a:ext>
            </a:extLst>
          </p:cNvPr>
          <p:cNvPicPr>
            <a:picLocks noChangeAspect="1" noChangeArrowheads="1"/>
          </p:cNvPicPr>
          <p:nvPr/>
        </p:nvPicPr>
        <p:blipFill>
          <a:blip r:embed="rId5">
            <a:extLst>
              <a:ext uri="{28A0092B-C50C-407E-A947-70E740481C1C}">
                <a14:useLocalDpi xmlns:a14="http://schemas.microsoft.com/office/drawing/2010/main" val="0"/>
              </a:ext>
            </a:extLst>
          </a:blip>
          <a:srcRect l="13477"/>
          <a:stretch>
            <a:fillRect/>
          </a:stretch>
        </p:blipFill>
        <p:spPr bwMode="auto">
          <a:xfrm>
            <a:off x="3810000" y="3595688"/>
            <a:ext cx="1957388" cy="288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5" name="Picture 9" descr="A person standing next to a table of blue shirts&#10;&#10;Description automatically generated">
            <a:extLst>
              <a:ext uri="{FF2B5EF4-FFF2-40B4-BE49-F238E27FC236}">
                <a16:creationId xmlns:a16="http://schemas.microsoft.com/office/drawing/2014/main" id="{06B8C843-DBA6-B4E0-DD91-84631BE06934}"/>
              </a:ext>
            </a:extLst>
          </p:cNvPr>
          <p:cNvPicPr>
            <a:picLocks noChangeAspect="1" noChangeArrowheads="1"/>
          </p:cNvPicPr>
          <p:nvPr/>
        </p:nvPicPr>
        <p:blipFill>
          <a:blip r:embed="rId6">
            <a:extLst>
              <a:ext uri="{28A0092B-C50C-407E-A947-70E740481C1C}">
                <a14:useLocalDpi xmlns:a14="http://schemas.microsoft.com/office/drawing/2010/main" val="0"/>
              </a:ext>
            </a:extLst>
          </a:blip>
          <a:srcRect l="9174" r="32117"/>
          <a:stretch>
            <a:fillRect/>
          </a:stretch>
        </p:blipFill>
        <p:spPr bwMode="auto">
          <a:xfrm>
            <a:off x="5867400" y="3581400"/>
            <a:ext cx="2262188" cy="2889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Content Placeholder 2">
            <a:extLst>
              <a:ext uri="{FF2B5EF4-FFF2-40B4-BE49-F238E27FC236}">
                <a16:creationId xmlns:a16="http://schemas.microsoft.com/office/drawing/2014/main" id="{10C0BDA0-F18E-9476-C699-3D93079E8409}"/>
              </a:ext>
            </a:extLst>
          </p:cNvPr>
          <p:cNvSpPr txBox="1">
            <a:spLocks/>
          </p:cNvSpPr>
          <p:nvPr/>
        </p:nvSpPr>
        <p:spPr bwMode="auto">
          <a:xfrm>
            <a:off x="5867400" y="2133600"/>
            <a:ext cx="4624388" cy="1066800"/>
          </a:xfrm>
          <a:prstGeom prst="rect">
            <a:avLst/>
          </a:prstGeom>
          <a:noFill/>
          <a:ln>
            <a:noFill/>
          </a:ln>
        </p:spPr>
        <p:txBody>
          <a:bodyPr>
            <a:normAutofit fontScale="250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14400" b="1" dirty="0">
                <a:solidFill>
                  <a:srgbClr val="0070C0"/>
                </a:solidFill>
                <a:latin typeface="+mj-lt"/>
              </a:rPr>
              <a:t>$10,000</a:t>
            </a:r>
          </a:p>
          <a:p>
            <a:pPr marL="274320" indent="-274320" algn="ctr" eaLnBrk="1" fontAlgn="auto" hangingPunct="1">
              <a:spcAft>
                <a:spcPts val="0"/>
              </a:spcAft>
              <a:buClr>
                <a:schemeClr val="accent3"/>
              </a:buClr>
              <a:buFont typeface="Wingdings 2"/>
              <a:buNone/>
              <a:defRPr/>
            </a:pPr>
            <a:r>
              <a:rPr lang="en-US" sz="10400" b="1" dirty="0">
                <a:solidFill>
                  <a:srgbClr val="0070C0"/>
                </a:solidFill>
                <a:latin typeface="+mj-lt"/>
              </a:rPr>
              <a:t>Everything Else</a:t>
            </a:r>
          </a:p>
          <a:p>
            <a:pPr marL="274320" indent="-274320" algn="ctr" eaLnBrk="1" fontAlgn="auto" hangingPunct="1">
              <a:spcAft>
                <a:spcPts val="0"/>
              </a:spcAft>
              <a:buClr>
                <a:schemeClr val="accent3"/>
              </a:buClr>
              <a:buFont typeface="Wingdings 2"/>
              <a:buNone/>
              <a:defRPr/>
            </a:pPr>
            <a:r>
              <a:rPr lang="en-US" sz="6400" b="1" dirty="0">
                <a:solidFill>
                  <a:srgbClr val="0070C0"/>
                </a:solidFill>
                <a:latin typeface="+mj-lt"/>
              </a:rPr>
              <a:t>Domain Name, Web Hosting, T-shirts, Stickers, </a:t>
            </a:r>
          </a:p>
          <a:p>
            <a:pPr marL="274320" indent="-274320" algn="ctr" eaLnBrk="1" fontAlgn="auto" hangingPunct="1">
              <a:spcAft>
                <a:spcPts val="0"/>
              </a:spcAft>
              <a:buClr>
                <a:schemeClr val="accent3"/>
              </a:buClr>
              <a:buFont typeface="Wingdings 2"/>
              <a:buNone/>
              <a:defRPr/>
            </a:pPr>
            <a:r>
              <a:rPr lang="en-US" sz="6400" b="1" dirty="0">
                <a:solidFill>
                  <a:srgbClr val="0070C0"/>
                </a:solidFill>
                <a:latin typeface="+mj-lt"/>
              </a:rPr>
              <a:t>Drink Coasters</a:t>
            </a: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sp>
        <p:nvSpPr>
          <p:cNvPr id="5" name="Content Placeholder 2">
            <a:extLst>
              <a:ext uri="{FF2B5EF4-FFF2-40B4-BE49-F238E27FC236}">
                <a16:creationId xmlns:a16="http://schemas.microsoft.com/office/drawing/2014/main" id="{67893F76-D757-1C75-C402-35A2698A98A8}"/>
              </a:ext>
            </a:extLst>
          </p:cNvPr>
          <p:cNvSpPr txBox="1">
            <a:spLocks/>
          </p:cNvSpPr>
          <p:nvPr/>
        </p:nvSpPr>
        <p:spPr bwMode="auto">
          <a:xfrm>
            <a:off x="3657600" y="990600"/>
            <a:ext cx="4953000" cy="990600"/>
          </a:xfrm>
          <a:prstGeom prst="rect">
            <a:avLst/>
          </a:prstGeom>
          <a:noFill/>
          <a:ln>
            <a:noFill/>
          </a:ln>
        </p:spPr>
        <p:txBody>
          <a:bodyPr>
            <a:normAutofit/>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4400" b="1" dirty="0">
                <a:solidFill>
                  <a:srgbClr val="0070C0"/>
                </a:solidFill>
                <a:latin typeface="+mj-lt"/>
              </a:rPr>
              <a:t>Project Costs</a:t>
            </a:r>
          </a:p>
          <a:p>
            <a:pPr marL="274320" indent="-274320" algn="ctr" eaLnBrk="1" fontAlgn="auto" hangingPunct="1">
              <a:spcAft>
                <a:spcPts val="0"/>
              </a:spcAft>
              <a:buClr>
                <a:schemeClr val="accent3"/>
              </a:buClr>
              <a:buFont typeface="Wingdings 2"/>
              <a:buNone/>
              <a:defRPr/>
            </a:pPr>
            <a:endParaRPr lang="en-US" sz="4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spTree>
    <p:extLst>
      <p:ext uri="{BB962C8B-B14F-4D97-AF65-F5344CB8AC3E}">
        <p14:creationId xmlns:p14="http://schemas.microsoft.com/office/powerpoint/2010/main" val="4652847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Picture 1" descr="A round blue and white button with text&#10;&#10;Description automatically generated">
            <a:extLst>
              <a:ext uri="{FF2B5EF4-FFF2-40B4-BE49-F238E27FC236}">
                <a16:creationId xmlns:a16="http://schemas.microsoft.com/office/drawing/2014/main" id="{7836645A-8513-D610-76B9-88C4F81870B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772406A0-A334-33FA-EB36-513D04D3C713}"/>
              </a:ext>
            </a:extLst>
          </p:cNvPr>
          <p:cNvSpPr txBox="1">
            <a:spLocks/>
          </p:cNvSpPr>
          <p:nvPr/>
        </p:nvSpPr>
        <p:spPr bwMode="auto">
          <a:xfrm>
            <a:off x="1828800" y="990600"/>
            <a:ext cx="8534400" cy="2438400"/>
          </a:xfrm>
          <a:prstGeom prst="rect">
            <a:avLst/>
          </a:prstGeom>
          <a:noFill/>
          <a:ln>
            <a:noFill/>
          </a:ln>
        </p:spPr>
        <p:txBody>
          <a:bodyPr>
            <a:normAutofit fontScale="250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11200" b="1" dirty="0">
                <a:solidFill>
                  <a:srgbClr val="0070C0"/>
                </a:solidFill>
                <a:latin typeface="+mj-lt"/>
              </a:rPr>
              <a:t>2014-2017  THIS IS LITTER TOO</a:t>
            </a:r>
          </a:p>
          <a:p>
            <a:pPr marL="274320" indent="-274320" algn="ctr" eaLnBrk="1" fontAlgn="auto" hangingPunct="1">
              <a:spcAft>
                <a:spcPts val="0"/>
              </a:spcAft>
              <a:buClr>
                <a:schemeClr val="accent3"/>
              </a:buClr>
              <a:buFont typeface="Wingdings 2"/>
              <a:buNone/>
              <a:defRPr/>
            </a:pPr>
            <a:r>
              <a:rPr lang="en-US" sz="11200" b="1" dirty="0">
                <a:solidFill>
                  <a:srgbClr val="0070C0"/>
                </a:solidFill>
                <a:latin typeface="+mj-lt"/>
              </a:rPr>
              <a:t>2018-Present  GEORGIA’S COAST IS NOT AN ASHTRAY</a:t>
            </a: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r>
              <a:rPr lang="en-US" sz="9600" b="1" dirty="0">
                <a:solidFill>
                  <a:srgbClr val="0070C0"/>
                </a:solidFill>
                <a:latin typeface="+mj-lt"/>
              </a:rPr>
              <a:t>2014-2023 Nuts &amp; Bolts Program Stats</a:t>
            </a: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r>
              <a:rPr lang="en-US" sz="7200" b="1" dirty="0">
                <a:solidFill>
                  <a:srgbClr val="33CC33"/>
                </a:solidFill>
                <a:latin typeface="+mj-lt"/>
              </a:rPr>
              <a:t>446 Free Standing Receptacles Installed</a:t>
            </a:r>
          </a:p>
          <a:p>
            <a:pPr marL="274320" indent="-274320" algn="ctr" eaLnBrk="1" fontAlgn="auto" hangingPunct="1">
              <a:spcAft>
                <a:spcPts val="0"/>
              </a:spcAft>
              <a:buClr>
                <a:schemeClr val="accent3"/>
              </a:buClr>
              <a:buFont typeface="Wingdings 2"/>
              <a:buNone/>
              <a:defRPr/>
            </a:pPr>
            <a:r>
              <a:rPr lang="en-US" sz="7200" b="1" dirty="0">
                <a:solidFill>
                  <a:srgbClr val="33CC33"/>
                </a:solidFill>
                <a:latin typeface="+mj-lt"/>
              </a:rPr>
              <a:t>366 Pole Mounted Receptacles Installed</a:t>
            </a:r>
          </a:p>
          <a:p>
            <a:pPr marL="274320" indent="-274320" algn="ctr" eaLnBrk="1" fontAlgn="auto" hangingPunct="1">
              <a:spcAft>
                <a:spcPts val="0"/>
              </a:spcAft>
              <a:buClr>
                <a:schemeClr val="accent3"/>
              </a:buClr>
              <a:buFont typeface="Wingdings 2"/>
              <a:buNone/>
              <a:defRPr/>
            </a:pPr>
            <a:r>
              <a:rPr lang="en-US" sz="7200" b="1" dirty="0">
                <a:solidFill>
                  <a:srgbClr val="33CC33"/>
                </a:solidFill>
                <a:latin typeface="+mj-lt"/>
              </a:rPr>
              <a:t>2,574 Messaged T-shirts Distributed</a:t>
            </a:r>
          </a:p>
          <a:p>
            <a:pPr marL="274320" indent="-274320" algn="ctr" eaLnBrk="1" fontAlgn="auto" hangingPunct="1">
              <a:spcAft>
                <a:spcPts val="0"/>
              </a:spcAft>
              <a:buClr>
                <a:schemeClr val="accent3"/>
              </a:buClr>
              <a:buFont typeface="Wingdings 2"/>
              <a:buNone/>
              <a:defRPr/>
            </a:pPr>
            <a:r>
              <a:rPr lang="en-US" sz="7200" b="1" dirty="0">
                <a:solidFill>
                  <a:srgbClr val="33CC33"/>
                </a:solidFill>
                <a:latin typeface="+mj-lt"/>
              </a:rPr>
              <a:t>17,250 Messaged Stickers Utilized</a:t>
            </a:r>
          </a:p>
          <a:p>
            <a:pPr marL="274320" indent="-274320" algn="ctr" eaLnBrk="1" fontAlgn="auto" hangingPunct="1">
              <a:spcAft>
                <a:spcPts val="0"/>
              </a:spcAft>
              <a:buClr>
                <a:schemeClr val="accent3"/>
              </a:buClr>
              <a:buFont typeface="Wingdings 2"/>
              <a:buNone/>
              <a:defRPr/>
            </a:pPr>
            <a:r>
              <a:rPr lang="en-US" sz="7200" b="1" dirty="0">
                <a:solidFill>
                  <a:srgbClr val="33CC33"/>
                </a:solidFill>
                <a:latin typeface="+mj-lt"/>
              </a:rPr>
              <a:t>186,900 Messaged Drink Coasters Distributed </a:t>
            </a:r>
          </a:p>
        </p:txBody>
      </p:sp>
      <p:pic>
        <p:nvPicPr>
          <p:cNvPr id="18436" name="Picture 3" descr="A group of benches in a grassy area&#10;&#10;Description automatically generated">
            <a:extLst>
              <a:ext uri="{FF2B5EF4-FFF2-40B4-BE49-F238E27FC236}">
                <a16:creationId xmlns:a16="http://schemas.microsoft.com/office/drawing/2014/main" id="{7FF3F59C-5343-EE0E-0B9E-CCA8E8F8ED3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4855"/>
          <a:stretch>
            <a:fillRect/>
          </a:stretch>
        </p:blipFill>
        <p:spPr bwMode="auto">
          <a:xfrm>
            <a:off x="4800600" y="4233863"/>
            <a:ext cx="2986088" cy="235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7" name="Picture 5" descr="A box on a pole next to a body of water&#10;&#10;Description automatically generated">
            <a:extLst>
              <a:ext uri="{FF2B5EF4-FFF2-40B4-BE49-F238E27FC236}">
                <a16:creationId xmlns:a16="http://schemas.microsoft.com/office/drawing/2014/main" id="{DDE40818-09B3-59C9-CC61-6703CED6E5E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r="8913"/>
          <a:stretch>
            <a:fillRect/>
          </a:stretch>
        </p:blipFill>
        <p:spPr bwMode="auto">
          <a:xfrm>
            <a:off x="1712914" y="4237038"/>
            <a:ext cx="2859087" cy="2373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8" name="Picture 8" descr="A group of people posing for a photo&#10;&#10;Description automatically generated">
            <a:extLst>
              <a:ext uri="{FF2B5EF4-FFF2-40B4-BE49-F238E27FC236}">
                <a16:creationId xmlns:a16="http://schemas.microsoft.com/office/drawing/2014/main" id="{D3A33F85-988E-D950-8EB6-120C6D7D0FA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l="10001" t="20000" b="17778"/>
          <a:stretch>
            <a:fillRect/>
          </a:stretch>
        </p:blipFill>
        <p:spPr bwMode="auto">
          <a:xfrm>
            <a:off x="7916864" y="4233863"/>
            <a:ext cx="2573337" cy="2373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78995148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1" descr="A round blue and white button with text&#10;&#10;Description automatically generated">
            <a:extLst>
              <a:ext uri="{FF2B5EF4-FFF2-40B4-BE49-F238E27FC236}">
                <a16:creationId xmlns:a16="http://schemas.microsoft.com/office/drawing/2014/main" id="{227AE02F-1672-E4CD-4003-EA601F747CD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6BF0E6CD-95CF-529B-1475-3CA3F0FCFD34}"/>
              </a:ext>
            </a:extLst>
          </p:cNvPr>
          <p:cNvSpPr txBox="1">
            <a:spLocks/>
          </p:cNvSpPr>
          <p:nvPr/>
        </p:nvSpPr>
        <p:spPr bwMode="auto">
          <a:xfrm>
            <a:off x="1676400" y="1219200"/>
            <a:ext cx="8839200" cy="1981200"/>
          </a:xfrm>
          <a:prstGeom prst="rect">
            <a:avLst/>
          </a:prstGeom>
          <a:noFill/>
          <a:ln>
            <a:noFill/>
          </a:ln>
        </p:spPr>
        <p:txBody>
          <a:bodyPr>
            <a:normAutofit/>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400" b="1" dirty="0">
                <a:solidFill>
                  <a:srgbClr val="0070C0"/>
                </a:solidFill>
                <a:latin typeface="+mj-lt"/>
              </a:rPr>
              <a:t>Spun off GIP</a:t>
            </a:r>
            <a:endParaRPr lang="en-US" sz="3200" b="1" dirty="0">
              <a:solidFill>
                <a:srgbClr val="0070C0"/>
              </a:solidFill>
              <a:latin typeface="+mj-lt"/>
            </a:endParaRPr>
          </a:p>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7200" b="1" dirty="0">
              <a:solidFill>
                <a:srgbClr val="33CC33"/>
              </a:solidFill>
              <a:latin typeface="+mj-lt"/>
            </a:endParaRPr>
          </a:p>
        </p:txBody>
      </p:sp>
      <p:pic>
        <p:nvPicPr>
          <p:cNvPr id="19460" name="Picture 4" descr="A close-up of a magazine&#10;&#10;Description automatically generated">
            <a:extLst>
              <a:ext uri="{FF2B5EF4-FFF2-40B4-BE49-F238E27FC236}">
                <a16:creationId xmlns:a16="http://schemas.microsoft.com/office/drawing/2014/main" id="{63244646-C0C5-E98C-F62F-700E632DAEC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96000" y="1752600"/>
            <a:ext cx="3767138"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1" name="Picture 6" descr="A close-up of a sign&#10;&#10;Description automatically generated">
            <a:extLst>
              <a:ext uri="{FF2B5EF4-FFF2-40B4-BE49-F238E27FC236}">
                <a16:creationId xmlns:a16="http://schemas.microsoft.com/office/drawing/2014/main" id="{3FB17932-CB0E-EB9E-2950-D6439D8CBFB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133601" y="2209800"/>
            <a:ext cx="3667125" cy="367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70719547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1" descr="A round blue and white button with text&#10;&#10;Description automatically generated">
            <a:extLst>
              <a:ext uri="{FF2B5EF4-FFF2-40B4-BE49-F238E27FC236}">
                <a16:creationId xmlns:a16="http://schemas.microsoft.com/office/drawing/2014/main" id="{C39EFD81-48B7-9B99-FDE1-ECCB4839AA7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76400" y="76200"/>
            <a:ext cx="1143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a:extLst>
              <a:ext uri="{FF2B5EF4-FFF2-40B4-BE49-F238E27FC236}">
                <a16:creationId xmlns:a16="http://schemas.microsoft.com/office/drawing/2014/main" id="{5B648C94-DB7F-C861-2E01-4E617762011A}"/>
              </a:ext>
            </a:extLst>
          </p:cNvPr>
          <p:cNvSpPr txBox="1">
            <a:spLocks/>
          </p:cNvSpPr>
          <p:nvPr/>
        </p:nvSpPr>
        <p:spPr bwMode="auto">
          <a:xfrm>
            <a:off x="1676400" y="457200"/>
            <a:ext cx="8839200" cy="2743200"/>
          </a:xfrm>
          <a:prstGeom prst="rect">
            <a:avLst/>
          </a:prstGeom>
          <a:noFill/>
          <a:ln>
            <a:noFill/>
          </a:ln>
        </p:spPr>
        <p:txBody>
          <a:bodyPr>
            <a:normAutofit fontScale="25000" lnSpcReduction="20000"/>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endParaRPr lang="en-US" sz="80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endParaRPr lang="en-US" sz="6400" b="1" dirty="0">
              <a:solidFill>
                <a:srgbClr val="33CC33"/>
              </a:solidFill>
              <a:latin typeface="+mj-lt"/>
            </a:endParaRPr>
          </a:p>
          <a:p>
            <a:pPr marL="274320" indent="-274320" algn="ctr" eaLnBrk="1" fontAlgn="auto" hangingPunct="1">
              <a:spcAft>
                <a:spcPts val="0"/>
              </a:spcAft>
              <a:buClr>
                <a:schemeClr val="accent3"/>
              </a:buClr>
              <a:buFont typeface="Wingdings 2"/>
              <a:buNone/>
              <a:defRPr/>
            </a:pPr>
            <a:r>
              <a:rPr lang="en-US" sz="14400" b="1" dirty="0">
                <a:solidFill>
                  <a:schemeClr val="accent1"/>
                </a:solidFill>
                <a:latin typeface="+mj-lt"/>
              </a:rPr>
              <a:t>Project Tips:</a:t>
            </a:r>
          </a:p>
          <a:p>
            <a:pPr marL="274320" indent="-274320" algn="ctr" eaLnBrk="1" fontAlgn="auto" hangingPunct="1">
              <a:spcAft>
                <a:spcPts val="0"/>
              </a:spcAft>
              <a:buClr>
                <a:schemeClr val="accent3"/>
              </a:buClr>
              <a:buFont typeface="Wingdings 2"/>
              <a:buNone/>
              <a:defRPr/>
            </a:pPr>
            <a:r>
              <a:rPr lang="en-US" sz="11200" b="1" dirty="0">
                <a:solidFill>
                  <a:srgbClr val="33CC33"/>
                </a:solidFill>
                <a:latin typeface="+mj-lt"/>
              </a:rPr>
              <a:t>Community Partner Collaboration</a:t>
            </a:r>
          </a:p>
          <a:p>
            <a:pPr marL="274320" indent="-274320" algn="ctr" eaLnBrk="1" fontAlgn="auto" hangingPunct="1">
              <a:spcAft>
                <a:spcPts val="0"/>
              </a:spcAft>
              <a:buClr>
                <a:schemeClr val="accent3"/>
              </a:buClr>
              <a:buFont typeface="Wingdings 2"/>
              <a:buNone/>
              <a:defRPr/>
            </a:pPr>
            <a:r>
              <a:rPr lang="en-US" sz="11200" b="1" dirty="0">
                <a:solidFill>
                  <a:srgbClr val="33CC33"/>
                </a:solidFill>
                <a:latin typeface="+mj-lt"/>
              </a:rPr>
              <a:t>Organization</a:t>
            </a:r>
          </a:p>
          <a:p>
            <a:pPr marL="274320" indent="-274320" algn="ctr" eaLnBrk="1" fontAlgn="auto" hangingPunct="1">
              <a:spcAft>
                <a:spcPts val="0"/>
              </a:spcAft>
              <a:buClr>
                <a:schemeClr val="accent3"/>
              </a:buClr>
              <a:buFont typeface="Wingdings 2"/>
              <a:buNone/>
              <a:defRPr/>
            </a:pPr>
            <a:r>
              <a:rPr lang="en-US" sz="11200" b="1" dirty="0">
                <a:solidFill>
                  <a:srgbClr val="33CC33"/>
                </a:solidFill>
                <a:latin typeface="+mj-lt"/>
              </a:rPr>
              <a:t>Develop Game Plan</a:t>
            </a:r>
          </a:p>
          <a:p>
            <a:pPr marL="274320" indent="-274320" algn="ctr" eaLnBrk="1" fontAlgn="auto" hangingPunct="1">
              <a:spcAft>
                <a:spcPts val="0"/>
              </a:spcAft>
              <a:buClr>
                <a:schemeClr val="accent3"/>
              </a:buClr>
              <a:buFont typeface="Wingdings 2"/>
              <a:buNone/>
              <a:defRPr/>
            </a:pPr>
            <a:r>
              <a:rPr lang="en-US" sz="11200" b="1" dirty="0">
                <a:solidFill>
                  <a:srgbClr val="33CC33"/>
                </a:solidFill>
                <a:latin typeface="+mj-lt"/>
              </a:rPr>
              <a:t>Secure Receptacle Installation &amp; Maintenance Partners</a:t>
            </a:r>
            <a:r>
              <a:rPr lang="en-US" sz="7200" b="1" dirty="0">
                <a:solidFill>
                  <a:srgbClr val="33CC33"/>
                </a:solidFill>
                <a:latin typeface="+mj-lt"/>
              </a:rPr>
              <a:t> </a:t>
            </a:r>
          </a:p>
        </p:txBody>
      </p:sp>
      <p:pic>
        <p:nvPicPr>
          <p:cNvPr id="20484" name="Picture 1" descr="A person on a bicycle next to a table with a person on a bicycle&#10;&#10;Description automatically generated">
            <a:extLst>
              <a:ext uri="{FF2B5EF4-FFF2-40B4-BE49-F238E27FC236}">
                <a16:creationId xmlns:a16="http://schemas.microsoft.com/office/drawing/2014/main" id="{8140793E-639E-0C4C-5568-21CD9F77C10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30400" y="3717925"/>
            <a:ext cx="3860800" cy="289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5" name="Picture 6" descr="A group of people standing in front of a table&#10;&#10;Description automatically generated">
            <a:extLst>
              <a:ext uri="{FF2B5EF4-FFF2-40B4-BE49-F238E27FC236}">
                <a16:creationId xmlns:a16="http://schemas.microsoft.com/office/drawing/2014/main" id="{90C40F54-ABD3-354F-BA33-8B047357AF8A}"/>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400800" y="3717925"/>
            <a:ext cx="3860800" cy="289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27726732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4" descr="A group of logos&#10;&#10;Description automatically generated">
            <a:extLst>
              <a:ext uri="{FF2B5EF4-FFF2-40B4-BE49-F238E27FC236}">
                <a16:creationId xmlns:a16="http://schemas.microsoft.com/office/drawing/2014/main" id="{2F4AEEFC-9552-C85F-7B8C-EBDD2C5E4DE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71700" y="4953000"/>
            <a:ext cx="7848600" cy="176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1" name="Picture 1" descr="A round blue and white button with text&#10;&#10;Description automatically generated">
            <a:extLst>
              <a:ext uri="{FF2B5EF4-FFF2-40B4-BE49-F238E27FC236}">
                <a16:creationId xmlns:a16="http://schemas.microsoft.com/office/drawing/2014/main" id="{3BFDEE10-C375-9D09-2C42-6BC2351CF67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81200" y="1582738"/>
            <a:ext cx="3124200" cy="312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Content Placeholder 2">
            <a:extLst>
              <a:ext uri="{FF2B5EF4-FFF2-40B4-BE49-F238E27FC236}">
                <a16:creationId xmlns:a16="http://schemas.microsoft.com/office/drawing/2014/main" id="{15B1F183-5829-3E76-8695-D707E5957EE7}"/>
              </a:ext>
            </a:extLst>
          </p:cNvPr>
          <p:cNvSpPr txBox="1">
            <a:spLocks/>
          </p:cNvSpPr>
          <p:nvPr/>
        </p:nvSpPr>
        <p:spPr bwMode="auto">
          <a:xfrm>
            <a:off x="1600200" y="876300"/>
            <a:ext cx="8915400" cy="723900"/>
          </a:xfrm>
          <a:prstGeom prst="rect">
            <a:avLst/>
          </a:prstGeom>
          <a:noFill/>
          <a:ln>
            <a:noFill/>
          </a:ln>
        </p:spPr>
        <p:txBody>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3600" b="1" dirty="0">
                <a:solidFill>
                  <a:schemeClr val="accent1"/>
                </a:solidFill>
                <a:latin typeface="+mj-lt"/>
              </a:rPr>
              <a:t>GEORGIASCOASTISNOTANASHTRAY.ORG</a:t>
            </a:r>
            <a:endParaRPr lang="en-US" sz="3600" b="1" dirty="0">
              <a:solidFill>
                <a:srgbClr val="33CC33"/>
              </a:solidFill>
              <a:latin typeface="+mj-lt"/>
            </a:endParaRPr>
          </a:p>
        </p:txBody>
      </p:sp>
      <p:sp>
        <p:nvSpPr>
          <p:cNvPr id="8" name="Content Placeholder 2">
            <a:extLst>
              <a:ext uri="{FF2B5EF4-FFF2-40B4-BE49-F238E27FC236}">
                <a16:creationId xmlns:a16="http://schemas.microsoft.com/office/drawing/2014/main" id="{C3516138-15BF-34AD-6468-455042B43E0E}"/>
              </a:ext>
            </a:extLst>
          </p:cNvPr>
          <p:cNvSpPr txBox="1">
            <a:spLocks/>
          </p:cNvSpPr>
          <p:nvPr/>
        </p:nvSpPr>
        <p:spPr bwMode="auto">
          <a:xfrm>
            <a:off x="5562600" y="2209800"/>
            <a:ext cx="4800600" cy="1219200"/>
          </a:xfrm>
          <a:prstGeom prst="rect">
            <a:avLst/>
          </a:prstGeom>
          <a:noFill/>
          <a:ln>
            <a:noFill/>
          </a:ln>
        </p:spPr>
        <p:txBody>
          <a:bodyPr/>
          <a:lstStyle>
            <a:lvl1pPr marL="273050" indent="-273050" algn="l" rtl="0" eaLnBrk="0" fontAlgn="base" hangingPunct="0">
              <a:spcBef>
                <a:spcPct val="20000"/>
              </a:spcBef>
              <a:spcAft>
                <a:spcPct val="0"/>
              </a:spcAft>
              <a:buClr>
                <a:srgbClr val="0BD0D9"/>
              </a:buClr>
              <a:buSzPct val="95000"/>
              <a:buFont typeface="Wingdings 2" panose="05020102010507070707" pitchFamily="18" charset="2"/>
              <a:buChar char=""/>
              <a:defRPr sz="2600">
                <a:solidFill>
                  <a:schemeClr val="tx1"/>
                </a:solidFill>
                <a:latin typeface="+mn-lt"/>
                <a:ea typeface="+mn-ea"/>
                <a:cs typeface="+mn-cs"/>
              </a:defRPr>
            </a:lvl1pPr>
            <a:lvl2pPr marL="639763" indent="-246063" algn="l" rtl="0" eaLnBrk="0" fontAlgn="base" hangingPunct="0">
              <a:spcBef>
                <a:spcPct val="20000"/>
              </a:spcBef>
              <a:spcAft>
                <a:spcPct val="0"/>
              </a:spcAft>
              <a:buClr>
                <a:schemeClr val="accent1"/>
              </a:buClr>
              <a:buSzPct val="85000"/>
              <a:buFont typeface="Wingdings 2" panose="05020102010507070707" pitchFamily="18" charset="2"/>
              <a:buChar char=""/>
              <a:defRPr sz="2400">
                <a:solidFill>
                  <a:schemeClr val="tx1"/>
                </a:solidFill>
                <a:latin typeface="+mn-lt"/>
              </a:defRPr>
            </a:lvl2pPr>
            <a:lvl3pPr marL="914400" indent="-246063" algn="l" rtl="0" eaLnBrk="0" fontAlgn="base" hangingPunct="0">
              <a:spcBef>
                <a:spcPct val="20000"/>
              </a:spcBef>
              <a:spcAft>
                <a:spcPct val="0"/>
              </a:spcAft>
              <a:buClr>
                <a:schemeClr val="accent2"/>
              </a:buClr>
              <a:buSzPct val="70000"/>
              <a:buFont typeface="Wingdings 2" panose="05020102010507070707" pitchFamily="18" charset="2"/>
              <a:buChar char=""/>
              <a:defRPr sz="2100">
                <a:solidFill>
                  <a:schemeClr val="tx1"/>
                </a:solidFill>
                <a:latin typeface="+mn-lt"/>
              </a:defRPr>
            </a:lvl3pPr>
            <a:lvl4pPr marL="1187450" indent="-209550" algn="l" rtl="0" eaLnBrk="0" fontAlgn="base" hangingPunct="0">
              <a:spcBef>
                <a:spcPct val="20000"/>
              </a:spcBef>
              <a:spcAft>
                <a:spcPct val="0"/>
              </a:spcAft>
              <a:buClr>
                <a:srgbClr val="0BD0D9"/>
              </a:buClr>
              <a:buSzPct val="65000"/>
              <a:buFont typeface="Wingdings 2" panose="05020102010507070707" pitchFamily="18" charset="2"/>
              <a:buChar char=""/>
              <a:defRPr sz="2000">
                <a:solidFill>
                  <a:schemeClr val="tx1"/>
                </a:solidFill>
                <a:latin typeface="+mn-lt"/>
              </a:defRPr>
            </a:lvl4pPr>
            <a:lvl5pPr marL="1462088" indent="-209550" algn="l" rtl="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mn-lt"/>
              </a:defRPr>
            </a:lvl5pPr>
            <a:lvl6pPr marL="19192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6pPr>
            <a:lvl7pPr marL="23764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7pPr>
            <a:lvl8pPr marL="28336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8pPr>
            <a:lvl9pPr marL="3290888" indent="-209550" algn="l" rtl="0" eaLnBrk="0" fontAlgn="base" hangingPunct="0">
              <a:spcBef>
                <a:spcPct val="20000"/>
              </a:spcBef>
              <a:spcAft>
                <a:spcPct val="0"/>
              </a:spcAft>
              <a:buClr>
                <a:srgbClr val="10CF9B"/>
              </a:buClr>
              <a:buSzPct val="65000"/>
              <a:buFont typeface="Wingdings 2" pitchFamily="18" charset="2"/>
              <a:buChar char=""/>
              <a:defRPr sz="2000">
                <a:solidFill>
                  <a:schemeClr val="tx1"/>
                </a:solidFill>
                <a:latin typeface="+mn-lt"/>
              </a:defRPr>
            </a:lvl9pPr>
          </a:lstStyle>
          <a:p>
            <a:pPr marL="274320" indent="-274320" algn="ctr" eaLnBrk="1" fontAlgn="auto" hangingPunct="1">
              <a:spcAft>
                <a:spcPts val="0"/>
              </a:spcAft>
              <a:buClr>
                <a:schemeClr val="accent3"/>
              </a:buClr>
              <a:buFont typeface="Wingdings 2"/>
              <a:buNone/>
              <a:defRPr/>
            </a:pPr>
            <a:r>
              <a:rPr lang="en-US" sz="2400" b="1" dirty="0">
                <a:solidFill>
                  <a:srgbClr val="33CC33"/>
                </a:solidFill>
                <a:latin typeface="+mj-lt"/>
              </a:rPr>
              <a:t>Lea King-Badyna</a:t>
            </a:r>
          </a:p>
          <a:p>
            <a:pPr marL="274320" indent="-274320" algn="ctr" eaLnBrk="1" fontAlgn="auto" hangingPunct="1">
              <a:spcAft>
                <a:spcPts val="0"/>
              </a:spcAft>
              <a:buClr>
                <a:schemeClr val="accent3"/>
              </a:buClr>
              <a:buFont typeface="Wingdings 2"/>
              <a:buNone/>
              <a:defRPr/>
            </a:pPr>
            <a:r>
              <a:rPr lang="en-US" sz="2400" b="1" dirty="0">
                <a:solidFill>
                  <a:srgbClr val="33CC33"/>
                </a:solidFill>
                <a:latin typeface="+mj-lt"/>
              </a:rPr>
              <a:t>Keep Golden Isles Beautiful</a:t>
            </a:r>
          </a:p>
          <a:p>
            <a:pPr marL="274320" indent="-274320" algn="ctr" eaLnBrk="1" fontAlgn="auto" hangingPunct="1">
              <a:spcAft>
                <a:spcPts val="0"/>
              </a:spcAft>
              <a:buClr>
                <a:schemeClr val="accent3"/>
              </a:buClr>
              <a:buFont typeface="Wingdings 2"/>
              <a:buNone/>
              <a:defRPr/>
            </a:pPr>
            <a:r>
              <a:rPr lang="en-US" sz="2400" b="1" dirty="0">
                <a:solidFill>
                  <a:schemeClr val="accent1"/>
                </a:solidFill>
                <a:latin typeface="+mj-lt"/>
                <a:hlinkClick r:id="rId5"/>
              </a:rPr>
              <a:t>lea.kbgib@gmail.com</a:t>
            </a:r>
            <a:endParaRPr lang="en-US" sz="2400" b="1" dirty="0">
              <a:solidFill>
                <a:schemeClr val="accent1"/>
              </a:solidFill>
              <a:latin typeface="+mj-lt"/>
            </a:endParaRPr>
          </a:p>
          <a:p>
            <a:pPr marL="274320" indent="-274320" algn="ctr" eaLnBrk="1" fontAlgn="auto" hangingPunct="1">
              <a:spcAft>
                <a:spcPts val="0"/>
              </a:spcAft>
              <a:buClr>
                <a:schemeClr val="accent3"/>
              </a:buClr>
              <a:buFont typeface="Wingdings 2"/>
              <a:buNone/>
              <a:defRPr/>
            </a:pPr>
            <a:r>
              <a:rPr lang="en-US" sz="2400" b="1" dirty="0">
                <a:solidFill>
                  <a:schemeClr val="accent1"/>
                </a:solidFill>
                <a:latin typeface="+mj-lt"/>
              </a:rPr>
              <a:t>912.279-1490   KGIB.ORG</a:t>
            </a:r>
          </a:p>
        </p:txBody>
      </p:sp>
    </p:spTree>
    <p:extLst>
      <p:ext uri="{BB962C8B-B14F-4D97-AF65-F5344CB8AC3E}">
        <p14:creationId xmlns:p14="http://schemas.microsoft.com/office/powerpoint/2010/main" val="2353446320"/>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6-Pack Ring Recycling</a:t>
            </a:r>
          </a:p>
        </p:txBody>
      </p:sp>
      <p:sp>
        <p:nvSpPr>
          <p:cNvPr id="3" name="Subtitle 2"/>
          <p:cNvSpPr>
            <a:spLocks noGrp="1"/>
          </p:cNvSpPr>
          <p:nvPr>
            <p:ph type="subTitle" idx="1"/>
          </p:nvPr>
        </p:nvSpPr>
        <p:spPr>
          <a:xfrm>
            <a:off x="6257366" y="4421080"/>
            <a:ext cx="3420035" cy="1522520"/>
          </a:xfrm>
        </p:spPr>
        <p:txBody>
          <a:bodyPr>
            <a:normAutofit fontScale="85000" lnSpcReduction="20000"/>
          </a:bodyPr>
          <a:lstStyle/>
          <a:p>
            <a:r>
              <a:rPr lang="en-US" dirty="0"/>
              <a:t>October 2023</a:t>
            </a:r>
          </a:p>
          <a:p>
            <a:endParaRPr lang="en-US" dirty="0"/>
          </a:p>
          <a:p>
            <a:r>
              <a:rPr lang="en-US" dirty="0"/>
              <a:t>Marcia Booth, M.Ed.</a:t>
            </a:r>
          </a:p>
          <a:p>
            <a:r>
              <a:rPr lang="en-US" dirty="0"/>
              <a:t>Founder &amp; President</a:t>
            </a:r>
          </a:p>
          <a:p>
            <a:endParaRPr lang="en-US" dirty="0"/>
          </a:p>
          <a:p>
            <a:r>
              <a:rPr lang="en-US" dirty="0"/>
              <a:t>EPA Trash-Free Waters</a:t>
            </a:r>
          </a:p>
          <a:p>
            <a:endParaRPr lang="en-US" dirty="0"/>
          </a:p>
          <a:p>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324600" y="142240"/>
            <a:ext cx="3200400" cy="2002027"/>
          </a:xfrm>
          <a:prstGeom prst="rect">
            <a:avLst/>
          </a:prstGeom>
        </p:spPr>
      </p:pic>
    </p:spTree>
    <p:extLst>
      <p:ext uri="{BB962C8B-B14F-4D97-AF65-F5344CB8AC3E}">
        <p14:creationId xmlns:p14="http://schemas.microsoft.com/office/powerpoint/2010/main" val="1533249755"/>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743200" y="3733801"/>
            <a:ext cx="6713668" cy="1362075"/>
          </a:xfrm>
        </p:spPr>
        <p:txBody>
          <a:bodyPr/>
          <a:lstStyle/>
          <a:p>
            <a:r>
              <a:rPr lang="en-US" dirty="0"/>
              <a:t>Recycle Brevard</a:t>
            </a:r>
          </a:p>
        </p:txBody>
      </p:sp>
      <p:sp>
        <p:nvSpPr>
          <p:cNvPr id="5" name="Text Placeholder 4"/>
          <p:cNvSpPr>
            <a:spLocks noGrp="1"/>
          </p:cNvSpPr>
          <p:nvPr>
            <p:ph type="body" idx="1"/>
          </p:nvPr>
        </p:nvSpPr>
        <p:spPr>
          <a:xfrm>
            <a:off x="2782646" y="5029201"/>
            <a:ext cx="7123355" cy="1139413"/>
          </a:xfrm>
        </p:spPr>
        <p:txBody>
          <a:bodyPr>
            <a:normAutofit/>
          </a:bodyPr>
          <a:lstStyle/>
          <a:p>
            <a:r>
              <a:rPr lang="en-US" dirty="0">
                <a:latin typeface="Century Gothic" panose="020B0502020202020204" pitchFamily="34" charset="0"/>
              </a:rPr>
              <a:t>An independent 501(c)3 Florida non-profit organization, </a:t>
            </a:r>
          </a:p>
          <a:p>
            <a:r>
              <a:rPr lang="en-US" dirty="0">
                <a:latin typeface="Century Gothic" panose="020B0502020202020204" pitchFamily="34" charset="0"/>
              </a:rPr>
              <a:t>100% funded by sponsorships and donations, </a:t>
            </a:r>
          </a:p>
          <a:p>
            <a:r>
              <a:rPr lang="en-US" dirty="0">
                <a:latin typeface="Century Gothic" panose="020B0502020202020204" pitchFamily="34" charset="0"/>
              </a:rPr>
              <a:t>100% run by volunteers.</a:t>
            </a:r>
          </a:p>
          <a:p>
            <a:endParaRPr lang="en-US" dirty="0"/>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667469" y="1229360"/>
            <a:ext cx="3171797" cy="238252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extBox 1"/>
          <p:cNvSpPr txBox="1"/>
          <p:nvPr/>
        </p:nvSpPr>
        <p:spPr>
          <a:xfrm>
            <a:off x="6324600" y="1298191"/>
            <a:ext cx="3657600" cy="2616101"/>
          </a:xfrm>
          <a:prstGeom prst="rect">
            <a:avLst/>
          </a:prstGeom>
          <a:noFill/>
        </p:spPr>
        <p:txBody>
          <a:bodyPr wrap="square" rtlCol="0">
            <a:spAutoFit/>
          </a:bodyPr>
          <a:lstStyle/>
          <a:p>
            <a:pPr>
              <a:buClrTx/>
            </a:pPr>
            <a:r>
              <a:rPr lang="en-US" sz="2400" kern="1200" dirty="0">
                <a:solidFill>
                  <a:prstClr val="black">
                    <a:tint val="75000"/>
                  </a:prstClr>
                </a:solidFill>
                <a:latin typeface="Century Gothic" panose="020B0502020202020204" pitchFamily="34" charset="0"/>
                <a:ea typeface="+mn-ea"/>
                <a:cs typeface="+mn-cs"/>
              </a:rPr>
              <a:t>Recycle Brevard is focused on </a:t>
            </a:r>
            <a:r>
              <a:rPr lang="en-US" sz="2400" b="1" kern="1200" dirty="0">
                <a:solidFill>
                  <a:prstClr val="black">
                    <a:tint val="75000"/>
                  </a:prstClr>
                </a:solidFill>
                <a:latin typeface="Century Gothic" panose="020B0502020202020204" pitchFamily="34" charset="0"/>
                <a:ea typeface="+mn-ea"/>
                <a:cs typeface="+mn-cs"/>
              </a:rPr>
              <a:t>reducing waste </a:t>
            </a:r>
            <a:r>
              <a:rPr lang="en-US" sz="2400" kern="1200" dirty="0">
                <a:solidFill>
                  <a:prstClr val="black">
                    <a:tint val="75000"/>
                  </a:prstClr>
                </a:solidFill>
                <a:latin typeface="Century Gothic" panose="020B0502020202020204" pitchFamily="34" charset="0"/>
                <a:ea typeface="+mn-ea"/>
                <a:cs typeface="+mn-cs"/>
              </a:rPr>
              <a:t>and promoting </a:t>
            </a:r>
            <a:r>
              <a:rPr lang="en-US" sz="2400" b="1" kern="1200" dirty="0">
                <a:solidFill>
                  <a:prstClr val="black">
                    <a:tint val="75000"/>
                  </a:prstClr>
                </a:solidFill>
                <a:latin typeface="Century Gothic" panose="020B0502020202020204" pitchFamily="34" charset="0"/>
                <a:ea typeface="+mn-ea"/>
                <a:cs typeface="+mn-cs"/>
              </a:rPr>
              <a:t>sustainable living </a:t>
            </a:r>
            <a:r>
              <a:rPr lang="en-US" sz="2400" kern="1200" dirty="0">
                <a:solidFill>
                  <a:prstClr val="black">
                    <a:tint val="75000"/>
                  </a:prstClr>
                </a:solidFill>
                <a:latin typeface="Century Gothic" panose="020B0502020202020204" pitchFamily="34" charset="0"/>
                <a:ea typeface="+mn-ea"/>
                <a:cs typeface="+mn-cs"/>
              </a:rPr>
              <a:t>through advocacy, action, and education.</a:t>
            </a:r>
          </a:p>
          <a:p>
            <a:pPr>
              <a:buClrTx/>
            </a:pPr>
            <a:endParaRPr lang="en-US" sz="2000" kern="1200" dirty="0">
              <a:solidFill>
                <a:prstClr val="black"/>
              </a:solidFill>
              <a:latin typeface="Century Gothic"/>
              <a:ea typeface="+mn-ea"/>
              <a:cs typeface="+mn-cs"/>
            </a:endParaRPr>
          </a:p>
        </p:txBody>
      </p:sp>
      <p:sp>
        <p:nvSpPr>
          <p:cNvPr id="3" name="Isosceles Triangle 2"/>
          <p:cNvSpPr/>
          <p:nvPr/>
        </p:nvSpPr>
        <p:spPr>
          <a:xfrm rot="19436869">
            <a:off x="2348690" y="1010666"/>
            <a:ext cx="688357" cy="396749"/>
          </a:xfrm>
          <a:prstGeom prst="triangle">
            <a:avLst>
              <a:gd name="adj" fmla="val 39347"/>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buClrTx/>
            </a:pPr>
            <a:endParaRPr lang="en-US" sz="1800" kern="1200">
              <a:solidFill>
                <a:prstClr val="white"/>
              </a:solidFill>
              <a:latin typeface="Century Gothic"/>
            </a:endParaRPr>
          </a:p>
        </p:txBody>
      </p:sp>
      <p:sp>
        <p:nvSpPr>
          <p:cNvPr id="9" name="Isosceles Triangle 8"/>
          <p:cNvSpPr/>
          <p:nvPr/>
        </p:nvSpPr>
        <p:spPr>
          <a:xfrm rot="7218453">
            <a:off x="5579785" y="3385956"/>
            <a:ext cx="589051" cy="377794"/>
          </a:xfrm>
          <a:prstGeom prst="triangle">
            <a:avLst>
              <a:gd name="adj" fmla="val 39347"/>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buClrTx/>
            </a:pPr>
            <a:endParaRPr lang="en-US" sz="1800" kern="1200">
              <a:solidFill>
                <a:prstClr val="white"/>
              </a:solidFill>
              <a:latin typeface="Century Gothic"/>
            </a:endParaRPr>
          </a:p>
        </p:txBody>
      </p:sp>
    </p:spTree>
    <p:extLst>
      <p:ext uri="{BB962C8B-B14F-4D97-AF65-F5344CB8AC3E}">
        <p14:creationId xmlns:p14="http://schemas.microsoft.com/office/powerpoint/2010/main" val="2742665414"/>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09799" y="1371600"/>
            <a:ext cx="7391402" cy="509216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5" name="Title 3"/>
          <p:cNvSpPr>
            <a:spLocks noGrp="1"/>
          </p:cNvSpPr>
          <p:nvPr>
            <p:ph type="title"/>
          </p:nvPr>
        </p:nvSpPr>
        <p:spPr>
          <a:xfrm>
            <a:off x="2209799" y="457201"/>
            <a:ext cx="6713668" cy="854075"/>
          </a:xfrm>
        </p:spPr>
        <p:txBody>
          <a:bodyPr/>
          <a:lstStyle/>
          <a:p>
            <a:r>
              <a:rPr lang="en-US" dirty="0"/>
              <a:t>Guiding Principle</a:t>
            </a:r>
          </a:p>
        </p:txBody>
      </p:sp>
    </p:spTree>
    <p:extLst>
      <p:ext uri="{BB962C8B-B14F-4D97-AF65-F5344CB8AC3E}">
        <p14:creationId xmlns:p14="http://schemas.microsoft.com/office/powerpoint/2010/main" val="28753573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 presetClass="entr" presetSubtype="16" fill="hold"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circle(in)">
                                      <p:cBhvr>
                                        <p:cTn id="7"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90800" y="762000"/>
            <a:ext cx="7024744" cy="1143000"/>
          </a:xfrm>
        </p:spPr>
        <p:txBody>
          <a:bodyPr>
            <a:normAutofit/>
          </a:bodyPr>
          <a:lstStyle/>
          <a:p>
            <a:r>
              <a:rPr lang="en-US" dirty="0"/>
              <a:t>Efforts</a:t>
            </a:r>
          </a:p>
        </p:txBody>
      </p:sp>
      <p:sp>
        <p:nvSpPr>
          <p:cNvPr id="3" name="Content Placeholder 2"/>
          <p:cNvSpPr>
            <a:spLocks noGrp="1"/>
          </p:cNvSpPr>
          <p:nvPr>
            <p:ph sz="quarter" idx="13"/>
          </p:nvPr>
        </p:nvSpPr>
        <p:spPr>
          <a:xfrm>
            <a:off x="2566416" y="1981200"/>
            <a:ext cx="4891194" cy="3825240"/>
          </a:xfrm>
        </p:spPr>
        <p:txBody>
          <a:bodyPr>
            <a:normAutofit/>
          </a:bodyPr>
          <a:lstStyle/>
          <a:p>
            <a:r>
              <a:rPr lang="en-US" sz="2800" dirty="0">
                <a:solidFill>
                  <a:schemeClr val="tx1"/>
                </a:solidFill>
              </a:rPr>
              <a:t>3Rs in the community</a:t>
            </a:r>
          </a:p>
          <a:p>
            <a:r>
              <a:rPr lang="en-US" sz="2800" dirty="0">
                <a:solidFill>
                  <a:schemeClr val="tx1"/>
                </a:solidFill>
              </a:rPr>
              <a:t>Sustainable living</a:t>
            </a:r>
          </a:p>
          <a:p>
            <a:r>
              <a:rPr lang="en-US" sz="2800" dirty="0">
                <a:solidFill>
                  <a:schemeClr val="tx1"/>
                </a:solidFill>
              </a:rPr>
              <a:t>Environmental Education</a:t>
            </a:r>
          </a:p>
          <a:p>
            <a:r>
              <a:rPr lang="en-US" sz="2800" dirty="0">
                <a:solidFill>
                  <a:schemeClr val="tx1"/>
                </a:solidFill>
              </a:rPr>
              <a:t>Programs to expand recycling and reduce waste</a:t>
            </a:r>
          </a:p>
          <a:p>
            <a:endParaRPr lang="en-US" sz="2800" dirty="0"/>
          </a:p>
        </p:txBody>
      </p:sp>
      <p:pic>
        <p:nvPicPr>
          <p:cNvPr id="6" name="Picture 2"/>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8077201" y="1082040"/>
            <a:ext cx="1802511" cy="249936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88769165"/>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09800" y="609601"/>
            <a:ext cx="6637468" cy="990600"/>
          </a:xfrm>
        </p:spPr>
        <p:txBody>
          <a:bodyPr/>
          <a:lstStyle/>
          <a:p>
            <a:r>
              <a:rPr lang="en-US" dirty="0"/>
              <a:t>6-Pack Ring Recycling</a:t>
            </a:r>
          </a:p>
        </p:txBody>
      </p:sp>
      <p:sp>
        <p:nvSpPr>
          <p:cNvPr id="6" name="Content Placeholder 4"/>
          <p:cNvSpPr txBox="1">
            <a:spLocks/>
          </p:cNvSpPr>
          <p:nvPr/>
        </p:nvSpPr>
        <p:spPr>
          <a:xfrm>
            <a:off x="2184400" y="1600200"/>
            <a:ext cx="6045200" cy="4876800"/>
          </a:xfrm>
          <a:prstGeom prst="rect">
            <a:avLst/>
          </a:prstGeom>
        </p:spPr>
        <p:txBody>
          <a:bodyPr vert="horz" lIns="91440" tIns="45720" rIns="91440" bIns="45720" rtlCol="0">
            <a:noAutofit/>
          </a:bodyPr>
          <a:lstStyle>
            <a:lvl1pPr marL="342900" indent="-274320">
              <a:spcBef>
                <a:spcPct val="20000"/>
              </a:spcBef>
              <a:buClr>
                <a:schemeClr val="accent1"/>
              </a:buClr>
              <a:buSzPct val="76000"/>
              <a:buFont typeface="Wingdings 2" pitchFamily="18" charset="2"/>
              <a:buChar char=""/>
              <a:defRPr sz="2000">
                <a:solidFill>
                  <a:schemeClr val="tx2"/>
                </a:solidFill>
              </a:defRPr>
            </a:lvl1pPr>
            <a:lvl2pPr marL="640080" lvl="1" indent="-274320">
              <a:spcBef>
                <a:spcPct val="20000"/>
              </a:spcBef>
              <a:buClr>
                <a:schemeClr val="accent1"/>
              </a:buClr>
              <a:buSzPct val="76000"/>
              <a:buFont typeface="Wingdings 2" pitchFamily="18" charset="2"/>
              <a:buChar char=""/>
              <a:defRPr sz="2000">
                <a:solidFill>
                  <a:schemeClr val="tx2"/>
                </a:solidFill>
              </a:defRPr>
            </a:lvl2pPr>
            <a:lvl3pPr indent="-228600">
              <a:spcBef>
                <a:spcPct val="20000"/>
              </a:spcBef>
              <a:buClr>
                <a:schemeClr val="accent1"/>
              </a:buClr>
              <a:buSzPct val="76000"/>
              <a:buFont typeface="Wingdings 2" pitchFamily="18" charset="2"/>
              <a:buChar char=""/>
              <a:defRPr sz="2000">
                <a:solidFill>
                  <a:schemeClr val="tx2"/>
                </a:solidFill>
              </a:defRPr>
            </a:lvl3pPr>
            <a:lvl4pPr marL="1124712" indent="-228600">
              <a:spcBef>
                <a:spcPct val="20000"/>
              </a:spcBef>
              <a:buClr>
                <a:schemeClr val="accent1"/>
              </a:buClr>
              <a:buSzPct val="76000"/>
              <a:buFont typeface="Wingdings 2" pitchFamily="18" charset="2"/>
              <a:buChar char=""/>
              <a:defRPr>
                <a:solidFill>
                  <a:schemeClr val="tx2"/>
                </a:solidFill>
              </a:defRPr>
            </a:lvl4pPr>
            <a:lvl5pPr marL="1325880" indent="-228600">
              <a:spcBef>
                <a:spcPct val="20000"/>
              </a:spcBef>
              <a:buClr>
                <a:schemeClr val="accent1"/>
              </a:buClr>
              <a:buSzPct val="76000"/>
              <a:buFont typeface="Wingdings 2" pitchFamily="18" charset="2"/>
              <a:buChar char=""/>
              <a:defRPr sz="1600" baseline="0">
                <a:solidFill>
                  <a:schemeClr val="tx2"/>
                </a:solidFill>
              </a:defRPr>
            </a:lvl5pPr>
            <a:lvl6pPr marL="1517904" indent="-228600">
              <a:spcBef>
                <a:spcPct val="20000"/>
              </a:spcBef>
              <a:buClr>
                <a:schemeClr val="accent1"/>
              </a:buClr>
              <a:buSzPct val="76000"/>
              <a:buFont typeface="Wingdings 2" pitchFamily="18" charset="2"/>
              <a:buChar char=""/>
              <a:defRPr sz="1400">
                <a:solidFill>
                  <a:schemeClr val="tx2"/>
                </a:solidFill>
              </a:defRPr>
            </a:lvl6pPr>
            <a:lvl7pPr marL="1719072" indent="-228600">
              <a:spcBef>
                <a:spcPct val="20000"/>
              </a:spcBef>
              <a:buClr>
                <a:schemeClr val="accent1"/>
              </a:buClr>
              <a:buSzPct val="76000"/>
              <a:buFont typeface="Wingdings 2" pitchFamily="18" charset="2"/>
              <a:buChar char=""/>
              <a:defRPr sz="1400">
                <a:solidFill>
                  <a:schemeClr val="tx2"/>
                </a:solidFill>
              </a:defRPr>
            </a:lvl7pPr>
            <a:lvl8pPr marL="1920240" indent="-228600">
              <a:spcBef>
                <a:spcPct val="20000"/>
              </a:spcBef>
              <a:buClr>
                <a:schemeClr val="accent1"/>
              </a:buClr>
              <a:buSzPct val="76000"/>
              <a:buFont typeface="Wingdings 2" pitchFamily="18" charset="2"/>
              <a:buChar char=""/>
              <a:defRPr sz="1400">
                <a:solidFill>
                  <a:schemeClr val="tx2"/>
                </a:solidFill>
              </a:defRPr>
            </a:lvl8pPr>
            <a:lvl9pPr marL="2121408" indent="-228600">
              <a:spcBef>
                <a:spcPct val="20000"/>
              </a:spcBef>
              <a:buClr>
                <a:schemeClr val="accent1"/>
              </a:buClr>
              <a:buSzPct val="76000"/>
              <a:buFont typeface="Wingdings 2" pitchFamily="18" charset="2"/>
              <a:buChar char=""/>
              <a:defRPr sz="1400">
                <a:solidFill>
                  <a:schemeClr val="tx2"/>
                </a:solidFill>
              </a:defRPr>
            </a:lvl9pPr>
          </a:lstStyle>
          <a:p>
            <a:pPr>
              <a:buClr>
                <a:srgbClr val="94C600"/>
              </a:buClr>
            </a:pPr>
            <a:r>
              <a:rPr lang="en-US" sz="2400" kern="1200" dirty="0">
                <a:solidFill>
                  <a:srgbClr val="3E3D2D"/>
                </a:solidFill>
                <a:latin typeface="Century Gothic"/>
                <a:ea typeface="+mn-ea"/>
                <a:cs typeface="+mn-cs"/>
              </a:rPr>
              <a:t>FREE recycling program </a:t>
            </a:r>
          </a:p>
          <a:p>
            <a:pPr>
              <a:buClr>
                <a:srgbClr val="94C600"/>
              </a:buClr>
            </a:pPr>
            <a:r>
              <a:rPr lang="en-US" sz="2400" kern="1200" dirty="0">
                <a:solidFill>
                  <a:srgbClr val="3E3D2D"/>
                </a:solidFill>
                <a:latin typeface="Century Gothic"/>
                <a:ea typeface="+mn-ea"/>
                <a:cs typeface="+mn-cs"/>
              </a:rPr>
              <a:t>A community service provided by Recycle Brevard – NO compensation is received from this program </a:t>
            </a:r>
          </a:p>
          <a:p>
            <a:pPr>
              <a:buClr>
                <a:srgbClr val="94C600"/>
              </a:buClr>
            </a:pPr>
            <a:r>
              <a:rPr lang="en-US" sz="2400" kern="1200" dirty="0">
                <a:solidFill>
                  <a:srgbClr val="3E3D2D"/>
                </a:solidFill>
                <a:latin typeface="Century Gothic"/>
                <a:ea typeface="+mn-ea"/>
                <a:cs typeface="+mn-cs"/>
              </a:rPr>
              <a:t>Open to individuals, groups, schools, organizations, and businesses </a:t>
            </a:r>
          </a:p>
          <a:p>
            <a:pPr>
              <a:buClr>
                <a:srgbClr val="94C600"/>
              </a:buClr>
            </a:pPr>
            <a:endParaRPr lang="en-US" sz="2400" kern="1200" dirty="0">
              <a:solidFill>
                <a:srgbClr val="3E3D2D"/>
              </a:solidFill>
              <a:latin typeface="Century Gothic"/>
              <a:ea typeface="+mn-ea"/>
              <a:cs typeface="+mn-cs"/>
            </a:endParaRPr>
          </a:p>
          <a:p>
            <a:pPr>
              <a:buClr>
                <a:srgbClr val="94C600"/>
              </a:buClr>
            </a:pPr>
            <a:r>
              <a:rPr lang="en-US" sz="2400" kern="1200" dirty="0">
                <a:solidFill>
                  <a:srgbClr val="3E3D2D"/>
                </a:solidFill>
                <a:latin typeface="Century Gothic"/>
                <a:ea typeface="+mn-ea"/>
                <a:cs typeface="+mn-cs"/>
              </a:rPr>
              <a:t>Goal: reduce the amount of plastic in the environment</a:t>
            </a:r>
          </a:p>
          <a:p>
            <a:pPr>
              <a:buClr>
                <a:srgbClr val="94C600"/>
              </a:buClr>
            </a:pPr>
            <a:endParaRPr lang="en-US" sz="2400" kern="1200" dirty="0">
              <a:solidFill>
                <a:srgbClr val="3E3D2D"/>
              </a:solidFill>
              <a:latin typeface="Century Gothic"/>
              <a:ea typeface="+mn-ea"/>
              <a:cs typeface="+mn-cs"/>
            </a:endParaRPr>
          </a:p>
        </p:txBody>
      </p:sp>
      <p:pic>
        <p:nvPicPr>
          <p:cNvPr id="2051"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229600" y="1676400"/>
            <a:ext cx="1859164" cy="457514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71326030"/>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09800" y="609601"/>
            <a:ext cx="6637468" cy="990600"/>
          </a:xfrm>
        </p:spPr>
        <p:txBody>
          <a:bodyPr/>
          <a:lstStyle/>
          <a:p>
            <a:r>
              <a:rPr lang="en-US" dirty="0"/>
              <a:t>6-Pack Ring Recycling</a:t>
            </a:r>
          </a:p>
        </p:txBody>
      </p:sp>
      <p:sp>
        <p:nvSpPr>
          <p:cNvPr id="6" name="Content Placeholder 4"/>
          <p:cNvSpPr txBox="1">
            <a:spLocks/>
          </p:cNvSpPr>
          <p:nvPr/>
        </p:nvSpPr>
        <p:spPr>
          <a:xfrm>
            <a:off x="2184400" y="1600200"/>
            <a:ext cx="7848600" cy="4876800"/>
          </a:xfrm>
          <a:prstGeom prst="rect">
            <a:avLst/>
          </a:prstGeom>
        </p:spPr>
        <p:txBody>
          <a:bodyPr vert="horz" lIns="91440" tIns="45720" rIns="91440" bIns="45720" rtlCol="0">
            <a:noAutofit/>
          </a:bodyPr>
          <a:lstStyle>
            <a:lvl1pPr marL="342900" indent="-274320">
              <a:spcBef>
                <a:spcPct val="20000"/>
              </a:spcBef>
              <a:buClr>
                <a:schemeClr val="accent1"/>
              </a:buClr>
              <a:buSzPct val="76000"/>
              <a:buFont typeface="Wingdings 2" pitchFamily="18" charset="2"/>
              <a:buChar char=""/>
              <a:defRPr sz="2000">
                <a:solidFill>
                  <a:schemeClr val="tx2"/>
                </a:solidFill>
              </a:defRPr>
            </a:lvl1pPr>
            <a:lvl2pPr marL="640080" lvl="1" indent="-274320">
              <a:spcBef>
                <a:spcPct val="20000"/>
              </a:spcBef>
              <a:buClr>
                <a:schemeClr val="accent1"/>
              </a:buClr>
              <a:buSzPct val="76000"/>
              <a:buFont typeface="Wingdings 2" pitchFamily="18" charset="2"/>
              <a:buChar char=""/>
              <a:defRPr sz="2000">
                <a:solidFill>
                  <a:schemeClr val="tx2"/>
                </a:solidFill>
              </a:defRPr>
            </a:lvl2pPr>
            <a:lvl3pPr indent="-228600">
              <a:spcBef>
                <a:spcPct val="20000"/>
              </a:spcBef>
              <a:buClr>
                <a:schemeClr val="accent1"/>
              </a:buClr>
              <a:buSzPct val="76000"/>
              <a:buFont typeface="Wingdings 2" pitchFamily="18" charset="2"/>
              <a:buChar char=""/>
              <a:defRPr sz="2000">
                <a:solidFill>
                  <a:schemeClr val="tx2"/>
                </a:solidFill>
              </a:defRPr>
            </a:lvl3pPr>
            <a:lvl4pPr marL="1124712" indent="-228600">
              <a:spcBef>
                <a:spcPct val="20000"/>
              </a:spcBef>
              <a:buClr>
                <a:schemeClr val="accent1"/>
              </a:buClr>
              <a:buSzPct val="76000"/>
              <a:buFont typeface="Wingdings 2" pitchFamily="18" charset="2"/>
              <a:buChar char=""/>
              <a:defRPr>
                <a:solidFill>
                  <a:schemeClr val="tx2"/>
                </a:solidFill>
              </a:defRPr>
            </a:lvl4pPr>
            <a:lvl5pPr marL="1325880" indent="-228600">
              <a:spcBef>
                <a:spcPct val="20000"/>
              </a:spcBef>
              <a:buClr>
                <a:schemeClr val="accent1"/>
              </a:buClr>
              <a:buSzPct val="76000"/>
              <a:buFont typeface="Wingdings 2" pitchFamily="18" charset="2"/>
              <a:buChar char=""/>
              <a:defRPr sz="1600" baseline="0">
                <a:solidFill>
                  <a:schemeClr val="tx2"/>
                </a:solidFill>
              </a:defRPr>
            </a:lvl5pPr>
            <a:lvl6pPr marL="1517904" indent="-228600">
              <a:spcBef>
                <a:spcPct val="20000"/>
              </a:spcBef>
              <a:buClr>
                <a:schemeClr val="accent1"/>
              </a:buClr>
              <a:buSzPct val="76000"/>
              <a:buFont typeface="Wingdings 2" pitchFamily="18" charset="2"/>
              <a:buChar char=""/>
              <a:defRPr sz="1400">
                <a:solidFill>
                  <a:schemeClr val="tx2"/>
                </a:solidFill>
              </a:defRPr>
            </a:lvl6pPr>
            <a:lvl7pPr marL="1719072" indent="-228600">
              <a:spcBef>
                <a:spcPct val="20000"/>
              </a:spcBef>
              <a:buClr>
                <a:schemeClr val="accent1"/>
              </a:buClr>
              <a:buSzPct val="76000"/>
              <a:buFont typeface="Wingdings 2" pitchFamily="18" charset="2"/>
              <a:buChar char=""/>
              <a:defRPr sz="1400">
                <a:solidFill>
                  <a:schemeClr val="tx2"/>
                </a:solidFill>
              </a:defRPr>
            </a:lvl7pPr>
            <a:lvl8pPr marL="1920240" indent="-228600">
              <a:spcBef>
                <a:spcPct val="20000"/>
              </a:spcBef>
              <a:buClr>
                <a:schemeClr val="accent1"/>
              </a:buClr>
              <a:buSzPct val="76000"/>
              <a:buFont typeface="Wingdings 2" pitchFamily="18" charset="2"/>
              <a:buChar char=""/>
              <a:defRPr sz="1400">
                <a:solidFill>
                  <a:schemeClr val="tx2"/>
                </a:solidFill>
              </a:defRPr>
            </a:lvl8pPr>
            <a:lvl9pPr marL="2121408" indent="-228600">
              <a:spcBef>
                <a:spcPct val="20000"/>
              </a:spcBef>
              <a:buClr>
                <a:schemeClr val="accent1"/>
              </a:buClr>
              <a:buSzPct val="76000"/>
              <a:buFont typeface="Wingdings 2" pitchFamily="18" charset="2"/>
              <a:buChar char=""/>
              <a:defRPr sz="1400">
                <a:solidFill>
                  <a:schemeClr val="tx2"/>
                </a:solidFill>
              </a:defRPr>
            </a:lvl9pPr>
          </a:lstStyle>
          <a:p>
            <a:pPr>
              <a:buClr>
                <a:srgbClr val="94C600"/>
              </a:buClr>
            </a:pPr>
            <a:r>
              <a:rPr lang="en-US" kern="1200" dirty="0">
                <a:solidFill>
                  <a:srgbClr val="3E3D2D"/>
                </a:solidFill>
                <a:latin typeface="Century Gothic"/>
                <a:ea typeface="+mn-ea"/>
                <a:cs typeface="+mn-cs"/>
              </a:rPr>
              <a:t>To participate</a:t>
            </a:r>
          </a:p>
          <a:p>
            <a:pPr lvl="1">
              <a:buClr>
                <a:srgbClr val="94C600"/>
              </a:buClr>
            </a:pPr>
            <a:r>
              <a:rPr lang="en-US" kern="1200" dirty="0">
                <a:solidFill>
                  <a:srgbClr val="3E3D2D"/>
                </a:solidFill>
                <a:latin typeface="Century Gothic"/>
                <a:ea typeface="+mn-ea"/>
                <a:cs typeface="+mn-cs"/>
              </a:rPr>
              <a:t>Visit  </a:t>
            </a:r>
            <a:r>
              <a:rPr lang="en-US" kern="1200" dirty="0">
                <a:solidFill>
                  <a:srgbClr val="3E3D2D"/>
                </a:solidFill>
                <a:latin typeface="Century Gothic"/>
                <a:ea typeface="+mn-ea"/>
                <a:cs typeface="+mn-cs"/>
                <a:hlinkClick r:id="rId2"/>
              </a:rPr>
              <a:t>https://bit.ly/6packringrecycling</a:t>
            </a:r>
            <a:endParaRPr lang="en-US" kern="1200" dirty="0">
              <a:solidFill>
                <a:srgbClr val="3E3D2D"/>
              </a:solidFill>
              <a:latin typeface="Century Gothic"/>
              <a:ea typeface="+mn-ea"/>
              <a:cs typeface="+mn-cs"/>
            </a:endParaRPr>
          </a:p>
          <a:p>
            <a:pPr lvl="1">
              <a:buClr>
                <a:srgbClr val="94C600"/>
              </a:buClr>
            </a:pPr>
            <a:r>
              <a:rPr lang="en-US" kern="1200" dirty="0">
                <a:solidFill>
                  <a:srgbClr val="3E3D2D"/>
                </a:solidFill>
                <a:latin typeface="Century Gothic"/>
                <a:ea typeface="+mn-ea"/>
                <a:cs typeface="+mn-cs"/>
              </a:rPr>
              <a:t>Fill out the online form</a:t>
            </a:r>
          </a:p>
          <a:p>
            <a:pPr lvl="1">
              <a:buClr>
                <a:srgbClr val="94C600"/>
              </a:buClr>
            </a:pPr>
            <a:r>
              <a:rPr lang="en-US" kern="1200" dirty="0">
                <a:solidFill>
                  <a:srgbClr val="3E3D2D"/>
                </a:solidFill>
                <a:latin typeface="Century Gothic"/>
                <a:ea typeface="+mn-ea"/>
                <a:cs typeface="+mn-cs"/>
              </a:rPr>
              <a:t>Start collecting plastic ring carriers</a:t>
            </a:r>
          </a:p>
          <a:p>
            <a:pPr lvl="1">
              <a:buClr>
                <a:srgbClr val="94C600"/>
              </a:buClr>
            </a:pPr>
            <a:r>
              <a:rPr lang="en-US" kern="1200" dirty="0">
                <a:solidFill>
                  <a:srgbClr val="3E3D2D"/>
                </a:solidFill>
                <a:latin typeface="Century Gothic"/>
                <a:ea typeface="+mn-ea"/>
                <a:cs typeface="+mn-cs"/>
              </a:rPr>
              <a:t>First free-shipping label will be sent via email – future free-shipping labels may be printed directly from the website</a:t>
            </a:r>
          </a:p>
          <a:p>
            <a:pPr marL="68580" indent="0">
              <a:buClr>
                <a:srgbClr val="94C600"/>
              </a:buClr>
              <a:buNone/>
            </a:pPr>
            <a:endParaRPr lang="en-US" kern="1200" dirty="0">
              <a:solidFill>
                <a:srgbClr val="3E3D2D"/>
              </a:solidFill>
              <a:latin typeface="Century Gothic"/>
              <a:ea typeface="+mn-ea"/>
              <a:cs typeface="+mn-cs"/>
            </a:endParaRPr>
          </a:p>
        </p:txBody>
      </p:sp>
      <p:pic>
        <p:nvPicPr>
          <p:cNvPr id="307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213931" y="3962400"/>
            <a:ext cx="3565293" cy="2514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92018648"/>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286000" y="762000"/>
            <a:ext cx="7024744" cy="1143000"/>
          </a:xfrm>
        </p:spPr>
        <p:txBody>
          <a:bodyPr>
            <a:normAutofit/>
          </a:bodyPr>
          <a:lstStyle/>
          <a:p>
            <a:r>
              <a:rPr lang="en-US" dirty="0"/>
              <a:t>Other Programs…</a:t>
            </a:r>
          </a:p>
        </p:txBody>
      </p:sp>
      <p:sp>
        <p:nvSpPr>
          <p:cNvPr id="5" name="Content Placeholder 4"/>
          <p:cNvSpPr>
            <a:spLocks noGrp="1"/>
          </p:cNvSpPr>
          <p:nvPr>
            <p:ph idx="1"/>
          </p:nvPr>
        </p:nvSpPr>
        <p:spPr>
          <a:xfrm>
            <a:off x="2209800" y="1905000"/>
            <a:ext cx="7848600" cy="4406900"/>
          </a:xfrm>
        </p:spPr>
        <p:txBody>
          <a:bodyPr>
            <a:noAutofit/>
          </a:bodyPr>
          <a:lstStyle/>
          <a:p>
            <a:r>
              <a:rPr lang="en-US" sz="2000" dirty="0" err="1"/>
              <a:t>Terracycle</a:t>
            </a:r>
            <a:r>
              <a:rPr lang="en-US" sz="2000" dirty="0"/>
              <a:t> with Recycle Brevard</a:t>
            </a:r>
          </a:p>
          <a:p>
            <a:pPr lvl="1"/>
            <a:r>
              <a:rPr lang="en-US" sz="1800" dirty="0"/>
              <a:t>Drop-off locations throughout the county</a:t>
            </a:r>
          </a:p>
          <a:p>
            <a:r>
              <a:rPr lang="en-US" sz="2000" dirty="0" err="1"/>
              <a:t>Recycleware</a:t>
            </a:r>
            <a:r>
              <a:rPr lang="en-US" sz="2000" dirty="0"/>
              <a:t> Dental</a:t>
            </a:r>
          </a:p>
          <a:p>
            <a:pPr lvl="1"/>
            <a:r>
              <a:rPr lang="en-US" sz="1800" dirty="0"/>
              <a:t>Dentist offices and schools</a:t>
            </a:r>
          </a:p>
          <a:p>
            <a:r>
              <a:rPr lang="en-US" sz="2000" dirty="0"/>
              <a:t>Love to Recycle - Batteries</a:t>
            </a:r>
          </a:p>
          <a:p>
            <a:pPr lvl="1"/>
            <a:r>
              <a:rPr lang="en-US" sz="1800" dirty="0"/>
              <a:t>Recycle single-use alkaline batteries</a:t>
            </a:r>
          </a:p>
          <a:p>
            <a:r>
              <a:rPr lang="en-US" sz="2000" dirty="0"/>
              <a:t>Recraft Bazaar</a:t>
            </a:r>
          </a:p>
          <a:p>
            <a:pPr lvl="1"/>
            <a:r>
              <a:rPr lang="en-US" sz="1800" dirty="0"/>
              <a:t>Crafting and sustainable gifting</a:t>
            </a:r>
          </a:p>
          <a:p>
            <a:r>
              <a:rPr lang="en-US" sz="2000" dirty="0"/>
              <a:t>Recycle Brevard Gives Back</a:t>
            </a:r>
          </a:p>
          <a:p>
            <a:pPr lvl="1"/>
            <a:r>
              <a:rPr lang="en-US" sz="1800" dirty="0"/>
              <a:t>Distribute reusable materials</a:t>
            </a:r>
          </a:p>
          <a:p>
            <a:r>
              <a:rPr lang="en-US" sz="2000" dirty="0"/>
              <a:t>Crafting with Friends</a:t>
            </a:r>
          </a:p>
          <a:p>
            <a:pPr lvl="1"/>
            <a:r>
              <a:rPr lang="en-US" sz="1800" dirty="0"/>
              <a:t>Promote reusing materials creatively</a:t>
            </a:r>
          </a:p>
          <a:p>
            <a:pPr marL="68580" indent="0">
              <a:buNone/>
            </a:pPr>
            <a:endParaRPr lang="en-US" dirty="0"/>
          </a:p>
        </p:txBody>
      </p:sp>
      <p:pic>
        <p:nvPicPr>
          <p:cNvPr id="1026" name="Picture 2" descr="https://1.bp.blogspot.com/-nkTtTwcrJE0/XccszsjU2BI/AAAAAAAADRE/1zooNZClrIIoFTkLh_nYBIowh6414ShGwCNcBGAsYHQ/s1600/RecyclewareCards%2B-%2BDentist.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239000" y="4580636"/>
            <a:ext cx="2438400" cy="1731264"/>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49539" y="1427052"/>
            <a:ext cx="2190266" cy="283506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128623458"/>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286000" y="762000"/>
            <a:ext cx="7024744" cy="1143000"/>
          </a:xfrm>
        </p:spPr>
        <p:txBody>
          <a:bodyPr>
            <a:normAutofit/>
          </a:bodyPr>
          <a:lstStyle/>
          <a:p>
            <a:r>
              <a:rPr lang="en-US" dirty="0"/>
              <a:t>Challenges…</a:t>
            </a:r>
          </a:p>
        </p:txBody>
      </p:sp>
      <p:sp>
        <p:nvSpPr>
          <p:cNvPr id="5" name="Content Placeholder 4"/>
          <p:cNvSpPr>
            <a:spLocks noGrp="1"/>
          </p:cNvSpPr>
          <p:nvPr>
            <p:ph idx="1"/>
          </p:nvPr>
        </p:nvSpPr>
        <p:spPr>
          <a:xfrm>
            <a:off x="2209800" y="1905000"/>
            <a:ext cx="7848600" cy="2286000"/>
          </a:xfrm>
        </p:spPr>
        <p:txBody>
          <a:bodyPr>
            <a:noAutofit/>
          </a:bodyPr>
          <a:lstStyle/>
          <a:p>
            <a:r>
              <a:rPr lang="en-US" dirty="0"/>
              <a:t>Space</a:t>
            </a:r>
          </a:p>
          <a:p>
            <a:r>
              <a:rPr lang="en-US" dirty="0"/>
              <a:t>Resources</a:t>
            </a:r>
          </a:p>
          <a:p>
            <a:r>
              <a:rPr lang="en-US" dirty="0"/>
              <a:t>Finding more ways to recycle materials that are frequently used and are destined to the landfill</a:t>
            </a:r>
          </a:p>
          <a:p>
            <a:pPr marL="68580" indent="0">
              <a:buNone/>
            </a:pPr>
            <a:endParaRPr lang="en-US" sz="2800" dirty="0"/>
          </a:p>
        </p:txBody>
      </p:sp>
      <p:pic>
        <p:nvPicPr>
          <p:cNvPr id="7" name="Picture 6"/>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065851" y="3810000"/>
            <a:ext cx="2349760" cy="2514600"/>
          </a:xfrm>
          <a:prstGeom prst="rect">
            <a:avLst/>
          </a:prstGeom>
        </p:spPr>
      </p:pic>
    </p:spTree>
    <p:extLst>
      <p:ext uri="{BB962C8B-B14F-4D97-AF65-F5344CB8AC3E}">
        <p14:creationId xmlns:p14="http://schemas.microsoft.com/office/powerpoint/2010/main" val="292661957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br>
              <a:rPr lang="en-US" dirty="0"/>
            </a:br>
            <a:r>
              <a:rPr lang="en-US" dirty="0"/>
              <a:t>Thank you!</a:t>
            </a:r>
          </a:p>
        </p:txBody>
      </p:sp>
      <p:sp>
        <p:nvSpPr>
          <p:cNvPr id="3" name="Text Placeholder 2"/>
          <p:cNvSpPr>
            <a:spLocks noGrp="1"/>
          </p:cNvSpPr>
          <p:nvPr>
            <p:ph type="body" idx="1"/>
          </p:nvPr>
        </p:nvSpPr>
        <p:spPr/>
        <p:txBody>
          <a:bodyPr>
            <a:normAutofit lnSpcReduction="10000"/>
          </a:bodyPr>
          <a:lstStyle/>
          <a:p>
            <a:r>
              <a:rPr lang="en-US" sz="2400" b="1" dirty="0"/>
              <a:t>Marcia Booth, M.Ed. </a:t>
            </a:r>
          </a:p>
          <a:p>
            <a:r>
              <a:rPr lang="en-US" dirty="0"/>
              <a:t>Marcia@RecycleBrevard.org</a:t>
            </a:r>
          </a:p>
          <a:p>
            <a:r>
              <a:rPr lang="en-US" dirty="0"/>
              <a:t>Facebook/Instagram @</a:t>
            </a:r>
            <a:r>
              <a:rPr lang="en-US" dirty="0" err="1"/>
              <a:t>RecycleBrevard</a:t>
            </a:r>
            <a:endParaRPr lang="en-US" dirty="0"/>
          </a:p>
          <a:p>
            <a:r>
              <a:rPr lang="en-US" dirty="0"/>
              <a:t>RecycleBrevard.org</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800600" y="1219201"/>
            <a:ext cx="3200400" cy="2002027"/>
          </a:xfrm>
          <a:prstGeom prst="rect">
            <a:avLst/>
          </a:prstGeom>
        </p:spPr>
      </p:pic>
    </p:spTree>
    <p:extLst>
      <p:ext uri="{BB962C8B-B14F-4D97-AF65-F5344CB8AC3E}">
        <p14:creationId xmlns:p14="http://schemas.microsoft.com/office/powerpoint/2010/main" val="752887555"/>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9">
            <a:extLst>
              <a:ext uri="{FF2B5EF4-FFF2-40B4-BE49-F238E27FC236}">
                <a16:creationId xmlns:a16="http://schemas.microsoft.com/office/drawing/2014/main" id="{C1DD1A8A-57D5-4A81-AD04-532B043C561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pic>
        <p:nvPicPr>
          <p:cNvPr id="5" name="Picture 4" descr="Top shot of a representation of networks with stick figures.">
            <a:extLst>
              <a:ext uri="{FF2B5EF4-FFF2-40B4-BE49-F238E27FC236}">
                <a16:creationId xmlns:a16="http://schemas.microsoft.com/office/drawing/2014/main" id="{79B48715-87F4-92F8-0F9C-7E85F68F6D3B}"/>
              </a:ext>
            </a:extLst>
          </p:cNvPr>
          <p:cNvPicPr>
            <a:picLocks noChangeAspect="1"/>
          </p:cNvPicPr>
          <p:nvPr/>
        </p:nvPicPr>
        <p:blipFill rotWithShape="1">
          <a:blip r:embed="rId2">
            <a:extLst>
              <a:ext uri="{28A0092B-C50C-407E-A947-70E740481C1C}">
                <a14:useLocalDpi xmlns:a14="http://schemas.microsoft.com/office/drawing/2010/main" val="0"/>
              </a:ext>
            </a:extLst>
          </a:blip>
          <a:srcRect t="9473" b="5940"/>
          <a:stretch/>
        </p:blipFill>
        <p:spPr>
          <a:xfrm>
            <a:off x="-3047" y="10"/>
            <a:ext cx="12191999" cy="6857990"/>
          </a:xfrm>
          <a:prstGeom prst="rect">
            <a:avLst/>
          </a:prstGeom>
        </p:spPr>
      </p:pic>
      <p:sp>
        <p:nvSpPr>
          <p:cNvPr id="29" name="Rectangle 11">
            <a:extLst>
              <a:ext uri="{FF2B5EF4-FFF2-40B4-BE49-F238E27FC236}">
                <a16:creationId xmlns:a16="http://schemas.microsoft.com/office/drawing/2014/main" id="{007891EC-4501-44ED-A8C8-B11B6DB767A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207602"/>
            <a:ext cx="12191999" cy="3162146"/>
          </a:xfrm>
          <a:prstGeom prst="rect">
            <a:avLst/>
          </a:prstGeom>
          <a:gradFill flip="none" rotWithShape="1">
            <a:gsLst>
              <a:gs pos="0">
                <a:srgbClr val="000000">
                  <a:alpha val="0"/>
                </a:srgbClr>
              </a:gs>
              <a:gs pos="25000">
                <a:srgbClr val="000000">
                  <a:alpha val="15000"/>
                </a:srgbClr>
              </a:gs>
              <a:gs pos="75000">
                <a:srgbClr val="000000">
                  <a:alpha val="15000"/>
                </a:srgbClr>
              </a:gs>
              <a:gs pos="50000">
                <a:srgbClr val="000000">
                  <a:alpha val="30000"/>
                </a:srgbClr>
              </a:gs>
              <a:gs pos="100000">
                <a:srgbClr val="000000">
                  <a:alpha val="0"/>
                </a:srgb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34CB8261-9FA0-6599-346C-D71E9AB37C11}"/>
              </a:ext>
            </a:extLst>
          </p:cNvPr>
          <p:cNvSpPr>
            <a:spLocks noGrp="1"/>
          </p:cNvSpPr>
          <p:nvPr>
            <p:ph type="ctrTitle"/>
          </p:nvPr>
        </p:nvSpPr>
        <p:spPr>
          <a:xfrm>
            <a:off x="1097280" y="325550"/>
            <a:ext cx="10058400" cy="3574778"/>
          </a:xfrm>
          <a:effectLst>
            <a:outerShdw blurRad="50800" dist="38100" dir="2700000" algn="tl" rotWithShape="0">
              <a:prstClr val="black">
                <a:alpha val="40000"/>
              </a:prstClr>
            </a:outerShdw>
          </a:effectLst>
        </p:spPr>
        <p:txBody>
          <a:bodyPr>
            <a:normAutofit/>
          </a:bodyPr>
          <a:lstStyle/>
          <a:p>
            <a:r>
              <a:rPr lang="en-US" sz="5200">
                <a:solidFill>
                  <a:srgbClr val="FFFFFF"/>
                </a:solidFill>
              </a:rPr>
              <a:t>Community Based Social Marketing</a:t>
            </a:r>
          </a:p>
        </p:txBody>
      </p:sp>
      <p:sp>
        <p:nvSpPr>
          <p:cNvPr id="3" name="Subtitle 2">
            <a:extLst>
              <a:ext uri="{FF2B5EF4-FFF2-40B4-BE49-F238E27FC236}">
                <a16:creationId xmlns:a16="http://schemas.microsoft.com/office/drawing/2014/main" id="{F0894E2D-28FF-9589-9D17-74EC6E542165}"/>
              </a:ext>
            </a:extLst>
          </p:cNvPr>
          <p:cNvSpPr>
            <a:spLocks noGrp="1"/>
          </p:cNvSpPr>
          <p:nvPr>
            <p:ph type="subTitle" idx="1"/>
          </p:nvPr>
        </p:nvSpPr>
        <p:spPr>
          <a:xfrm>
            <a:off x="1100051" y="4072043"/>
            <a:ext cx="10058400" cy="1282707"/>
          </a:xfrm>
          <a:effectLst>
            <a:outerShdw blurRad="50800" dist="38100" dir="2700000" algn="tl" rotWithShape="0">
              <a:prstClr val="black">
                <a:alpha val="40000"/>
              </a:prstClr>
            </a:outerShdw>
          </a:effectLst>
        </p:spPr>
        <p:txBody>
          <a:bodyPr>
            <a:normAutofit/>
          </a:bodyPr>
          <a:lstStyle/>
          <a:p>
            <a:r>
              <a:rPr lang="en-US">
                <a:solidFill>
                  <a:srgbClr val="FFFFFF"/>
                </a:solidFill>
              </a:rPr>
              <a:t>Cassidy Fredette-Roman</a:t>
            </a:r>
          </a:p>
          <a:p>
            <a:r>
              <a:rPr lang="en-US">
                <a:solidFill>
                  <a:srgbClr val="FFFFFF"/>
                </a:solidFill>
              </a:rPr>
              <a:t>EPA ORISE Fellow</a:t>
            </a:r>
          </a:p>
        </p:txBody>
      </p:sp>
    </p:spTree>
    <p:extLst>
      <p:ext uri="{BB962C8B-B14F-4D97-AF65-F5344CB8AC3E}">
        <p14:creationId xmlns:p14="http://schemas.microsoft.com/office/powerpoint/2010/main" val="1273871775"/>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5E90B8E3-E9A1-D468-00E0-74265544F2D1}"/>
              </a:ext>
            </a:extLst>
          </p:cNvPr>
          <p:cNvSpPr>
            <a:spLocks noGrp="1"/>
          </p:cNvSpPr>
          <p:nvPr>
            <p:ph type="title"/>
          </p:nvPr>
        </p:nvSpPr>
        <p:spPr>
          <a:xfrm>
            <a:off x="686834" y="1153572"/>
            <a:ext cx="3200400" cy="4461163"/>
          </a:xfrm>
        </p:spPr>
        <p:txBody>
          <a:bodyPr>
            <a:normAutofit/>
          </a:bodyPr>
          <a:lstStyle/>
          <a:p>
            <a:r>
              <a:rPr lang="en-US">
                <a:solidFill>
                  <a:srgbClr val="FFFFFF"/>
                </a:solidFill>
              </a:rPr>
              <a:t>What is CBSM?</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dirty="0">
              <a:ln>
                <a:noFill/>
              </a:ln>
              <a:solidFill>
                <a:prstClr val="black"/>
              </a:solidFill>
              <a:effectLst/>
              <a:uLnTx/>
              <a:uFillTx/>
              <a:latin typeface="Calibri" panose="020F0502020204030204"/>
              <a:ea typeface="+mn-ea"/>
              <a:cs typeface="+mn-cs"/>
              <a:sym typeface="Arial"/>
            </a:endParaRPr>
          </a:p>
        </p:txBody>
      </p:sp>
      <p:sp>
        <p:nvSpPr>
          <p:cNvPr id="3" name="Content Placeholder 2">
            <a:extLst>
              <a:ext uri="{FF2B5EF4-FFF2-40B4-BE49-F238E27FC236}">
                <a16:creationId xmlns:a16="http://schemas.microsoft.com/office/drawing/2014/main" id="{D0CFCC1A-3DD4-87D8-3236-5B19D7D4C84E}"/>
              </a:ext>
            </a:extLst>
          </p:cNvPr>
          <p:cNvSpPr>
            <a:spLocks noGrp="1"/>
          </p:cNvSpPr>
          <p:nvPr>
            <p:ph idx="1"/>
          </p:nvPr>
        </p:nvSpPr>
        <p:spPr>
          <a:xfrm>
            <a:off x="4447308" y="591344"/>
            <a:ext cx="6906491" cy="5585619"/>
          </a:xfrm>
        </p:spPr>
        <p:txBody>
          <a:bodyPr anchor="ctr">
            <a:normAutofit/>
          </a:bodyPr>
          <a:lstStyle/>
          <a:p>
            <a:r>
              <a:rPr lang="en-US" dirty="0"/>
              <a:t>Some outreach campaigns are successful, and some are not</a:t>
            </a:r>
          </a:p>
          <a:p>
            <a:pPr lvl="1"/>
            <a:r>
              <a:rPr lang="en-US" dirty="0"/>
              <a:t>We still see issues like pollution regardless of outreach campaigns</a:t>
            </a:r>
          </a:p>
          <a:p>
            <a:r>
              <a:rPr lang="en-US" dirty="0"/>
              <a:t>Community-Based Social Marketing (CBSM) aims to follow specific steps to help develop successful campaigns</a:t>
            </a:r>
          </a:p>
          <a:p>
            <a:r>
              <a:rPr lang="en-US" dirty="0"/>
              <a:t>Doug McKenzie-Mohr is a Social Marketing expert that has studied CBSM </a:t>
            </a:r>
          </a:p>
        </p:txBody>
      </p:sp>
    </p:spTree>
    <p:extLst>
      <p:ext uri="{BB962C8B-B14F-4D97-AF65-F5344CB8AC3E}">
        <p14:creationId xmlns:p14="http://schemas.microsoft.com/office/powerpoint/2010/main" val="821950765"/>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E47A1F37-C1CF-D8C6-D0FA-B64F8CBDCA37}"/>
              </a:ext>
            </a:extLst>
          </p:cNvPr>
          <p:cNvSpPr>
            <a:spLocks noGrp="1"/>
          </p:cNvSpPr>
          <p:nvPr>
            <p:ph type="title"/>
          </p:nvPr>
        </p:nvSpPr>
        <p:spPr>
          <a:xfrm>
            <a:off x="640080" y="325369"/>
            <a:ext cx="4368602" cy="1956841"/>
          </a:xfrm>
        </p:spPr>
        <p:txBody>
          <a:bodyPr anchor="b">
            <a:normAutofit/>
          </a:bodyPr>
          <a:lstStyle/>
          <a:p>
            <a:r>
              <a:rPr lang="en-US" sz="5400"/>
              <a:t>Successful Techniques</a:t>
            </a:r>
          </a:p>
        </p:txBody>
      </p:sp>
      <p:sp>
        <p:nvSpPr>
          <p:cNvPr id="11"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3" name="Content Placeholder 2">
            <a:extLst>
              <a:ext uri="{FF2B5EF4-FFF2-40B4-BE49-F238E27FC236}">
                <a16:creationId xmlns:a16="http://schemas.microsoft.com/office/drawing/2014/main" id="{0AE0A397-397E-B28F-8728-B8DA7A0ADB6E}"/>
              </a:ext>
            </a:extLst>
          </p:cNvPr>
          <p:cNvSpPr>
            <a:spLocks noGrp="1"/>
          </p:cNvSpPr>
          <p:nvPr>
            <p:ph idx="1"/>
          </p:nvPr>
        </p:nvSpPr>
        <p:spPr>
          <a:xfrm>
            <a:off x="640080" y="2872899"/>
            <a:ext cx="4243589" cy="3320668"/>
          </a:xfrm>
        </p:spPr>
        <p:txBody>
          <a:bodyPr>
            <a:normAutofit/>
          </a:bodyPr>
          <a:lstStyle/>
          <a:p>
            <a:r>
              <a:rPr lang="en-US" sz="2200" dirty="0"/>
              <a:t>Customizing</a:t>
            </a:r>
          </a:p>
          <a:p>
            <a:r>
              <a:rPr lang="en-US" sz="2200" dirty="0"/>
              <a:t>Using good norms</a:t>
            </a:r>
          </a:p>
          <a:p>
            <a:r>
              <a:rPr lang="en-US" sz="2200" dirty="0"/>
              <a:t>Specifying action</a:t>
            </a:r>
          </a:p>
          <a:p>
            <a:r>
              <a:rPr lang="en-US" sz="2200" dirty="0"/>
              <a:t>Catalyzing commitment</a:t>
            </a:r>
          </a:p>
          <a:p>
            <a:r>
              <a:rPr lang="en-US" sz="2200" dirty="0"/>
              <a:t>Tapping into positive emotions</a:t>
            </a:r>
          </a:p>
          <a:p>
            <a:r>
              <a:rPr lang="en-US" sz="2200" dirty="0"/>
              <a:t>Showing it matters</a:t>
            </a:r>
          </a:p>
        </p:txBody>
      </p:sp>
      <p:pic>
        <p:nvPicPr>
          <p:cNvPr id="4" name="Picture 3" descr="Marketing Mind on LinkedIn: #marketingmind #openheimer #barbie">
            <a:extLst>
              <a:ext uri="{FF2B5EF4-FFF2-40B4-BE49-F238E27FC236}">
                <a16:creationId xmlns:a16="http://schemas.microsoft.com/office/drawing/2014/main" id="{1DD5B947-542D-CAAF-DE60-9CE5F734211C}"/>
              </a:ext>
            </a:extLst>
          </p:cNvPr>
          <p:cNvPicPr>
            <a:picLocks noChangeAspect="1"/>
          </p:cNvPicPr>
          <p:nvPr/>
        </p:nvPicPr>
        <p:blipFill rotWithShape="1">
          <a:blip r:embed="rId2">
            <a:extLst>
              <a:ext uri="{28A0092B-C50C-407E-A947-70E740481C1C}">
                <a14:useLocalDpi xmlns:a14="http://schemas.microsoft.com/office/drawing/2010/main" val="0"/>
              </a:ext>
            </a:extLst>
          </a:blip>
          <a:srcRect b="303"/>
          <a:stretch/>
        </p:blipFill>
        <p:spPr bwMode="auto">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a:noFill/>
        </p:spPr>
      </p:pic>
    </p:spTree>
    <p:extLst>
      <p:ext uri="{BB962C8B-B14F-4D97-AF65-F5344CB8AC3E}">
        <p14:creationId xmlns:p14="http://schemas.microsoft.com/office/powerpoint/2010/main" val="2135298218"/>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 name="Rectangle 9">
            <a:extLst>
              <a:ext uri="{FF2B5EF4-FFF2-40B4-BE49-F238E27FC236}">
                <a16:creationId xmlns:a16="http://schemas.microsoft.com/office/drawing/2014/main" id="{A7AE9375-4664-4DB2-922D-2782A6E439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92000" cy="6858000"/>
          </a:xfrm>
          <a:prstGeom prst="rect">
            <a:avLst/>
          </a:prstGeom>
          <a:solidFill>
            <a:schemeClr val="tx1">
              <a:lumMod val="95000"/>
              <a:lumOff val="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dirty="0">
              <a:ln>
                <a:noFill/>
              </a:ln>
              <a:solidFill>
                <a:prstClr val="black"/>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6E4CB5AB-F220-6B9E-1C79-3EDB490729F8}"/>
              </a:ext>
            </a:extLst>
          </p:cNvPr>
          <p:cNvSpPr>
            <a:spLocks noGrp="1"/>
          </p:cNvSpPr>
          <p:nvPr>
            <p:ph type="title"/>
          </p:nvPr>
        </p:nvSpPr>
        <p:spPr>
          <a:xfrm>
            <a:off x="1295400" y="669925"/>
            <a:ext cx="4800600" cy="1325563"/>
          </a:xfrm>
        </p:spPr>
        <p:txBody>
          <a:bodyPr anchor="b">
            <a:normAutofit/>
          </a:bodyPr>
          <a:lstStyle/>
          <a:p>
            <a:r>
              <a:rPr lang="en-US">
                <a:solidFill>
                  <a:schemeClr val="bg1"/>
                </a:solidFill>
              </a:rPr>
              <a:t>Unsuccessful Techniques</a:t>
            </a:r>
          </a:p>
        </p:txBody>
      </p:sp>
      <p:cxnSp>
        <p:nvCxnSpPr>
          <p:cNvPr id="23" name="Straight Connector 11">
            <a:extLst>
              <a:ext uri="{FF2B5EF4-FFF2-40B4-BE49-F238E27FC236}">
                <a16:creationId xmlns:a16="http://schemas.microsoft.com/office/drawing/2014/main" id="{EE504C98-6397-41C1-A8D8-2D9C4ED307E0}"/>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H="1">
            <a:off x="1" y="2026340"/>
            <a:ext cx="6095999" cy="0"/>
          </a:xfrm>
          <a:prstGeom prst="line">
            <a:avLst/>
          </a:prstGeom>
          <a:ln w="12700">
            <a:solidFill>
              <a:schemeClr val="accent2"/>
            </a:solidFill>
          </a:ln>
        </p:spPr>
        <p:style>
          <a:lnRef idx="1">
            <a:schemeClr val="accent1"/>
          </a:lnRef>
          <a:fillRef idx="0">
            <a:schemeClr val="accent1"/>
          </a:fillRef>
          <a:effectRef idx="0">
            <a:schemeClr val="accent1"/>
          </a:effectRef>
          <a:fontRef idx="minor">
            <a:schemeClr val="tx1"/>
          </a:fontRef>
        </p:style>
      </p:cxnSp>
      <p:sp>
        <p:nvSpPr>
          <p:cNvPr id="3" name="Content Placeholder 2">
            <a:extLst>
              <a:ext uri="{FF2B5EF4-FFF2-40B4-BE49-F238E27FC236}">
                <a16:creationId xmlns:a16="http://schemas.microsoft.com/office/drawing/2014/main" id="{5F9B2FA0-D892-78ED-A995-56AAF81AE89A}"/>
              </a:ext>
            </a:extLst>
          </p:cNvPr>
          <p:cNvSpPr>
            <a:spLocks noGrp="1"/>
          </p:cNvSpPr>
          <p:nvPr>
            <p:ph idx="1"/>
          </p:nvPr>
        </p:nvSpPr>
        <p:spPr>
          <a:xfrm>
            <a:off x="1295400" y="2288833"/>
            <a:ext cx="4800600" cy="3711571"/>
          </a:xfrm>
        </p:spPr>
        <p:txBody>
          <a:bodyPr>
            <a:normAutofit/>
          </a:bodyPr>
          <a:lstStyle/>
          <a:p>
            <a:r>
              <a:rPr lang="en-US" dirty="0">
                <a:solidFill>
                  <a:schemeClr val="bg1"/>
                </a:solidFill>
              </a:rPr>
              <a:t>Stopping at awareness</a:t>
            </a:r>
          </a:p>
          <a:p>
            <a:r>
              <a:rPr lang="en-US" sz="1600" dirty="0">
                <a:solidFill>
                  <a:schemeClr val="bg1"/>
                </a:solidFill>
              </a:rPr>
              <a:t>People need to know what to do to help</a:t>
            </a:r>
          </a:p>
          <a:p>
            <a:r>
              <a:rPr lang="en-US" dirty="0">
                <a:solidFill>
                  <a:schemeClr val="bg1"/>
                </a:solidFill>
              </a:rPr>
              <a:t>Using guilt</a:t>
            </a:r>
          </a:p>
          <a:p>
            <a:r>
              <a:rPr lang="en-US" sz="1600" dirty="0">
                <a:solidFill>
                  <a:schemeClr val="bg1"/>
                </a:solidFill>
              </a:rPr>
              <a:t>Prevents motivation</a:t>
            </a:r>
          </a:p>
          <a:p>
            <a:r>
              <a:rPr lang="en-US" dirty="0">
                <a:solidFill>
                  <a:schemeClr val="bg1"/>
                </a:solidFill>
              </a:rPr>
              <a:t>Reinforcing bad norms</a:t>
            </a:r>
          </a:p>
          <a:p>
            <a:r>
              <a:rPr lang="en-US" sz="1600" dirty="0">
                <a:solidFill>
                  <a:schemeClr val="bg1"/>
                </a:solidFill>
              </a:rPr>
              <a:t>Makes people feel like their actions are not that bad</a:t>
            </a:r>
          </a:p>
          <a:p>
            <a:r>
              <a:rPr lang="en-US" dirty="0">
                <a:solidFill>
                  <a:schemeClr val="bg1"/>
                </a:solidFill>
              </a:rPr>
              <a:t>Allowing distance</a:t>
            </a:r>
          </a:p>
          <a:p>
            <a:r>
              <a:rPr lang="en-US" sz="1600" dirty="0">
                <a:solidFill>
                  <a:schemeClr val="bg1"/>
                </a:solidFill>
              </a:rPr>
              <a:t>People need to feel like the problem impacts them</a:t>
            </a:r>
          </a:p>
        </p:txBody>
      </p:sp>
      <p:pic>
        <p:nvPicPr>
          <p:cNvPr id="4" name="Picture 3" descr="littering awareness - Google Search | Recycling, Reduce reuse ...">
            <a:extLst>
              <a:ext uri="{FF2B5EF4-FFF2-40B4-BE49-F238E27FC236}">
                <a16:creationId xmlns:a16="http://schemas.microsoft.com/office/drawing/2014/main" id="{22ACC719-C715-B1C1-6C32-C0C1EDE7517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bwMode="auto">
          <a:xfrm>
            <a:off x="7043758" y="369913"/>
            <a:ext cx="2791510" cy="2784532"/>
          </a:xfrm>
          <a:prstGeom prst="rect">
            <a:avLst/>
          </a:prstGeom>
          <a:noFill/>
        </p:spPr>
      </p:pic>
      <p:sp>
        <p:nvSpPr>
          <p:cNvPr id="24" name="Rectangle 13">
            <a:extLst>
              <a:ext uri="{FF2B5EF4-FFF2-40B4-BE49-F238E27FC236}">
                <a16:creationId xmlns:a16="http://schemas.microsoft.com/office/drawing/2014/main" id="{C87417AF-190E-4D6E-AFA6-7D3E84B0B43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1603" y="182859"/>
            <a:ext cx="3996261" cy="3177496"/>
          </a:xfrm>
          <a:prstGeom prst="rect">
            <a:avLst/>
          </a:prstGeom>
          <a:noFill/>
          <a:ln w="127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pic>
        <p:nvPicPr>
          <p:cNvPr id="5" name="Picture 4" descr="'Embarrassing’ Plastic Bags Will Make You Never Forget to Bring Your Own">
            <a:extLst>
              <a:ext uri="{FF2B5EF4-FFF2-40B4-BE49-F238E27FC236}">
                <a16:creationId xmlns:a16="http://schemas.microsoft.com/office/drawing/2014/main" id="{8152B43D-861B-6C78-C9D0-42A8C94A005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bwMode="auto">
          <a:xfrm>
            <a:off x="8038661" y="4113228"/>
            <a:ext cx="3588640" cy="2018610"/>
          </a:xfrm>
          <a:prstGeom prst="rect">
            <a:avLst/>
          </a:prstGeom>
          <a:noFill/>
        </p:spPr>
      </p:pic>
      <p:sp>
        <p:nvSpPr>
          <p:cNvPr id="25" name="Rectangle 15">
            <a:extLst>
              <a:ext uri="{FF2B5EF4-FFF2-40B4-BE49-F238E27FC236}">
                <a16:creationId xmlns:a16="http://schemas.microsoft.com/office/drawing/2014/main" id="{80B30ED8-273E-4C07-8568-2FE5CC5C483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25071" y="3543213"/>
            <a:ext cx="3996261" cy="3177496"/>
          </a:xfrm>
          <a:prstGeom prst="rect">
            <a:avLst/>
          </a:prstGeom>
          <a:noFill/>
          <a:ln w="127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Tree>
    <p:extLst>
      <p:ext uri="{BB962C8B-B14F-4D97-AF65-F5344CB8AC3E}">
        <p14:creationId xmlns:p14="http://schemas.microsoft.com/office/powerpoint/2010/main" val="2789277323"/>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9" name="Rectangle 28">
            <a:extLst>
              <a:ext uri="{FF2B5EF4-FFF2-40B4-BE49-F238E27FC236}">
                <a16:creationId xmlns:a16="http://schemas.microsoft.com/office/drawing/2014/main" id="{BACC6370-2D7E-4714-9D71-7542949D7D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31" name="Rectangle 30">
            <a:extLst>
              <a:ext uri="{FF2B5EF4-FFF2-40B4-BE49-F238E27FC236}">
                <a16:creationId xmlns:a16="http://schemas.microsoft.com/office/drawing/2014/main" id="{F68B3F68-107C-434F-AA38-110D5EA91B8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2" y="0"/>
            <a:ext cx="12191998" cy="2170031"/>
          </a:xfrm>
          <a:prstGeom prst="rect">
            <a:avLst/>
          </a:prstGeom>
          <a:gradFill>
            <a:gsLst>
              <a:gs pos="0">
                <a:srgbClr val="000000">
                  <a:alpha val="96000"/>
                </a:srgbClr>
              </a:gs>
              <a:gs pos="100000">
                <a:schemeClr val="accent1">
                  <a:lumMod val="75000"/>
                </a:schemeClr>
              </a:gs>
            </a:gsLst>
            <a:lin ang="19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33" name="Rectangle 32">
            <a:extLst>
              <a:ext uri="{FF2B5EF4-FFF2-40B4-BE49-F238E27FC236}">
                <a16:creationId xmlns:a16="http://schemas.microsoft.com/office/drawing/2014/main" id="{AAD0DBB9-1A4B-4391-81D4-CB19F9AB918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8082819" y="0"/>
            <a:ext cx="4097211" cy="2170661"/>
          </a:xfrm>
          <a:prstGeom prst="rect">
            <a:avLst/>
          </a:prstGeom>
          <a:gradFill>
            <a:gsLst>
              <a:gs pos="19000">
                <a:schemeClr val="accent1">
                  <a:lumMod val="50000"/>
                  <a:alpha val="68000"/>
                </a:schemeClr>
              </a:gs>
              <a:gs pos="100000">
                <a:schemeClr val="accent1">
                  <a:alpha val="48000"/>
                </a:schemeClr>
              </a:gs>
            </a:gsLst>
            <a:lin ang="19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35" name="Rectangle 34">
            <a:extLst>
              <a:ext uri="{FF2B5EF4-FFF2-40B4-BE49-F238E27FC236}">
                <a16:creationId xmlns:a16="http://schemas.microsoft.com/office/drawing/2014/main" id="{063BBA22-50EA-4C4D-BE05-F1CE4E63AA5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6200000" flipH="1">
            <a:off x="5010646" y="-5010043"/>
            <a:ext cx="2170709" cy="12192000"/>
          </a:xfrm>
          <a:prstGeom prst="rect">
            <a:avLst/>
          </a:prstGeom>
          <a:gradFill>
            <a:gsLst>
              <a:gs pos="23000">
                <a:schemeClr val="accent1">
                  <a:lumMod val="75000"/>
                  <a:alpha val="16000"/>
                </a:schemeClr>
              </a:gs>
              <a:gs pos="99000">
                <a:srgbClr val="000000">
                  <a:alpha val="45000"/>
                </a:srgbClr>
              </a:gs>
            </a:gsLst>
            <a:lin ang="21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dirty="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4AA0F7CB-C197-6798-4FDF-0E9933E46081}"/>
              </a:ext>
            </a:extLst>
          </p:cNvPr>
          <p:cNvSpPr>
            <a:spLocks noGrp="1"/>
          </p:cNvSpPr>
          <p:nvPr>
            <p:ph type="title"/>
          </p:nvPr>
        </p:nvSpPr>
        <p:spPr>
          <a:xfrm>
            <a:off x="1383564" y="348865"/>
            <a:ext cx="9718111" cy="1576446"/>
          </a:xfrm>
        </p:spPr>
        <p:txBody>
          <a:bodyPr anchor="ctr">
            <a:normAutofit/>
          </a:bodyPr>
          <a:lstStyle/>
          <a:p>
            <a:r>
              <a:rPr lang="en-US" sz="4000">
                <a:solidFill>
                  <a:srgbClr val="FFFFFF"/>
                </a:solidFill>
              </a:rPr>
              <a:t>Steps of Developing a Campaign</a:t>
            </a:r>
          </a:p>
        </p:txBody>
      </p:sp>
      <p:graphicFrame>
        <p:nvGraphicFramePr>
          <p:cNvPr id="5" name="Content Placeholder 2">
            <a:extLst>
              <a:ext uri="{FF2B5EF4-FFF2-40B4-BE49-F238E27FC236}">
                <a16:creationId xmlns:a16="http://schemas.microsoft.com/office/drawing/2014/main" id="{ECD000A9-E1FE-6779-9512-F7394564EF66}"/>
              </a:ext>
            </a:extLst>
          </p:cNvPr>
          <p:cNvGraphicFramePr>
            <a:graphicFrameLocks noGrp="1"/>
          </p:cNvGraphicFramePr>
          <p:nvPr>
            <p:ph idx="1"/>
          </p:nvPr>
        </p:nvGraphicFramePr>
        <p:xfrm>
          <a:off x="644056" y="2615979"/>
          <a:ext cx="10927829" cy="368940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605783418"/>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4" name="Rectangle 25">
            <a:extLst>
              <a:ext uri="{FF2B5EF4-FFF2-40B4-BE49-F238E27FC236}">
                <a16:creationId xmlns:a16="http://schemas.microsoft.com/office/drawing/2014/main" id="{C1DD1A8A-57D5-4A81-AD04-532B043C561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pic>
        <p:nvPicPr>
          <p:cNvPr id="5" name="Content Placeholder 4" descr="Candles are a red and light blue color">
            <a:extLst>
              <a:ext uri="{FF2B5EF4-FFF2-40B4-BE49-F238E27FC236}">
                <a16:creationId xmlns:a16="http://schemas.microsoft.com/office/drawing/2014/main" id="{6CD9219B-8662-AB72-0D82-DAB42ED09465}"/>
              </a:ext>
            </a:extLst>
          </p:cNvPr>
          <p:cNvPicPr>
            <a:picLocks noChangeAspect="1"/>
          </p:cNvPicPr>
          <p:nvPr/>
        </p:nvPicPr>
        <p:blipFill rotWithShape="1">
          <a:blip r:embed="rId2">
            <a:extLst>
              <a:ext uri="{28A0092B-C50C-407E-A947-70E740481C1C}">
                <a14:useLocalDpi xmlns:a14="http://schemas.microsoft.com/office/drawing/2010/main" val="0"/>
              </a:ext>
            </a:extLst>
          </a:blip>
          <a:srcRect t="8881" b="6850"/>
          <a:stretch/>
        </p:blipFill>
        <p:spPr>
          <a:xfrm>
            <a:off x="-3047" y="10"/>
            <a:ext cx="12191999" cy="6857990"/>
          </a:xfrm>
          <a:prstGeom prst="rect">
            <a:avLst/>
          </a:prstGeom>
        </p:spPr>
      </p:pic>
      <p:sp>
        <p:nvSpPr>
          <p:cNvPr id="35" name="Rectangle 27">
            <a:extLst>
              <a:ext uri="{FF2B5EF4-FFF2-40B4-BE49-F238E27FC236}">
                <a16:creationId xmlns:a16="http://schemas.microsoft.com/office/drawing/2014/main" id="{007891EC-4501-44ED-A8C8-B11B6DB767A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207602"/>
            <a:ext cx="12191999" cy="3162146"/>
          </a:xfrm>
          <a:prstGeom prst="rect">
            <a:avLst/>
          </a:prstGeom>
          <a:gradFill flip="none" rotWithShape="1">
            <a:gsLst>
              <a:gs pos="0">
                <a:srgbClr val="000000">
                  <a:alpha val="0"/>
                </a:srgbClr>
              </a:gs>
              <a:gs pos="25000">
                <a:srgbClr val="000000">
                  <a:alpha val="15000"/>
                </a:srgbClr>
              </a:gs>
              <a:gs pos="75000">
                <a:srgbClr val="000000">
                  <a:alpha val="15000"/>
                </a:srgbClr>
              </a:gs>
              <a:gs pos="50000">
                <a:srgbClr val="000000">
                  <a:alpha val="30000"/>
                </a:srgbClr>
              </a:gs>
              <a:gs pos="100000">
                <a:srgbClr val="000000">
                  <a:alpha val="0"/>
                </a:srgb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898D80BD-49B5-0B23-2281-C1C947684FF4}"/>
              </a:ext>
            </a:extLst>
          </p:cNvPr>
          <p:cNvSpPr>
            <a:spLocks noGrp="1"/>
          </p:cNvSpPr>
          <p:nvPr>
            <p:ph type="title"/>
          </p:nvPr>
        </p:nvSpPr>
        <p:spPr>
          <a:xfrm>
            <a:off x="1097280" y="325550"/>
            <a:ext cx="10058400" cy="3574778"/>
          </a:xfrm>
          <a:effectLst>
            <a:outerShdw blurRad="50800" dist="38100" dir="2700000" algn="tl" rotWithShape="0">
              <a:prstClr val="black">
                <a:alpha val="40000"/>
              </a:prstClr>
            </a:outerShdw>
          </a:effectLst>
        </p:spPr>
        <p:txBody>
          <a:bodyPr vert="horz" lIns="91440" tIns="45720" rIns="91440" bIns="45720" rtlCol="0" anchor="b">
            <a:normAutofit/>
          </a:bodyPr>
          <a:lstStyle/>
          <a:p>
            <a:pPr algn="ctr"/>
            <a:r>
              <a:rPr lang="en-US" sz="5200" dirty="0">
                <a:solidFill>
                  <a:srgbClr val="FFFFFF"/>
                </a:solidFill>
              </a:rPr>
              <a:t>Disclaimer</a:t>
            </a:r>
          </a:p>
        </p:txBody>
      </p:sp>
      <p:sp>
        <p:nvSpPr>
          <p:cNvPr id="14" name="Content Placeholder 13">
            <a:extLst>
              <a:ext uri="{FF2B5EF4-FFF2-40B4-BE49-F238E27FC236}">
                <a16:creationId xmlns:a16="http://schemas.microsoft.com/office/drawing/2014/main" id="{3967E0DB-C6C8-3E65-7F9D-CEF4E8A54B58}"/>
              </a:ext>
            </a:extLst>
          </p:cNvPr>
          <p:cNvSpPr>
            <a:spLocks noGrp="1"/>
          </p:cNvSpPr>
          <p:nvPr>
            <p:ph idx="1"/>
          </p:nvPr>
        </p:nvSpPr>
        <p:spPr>
          <a:xfrm>
            <a:off x="1100051" y="4072043"/>
            <a:ext cx="10058400" cy="1282707"/>
          </a:xfrm>
          <a:effectLst>
            <a:outerShdw blurRad="50800" dist="38100" dir="2700000" algn="tl" rotWithShape="0">
              <a:prstClr val="black">
                <a:alpha val="40000"/>
              </a:prstClr>
            </a:outerShdw>
          </a:effectLst>
        </p:spPr>
        <p:txBody>
          <a:bodyPr vert="horz" lIns="91440" tIns="45720" rIns="91440" bIns="45720" rtlCol="0">
            <a:normAutofit/>
          </a:bodyPr>
          <a:lstStyle/>
          <a:p>
            <a:pPr marL="0" indent="0" algn="ctr">
              <a:buNone/>
            </a:pPr>
            <a:r>
              <a:rPr lang="en-US" sz="2400">
                <a:solidFill>
                  <a:srgbClr val="FFFFFF"/>
                </a:solidFill>
              </a:rPr>
              <a:t>Every community is unique. What works for one population won’t necessarily work for another</a:t>
            </a:r>
          </a:p>
        </p:txBody>
      </p:sp>
    </p:spTree>
    <p:extLst>
      <p:ext uri="{BB962C8B-B14F-4D97-AF65-F5344CB8AC3E}">
        <p14:creationId xmlns:p14="http://schemas.microsoft.com/office/powerpoint/2010/main" val="3574365154"/>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5" name="Rectangle 24">
            <a:extLst>
              <a:ext uri="{FF2B5EF4-FFF2-40B4-BE49-F238E27FC236}">
                <a16:creationId xmlns:a16="http://schemas.microsoft.com/office/drawing/2014/main" id="{9CB95732-565A-4D2C-A3AB-CC460C0D382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7" name="Rectangle 26">
            <a:extLst>
              <a:ext uri="{FF2B5EF4-FFF2-40B4-BE49-F238E27FC236}">
                <a16:creationId xmlns:a16="http://schemas.microsoft.com/office/drawing/2014/main" id="{E19B653C-798C-4333-8452-3DF3AE3C1D1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2" y="0"/>
            <a:ext cx="12191998" cy="1575955"/>
          </a:xfrm>
          <a:prstGeom prst="rect">
            <a:avLst/>
          </a:prstGeom>
          <a:gradFill>
            <a:gsLst>
              <a:gs pos="0">
                <a:srgbClr val="000000">
                  <a:alpha val="96000"/>
                </a:srgbClr>
              </a:gs>
              <a:gs pos="100000">
                <a:schemeClr val="accent1">
                  <a:lumMod val="75000"/>
                </a:schemeClr>
              </a:gs>
            </a:gsLst>
            <a:lin ang="6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9" name="Rectangle 28">
            <a:extLst>
              <a:ext uri="{FF2B5EF4-FFF2-40B4-BE49-F238E27FC236}">
                <a16:creationId xmlns:a16="http://schemas.microsoft.com/office/drawing/2014/main" id="{0FE50278-E2EC-42B2-A1F1-921DD39901C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6200000">
            <a:off x="5305994" y="-5310547"/>
            <a:ext cx="1580014" cy="12192002"/>
          </a:xfrm>
          <a:prstGeom prst="rect">
            <a:avLst/>
          </a:prstGeom>
          <a:gradFill>
            <a:gsLst>
              <a:gs pos="19000">
                <a:schemeClr val="accent1">
                  <a:alpha val="0"/>
                </a:schemeClr>
              </a:gs>
              <a:gs pos="99000">
                <a:srgbClr val="000000">
                  <a:alpha val="74000"/>
                </a:srgbClr>
              </a:gs>
            </a:gsLst>
            <a:lin ang="11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dirty="0">
              <a:ln>
                <a:noFill/>
              </a:ln>
              <a:solidFill>
                <a:prstClr val="white"/>
              </a:solidFill>
              <a:effectLst/>
              <a:uLnTx/>
              <a:uFillTx/>
              <a:latin typeface="Calibri" panose="020F0502020204030204"/>
              <a:ea typeface="+mn-ea"/>
              <a:cs typeface="+mn-cs"/>
              <a:sym typeface="Arial"/>
            </a:endParaRPr>
          </a:p>
        </p:txBody>
      </p:sp>
      <p:sp>
        <p:nvSpPr>
          <p:cNvPr id="31" name="Rectangle 30">
            <a:extLst>
              <a:ext uri="{FF2B5EF4-FFF2-40B4-BE49-F238E27FC236}">
                <a16:creationId xmlns:a16="http://schemas.microsoft.com/office/drawing/2014/main" id="{1236153F-0DB4-40DD-87C6-B40C1B7E28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825434" y="0"/>
            <a:ext cx="4303422" cy="1575461"/>
          </a:xfrm>
          <a:prstGeom prst="rect">
            <a:avLst/>
          </a:prstGeom>
          <a:gradFill>
            <a:gsLst>
              <a:gs pos="0">
                <a:schemeClr val="accent1">
                  <a:alpha val="72000"/>
                </a:schemeClr>
              </a:gs>
              <a:gs pos="74000">
                <a:schemeClr val="accent1">
                  <a:lumMod val="50000"/>
                  <a:alpha val="0"/>
                </a:schemeClr>
              </a:gs>
            </a:gsLst>
            <a:lin ang="14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kumimoji="0" lang="en-US" sz="1400" b="0" i="0" u="none" strike="noStrike" kern="0" cap="none" spc="0" normalizeH="0" baseline="0" noProof="0">
              <a:ln>
                <a:noFill/>
              </a:ln>
              <a:solidFill>
                <a:prstClr val="white"/>
              </a:solidFill>
              <a:effectLst/>
              <a:uLnTx/>
              <a:uFillTx/>
              <a:latin typeface="Calibri" panose="020F0502020204030204"/>
              <a:ea typeface="+mn-ea"/>
              <a:cs typeface="+mn-cs"/>
              <a:sym typeface="Arial"/>
            </a:endParaRPr>
          </a:p>
        </p:txBody>
      </p:sp>
      <p:sp>
        <p:nvSpPr>
          <p:cNvPr id="2" name="Title 1">
            <a:extLst>
              <a:ext uri="{FF2B5EF4-FFF2-40B4-BE49-F238E27FC236}">
                <a16:creationId xmlns:a16="http://schemas.microsoft.com/office/drawing/2014/main" id="{53A77359-8662-365A-9E02-551452F66C7A}"/>
              </a:ext>
            </a:extLst>
          </p:cNvPr>
          <p:cNvSpPr>
            <a:spLocks noGrp="1"/>
          </p:cNvSpPr>
          <p:nvPr>
            <p:ph type="title"/>
          </p:nvPr>
        </p:nvSpPr>
        <p:spPr>
          <a:xfrm>
            <a:off x="699715" y="288404"/>
            <a:ext cx="7170656" cy="977442"/>
          </a:xfrm>
        </p:spPr>
        <p:txBody>
          <a:bodyPr vert="horz" lIns="91440" tIns="45720" rIns="91440" bIns="45720" rtlCol="0" anchor="ctr">
            <a:normAutofit/>
          </a:bodyPr>
          <a:lstStyle/>
          <a:p>
            <a:r>
              <a:rPr lang="en-US" sz="4000">
                <a:solidFill>
                  <a:srgbClr val="FFFFFF"/>
                </a:solidFill>
              </a:rPr>
              <a:t>Resources</a:t>
            </a:r>
          </a:p>
        </p:txBody>
      </p:sp>
      <p:pic>
        <p:nvPicPr>
          <p:cNvPr id="7" name="Picture 6" descr="Text&#10;&#10;Description automatically generated with medium confidence">
            <a:extLst>
              <a:ext uri="{FF2B5EF4-FFF2-40B4-BE49-F238E27FC236}">
                <a16:creationId xmlns:a16="http://schemas.microsoft.com/office/drawing/2014/main" id="{B3886402-D0B8-1943-D7D1-399AAA9B2F1C}"/>
              </a:ext>
            </a:extLst>
          </p:cNvPr>
          <p:cNvPicPr>
            <a:picLocks noChangeAspect="1"/>
          </p:cNvPicPr>
          <p:nvPr/>
        </p:nvPicPr>
        <p:blipFill rotWithShape="1">
          <a:blip r:embed="rId2">
            <a:extLst>
              <a:ext uri="{28A0092B-C50C-407E-A947-70E740481C1C}">
                <a14:useLocalDpi xmlns:a14="http://schemas.microsoft.com/office/drawing/2010/main" val="0"/>
              </a:ext>
            </a:extLst>
          </a:blip>
          <a:srcRect l="4320" t="2875" r="3399"/>
          <a:stretch/>
        </p:blipFill>
        <p:spPr>
          <a:xfrm>
            <a:off x="1735707" y="2449281"/>
            <a:ext cx="2405553" cy="3526972"/>
          </a:xfrm>
          <a:prstGeom prst="rect">
            <a:avLst/>
          </a:prstGeom>
        </p:spPr>
      </p:pic>
      <p:pic>
        <p:nvPicPr>
          <p:cNvPr id="5" name="Picture 4" descr="A picture containing text, outdoor, different, several&#10;&#10;Description automatically generated">
            <a:extLst>
              <a:ext uri="{FF2B5EF4-FFF2-40B4-BE49-F238E27FC236}">
                <a16:creationId xmlns:a16="http://schemas.microsoft.com/office/drawing/2014/main" id="{1CEC0862-DD63-0E37-3B23-2912D8F3A5A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835107" y="2449281"/>
            <a:ext cx="2521784" cy="3526972"/>
          </a:xfrm>
          <a:prstGeom prst="rect">
            <a:avLst/>
          </a:prstGeom>
        </p:spPr>
      </p:pic>
      <p:pic>
        <p:nvPicPr>
          <p:cNvPr id="9" name="Picture 8" descr="A picture containing text, green&#10;&#10;Description automatically generated">
            <a:extLst>
              <a:ext uri="{FF2B5EF4-FFF2-40B4-BE49-F238E27FC236}">
                <a16:creationId xmlns:a16="http://schemas.microsoft.com/office/drawing/2014/main" id="{79EDA72B-FFDD-F6F6-236D-0252C05DF7F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050740" y="2666284"/>
            <a:ext cx="3238707" cy="3092965"/>
          </a:xfrm>
          <a:prstGeom prst="rect">
            <a:avLst/>
          </a:prstGeom>
        </p:spPr>
      </p:pic>
    </p:spTree>
    <p:extLst>
      <p:ext uri="{BB962C8B-B14F-4D97-AF65-F5344CB8AC3E}">
        <p14:creationId xmlns:p14="http://schemas.microsoft.com/office/powerpoint/2010/main" val="2181350621"/>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40509C-9438-2419-DACB-82F2C13ED362}"/>
              </a:ext>
            </a:extLst>
          </p:cNvPr>
          <p:cNvSpPr>
            <a:spLocks noGrp="1"/>
          </p:cNvSpPr>
          <p:nvPr>
            <p:ph type="title"/>
          </p:nvPr>
        </p:nvSpPr>
        <p:spPr/>
        <p:txBody>
          <a:bodyPr/>
          <a:lstStyle/>
          <a:p>
            <a:r>
              <a:rPr lang="en-US" dirty="0"/>
              <a:t>Closing and Next Steps</a:t>
            </a:r>
          </a:p>
        </p:txBody>
      </p:sp>
      <p:sp>
        <p:nvSpPr>
          <p:cNvPr id="3" name="Text Placeholder 2">
            <a:extLst>
              <a:ext uri="{FF2B5EF4-FFF2-40B4-BE49-F238E27FC236}">
                <a16:creationId xmlns:a16="http://schemas.microsoft.com/office/drawing/2014/main" id="{44663661-1A20-3E9E-99B9-0A5A73414290}"/>
              </a:ext>
            </a:extLst>
          </p:cNvPr>
          <p:cNvSpPr>
            <a:spLocks noGrp="1"/>
          </p:cNvSpPr>
          <p:nvPr>
            <p:ph type="body" idx="1"/>
          </p:nvPr>
        </p:nvSpPr>
        <p:spPr/>
        <p:txBody>
          <a:bodyPr/>
          <a:lstStyle/>
          <a:p>
            <a:r>
              <a:rPr lang="en-US" dirty="0"/>
              <a:t>Wade Lehman, USEPA Region 4</a:t>
            </a:r>
          </a:p>
        </p:txBody>
      </p:sp>
    </p:spTree>
    <p:extLst>
      <p:ext uri="{BB962C8B-B14F-4D97-AF65-F5344CB8AC3E}">
        <p14:creationId xmlns:p14="http://schemas.microsoft.com/office/powerpoint/2010/main" val="651767233"/>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4.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5.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6.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8.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0.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heme/_rels/theme8.xml.rels><?xml version="1.0" encoding="UTF-8" standalone="yes"?>
<Relationships xmlns="http://schemas.openxmlformats.org/package/2006/relationships"><Relationship Id="rId1" Type="http://schemas.openxmlformats.org/officeDocument/2006/relationships/image" Target="../media/image9.jpeg"/></Relationships>
</file>

<file path=ppt/theme/theme1.xml><?xml version="1.0" encoding="utf-8"?>
<a:theme xmlns:a="http://schemas.openxmlformats.org/drawingml/2006/main" name="Branded CRK Theme 1.5.2022">
  <a:themeElements>
    <a:clrScheme name="CRK BRANDED COLORS 1.5.2022">
      <a:dk1>
        <a:srgbClr val="164563"/>
      </a:dk1>
      <a:lt1>
        <a:srgbClr val="FCD765"/>
      </a:lt1>
      <a:dk2>
        <a:srgbClr val="09705C"/>
      </a:dk2>
      <a:lt2>
        <a:srgbClr val="FFFBF0"/>
      </a:lt2>
      <a:accent1>
        <a:srgbClr val="91D3D6"/>
      </a:accent1>
      <a:accent2>
        <a:srgbClr val="F65F2A"/>
      </a:accent2>
      <a:accent3>
        <a:srgbClr val="0D846D"/>
      </a:accent3>
      <a:accent4>
        <a:srgbClr val="246584"/>
      </a:accent4>
      <a:accent5>
        <a:srgbClr val="FFF297"/>
      </a:accent5>
      <a:accent6>
        <a:srgbClr val="FF9566"/>
      </a:accent6>
      <a:hlink>
        <a:srgbClr val="91D3D6"/>
      </a:hlink>
      <a:folHlink>
        <a:srgbClr val="246584"/>
      </a:folHlink>
    </a:clrScheme>
    <a:fontScheme name="CRK branding 9.20.2021">
      <a:majorFont>
        <a:latin typeface="Aesthet Nova Black"/>
        <a:ea typeface=""/>
        <a:cs typeface=""/>
      </a:majorFont>
      <a:minorFont>
        <a:latin typeface="Aesthet Nova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Branded CRK Theme 1.5.2022" id="{AFE92353-FED4-403E-B48D-02CF9D9487DE}" vid="{A443A7A8-3135-4366-B444-B5E033B453C2}"/>
    </a:ext>
  </a:extLst>
</a:theme>
</file>

<file path=ppt/theme/theme2.xml><?xml version="1.0" encoding="utf-8"?>
<a:theme xmlns:a="http://schemas.openxmlformats.org/drawingml/2006/main" name="Covers">
  <a:themeElements>
    <a:clrScheme name="IP Report to Congress">
      <a:dk1>
        <a:srgbClr val="000000"/>
      </a:dk1>
      <a:lt1>
        <a:srgbClr val="FFFFFF"/>
      </a:lt1>
      <a:dk2>
        <a:srgbClr val="4C4D4C"/>
      </a:dk2>
      <a:lt2>
        <a:srgbClr val="E7E6E6"/>
      </a:lt2>
      <a:accent1>
        <a:srgbClr val="F05A21"/>
      </a:accent1>
      <a:accent2>
        <a:srgbClr val="0A6DB6"/>
      </a:accent2>
      <a:accent3>
        <a:srgbClr val="55B7E5"/>
      </a:accent3>
      <a:accent4>
        <a:srgbClr val="5DB347"/>
      </a:accent4>
      <a:accent5>
        <a:srgbClr val="0097A0"/>
      </a:accent5>
      <a:accent6>
        <a:srgbClr val="C22C26"/>
      </a:accent6>
      <a:hlink>
        <a:srgbClr val="5DB346"/>
      </a:hlink>
      <a:folHlink>
        <a:srgbClr val="54B6E5"/>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11005_IP PPT Template_3" id="{13EEED90-62D6-F945-9BCE-F466E591E090}" vid="{651CFEBB-4DA0-BD42-AAEC-FA33553F6A67}"/>
    </a:ext>
  </a:extLst>
</a:theme>
</file>

<file path=ppt/theme/theme3.xml><?xml version="1.0" encoding="utf-8"?>
<a:theme xmlns:a="http://schemas.openxmlformats.org/drawingml/2006/main" name="Wisp">
  <a:themeElements>
    <a:clrScheme name="Wisp">
      <a:dk1>
        <a:sysClr val="windowText" lastClr="000000"/>
      </a:dk1>
      <a:lt1>
        <a:sysClr val="window" lastClr="FFFFFF"/>
      </a:lt1>
      <a:dk2>
        <a:srgbClr val="2E5369"/>
      </a:dk2>
      <a:lt2>
        <a:srgbClr val="CFE2E7"/>
      </a:lt2>
      <a:accent1>
        <a:srgbClr val="353535"/>
      </a:accent1>
      <a:accent2>
        <a:srgbClr val="31B4E6"/>
      </a:accent2>
      <a:accent3>
        <a:srgbClr val="265991"/>
      </a:accent3>
      <a:accent4>
        <a:srgbClr val="7E40CC"/>
      </a:accent4>
      <a:accent5>
        <a:srgbClr val="B927E9"/>
      </a:accent5>
      <a:accent6>
        <a:srgbClr val="E833BF"/>
      </a:accent6>
      <a:hlink>
        <a:srgbClr val="2DA0F1"/>
      </a:hlink>
      <a:folHlink>
        <a:srgbClr val="7ED1E6"/>
      </a:folHlink>
    </a:clrScheme>
    <a:fontScheme name="Wisp">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isp">
      <a:fillStyleLst>
        <a:solidFill>
          <a:schemeClr val="phClr"/>
        </a:solidFill>
        <a:solidFill>
          <a:schemeClr val="phClr">
            <a:tint val="70000"/>
            <a:lumMod val="104000"/>
          </a:schemeClr>
        </a:solidFill>
        <a:gradFill rotWithShape="1">
          <a:gsLst>
            <a:gs pos="0">
              <a:schemeClr val="phClr">
                <a:tint val="96000"/>
                <a:lumMod val="104000"/>
              </a:schemeClr>
            </a:gs>
            <a:gs pos="100000">
              <a:schemeClr val="phClr">
                <a:shade val="98000"/>
                <a:lumMod val="94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outerShdw blurRad="38100" dist="25400" dir="5400000" rotWithShape="0">
              <a:srgbClr val="000000">
                <a:alpha val="25000"/>
              </a:srgbClr>
            </a:outerShdw>
          </a:effectLst>
        </a:effectStyle>
        <a:effectStyle>
          <a:effectLst>
            <a:outerShdw blurRad="50800" dist="38100" dir="5400000" rotWithShape="0">
              <a:srgbClr val="000000">
                <a:alpha val="60000"/>
              </a:srgbClr>
            </a:outerShdw>
          </a:effectLst>
        </a:effectStyle>
      </a:effectStyleLst>
      <a:bgFillStyleLst>
        <a:solidFill>
          <a:schemeClr val="phClr"/>
        </a:solidFill>
        <a:gradFill rotWithShape="1">
          <a:gsLst>
            <a:gs pos="0">
              <a:schemeClr val="phClr">
                <a:tint val="90000"/>
                <a:lumMod val="120000"/>
              </a:schemeClr>
            </a:gs>
            <a:gs pos="100000">
              <a:schemeClr val="phClr">
                <a:shade val="98000"/>
                <a:satMod val="120000"/>
                <a:lumMod val="98000"/>
              </a:schemeClr>
            </a:gs>
          </a:gsLst>
          <a:lin ang="5400000" scaled="0"/>
        </a:gradFill>
        <a:gradFill rotWithShape="1">
          <a:gsLst>
            <a:gs pos="0">
              <a:schemeClr val="phClr">
                <a:tint val="90000"/>
                <a:satMod val="92000"/>
                <a:lumMod val="120000"/>
              </a:schemeClr>
            </a:gs>
            <a:gs pos="100000">
              <a:schemeClr val="phClr">
                <a:shade val="98000"/>
                <a:satMod val="120000"/>
                <a:lumMod val="98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Wisp" id="{7CB32D59-10C0-40DD-B7BD-2E94284A981C}" vid="{4F34B87B-9C7A-41AE-A6CB-48536223DFFD}"/>
    </a:ext>
  </a:extLst>
</a:theme>
</file>

<file path=ppt/theme/theme4.xml><?xml version="1.0" encoding="utf-8"?>
<a:theme xmlns:a="http://schemas.openxmlformats.org/drawingml/2006/main" name="1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1_Flow">
  <a:themeElements>
    <a:clrScheme name="1_Flow 1">
      <a:dk1>
        <a:srgbClr val="04617B"/>
      </a:dk1>
      <a:lt1>
        <a:srgbClr val="FFFFFF"/>
      </a:lt1>
      <a:dk2>
        <a:srgbClr val="000000"/>
      </a:dk2>
      <a:lt2>
        <a:srgbClr val="DBF5F9"/>
      </a:lt2>
      <a:accent1>
        <a:srgbClr val="0F6FC6"/>
      </a:accent1>
      <a:accent2>
        <a:srgbClr val="009DD9"/>
      </a:accent2>
      <a:accent3>
        <a:srgbClr val="AAAAAA"/>
      </a:accent3>
      <a:accent4>
        <a:srgbClr val="DADADA"/>
      </a:accent4>
      <a:accent5>
        <a:srgbClr val="AABBDF"/>
      </a:accent5>
      <a:accent6>
        <a:srgbClr val="008EC4"/>
      </a:accent6>
      <a:hlink>
        <a:srgbClr val="E2D700"/>
      </a:hlink>
      <a:folHlink>
        <a:srgbClr val="85DFD0"/>
      </a:folHlink>
    </a:clrScheme>
    <a:fontScheme name="1_Flow">
      <a:majorFont>
        <a:latin typeface="Calibri"/>
        <a:ea typeface=""/>
        <a:cs typeface=""/>
      </a:majorFont>
      <a:minorFont>
        <a:latin typeface="Constanti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Flow 1">
        <a:dk1>
          <a:srgbClr val="04617B"/>
        </a:dk1>
        <a:lt1>
          <a:srgbClr val="FFFFFF"/>
        </a:lt1>
        <a:dk2>
          <a:srgbClr val="000000"/>
        </a:dk2>
        <a:lt2>
          <a:srgbClr val="DBF5F9"/>
        </a:lt2>
        <a:accent1>
          <a:srgbClr val="0F6FC6"/>
        </a:accent1>
        <a:accent2>
          <a:srgbClr val="009DD9"/>
        </a:accent2>
        <a:accent3>
          <a:srgbClr val="AAAAAA"/>
        </a:accent3>
        <a:accent4>
          <a:srgbClr val="DADADA"/>
        </a:accent4>
        <a:accent5>
          <a:srgbClr val="AABBDF"/>
        </a:accent5>
        <a:accent6>
          <a:srgbClr val="008EC4"/>
        </a:accent6>
        <a:hlink>
          <a:srgbClr val="E2D700"/>
        </a:hlink>
        <a:folHlink>
          <a:srgbClr val="85DFD0"/>
        </a:folHlink>
      </a:clrScheme>
      <a:clrMap bg1="dk2" tx1="lt1" bg2="dk1" tx2="lt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Flow">
  <a:themeElements>
    <a:clrScheme name="Flow 1">
      <a:dk1>
        <a:srgbClr val="000000"/>
      </a:dk1>
      <a:lt1>
        <a:srgbClr val="FFFFFF"/>
      </a:lt1>
      <a:dk2>
        <a:srgbClr val="04617B"/>
      </a:dk2>
      <a:lt2>
        <a:srgbClr val="DBF5F9"/>
      </a:lt2>
      <a:accent1>
        <a:srgbClr val="0F6FC6"/>
      </a:accent1>
      <a:accent2>
        <a:srgbClr val="009DD9"/>
      </a:accent2>
      <a:accent3>
        <a:srgbClr val="FFFFFF"/>
      </a:accent3>
      <a:accent4>
        <a:srgbClr val="000000"/>
      </a:accent4>
      <a:accent5>
        <a:srgbClr val="AABBDF"/>
      </a:accent5>
      <a:accent6>
        <a:srgbClr val="008EC4"/>
      </a:accent6>
      <a:hlink>
        <a:srgbClr val="E2D700"/>
      </a:hlink>
      <a:folHlink>
        <a:srgbClr val="85DFD0"/>
      </a:folHlink>
    </a:clrScheme>
    <a:fontScheme name="Flow">
      <a:majorFont>
        <a:latin typeface="Calibri"/>
        <a:ea typeface=""/>
        <a:cs typeface=""/>
      </a:majorFont>
      <a:minorFont>
        <a:latin typeface="Constanti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Flow 1">
        <a:dk1>
          <a:srgbClr val="000000"/>
        </a:dk1>
        <a:lt1>
          <a:srgbClr val="FFFFFF"/>
        </a:lt1>
        <a:dk2>
          <a:srgbClr val="04617B"/>
        </a:dk2>
        <a:lt2>
          <a:srgbClr val="DBF5F9"/>
        </a:lt2>
        <a:accent1>
          <a:srgbClr val="0F6FC6"/>
        </a:accent1>
        <a:accent2>
          <a:srgbClr val="009DD9"/>
        </a:accent2>
        <a:accent3>
          <a:srgbClr val="FFFFFF"/>
        </a:accent3>
        <a:accent4>
          <a:srgbClr val="000000"/>
        </a:accent4>
        <a:accent5>
          <a:srgbClr val="AABBDF"/>
        </a:accent5>
        <a:accent6>
          <a:srgbClr val="008EC4"/>
        </a:accent6>
        <a:hlink>
          <a:srgbClr val="E2D700"/>
        </a:hlink>
        <a:folHlink>
          <a:srgbClr val="85DFD0"/>
        </a:folHlink>
      </a:clrScheme>
      <a:clrMap bg1="lt1" tx1="dk1" bg2="lt2" tx2="dk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Austin">
  <a:themeElements>
    <a:clrScheme name="Recycle Brevard 1">
      <a:dk1>
        <a:sysClr val="windowText" lastClr="000000"/>
      </a:dk1>
      <a:lt1>
        <a:sysClr val="window" lastClr="FFFFFF"/>
      </a:lt1>
      <a:dk2>
        <a:srgbClr val="3E3D2D"/>
      </a:dk2>
      <a:lt2>
        <a:srgbClr val="CAF278"/>
      </a:lt2>
      <a:accent1>
        <a:srgbClr val="94C600"/>
      </a:accent1>
      <a:accent2>
        <a:srgbClr val="3F3F3F"/>
      </a:accent2>
      <a:accent3>
        <a:srgbClr val="FF6700"/>
      </a:accent3>
      <a:accent4>
        <a:srgbClr val="909465"/>
      </a:accent4>
      <a:accent5>
        <a:srgbClr val="956B43"/>
      </a:accent5>
      <a:accent6>
        <a:srgbClr val="FEA022"/>
      </a:accent6>
      <a:hlink>
        <a:srgbClr val="E68200"/>
      </a:hlink>
      <a:folHlink>
        <a:srgbClr val="FFA94A"/>
      </a:folHlink>
    </a:clrScheme>
    <a:fontScheme name="Austin">
      <a:majorFont>
        <a:latin typeface="Century Gothic"/>
        <a:ea typeface=""/>
        <a:cs typeface=""/>
        <a:font script="Jpan" typeface="ＭＳ ゴシック"/>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a:ea typeface=""/>
        <a:cs typeface=""/>
        <a:font script="Jpan" typeface="ＭＳ ゴシック"/>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Austin">
      <a:fillStyleLst>
        <a:solidFill>
          <a:schemeClr val="phClr"/>
        </a:solidFill>
        <a:gradFill rotWithShape="1">
          <a:gsLst>
            <a:gs pos="0">
              <a:schemeClr val="phClr">
                <a:tint val="20000"/>
                <a:satMod val="180000"/>
                <a:lumMod val="98000"/>
              </a:schemeClr>
            </a:gs>
            <a:gs pos="40000">
              <a:schemeClr val="phClr">
                <a:tint val="30000"/>
                <a:satMod val="260000"/>
                <a:lumMod val="84000"/>
              </a:schemeClr>
            </a:gs>
            <a:gs pos="100000">
              <a:schemeClr val="phClr">
                <a:tint val="100000"/>
                <a:satMod val="110000"/>
                <a:lumMod val="100000"/>
              </a:schemeClr>
            </a:gs>
          </a:gsLst>
          <a:lin ang="5040000" scaled="1"/>
        </a:gradFill>
        <a:gradFill rotWithShape="1">
          <a:gsLst>
            <a:gs pos="0">
              <a:schemeClr val="phClr"/>
            </a:gs>
            <a:gs pos="100000">
              <a:schemeClr val="phClr">
                <a:shade val="75000"/>
                <a:satMod val="120000"/>
                <a:lumMod val="90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outerShdw blurRad="50800" dist="25400" dir="5400000" rotWithShape="0">
              <a:srgbClr val="000000">
                <a:alpha val="28000"/>
              </a:srgbClr>
            </a:outerShdw>
          </a:effectLst>
          <a:scene3d>
            <a:camera prst="orthographicFront">
              <a:rot lat="0" lon="0" rev="0"/>
            </a:camera>
            <a:lightRig rig="threePt" dir="tl">
              <a:rot lat="0" lon="0" rev="20400000"/>
            </a:lightRig>
          </a:scene3d>
          <a:sp3d>
            <a:bevelT w="50800" h="12700" prst="softRound"/>
          </a:sp3d>
        </a:effectStyle>
        <a:effectStyle>
          <a:effectLst>
            <a:outerShdw blurRad="44450" dist="50800" dir="5400000" sx="96000" rotWithShape="0">
              <a:srgbClr val="000000">
                <a:alpha val="34000"/>
              </a:srgbClr>
            </a:outerShdw>
          </a:effectLst>
          <a:scene3d>
            <a:camera prst="orthographicFront">
              <a:rot lat="0" lon="0" rev="0"/>
            </a:camera>
            <a:lightRig rig="threePt" dir="tl">
              <a:rot lat="0" lon="0" rev="20400000"/>
            </a:lightRig>
          </a:scene3d>
          <a:sp3d contourW="15875" prstMaterial="metal">
            <a:bevelT w="101600" h="25400" prst="softRound"/>
            <a:contourClr>
              <a:schemeClr val="phClr">
                <a:shade val="30000"/>
              </a:schemeClr>
            </a:contourClr>
          </a:sp3d>
        </a:effectStyle>
      </a:effectStyleLst>
      <a:bgFillStyleLst>
        <a:solidFill>
          <a:schemeClr val="phClr"/>
        </a:solidFill>
        <a:gradFill rotWithShape="1">
          <a:gsLst>
            <a:gs pos="0">
              <a:schemeClr val="phClr">
                <a:shade val="94000"/>
                <a:satMod val="114000"/>
                <a:lumMod val="96000"/>
              </a:schemeClr>
            </a:gs>
            <a:gs pos="62000">
              <a:schemeClr val="phClr">
                <a:tint val="92000"/>
                <a:shade val="66000"/>
                <a:satMod val="110000"/>
                <a:lumMod val="80000"/>
              </a:schemeClr>
            </a:gs>
            <a:gs pos="100000">
              <a:schemeClr val="phClr">
                <a:tint val="89000"/>
                <a:shade val="62000"/>
                <a:satMod val="110000"/>
                <a:lumMod val="72000"/>
              </a:schemeClr>
            </a:gs>
          </a:gsLst>
          <a:lin ang="5400000" scaled="0"/>
        </a:gradFill>
        <a:blipFill rotWithShape="1">
          <a:blip xmlns:r="http://schemas.openxmlformats.org/officeDocument/2006/relationships" r:embed="rId1">
            <a:duotone>
              <a:schemeClr val="phClr">
                <a:tint val="80000"/>
                <a:shade val="58000"/>
              </a:schemeClr>
              <a:schemeClr val="phClr">
                <a:tint val="73000"/>
                <a:shade val="68000"/>
                <a:satMod val="150000"/>
              </a:schemeClr>
            </a:duotone>
          </a:blip>
          <a:tile tx="0" ty="0" sx="100000" sy="100000" flip="none" algn="tl"/>
        </a:blipFill>
      </a:bgFillStyleLst>
    </a:fmtScheme>
  </a:themeElements>
  <a:objectDefaults/>
  <a:extraClrSchemeLst/>
</a:theme>
</file>

<file path=ppt/theme/theme9.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814</TotalTime>
  <Words>3385</Words>
  <Application>Microsoft Office PowerPoint</Application>
  <PresentationFormat>Widescreen</PresentationFormat>
  <Paragraphs>466</Paragraphs>
  <Slides>65</Slides>
  <Notes>7</Notes>
  <HiddenSlides>0</HiddenSlides>
  <MMClips>1</MMClips>
  <ScaleCrop>false</ScaleCrop>
  <HeadingPairs>
    <vt:vector size="8" baseType="variant">
      <vt:variant>
        <vt:lpstr>Fonts Used</vt:lpstr>
      </vt:variant>
      <vt:variant>
        <vt:i4>16</vt:i4>
      </vt:variant>
      <vt:variant>
        <vt:lpstr>Theme</vt:lpstr>
      </vt:variant>
      <vt:variant>
        <vt:i4>8</vt:i4>
      </vt:variant>
      <vt:variant>
        <vt:lpstr>Embedded OLE Servers</vt:lpstr>
      </vt:variant>
      <vt:variant>
        <vt:i4>1</vt:i4>
      </vt:variant>
      <vt:variant>
        <vt:lpstr>Slide Titles</vt:lpstr>
      </vt:variant>
      <vt:variant>
        <vt:i4>65</vt:i4>
      </vt:variant>
    </vt:vector>
  </HeadingPairs>
  <TitlesOfParts>
    <vt:vector size="90" baseType="lpstr">
      <vt:lpstr>Sagona ExtraLight</vt:lpstr>
      <vt:lpstr>Wingdings</vt:lpstr>
      <vt:lpstr>AlmadenSans</vt:lpstr>
      <vt:lpstr>Wingdings 2</vt:lpstr>
      <vt:lpstr>Abadi Extra Light</vt:lpstr>
      <vt:lpstr>Calibri</vt:lpstr>
      <vt:lpstr>Constantia</vt:lpstr>
      <vt:lpstr>Wingdings 3</vt:lpstr>
      <vt:lpstr>Speak Pro</vt:lpstr>
      <vt:lpstr>Courier New</vt:lpstr>
      <vt:lpstr>Abadi</vt:lpstr>
      <vt:lpstr>Century Gothic</vt:lpstr>
      <vt:lpstr>Arial</vt:lpstr>
      <vt:lpstr>Aesthet Nova Black</vt:lpstr>
      <vt:lpstr>Aesthet Nova Light</vt:lpstr>
      <vt:lpstr>Calibri Light</vt:lpstr>
      <vt:lpstr>Branded CRK Theme 1.5.2022</vt:lpstr>
      <vt:lpstr>Covers</vt:lpstr>
      <vt:lpstr>Wisp</vt:lpstr>
      <vt:lpstr>1_Office Theme</vt:lpstr>
      <vt:lpstr>1_Flow</vt:lpstr>
      <vt:lpstr>Flow</vt:lpstr>
      <vt:lpstr>Office Theme</vt:lpstr>
      <vt:lpstr>Austin</vt:lpstr>
      <vt:lpstr>think-cell Slide</vt:lpstr>
      <vt:lpstr>South Atlantic Strategy Stakeholder Meeting</vt:lpstr>
      <vt:lpstr>Welcome</vt:lpstr>
      <vt:lpstr>PowerPoint Presentation</vt:lpstr>
      <vt:lpstr>PowerPoint Presentation</vt:lpstr>
      <vt:lpstr>PowerPoint Presentation</vt:lpstr>
      <vt:lpstr>PowerPoint Presentation</vt:lpstr>
      <vt:lpstr>Housekeeping</vt:lpstr>
      <vt:lpstr>SAS Stakeholder Meeting Agenda</vt:lpstr>
      <vt:lpstr>Funding Options</vt:lpstr>
      <vt:lpstr>2023 Environmental Education Grant Competition</vt:lpstr>
      <vt:lpstr>Program Goals and Objectives</vt:lpstr>
      <vt:lpstr>Defining Environmental Education </vt:lpstr>
      <vt:lpstr>FY23 EE Grant Overview  </vt:lpstr>
      <vt:lpstr>Underserved Communities  </vt:lpstr>
      <vt:lpstr>Educational and Environmental Priorities </vt:lpstr>
      <vt:lpstr>Educational Priorities </vt:lpstr>
      <vt:lpstr>Environmental Priorities </vt:lpstr>
      <vt:lpstr>Who is eligible to apply</vt:lpstr>
      <vt:lpstr>Ineligible Applicants/Subrecipients  </vt:lpstr>
      <vt:lpstr>What else impacts eligibility? </vt:lpstr>
      <vt:lpstr>Helpful Resources</vt:lpstr>
      <vt:lpstr>More Helpful resources</vt:lpstr>
      <vt:lpstr>Tips for applying</vt:lpstr>
      <vt:lpstr>More tips for applying</vt:lpstr>
      <vt:lpstr>PowerPoint Presentation</vt:lpstr>
      <vt:lpstr>Environmental Justice Thriving Communities Grantmaking Program (EJ TCGM)   Regional &amp; National Grantmakers </vt:lpstr>
      <vt:lpstr>Goals</vt:lpstr>
      <vt:lpstr>accessible  grant  funding</vt:lpstr>
      <vt:lpstr>Statutory Language / DEFINITIONS</vt:lpstr>
      <vt:lpstr>TCGM Timeline Overview 2023-2026</vt:lpstr>
      <vt:lpstr>Eligible subrecipients tcsg</vt:lpstr>
      <vt:lpstr>Eligible subrecipients tcsg</vt:lpstr>
      <vt:lpstr>OEJECR Grant Programs</vt:lpstr>
      <vt:lpstr>QUESTIONS?  </vt:lpstr>
      <vt:lpstr>Project Implementation in Action!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6-Pack Ring Recycling</vt:lpstr>
      <vt:lpstr>Recycle Brevard</vt:lpstr>
      <vt:lpstr>Guiding Principle</vt:lpstr>
      <vt:lpstr>Efforts</vt:lpstr>
      <vt:lpstr>6-Pack Ring Recycling</vt:lpstr>
      <vt:lpstr>6-Pack Ring Recycling</vt:lpstr>
      <vt:lpstr>Other Programs…</vt:lpstr>
      <vt:lpstr>Challenges…</vt:lpstr>
      <vt:lpstr> Thank you!</vt:lpstr>
      <vt:lpstr>Community Based Social Marketing</vt:lpstr>
      <vt:lpstr>What is CBSM?</vt:lpstr>
      <vt:lpstr>Successful Techniques</vt:lpstr>
      <vt:lpstr>Unsuccessful Techniques</vt:lpstr>
      <vt:lpstr>Steps of Developing a Campaign</vt:lpstr>
      <vt:lpstr>Disclaimer</vt:lpstr>
      <vt:lpstr>Resources</vt:lpstr>
      <vt:lpstr>Closing and Next Steps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Florida and Georgia</dc:title>
  <dc:creator>Michaela</dc:creator>
  <cp:lastModifiedBy>Nieman, Cassandra (she/her/hers)</cp:lastModifiedBy>
  <cp:revision>23</cp:revision>
  <dcterms:created xsi:type="dcterms:W3CDTF">2022-01-18T20:41:02Z</dcterms:created>
  <dcterms:modified xsi:type="dcterms:W3CDTF">2023-10-19T20:05:52Z</dcterms:modified>
</cp:coreProperties>
</file>