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customXml/itemProps27.xml" ContentType="application/vnd.openxmlformats-officedocument.customXmlProperties+xml"/>
  <Override PartName="/customXml/itemProps28.xml" ContentType="application/vnd.openxmlformats-officedocument.customXmlProperties+xml"/>
  <Override PartName="/customXml/itemProps29.xml" ContentType="application/vnd.openxmlformats-officedocument.customXmlProperties+xml"/>
  <Override PartName="/customXml/itemProps30.xml" ContentType="application/vnd.openxmlformats-officedocument.customXmlProperties+xml"/>
  <Override PartName="/customXml/itemProps31.xml" ContentType="application/vnd.openxmlformats-officedocument.customXmlProperties+xml"/>
  <Override PartName="/customXml/itemProps32.xml" ContentType="application/vnd.openxmlformats-officedocument.customXmlProperties+xml"/>
  <Override PartName="/customXml/itemProps33.xml" ContentType="application/vnd.openxmlformats-officedocument.customXmlProperties+xml"/>
  <Override PartName="/customXml/itemProps34.xml" ContentType="application/vnd.openxmlformats-officedocument.customXmlProperties+xml"/>
  <Override PartName="/customXml/itemProps35.xml" ContentType="application/vnd.openxmlformats-officedocument.customXmlProperties+xml"/>
  <Override PartName="/customXml/itemProps36.xml" ContentType="application/vnd.openxmlformats-officedocument.customXmlProperties+xml"/>
  <Override PartName="/customXml/itemProps37.xml" ContentType="application/vnd.openxmlformats-officedocument.customXmlProperties+xml"/>
  <Override PartName="/customXml/itemProps38.xml" ContentType="application/vnd.openxmlformats-officedocument.customXmlProperties+xml"/>
  <Override PartName="/customXml/itemProps39.xml" ContentType="application/vnd.openxmlformats-officedocument.customXmlProperties+xml"/>
  <Override PartName="/customXml/itemProps40.xml" ContentType="application/vnd.openxmlformats-officedocument.customXmlProperties+xml"/>
  <Override PartName="/customXml/itemProps41.xml" ContentType="application/vnd.openxmlformats-officedocument.customXmlProperties+xml"/>
  <Override PartName="/customXml/itemProps42.xml" ContentType="application/vnd.openxmlformats-officedocument.customXmlProperties+xml"/>
  <Override PartName="/customXml/itemProps43.xml" ContentType="application/vnd.openxmlformats-officedocument.customXmlProperties+xml"/>
  <Override PartName="/customXml/itemProps44.xml" ContentType="application/vnd.openxmlformats-officedocument.customXmlProperties+xml"/>
  <Override PartName="/customXml/itemProps45.xml" ContentType="application/vnd.openxmlformats-officedocument.customXmlProperties+xml"/>
  <Override PartName="/customXml/itemProps46.xml" ContentType="application/vnd.openxmlformats-officedocument.customXmlProperties+xml"/>
  <Override PartName="/customXml/itemProps47.xml" ContentType="application/vnd.openxmlformats-officedocument.customXmlProperties+xml"/>
  <Override PartName="/customXml/itemProps48.xml" ContentType="application/vnd.openxmlformats-officedocument.customXmlProperties+xml"/>
  <Override PartName="/customXml/itemProps49.xml" ContentType="application/vnd.openxmlformats-officedocument.customXmlProperties+xml"/>
  <Override PartName="/customXml/itemProps50.xml" ContentType="application/vnd.openxmlformats-officedocument.customXmlProperties+xml"/>
  <Override PartName="/customXml/itemProps51.xml" ContentType="application/vnd.openxmlformats-officedocument.customXmlProperties+xml"/>
  <Override PartName="/customXml/itemProps52.xml" ContentType="application/vnd.openxmlformats-officedocument.customXmlProperties+xml"/>
  <Override PartName="/customXml/itemProps5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4"/>
  </p:sldMasterIdLst>
  <p:notesMasterIdLst>
    <p:notesMasterId r:id="rId78"/>
  </p:notesMasterIdLst>
  <p:handoutMasterIdLst>
    <p:handoutMasterId r:id="rId79"/>
  </p:handoutMasterIdLst>
  <p:sldIdLst>
    <p:sldId id="401" r:id="rId55"/>
    <p:sldId id="344" r:id="rId56"/>
    <p:sldId id="402" r:id="rId57"/>
    <p:sldId id="368" r:id="rId58"/>
    <p:sldId id="351" r:id="rId59"/>
    <p:sldId id="403" r:id="rId60"/>
    <p:sldId id="378" r:id="rId61"/>
    <p:sldId id="390" r:id="rId62"/>
    <p:sldId id="398" r:id="rId63"/>
    <p:sldId id="407" r:id="rId64"/>
    <p:sldId id="406" r:id="rId65"/>
    <p:sldId id="375" r:id="rId66"/>
    <p:sldId id="386" r:id="rId67"/>
    <p:sldId id="408" r:id="rId68"/>
    <p:sldId id="393" r:id="rId69"/>
    <p:sldId id="395" r:id="rId70"/>
    <p:sldId id="380" r:id="rId71"/>
    <p:sldId id="362" r:id="rId72"/>
    <p:sldId id="381" r:id="rId73"/>
    <p:sldId id="389" r:id="rId74"/>
    <p:sldId id="394" r:id="rId75"/>
    <p:sldId id="409" r:id="rId76"/>
    <p:sldId id="366" r:id="rId7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1E4ED09-A821-4EB6-225A-52C9E3250BA2}" name="Packard, Benjamin" initials="PB" userId="S::Packard.Benjamin@epa.gov::7d8701f6-eab7-4446-9177-3eef76f7d4f4" providerId="AD"/>
  <p188:author id="{4514A8AC-B028-9714-791B-4DB3FB0462AE}" name="Josephson, Ron" initials="JR" userId="S::Josephson.Ron@epa.gov::16aad684-2c30-4ba2-8738-63a80277e4e2" providerId="AD"/>
  <p188:author id="{656FEDD7-C917-6FE7-8F9C-183AC77E6FFB}" name="Josephson, Ron" initials="JR" userId="S::josephson.ron@epa.gov::16aad684-2c30-4ba2-8738-63a80277e4e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ahn, Intaek" initials="HI" lastIdx="3" clrIdx="0">
    <p:extLst>
      <p:ext uri="{19B8F6BF-5375-455C-9EA6-DF929625EA0E}">
        <p15:presenceInfo xmlns:p15="http://schemas.microsoft.com/office/powerpoint/2012/main" userId="S-1-5-21-1339303556-449845944-1601390327-33110" providerId="AD"/>
      </p:ext>
    </p:extLst>
  </p:cmAuthor>
  <p:cmAuthor id="2" name="Sauerhage, Maggie" initials="SM" lastIdx="1" clrIdx="1">
    <p:extLst>
      <p:ext uri="{19B8F6BF-5375-455C-9EA6-DF929625EA0E}">
        <p15:presenceInfo xmlns:p15="http://schemas.microsoft.com/office/powerpoint/2012/main" userId="S::Sauerhage.Maggie@epa.gov::c4f14f3a-a255-4722-8744-a7a84436f28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E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632" autoAdjust="0"/>
  </p:normalViewPr>
  <p:slideViewPr>
    <p:cSldViewPr snapToGrid="0">
      <p:cViewPr varScale="1">
        <p:scale>
          <a:sx n="74" d="100"/>
          <a:sy n="74" d="100"/>
        </p:scale>
        <p:origin x="1776" y="66"/>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customXml" Target="../customXml/item26.xml"/><Relationship Id="rId21" Type="http://schemas.openxmlformats.org/officeDocument/2006/relationships/customXml" Target="../customXml/item21.xml"/><Relationship Id="rId42" Type="http://schemas.openxmlformats.org/officeDocument/2006/relationships/customXml" Target="../customXml/item42.xml"/><Relationship Id="rId47" Type="http://schemas.openxmlformats.org/officeDocument/2006/relationships/customXml" Target="../customXml/item47.xml"/><Relationship Id="rId63" Type="http://schemas.openxmlformats.org/officeDocument/2006/relationships/slide" Target="slides/slide9.xml"/><Relationship Id="rId68" Type="http://schemas.openxmlformats.org/officeDocument/2006/relationships/slide" Target="slides/slide14.xml"/><Relationship Id="rId84" Type="http://schemas.openxmlformats.org/officeDocument/2006/relationships/tableStyles" Target="tableStyles.xml"/><Relationship Id="rId16" Type="http://schemas.openxmlformats.org/officeDocument/2006/relationships/customXml" Target="../customXml/item16.xml"/><Relationship Id="rId11" Type="http://schemas.openxmlformats.org/officeDocument/2006/relationships/customXml" Target="../customXml/item11.xml"/><Relationship Id="rId32" Type="http://schemas.openxmlformats.org/officeDocument/2006/relationships/customXml" Target="../customXml/item32.xml"/><Relationship Id="rId37" Type="http://schemas.openxmlformats.org/officeDocument/2006/relationships/customXml" Target="../customXml/item37.xml"/><Relationship Id="rId53" Type="http://schemas.openxmlformats.org/officeDocument/2006/relationships/customXml" Target="../customXml/item53.xml"/><Relationship Id="rId58" Type="http://schemas.openxmlformats.org/officeDocument/2006/relationships/slide" Target="slides/slide4.xml"/><Relationship Id="rId74" Type="http://schemas.openxmlformats.org/officeDocument/2006/relationships/slide" Target="slides/slide20.xml"/><Relationship Id="rId79" Type="http://schemas.openxmlformats.org/officeDocument/2006/relationships/handoutMaster" Target="handoutMasters/handoutMaster1.xml"/><Relationship Id="rId5" Type="http://schemas.openxmlformats.org/officeDocument/2006/relationships/customXml" Target="../customXml/item5.xml"/><Relationship Id="rId19" Type="http://schemas.openxmlformats.org/officeDocument/2006/relationships/customXml" Target="../customXml/item19.xml"/><Relationship Id="rId14" Type="http://schemas.openxmlformats.org/officeDocument/2006/relationships/customXml" Target="../customXml/item14.xml"/><Relationship Id="rId22" Type="http://schemas.openxmlformats.org/officeDocument/2006/relationships/customXml" Target="../customXml/item22.xml"/><Relationship Id="rId27" Type="http://schemas.openxmlformats.org/officeDocument/2006/relationships/customXml" Target="../customXml/item27.xml"/><Relationship Id="rId30" Type="http://schemas.openxmlformats.org/officeDocument/2006/relationships/customXml" Target="../customXml/item30.xml"/><Relationship Id="rId35" Type="http://schemas.openxmlformats.org/officeDocument/2006/relationships/customXml" Target="../customXml/item35.xml"/><Relationship Id="rId43" Type="http://schemas.openxmlformats.org/officeDocument/2006/relationships/customXml" Target="../customXml/item43.xml"/><Relationship Id="rId48" Type="http://schemas.openxmlformats.org/officeDocument/2006/relationships/customXml" Target="../customXml/item48.xml"/><Relationship Id="rId56" Type="http://schemas.openxmlformats.org/officeDocument/2006/relationships/slide" Target="slides/slide2.xml"/><Relationship Id="rId64" Type="http://schemas.openxmlformats.org/officeDocument/2006/relationships/slide" Target="slides/slide10.xml"/><Relationship Id="rId69" Type="http://schemas.openxmlformats.org/officeDocument/2006/relationships/slide" Target="slides/slide15.xml"/><Relationship Id="rId77" Type="http://schemas.openxmlformats.org/officeDocument/2006/relationships/slide" Target="slides/slide23.xml"/><Relationship Id="rId8" Type="http://schemas.openxmlformats.org/officeDocument/2006/relationships/customXml" Target="../customXml/item8.xml"/><Relationship Id="rId51" Type="http://schemas.openxmlformats.org/officeDocument/2006/relationships/customXml" Target="../customXml/item51.xml"/><Relationship Id="rId72" Type="http://schemas.openxmlformats.org/officeDocument/2006/relationships/slide" Target="slides/slide18.xml"/><Relationship Id="rId80" Type="http://schemas.openxmlformats.org/officeDocument/2006/relationships/commentAuthors" Target="commentAuthors.xml"/><Relationship Id="rId85" Type="http://schemas.microsoft.com/office/2018/10/relationships/authors" Target="authors.xml"/><Relationship Id="rId3" Type="http://schemas.openxmlformats.org/officeDocument/2006/relationships/customXml" Target="../customXml/item3.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customXml" Target="../customXml/item25.xml"/><Relationship Id="rId33" Type="http://schemas.openxmlformats.org/officeDocument/2006/relationships/customXml" Target="../customXml/item33.xml"/><Relationship Id="rId38" Type="http://schemas.openxmlformats.org/officeDocument/2006/relationships/customXml" Target="../customXml/item38.xml"/><Relationship Id="rId46" Type="http://schemas.openxmlformats.org/officeDocument/2006/relationships/customXml" Target="../customXml/item46.xml"/><Relationship Id="rId59" Type="http://schemas.openxmlformats.org/officeDocument/2006/relationships/slide" Target="slides/slide5.xml"/><Relationship Id="rId67" Type="http://schemas.openxmlformats.org/officeDocument/2006/relationships/slide" Target="slides/slide13.xml"/><Relationship Id="rId20" Type="http://schemas.openxmlformats.org/officeDocument/2006/relationships/customXml" Target="../customXml/item20.xml"/><Relationship Id="rId41" Type="http://schemas.openxmlformats.org/officeDocument/2006/relationships/customXml" Target="../customXml/item41.xml"/><Relationship Id="rId54" Type="http://schemas.openxmlformats.org/officeDocument/2006/relationships/slideMaster" Target="slideMasters/slideMaster1.xml"/><Relationship Id="rId62" Type="http://schemas.openxmlformats.org/officeDocument/2006/relationships/slide" Target="slides/slide8.xml"/><Relationship Id="rId70" Type="http://schemas.openxmlformats.org/officeDocument/2006/relationships/slide" Target="slides/slide16.xml"/><Relationship Id="rId75" Type="http://schemas.openxmlformats.org/officeDocument/2006/relationships/slide" Target="slides/slide21.xml"/><Relationship Id="rId83"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customXml" Target="../customXml/item6.xml"/><Relationship Id="rId15" Type="http://schemas.openxmlformats.org/officeDocument/2006/relationships/customXml" Target="../customXml/item15.xml"/><Relationship Id="rId23" Type="http://schemas.openxmlformats.org/officeDocument/2006/relationships/customXml" Target="../customXml/item23.xml"/><Relationship Id="rId28" Type="http://schemas.openxmlformats.org/officeDocument/2006/relationships/customXml" Target="../customXml/item28.xml"/><Relationship Id="rId36" Type="http://schemas.openxmlformats.org/officeDocument/2006/relationships/customXml" Target="../customXml/item36.xml"/><Relationship Id="rId49" Type="http://schemas.openxmlformats.org/officeDocument/2006/relationships/customXml" Target="../customXml/item49.xml"/><Relationship Id="rId57" Type="http://schemas.openxmlformats.org/officeDocument/2006/relationships/slide" Target="slides/slide3.xml"/><Relationship Id="rId10" Type="http://schemas.openxmlformats.org/officeDocument/2006/relationships/customXml" Target="../customXml/item10.xml"/><Relationship Id="rId31" Type="http://schemas.openxmlformats.org/officeDocument/2006/relationships/customXml" Target="../customXml/item31.xml"/><Relationship Id="rId44" Type="http://schemas.openxmlformats.org/officeDocument/2006/relationships/customXml" Target="../customXml/item44.xml"/><Relationship Id="rId52" Type="http://schemas.openxmlformats.org/officeDocument/2006/relationships/customXml" Target="../customXml/item52.xml"/><Relationship Id="rId60" Type="http://schemas.openxmlformats.org/officeDocument/2006/relationships/slide" Target="slides/slide6.xml"/><Relationship Id="rId65" Type="http://schemas.openxmlformats.org/officeDocument/2006/relationships/slide" Target="slides/slide11.xml"/><Relationship Id="rId73" Type="http://schemas.openxmlformats.org/officeDocument/2006/relationships/slide" Target="slides/slide19.xml"/><Relationship Id="rId78" Type="http://schemas.openxmlformats.org/officeDocument/2006/relationships/notesMaster" Target="notesMasters/notesMaster1.xml"/><Relationship Id="rId81"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customXml" Target="../customXml/item9.xml"/><Relationship Id="rId13" Type="http://schemas.openxmlformats.org/officeDocument/2006/relationships/customXml" Target="../customXml/item13.xml"/><Relationship Id="rId18" Type="http://schemas.openxmlformats.org/officeDocument/2006/relationships/customXml" Target="../customXml/item18.xml"/><Relationship Id="rId39" Type="http://schemas.openxmlformats.org/officeDocument/2006/relationships/customXml" Target="../customXml/item39.xml"/><Relationship Id="rId34" Type="http://schemas.openxmlformats.org/officeDocument/2006/relationships/customXml" Target="../customXml/item34.xml"/><Relationship Id="rId50" Type="http://schemas.openxmlformats.org/officeDocument/2006/relationships/customXml" Target="../customXml/item50.xml"/><Relationship Id="rId55" Type="http://schemas.openxmlformats.org/officeDocument/2006/relationships/slide" Target="slides/slide1.xml"/><Relationship Id="rId76" Type="http://schemas.openxmlformats.org/officeDocument/2006/relationships/slide" Target="slides/slide22.xml"/><Relationship Id="rId7" Type="http://schemas.openxmlformats.org/officeDocument/2006/relationships/customXml" Target="../customXml/item7.xml"/><Relationship Id="rId71" Type="http://schemas.openxmlformats.org/officeDocument/2006/relationships/slide" Target="slides/slide17.xml"/><Relationship Id="rId2" Type="http://schemas.openxmlformats.org/officeDocument/2006/relationships/customXml" Target="../customXml/item2.xml"/><Relationship Id="rId29" Type="http://schemas.openxmlformats.org/officeDocument/2006/relationships/customXml" Target="../customXml/item29.xml"/><Relationship Id="rId24" Type="http://schemas.openxmlformats.org/officeDocument/2006/relationships/customXml" Target="../customXml/item24.xml"/><Relationship Id="rId40" Type="http://schemas.openxmlformats.org/officeDocument/2006/relationships/customXml" Target="../customXml/item40.xml"/><Relationship Id="rId45" Type="http://schemas.openxmlformats.org/officeDocument/2006/relationships/customXml" Target="../customXml/item45.xml"/><Relationship Id="rId66" Type="http://schemas.openxmlformats.org/officeDocument/2006/relationships/slide" Target="slides/slide12.xml"/><Relationship Id="rId61" Type="http://schemas.openxmlformats.org/officeDocument/2006/relationships/slide" Target="slides/slide7.xml"/><Relationship Id="rId8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042D80-80DE-4B1B-80F3-A4C5A6D7ACE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1BF763D-9EBB-44E5-843D-CAF78667B686}">
      <dgm:prSet phldrT="[Text]" custT="1"/>
      <dgm:spPr/>
      <dgm:t>
        <a:bodyPr/>
        <a:lstStyle/>
        <a:p>
          <a:pPr algn="l"/>
          <a:r>
            <a:rPr lang="en-US" sz="2400" dirty="0"/>
            <a:t>Public water systems</a:t>
          </a:r>
        </a:p>
      </dgm:t>
    </dgm:pt>
    <dgm:pt modelId="{B0C485C8-8061-4CBF-822B-47856F0F2A55}" type="parTrans" cxnId="{3B89EE6B-207F-4469-A99D-F968FE613C33}">
      <dgm:prSet/>
      <dgm:spPr/>
      <dgm:t>
        <a:bodyPr/>
        <a:lstStyle/>
        <a:p>
          <a:endParaRPr lang="en-US"/>
        </a:p>
      </dgm:t>
    </dgm:pt>
    <dgm:pt modelId="{63792E69-DBB3-4B33-86C6-8BFB62974F54}" type="sibTrans" cxnId="{3B89EE6B-207F-4469-A99D-F968FE613C33}">
      <dgm:prSet/>
      <dgm:spPr/>
      <dgm:t>
        <a:bodyPr/>
        <a:lstStyle/>
        <a:p>
          <a:endParaRPr lang="en-US"/>
        </a:p>
      </dgm:t>
    </dgm:pt>
    <dgm:pt modelId="{2E816019-F099-4CA1-9A44-BBE6883C4F59}">
      <dgm:prSet phldrT="[Text]" custT="1"/>
      <dgm:spPr/>
      <dgm:t>
        <a:bodyPr/>
        <a:lstStyle/>
        <a:p>
          <a:pPr algn="l"/>
          <a:r>
            <a:rPr lang="en-US" sz="2400" dirty="0"/>
            <a:t>Regional</a:t>
          </a:r>
          <a:r>
            <a:rPr lang="en-US" sz="2800" dirty="0"/>
            <a:t> </a:t>
          </a:r>
          <a:r>
            <a:rPr lang="en-US" sz="2400" dirty="0"/>
            <a:t>water organizations</a:t>
          </a:r>
          <a:endParaRPr lang="en-US" sz="2800" dirty="0"/>
        </a:p>
      </dgm:t>
    </dgm:pt>
    <dgm:pt modelId="{2EFF78A9-57E4-4F4C-A380-7F8CA494F6E4}" type="parTrans" cxnId="{98833426-7098-42EF-B19C-DC01FA4256E4}">
      <dgm:prSet/>
      <dgm:spPr/>
      <dgm:t>
        <a:bodyPr/>
        <a:lstStyle/>
        <a:p>
          <a:endParaRPr lang="en-US"/>
        </a:p>
      </dgm:t>
    </dgm:pt>
    <dgm:pt modelId="{A5A7ABA8-3048-4595-95F4-6818542C98BA}" type="sibTrans" cxnId="{98833426-7098-42EF-B19C-DC01FA4256E4}">
      <dgm:prSet/>
      <dgm:spPr/>
      <dgm:t>
        <a:bodyPr/>
        <a:lstStyle/>
        <a:p>
          <a:endParaRPr lang="en-US"/>
        </a:p>
      </dgm:t>
    </dgm:pt>
    <dgm:pt modelId="{0D9119CB-2C74-47D5-82A6-EF793416C6D4}">
      <dgm:prSet phldrT="[Text]" custT="1"/>
      <dgm:spPr/>
      <dgm:t>
        <a:bodyPr/>
        <a:lstStyle/>
        <a:p>
          <a:pPr algn="l"/>
          <a:r>
            <a:rPr lang="en-US" sz="2400" dirty="0"/>
            <a:t>Institutions</a:t>
          </a:r>
          <a:r>
            <a:rPr lang="en-US" sz="2800" dirty="0"/>
            <a:t> </a:t>
          </a:r>
          <a:r>
            <a:rPr lang="en-US" sz="2400" dirty="0"/>
            <a:t>of higher education (IHEs), research institutions or foundations</a:t>
          </a:r>
          <a:endParaRPr lang="en-US" sz="2800" dirty="0"/>
        </a:p>
      </dgm:t>
    </dgm:pt>
    <dgm:pt modelId="{9845FF34-AFE5-48FE-85BC-3D285C5E84D5}" type="parTrans" cxnId="{099887B8-FAD3-4683-944A-3DEA72E2FF7F}">
      <dgm:prSet/>
      <dgm:spPr/>
      <dgm:t>
        <a:bodyPr/>
        <a:lstStyle/>
        <a:p>
          <a:endParaRPr lang="en-US"/>
        </a:p>
      </dgm:t>
    </dgm:pt>
    <dgm:pt modelId="{6079D2DF-8500-477B-953A-4B4C409AA876}" type="sibTrans" cxnId="{099887B8-FAD3-4683-944A-3DEA72E2FF7F}">
      <dgm:prSet/>
      <dgm:spPr/>
      <dgm:t>
        <a:bodyPr/>
        <a:lstStyle/>
        <a:p>
          <a:endParaRPr lang="en-US"/>
        </a:p>
      </dgm:t>
    </dgm:pt>
    <dgm:pt modelId="{9FC57AE8-883F-45E6-8D9B-268AA1967AAE}">
      <dgm:prSet phldrT="[Text]" custT="1"/>
      <dgm:spPr/>
      <dgm:t>
        <a:bodyPr/>
        <a:lstStyle/>
        <a:p>
          <a:pPr algn="l"/>
          <a:r>
            <a:rPr lang="en-US" sz="2400" dirty="0"/>
            <a:t>Nonprofits</a:t>
          </a:r>
          <a:r>
            <a:rPr lang="en-US" sz="2800" dirty="0"/>
            <a:t> </a:t>
          </a:r>
          <a:r>
            <a:rPr lang="en-US" sz="2400" dirty="0"/>
            <a:t>that provide public water system support </a:t>
          </a:r>
          <a:endParaRPr lang="en-US" sz="2800" dirty="0"/>
        </a:p>
      </dgm:t>
    </dgm:pt>
    <dgm:pt modelId="{C1EE2FA3-98F1-447B-B903-D3B5AA89BEE4}" type="parTrans" cxnId="{65109A57-4E93-4F35-983D-80A9DB02152C}">
      <dgm:prSet/>
      <dgm:spPr/>
      <dgm:t>
        <a:bodyPr/>
        <a:lstStyle/>
        <a:p>
          <a:endParaRPr lang="en-US"/>
        </a:p>
      </dgm:t>
    </dgm:pt>
    <dgm:pt modelId="{3B4670DB-BD7B-4A3A-BA25-EF24287E8F52}" type="sibTrans" cxnId="{65109A57-4E93-4F35-983D-80A9DB02152C}">
      <dgm:prSet/>
      <dgm:spPr/>
      <dgm:t>
        <a:bodyPr/>
        <a:lstStyle/>
        <a:p>
          <a:endParaRPr lang="en-US"/>
        </a:p>
      </dgm:t>
    </dgm:pt>
    <dgm:pt modelId="{08D09B31-EC13-436C-B26A-C3ACC0F9C3C4}" type="pres">
      <dgm:prSet presAssocID="{42042D80-80DE-4B1B-80F3-A4C5A6D7ACE0}" presName="linear" presStyleCnt="0">
        <dgm:presLayoutVars>
          <dgm:animLvl val="lvl"/>
          <dgm:resizeHandles val="exact"/>
        </dgm:presLayoutVars>
      </dgm:prSet>
      <dgm:spPr/>
    </dgm:pt>
    <dgm:pt modelId="{CEB7F2E3-0B96-4153-89FE-3AA3FA66CC27}" type="pres">
      <dgm:prSet presAssocID="{31BF763D-9EBB-44E5-843D-CAF78667B686}" presName="parentText" presStyleLbl="node1" presStyleIdx="0" presStyleCnt="4">
        <dgm:presLayoutVars>
          <dgm:chMax val="0"/>
          <dgm:bulletEnabled val="1"/>
        </dgm:presLayoutVars>
      </dgm:prSet>
      <dgm:spPr/>
    </dgm:pt>
    <dgm:pt modelId="{167B5F42-E632-405F-95F6-3F64E5EB81A2}" type="pres">
      <dgm:prSet presAssocID="{63792E69-DBB3-4B33-86C6-8BFB62974F54}" presName="spacer" presStyleCnt="0"/>
      <dgm:spPr/>
    </dgm:pt>
    <dgm:pt modelId="{740E2E05-C8D1-470C-B05B-ECEF732CEBCB}" type="pres">
      <dgm:prSet presAssocID="{2E816019-F099-4CA1-9A44-BBE6883C4F59}" presName="parentText" presStyleLbl="node1" presStyleIdx="1" presStyleCnt="4">
        <dgm:presLayoutVars>
          <dgm:chMax val="0"/>
          <dgm:bulletEnabled val="1"/>
        </dgm:presLayoutVars>
      </dgm:prSet>
      <dgm:spPr/>
    </dgm:pt>
    <dgm:pt modelId="{21247EBF-C76E-40B9-8CF6-F471D1A9DE2B}" type="pres">
      <dgm:prSet presAssocID="{A5A7ABA8-3048-4595-95F4-6818542C98BA}" presName="spacer" presStyleCnt="0"/>
      <dgm:spPr/>
    </dgm:pt>
    <dgm:pt modelId="{A1326F5B-A08F-4100-802D-24625BBB917A}" type="pres">
      <dgm:prSet presAssocID="{0D9119CB-2C74-47D5-82A6-EF793416C6D4}" presName="parentText" presStyleLbl="node1" presStyleIdx="2" presStyleCnt="4">
        <dgm:presLayoutVars>
          <dgm:chMax val="0"/>
          <dgm:bulletEnabled val="1"/>
        </dgm:presLayoutVars>
      </dgm:prSet>
      <dgm:spPr/>
    </dgm:pt>
    <dgm:pt modelId="{78487536-0974-403C-8E9E-26022039FC4D}" type="pres">
      <dgm:prSet presAssocID="{6079D2DF-8500-477B-953A-4B4C409AA876}" presName="spacer" presStyleCnt="0"/>
      <dgm:spPr/>
    </dgm:pt>
    <dgm:pt modelId="{A3CDA838-082A-4F6F-BE6F-7716BA38E26C}" type="pres">
      <dgm:prSet presAssocID="{9FC57AE8-883F-45E6-8D9B-268AA1967AAE}" presName="parentText" presStyleLbl="node1" presStyleIdx="3" presStyleCnt="4">
        <dgm:presLayoutVars>
          <dgm:chMax val="0"/>
          <dgm:bulletEnabled val="1"/>
        </dgm:presLayoutVars>
      </dgm:prSet>
      <dgm:spPr/>
    </dgm:pt>
  </dgm:ptLst>
  <dgm:cxnLst>
    <dgm:cxn modelId="{98833426-7098-42EF-B19C-DC01FA4256E4}" srcId="{42042D80-80DE-4B1B-80F3-A4C5A6D7ACE0}" destId="{2E816019-F099-4CA1-9A44-BBE6883C4F59}" srcOrd="1" destOrd="0" parTransId="{2EFF78A9-57E4-4F4C-A380-7F8CA494F6E4}" sibTransId="{A5A7ABA8-3048-4595-95F4-6818542C98BA}"/>
    <dgm:cxn modelId="{670A7B29-0AB4-44B5-9144-13D68A977CEB}" type="presOf" srcId="{31BF763D-9EBB-44E5-843D-CAF78667B686}" destId="{CEB7F2E3-0B96-4153-89FE-3AA3FA66CC27}" srcOrd="0" destOrd="0" presId="urn:microsoft.com/office/officeart/2005/8/layout/vList2"/>
    <dgm:cxn modelId="{59115F5D-7A8D-4E2A-825E-D76E1873297A}" type="presOf" srcId="{9FC57AE8-883F-45E6-8D9B-268AA1967AAE}" destId="{A3CDA838-082A-4F6F-BE6F-7716BA38E26C}" srcOrd="0" destOrd="0" presId="urn:microsoft.com/office/officeart/2005/8/layout/vList2"/>
    <dgm:cxn modelId="{3B89EE6B-207F-4469-A99D-F968FE613C33}" srcId="{42042D80-80DE-4B1B-80F3-A4C5A6D7ACE0}" destId="{31BF763D-9EBB-44E5-843D-CAF78667B686}" srcOrd="0" destOrd="0" parTransId="{B0C485C8-8061-4CBF-822B-47856F0F2A55}" sibTransId="{63792E69-DBB3-4B33-86C6-8BFB62974F54}"/>
    <dgm:cxn modelId="{65109A57-4E93-4F35-983D-80A9DB02152C}" srcId="{42042D80-80DE-4B1B-80F3-A4C5A6D7ACE0}" destId="{9FC57AE8-883F-45E6-8D9B-268AA1967AAE}" srcOrd="3" destOrd="0" parTransId="{C1EE2FA3-98F1-447B-B903-D3B5AA89BEE4}" sibTransId="{3B4670DB-BD7B-4A3A-BA25-EF24287E8F52}"/>
    <dgm:cxn modelId="{4BB23EA4-7CE4-4BCC-9A1B-0A62132392AB}" type="presOf" srcId="{2E816019-F099-4CA1-9A44-BBE6883C4F59}" destId="{740E2E05-C8D1-470C-B05B-ECEF732CEBCB}" srcOrd="0" destOrd="0" presId="urn:microsoft.com/office/officeart/2005/8/layout/vList2"/>
    <dgm:cxn modelId="{94F6CFB4-83DA-4BAE-ADE5-B543F32A1FA6}" type="presOf" srcId="{42042D80-80DE-4B1B-80F3-A4C5A6D7ACE0}" destId="{08D09B31-EC13-436C-B26A-C3ACC0F9C3C4}" srcOrd="0" destOrd="0" presId="urn:microsoft.com/office/officeart/2005/8/layout/vList2"/>
    <dgm:cxn modelId="{099887B8-FAD3-4683-944A-3DEA72E2FF7F}" srcId="{42042D80-80DE-4B1B-80F3-A4C5A6D7ACE0}" destId="{0D9119CB-2C74-47D5-82A6-EF793416C6D4}" srcOrd="2" destOrd="0" parTransId="{9845FF34-AFE5-48FE-85BC-3D285C5E84D5}" sibTransId="{6079D2DF-8500-477B-953A-4B4C409AA876}"/>
    <dgm:cxn modelId="{59DF02F3-9BE6-4381-BDAA-34EDFFCDE0F1}" type="presOf" srcId="{0D9119CB-2C74-47D5-82A6-EF793416C6D4}" destId="{A1326F5B-A08F-4100-802D-24625BBB917A}" srcOrd="0" destOrd="0" presId="urn:microsoft.com/office/officeart/2005/8/layout/vList2"/>
    <dgm:cxn modelId="{7F30EAF5-3F80-4608-904B-A5ACA3224E60}" type="presParOf" srcId="{08D09B31-EC13-436C-B26A-C3ACC0F9C3C4}" destId="{CEB7F2E3-0B96-4153-89FE-3AA3FA66CC27}" srcOrd="0" destOrd="0" presId="urn:microsoft.com/office/officeart/2005/8/layout/vList2"/>
    <dgm:cxn modelId="{E6B3D637-F411-4050-9B6C-F1C1E42E784F}" type="presParOf" srcId="{08D09B31-EC13-436C-B26A-C3ACC0F9C3C4}" destId="{167B5F42-E632-405F-95F6-3F64E5EB81A2}" srcOrd="1" destOrd="0" presId="urn:microsoft.com/office/officeart/2005/8/layout/vList2"/>
    <dgm:cxn modelId="{4A80EF3A-B888-48E7-B3FB-C69B52DE070D}" type="presParOf" srcId="{08D09B31-EC13-436C-B26A-C3ACC0F9C3C4}" destId="{740E2E05-C8D1-470C-B05B-ECEF732CEBCB}" srcOrd="2" destOrd="0" presId="urn:microsoft.com/office/officeart/2005/8/layout/vList2"/>
    <dgm:cxn modelId="{13B983F3-CAD9-46BE-AFCC-7C56CC851598}" type="presParOf" srcId="{08D09B31-EC13-436C-B26A-C3ACC0F9C3C4}" destId="{21247EBF-C76E-40B9-8CF6-F471D1A9DE2B}" srcOrd="3" destOrd="0" presId="urn:microsoft.com/office/officeart/2005/8/layout/vList2"/>
    <dgm:cxn modelId="{B8C85E19-DA30-4BE1-A147-A8BFCA441A09}" type="presParOf" srcId="{08D09B31-EC13-436C-B26A-C3ACC0F9C3C4}" destId="{A1326F5B-A08F-4100-802D-24625BBB917A}" srcOrd="4" destOrd="0" presId="urn:microsoft.com/office/officeart/2005/8/layout/vList2"/>
    <dgm:cxn modelId="{5FC0C190-670F-451E-ADD0-90D8EB4E8784}" type="presParOf" srcId="{08D09B31-EC13-436C-B26A-C3ACC0F9C3C4}" destId="{78487536-0974-403C-8E9E-26022039FC4D}" srcOrd="5" destOrd="0" presId="urn:microsoft.com/office/officeart/2005/8/layout/vList2"/>
    <dgm:cxn modelId="{16F896DF-06C4-4ECB-946F-D53FA093AA96}" type="presParOf" srcId="{08D09B31-EC13-436C-B26A-C3ACC0F9C3C4}" destId="{A3CDA838-082A-4F6F-BE6F-7716BA38E26C}"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60E733D-20C1-41EA-B67F-49AB7CC731A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C137207-DA50-47AA-B6D6-8C24361CC89F}">
      <dgm:prSet phldrT="[Text]"/>
      <dgm:spPr/>
      <dgm:t>
        <a:bodyPr/>
        <a:lstStyle/>
        <a:p>
          <a:r>
            <a:rPr lang="en-US" dirty="0">
              <a:solidFill>
                <a:schemeClr val="tx1"/>
              </a:solidFill>
              <a:latin typeface="+mn-lt"/>
            </a:rPr>
            <a:t>Peer Review Criteria</a:t>
          </a:r>
          <a:endParaRPr lang="en-US" dirty="0">
            <a:solidFill>
              <a:schemeClr val="tx1"/>
            </a:solidFill>
          </a:endParaRPr>
        </a:p>
      </dgm:t>
    </dgm:pt>
    <dgm:pt modelId="{11D13129-1E6F-4AF4-A7DA-37A271F94E67}" type="parTrans" cxnId="{1921041C-7EB8-4E0A-A037-FC3158DECCF7}">
      <dgm:prSet/>
      <dgm:spPr/>
      <dgm:t>
        <a:bodyPr/>
        <a:lstStyle/>
        <a:p>
          <a:endParaRPr lang="en-US"/>
        </a:p>
      </dgm:t>
    </dgm:pt>
    <dgm:pt modelId="{36855078-4AD4-412B-A015-783053AA7ED5}" type="sibTrans" cxnId="{1921041C-7EB8-4E0A-A037-FC3158DECCF7}">
      <dgm:prSet/>
      <dgm:spPr/>
      <dgm:t>
        <a:bodyPr/>
        <a:lstStyle/>
        <a:p>
          <a:endParaRPr lang="en-US"/>
        </a:p>
      </dgm:t>
    </dgm:pt>
    <dgm:pt modelId="{DC6731BC-52A6-4305-8245-9E167F0ADF40}">
      <dgm:prSet phldrT="[Text]"/>
      <dgm:spPr/>
      <dgm:t>
        <a:bodyPr/>
        <a:lstStyle/>
        <a:p>
          <a:r>
            <a:rPr lang="en-US" dirty="0">
              <a:solidFill>
                <a:schemeClr val="tx1"/>
              </a:solidFill>
              <a:latin typeface="+mn-lt"/>
            </a:rPr>
            <a:t>Relevancy Review Criteria</a:t>
          </a:r>
          <a:endParaRPr lang="en-US" dirty="0">
            <a:solidFill>
              <a:schemeClr val="tx1"/>
            </a:solidFill>
          </a:endParaRPr>
        </a:p>
      </dgm:t>
    </dgm:pt>
    <dgm:pt modelId="{82F935C5-15A4-4C7A-828A-6FEA7E50C266}" type="parTrans" cxnId="{21BBB8BB-AF3F-49A9-821F-EDA3AD6579B7}">
      <dgm:prSet/>
      <dgm:spPr/>
      <dgm:t>
        <a:bodyPr/>
        <a:lstStyle/>
        <a:p>
          <a:endParaRPr lang="en-US"/>
        </a:p>
      </dgm:t>
    </dgm:pt>
    <dgm:pt modelId="{A0123D35-A44C-4292-8828-14EC6588F229}" type="sibTrans" cxnId="{21BBB8BB-AF3F-49A9-821F-EDA3AD6579B7}">
      <dgm:prSet/>
      <dgm:spPr/>
      <dgm:t>
        <a:bodyPr/>
        <a:lstStyle/>
        <a:p>
          <a:endParaRPr lang="en-US"/>
        </a:p>
      </dgm:t>
    </dgm:pt>
    <dgm:pt modelId="{24B7E475-4AAD-4742-9645-F319BD615629}">
      <dgm:prSet phldrT="[Text]" custT="1"/>
      <dgm:spPr/>
      <dgm:t>
        <a:bodyPr/>
        <a:lstStyle/>
        <a:p>
          <a:r>
            <a:rPr lang="en-US" sz="2800" dirty="0">
              <a:solidFill>
                <a:schemeClr val="bg1"/>
              </a:solidFill>
              <a:latin typeface="+mn-lt"/>
            </a:rPr>
            <a:t>IV. Application and Submission Information </a:t>
          </a:r>
          <a:endParaRPr lang="en-US" sz="2800" dirty="0">
            <a:solidFill>
              <a:schemeClr val="bg1"/>
            </a:solidFill>
          </a:endParaRPr>
        </a:p>
      </dgm:t>
    </dgm:pt>
    <dgm:pt modelId="{DEBA6582-475D-4903-B7FC-7D1908326DEF}" type="sibTrans" cxnId="{8DF3AACD-4A9B-4DE2-A514-C4D825C5E99C}">
      <dgm:prSet/>
      <dgm:spPr/>
      <dgm:t>
        <a:bodyPr/>
        <a:lstStyle/>
        <a:p>
          <a:endParaRPr lang="en-US"/>
        </a:p>
      </dgm:t>
    </dgm:pt>
    <dgm:pt modelId="{D482676E-D5EB-42AB-92CF-609B63376194}" type="parTrans" cxnId="{8DF3AACD-4A9B-4DE2-A514-C4D825C5E99C}">
      <dgm:prSet/>
      <dgm:spPr/>
      <dgm:t>
        <a:bodyPr/>
        <a:lstStyle/>
        <a:p>
          <a:endParaRPr lang="en-US"/>
        </a:p>
      </dgm:t>
    </dgm:pt>
    <dgm:pt modelId="{71CB7A98-9C92-4DE0-9790-D985FDFA8A26}">
      <dgm:prSet phldrT="[Text]"/>
      <dgm:spPr/>
      <dgm:t>
        <a:bodyPr/>
        <a:lstStyle/>
        <a:p>
          <a:r>
            <a:rPr lang="en-US" dirty="0">
              <a:latin typeface="+mn-lt"/>
            </a:rPr>
            <a:t>Required application package materials including:</a:t>
          </a:r>
          <a:endParaRPr lang="en-US" dirty="0"/>
        </a:p>
      </dgm:t>
    </dgm:pt>
    <dgm:pt modelId="{DFFA0AE3-D507-46A6-96A6-E2B036B084E1}" type="sibTrans" cxnId="{A277B160-4FEB-4926-AD77-FE15EBA6A551}">
      <dgm:prSet/>
      <dgm:spPr/>
      <dgm:t>
        <a:bodyPr/>
        <a:lstStyle/>
        <a:p>
          <a:endParaRPr lang="en-US"/>
        </a:p>
      </dgm:t>
    </dgm:pt>
    <dgm:pt modelId="{CEB46064-1336-4AD1-81BD-A12F380DF70B}" type="parTrans" cxnId="{A277B160-4FEB-4926-AD77-FE15EBA6A551}">
      <dgm:prSet/>
      <dgm:spPr/>
      <dgm:t>
        <a:bodyPr/>
        <a:lstStyle/>
        <a:p>
          <a:endParaRPr lang="en-US"/>
        </a:p>
      </dgm:t>
    </dgm:pt>
    <dgm:pt modelId="{C97DC033-BB08-4497-8BF5-B50FAAE19BF1}">
      <dgm:prSet phldrT="[Text]"/>
      <dgm:spPr/>
      <dgm:t>
        <a:bodyPr/>
        <a:lstStyle/>
        <a:p>
          <a:r>
            <a:rPr lang="en-US" dirty="0">
              <a:latin typeface="+mn-lt"/>
            </a:rPr>
            <a:t>EPA Human Subjects Research Statement (HSRS)</a:t>
          </a:r>
          <a:endParaRPr lang="en-US" dirty="0"/>
        </a:p>
      </dgm:t>
    </dgm:pt>
    <dgm:pt modelId="{EAB83169-16B2-4C2D-B3B4-D357B15AE9F6}" type="sibTrans" cxnId="{7E1787AA-ACDD-4D5D-A771-C83F37DDEA4C}">
      <dgm:prSet/>
      <dgm:spPr/>
      <dgm:t>
        <a:bodyPr/>
        <a:lstStyle/>
        <a:p>
          <a:endParaRPr lang="en-US"/>
        </a:p>
      </dgm:t>
    </dgm:pt>
    <dgm:pt modelId="{F31A9111-7C67-458C-B880-5186D21AF6B9}" type="parTrans" cxnId="{7E1787AA-ACDD-4D5D-A771-C83F37DDEA4C}">
      <dgm:prSet/>
      <dgm:spPr/>
      <dgm:t>
        <a:bodyPr/>
        <a:lstStyle/>
        <a:p>
          <a:endParaRPr lang="en-US"/>
        </a:p>
      </dgm:t>
    </dgm:pt>
    <dgm:pt modelId="{50864D26-8477-430C-89B3-FF23CDEEDBC1}">
      <dgm:prSet phldrT="[Text]"/>
      <dgm:spPr/>
      <dgm:t>
        <a:bodyPr/>
        <a:lstStyle/>
        <a:p>
          <a:r>
            <a:rPr lang="en-US" dirty="0">
              <a:latin typeface="+mn-lt"/>
            </a:rPr>
            <a:t>Scientific Data Management Plan (SDMP) </a:t>
          </a:r>
          <a:endParaRPr lang="en-US" dirty="0"/>
        </a:p>
      </dgm:t>
    </dgm:pt>
    <dgm:pt modelId="{0C475E79-1C7C-4F73-A07E-CB05C9FA0E58}" type="sibTrans" cxnId="{6377452C-AE82-4B2E-89E7-30796B49FE41}">
      <dgm:prSet/>
      <dgm:spPr/>
      <dgm:t>
        <a:bodyPr/>
        <a:lstStyle/>
        <a:p>
          <a:endParaRPr lang="en-US"/>
        </a:p>
      </dgm:t>
    </dgm:pt>
    <dgm:pt modelId="{DC809BA4-54FB-4A12-A747-635469E345FB}" type="parTrans" cxnId="{6377452C-AE82-4B2E-89E7-30796B49FE41}">
      <dgm:prSet/>
      <dgm:spPr/>
      <dgm:t>
        <a:bodyPr/>
        <a:lstStyle/>
        <a:p>
          <a:endParaRPr lang="en-US"/>
        </a:p>
      </dgm:t>
    </dgm:pt>
    <dgm:pt modelId="{BEEAF2E5-7770-4786-B6EA-8E34FA39B7CD}">
      <dgm:prSet phldrT="[Text]" custT="1"/>
      <dgm:spPr/>
      <dgm:t>
        <a:bodyPr/>
        <a:lstStyle/>
        <a:p>
          <a:r>
            <a:rPr lang="en-US" sz="2800" dirty="0">
              <a:solidFill>
                <a:schemeClr val="bg1"/>
              </a:solidFill>
              <a:latin typeface="+mn-lt"/>
            </a:rPr>
            <a:t>V. Application Review Information </a:t>
          </a:r>
          <a:endParaRPr lang="en-US" sz="2800" dirty="0">
            <a:solidFill>
              <a:schemeClr val="bg1"/>
            </a:solidFill>
          </a:endParaRPr>
        </a:p>
      </dgm:t>
    </dgm:pt>
    <dgm:pt modelId="{3F63163A-AE98-4130-B509-C07C77DFF479}" type="sibTrans" cxnId="{DF04BB4C-B5B8-4D96-9CF1-49FE313AC486}">
      <dgm:prSet/>
      <dgm:spPr/>
      <dgm:t>
        <a:bodyPr/>
        <a:lstStyle/>
        <a:p>
          <a:endParaRPr lang="en-US"/>
        </a:p>
      </dgm:t>
    </dgm:pt>
    <dgm:pt modelId="{25041768-899F-42F3-9B1D-F28DCAD36EDB}" type="parTrans" cxnId="{DF04BB4C-B5B8-4D96-9CF1-49FE313AC486}">
      <dgm:prSet/>
      <dgm:spPr/>
      <dgm:t>
        <a:bodyPr/>
        <a:lstStyle/>
        <a:p>
          <a:endParaRPr lang="en-US"/>
        </a:p>
      </dgm:t>
    </dgm:pt>
    <dgm:pt modelId="{EEAEAF31-8E69-4DF6-B7E8-075638089F8E}">
      <dgm:prSet phldrT="[Text]"/>
      <dgm:spPr/>
      <dgm:t>
        <a:bodyPr/>
        <a:lstStyle/>
        <a:p>
          <a:r>
            <a:rPr lang="en-US" dirty="0">
              <a:solidFill>
                <a:schemeClr val="tx1"/>
              </a:solidFill>
            </a:rPr>
            <a:t>Quality Assurance Statement (QAS)</a:t>
          </a:r>
        </a:p>
      </dgm:t>
    </dgm:pt>
    <dgm:pt modelId="{57C8F503-7BD9-4C9F-969C-F384BDFB8FF9}" type="parTrans" cxnId="{4849FC8E-61FD-433F-8ACC-672D235281EA}">
      <dgm:prSet/>
      <dgm:spPr/>
      <dgm:t>
        <a:bodyPr/>
        <a:lstStyle/>
        <a:p>
          <a:endParaRPr lang="en-US"/>
        </a:p>
      </dgm:t>
    </dgm:pt>
    <dgm:pt modelId="{E4BE24CA-9470-4BA7-B7D9-F539B0A74C2B}" type="sibTrans" cxnId="{4849FC8E-61FD-433F-8ACC-672D235281EA}">
      <dgm:prSet/>
      <dgm:spPr/>
      <dgm:t>
        <a:bodyPr/>
        <a:lstStyle/>
        <a:p>
          <a:endParaRPr lang="en-US"/>
        </a:p>
      </dgm:t>
    </dgm:pt>
    <dgm:pt modelId="{56E9E6C3-2DD5-4BE8-A7EC-0FD76C34F0B5}" type="pres">
      <dgm:prSet presAssocID="{560E733D-20C1-41EA-B67F-49AB7CC731A9}" presName="linear" presStyleCnt="0">
        <dgm:presLayoutVars>
          <dgm:animLvl val="lvl"/>
          <dgm:resizeHandles val="exact"/>
        </dgm:presLayoutVars>
      </dgm:prSet>
      <dgm:spPr/>
    </dgm:pt>
    <dgm:pt modelId="{9A7ADE20-5EE8-4636-B192-84795A46034C}" type="pres">
      <dgm:prSet presAssocID="{24B7E475-4AAD-4742-9645-F319BD615629}" presName="parentText" presStyleLbl="node1" presStyleIdx="0" presStyleCnt="2" custLinFactNeighborY="-14142">
        <dgm:presLayoutVars>
          <dgm:chMax val="0"/>
          <dgm:bulletEnabled val="1"/>
        </dgm:presLayoutVars>
      </dgm:prSet>
      <dgm:spPr/>
    </dgm:pt>
    <dgm:pt modelId="{BEE96B4C-BDB6-4C84-A435-439276B52181}" type="pres">
      <dgm:prSet presAssocID="{24B7E475-4AAD-4742-9645-F319BD615629}" presName="childText" presStyleLbl="revTx" presStyleIdx="0" presStyleCnt="2" custLinFactNeighborX="-510" custLinFactNeighborY="-17652">
        <dgm:presLayoutVars>
          <dgm:bulletEnabled val="1"/>
        </dgm:presLayoutVars>
      </dgm:prSet>
      <dgm:spPr/>
    </dgm:pt>
    <dgm:pt modelId="{D45B5B3F-459D-4CF3-9471-BF10BACCA3BC}" type="pres">
      <dgm:prSet presAssocID="{BEEAF2E5-7770-4786-B6EA-8E34FA39B7CD}" presName="parentText" presStyleLbl="node1" presStyleIdx="1" presStyleCnt="2" custScaleY="100354">
        <dgm:presLayoutVars>
          <dgm:chMax val="0"/>
          <dgm:bulletEnabled val="1"/>
        </dgm:presLayoutVars>
      </dgm:prSet>
      <dgm:spPr/>
    </dgm:pt>
    <dgm:pt modelId="{B9D4E144-D70C-4548-927A-6DAE66F98B75}" type="pres">
      <dgm:prSet presAssocID="{BEEAF2E5-7770-4786-B6EA-8E34FA39B7CD}" presName="childText" presStyleLbl="revTx" presStyleIdx="1" presStyleCnt="2">
        <dgm:presLayoutVars>
          <dgm:bulletEnabled val="1"/>
        </dgm:presLayoutVars>
      </dgm:prSet>
      <dgm:spPr/>
    </dgm:pt>
  </dgm:ptLst>
  <dgm:cxnLst>
    <dgm:cxn modelId="{FEA0350E-431E-42D0-ACDA-885D85E27E41}" type="presOf" srcId="{EEAEAF31-8E69-4DF6-B7E8-075638089F8E}" destId="{BEE96B4C-BDB6-4C84-A435-439276B52181}" srcOrd="0" destOrd="3" presId="urn:microsoft.com/office/officeart/2005/8/layout/vList2"/>
    <dgm:cxn modelId="{88837D19-7EA1-4A29-BF80-A2BCBEC9B309}" type="presOf" srcId="{71CB7A98-9C92-4DE0-9790-D985FDFA8A26}" destId="{BEE96B4C-BDB6-4C84-A435-439276B52181}" srcOrd="0" destOrd="0" presId="urn:microsoft.com/office/officeart/2005/8/layout/vList2"/>
    <dgm:cxn modelId="{1921041C-7EB8-4E0A-A037-FC3158DECCF7}" srcId="{BEEAF2E5-7770-4786-B6EA-8E34FA39B7CD}" destId="{FC137207-DA50-47AA-B6D6-8C24361CC89F}" srcOrd="0" destOrd="0" parTransId="{11D13129-1E6F-4AF4-A7DA-37A271F94E67}" sibTransId="{36855078-4AD4-412B-A015-783053AA7ED5}"/>
    <dgm:cxn modelId="{6C0A4A1D-6545-476E-86D0-3F5F2CEB7409}" type="presOf" srcId="{50864D26-8477-430C-89B3-FF23CDEEDBC1}" destId="{BEE96B4C-BDB6-4C84-A435-439276B52181}" srcOrd="0" destOrd="2" presId="urn:microsoft.com/office/officeart/2005/8/layout/vList2"/>
    <dgm:cxn modelId="{6377452C-AE82-4B2E-89E7-30796B49FE41}" srcId="{71CB7A98-9C92-4DE0-9790-D985FDFA8A26}" destId="{50864D26-8477-430C-89B3-FF23CDEEDBC1}" srcOrd="1" destOrd="0" parTransId="{DC809BA4-54FB-4A12-A747-635469E345FB}" sibTransId="{0C475E79-1C7C-4F73-A07E-CB05C9FA0E58}"/>
    <dgm:cxn modelId="{A277B160-4FEB-4926-AD77-FE15EBA6A551}" srcId="{24B7E475-4AAD-4742-9645-F319BD615629}" destId="{71CB7A98-9C92-4DE0-9790-D985FDFA8A26}" srcOrd="0" destOrd="0" parTransId="{CEB46064-1336-4AD1-81BD-A12F380DF70B}" sibTransId="{DFFA0AE3-D507-46A6-96A6-E2B036B084E1}"/>
    <dgm:cxn modelId="{DF04BB4C-B5B8-4D96-9CF1-49FE313AC486}" srcId="{560E733D-20C1-41EA-B67F-49AB7CC731A9}" destId="{BEEAF2E5-7770-4786-B6EA-8E34FA39B7CD}" srcOrd="1" destOrd="0" parTransId="{25041768-899F-42F3-9B1D-F28DCAD36EDB}" sibTransId="{3F63163A-AE98-4130-B509-C07C77DFF479}"/>
    <dgm:cxn modelId="{97F6CE70-5F0A-4AC7-9736-1512E10E14DD}" type="presOf" srcId="{FC137207-DA50-47AA-B6D6-8C24361CC89F}" destId="{B9D4E144-D70C-4548-927A-6DAE66F98B75}" srcOrd="0" destOrd="0" presId="urn:microsoft.com/office/officeart/2005/8/layout/vList2"/>
    <dgm:cxn modelId="{4849FC8E-61FD-433F-8ACC-672D235281EA}" srcId="{71CB7A98-9C92-4DE0-9790-D985FDFA8A26}" destId="{EEAEAF31-8E69-4DF6-B7E8-075638089F8E}" srcOrd="2" destOrd="0" parTransId="{57C8F503-7BD9-4C9F-969C-F384BDFB8FF9}" sibTransId="{E4BE24CA-9470-4BA7-B7D9-F539B0A74C2B}"/>
    <dgm:cxn modelId="{2A9D7D91-706E-44B9-9BB8-694A421BB383}" type="presOf" srcId="{24B7E475-4AAD-4742-9645-F319BD615629}" destId="{9A7ADE20-5EE8-4636-B192-84795A46034C}" srcOrd="0" destOrd="0" presId="urn:microsoft.com/office/officeart/2005/8/layout/vList2"/>
    <dgm:cxn modelId="{0D96069F-78D2-4C39-AEA8-8D9BC75D42B5}" type="presOf" srcId="{C97DC033-BB08-4497-8BF5-B50FAAE19BF1}" destId="{BEE96B4C-BDB6-4C84-A435-439276B52181}" srcOrd="0" destOrd="1" presId="urn:microsoft.com/office/officeart/2005/8/layout/vList2"/>
    <dgm:cxn modelId="{F1E6BBA3-7429-4F1E-97A4-4CC744F7A1B1}" type="presOf" srcId="{560E733D-20C1-41EA-B67F-49AB7CC731A9}" destId="{56E9E6C3-2DD5-4BE8-A7EC-0FD76C34F0B5}" srcOrd="0" destOrd="0" presId="urn:microsoft.com/office/officeart/2005/8/layout/vList2"/>
    <dgm:cxn modelId="{7E1787AA-ACDD-4D5D-A771-C83F37DDEA4C}" srcId="{71CB7A98-9C92-4DE0-9790-D985FDFA8A26}" destId="{C97DC033-BB08-4497-8BF5-B50FAAE19BF1}" srcOrd="0" destOrd="0" parTransId="{F31A9111-7C67-458C-B880-5186D21AF6B9}" sibTransId="{EAB83169-16B2-4C2D-B3B4-D357B15AE9F6}"/>
    <dgm:cxn modelId="{21BBB8BB-AF3F-49A9-821F-EDA3AD6579B7}" srcId="{BEEAF2E5-7770-4786-B6EA-8E34FA39B7CD}" destId="{DC6731BC-52A6-4305-8245-9E167F0ADF40}" srcOrd="1" destOrd="0" parTransId="{82F935C5-15A4-4C7A-828A-6FEA7E50C266}" sibTransId="{A0123D35-A44C-4292-8828-14EC6588F229}"/>
    <dgm:cxn modelId="{78ED75C8-1A1A-47EA-A1E7-724085D70885}" type="presOf" srcId="{DC6731BC-52A6-4305-8245-9E167F0ADF40}" destId="{B9D4E144-D70C-4548-927A-6DAE66F98B75}" srcOrd="0" destOrd="1" presId="urn:microsoft.com/office/officeart/2005/8/layout/vList2"/>
    <dgm:cxn modelId="{8DF3AACD-4A9B-4DE2-A514-C4D825C5E99C}" srcId="{560E733D-20C1-41EA-B67F-49AB7CC731A9}" destId="{24B7E475-4AAD-4742-9645-F319BD615629}" srcOrd="0" destOrd="0" parTransId="{D482676E-D5EB-42AB-92CF-609B63376194}" sibTransId="{DEBA6582-475D-4903-B7FC-7D1908326DEF}"/>
    <dgm:cxn modelId="{5EC6ABF2-E4CF-4E28-826E-8BAAE8348129}" type="presOf" srcId="{BEEAF2E5-7770-4786-B6EA-8E34FA39B7CD}" destId="{D45B5B3F-459D-4CF3-9471-BF10BACCA3BC}" srcOrd="0" destOrd="0" presId="urn:microsoft.com/office/officeart/2005/8/layout/vList2"/>
    <dgm:cxn modelId="{B90DC0AE-0A11-4BFE-A238-2F118BFF4BBB}" type="presParOf" srcId="{56E9E6C3-2DD5-4BE8-A7EC-0FD76C34F0B5}" destId="{9A7ADE20-5EE8-4636-B192-84795A46034C}" srcOrd="0" destOrd="0" presId="urn:microsoft.com/office/officeart/2005/8/layout/vList2"/>
    <dgm:cxn modelId="{0D1585CC-1F49-4086-81F1-77A11F651A75}" type="presParOf" srcId="{56E9E6C3-2DD5-4BE8-A7EC-0FD76C34F0B5}" destId="{BEE96B4C-BDB6-4C84-A435-439276B52181}" srcOrd="1" destOrd="0" presId="urn:microsoft.com/office/officeart/2005/8/layout/vList2"/>
    <dgm:cxn modelId="{45AE8B3F-86A8-44B0-ABBB-2F705D16B940}" type="presParOf" srcId="{56E9E6C3-2DD5-4BE8-A7EC-0FD76C34F0B5}" destId="{D45B5B3F-459D-4CF3-9471-BF10BACCA3BC}" srcOrd="2" destOrd="0" presId="urn:microsoft.com/office/officeart/2005/8/layout/vList2"/>
    <dgm:cxn modelId="{177BBC78-F214-4A15-85C6-93656A05CA5F}" type="presParOf" srcId="{56E9E6C3-2DD5-4BE8-A7EC-0FD76C34F0B5}" destId="{B9D4E144-D70C-4548-927A-6DAE66F98B75}"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B7F2E3-0B96-4153-89FE-3AA3FA66CC27}">
      <dsp:nvSpPr>
        <dsp:cNvPr id="0" name=""/>
        <dsp:cNvSpPr/>
      </dsp:nvSpPr>
      <dsp:spPr>
        <a:xfrm>
          <a:off x="0" y="27300"/>
          <a:ext cx="7848600" cy="1029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Public water systems</a:t>
          </a:r>
        </a:p>
      </dsp:txBody>
      <dsp:txXfrm>
        <a:off x="50261" y="77561"/>
        <a:ext cx="7748078" cy="929078"/>
      </dsp:txXfrm>
    </dsp:sp>
    <dsp:sp modelId="{740E2E05-C8D1-470C-B05B-ECEF732CEBCB}">
      <dsp:nvSpPr>
        <dsp:cNvPr id="0" name=""/>
        <dsp:cNvSpPr/>
      </dsp:nvSpPr>
      <dsp:spPr>
        <a:xfrm>
          <a:off x="0" y="1215300"/>
          <a:ext cx="7848600" cy="1029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Regional</a:t>
          </a:r>
          <a:r>
            <a:rPr lang="en-US" sz="2800" kern="1200" dirty="0"/>
            <a:t> </a:t>
          </a:r>
          <a:r>
            <a:rPr lang="en-US" sz="2400" kern="1200" dirty="0"/>
            <a:t>water organizations</a:t>
          </a:r>
          <a:endParaRPr lang="en-US" sz="2800" kern="1200" dirty="0"/>
        </a:p>
      </dsp:txBody>
      <dsp:txXfrm>
        <a:off x="50261" y="1265561"/>
        <a:ext cx="7748078" cy="929078"/>
      </dsp:txXfrm>
    </dsp:sp>
    <dsp:sp modelId="{A1326F5B-A08F-4100-802D-24625BBB917A}">
      <dsp:nvSpPr>
        <dsp:cNvPr id="0" name=""/>
        <dsp:cNvSpPr/>
      </dsp:nvSpPr>
      <dsp:spPr>
        <a:xfrm>
          <a:off x="0" y="2403300"/>
          <a:ext cx="7848600" cy="1029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Institutions</a:t>
          </a:r>
          <a:r>
            <a:rPr lang="en-US" sz="2800" kern="1200" dirty="0"/>
            <a:t> </a:t>
          </a:r>
          <a:r>
            <a:rPr lang="en-US" sz="2400" kern="1200" dirty="0"/>
            <a:t>of higher education (IHEs), research institutions or foundations</a:t>
          </a:r>
          <a:endParaRPr lang="en-US" sz="2800" kern="1200" dirty="0"/>
        </a:p>
      </dsp:txBody>
      <dsp:txXfrm>
        <a:off x="50261" y="2453561"/>
        <a:ext cx="7748078" cy="929078"/>
      </dsp:txXfrm>
    </dsp:sp>
    <dsp:sp modelId="{A3CDA838-082A-4F6F-BE6F-7716BA38E26C}">
      <dsp:nvSpPr>
        <dsp:cNvPr id="0" name=""/>
        <dsp:cNvSpPr/>
      </dsp:nvSpPr>
      <dsp:spPr>
        <a:xfrm>
          <a:off x="0" y="3591300"/>
          <a:ext cx="7848600" cy="1029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Nonprofits</a:t>
          </a:r>
          <a:r>
            <a:rPr lang="en-US" sz="2800" kern="1200" dirty="0"/>
            <a:t> </a:t>
          </a:r>
          <a:r>
            <a:rPr lang="en-US" sz="2400" kern="1200" dirty="0"/>
            <a:t>that provide public water system support </a:t>
          </a:r>
          <a:endParaRPr lang="en-US" sz="2800" kern="1200" dirty="0"/>
        </a:p>
      </dsp:txBody>
      <dsp:txXfrm>
        <a:off x="50261" y="3641561"/>
        <a:ext cx="7748078" cy="9290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7ADE20-5EE8-4636-B192-84795A46034C}">
      <dsp:nvSpPr>
        <dsp:cNvPr id="0" name=""/>
        <dsp:cNvSpPr/>
      </dsp:nvSpPr>
      <dsp:spPr>
        <a:xfrm>
          <a:off x="0" y="0"/>
          <a:ext cx="7467600" cy="67567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solidFill>
                <a:schemeClr val="bg1"/>
              </a:solidFill>
              <a:latin typeface="+mn-lt"/>
            </a:rPr>
            <a:t>IV. Application and Submission Information </a:t>
          </a:r>
          <a:endParaRPr lang="en-US" sz="2800" kern="1200" dirty="0">
            <a:solidFill>
              <a:schemeClr val="bg1"/>
            </a:solidFill>
          </a:endParaRPr>
        </a:p>
      </dsp:txBody>
      <dsp:txXfrm>
        <a:off x="32984" y="32984"/>
        <a:ext cx="7401632" cy="609707"/>
      </dsp:txXfrm>
    </dsp:sp>
    <dsp:sp modelId="{BEE96B4C-BDB6-4C84-A435-439276B52181}">
      <dsp:nvSpPr>
        <dsp:cNvPr id="0" name=""/>
        <dsp:cNvSpPr/>
      </dsp:nvSpPr>
      <dsp:spPr>
        <a:xfrm>
          <a:off x="0" y="807872"/>
          <a:ext cx="7467600" cy="18102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7096"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n-US" sz="2600" kern="1200" dirty="0">
              <a:latin typeface="+mn-lt"/>
            </a:rPr>
            <a:t>Required application package materials including:</a:t>
          </a:r>
          <a:endParaRPr lang="en-US" sz="2600" kern="1200" dirty="0"/>
        </a:p>
        <a:p>
          <a:pPr marL="457200" lvl="2" indent="-228600" algn="l" defTabSz="1155700">
            <a:lnSpc>
              <a:spcPct val="90000"/>
            </a:lnSpc>
            <a:spcBef>
              <a:spcPct val="0"/>
            </a:spcBef>
            <a:spcAft>
              <a:spcPct val="20000"/>
            </a:spcAft>
            <a:buChar char="•"/>
          </a:pPr>
          <a:r>
            <a:rPr lang="en-US" sz="2600" kern="1200" dirty="0">
              <a:latin typeface="+mn-lt"/>
            </a:rPr>
            <a:t>EPA Human Subjects Research Statement (HSRS)</a:t>
          </a:r>
          <a:endParaRPr lang="en-US" sz="2600" kern="1200" dirty="0"/>
        </a:p>
        <a:p>
          <a:pPr marL="457200" lvl="2" indent="-228600" algn="l" defTabSz="1155700">
            <a:lnSpc>
              <a:spcPct val="90000"/>
            </a:lnSpc>
            <a:spcBef>
              <a:spcPct val="0"/>
            </a:spcBef>
            <a:spcAft>
              <a:spcPct val="20000"/>
            </a:spcAft>
            <a:buChar char="•"/>
          </a:pPr>
          <a:r>
            <a:rPr lang="en-US" sz="2600" kern="1200" dirty="0">
              <a:latin typeface="+mn-lt"/>
            </a:rPr>
            <a:t>Scientific Data Management Plan (SDMP) </a:t>
          </a:r>
          <a:endParaRPr lang="en-US" sz="2600" kern="1200" dirty="0"/>
        </a:p>
        <a:p>
          <a:pPr marL="457200" lvl="2" indent="-228600" algn="l" defTabSz="1155700">
            <a:lnSpc>
              <a:spcPct val="90000"/>
            </a:lnSpc>
            <a:spcBef>
              <a:spcPct val="0"/>
            </a:spcBef>
            <a:spcAft>
              <a:spcPct val="20000"/>
            </a:spcAft>
            <a:buChar char="•"/>
          </a:pPr>
          <a:r>
            <a:rPr lang="en-US" sz="2600" kern="1200" dirty="0">
              <a:solidFill>
                <a:schemeClr val="tx1"/>
              </a:solidFill>
            </a:rPr>
            <a:t>Quality Assurance Statement (QAS)</a:t>
          </a:r>
        </a:p>
      </dsp:txBody>
      <dsp:txXfrm>
        <a:off x="0" y="807872"/>
        <a:ext cx="7467600" cy="1810215"/>
      </dsp:txXfrm>
    </dsp:sp>
    <dsp:sp modelId="{D45B5B3F-459D-4CF3-9471-BF10BACCA3BC}">
      <dsp:nvSpPr>
        <dsp:cNvPr id="0" name=""/>
        <dsp:cNvSpPr/>
      </dsp:nvSpPr>
      <dsp:spPr>
        <a:xfrm>
          <a:off x="0" y="2737357"/>
          <a:ext cx="7467600" cy="6780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solidFill>
                <a:schemeClr val="bg1"/>
              </a:solidFill>
              <a:latin typeface="+mn-lt"/>
            </a:rPr>
            <a:t>V. Application Review Information </a:t>
          </a:r>
          <a:endParaRPr lang="en-US" sz="2800" kern="1200" dirty="0">
            <a:solidFill>
              <a:schemeClr val="bg1"/>
            </a:solidFill>
          </a:endParaRPr>
        </a:p>
      </dsp:txBody>
      <dsp:txXfrm>
        <a:off x="33100" y="2770457"/>
        <a:ext cx="7401400" cy="611866"/>
      </dsp:txXfrm>
    </dsp:sp>
    <dsp:sp modelId="{B9D4E144-D70C-4548-927A-6DAE66F98B75}">
      <dsp:nvSpPr>
        <dsp:cNvPr id="0" name=""/>
        <dsp:cNvSpPr/>
      </dsp:nvSpPr>
      <dsp:spPr>
        <a:xfrm>
          <a:off x="0" y="3415424"/>
          <a:ext cx="7467600" cy="9051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7096"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n-US" sz="2600" kern="1200" dirty="0">
              <a:solidFill>
                <a:schemeClr val="tx1"/>
              </a:solidFill>
              <a:latin typeface="+mn-lt"/>
            </a:rPr>
            <a:t>Peer Review Criteria</a:t>
          </a:r>
          <a:endParaRPr lang="en-US" sz="2600" kern="1200" dirty="0">
            <a:solidFill>
              <a:schemeClr val="tx1"/>
            </a:solidFill>
          </a:endParaRPr>
        </a:p>
        <a:p>
          <a:pPr marL="228600" lvl="1" indent="-228600" algn="l" defTabSz="1155700">
            <a:lnSpc>
              <a:spcPct val="90000"/>
            </a:lnSpc>
            <a:spcBef>
              <a:spcPct val="0"/>
            </a:spcBef>
            <a:spcAft>
              <a:spcPct val="20000"/>
            </a:spcAft>
            <a:buChar char="•"/>
          </a:pPr>
          <a:r>
            <a:rPr lang="en-US" sz="2600" kern="1200" dirty="0">
              <a:solidFill>
                <a:schemeClr val="tx1"/>
              </a:solidFill>
              <a:latin typeface="+mn-lt"/>
            </a:rPr>
            <a:t>Relevancy Review Criteria</a:t>
          </a:r>
          <a:endParaRPr lang="en-US" sz="2600" kern="1200" dirty="0">
            <a:solidFill>
              <a:schemeClr val="tx1"/>
            </a:solidFill>
          </a:endParaRPr>
        </a:p>
      </dsp:txBody>
      <dsp:txXfrm>
        <a:off x="0" y="3415424"/>
        <a:ext cx="7467600" cy="90510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4"/>
            <a:ext cx="3037735" cy="466088"/>
          </a:xfrm>
          <a:prstGeom prst="rect">
            <a:avLst/>
          </a:prstGeom>
        </p:spPr>
        <p:txBody>
          <a:bodyPr vert="horz" lIns="91267" tIns="45632" rIns="91267" bIns="45632" rtlCol="0"/>
          <a:lstStyle>
            <a:lvl1pPr algn="l">
              <a:defRPr sz="1200"/>
            </a:lvl1pPr>
          </a:lstStyle>
          <a:p>
            <a:endParaRPr lang="en-US" dirty="0"/>
          </a:p>
        </p:txBody>
      </p:sp>
      <p:sp>
        <p:nvSpPr>
          <p:cNvPr id="3" name="Date Placeholder 2"/>
          <p:cNvSpPr>
            <a:spLocks noGrp="1"/>
          </p:cNvSpPr>
          <p:nvPr>
            <p:ph type="dt" sz="quarter" idx="1"/>
          </p:nvPr>
        </p:nvSpPr>
        <p:spPr>
          <a:xfrm>
            <a:off x="3971084" y="4"/>
            <a:ext cx="3037735" cy="466088"/>
          </a:xfrm>
          <a:prstGeom prst="rect">
            <a:avLst/>
          </a:prstGeom>
        </p:spPr>
        <p:txBody>
          <a:bodyPr vert="horz" lIns="91267" tIns="45632" rIns="91267" bIns="45632" rtlCol="0"/>
          <a:lstStyle>
            <a:lvl1pPr algn="r">
              <a:defRPr sz="1200"/>
            </a:lvl1pPr>
          </a:lstStyle>
          <a:p>
            <a:fld id="{EF855B10-A8E2-4201-9C8E-612C07AF3D05}" type="datetimeFigureOut">
              <a:rPr lang="en-US" smtClean="0"/>
              <a:t>10/12/2023</a:t>
            </a:fld>
            <a:endParaRPr lang="en-US" dirty="0"/>
          </a:p>
        </p:txBody>
      </p:sp>
      <p:sp>
        <p:nvSpPr>
          <p:cNvPr id="4" name="Footer Placeholder 3"/>
          <p:cNvSpPr>
            <a:spLocks noGrp="1"/>
          </p:cNvSpPr>
          <p:nvPr>
            <p:ph type="ftr" sz="quarter" idx="2"/>
          </p:nvPr>
        </p:nvSpPr>
        <p:spPr>
          <a:xfrm>
            <a:off x="3" y="8830312"/>
            <a:ext cx="3037735" cy="466088"/>
          </a:xfrm>
          <a:prstGeom prst="rect">
            <a:avLst/>
          </a:prstGeom>
        </p:spPr>
        <p:txBody>
          <a:bodyPr vert="horz" lIns="91267" tIns="45632" rIns="91267" bIns="4563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1084" y="8830312"/>
            <a:ext cx="3037735" cy="466088"/>
          </a:xfrm>
          <a:prstGeom prst="rect">
            <a:avLst/>
          </a:prstGeom>
        </p:spPr>
        <p:txBody>
          <a:bodyPr vert="horz" lIns="91267" tIns="45632" rIns="91267" bIns="45632" rtlCol="0" anchor="b"/>
          <a:lstStyle>
            <a:lvl1pPr algn="r">
              <a:defRPr sz="1200"/>
            </a:lvl1pPr>
          </a:lstStyle>
          <a:p>
            <a:fld id="{8FD76DD3-48D1-4C27-AC25-9F187ECCFE3D}" type="slidenum">
              <a:rPr lang="en-US" smtClean="0"/>
              <a:t>‹#›</a:t>
            </a:fld>
            <a:endParaRPr lang="en-US" dirty="0"/>
          </a:p>
        </p:txBody>
      </p:sp>
    </p:spTree>
    <p:extLst>
      <p:ext uri="{BB962C8B-B14F-4D97-AF65-F5344CB8AC3E}">
        <p14:creationId xmlns:p14="http://schemas.microsoft.com/office/powerpoint/2010/main" val="40029205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48" tIns="46572" rIns="93148" bIns="46572" rtlCol="0"/>
          <a:lstStyle>
            <a:lvl1pPr algn="l">
              <a:defRPr sz="1200"/>
            </a:lvl1pPr>
          </a:lstStyle>
          <a:p>
            <a:endParaRPr lang="en-US" dirty="0"/>
          </a:p>
        </p:txBody>
      </p:sp>
      <p:sp>
        <p:nvSpPr>
          <p:cNvPr id="3" name="Date Placeholder 2"/>
          <p:cNvSpPr>
            <a:spLocks noGrp="1"/>
          </p:cNvSpPr>
          <p:nvPr>
            <p:ph type="dt" idx="1"/>
          </p:nvPr>
        </p:nvSpPr>
        <p:spPr>
          <a:xfrm>
            <a:off x="3970942" y="0"/>
            <a:ext cx="3037840" cy="464820"/>
          </a:xfrm>
          <a:prstGeom prst="rect">
            <a:avLst/>
          </a:prstGeom>
        </p:spPr>
        <p:txBody>
          <a:bodyPr vert="horz" lIns="93148" tIns="46572" rIns="93148" bIns="46572" rtlCol="0"/>
          <a:lstStyle>
            <a:lvl1pPr algn="r">
              <a:defRPr sz="1200"/>
            </a:lvl1pPr>
          </a:lstStyle>
          <a:p>
            <a:fld id="{658CD3B5-B3A2-479F-AC32-40C996F82EB0}" type="datetimeFigureOut">
              <a:rPr lang="en-US" smtClean="0"/>
              <a:pPr/>
              <a:t>10/12/2023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48" tIns="46572" rIns="93148" bIns="46572" rtlCol="0" anchor="ctr"/>
          <a:lstStyle/>
          <a:p>
            <a:endParaRPr lang="en-US" dirty="0"/>
          </a:p>
        </p:txBody>
      </p:sp>
      <p:sp>
        <p:nvSpPr>
          <p:cNvPr id="5" name="Notes Placeholder 4"/>
          <p:cNvSpPr>
            <a:spLocks noGrp="1"/>
          </p:cNvSpPr>
          <p:nvPr>
            <p:ph type="body" sz="quarter" idx="3"/>
          </p:nvPr>
        </p:nvSpPr>
        <p:spPr>
          <a:xfrm>
            <a:off x="701040" y="4415794"/>
            <a:ext cx="5608320" cy="4183380"/>
          </a:xfrm>
          <a:prstGeom prst="rect">
            <a:avLst/>
          </a:prstGeom>
        </p:spPr>
        <p:txBody>
          <a:bodyPr vert="horz" lIns="93148" tIns="46572" rIns="93148" bIns="4657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70"/>
            <a:ext cx="3037840" cy="464820"/>
          </a:xfrm>
          <a:prstGeom prst="rect">
            <a:avLst/>
          </a:prstGeom>
        </p:spPr>
        <p:txBody>
          <a:bodyPr vert="horz" lIns="93148" tIns="46572" rIns="93148" bIns="4657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2" y="8829970"/>
            <a:ext cx="3037840" cy="464820"/>
          </a:xfrm>
          <a:prstGeom prst="rect">
            <a:avLst/>
          </a:prstGeom>
        </p:spPr>
        <p:txBody>
          <a:bodyPr vert="horz" lIns="93148" tIns="46572" rIns="93148" bIns="46572" rtlCol="0" anchor="b"/>
          <a:lstStyle>
            <a:lvl1pPr algn="r">
              <a:defRPr sz="1200"/>
            </a:lvl1pPr>
          </a:lstStyle>
          <a:p>
            <a:fld id="{49EE4D71-1CBD-4053-A361-2337617C0F39}" type="slidenum">
              <a:rPr lang="en-US" smtClean="0"/>
              <a:pPr/>
              <a:t>‹#›</a:t>
            </a:fld>
            <a:endParaRPr lang="en-US" dirty="0"/>
          </a:p>
        </p:txBody>
      </p:sp>
    </p:spTree>
    <p:extLst>
      <p:ext uri="{BB962C8B-B14F-4D97-AF65-F5344CB8AC3E}">
        <p14:creationId xmlns:p14="http://schemas.microsoft.com/office/powerpoint/2010/main" val="30578341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dirty="0"/>
          </a:p>
        </p:txBody>
      </p:sp>
      <p:sp>
        <p:nvSpPr>
          <p:cNvPr id="4" name="Slide Number Placeholder 3"/>
          <p:cNvSpPr>
            <a:spLocks noGrp="1"/>
          </p:cNvSpPr>
          <p:nvPr>
            <p:ph type="sldNum" sz="quarter" idx="5"/>
          </p:nvPr>
        </p:nvSpPr>
        <p:spPr/>
        <p:txBody>
          <a:bodyPr/>
          <a:lstStyle/>
          <a:p>
            <a:fld id="{49EE4D71-1CBD-4053-A361-2337617C0F39}" type="slidenum">
              <a:rPr lang="en-US" smtClean="0"/>
              <a:pPr/>
              <a:t>2</a:t>
            </a:fld>
            <a:endParaRPr lang="en-US" dirty="0"/>
          </a:p>
        </p:txBody>
      </p:sp>
    </p:spTree>
    <p:extLst>
      <p:ext uri="{BB962C8B-B14F-4D97-AF65-F5344CB8AC3E}">
        <p14:creationId xmlns:p14="http://schemas.microsoft.com/office/powerpoint/2010/main" val="16706634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tabLst>
                <a:tab pos="-6858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106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endParaRPr lang="en-US" sz="11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49EE4D71-1CBD-4053-A361-2337617C0F39}" type="slidenum">
              <a:rPr lang="en-US" smtClean="0"/>
              <a:pPr/>
              <a:t>11</a:t>
            </a:fld>
            <a:endParaRPr lang="en-US" dirty="0"/>
          </a:p>
        </p:txBody>
      </p:sp>
    </p:spTree>
    <p:extLst>
      <p:ext uri="{BB962C8B-B14F-4D97-AF65-F5344CB8AC3E}">
        <p14:creationId xmlns:p14="http://schemas.microsoft.com/office/powerpoint/2010/main" val="36993328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a:spcBef>
                <a:spcPts val="0"/>
              </a:spcBef>
              <a:spcAft>
                <a:spcPts val="0"/>
              </a:spcAft>
              <a:tabLst>
                <a:tab pos="-6858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106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endParaRPr lang="en-US" dirty="0"/>
          </a:p>
        </p:txBody>
      </p:sp>
      <p:sp>
        <p:nvSpPr>
          <p:cNvPr id="4" name="Slide Number Placeholder 3"/>
          <p:cNvSpPr>
            <a:spLocks noGrp="1"/>
          </p:cNvSpPr>
          <p:nvPr>
            <p:ph type="sldNum" sz="quarter" idx="5"/>
          </p:nvPr>
        </p:nvSpPr>
        <p:spPr/>
        <p:txBody>
          <a:bodyPr/>
          <a:lstStyle/>
          <a:p>
            <a:fld id="{49EE4D71-1CBD-4053-A361-2337617C0F39}" type="slidenum">
              <a:rPr lang="en-US" smtClean="0"/>
              <a:pPr/>
              <a:t>12</a:t>
            </a:fld>
            <a:endParaRPr lang="en-US" dirty="0"/>
          </a:p>
        </p:txBody>
      </p:sp>
    </p:spTree>
    <p:extLst>
      <p:ext uri="{BB962C8B-B14F-4D97-AF65-F5344CB8AC3E}">
        <p14:creationId xmlns:p14="http://schemas.microsoft.com/office/powerpoint/2010/main" val="4352181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tabLst>
                <a:tab pos="-6858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106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endParaRPr lang="en-US" sz="11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49EE4D71-1CBD-4053-A361-2337617C0F39}" type="slidenum">
              <a:rPr lang="en-US" smtClean="0"/>
              <a:pPr/>
              <a:t>13</a:t>
            </a:fld>
            <a:endParaRPr lang="en-US" dirty="0"/>
          </a:p>
        </p:txBody>
      </p:sp>
    </p:spTree>
    <p:extLst>
      <p:ext uri="{BB962C8B-B14F-4D97-AF65-F5344CB8AC3E}">
        <p14:creationId xmlns:p14="http://schemas.microsoft.com/office/powerpoint/2010/main" val="2415402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E4D71-1CBD-4053-A361-2337617C0F39}" type="slidenum">
              <a:rPr lang="en-US" smtClean="0"/>
              <a:pPr/>
              <a:t>14</a:t>
            </a:fld>
            <a:endParaRPr lang="en-US" dirty="0"/>
          </a:p>
        </p:txBody>
      </p:sp>
    </p:spTree>
    <p:extLst>
      <p:ext uri="{BB962C8B-B14F-4D97-AF65-F5344CB8AC3E}">
        <p14:creationId xmlns:p14="http://schemas.microsoft.com/office/powerpoint/2010/main" val="42233521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E4D71-1CBD-4053-A361-2337617C0F39}" type="slidenum">
              <a:rPr lang="en-US" smtClean="0"/>
              <a:pPr/>
              <a:t>15</a:t>
            </a:fld>
            <a:endParaRPr lang="en-US" dirty="0"/>
          </a:p>
        </p:txBody>
      </p:sp>
    </p:spTree>
    <p:extLst>
      <p:ext uri="{BB962C8B-B14F-4D97-AF65-F5344CB8AC3E}">
        <p14:creationId xmlns:p14="http://schemas.microsoft.com/office/powerpoint/2010/main" val="37511247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E4D71-1CBD-4053-A361-2337617C0F39}" type="slidenum">
              <a:rPr lang="en-US" smtClean="0"/>
              <a:pPr/>
              <a:t>16</a:t>
            </a:fld>
            <a:endParaRPr lang="en-US" dirty="0"/>
          </a:p>
        </p:txBody>
      </p:sp>
    </p:spTree>
    <p:extLst>
      <p:ext uri="{BB962C8B-B14F-4D97-AF65-F5344CB8AC3E}">
        <p14:creationId xmlns:p14="http://schemas.microsoft.com/office/powerpoint/2010/main" val="25432205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E4D71-1CBD-4053-A361-2337617C0F39}" type="slidenum">
              <a:rPr lang="en-US" smtClean="0"/>
              <a:pPr/>
              <a:t>17</a:t>
            </a:fld>
            <a:endParaRPr lang="en-US" dirty="0"/>
          </a:p>
        </p:txBody>
      </p:sp>
    </p:spTree>
    <p:extLst>
      <p:ext uri="{BB962C8B-B14F-4D97-AF65-F5344CB8AC3E}">
        <p14:creationId xmlns:p14="http://schemas.microsoft.com/office/powerpoint/2010/main" val="24757156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E4D71-1CBD-4053-A361-2337617C0F39}" type="slidenum">
              <a:rPr lang="en-US" smtClean="0"/>
              <a:pPr/>
              <a:t>18</a:t>
            </a:fld>
            <a:endParaRPr lang="en-US" dirty="0"/>
          </a:p>
        </p:txBody>
      </p:sp>
    </p:spTree>
    <p:extLst>
      <p:ext uri="{BB962C8B-B14F-4D97-AF65-F5344CB8AC3E}">
        <p14:creationId xmlns:p14="http://schemas.microsoft.com/office/powerpoint/2010/main" val="23572602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Grants.gov telephone number is 1-800-518-GRANT (4726).</a:t>
            </a:r>
          </a:p>
        </p:txBody>
      </p:sp>
      <p:sp>
        <p:nvSpPr>
          <p:cNvPr id="4" name="Slide Number Placeholder 3"/>
          <p:cNvSpPr>
            <a:spLocks noGrp="1"/>
          </p:cNvSpPr>
          <p:nvPr>
            <p:ph type="sldNum" sz="quarter" idx="5"/>
          </p:nvPr>
        </p:nvSpPr>
        <p:spPr/>
        <p:txBody>
          <a:bodyPr/>
          <a:lstStyle/>
          <a:p>
            <a:fld id="{49EE4D71-1CBD-4053-A361-2337617C0F39}" type="slidenum">
              <a:rPr lang="en-US" smtClean="0"/>
              <a:pPr/>
              <a:t>19</a:t>
            </a:fld>
            <a:endParaRPr lang="en-US" dirty="0"/>
          </a:p>
        </p:txBody>
      </p:sp>
    </p:spTree>
    <p:extLst>
      <p:ext uri="{BB962C8B-B14F-4D97-AF65-F5344CB8AC3E}">
        <p14:creationId xmlns:p14="http://schemas.microsoft.com/office/powerpoint/2010/main" val="38365234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E4D71-1CBD-4053-A361-2337617C0F39}" type="slidenum">
              <a:rPr lang="en-US" smtClean="0"/>
              <a:pPr/>
              <a:t>20</a:t>
            </a:fld>
            <a:endParaRPr lang="en-US" dirty="0"/>
          </a:p>
        </p:txBody>
      </p:sp>
    </p:spTree>
    <p:extLst>
      <p:ext uri="{BB962C8B-B14F-4D97-AF65-F5344CB8AC3E}">
        <p14:creationId xmlns:p14="http://schemas.microsoft.com/office/powerpoint/2010/main" val="217326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E4D71-1CBD-4053-A361-2337617C0F39}" type="slidenum">
              <a:rPr lang="en-US" smtClean="0"/>
              <a:pPr/>
              <a:t>3</a:t>
            </a:fld>
            <a:endParaRPr lang="en-US" dirty="0"/>
          </a:p>
        </p:txBody>
      </p:sp>
    </p:spTree>
    <p:extLst>
      <p:ext uri="{BB962C8B-B14F-4D97-AF65-F5344CB8AC3E}">
        <p14:creationId xmlns:p14="http://schemas.microsoft.com/office/powerpoint/2010/main" val="38649723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E4D71-1CBD-4053-A361-2337617C0F39}" type="slidenum">
              <a:rPr lang="en-US" smtClean="0"/>
              <a:pPr/>
              <a:t>21</a:t>
            </a:fld>
            <a:endParaRPr lang="en-US" dirty="0"/>
          </a:p>
        </p:txBody>
      </p:sp>
    </p:spTree>
    <p:extLst>
      <p:ext uri="{BB962C8B-B14F-4D97-AF65-F5344CB8AC3E}">
        <p14:creationId xmlns:p14="http://schemas.microsoft.com/office/powerpoint/2010/main" val="1623796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E4D71-1CBD-4053-A361-2337617C0F39}" type="slidenum">
              <a:rPr lang="en-US" smtClean="0"/>
              <a:pPr/>
              <a:t>22</a:t>
            </a:fld>
            <a:endParaRPr lang="en-US" dirty="0"/>
          </a:p>
        </p:txBody>
      </p:sp>
    </p:spTree>
    <p:extLst>
      <p:ext uri="{BB962C8B-B14F-4D97-AF65-F5344CB8AC3E}">
        <p14:creationId xmlns:p14="http://schemas.microsoft.com/office/powerpoint/2010/main" val="9639970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E4D71-1CBD-4053-A361-2337617C0F39}" type="slidenum">
              <a:rPr lang="en-US" smtClean="0"/>
              <a:pPr/>
              <a:t>23</a:t>
            </a:fld>
            <a:endParaRPr lang="en-US" dirty="0"/>
          </a:p>
        </p:txBody>
      </p:sp>
    </p:spTree>
    <p:extLst>
      <p:ext uri="{BB962C8B-B14F-4D97-AF65-F5344CB8AC3E}">
        <p14:creationId xmlns:p14="http://schemas.microsoft.com/office/powerpoint/2010/main" val="2363373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E4D71-1CBD-4053-A361-2337617C0F39}" type="slidenum">
              <a:rPr lang="en-US" smtClean="0"/>
              <a:pPr/>
              <a:t>4</a:t>
            </a:fld>
            <a:endParaRPr lang="en-US" dirty="0"/>
          </a:p>
        </p:txBody>
      </p:sp>
    </p:spTree>
    <p:extLst>
      <p:ext uri="{BB962C8B-B14F-4D97-AF65-F5344CB8AC3E}">
        <p14:creationId xmlns:p14="http://schemas.microsoft.com/office/powerpoint/2010/main" val="29910023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1000"/>
              </a:spcAft>
              <a:buClrTx/>
              <a:buSzPct val="85000"/>
              <a:buFont typeface="Arial" panose="020B0604020202020204" pitchFamily="34" charset="0"/>
              <a:buNone/>
              <a:tabLst/>
              <a:defRPr/>
            </a:pPr>
            <a:endParaRPr lang="en-US" dirty="0"/>
          </a:p>
        </p:txBody>
      </p:sp>
      <p:sp>
        <p:nvSpPr>
          <p:cNvPr id="4" name="Slide Number Placeholder 3"/>
          <p:cNvSpPr>
            <a:spLocks noGrp="1"/>
          </p:cNvSpPr>
          <p:nvPr>
            <p:ph type="sldNum" sz="quarter" idx="5"/>
          </p:nvPr>
        </p:nvSpPr>
        <p:spPr/>
        <p:txBody>
          <a:bodyPr/>
          <a:lstStyle/>
          <a:p>
            <a:fld id="{49EE4D71-1CBD-4053-A361-2337617C0F39}" type="slidenum">
              <a:rPr lang="en-US" smtClean="0"/>
              <a:pPr/>
              <a:t>5</a:t>
            </a:fld>
            <a:endParaRPr lang="en-US" dirty="0"/>
          </a:p>
        </p:txBody>
      </p:sp>
    </p:spTree>
    <p:extLst>
      <p:ext uri="{BB962C8B-B14F-4D97-AF65-F5344CB8AC3E}">
        <p14:creationId xmlns:p14="http://schemas.microsoft.com/office/powerpoint/2010/main" val="3496794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sz="1200" kern="1200" dirty="0">
              <a:solidFill>
                <a:schemeClr val="tx1"/>
              </a:solidFill>
              <a:effectLst/>
              <a:latin typeface="Times New Roman" panose="02020603050405020304" pitchFamily="18" charset="0"/>
              <a:cs typeface="+mn-cs"/>
            </a:endParaRPr>
          </a:p>
        </p:txBody>
      </p:sp>
      <p:sp>
        <p:nvSpPr>
          <p:cNvPr id="4" name="Slide Number Placeholder 3"/>
          <p:cNvSpPr>
            <a:spLocks noGrp="1"/>
          </p:cNvSpPr>
          <p:nvPr>
            <p:ph type="sldNum" sz="quarter" idx="5"/>
          </p:nvPr>
        </p:nvSpPr>
        <p:spPr/>
        <p:txBody>
          <a:bodyPr/>
          <a:lstStyle/>
          <a:p>
            <a:fld id="{49EE4D71-1CBD-4053-A361-2337617C0F39}" type="slidenum">
              <a:rPr lang="en-US" smtClean="0"/>
              <a:pPr/>
              <a:t>6</a:t>
            </a:fld>
            <a:endParaRPr lang="en-US" dirty="0"/>
          </a:p>
        </p:txBody>
      </p:sp>
    </p:spTree>
    <p:extLst>
      <p:ext uri="{BB962C8B-B14F-4D97-AF65-F5344CB8AC3E}">
        <p14:creationId xmlns:p14="http://schemas.microsoft.com/office/powerpoint/2010/main" val="13477053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5"/>
          </p:nvPr>
        </p:nvSpPr>
        <p:spPr/>
        <p:txBody>
          <a:bodyPr/>
          <a:lstStyle/>
          <a:p>
            <a:fld id="{49EE4D71-1CBD-4053-A361-2337617C0F39}" type="slidenum">
              <a:rPr lang="en-US" smtClean="0"/>
              <a:pPr/>
              <a:t>7</a:t>
            </a:fld>
            <a:endParaRPr lang="en-US" dirty="0"/>
          </a:p>
        </p:txBody>
      </p:sp>
    </p:spTree>
    <p:extLst>
      <p:ext uri="{BB962C8B-B14F-4D97-AF65-F5344CB8AC3E}">
        <p14:creationId xmlns:p14="http://schemas.microsoft.com/office/powerpoint/2010/main" val="40604142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spcBef>
                <a:spcPts val="0"/>
              </a:spcBef>
              <a:spcAft>
                <a:spcPts val="300"/>
              </a:spcAft>
              <a:buNone/>
            </a:pPr>
            <a:endParaRPr lang="en-US" dirty="0"/>
          </a:p>
        </p:txBody>
      </p:sp>
      <p:sp>
        <p:nvSpPr>
          <p:cNvPr id="4" name="Slide Number Placeholder 3"/>
          <p:cNvSpPr>
            <a:spLocks noGrp="1"/>
          </p:cNvSpPr>
          <p:nvPr>
            <p:ph type="sldNum" sz="quarter" idx="5"/>
          </p:nvPr>
        </p:nvSpPr>
        <p:spPr/>
        <p:txBody>
          <a:bodyPr/>
          <a:lstStyle/>
          <a:p>
            <a:fld id="{49EE4D71-1CBD-4053-A361-2337617C0F39}" type="slidenum">
              <a:rPr lang="en-US" smtClean="0"/>
              <a:pPr/>
              <a:t>8</a:t>
            </a:fld>
            <a:endParaRPr lang="en-US" dirty="0"/>
          </a:p>
        </p:txBody>
      </p:sp>
    </p:spTree>
    <p:extLst>
      <p:ext uri="{BB962C8B-B14F-4D97-AF65-F5344CB8AC3E}">
        <p14:creationId xmlns:p14="http://schemas.microsoft.com/office/powerpoint/2010/main" val="4207670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5"/>
          </p:nvPr>
        </p:nvSpPr>
        <p:spPr/>
        <p:txBody>
          <a:bodyPr/>
          <a:lstStyle/>
          <a:p>
            <a:fld id="{49EE4D71-1CBD-4053-A361-2337617C0F39}" type="slidenum">
              <a:rPr lang="en-US" smtClean="0"/>
              <a:pPr/>
              <a:t>9</a:t>
            </a:fld>
            <a:endParaRPr lang="en-US" dirty="0"/>
          </a:p>
        </p:txBody>
      </p:sp>
    </p:spTree>
    <p:extLst>
      <p:ext uri="{BB962C8B-B14F-4D97-AF65-F5344CB8AC3E}">
        <p14:creationId xmlns:p14="http://schemas.microsoft.com/office/powerpoint/2010/main" val="18193506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tabLst>
                <a:tab pos="-6858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106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endParaRPr lang="en-US" sz="11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49EE4D71-1CBD-4053-A361-2337617C0F39}" type="slidenum">
              <a:rPr lang="en-US" smtClean="0"/>
              <a:pPr/>
              <a:t>10</a:t>
            </a:fld>
            <a:endParaRPr lang="en-US" dirty="0"/>
          </a:p>
        </p:txBody>
      </p:sp>
    </p:spTree>
    <p:extLst>
      <p:ext uri="{BB962C8B-B14F-4D97-AF65-F5344CB8AC3E}">
        <p14:creationId xmlns:p14="http://schemas.microsoft.com/office/powerpoint/2010/main" val="3699332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c">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Graphs/Charts">
    <p:spTree>
      <p:nvGrpSpPr>
        <p:cNvPr id="1" name=""/>
        <p:cNvGrpSpPr/>
        <p:nvPr/>
      </p:nvGrpSpPr>
      <p:grpSpPr>
        <a:xfrm>
          <a:off x="0" y="0"/>
          <a:ext cx="0" cy="0"/>
          <a:chOff x="0" y="0"/>
          <a:chExt cx="0" cy="0"/>
        </a:xfrm>
      </p:grpSpPr>
      <p:pic>
        <p:nvPicPr>
          <p:cNvPr id="5" name="Picture 4" descr="pp_ord_blanc.jpg"/>
          <p:cNvPicPr>
            <a:picLocks noChangeAspect="1"/>
          </p:cNvPicPr>
          <p:nvPr userDrawn="1"/>
        </p:nvPicPr>
        <p:blipFill>
          <a:blip r:embed="rId2" cstate="print"/>
          <a:stretch>
            <a:fillRect/>
          </a:stretch>
        </p:blipFill>
        <p:spPr>
          <a:xfrm>
            <a:off x="0" y="268"/>
            <a:ext cx="9143999" cy="6857463"/>
          </a:xfrm>
          <a:prstGeom prst="rect">
            <a:avLst/>
          </a:prstGeom>
        </p:spPr>
      </p:pic>
      <p:sp>
        <p:nvSpPr>
          <p:cNvPr id="4" name="Picture Placeholder 3"/>
          <p:cNvSpPr>
            <a:spLocks noGrp="1"/>
          </p:cNvSpPr>
          <p:nvPr>
            <p:ph type="pic" sz="quarter" idx="10"/>
          </p:nvPr>
        </p:nvSpPr>
        <p:spPr>
          <a:xfrm>
            <a:off x="762000" y="1600200"/>
            <a:ext cx="7543800" cy="4724400"/>
          </a:xfrm>
        </p:spPr>
        <p:txBody>
          <a:bodyPr/>
          <a:lstStyle>
            <a:lvl1pPr>
              <a:buClrTx/>
              <a:defRPr/>
            </a:lvl1pPr>
          </a:lstStyle>
          <a:p>
            <a:endParaRPr lang="en-US" dirty="0"/>
          </a:p>
        </p:txBody>
      </p:sp>
      <p:sp>
        <p:nvSpPr>
          <p:cNvPr id="6" name="Text Placeholder 12"/>
          <p:cNvSpPr>
            <a:spLocks noGrp="1"/>
          </p:cNvSpPr>
          <p:nvPr>
            <p:ph type="body" sz="quarter" idx="11" hasCustomPrompt="1"/>
          </p:nvPr>
        </p:nvSpPr>
        <p:spPr>
          <a:xfrm>
            <a:off x="3048000" y="609600"/>
            <a:ext cx="5791200" cy="685800"/>
          </a:xfrm>
        </p:spPr>
        <p:txBody>
          <a:bodyPr/>
          <a:lstStyle>
            <a:lvl1pPr marL="0" marR="0" indent="0" algn="l" defTabSz="914400" rtl="0" eaLnBrk="1" fontAlgn="auto" latinLnBrk="0" hangingPunct="1">
              <a:lnSpc>
                <a:spcPct val="100000"/>
              </a:lnSpc>
              <a:spcBef>
                <a:spcPct val="0"/>
              </a:spcBef>
              <a:spcAft>
                <a:spcPts val="0"/>
              </a:spcAft>
              <a:buClrTx/>
              <a:buSzTx/>
              <a:buFontTx/>
              <a:buNone/>
              <a:tabLst/>
              <a:defRPr kumimoji="0" lang="en-US" sz="3200" b="1" i="0" u="none" strike="noStrike" kern="1200" cap="none" spc="0" normalizeH="0" baseline="0" noProof="0">
                <a:ln>
                  <a:noFill/>
                </a:ln>
                <a:solidFill>
                  <a:srgbClr val="0070C0"/>
                </a:solidFill>
                <a:effectLst/>
                <a:uLnTx/>
                <a:uFillTx/>
                <a:latin typeface="Gill Sans MT"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a:ln>
                  <a:noFill/>
                </a:ln>
                <a:solidFill>
                  <a:schemeClr val="accent3">
                    <a:lumMod val="75000"/>
                  </a:schemeClr>
                </a:solidFill>
                <a:effectLst/>
                <a:uLnTx/>
                <a:uFillTx/>
                <a:latin typeface="Gill Sans MT" pitchFamily="34" charset="0"/>
                <a:ea typeface="+mj-ea"/>
                <a:cs typeface="+mj-cs"/>
              </a:rPr>
              <a:t>Title Goes Here</a:t>
            </a:r>
          </a:p>
        </p:txBody>
      </p:sp>
      <p:sp>
        <p:nvSpPr>
          <p:cNvPr id="8" name="Date Placeholder 7"/>
          <p:cNvSpPr>
            <a:spLocks noGrp="1"/>
          </p:cNvSpPr>
          <p:nvPr>
            <p:ph type="dt" sz="half" idx="12"/>
          </p:nvPr>
        </p:nvSpPr>
        <p:spPr/>
        <p:txBody>
          <a:bodyPr/>
          <a:lstStyle/>
          <a:p>
            <a:endParaRPr lang="en-US" dirty="0"/>
          </a:p>
        </p:txBody>
      </p:sp>
      <p:sp>
        <p:nvSpPr>
          <p:cNvPr id="9" name="Slide Number Placeholder 8"/>
          <p:cNvSpPr>
            <a:spLocks noGrp="1"/>
          </p:cNvSpPr>
          <p:nvPr>
            <p:ph type="sldNum" sz="quarter" idx="13"/>
          </p:nvPr>
        </p:nvSpPr>
        <p:spPr>
          <a:xfrm>
            <a:off x="6858000" y="6356350"/>
            <a:ext cx="2133600" cy="365125"/>
          </a:xfrm>
        </p:spPr>
        <p:txBody>
          <a:bodyPr/>
          <a:lstStyle>
            <a:lvl1pPr>
              <a:defRPr sz="3200" b="1">
                <a:solidFill>
                  <a:schemeClr val="tx1"/>
                </a:solidFill>
                <a:latin typeface="Gill Sans MT" pitchFamily="34" charset="0"/>
              </a:defRPr>
            </a:lvl1pPr>
          </a:lstStyle>
          <a:p>
            <a:fld id="{6D3FAE4D-9488-4B48-8F4A-A56CB5A28AF9}" type="slidenum">
              <a:rPr lang="en-US" smtClean="0"/>
              <a:pPr/>
              <a:t>‹#›</a:t>
            </a:fld>
            <a:endParaRPr lang="en-US" dirty="0"/>
          </a:p>
        </p:txBody>
      </p:sp>
      <p:sp>
        <p:nvSpPr>
          <p:cNvPr id="10" name="Footer Placeholder 9"/>
          <p:cNvSpPr>
            <a:spLocks noGrp="1"/>
          </p:cNvSpPr>
          <p:nvPr>
            <p:ph type="ftr" sz="quarter" idx="14"/>
          </p:nvPr>
        </p:nvSpPr>
        <p:spPr/>
        <p:txBody>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s/New Sections">
    <p:spTree>
      <p:nvGrpSpPr>
        <p:cNvPr id="1" name=""/>
        <p:cNvGrpSpPr/>
        <p:nvPr/>
      </p:nvGrpSpPr>
      <p:grpSpPr>
        <a:xfrm>
          <a:off x="0" y="0"/>
          <a:ext cx="0" cy="0"/>
          <a:chOff x="0" y="0"/>
          <a:chExt cx="0" cy="0"/>
        </a:xfrm>
      </p:grpSpPr>
      <p:pic>
        <p:nvPicPr>
          <p:cNvPr id="6" name="Picture 5" descr="pp_ord_blanc4.jpg"/>
          <p:cNvPicPr>
            <a:picLocks noChangeAspect="1"/>
          </p:cNvPicPr>
          <p:nvPr userDrawn="1"/>
        </p:nvPicPr>
        <p:blipFill>
          <a:blip r:embed="rId2" cstate="print"/>
          <a:stretch>
            <a:fillRect/>
          </a:stretch>
        </p:blipFill>
        <p:spPr>
          <a:xfrm>
            <a:off x="0" y="268"/>
            <a:ext cx="9143999" cy="6857463"/>
          </a:xfrm>
          <a:prstGeom prst="rect">
            <a:avLst/>
          </a:prstGeom>
        </p:spPr>
      </p:pic>
      <p:sp>
        <p:nvSpPr>
          <p:cNvPr id="5" name="Text Placeholder 1"/>
          <p:cNvSpPr>
            <a:spLocks noGrp="1"/>
          </p:cNvSpPr>
          <p:nvPr userDrawn="1">
            <p:ph type="body" sz="quarter" idx="4294967295" hasCustomPrompt="1"/>
          </p:nvPr>
        </p:nvSpPr>
        <p:spPr>
          <a:xfrm>
            <a:off x="1219200" y="2590800"/>
            <a:ext cx="6705600" cy="2438400"/>
          </a:xfrm>
        </p:spPr>
        <p:txBody>
          <a:bodyPr>
            <a:normAutofit fontScale="92500"/>
          </a:bodyPr>
          <a:lstStyle>
            <a:lvl1pPr>
              <a:defRPr/>
            </a:lvl1pPr>
          </a:lstStyle>
          <a:p>
            <a:pPr marL="0" lvl="0" algn="ctr">
              <a:spcBef>
                <a:spcPts val="0"/>
              </a:spcBef>
              <a:buNone/>
              <a:defRPr/>
            </a:pPr>
            <a:r>
              <a:rPr lang="en-US" sz="4800" b="1" i="0">
                <a:solidFill>
                  <a:schemeClr val="accent3">
                    <a:lumMod val="75000"/>
                  </a:schemeClr>
                </a:solidFill>
                <a:latin typeface="Gill Sans MT" pitchFamily="34" charset="0"/>
              </a:rPr>
              <a:t>Title</a:t>
            </a:r>
            <a:br>
              <a:rPr lang="en-US" sz="8800" b="1" i="0">
                <a:solidFill>
                  <a:schemeClr val="accent3">
                    <a:lumMod val="75000"/>
                  </a:schemeClr>
                </a:solidFill>
                <a:latin typeface="Gill Sans MT" pitchFamily="34" charset="0"/>
              </a:rPr>
            </a:br>
            <a:r>
              <a:rPr lang="en-US" sz="3200" b="1" i="0">
                <a:solidFill>
                  <a:schemeClr val="tx1"/>
                </a:solidFill>
                <a:latin typeface="Gill Sans MT" pitchFamily="34" charset="0"/>
              </a:rPr>
              <a:t>Presenter's</a:t>
            </a:r>
            <a:r>
              <a:rPr lang="en-US" b="1">
                <a:latin typeface="Gill Sans MT" pitchFamily="34" charset="0"/>
              </a:rPr>
              <a:t> Name</a:t>
            </a:r>
            <a:br>
              <a:rPr lang="en-US" sz="5400" b="1">
                <a:latin typeface="Gill Sans MT" pitchFamily="34" charset="0"/>
              </a:rPr>
            </a:br>
            <a:r>
              <a:rPr lang="en-US" sz="2000" b="0">
                <a:latin typeface="Gill Sans MT" pitchFamily="34" charset="0"/>
              </a:rPr>
              <a:t>Presenter’s Title</a:t>
            </a:r>
            <a:endParaRPr lang="en-US" sz="2000">
              <a:latin typeface="Gill Sans MT" pitchFamily="34" charset="0"/>
            </a:endParaRPr>
          </a:p>
        </p:txBody>
      </p:sp>
      <p:sp>
        <p:nvSpPr>
          <p:cNvPr id="7" name="Date Placeholder 6"/>
          <p:cNvSpPr>
            <a:spLocks noGrp="1"/>
          </p:cNvSpPr>
          <p:nvPr>
            <p:ph type="dt" sz="half" idx="10"/>
          </p:nvPr>
        </p:nvSpPr>
        <p:spPr/>
        <p:txBody>
          <a:bodyPr/>
          <a:lstStyle/>
          <a:p>
            <a:endParaRPr lang="en-US" dirty="0"/>
          </a:p>
        </p:txBody>
      </p:sp>
      <p:sp>
        <p:nvSpPr>
          <p:cNvPr id="8" name="Slide Number Placeholder 7"/>
          <p:cNvSpPr>
            <a:spLocks noGrp="1"/>
          </p:cNvSpPr>
          <p:nvPr>
            <p:ph type="sldNum" sz="quarter" idx="11"/>
          </p:nvPr>
        </p:nvSpPr>
        <p:spPr>
          <a:xfrm>
            <a:off x="6553200" y="6356350"/>
            <a:ext cx="2438400" cy="365125"/>
          </a:xfrm>
        </p:spPr>
        <p:txBody>
          <a:bodyPr/>
          <a:lstStyle>
            <a:lvl1pPr>
              <a:defRPr sz="3200" b="1">
                <a:solidFill>
                  <a:schemeClr val="tx1"/>
                </a:solidFill>
                <a:latin typeface="Gill Sans MT" pitchFamily="34" charset="0"/>
              </a:defRPr>
            </a:lvl1pPr>
          </a:lstStyle>
          <a:p>
            <a:fld id="{6D3FAE4D-9488-4B48-8F4A-A56CB5A28AF9}"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ith Images">
    <p:spTree>
      <p:nvGrpSpPr>
        <p:cNvPr id="1" name=""/>
        <p:cNvGrpSpPr/>
        <p:nvPr/>
      </p:nvGrpSpPr>
      <p:grpSpPr>
        <a:xfrm>
          <a:off x="0" y="0"/>
          <a:ext cx="0" cy="0"/>
          <a:chOff x="0" y="0"/>
          <a:chExt cx="0" cy="0"/>
        </a:xfrm>
      </p:grpSpPr>
      <p:pic>
        <p:nvPicPr>
          <p:cNvPr id="6" name="Picture 5" descr="pp_ord_blanc.jpg"/>
          <p:cNvPicPr>
            <a:picLocks noChangeAspect="1"/>
          </p:cNvPicPr>
          <p:nvPr userDrawn="1"/>
        </p:nvPicPr>
        <p:blipFill>
          <a:blip r:embed="rId2" cstate="print"/>
          <a:stretch>
            <a:fillRect/>
          </a:stretch>
        </p:blipFill>
        <p:spPr>
          <a:xfrm>
            <a:off x="0" y="268"/>
            <a:ext cx="9143999" cy="6857463"/>
          </a:xfrm>
          <a:prstGeom prst="rect">
            <a:avLst/>
          </a:prstGeom>
        </p:spPr>
      </p:pic>
      <p:sp>
        <p:nvSpPr>
          <p:cNvPr id="13" name="Text Placeholder 12"/>
          <p:cNvSpPr>
            <a:spLocks noGrp="1"/>
          </p:cNvSpPr>
          <p:nvPr>
            <p:ph type="body" sz="quarter" idx="10" hasCustomPrompt="1"/>
          </p:nvPr>
        </p:nvSpPr>
        <p:spPr>
          <a:xfrm>
            <a:off x="3048000" y="609600"/>
            <a:ext cx="5791200" cy="685800"/>
          </a:xfrm>
        </p:spPr>
        <p:txBody>
          <a:bodyPr/>
          <a:lstStyle>
            <a:lvl1pPr marL="0" marR="0" indent="0" algn="l" defTabSz="914400" rtl="0" eaLnBrk="1" fontAlgn="auto" latinLnBrk="0" hangingPunct="1">
              <a:lnSpc>
                <a:spcPct val="100000"/>
              </a:lnSpc>
              <a:spcBef>
                <a:spcPct val="0"/>
              </a:spcBef>
              <a:spcAft>
                <a:spcPts val="0"/>
              </a:spcAft>
              <a:buClrTx/>
              <a:buSzTx/>
              <a:buFontTx/>
              <a:buNone/>
              <a:tabLst/>
              <a:defRPr kumimoji="0" lang="en-US" sz="3200" b="1" i="0" u="none" strike="noStrike" kern="1200" cap="none" spc="0" normalizeH="0" baseline="0" noProof="0">
                <a:ln>
                  <a:noFill/>
                </a:ln>
                <a:solidFill>
                  <a:srgbClr val="0070C0"/>
                </a:solidFill>
                <a:effectLst/>
                <a:uLnTx/>
                <a:uFillTx/>
                <a:latin typeface="Gill Sans MT"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a:ln>
                  <a:noFill/>
                </a:ln>
                <a:solidFill>
                  <a:schemeClr val="accent3">
                    <a:lumMod val="75000"/>
                  </a:schemeClr>
                </a:solidFill>
                <a:effectLst/>
                <a:uLnTx/>
                <a:uFillTx/>
                <a:latin typeface="Gill Sans MT" pitchFamily="34" charset="0"/>
                <a:ea typeface="+mj-ea"/>
                <a:cs typeface="+mj-cs"/>
              </a:rPr>
              <a:t>Title Goes Here</a:t>
            </a:r>
          </a:p>
        </p:txBody>
      </p:sp>
      <p:sp>
        <p:nvSpPr>
          <p:cNvPr id="17" name="Picture Placeholder 16"/>
          <p:cNvSpPr>
            <a:spLocks noGrp="1"/>
          </p:cNvSpPr>
          <p:nvPr>
            <p:ph type="pic" sz="quarter" idx="12"/>
          </p:nvPr>
        </p:nvSpPr>
        <p:spPr>
          <a:xfrm>
            <a:off x="6248400" y="1524000"/>
            <a:ext cx="2743200" cy="2133600"/>
          </a:xfrm>
        </p:spPr>
        <p:txBody>
          <a:bodyPr/>
          <a:lstStyle/>
          <a:p>
            <a:endParaRPr lang="en-US" dirty="0"/>
          </a:p>
        </p:txBody>
      </p:sp>
      <p:sp>
        <p:nvSpPr>
          <p:cNvPr id="19" name="Picture Placeholder 18"/>
          <p:cNvSpPr>
            <a:spLocks noGrp="1"/>
          </p:cNvSpPr>
          <p:nvPr>
            <p:ph type="pic" sz="quarter" idx="13"/>
          </p:nvPr>
        </p:nvSpPr>
        <p:spPr>
          <a:xfrm>
            <a:off x="6248400" y="3886200"/>
            <a:ext cx="2743200" cy="2209800"/>
          </a:xfrm>
        </p:spPr>
        <p:txBody>
          <a:bodyPr/>
          <a:lstStyle/>
          <a:p>
            <a:endParaRPr lang="en-US" dirty="0"/>
          </a:p>
        </p:txBody>
      </p:sp>
      <p:sp>
        <p:nvSpPr>
          <p:cNvPr id="21" name="Text Placeholder 20"/>
          <p:cNvSpPr>
            <a:spLocks noGrp="1"/>
          </p:cNvSpPr>
          <p:nvPr>
            <p:ph type="body" sz="quarter" idx="14" hasCustomPrompt="1"/>
          </p:nvPr>
        </p:nvSpPr>
        <p:spPr>
          <a:xfrm>
            <a:off x="152400" y="1447800"/>
            <a:ext cx="5943600" cy="5257800"/>
          </a:xfrm>
        </p:spPr>
        <p:txBody>
          <a:bodyPr>
            <a:normAutofit/>
          </a:bodyPr>
          <a:lstStyle>
            <a:lvl1pPr marL="0">
              <a:spcAft>
                <a:spcPts val="600"/>
              </a:spcAft>
              <a:buClr>
                <a:schemeClr val="accent3">
                  <a:lumMod val="75000"/>
                </a:schemeClr>
              </a:buClr>
              <a:buSzPct val="150000"/>
              <a:defRPr sz="1600" b="1" baseline="0">
                <a:latin typeface="Gill Sans MT" pitchFamily="34" charset="0"/>
              </a:defRPr>
            </a:lvl1pPr>
            <a:lvl2pPr>
              <a:defRPr sz="1600" b="1">
                <a:latin typeface="Gill Sans MT" pitchFamily="34" charset="0"/>
              </a:defRPr>
            </a:lvl2pPr>
            <a:lvl3pPr>
              <a:defRPr sz="1600" b="1">
                <a:latin typeface="Gill Sans MT" pitchFamily="34" charset="0"/>
              </a:defRPr>
            </a:lvl3pPr>
            <a:lvl4pPr>
              <a:defRPr sz="1600" b="1">
                <a:latin typeface="Gill Sans MT" pitchFamily="34" charset="0"/>
              </a:defRPr>
            </a:lvl4pPr>
            <a:lvl5pPr>
              <a:defRPr sz="1600" b="1">
                <a:latin typeface="Gill Sans MT" pitchFamily="34" charset="0"/>
              </a:defRPr>
            </a:lvl5pPr>
          </a:lstStyle>
          <a:p>
            <a:pPr lvl="0"/>
            <a:r>
              <a:rPr lang="en-US"/>
              <a:t>Bullet 1</a:t>
            </a:r>
          </a:p>
          <a:p>
            <a:pPr lvl="0"/>
            <a:r>
              <a:rPr lang="en-US"/>
              <a:t>Bullet 2</a:t>
            </a:r>
          </a:p>
          <a:p>
            <a:pPr lvl="0"/>
            <a:r>
              <a:rPr lang="en-US"/>
              <a:t>Bullet 3</a:t>
            </a:r>
          </a:p>
          <a:p>
            <a:pPr lvl="0"/>
            <a:r>
              <a:rPr lang="en-US"/>
              <a:t>Bullet 4</a:t>
            </a:r>
          </a:p>
          <a:p>
            <a:pPr lvl="0"/>
            <a:r>
              <a:rPr lang="en-US"/>
              <a:t>Bullet 5</a:t>
            </a:r>
          </a:p>
          <a:p>
            <a:pPr lvl="0"/>
            <a:r>
              <a:rPr lang="en-US"/>
              <a:t>Bullet 6</a:t>
            </a:r>
          </a:p>
          <a:p>
            <a:pPr lvl="0"/>
            <a:r>
              <a:rPr lang="en-US"/>
              <a:t>Bullet 7</a:t>
            </a:r>
          </a:p>
          <a:p>
            <a:pPr lvl="0"/>
            <a:r>
              <a:rPr lang="en-US"/>
              <a:t>Bullet 8</a:t>
            </a:r>
          </a:p>
          <a:p>
            <a:pPr lvl="0"/>
            <a:r>
              <a:rPr lang="en-US"/>
              <a:t>Bullet 9</a:t>
            </a:r>
          </a:p>
          <a:p>
            <a:pPr lvl="0"/>
            <a:r>
              <a:rPr lang="en-US"/>
              <a:t>Bullet 10</a:t>
            </a:r>
          </a:p>
        </p:txBody>
      </p:sp>
      <p:sp>
        <p:nvSpPr>
          <p:cNvPr id="8" name="Date Placeholder 7"/>
          <p:cNvSpPr>
            <a:spLocks noGrp="1"/>
          </p:cNvSpPr>
          <p:nvPr>
            <p:ph type="dt" sz="half" idx="15"/>
          </p:nvPr>
        </p:nvSpPr>
        <p:spPr/>
        <p:txBody>
          <a:bodyPr/>
          <a:lstStyle/>
          <a:p>
            <a:endParaRPr lang="en-US" dirty="0"/>
          </a:p>
        </p:txBody>
      </p:sp>
      <p:sp>
        <p:nvSpPr>
          <p:cNvPr id="9" name="Slide Number Placeholder 8"/>
          <p:cNvSpPr>
            <a:spLocks noGrp="1"/>
          </p:cNvSpPr>
          <p:nvPr>
            <p:ph type="sldNum" sz="quarter" idx="16"/>
          </p:nvPr>
        </p:nvSpPr>
        <p:spPr>
          <a:xfrm>
            <a:off x="6553200" y="6356350"/>
            <a:ext cx="2438400" cy="365125"/>
          </a:xfrm>
        </p:spPr>
        <p:txBody>
          <a:bodyPr/>
          <a:lstStyle>
            <a:lvl1pPr>
              <a:defRPr sz="3200" b="1">
                <a:solidFill>
                  <a:schemeClr val="tx1"/>
                </a:solidFill>
                <a:latin typeface="Gill Sans MT" pitchFamily="34" charset="0"/>
              </a:defRPr>
            </a:lvl1pPr>
          </a:lstStyle>
          <a:p>
            <a:fld id="{6D3FAE4D-9488-4B48-8F4A-A56CB5A28AF9}" type="slidenum">
              <a:rPr lang="en-US" smtClean="0"/>
              <a:pPr/>
              <a:t>‹#›</a:t>
            </a:fld>
            <a:endParaRPr lang="en-US" dirty="0"/>
          </a:p>
        </p:txBody>
      </p:sp>
      <p:sp>
        <p:nvSpPr>
          <p:cNvPr id="10" name="Footer Placeholder 9"/>
          <p:cNvSpPr>
            <a:spLocks noGrp="1"/>
          </p:cNvSpPr>
          <p:nvPr>
            <p:ph type="ftr" sz="quarter" idx="17"/>
          </p:nvPr>
        </p:nvSpPr>
        <p:spPr/>
        <p:txBody>
          <a:bodyPr/>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pic>
        <p:nvPicPr>
          <p:cNvPr id="6" name="Picture 5" descr="pp_ord_blanc.jpg"/>
          <p:cNvPicPr>
            <a:picLocks noChangeAspect="1"/>
          </p:cNvPicPr>
          <p:nvPr userDrawn="1"/>
        </p:nvPicPr>
        <p:blipFill>
          <a:blip r:embed="rId2" cstate="print"/>
          <a:stretch>
            <a:fillRect/>
          </a:stretch>
        </p:blipFill>
        <p:spPr>
          <a:xfrm>
            <a:off x="0" y="268"/>
            <a:ext cx="9143999" cy="6857463"/>
          </a:xfrm>
          <a:prstGeom prst="rect">
            <a:avLst/>
          </a:prstGeom>
        </p:spPr>
      </p:pic>
      <p:sp>
        <p:nvSpPr>
          <p:cNvPr id="11" name="Text Placeholder 12"/>
          <p:cNvSpPr>
            <a:spLocks noGrp="1"/>
          </p:cNvSpPr>
          <p:nvPr>
            <p:ph type="body" sz="quarter" idx="10" hasCustomPrompt="1"/>
          </p:nvPr>
        </p:nvSpPr>
        <p:spPr>
          <a:xfrm>
            <a:off x="3048000" y="609600"/>
            <a:ext cx="5791200" cy="685800"/>
          </a:xfrm>
        </p:spPr>
        <p:txBody>
          <a:bodyPr/>
          <a:lstStyle>
            <a:lvl1pPr marL="0" marR="0" indent="0" algn="l" defTabSz="914400" rtl="0" eaLnBrk="1" fontAlgn="auto" latinLnBrk="0" hangingPunct="1">
              <a:lnSpc>
                <a:spcPct val="100000"/>
              </a:lnSpc>
              <a:spcBef>
                <a:spcPct val="0"/>
              </a:spcBef>
              <a:spcAft>
                <a:spcPts val="0"/>
              </a:spcAft>
              <a:buClrTx/>
              <a:buSzTx/>
              <a:buFontTx/>
              <a:buNone/>
              <a:tabLst/>
              <a:defRPr kumimoji="0" lang="en-US" sz="3200" b="1" i="0" u="none" strike="noStrike" kern="1200" cap="none" spc="0" normalizeH="0" baseline="0" noProof="0">
                <a:ln>
                  <a:noFill/>
                </a:ln>
                <a:solidFill>
                  <a:schemeClr val="accent5">
                    <a:lumMod val="75000"/>
                  </a:schemeClr>
                </a:solidFill>
                <a:effectLst/>
                <a:uLnTx/>
                <a:uFillTx/>
                <a:latin typeface="Gill Sans MT"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a:ln>
                  <a:noFill/>
                </a:ln>
                <a:solidFill>
                  <a:schemeClr val="accent3">
                    <a:lumMod val="75000"/>
                  </a:schemeClr>
                </a:solidFill>
                <a:effectLst/>
                <a:uLnTx/>
                <a:uFillTx/>
                <a:latin typeface="Gill Sans MT" pitchFamily="34" charset="0"/>
                <a:ea typeface="+mj-ea"/>
                <a:cs typeface="+mj-cs"/>
              </a:rPr>
              <a:t>Title Goes Here</a:t>
            </a:r>
          </a:p>
        </p:txBody>
      </p:sp>
      <p:sp>
        <p:nvSpPr>
          <p:cNvPr id="16" name="Text Placeholder 15"/>
          <p:cNvSpPr>
            <a:spLocks noGrp="1"/>
          </p:cNvSpPr>
          <p:nvPr>
            <p:ph type="body" sz="quarter" idx="11" hasCustomPrompt="1"/>
          </p:nvPr>
        </p:nvSpPr>
        <p:spPr>
          <a:xfrm>
            <a:off x="152400" y="1447800"/>
            <a:ext cx="8839200" cy="4876800"/>
          </a:xfrm>
        </p:spPr>
        <p:txBody>
          <a:bodyPr>
            <a:normAutofit/>
          </a:bodyPr>
          <a:lstStyle>
            <a:lvl1pPr>
              <a:spcAft>
                <a:spcPts val="600"/>
              </a:spcAft>
              <a:buClr>
                <a:schemeClr val="accent3">
                  <a:lumMod val="75000"/>
                </a:schemeClr>
              </a:buClr>
              <a:buSzPct val="150000"/>
              <a:defRPr sz="1600" b="1">
                <a:latin typeface="Gill Sans MT" pitchFamily="34" charset="0"/>
              </a:defRPr>
            </a:lvl1pPr>
            <a:lvl2pPr>
              <a:defRPr sz="1600" b="1">
                <a:latin typeface="Gill Sans MT" pitchFamily="34" charset="0"/>
              </a:defRPr>
            </a:lvl2pPr>
            <a:lvl3pPr>
              <a:defRPr sz="1600" b="1">
                <a:latin typeface="Gill Sans MT" pitchFamily="34" charset="0"/>
              </a:defRPr>
            </a:lvl3pPr>
            <a:lvl4pPr>
              <a:defRPr sz="1600" b="1">
                <a:latin typeface="Gill Sans MT" pitchFamily="34" charset="0"/>
              </a:defRPr>
            </a:lvl4pPr>
            <a:lvl5pPr>
              <a:defRPr sz="1600" b="1">
                <a:latin typeface="Gill Sans MT" pitchFamily="34" charset="0"/>
              </a:defRPr>
            </a:lvl5pPr>
          </a:lstStyle>
          <a:p>
            <a:pPr lvl="0"/>
            <a:r>
              <a:rPr lang="en-US"/>
              <a:t>Bullet 1</a:t>
            </a:r>
          </a:p>
          <a:p>
            <a:pPr lvl="0"/>
            <a:r>
              <a:rPr lang="en-US"/>
              <a:t>Bullet 2</a:t>
            </a:r>
          </a:p>
          <a:p>
            <a:pPr lvl="0"/>
            <a:r>
              <a:rPr lang="en-US"/>
              <a:t>Bullet 3</a:t>
            </a:r>
          </a:p>
          <a:p>
            <a:pPr lvl="0"/>
            <a:r>
              <a:rPr lang="en-US"/>
              <a:t>Bullet 4</a:t>
            </a:r>
          </a:p>
          <a:p>
            <a:pPr lvl="0"/>
            <a:r>
              <a:rPr lang="en-US"/>
              <a:t>Bullet 5</a:t>
            </a:r>
          </a:p>
          <a:p>
            <a:pPr lvl="0"/>
            <a:r>
              <a:rPr lang="en-US"/>
              <a:t>Bullet 6</a:t>
            </a:r>
          </a:p>
          <a:p>
            <a:pPr lvl="0"/>
            <a:r>
              <a:rPr lang="en-US"/>
              <a:t>Bullet 7</a:t>
            </a:r>
          </a:p>
          <a:p>
            <a:pPr lvl="0"/>
            <a:r>
              <a:rPr lang="en-US"/>
              <a:t>Bullet 8</a:t>
            </a:r>
          </a:p>
          <a:p>
            <a:pPr lvl="0"/>
            <a:r>
              <a:rPr lang="en-US"/>
              <a:t>Bullet 9</a:t>
            </a:r>
          </a:p>
          <a:p>
            <a:pPr lvl="0"/>
            <a:r>
              <a:rPr lang="en-US"/>
              <a:t>Bullet 10</a:t>
            </a:r>
          </a:p>
          <a:p>
            <a:pPr lvl="0"/>
            <a:r>
              <a:rPr lang="en-US"/>
              <a:t>Bullet 11</a:t>
            </a:r>
          </a:p>
          <a:p>
            <a:pPr lvl="0"/>
            <a:r>
              <a:rPr lang="en-US"/>
              <a:t>Bullet 12</a:t>
            </a:r>
          </a:p>
          <a:p>
            <a:pPr lvl="0"/>
            <a:r>
              <a:rPr lang="en-US"/>
              <a:t>Bullet 13</a:t>
            </a:r>
          </a:p>
          <a:p>
            <a:pPr lvl="0"/>
            <a:endParaRPr lang="en-US"/>
          </a:p>
          <a:p>
            <a:pPr lvl="0"/>
            <a:endParaRPr lang="en-US"/>
          </a:p>
        </p:txBody>
      </p:sp>
      <p:sp>
        <p:nvSpPr>
          <p:cNvPr id="7" name="Date Placeholder 6"/>
          <p:cNvSpPr>
            <a:spLocks noGrp="1"/>
          </p:cNvSpPr>
          <p:nvPr>
            <p:ph type="dt" sz="half" idx="12"/>
          </p:nvPr>
        </p:nvSpPr>
        <p:spPr/>
        <p:txBody>
          <a:bodyPr/>
          <a:lstStyle/>
          <a:p>
            <a:endParaRPr lang="en-US" dirty="0"/>
          </a:p>
        </p:txBody>
      </p:sp>
      <p:sp>
        <p:nvSpPr>
          <p:cNvPr id="8" name="Slide Number Placeholder 7"/>
          <p:cNvSpPr>
            <a:spLocks noGrp="1"/>
          </p:cNvSpPr>
          <p:nvPr>
            <p:ph type="sldNum" sz="quarter" idx="13"/>
          </p:nvPr>
        </p:nvSpPr>
        <p:spPr>
          <a:xfrm>
            <a:off x="6553200" y="6356350"/>
            <a:ext cx="2438400" cy="365125"/>
          </a:xfrm>
        </p:spPr>
        <p:txBody>
          <a:bodyPr/>
          <a:lstStyle>
            <a:lvl1pPr>
              <a:defRPr sz="3200" b="1">
                <a:solidFill>
                  <a:schemeClr val="tx1"/>
                </a:solidFill>
                <a:latin typeface="Gill Sans MT" pitchFamily="34" charset="0"/>
              </a:defRPr>
            </a:lvl1pPr>
          </a:lstStyle>
          <a:p>
            <a:fld id="{6D3FAE4D-9488-4B48-8F4A-A56CB5A28AF9}" type="slidenum">
              <a:rPr lang="en-US" smtClean="0"/>
              <a:pPr/>
              <a:t>‹#›</a:t>
            </a:fld>
            <a:endParaRPr lang="en-US" dirty="0"/>
          </a:p>
        </p:txBody>
      </p:sp>
      <p:sp>
        <p:nvSpPr>
          <p:cNvPr id="9" name="Footer Placeholder 8"/>
          <p:cNvSpPr>
            <a:spLocks noGrp="1"/>
          </p:cNvSpPr>
          <p:nvPr>
            <p:ph type="ftr" sz="quarter" idx="14"/>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FAE4D-9488-4B48-8F4A-A56CB5A28AF9}" type="slidenum">
              <a:rPr lang="en-US" smtClean="0"/>
              <a:pPr/>
              <a:t>‹#›</a:t>
            </a:fld>
            <a:endParaRPr lang="en-US" dirty="0"/>
          </a:p>
        </p:txBody>
      </p:sp>
      <p:pic>
        <p:nvPicPr>
          <p:cNvPr id="7" name="Picture 6" descr="pp_ord_blanc1.jpg"/>
          <p:cNvPicPr>
            <a:picLocks noChangeAspect="1"/>
          </p:cNvPicPr>
          <p:nvPr userDrawn="1"/>
        </p:nvPicPr>
        <p:blipFill>
          <a:blip r:embed="rId7" cstate="print"/>
          <a:stretch>
            <a:fillRect/>
          </a:stretch>
        </p:blipFill>
        <p:spPr>
          <a:xfrm>
            <a:off x="0" y="268"/>
            <a:ext cx="9144000" cy="6857464"/>
          </a:xfrm>
          <a:prstGeom prst="rect">
            <a:avLst/>
          </a:prstGeom>
        </p:spPr>
      </p:pic>
    </p:spTree>
  </p:cSld>
  <p:clrMap bg1="lt1" tx1="dk1" bg2="lt2" tx2="dk2" accent1="accent1" accent2="accent2" accent3="accent3" accent4="accent4" accent5="accent5" accent6="accent6" hlink="hlink" folHlink="folHlink"/>
  <p:sldLayoutIdLst>
    <p:sldLayoutId id="2147483656" r:id="rId1"/>
    <p:sldLayoutId id="2147483649" r:id="rId2"/>
    <p:sldLayoutId id="2147483653" r:id="rId3"/>
    <p:sldLayoutId id="2147483654" r:id="rId4"/>
    <p:sldLayoutId id="2147483655" r:id="rId5"/>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www.epa.gov/grants/grants-policy-issuance-gpi-16-01-epa-subaward-policy-epa-assistance-agreement-recipients" TargetMode="External"/><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hyperlink" Target="https://www.epa.gov/grants/exceptions-grantsgov-submission-requirement" TargetMode="External"/><Relationship Id="rId2" Type="http://schemas.openxmlformats.org/officeDocument/2006/relationships/notesSlide" Target="../notesSlides/notesSlide16.xml"/><Relationship Id="rId1" Type="http://schemas.openxmlformats.org/officeDocument/2006/relationships/slideLayout" Target="../slideLayouts/slideLayout5.xml"/><Relationship Id="rId5" Type="http://schemas.openxmlformats.org/officeDocument/2006/relationships/hyperlink" Target="https://www.grants.gov/" TargetMode="External"/><Relationship Id="rId4" Type="http://schemas.openxmlformats.org/officeDocument/2006/relationships/hyperlink" Target="https://sam.gov/content/entity-registration"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epa.gov/research-grants/research-funding-opportunities-how-apply-and-required-forms" TargetMode="External"/><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9.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epa.gov/planandbudget/strategicplan" TargetMode="External"/><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hyperlink" Target="mailto:electronic-grant-submissions@epa.gov" TargetMode="External"/><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hyperlink" Target="mailto:electronic-grant-submissions@epa.gov"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F4BD5-FB86-446E-626D-B1D3DE2B25E3}"/>
              </a:ext>
              <a:ext uri="{C183D7F6-B498-43B3-948B-1728B52AA6E4}">
                <adec:decorative xmlns:adec="http://schemas.microsoft.com/office/drawing/2017/decorative" val="0"/>
              </a:ext>
            </a:extLst>
          </p:cNvPr>
          <p:cNvSpPr>
            <a:spLocks noGrp="1"/>
          </p:cNvSpPr>
          <p:nvPr>
            <p:ph type="title" idx="4294967295"/>
          </p:nvPr>
        </p:nvSpPr>
        <p:spPr>
          <a:xfrm>
            <a:off x="457200" y="-1143000"/>
            <a:ext cx="8229600" cy="1143000"/>
          </a:xfrm>
        </p:spPr>
        <p:txBody>
          <a:bodyPr vert="horz" lIns="91440" tIns="45720" rIns="91440" bIns="45720" rtlCol="0" anchor="b">
            <a:normAutofit/>
          </a:bodyPr>
          <a:lstStyle/>
          <a:p>
            <a:r>
              <a:rPr lang="en-US" dirty="0"/>
              <a:t>Title Slide</a:t>
            </a:r>
          </a:p>
        </p:txBody>
      </p:sp>
      <p:sp>
        <p:nvSpPr>
          <p:cNvPr id="5" name="TextBox 4">
            <a:extLst>
              <a:ext uri="{FF2B5EF4-FFF2-40B4-BE49-F238E27FC236}">
                <a16:creationId xmlns:a16="http://schemas.microsoft.com/office/drawing/2014/main" id="{6055EA40-D720-8F62-54CD-29C67C3FC50F}"/>
              </a:ext>
            </a:extLst>
          </p:cNvPr>
          <p:cNvSpPr txBox="1"/>
          <p:nvPr/>
        </p:nvSpPr>
        <p:spPr>
          <a:xfrm>
            <a:off x="1326629" y="1533406"/>
            <a:ext cx="6490741" cy="4487382"/>
          </a:xfrm>
          <a:prstGeom prst="rect">
            <a:avLst/>
          </a:prstGeom>
          <a:noFill/>
        </p:spPr>
        <p:txBody>
          <a:bodyPr wrap="square">
            <a:sp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2800" b="1" dirty="0">
                <a:solidFill>
                  <a:srgbClr val="0070C0"/>
                </a:solidFill>
                <a:latin typeface="+mn-lt"/>
                <a:ea typeface="+mn-ea"/>
                <a:cs typeface="+mn-cs"/>
              </a:rPr>
              <a:t>Treatment Technology Demonstrations Using Practical And Affordable Manganese Treatment For Small Drinking Water Systems </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1" i="0" u="none" strike="noStrike" kern="1200" cap="none" spc="0" normalizeH="0" baseline="0" noProof="0" dirty="0">
                <a:ln>
                  <a:noFill/>
                </a:ln>
                <a:solidFill>
                  <a:schemeClr val="accent3">
                    <a:lumMod val="75000"/>
                  </a:schemeClr>
                </a:solidFill>
                <a:effectLst/>
                <a:uLnTx/>
                <a:uFillTx/>
                <a:latin typeface="+mn-lt"/>
                <a:ea typeface="+mn-ea"/>
                <a:cs typeface="+mn-cs"/>
              </a:rPr>
              <a:t>Informational Webinar for Applicants</a:t>
            </a:r>
          </a:p>
          <a:p>
            <a:pPr marL="0" marR="0" lvl="0" indent="-342900" algn="ctr"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2800" b="1" i="0" u="none" strike="noStrike" kern="1200" cap="none" spc="0" normalizeH="0" baseline="0" noProof="0" dirty="0">
              <a:ln>
                <a:noFill/>
              </a:ln>
              <a:solidFill>
                <a:srgbClr val="0070C0"/>
              </a:solidFill>
              <a:effectLst/>
              <a:uLnTx/>
              <a:uFillTx/>
              <a:latin typeface="+mn-lt"/>
              <a:ea typeface="+mn-ea"/>
              <a:cs typeface="+mn-cs"/>
            </a:endParaRPr>
          </a:p>
          <a:p>
            <a:pPr marL="0" marR="0" lvl="0" indent="-34290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en-US" sz="2800" b="1" i="0" u="none" strike="noStrike" kern="1200" cap="none" spc="0" normalizeH="0" baseline="0" noProof="0" dirty="0">
                <a:ln>
                  <a:noFill/>
                </a:ln>
                <a:solidFill>
                  <a:srgbClr val="0070C0"/>
                </a:solidFill>
                <a:effectLst/>
                <a:uLnTx/>
                <a:uFillTx/>
                <a:latin typeface="+mn-lt"/>
                <a:ea typeface="+mn-ea"/>
                <a:cs typeface="+mn-cs"/>
              </a:rPr>
              <a:t>EPA </a:t>
            </a:r>
            <a:r>
              <a:rPr lang="en-US" sz="2800" b="1" dirty="0">
                <a:solidFill>
                  <a:srgbClr val="0070C0"/>
                </a:solidFill>
              </a:rPr>
              <a:t>Innovative Water Technology Grant Program</a:t>
            </a:r>
            <a:r>
              <a:rPr kumimoji="0" lang="en-US" sz="2800" b="1" i="0" u="none" strike="noStrike" kern="1200" cap="none" spc="0" normalizeH="0" baseline="0" noProof="0" dirty="0">
                <a:ln>
                  <a:noFill/>
                </a:ln>
                <a:solidFill>
                  <a:srgbClr val="0070C0"/>
                </a:solidFill>
                <a:effectLst/>
                <a:uLnTx/>
                <a:uFillTx/>
                <a:latin typeface="+mn-lt"/>
                <a:ea typeface="+mn-ea"/>
                <a:cs typeface="+mn-cs"/>
              </a:rPr>
              <a:t> RFA</a:t>
            </a:r>
          </a:p>
          <a:p>
            <a:pPr marL="0" marR="0" lvl="0" indent="-342900" algn="ctr"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2800" b="1" i="0" u="none" strike="noStrike" kern="1200" cap="none" spc="0" normalizeH="0" baseline="0" noProof="0" dirty="0">
              <a:ln>
                <a:noFill/>
              </a:ln>
              <a:solidFill>
                <a:srgbClr val="0070C0"/>
              </a:solidFill>
              <a:effectLst/>
              <a:uLnTx/>
              <a:uFillTx/>
              <a:latin typeface="+mn-lt"/>
              <a:ea typeface="+mn-ea"/>
              <a:cs typeface="+mn-cs"/>
            </a:endParaRPr>
          </a:p>
          <a:p>
            <a:pPr marL="0" marR="0" lvl="0" indent="-34290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en-US" sz="2800" b="1" i="0" u="none" strike="noStrike" kern="1200" cap="none" spc="0" normalizeH="0" baseline="0" noProof="0" dirty="0">
                <a:ln>
                  <a:noFill/>
                </a:ln>
                <a:solidFill>
                  <a:srgbClr val="0070C0"/>
                </a:solidFill>
                <a:effectLst/>
                <a:uLnTx/>
                <a:uFillTx/>
                <a:latin typeface="+mn-lt"/>
                <a:ea typeface="+mn-ea"/>
                <a:cs typeface="+mn-cs"/>
              </a:rPr>
              <a:t>October 12, 2013</a:t>
            </a:r>
            <a:endParaRPr lang="en-US" sz="2800" dirty="0"/>
          </a:p>
        </p:txBody>
      </p:sp>
      <p:sp>
        <p:nvSpPr>
          <p:cNvPr id="3" name="Slide Number Placeholder 2">
            <a:extLst>
              <a:ext uri="{FF2B5EF4-FFF2-40B4-BE49-F238E27FC236}">
                <a16:creationId xmlns:a16="http://schemas.microsoft.com/office/drawing/2014/main" id="{5AC0F1CC-D35E-2294-5473-1DE7099F08FD}"/>
              </a:ext>
            </a:extLst>
          </p:cNvPr>
          <p:cNvSpPr>
            <a:spLocks noGrp="1"/>
          </p:cNvSpPr>
          <p:nvPr>
            <p:ph type="sldNum" sz="quarter" idx="11"/>
          </p:nvPr>
        </p:nvSpPr>
        <p:spPr/>
        <p:txBody>
          <a:bodyPr/>
          <a:lstStyle/>
          <a:p>
            <a:fld id="{6D3FAE4D-9488-4B48-8F4A-A56CB5A28AF9}" type="slidenum">
              <a:rPr lang="en-US" smtClean="0"/>
              <a:pPr/>
              <a:t>1</a:t>
            </a:fld>
            <a:endParaRPr lang="en-US" dirty="0"/>
          </a:p>
        </p:txBody>
      </p:sp>
    </p:spTree>
    <p:extLst>
      <p:ext uri="{BB962C8B-B14F-4D97-AF65-F5344CB8AC3E}">
        <p14:creationId xmlns:p14="http://schemas.microsoft.com/office/powerpoint/2010/main" val="3455525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1AFFEA3-AFD9-4964-A716-12DC54965655}"/>
              </a:ext>
            </a:extLst>
          </p:cNvPr>
          <p:cNvSpPr>
            <a:spLocks noGrp="1"/>
          </p:cNvSpPr>
          <p:nvPr>
            <p:ph type="title" idx="4294967295"/>
          </p:nvPr>
        </p:nvSpPr>
        <p:spPr>
          <a:xfrm>
            <a:off x="3657600" y="466165"/>
            <a:ext cx="5791200" cy="6858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70C0"/>
                </a:solidFill>
                <a:effectLst/>
                <a:uLnTx/>
                <a:uFillTx/>
                <a:latin typeface="+mj-lt"/>
                <a:ea typeface="+mn-ea"/>
                <a:cs typeface="+mn-cs"/>
              </a:rPr>
              <a:t>Collaboration Plan</a:t>
            </a:r>
          </a:p>
        </p:txBody>
      </p:sp>
      <p:sp>
        <p:nvSpPr>
          <p:cNvPr id="3" name="Text Placeholder 2">
            <a:extLst>
              <a:ext uri="{FF2B5EF4-FFF2-40B4-BE49-F238E27FC236}">
                <a16:creationId xmlns:a16="http://schemas.microsoft.com/office/drawing/2014/main" id="{B9C190D9-518E-4E83-8115-5D11885EB86D}"/>
              </a:ext>
            </a:extLst>
          </p:cNvPr>
          <p:cNvSpPr>
            <a:spLocks noGrp="1"/>
          </p:cNvSpPr>
          <p:nvPr>
            <p:ph type="body" sz="quarter" idx="11"/>
          </p:nvPr>
        </p:nvSpPr>
        <p:spPr>
          <a:xfrm>
            <a:off x="152400" y="1488141"/>
            <a:ext cx="8839200" cy="5233333"/>
          </a:xfrm>
        </p:spPr>
        <p:txBody>
          <a:bodyPr>
            <a:normAutofit/>
          </a:bodyPr>
          <a:lstStyle/>
          <a:p>
            <a:pPr marL="0" indent="0">
              <a:buNone/>
            </a:pPr>
            <a:r>
              <a:rPr lang="en-US" sz="2400" b="0" dirty="0">
                <a:solidFill>
                  <a:srgbClr val="0070C0"/>
                </a:solidFill>
                <a:latin typeface="+mn-lt"/>
              </a:rPr>
              <a:t>Applicants should work with appropriate partners and develop a three-page plan, including: </a:t>
            </a:r>
          </a:p>
          <a:p>
            <a:r>
              <a:rPr lang="en-US" sz="2400" b="0" dirty="0">
                <a:solidFill>
                  <a:srgbClr val="0070C0"/>
                </a:solidFill>
                <a:latin typeface="+mn-lt"/>
              </a:rPr>
              <a:t>The type of collaboration/engagement proposed and what role it will play in the overall project including the degree of partner and/or stakeholder input or engagement throughout the project </a:t>
            </a:r>
          </a:p>
          <a:p>
            <a:r>
              <a:rPr lang="en-US" sz="2400" b="0" dirty="0">
                <a:solidFill>
                  <a:srgbClr val="0070C0"/>
                </a:solidFill>
                <a:latin typeface="+mn-lt"/>
              </a:rPr>
              <a:t>Description of engagement with, </a:t>
            </a:r>
            <a:r>
              <a:rPr lang="en-US" sz="2400" dirty="0">
                <a:solidFill>
                  <a:srgbClr val="0070C0"/>
                </a:solidFill>
                <a:latin typeface="+mn-lt"/>
              </a:rPr>
              <a:t>at a minimum, two small drinking water system utilities</a:t>
            </a:r>
            <a:r>
              <a:rPr lang="en-US" sz="2400" b="0" dirty="0">
                <a:solidFill>
                  <a:srgbClr val="0070C0"/>
                </a:solidFill>
                <a:latin typeface="+mn-lt"/>
              </a:rPr>
              <a:t>: one surface and one groundwater supplied </a:t>
            </a:r>
          </a:p>
          <a:p>
            <a:pPr lvl="1"/>
            <a:r>
              <a:rPr lang="en-US" sz="2400" b="0" dirty="0">
                <a:solidFill>
                  <a:srgbClr val="0070C0"/>
                </a:solidFill>
                <a:latin typeface="+mn-lt"/>
              </a:rPr>
              <a:t>May include stakeholders such as technical assistance providers, states, tribes, academia, industry groups, non-profit organizations, private entities, farmers, farmer cooperatives, manufacturers of water technologies, and associations</a:t>
            </a:r>
          </a:p>
        </p:txBody>
      </p:sp>
      <p:sp>
        <p:nvSpPr>
          <p:cNvPr id="4" name="Slide Number Placeholder 3">
            <a:extLst>
              <a:ext uri="{FF2B5EF4-FFF2-40B4-BE49-F238E27FC236}">
                <a16:creationId xmlns:a16="http://schemas.microsoft.com/office/drawing/2014/main" id="{3512663F-F808-402B-BE6A-8C337DE2CB99}"/>
              </a:ext>
            </a:extLst>
          </p:cNvPr>
          <p:cNvSpPr>
            <a:spLocks noGrp="1"/>
          </p:cNvSpPr>
          <p:nvPr>
            <p:ph type="sldNum" sz="quarter" idx="13"/>
          </p:nvPr>
        </p:nvSpPr>
        <p:spPr/>
        <p:txBody>
          <a:bodyPr/>
          <a:lstStyle/>
          <a:p>
            <a:fld id="{6D3FAE4D-9488-4B48-8F4A-A56CB5A28AF9}" type="slidenum">
              <a:rPr lang="en-US" smtClean="0"/>
              <a:pPr/>
              <a:t>10</a:t>
            </a:fld>
            <a:endParaRPr lang="en-US" dirty="0"/>
          </a:p>
        </p:txBody>
      </p:sp>
    </p:spTree>
    <p:extLst>
      <p:ext uri="{BB962C8B-B14F-4D97-AF65-F5344CB8AC3E}">
        <p14:creationId xmlns:p14="http://schemas.microsoft.com/office/powerpoint/2010/main" val="1614620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1AFFEA3-AFD9-4964-A716-12DC54965655}"/>
              </a:ext>
            </a:extLst>
          </p:cNvPr>
          <p:cNvSpPr>
            <a:spLocks noGrp="1"/>
          </p:cNvSpPr>
          <p:nvPr>
            <p:ph type="title" idx="4294967295"/>
          </p:nvPr>
        </p:nvSpPr>
        <p:spPr>
          <a:xfrm>
            <a:off x="3657600" y="457200"/>
            <a:ext cx="5791200" cy="6858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70C0"/>
                </a:solidFill>
                <a:effectLst/>
                <a:uLnTx/>
                <a:uFillTx/>
                <a:latin typeface="+mj-lt"/>
                <a:ea typeface="+mn-ea"/>
                <a:cs typeface="+mn-cs"/>
              </a:rPr>
              <a:t>Collaboration Plan (2)</a:t>
            </a:r>
          </a:p>
        </p:txBody>
      </p:sp>
      <p:sp>
        <p:nvSpPr>
          <p:cNvPr id="3" name="Text Placeholder 2">
            <a:extLst>
              <a:ext uri="{FF2B5EF4-FFF2-40B4-BE49-F238E27FC236}">
                <a16:creationId xmlns:a16="http://schemas.microsoft.com/office/drawing/2014/main" id="{B9C190D9-518E-4E83-8115-5D11885EB86D}"/>
              </a:ext>
            </a:extLst>
          </p:cNvPr>
          <p:cNvSpPr>
            <a:spLocks noGrp="1"/>
          </p:cNvSpPr>
          <p:nvPr>
            <p:ph type="body" sz="quarter" idx="11"/>
          </p:nvPr>
        </p:nvSpPr>
        <p:spPr>
          <a:xfrm>
            <a:off x="152400" y="1447799"/>
            <a:ext cx="8839200" cy="5273675"/>
          </a:xfrm>
        </p:spPr>
        <p:txBody>
          <a:bodyPr>
            <a:normAutofit/>
          </a:bodyPr>
          <a:lstStyle/>
          <a:p>
            <a:r>
              <a:rPr lang="en-US" sz="2400" b="0" dirty="0">
                <a:solidFill>
                  <a:srgbClr val="0070C0"/>
                </a:solidFill>
                <a:latin typeface="+mn-lt"/>
              </a:rPr>
              <a:t>How project results are transferable and will address the needs and concerns of small, rural and Tribal water systems along with other stakeholders such as states and technical assistance providers. </a:t>
            </a:r>
          </a:p>
          <a:p>
            <a:r>
              <a:rPr lang="en-US" sz="2400" b="0" dirty="0">
                <a:solidFill>
                  <a:srgbClr val="0070C0"/>
                </a:solidFill>
                <a:latin typeface="+mn-lt"/>
              </a:rPr>
              <a:t>How the collaboration/engagement will materialize during project performance </a:t>
            </a:r>
          </a:p>
          <a:p>
            <a:pPr lvl="1"/>
            <a:r>
              <a:rPr lang="en-US" sz="2400" b="0" dirty="0">
                <a:solidFill>
                  <a:srgbClr val="0070C0"/>
                </a:solidFill>
                <a:latin typeface="+mn-lt"/>
              </a:rPr>
              <a:t>May include letters of intent/support </a:t>
            </a:r>
          </a:p>
          <a:p>
            <a:r>
              <a:rPr lang="en-US" sz="2400" b="0" dirty="0">
                <a:solidFill>
                  <a:srgbClr val="0070C0"/>
                </a:solidFill>
                <a:latin typeface="+mn-lt"/>
              </a:rPr>
              <a:t>How appropriate resources will be allocated to research partners to ensure success of the collaboration</a:t>
            </a:r>
          </a:p>
          <a:p>
            <a:pPr lvl="1"/>
            <a:r>
              <a:rPr lang="en-US" sz="2400" b="0" dirty="0">
                <a:solidFill>
                  <a:srgbClr val="0070C0"/>
                </a:solidFill>
                <a:latin typeface="+mn-lt"/>
              </a:rPr>
              <a:t>Examples: travel, workshops, focus groups, subawards</a:t>
            </a:r>
          </a:p>
          <a:p>
            <a:pPr marL="457200" lvl="1" indent="0">
              <a:buNone/>
            </a:pPr>
            <a:r>
              <a:rPr lang="en-US" sz="1800" b="0" dirty="0">
                <a:solidFill>
                  <a:srgbClr val="0070C0"/>
                </a:solidFill>
                <a:latin typeface="+mn-lt"/>
              </a:rPr>
              <a:t>Note that for-profit organizations are not eligible for subawards but may receive procurement contracts or contribute to the non-federal cost share/match requirement. </a:t>
            </a:r>
          </a:p>
        </p:txBody>
      </p:sp>
      <p:sp>
        <p:nvSpPr>
          <p:cNvPr id="4" name="Slide Number Placeholder 3">
            <a:extLst>
              <a:ext uri="{FF2B5EF4-FFF2-40B4-BE49-F238E27FC236}">
                <a16:creationId xmlns:a16="http://schemas.microsoft.com/office/drawing/2014/main" id="{3512663F-F808-402B-BE6A-8C337DE2CB99}"/>
              </a:ext>
            </a:extLst>
          </p:cNvPr>
          <p:cNvSpPr>
            <a:spLocks noGrp="1"/>
          </p:cNvSpPr>
          <p:nvPr>
            <p:ph type="sldNum" sz="quarter" idx="13"/>
          </p:nvPr>
        </p:nvSpPr>
        <p:spPr/>
        <p:txBody>
          <a:bodyPr/>
          <a:lstStyle/>
          <a:p>
            <a:fld id="{6D3FAE4D-9488-4B48-8F4A-A56CB5A28AF9}" type="slidenum">
              <a:rPr lang="en-US" smtClean="0"/>
              <a:pPr/>
              <a:t>11</a:t>
            </a:fld>
            <a:endParaRPr lang="en-US" dirty="0"/>
          </a:p>
        </p:txBody>
      </p:sp>
    </p:spTree>
    <p:extLst>
      <p:ext uri="{BB962C8B-B14F-4D97-AF65-F5344CB8AC3E}">
        <p14:creationId xmlns:p14="http://schemas.microsoft.com/office/powerpoint/2010/main" val="2440426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title" idx="4294967295"/>
          </p:nvPr>
        </p:nvSpPr>
        <p:spPr>
          <a:xfrm>
            <a:off x="2590800" y="457200"/>
            <a:ext cx="5791200" cy="6858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70C0"/>
                </a:solidFill>
                <a:effectLst/>
                <a:uLnTx/>
                <a:uFillTx/>
                <a:latin typeface="+mj-lt"/>
                <a:ea typeface="+mn-ea"/>
                <a:cs typeface="+mn-cs"/>
              </a:rPr>
              <a:t>Output Examples </a:t>
            </a:r>
          </a:p>
        </p:txBody>
      </p:sp>
      <p:sp>
        <p:nvSpPr>
          <p:cNvPr id="5" name="Text Placeholder 4"/>
          <p:cNvSpPr>
            <a:spLocks noGrp="1"/>
          </p:cNvSpPr>
          <p:nvPr>
            <p:ph type="body" sz="quarter" idx="11"/>
          </p:nvPr>
        </p:nvSpPr>
        <p:spPr>
          <a:xfrm>
            <a:off x="170873" y="1586753"/>
            <a:ext cx="8839200" cy="5271247"/>
          </a:xfrm>
        </p:spPr>
        <p:txBody>
          <a:bodyPr>
            <a:normAutofit fontScale="85000" lnSpcReduction="20000"/>
          </a:bodyPr>
          <a:lstStyle/>
          <a:p>
            <a:pPr>
              <a:lnSpc>
                <a:spcPct val="107000"/>
              </a:lnSpc>
              <a:spcBef>
                <a:spcPts val="0"/>
              </a:spcBef>
              <a:spcAft>
                <a:spcPts val="8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106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lang="en-US" sz="2800" b="0" dirty="0">
                <a:solidFill>
                  <a:srgbClr val="0070C0"/>
                </a:solidFill>
                <a:latin typeface="+mn-lt"/>
              </a:rPr>
              <a:t>Reports including performance and costs of Mn treatment process upgrades and add-on processes currently in operation that consistently remove Mn to low levels </a:t>
            </a:r>
          </a:p>
          <a:p>
            <a:pPr>
              <a:lnSpc>
                <a:spcPct val="107000"/>
              </a:lnSpc>
              <a:spcBef>
                <a:spcPts val="0"/>
              </a:spcBef>
              <a:spcAft>
                <a:spcPts val="8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106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lang="en-US" sz="2800" b="0" dirty="0">
                <a:solidFill>
                  <a:srgbClr val="0070C0"/>
                </a:solidFill>
                <a:latin typeface="+mn-lt"/>
              </a:rPr>
              <a:t>Case studies of Mn treatment systems, packaged for transferability, including documentation and training recommendations for small, rural, and Tribal communities</a:t>
            </a:r>
          </a:p>
          <a:p>
            <a:pPr>
              <a:lnSpc>
                <a:spcPct val="107000"/>
              </a:lnSpc>
              <a:spcBef>
                <a:spcPts val="0"/>
              </a:spcBef>
              <a:spcAft>
                <a:spcPts val="800"/>
              </a:spcAft>
              <a:tabLst>
                <a:tab pos="-6858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106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lang="en-US" sz="2800" b="0" dirty="0">
                <a:solidFill>
                  <a:srgbClr val="0070C0"/>
                </a:solidFill>
                <a:latin typeface="+mn-lt"/>
              </a:rPr>
              <a:t>Assessment of the consistency in meeting Mn aesthetic limits including technology performance statistics</a:t>
            </a:r>
          </a:p>
          <a:p>
            <a:pPr>
              <a:lnSpc>
                <a:spcPct val="107000"/>
              </a:lnSpc>
              <a:spcBef>
                <a:spcPts val="0"/>
              </a:spcBef>
              <a:spcAft>
                <a:spcPts val="800"/>
              </a:spcAft>
              <a:tabLst>
                <a:tab pos="-6858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106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lang="en-US" sz="2800" b="0" dirty="0">
                <a:solidFill>
                  <a:srgbClr val="0070C0"/>
                </a:solidFill>
                <a:latin typeface="+mn-lt"/>
              </a:rPr>
              <a:t>A technical description of each technology explaining how the process works, its contaminant removal mechanism, benefits compared to conventional processes, and lessons learned in implementing the technology</a:t>
            </a:r>
          </a:p>
          <a:p>
            <a:pPr>
              <a:lnSpc>
                <a:spcPct val="107000"/>
              </a:lnSpc>
              <a:spcBef>
                <a:spcPts val="0"/>
              </a:spcBef>
              <a:spcAft>
                <a:spcPts val="800"/>
              </a:spcAft>
              <a:tabLst>
                <a:tab pos="-6858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106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lang="en-US" sz="2800" b="0" dirty="0">
                <a:solidFill>
                  <a:srgbClr val="0070C0"/>
                </a:solidFill>
                <a:latin typeface="+mn-lt"/>
              </a:rPr>
              <a:t>Planning documents for small utilities to mitigate and reduce risks associated with Mn</a:t>
            </a:r>
          </a:p>
          <a:p>
            <a:pPr marL="342900" marR="0" lvl="0" indent="-342900">
              <a:lnSpc>
                <a:spcPct val="107000"/>
              </a:lnSpc>
              <a:spcBef>
                <a:spcPts val="0"/>
              </a:spcBef>
              <a:spcAft>
                <a:spcPts val="800"/>
              </a:spcAft>
              <a:buFont typeface="Symbol" panose="05050102010706020507" pitchFamily="18" charset="2"/>
              <a:buChar char=""/>
              <a:tabLst>
                <a:tab pos="-6858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106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endParaRPr lang="en-US" sz="2800" b="0" dirty="0">
              <a:solidFill>
                <a:srgbClr val="0070C0"/>
              </a:solidFill>
              <a:latin typeface="+mn-lt"/>
            </a:endParaRPr>
          </a:p>
          <a:p>
            <a:pPr marL="0" lvl="0" indent="0">
              <a:buNone/>
            </a:pPr>
            <a:endParaRPr lang="en-US" sz="2800" b="0" dirty="0">
              <a:solidFill>
                <a:srgbClr val="0070C0"/>
              </a:solidFill>
              <a:latin typeface="+mn-lt"/>
            </a:endParaRPr>
          </a:p>
        </p:txBody>
      </p:sp>
      <p:sp>
        <p:nvSpPr>
          <p:cNvPr id="4" name="Slide Number Placeholder 3"/>
          <p:cNvSpPr>
            <a:spLocks noGrp="1"/>
          </p:cNvSpPr>
          <p:nvPr>
            <p:ph type="sldNum" sz="quarter" idx="13"/>
          </p:nvPr>
        </p:nvSpPr>
        <p:spPr/>
        <p:txBody>
          <a:bodyPr/>
          <a:lstStyle/>
          <a:p>
            <a:fld id="{6D3FAE4D-9488-4B48-8F4A-A56CB5A28AF9}" type="slidenum">
              <a:rPr lang="en-US" smtClean="0"/>
              <a:pPr/>
              <a:t>12</a:t>
            </a:fld>
            <a:endParaRPr lang="en-US" dirty="0"/>
          </a:p>
        </p:txBody>
      </p:sp>
    </p:spTree>
    <p:extLst>
      <p:ext uri="{BB962C8B-B14F-4D97-AF65-F5344CB8AC3E}">
        <p14:creationId xmlns:p14="http://schemas.microsoft.com/office/powerpoint/2010/main" val="674259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1AFFEA3-AFD9-4964-A716-12DC54965655}"/>
              </a:ext>
            </a:extLst>
          </p:cNvPr>
          <p:cNvSpPr>
            <a:spLocks noGrp="1"/>
          </p:cNvSpPr>
          <p:nvPr>
            <p:ph type="title" idx="4294967295"/>
          </p:nvPr>
        </p:nvSpPr>
        <p:spPr>
          <a:xfrm>
            <a:off x="3657600" y="457200"/>
            <a:ext cx="5791200" cy="6858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70C0"/>
                </a:solidFill>
                <a:effectLst/>
                <a:uLnTx/>
                <a:uFillTx/>
                <a:latin typeface="+mj-lt"/>
                <a:ea typeface="+mn-ea"/>
                <a:cs typeface="+mn-cs"/>
              </a:rPr>
              <a:t>Expected Outcomes</a:t>
            </a:r>
          </a:p>
        </p:txBody>
      </p:sp>
      <p:sp>
        <p:nvSpPr>
          <p:cNvPr id="3" name="Text Placeholder 2">
            <a:extLst>
              <a:ext uri="{FF2B5EF4-FFF2-40B4-BE49-F238E27FC236}">
                <a16:creationId xmlns:a16="http://schemas.microsoft.com/office/drawing/2014/main" id="{B9C190D9-518E-4E83-8115-5D11885EB86D}"/>
              </a:ext>
            </a:extLst>
          </p:cNvPr>
          <p:cNvSpPr>
            <a:spLocks noGrp="1"/>
          </p:cNvSpPr>
          <p:nvPr>
            <p:ph type="body" sz="quarter" idx="11"/>
          </p:nvPr>
        </p:nvSpPr>
        <p:spPr>
          <a:xfrm>
            <a:off x="152400" y="1622612"/>
            <a:ext cx="8839200" cy="5098862"/>
          </a:xfrm>
        </p:spPr>
        <p:txBody>
          <a:bodyPr>
            <a:normAutofit/>
          </a:bodyPr>
          <a:lstStyle/>
          <a:p>
            <a:r>
              <a:rPr lang="en-US" sz="2400" b="0" dirty="0">
                <a:solidFill>
                  <a:srgbClr val="0070C0"/>
                </a:solidFill>
                <a:latin typeface="+mn-lt"/>
              </a:rPr>
              <a:t>Increased ability for small systems to implement Mn treatment technologies based on source water characteristics, capital, operations and maintenance costs, and maintenance requirements. </a:t>
            </a:r>
          </a:p>
          <a:p>
            <a:r>
              <a:rPr lang="en-US" sz="2400" b="0" dirty="0">
                <a:solidFill>
                  <a:srgbClr val="0070C0"/>
                </a:solidFill>
                <a:latin typeface="+mn-lt"/>
              </a:rPr>
              <a:t>More effective Mn management in small, rural, and Tribal systems.</a:t>
            </a:r>
          </a:p>
        </p:txBody>
      </p:sp>
      <p:sp>
        <p:nvSpPr>
          <p:cNvPr id="4" name="Slide Number Placeholder 3">
            <a:extLst>
              <a:ext uri="{FF2B5EF4-FFF2-40B4-BE49-F238E27FC236}">
                <a16:creationId xmlns:a16="http://schemas.microsoft.com/office/drawing/2014/main" id="{3512663F-F808-402B-BE6A-8C337DE2CB99}"/>
              </a:ext>
            </a:extLst>
          </p:cNvPr>
          <p:cNvSpPr>
            <a:spLocks noGrp="1"/>
          </p:cNvSpPr>
          <p:nvPr>
            <p:ph type="sldNum" sz="quarter" idx="13"/>
          </p:nvPr>
        </p:nvSpPr>
        <p:spPr/>
        <p:txBody>
          <a:bodyPr/>
          <a:lstStyle/>
          <a:p>
            <a:fld id="{6D3FAE4D-9488-4B48-8F4A-A56CB5A28AF9}" type="slidenum">
              <a:rPr lang="en-US" smtClean="0"/>
              <a:pPr/>
              <a:t>13</a:t>
            </a:fld>
            <a:endParaRPr lang="en-US" dirty="0"/>
          </a:p>
        </p:txBody>
      </p:sp>
    </p:spTree>
    <p:extLst>
      <p:ext uri="{BB962C8B-B14F-4D97-AF65-F5344CB8AC3E}">
        <p14:creationId xmlns:p14="http://schemas.microsoft.com/office/powerpoint/2010/main" val="16914096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a:extLst>
              <a:ext uri="{FF2B5EF4-FFF2-40B4-BE49-F238E27FC236}">
                <a16:creationId xmlns:a16="http://schemas.microsoft.com/office/drawing/2014/main" id="{AC847D6B-93DB-468C-AF36-721F2BB04AFB}"/>
              </a:ext>
            </a:extLst>
          </p:cNvPr>
          <p:cNvSpPr txBox="1">
            <a:spLocks noGrp="1"/>
          </p:cNvSpPr>
          <p:nvPr>
            <p:ph type="title" idx="4294967295"/>
          </p:nvPr>
        </p:nvSpPr>
        <p:spPr>
          <a:xfrm>
            <a:off x="2966393" y="527705"/>
            <a:ext cx="5791200" cy="6858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100" b="1" i="0" u="none" strike="noStrike" kern="1200" cap="none" spc="0" normalizeH="0" baseline="0" noProof="0" dirty="0">
                <a:ln>
                  <a:noFill/>
                </a:ln>
                <a:solidFill>
                  <a:srgbClr val="0070C0"/>
                </a:solidFill>
                <a:effectLst/>
                <a:uLnTx/>
                <a:uFillTx/>
                <a:latin typeface="+mj-lt"/>
                <a:ea typeface="+mn-ea"/>
                <a:cs typeface="+mn-cs"/>
              </a:rPr>
              <a:t>Eligibility Information</a:t>
            </a:r>
            <a:endParaRPr kumimoji="0" lang="en-US" sz="3200" b="1" i="0" u="none" strike="noStrike" kern="1200" cap="none" spc="0" normalizeH="0" baseline="0" noProof="0" dirty="0">
              <a:ln>
                <a:noFill/>
              </a:ln>
              <a:solidFill>
                <a:srgbClr val="0070C0"/>
              </a:solidFill>
              <a:effectLst/>
              <a:uLnTx/>
              <a:uFillTx/>
              <a:latin typeface="+mj-lt"/>
              <a:ea typeface="+mn-ea"/>
              <a:cs typeface="+mn-cs"/>
            </a:endParaRPr>
          </a:p>
        </p:txBody>
      </p:sp>
      <p:sp>
        <p:nvSpPr>
          <p:cNvPr id="7" name="TextBox 6">
            <a:extLst>
              <a:ext uri="{FF2B5EF4-FFF2-40B4-BE49-F238E27FC236}">
                <a16:creationId xmlns:a16="http://schemas.microsoft.com/office/drawing/2014/main" id="{A0A9A532-750E-4A8E-ABFB-AEA00E26DB58}"/>
              </a:ext>
            </a:extLst>
          </p:cNvPr>
          <p:cNvSpPr txBox="1"/>
          <p:nvPr/>
        </p:nvSpPr>
        <p:spPr>
          <a:xfrm>
            <a:off x="685800" y="1381780"/>
            <a:ext cx="7772400" cy="523220"/>
          </a:xfrm>
          <a:prstGeom prst="rect">
            <a:avLst/>
          </a:prstGeom>
          <a:noFill/>
        </p:spPr>
        <p:txBody>
          <a:bodyPr wrap="square" rtlCol="0">
            <a:spAutoFit/>
          </a:bodyPr>
          <a:lstStyle/>
          <a:p>
            <a:r>
              <a:rPr lang="en-US" sz="2800" dirty="0">
                <a:solidFill>
                  <a:srgbClr val="0070C0"/>
                </a:solidFill>
              </a:rPr>
              <a:t>The following entities are eligible to apply:</a:t>
            </a:r>
            <a:endParaRPr lang="en-US" sz="2800" dirty="0"/>
          </a:p>
        </p:txBody>
      </p:sp>
      <p:graphicFrame>
        <p:nvGraphicFramePr>
          <p:cNvPr id="5" name="Diagram 4" descr="eligablity ">
            <a:extLst>
              <a:ext uri="{FF2B5EF4-FFF2-40B4-BE49-F238E27FC236}">
                <a16:creationId xmlns:a16="http://schemas.microsoft.com/office/drawing/2014/main" id="{201C850A-30C1-4D85-BB20-921ABEFBE8D3}"/>
              </a:ext>
            </a:extLst>
          </p:cNvPr>
          <p:cNvGraphicFramePr/>
          <p:nvPr>
            <p:extLst>
              <p:ext uri="{D42A27DB-BD31-4B8C-83A1-F6EECF244321}">
                <p14:modId xmlns:p14="http://schemas.microsoft.com/office/powerpoint/2010/main" val="4070269031"/>
              </p:ext>
            </p:extLst>
          </p:nvPr>
        </p:nvGraphicFramePr>
        <p:xfrm>
          <a:off x="685800" y="1905000"/>
          <a:ext cx="78486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3"/>
          </p:nvPr>
        </p:nvSpPr>
        <p:spPr/>
        <p:txBody>
          <a:bodyPr/>
          <a:lstStyle/>
          <a:p>
            <a:fld id="{6D3FAE4D-9488-4B48-8F4A-A56CB5A28AF9}" type="slidenum">
              <a:rPr lang="en-US" smtClean="0"/>
              <a:pPr/>
              <a:t>14</a:t>
            </a:fld>
            <a:endParaRPr lang="en-US" dirty="0"/>
          </a:p>
        </p:txBody>
      </p:sp>
    </p:spTree>
    <p:extLst>
      <p:ext uri="{BB962C8B-B14F-4D97-AF65-F5344CB8AC3E}">
        <p14:creationId xmlns:p14="http://schemas.microsoft.com/office/powerpoint/2010/main" val="29794370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title" idx="4294967295"/>
          </p:nvPr>
        </p:nvSpPr>
        <p:spPr>
          <a:xfrm>
            <a:off x="3048000" y="533400"/>
            <a:ext cx="5791200" cy="6858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70C0"/>
                </a:solidFill>
                <a:effectLst/>
                <a:uLnTx/>
                <a:uFillTx/>
                <a:latin typeface="+mj-lt"/>
                <a:ea typeface="+mn-ea"/>
                <a:cs typeface="+mn-cs"/>
              </a:rPr>
              <a:t>Eligibility Information (2)</a:t>
            </a:r>
          </a:p>
        </p:txBody>
      </p:sp>
      <p:sp>
        <p:nvSpPr>
          <p:cNvPr id="4" name="Slide Number Placeholder 3"/>
          <p:cNvSpPr>
            <a:spLocks noGrp="1"/>
          </p:cNvSpPr>
          <p:nvPr>
            <p:ph type="sldNum" sz="quarter" idx="13"/>
          </p:nvPr>
        </p:nvSpPr>
        <p:spPr/>
        <p:txBody>
          <a:bodyPr/>
          <a:lstStyle/>
          <a:p>
            <a:fld id="{6D3FAE4D-9488-4B48-8F4A-A56CB5A28AF9}" type="slidenum">
              <a:rPr lang="en-US" smtClean="0"/>
              <a:pPr/>
              <a:t>15</a:t>
            </a:fld>
            <a:endParaRPr lang="en-US" dirty="0"/>
          </a:p>
        </p:txBody>
      </p:sp>
      <p:sp>
        <p:nvSpPr>
          <p:cNvPr id="7" name="TextBox 6">
            <a:extLst>
              <a:ext uri="{FF2B5EF4-FFF2-40B4-BE49-F238E27FC236}">
                <a16:creationId xmlns:a16="http://schemas.microsoft.com/office/drawing/2014/main" id="{A0A9A532-750E-4A8E-ABFB-AEA00E26DB58}"/>
              </a:ext>
            </a:extLst>
          </p:cNvPr>
          <p:cNvSpPr txBox="1"/>
          <p:nvPr/>
        </p:nvSpPr>
        <p:spPr>
          <a:xfrm>
            <a:off x="520994" y="1600200"/>
            <a:ext cx="8089605" cy="4770537"/>
          </a:xfrm>
          <a:prstGeom prst="rect">
            <a:avLst/>
          </a:prstGeom>
          <a:noFill/>
        </p:spPr>
        <p:txBody>
          <a:bodyPr wrap="square" rtlCol="0">
            <a:spAutoFit/>
          </a:bodyPr>
          <a:lstStyle/>
          <a:p>
            <a:pPr>
              <a:buClr>
                <a:schemeClr val="accent3"/>
              </a:buClr>
              <a:buSzPct val="150000"/>
            </a:pPr>
            <a:r>
              <a:rPr lang="en-US" sz="2800" b="1" dirty="0">
                <a:solidFill>
                  <a:srgbClr val="0070C0"/>
                </a:solidFill>
              </a:rPr>
              <a:t>Entities </a:t>
            </a:r>
            <a:r>
              <a:rPr lang="en-US" sz="2800" b="1" u="sng" dirty="0">
                <a:solidFill>
                  <a:srgbClr val="0070C0"/>
                </a:solidFill>
              </a:rPr>
              <a:t>NOT</a:t>
            </a:r>
            <a:r>
              <a:rPr lang="en-US" sz="2800" b="1" dirty="0">
                <a:solidFill>
                  <a:srgbClr val="0070C0"/>
                </a:solidFill>
              </a:rPr>
              <a:t> eligible to apply (Section III):</a:t>
            </a:r>
          </a:p>
          <a:p>
            <a:pPr>
              <a:buClr>
                <a:schemeClr val="accent3"/>
              </a:buClr>
              <a:buSzPct val="150000"/>
            </a:pPr>
            <a:endParaRPr lang="en-US" sz="2400" b="1" dirty="0">
              <a:solidFill>
                <a:srgbClr val="0070C0"/>
              </a:solidFill>
            </a:endParaRPr>
          </a:p>
          <a:p>
            <a:pPr marL="914400" lvl="1" indent="-457200">
              <a:spcAft>
                <a:spcPts val="1200"/>
              </a:spcAft>
              <a:buClr>
                <a:schemeClr val="accent3"/>
              </a:buClr>
              <a:buSzPct val="150000"/>
              <a:buFont typeface="Arial" panose="020B0604020202020204" pitchFamily="34" charset="0"/>
              <a:buChar char="•"/>
            </a:pPr>
            <a:r>
              <a:rPr lang="en-US" sz="2400" dirty="0">
                <a:solidFill>
                  <a:srgbClr val="0070C0"/>
                </a:solidFill>
              </a:rPr>
              <a:t>Profit-making companies</a:t>
            </a:r>
          </a:p>
          <a:p>
            <a:pPr marL="914400" lvl="1" indent="-457200">
              <a:spcAft>
                <a:spcPts val="1200"/>
              </a:spcAft>
              <a:buClr>
                <a:schemeClr val="accent3"/>
              </a:buClr>
              <a:buSzPct val="150000"/>
              <a:buFont typeface="Arial" panose="020B0604020202020204" pitchFamily="34" charset="0"/>
              <a:buChar char="•"/>
            </a:pPr>
            <a:r>
              <a:rPr lang="en-US" sz="2400" dirty="0">
                <a:solidFill>
                  <a:srgbClr val="0070C0"/>
                </a:solidFill>
              </a:rPr>
              <a:t>State or Tribal agencies not described above</a:t>
            </a:r>
          </a:p>
          <a:p>
            <a:pPr marL="914400" lvl="1" indent="-457200">
              <a:spcAft>
                <a:spcPts val="1200"/>
              </a:spcAft>
              <a:buClr>
                <a:schemeClr val="accent3"/>
              </a:buClr>
              <a:buSzPct val="150000"/>
              <a:buFont typeface="Arial" panose="020B0604020202020204" pitchFamily="34" charset="0"/>
              <a:buChar char="•"/>
            </a:pPr>
            <a:r>
              <a:rPr lang="en-US" sz="2400" dirty="0">
                <a:solidFill>
                  <a:srgbClr val="0070C0"/>
                </a:solidFill>
              </a:rPr>
              <a:t>Foreign governments </a:t>
            </a:r>
          </a:p>
          <a:p>
            <a:pPr marL="914400" lvl="1" indent="-457200">
              <a:spcAft>
                <a:spcPts val="1200"/>
              </a:spcAft>
              <a:buClr>
                <a:schemeClr val="accent3"/>
              </a:buClr>
              <a:buSzPct val="150000"/>
              <a:buFont typeface="Arial" panose="020B0604020202020204" pitchFamily="34" charset="0"/>
              <a:buChar char="•"/>
            </a:pPr>
            <a:r>
              <a:rPr lang="en-US" sz="2400" dirty="0">
                <a:solidFill>
                  <a:srgbClr val="0070C0"/>
                </a:solidFill>
              </a:rPr>
              <a:t>International organizations </a:t>
            </a:r>
          </a:p>
          <a:p>
            <a:pPr marL="914400" lvl="1" indent="-457200">
              <a:spcAft>
                <a:spcPts val="1200"/>
              </a:spcAft>
              <a:buClr>
                <a:schemeClr val="accent3"/>
              </a:buClr>
              <a:buSzPct val="150000"/>
              <a:buFont typeface="Arial" panose="020B0604020202020204" pitchFamily="34" charset="0"/>
              <a:buChar char="•"/>
            </a:pPr>
            <a:r>
              <a:rPr lang="en-US" sz="2400" dirty="0">
                <a:solidFill>
                  <a:srgbClr val="0070C0"/>
                </a:solidFill>
              </a:rPr>
              <a:t>Federally-Funded Research and Development Centers (FFRDCs)</a:t>
            </a:r>
          </a:p>
          <a:p>
            <a:pPr marL="914400" lvl="1" indent="-457200">
              <a:spcAft>
                <a:spcPts val="1200"/>
              </a:spcAft>
              <a:buClr>
                <a:schemeClr val="accent3"/>
              </a:buClr>
              <a:buSzPct val="150000"/>
              <a:buFont typeface="Arial" panose="020B0604020202020204" pitchFamily="34" charset="0"/>
              <a:buChar char="•"/>
            </a:pPr>
            <a:r>
              <a:rPr lang="en-US" sz="2400" dirty="0">
                <a:solidFill>
                  <a:srgbClr val="0070C0"/>
                </a:solidFill>
              </a:rPr>
              <a:t>Federal agencies</a:t>
            </a:r>
          </a:p>
          <a:p>
            <a:pPr marL="914400" lvl="1" indent="-457200">
              <a:spcAft>
                <a:spcPts val="1200"/>
              </a:spcAft>
              <a:buClr>
                <a:schemeClr val="accent3"/>
              </a:buClr>
              <a:buSzPct val="150000"/>
              <a:buFont typeface="Arial" panose="020B0604020202020204" pitchFamily="34" charset="0"/>
              <a:buChar char="•"/>
            </a:pPr>
            <a:r>
              <a:rPr lang="en-US" sz="2400" dirty="0">
                <a:solidFill>
                  <a:srgbClr val="0070C0"/>
                </a:solidFill>
              </a:rPr>
              <a:t>Individuals</a:t>
            </a:r>
          </a:p>
        </p:txBody>
      </p:sp>
    </p:spTree>
    <p:extLst>
      <p:ext uri="{BB962C8B-B14F-4D97-AF65-F5344CB8AC3E}">
        <p14:creationId xmlns:p14="http://schemas.microsoft.com/office/powerpoint/2010/main" val="25877782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title" idx="4294967295"/>
          </p:nvPr>
        </p:nvSpPr>
        <p:spPr>
          <a:xfrm>
            <a:off x="3048000" y="533400"/>
            <a:ext cx="5791200" cy="6858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70C0"/>
                </a:solidFill>
                <a:effectLst/>
                <a:uLnTx/>
                <a:uFillTx/>
                <a:latin typeface="+mj-lt"/>
                <a:ea typeface="+mn-ea"/>
                <a:cs typeface="+mn-cs"/>
              </a:rPr>
              <a:t>Eligibility Information (3)</a:t>
            </a:r>
          </a:p>
        </p:txBody>
      </p:sp>
      <p:sp>
        <p:nvSpPr>
          <p:cNvPr id="4" name="Slide Number Placeholder 3"/>
          <p:cNvSpPr>
            <a:spLocks noGrp="1"/>
          </p:cNvSpPr>
          <p:nvPr>
            <p:ph type="sldNum" sz="quarter" idx="13"/>
          </p:nvPr>
        </p:nvSpPr>
        <p:spPr/>
        <p:txBody>
          <a:bodyPr/>
          <a:lstStyle/>
          <a:p>
            <a:fld id="{6D3FAE4D-9488-4B48-8F4A-A56CB5A28AF9}" type="slidenum">
              <a:rPr lang="en-US" smtClean="0"/>
              <a:pPr/>
              <a:t>16</a:t>
            </a:fld>
            <a:endParaRPr lang="en-US" dirty="0"/>
          </a:p>
        </p:txBody>
      </p:sp>
      <p:sp>
        <p:nvSpPr>
          <p:cNvPr id="7" name="TextBox 6">
            <a:extLst>
              <a:ext uri="{FF2B5EF4-FFF2-40B4-BE49-F238E27FC236}">
                <a16:creationId xmlns:a16="http://schemas.microsoft.com/office/drawing/2014/main" id="{A0A9A532-750E-4A8E-ABFB-AEA00E26DB58}"/>
              </a:ext>
            </a:extLst>
          </p:cNvPr>
          <p:cNvSpPr txBox="1"/>
          <p:nvPr/>
        </p:nvSpPr>
        <p:spPr>
          <a:xfrm>
            <a:off x="457200" y="1536174"/>
            <a:ext cx="7924800" cy="4539704"/>
          </a:xfrm>
          <a:prstGeom prst="rect">
            <a:avLst/>
          </a:prstGeom>
          <a:noFill/>
        </p:spPr>
        <p:txBody>
          <a:bodyPr wrap="square" lIns="91440" tIns="45720" rIns="91440" bIns="45720" rtlCol="0" anchor="t">
            <a:spAutoFit/>
          </a:bodyPr>
          <a:lstStyle/>
          <a:p>
            <a:pPr marL="342900" indent="-342900">
              <a:spcAft>
                <a:spcPts val="600"/>
              </a:spcAft>
              <a:buClr>
                <a:schemeClr val="accent3"/>
              </a:buClr>
              <a:buSzPct val="150000"/>
              <a:buFont typeface="Arial" panose="020B0604020202020204" pitchFamily="34" charset="0"/>
              <a:buChar char="•"/>
            </a:pPr>
            <a:r>
              <a:rPr lang="en-US" sz="2200" dirty="0">
                <a:solidFill>
                  <a:srgbClr val="0070C0"/>
                </a:solidFill>
              </a:rPr>
              <a:t>Some non-eligible institutions/organizations may be on subawards of eligible applicants</a:t>
            </a:r>
          </a:p>
          <a:p>
            <a:pPr marL="342900" indent="-342900">
              <a:spcAft>
                <a:spcPts val="600"/>
              </a:spcAft>
              <a:buClr>
                <a:schemeClr val="accent3"/>
              </a:buClr>
              <a:buSzPct val="150000"/>
              <a:buFont typeface="Arial" panose="020B0604020202020204" pitchFamily="34" charset="0"/>
              <a:buChar char="•"/>
            </a:pPr>
            <a:r>
              <a:rPr lang="en-US" sz="2200" dirty="0">
                <a:solidFill>
                  <a:srgbClr val="0070C0"/>
                </a:solidFill>
              </a:rPr>
              <a:t>Note that eligible entities can partner with some ineligible entities under EPA’s Subaward Policy</a:t>
            </a:r>
            <a:r>
              <a:rPr kumimoji="0" lang="en-US" sz="2200" b="0" i="0" u="none" strike="noStrike" kern="1200" cap="none" spc="0" normalizeH="0" baseline="0" noProof="0" dirty="0">
                <a:ln>
                  <a:noFill/>
                </a:ln>
                <a:solidFill>
                  <a:srgbClr val="256469"/>
                </a:solidFill>
                <a:effectLst/>
                <a:uLnTx/>
                <a:uFillTx/>
                <a:latin typeface="Calibri" panose="020F0502020204030204"/>
                <a:ea typeface="+mn-ea"/>
                <a:cs typeface="+mn-cs"/>
              </a:rPr>
              <a:t>. </a:t>
            </a:r>
            <a:r>
              <a:rPr kumimoji="0" lang="en-US" sz="2200" b="0" i="0" u="none" strike="noStrike" kern="1200" cap="none" spc="0" normalizeH="0" baseline="0" noProof="0" dirty="0">
                <a:ln>
                  <a:noFill/>
                </a:ln>
                <a:solidFill>
                  <a:srgbClr val="256469"/>
                </a:solidFill>
                <a:effectLst/>
                <a:uLnTx/>
                <a:uFillTx/>
                <a:latin typeface="Calibri" panose="020F0502020204030204"/>
                <a:ea typeface="+mn-ea"/>
                <a:cs typeface="+mn-cs"/>
                <a:hlinkClick r:id="rId3"/>
              </a:rPr>
              <a:t>View the Subaward Policy Information</a:t>
            </a:r>
            <a:endParaRPr lang="en-US" sz="2200" b="0" i="0" u="none" strike="noStrike" kern="1200" cap="none" spc="0" normalizeH="0" baseline="0" noProof="0" dirty="0">
              <a:ln>
                <a:noFill/>
              </a:ln>
              <a:solidFill>
                <a:srgbClr val="256469"/>
              </a:solidFill>
              <a:effectLst/>
              <a:uLnTx/>
              <a:uFillTx/>
              <a:latin typeface="Calibri" panose="020F0502020204030204"/>
              <a:cs typeface="Calibri"/>
            </a:endParaRPr>
          </a:p>
          <a:p>
            <a:pPr marL="342900" indent="-342900">
              <a:spcAft>
                <a:spcPts val="600"/>
              </a:spcAft>
              <a:buClr>
                <a:schemeClr val="accent3"/>
              </a:buClr>
              <a:buSzPct val="150000"/>
              <a:buFont typeface="Arial" panose="020B0604020202020204" pitchFamily="34" charset="0"/>
              <a:buChar char="•"/>
            </a:pPr>
            <a:r>
              <a:rPr lang="en-US" sz="2200" dirty="0">
                <a:solidFill>
                  <a:srgbClr val="0070C0"/>
                </a:solidFill>
              </a:rPr>
              <a:t>For-profit companies are NOT eligible and may NOT be subawardees</a:t>
            </a:r>
          </a:p>
          <a:p>
            <a:pPr marL="342900" indent="-342900">
              <a:spcAft>
                <a:spcPts val="600"/>
              </a:spcAft>
              <a:buClr>
                <a:schemeClr val="accent3"/>
              </a:buClr>
              <a:buSzPct val="150000"/>
              <a:buFont typeface="Arial" panose="020B0604020202020204" pitchFamily="34" charset="0"/>
              <a:buChar char="•"/>
            </a:pPr>
            <a:r>
              <a:rPr lang="en-US" sz="2200" dirty="0">
                <a:solidFill>
                  <a:srgbClr val="0070C0"/>
                </a:solidFill>
              </a:rPr>
              <a:t>For-profit companies may be </a:t>
            </a:r>
            <a:r>
              <a:rPr lang="en-US" sz="2200" u="sng" dirty="0">
                <a:solidFill>
                  <a:srgbClr val="0070C0"/>
                </a:solidFill>
              </a:rPr>
              <a:t>consultants</a:t>
            </a:r>
            <a:r>
              <a:rPr lang="en-US" sz="2200" dirty="0">
                <a:solidFill>
                  <a:srgbClr val="0070C0"/>
                </a:solidFill>
              </a:rPr>
              <a:t>:</a:t>
            </a:r>
          </a:p>
          <a:p>
            <a:pPr marL="800100" lvl="1" indent="-342900">
              <a:spcAft>
                <a:spcPts val="600"/>
              </a:spcAft>
              <a:buClr>
                <a:schemeClr val="accent3"/>
              </a:buClr>
              <a:buSzPct val="90000"/>
              <a:buFont typeface="Courier New" panose="02070309020205020404" pitchFamily="49" charset="0"/>
              <a:buChar char="o"/>
            </a:pPr>
            <a:r>
              <a:rPr lang="en-US" sz="2200" dirty="0">
                <a:solidFill>
                  <a:srgbClr val="0070C0"/>
                </a:solidFill>
              </a:rPr>
              <a:t>Consultants are not to be considered key personnel on a grant application</a:t>
            </a:r>
          </a:p>
          <a:p>
            <a:pPr marL="800100" lvl="1" indent="-342900">
              <a:spcAft>
                <a:spcPts val="600"/>
              </a:spcAft>
              <a:buClr>
                <a:schemeClr val="accent3"/>
              </a:buClr>
              <a:buSzPct val="90000"/>
              <a:buFont typeface="Courier New" panose="02070309020205020404" pitchFamily="49" charset="0"/>
              <a:buChar char="o"/>
            </a:pPr>
            <a:r>
              <a:rPr lang="en-US" sz="2200" dirty="0">
                <a:solidFill>
                  <a:srgbClr val="0070C0"/>
                </a:solidFill>
              </a:rPr>
              <a:t>Contracts/Consultants are subject to competitive procurement requirements (see Section (IV.C.5.iv.f))</a:t>
            </a:r>
          </a:p>
        </p:txBody>
      </p:sp>
    </p:spTree>
    <p:extLst>
      <p:ext uri="{BB962C8B-B14F-4D97-AF65-F5344CB8AC3E}">
        <p14:creationId xmlns:p14="http://schemas.microsoft.com/office/powerpoint/2010/main" val="37804247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A51EE61-05A4-490D-8CF4-A5D807FC1C2E}"/>
              </a:ext>
            </a:extLst>
          </p:cNvPr>
          <p:cNvSpPr>
            <a:spLocks noGrp="1"/>
          </p:cNvSpPr>
          <p:nvPr>
            <p:ph type="title" idx="4294967295"/>
          </p:nvPr>
        </p:nvSpPr>
        <p:spPr>
          <a:xfrm>
            <a:off x="3048000" y="495300"/>
            <a:ext cx="5791200" cy="6858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70C0"/>
                </a:solidFill>
                <a:effectLst/>
                <a:uLnTx/>
                <a:uFillTx/>
                <a:latin typeface="+mj-lt"/>
                <a:ea typeface="+mn-ea"/>
                <a:cs typeface="+mn-cs"/>
              </a:rPr>
              <a:t>Eligibility Information (4)</a:t>
            </a:r>
          </a:p>
        </p:txBody>
      </p:sp>
      <p:sp>
        <p:nvSpPr>
          <p:cNvPr id="3" name="Text Placeholder 2">
            <a:extLst>
              <a:ext uri="{FF2B5EF4-FFF2-40B4-BE49-F238E27FC236}">
                <a16:creationId xmlns:a16="http://schemas.microsoft.com/office/drawing/2014/main" id="{7191CD5D-EBDA-4D31-B69D-8A7C2B810CC6}"/>
              </a:ext>
            </a:extLst>
          </p:cNvPr>
          <p:cNvSpPr>
            <a:spLocks noGrp="1"/>
          </p:cNvSpPr>
          <p:nvPr>
            <p:ph type="body" sz="quarter" idx="11"/>
          </p:nvPr>
        </p:nvSpPr>
        <p:spPr>
          <a:xfrm>
            <a:off x="152400" y="1447799"/>
            <a:ext cx="8839200" cy="5273675"/>
          </a:xfrm>
        </p:spPr>
        <p:txBody>
          <a:bodyPr vert="horz" lIns="91440" tIns="45720" rIns="91440" bIns="45720" rtlCol="0" anchor="t">
            <a:noAutofit/>
          </a:body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n-US" sz="1800" i="0" u="none" strike="noStrike" kern="1200" cap="none" spc="0" normalizeH="0" baseline="0" noProof="0" dirty="0">
                <a:ln>
                  <a:noFill/>
                </a:ln>
                <a:solidFill>
                  <a:srgbClr val="0070C0"/>
                </a:solidFill>
                <a:effectLst/>
                <a:uLnTx/>
                <a:uFillTx/>
                <a:latin typeface="Calibri" panose="020F0502020204030204"/>
                <a:ea typeface="+mn-ea"/>
                <a:cs typeface="+mn-cs"/>
              </a:rPr>
              <a:t>Applications must be submitted via Grants.gov</a:t>
            </a:r>
            <a:endParaRPr lang="en-US" sz="1800" i="0" u="none" strike="noStrike" kern="1200" cap="none" spc="0" normalizeH="0" baseline="0" noProof="0" dirty="0">
              <a:ln>
                <a:noFill/>
              </a:ln>
              <a:solidFill>
                <a:srgbClr val="0070C0"/>
              </a:solidFill>
              <a:effectLst/>
              <a:uLnTx/>
              <a:uFillTx/>
              <a:latin typeface="Calibri" panose="020F0502020204030204"/>
              <a:cs typeface="Calibri"/>
            </a:endParaRPr>
          </a:p>
          <a:p>
            <a:pPr marL="514350" marR="0" lvl="1"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Calibri" panose="020F0502020204030204"/>
                <a:ea typeface="+mn-ea"/>
                <a:cs typeface="+mn-cs"/>
              </a:rPr>
              <a:t>If you cannot access Grants.gov, see </a:t>
            </a:r>
            <a:r>
              <a:rPr lang="en-US" sz="1800" b="0" dirty="0">
                <a:solidFill>
                  <a:srgbClr val="256469"/>
                </a:solidFill>
                <a:latin typeface="Calibri" panose="020F0502020204030204"/>
                <a:hlinkClick r:id="rId3"/>
              </a:rPr>
              <a:t>Exceptions to the Grants.gov Submission Requirement</a:t>
            </a:r>
            <a:endParaRPr kumimoji="0" lang="en-US" sz="1800" b="0" i="0" u="none" strike="noStrike" kern="1200" cap="none" spc="0" normalizeH="0" baseline="0" noProof="0" dirty="0">
              <a:ln>
                <a:noFill/>
              </a:ln>
              <a:solidFill>
                <a:srgbClr val="256469"/>
              </a:solidFill>
              <a:effectLst/>
              <a:uLnTx/>
              <a:uFillTx/>
              <a:latin typeface="Calibri" panose="020F0502020204030204"/>
              <a:ea typeface="+mn-ea"/>
              <a:cs typeface="+mn-cs"/>
            </a:endParaRPr>
          </a:p>
          <a:p>
            <a:pPr marL="514350" marR="0" lvl="1"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Calibri" panose="020F0502020204030204"/>
                <a:ea typeface="+mn-ea"/>
                <a:cs typeface="+mn-cs"/>
              </a:rPr>
              <a:t>You must have </a:t>
            </a:r>
            <a:r>
              <a:rPr kumimoji="0" lang="en-US" sz="1800" b="0" i="0" u="none" strike="noStrike" kern="1200" cap="none" spc="0" normalizeH="0" baseline="0" noProof="0" dirty="0">
                <a:ln>
                  <a:noFill/>
                </a:ln>
                <a:solidFill>
                  <a:srgbClr val="256469"/>
                </a:solidFill>
                <a:effectLst/>
                <a:uLnTx/>
                <a:uFillTx/>
                <a:latin typeface="Calibri" panose="020F0502020204030204"/>
                <a:ea typeface="+mn-ea"/>
                <a:cs typeface="+mn-cs"/>
                <a:hlinkClick r:id="rId4"/>
              </a:rPr>
              <a:t>SAM.gov</a:t>
            </a:r>
            <a:r>
              <a:rPr kumimoji="0" lang="en-US" sz="1800" b="0" i="0" u="none" strike="noStrike" kern="1200" cap="none" spc="0" normalizeH="0" baseline="0" noProof="0" dirty="0">
                <a:ln>
                  <a:noFill/>
                </a:ln>
                <a:solidFill>
                  <a:srgbClr val="256469"/>
                </a:solidFill>
                <a:effectLst/>
                <a:uLnTx/>
                <a:uFillTx/>
                <a:latin typeface="Calibri" panose="020F0502020204030204"/>
                <a:ea typeface="+mn-ea"/>
                <a:cs typeface="+mn-cs"/>
              </a:rPr>
              <a:t> </a:t>
            </a:r>
            <a:r>
              <a:rPr kumimoji="0" lang="en-US" sz="1800" b="0" i="0" u="none" strike="noStrike" kern="1200" cap="none" spc="0" normalizeH="0" baseline="0" noProof="0" dirty="0">
                <a:ln>
                  <a:noFill/>
                </a:ln>
                <a:solidFill>
                  <a:srgbClr val="0070C0"/>
                </a:solidFill>
                <a:effectLst/>
                <a:uLnTx/>
                <a:uFillTx/>
                <a:latin typeface="Calibri" panose="020F0502020204030204"/>
                <a:ea typeface="+mn-ea"/>
                <a:cs typeface="+mn-cs"/>
              </a:rPr>
              <a:t>registration ACTIVE to apply via </a:t>
            </a:r>
            <a:r>
              <a:rPr kumimoji="0" lang="en-US" sz="1800" b="0" i="0" u="none" strike="noStrike" kern="1200" cap="none" spc="0" normalizeH="0" baseline="0" noProof="0" dirty="0">
                <a:ln>
                  <a:noFill/>
                </a:ln>
                <a:solidFill>
                  <a:srgbClr val="256469"/>
                </a:solidFill>
                <a:effectLst/>
                <a:uLnTx/>
                <a:uFillTx/>
                <a:latin typeface="Calibri" panose="020F0502020204030204"/>
                <a:ea typeface="+mn-ea"/>
                <a:cs typeface="+mn-cs"/>
                <a:hlinkClick r:id="rId5"/>
              </a:rPr>
              <a:t>Grants.gov</a:t>
            </a:r>
            <a:r>
              <a:rPr kumimoji="0" lang="en-US" sz="1800" b="0" i="0" u="none" strike="noStrike" kern="1200" cap="none" spc="0" normalizeH="0" baseline="0" noProof="0" dirty="0">
                <a:ln>
                  <a:noFill/>
                </a:ln>
                <a:solidFill>
                  <a:srgbClr val="256469"/>
                </a:solidFill>
                <a:effectLst/>
                <a:uLnTx/>
                <a:uFillTx/>
                <a:latin typeface="Calibri" panose="020F0502020204030204"/>
                <a:ea typeface="+mn-ea"/>
                <a:cs typeface="+mn-cs"/>
              </a:rPr>
              <a:t>.</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n-US" sz="1800" i="0" u="none" strike="noStrike" kern="1200" cap="none" spc="0" normalizeH="0" baseline="0" noProof="0" dirty="0">
                <a:ln>
                  <a:noFill/>
                </a:ln>
                <a:solidFill>
                  <a:srgbClr val="0070C0"/>
                </a:solidFill>
                <a:effectLst/>
                <a:uLnTx/>
                <a:uFillTx/>
                <a:latin typeface="Calibri" panose="020F0502020204030204"/>
                <a:ea typeface="+mn-ea"/>
                <a:cs typeface="+mn-cs"/>
              </a:rPr>
              <a:t>Applications that exceed federal funding or performance period time limits will not be reviewed.</a:t>
            </a:r>
          </a:p>
          <a:p>
            <a:pPr marL="514350" marR="0" lvl="1"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pPr>
            <a:r>
              <a:rPr lang="en-US" sz="1800" b="0" dirty="0">
                <a:solidFill>
                  <a:srgbClr val="0070C0"/>
                </a:solidFill>
                <a:latin typeface="Calibri" panose="020F0502020204030204"/>
              </a:rPr>
              <a:t>P</a:t>
            </a:r>
            <a:r>
              <a:rPr kumimoji="0" lang="en-US" sz="1800" b="0" i="0" u="none" strike="noStrike" kern="1200" cap="none" spc="0" normalizeH="0" baseline="0" noProof="0" dirty="0">
                <a:ln>
                  <a:noFill/>
                </a:ln>
                <a:solidFill>
                  <a:srgbClr val="0070C0"/>
                </a:solidFill>
                <a:effectLst/>
                <a:uLnTx/>
                <a:uFillTx/>
                <a:latin typeface="Calibri" panose="020F0502020204030204"/>
                <a:ea typeface="+mn-ea"/>
                <a:cs typeface="+mn-cs"/>
              </a:rPr>
              <a:t>eriod of performance </a:t>
            </a:r>
            <a:r>
              <a:rPr lang="en-US" sz="1800" b="0" dirty="0">
                <a:solidFill>
                  <a:srgbClr val="0070C0"/>
                </a:solidFill>
                <a:latin typeface="Calibri" panose="020F0502020204030204"/>
              </a:rPr>
              <a:t>should be</a:t>
            </a:r>
            <a:r>
              <a:rPr kumimoji="0" lang="en-US" sz="1800" b="0" i="0" u="none" strike="noStrike" kern="1200" cap="none" spc="0" normalizeH="0" baseline="0" noProof="0" dirty="0">
                <a:ln>
                  <a:noFill/>
                </a:ln>
                <a:solidFill>
                  <a:srgbClr val="0070C0"/>
                </a:solidFill>
                <a:effectLst/>
                <a:uLnTx/>
                <a:uFillTx/>
                <a:latin typeface="Calibri" panose="020F0502020204030204"/>
                <a:ea typeface="+mn-ea"/>
                <a:cs typeface="+mn-cs"/>
              </a:rPr>
              <a:t> within 4 years; start date is not the focus.</a:t>
            </a:r>
          </a:p>
          <a:p>
            <a:pPr marL="514350" lvl="1" indent="-171450" defTabSz="685800">
              <a:lnSpc>
                <a:spcPct val="90000"/>
              </a:lnSpc>
              <a:spcBef>
                <a:spcPts val="375"/>
              </a:spcBef>
              <a:buFont typeface="Arial" panose="020B0604020202020204" pitchFamily="34" charset="0"/>
              <a:buChar char="•"/>
              <a:defRPr/>
            </a:pPr>
            <a:r>
              <a:rPr kumimoji="0" lang="en-US" sz="1800" b="0" i="0" u="none" strike="noStrike" kern="1200" cap="none" spc="0" normalizeH="0" baseline="0" noProof="0" dirty="0">
                <a:ln>
                  <a:noFill/>
                </a:ln>
                <a:solidFill>
                  <a:srgbClr val="0070C0"/>
                </a:solidFill>
                <a:effectLst/>
                <a:uLnTx/>
                <a:uFillTx/>
                <a:latin typeface="Calibri" panose="020F0502020204030204"/>
                <a:ea typeface="+mn-ea"/>
                <a:cs typeface="+mn-cs"/>
              </a:rPr>
              <a:t>Research usually starts </a:t>
            </a:r>
            <a:r>
              <a:rPr lang="en-US" sz="1800" b="0" dirty="0">
                <a:solidFill>
                  <a:srgbClr val="0070C0"/>
                </a:solidFill>
                <a:latin typeface="Calibri" panose="020F0502020204030204"/>
              </a:rPr>
              <a:t>nine</a:t>
            </a:r>
            <a:r>
              <a:rPr kumimoji="0" lang="en-US" sz="1800" b="0" i="0" u="none" strike="noStrike" kern="1200" cap="none" spc="0" normalizeH="0" baseline="0" noProof="0" dirty="0">
                <a:ln>
                  <a:noFill/>
                </a:ln>
                <a:solidFill>
                  <a:srgbClr val="0070C0"/>
                </a:solidFill>
                <a:effectLst/>
                <a:uLnTx/>
                <a:uFillTx/>
                <a:latin typeface="Calibri" panose="020F0502020204030204"/>
                <a:ea typeface="+mn-ea"/>
                <a:cs typeface="+mn-cs"/>
              </a:rPr>
              <a:t> </a:t>
            </a:r>
            <a:r>
              <a:rPr lang="en-US" sz="1800" b="0" dirty="0">
                <a:solidFill>
                  <a:srgbClr val="0070C0"/>
                </a:solidFill>
                <a:latin typeface="Calibri" panose="020F0502020204030204"/>
              </a:rPr>
              <a:t>to twelve </a:t>
            </a:r>
            <a:r>
              <a:rPr kumimoji="0" lang="en-US" sz="1800" b="0" i="0" u="none" strike="noStrike" kern="1200" cap="none" spc="0" normalizeH="0" baseline="0" noProof="0" dirty="0">
                <a:ln>
                  <a:noFill/>
                </a:ln>
                <a:solidFill>
                  <a:srgbClr val="0070C0"/>
                </a:solidFill>
                <a:effectLst/>
                <a:uLnTx/>
                <a:uFillTx/>
                <a:latin typeface="Calibri" panose="020F0502020204030204"/>
                <a:ea typeface="+mn-ea"/>
                <a:cs typeface="+mn-cs"/>
              </a:rPr>
              <a:t>months after the close of the RFA.</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n-US" sz="1800" i="0" u="none" strike="noStrike" kern="1200" cap="none" spc="0" normalizeH="0" baseline="0" noProof="0" dirty="0">
                <a:ln>
                  <a:noFill/>
                </a:ln>
                <a:solidFill>
                  <a:srgbClr val="0070C0"/>
                </a:solidFill>
                <a:effectLst/>
                <a:uLnTx/>
                <a:uFillTx/>
                <a:latin typeface="Calibri" panose="020F0502020204030204"/>
                <a:ea typeface="+mn-ea"/>
                <a:cs typeface="+mn-cs"/>
              </a:rPr>
              <a:t>Applications must include </a:t>
            </a:r>
            <a:r>
              <a:rPr lang="en-US" sz="1800" dirty="0">
                <a:solidFill>
                  <a:srgbClr val="0070C0"/>
                </a:solidFill>
                <a:latin typeface="Calibri" panose="020F0502020204030204"/>
              </a:rPr>
              <a:t>a Community Engagement Plan </a:t>
            </a:r>
            <a:r>
              <a:rPr lang="en-US" sz="1800" b="0" dirty="0">
                <a:solidFill>
                  <a:srgbClr val="0070C0"/>
                </a:solidFill>
                <a:latin typeface="Calibri" panose="020F0502020204030204"/>
              </a:rPr>
              <a:t>(see Section IV.C.5.iii.e) that demonstrates collaboration/engagement with partner(s) in the design and execution of the proposed research or how the applicant will be able to effectively perform and complete the project without such collaboration/engagement.</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lang="en-US" sz="1800" b="0" dirty="0">
                <a:solidFill>
                  <a:srgbClr val="0070C0"/>
                </a:solidFill>
                <a:latin typeface="Calibri" panose="020F0502020204030204"/>
              </a:rPr>
              <a:t>Applications must include cost share amounts and </a:t>
            </a:r>
            <a:r>
              <a:rPr lang="en-US" sz="1800" dirty="0">
                <a:solidFill>
                  <a:srgbClr val="0070C0"/>
                </a:solidFill>
                <a:latin typeface="Calibri" panose="020F0502020204030204"/>
              </a:rPr>
              <a:t>must describe these amounts in the budget justification under each applicable category</a:t>
            </a:r>
            <a:r>
              <a:rPr lang="en-US" sz="1800" b="0" dirty="0">
                <a:solidFill>
                  <a:srgbClr val="0070C0"/>
                </a:solidFill>
                <a:latin typeface="Calibri" panose="020F0502020204030204"/>
              </a:rPr>
              <a:t>.</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n-US" sz="1800" i="0" u="none" strike="noStrike" kern="1200" cap="none" spc="0" normalizeH="0" baseline="0" noProof="0" dirty="0">
                <a:ln>
                  <a:noFill/>
                </a:ln>
                <a:solidFill>
                  <a:srgbClr val="0070C0"/>
                </a:solidFill>
                <a:effectLst/>
                <a:uLnTx/>
                <a:uFillTx/>
                <a:latin typeface="Calibri" panose="020F0502020204030204"/>
                <a:ea typeface="+mn-ea"/>
                <a:cs typeface="+mn-cs"/>
              </a:rPr>
              <a:t>Applications from ineligible organizations, or that are somehow not substantially compliant, will not be reviewed.</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n-US" sz="1800" i="0" u="none" strike="noStrike" kern="1200" cap="none" spc="0" normalizeH="0" baseline="0" noProof="0" dirty="0">
                <a:ln>
                  <a:noFill/>
                </a:ln>
                <a:solidFill>
                  <a:srgbClr val="0070C0"/>
                </a:solidFill>
                <a:effectLst/>
                <a:uLnTx/>
                <a:uFillTx/>
                <a:latin typeface="Calibri" panose="020F0502020204030204"/>
                <a:ea typeface="+mn-ea"/>
                <a:cs typeface="+mn-cs"/>
              </a:rPr>
              <a:t>Organizations and PIs may submit more than one application, as long as they are substantially different.</a:t>
            </a:r>
          </a:p>
          <a:p>
            <a:pPr marL="0" indent="0">
              <a:buNone/>
            </a:pPr>
            <a:endParaRPr lang="en-US" sz="2000" b="0" dirty="0">
              <a:solidFill>
                <a:srgbClr val="0070C0"/>
              </a:solidFill>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401D9AD5-71A6-410C-955E-A7E7D757F932}"/>
              </a:ext>
            </a:extLst>
          </p:cNvPr>
          <p:cNvSpPr>
            <a:spLocks noGrp="1"/>
          </p:cNvSpPr>
          <p:nvPr>
            <p:ph type="sldNum" sz="quarter" idx="13"/>
          </p:nvPr>
        </p:nvSpPr>
        <p:spPr/>
        <p:txBody>
          <a:bodyPr/>
          <a:lstStyle/>
          <a:p>
            <a:fld id="{6D3FAE4D-9488-4B48-8F4A-A56CB5A28AF9}" type="slidenum">
              <a:rPr lang="en-US" smtClean="0"/>
              <a:pPr/>
              <a:t>17</a:t>
            </a:fld>
            <a:endParaRPr lang="en-US" dirty="0"/>
          </a:p>
        </p:txBody>
      </p:sp>
    </p:spTree>
    <p:extLst>
      <p:ext uri="{BB962C8B-B14F-4D97-AF65-F5344CB8AC3E}">
        <p14:creationId xmlns:p14="http://schemas.microsoft.com/office/powerpoint/2010/main" val="19448358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title" idx="4294967295"/>
          </p:nvPr>
        </p:nvSpPr>
        <p:spPr>
          <a:xfrm>
            <a:off x="3048000" y="533400"/>
            <a:ext cx="5791200" cy="6858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70C0"/>
                </a:solidFill>
                <a:effectLst/>
                <a:uLnTx/>
                <a:uFillTx/>
                <a:latin typeface="+mj-lt"/>
                <a:ea typeface="+mn-ea"/>
                <a:cs typeface="+mn-cs"/>
              </a:rPr>
              <a:t>Application Materials and Process</a:t>
            </a:r>
          </a:p>
        </p:txBody>
      </p:sp>
      <p:sp>
        <p:nvSpPr>
          <p:cNvPr id="3" name="Text Placeholder 2"/>
          <p:cNvSpPr>
            <a:spLocks noGrp="1"/>
          </p:cNvSpPr>
          <p:nvPr>
            <p:ph type="body" sz="quarter" idx="11"/>
          </p:nvPr>
        </p:nvSpPr>
        <p:spPr>
          <a:xfrm>
            <a:off x="152400" y="1600200"/>
            <a:ext cx="8839200" cy="4876800"/>
          </a:xfrm>
        </p:spPr>
        <p:txBody>
          <a:bodyPr>
            <a:normAutofit/>
          </a:bodyPr>
          <a:lstStyle/>
          <a:p>
            <a:r>
              <a:rPr lang="en-US" sz="2100" b="0" dirty="0">
                <a:solidFill>
                  <a:srgbClr val="0070C0"/>
                </a:solidFill>
                <a:latin typeface="+mn-lt"/>
              </a:rPr>
              <a:t>Section</a:t>
            </a:r>
            <a:r>
              <a:rPr lang="en-US" sz="2100" dirty="0">
                <a:solidFill>
                  <a:srgbClr val="0070C0"/>
                </a:solidFill>
                <a:latin typeface="+mn-lt"/>
              </a:rPr>
              <a:t> IV. Application And Submission Information </a:t>
            </a:r>
            <a:r>
              <a:rPr lang="en-US" sz="2100" b="0" dirty="0">
                <a:solidFill>
                  <a:srgbClr val="0070C0"/>
                </a:solidFill>
                <a:latin typeface="+mn-lt"/>
              </a:rPr>
              <a:t>of the RFA</a:t>
            </a:r>
          </a:p>
          <a:p>
            <a:r>
              <a:rPr lang="en-US" sz="2100" b="0" dirty="0">
                <a:solidFill>
                  <a:srgbClr val="0070C0"/>
                </a:solidFill>
                <a:latin typeface="+mn-lt"/>
              </a:rPr>
              <a:t>To apply under this solicitation, use the application package available at </a:t>
            </a:r>
            <a:r>
              <a:rPr lang="en-US" sz="2100" dirty="0">
                <a:solidFill>
                  <a:srgbClr val="0070C0"/>
                </a:solidFill>
                <a:latin typeface="+mn-lt"/>
              </a:rPr>
              <a:t>Grants.gov </a:t>
            </a:r>
          </a:p>
          <a:p>
            <a:r>
              <a:rPr lang="en-US" sz="2100" b="0" dirty="0">
                <a:solidFill>
                  <a:srgbClr val="0070C0"/>
                </a:solidFill>
                <a:latin typeface="+mn-lt"/>
              </a:rPr>
              <a:t>For further submission information see: </a:t>
            </a:r>
            <a:r>
              <a:rPr lang="en-US" sz="2100" dirty="0">
                <a:solidFill>
                  <a:srgbClr val="0070C0"/>
                </a:solidFill>
                <a:latin typeface="+mn-lt"/>
              </a:rPr>
              <a:t>RFA Section IV.F.</a:t>
            </a:r>
            <a:r>
              <a:rPr lang="en-US" sz="2100" b="0" dirty="0">
                <a:solidFill>
                  <a:srgbClr val="0070C0"/>
                </a:solidFill>
                <a:latin typeface="+mn-lt"/>
              </a:rPr>
              <a:t> “Submission Instructions and other Submission Requirements.”  </a:t>
            </a:r>
            <a:r>
              <a:rPr lang="en-US" sz="2100" dirty="0">
                <a:solidFill>
                  <a:srgbClr val="0070C0"/>
                </a:solidFill>
                <a:latin typeface="+mn-lt"/>
              </a:rPr>
              <a:t>Please follow the format in this section and do not separate your application into multiple attachments.</a:t>
            </a:r>
          </a:p>
          <a:p>
            <a:r>
              <a:rPr lang="en-US" sz="2100" b="0" dirty="0">
                <a:solidFill>
                  <a:srgbClr val="0070C0"/>
                </a:solidFill>
                <a:latin typeface="+mn-lt"/>
              </a:rPr>
              <a:t>Note: All necessary forms are included in the electronic application package, with the exception of the current and pending support form, available at: </a:t>
            </a:r>
            <a:r>
              <a:rPr lang="en-US" sz="2100" dirty="0">
                <a:solidFill>
                  <a:srgbClr val="0070C0"/>
                </a:solidFill>
                <a:latin typeface="+mn-lt"/>
                <a:hlinkClick r:id="rId3"/>
              </a:rPr>
              <a:t>Research Funding Opportunities: How to Apply and Required Forms</a:t>
            </a:r>
            <a:endParaRPr lang="en-US" sz="2100" b="0" dirty="0">
              <a:solidFill>
                <a:srgbClr val="0070C0"/>
              </a:solidFill>
              <a:latin typeface="+mn-lt"/>
            </a:endParaRPr>
          </a:p>
          <a:p>
            <a:endParaRPr lang="en-US" sz="2400" dirty="0">
              <a:ln w="22225">
                <a:solidFill>
                  <a:srgbClr val="FF0000"/>
                </a:solidFill>
                <a:prstDash val="solid"/>
              </a:ln>
              <a:solidFill>
                <a:schemeClr val="accent2">
                  <a:lumMod val="40000"/>
                  <a:lumOff val="60000"/>
                </a:schemeClr>
              </a:solidFill>
            </a:endParaRPr>
          </a:p>
          <a:p>
            <a:endParaRPr lang="en-US" sz="2400" b="0" dirty="0">
              <a:solidFill>
                <a:srgbClr val="0070C0"/>
              </a:solidFill>
              <a:latin typeface="+mn-lt"/>
            </a:endParaRPr>
          </a:p>
        </p:txBody>
      </p:sp>
      <p:sp>
        <p:nvSpPr>
          <p:cNvPr id="4" name="Slide Number Placeholder 3"/>
          <p:cNvSpPr>
            <a:spLocks noGrp="1"/>
          </p:cNvSpPr>
          <p:nvPr>
            <p:ph type="sldNum" sz="quarter" idx="13"/>
          </p:nvPr>
        </p:nvSpPr>
        <p:spPr/>
        <p:txBody>
          <a:bodyPr/>
          <a:lstStyle/>
          <a:p>
            <a:fld id="{6D3FAE4D-9488-4B48-8F4A-A56CB5A28AF9}" type="slidenum">
              <a:rPr lang="en-US" smtClean="0"/>
              <a:pPr/>
              <a:t>18</a:t>
            </a:fld>
            <a:endParaRPr lang="en-US" dirty="0"/>
          </a:p>
        </p:txBody>
      </p:sp>
      <p:sp>
        <p:nvSpPr>
          <p:cNvPr id="6" name="Rectangle 5">
            <a:extLst>
              <a:ext uri="{FF2B5EF4-FFF2-40B4-BE49-F238E27FC236}">
                <a16:creationId xmlns:a16="http://schemas.microsoft.com/office/drawing/2014/main" id="{008760AF-764E-430E-BEDE-08D658628D03}"/>
              </a:ext>
            </a:extLst>
          </p:cNvPr>
          <p:cNvSpPr/>
          <p:nvPr/>
        </p:nvSpPr>
        <p:spPr>
          <a:xfrm rot="10800000" flipV="1">
            <a:off x="647700" y="5565338"/>
            <a:ext cx="7848600" cy="1200329"/>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400" b="1" cap="none" spc="0" dirty="0">
                <a:ln/>
                <a:solidFill>
                  <a:schemeClr val="accent3"/>
                </a:solidFill>
                <a:effectLst/>
              </a:rPr>
              <a:t>Make sure to include the current and pending support form as part of the Project Narrative of your Grants.gov submission</a:t>
            </a:r>
            <a:endParaRPr lang="en-US" sz="2800" b="1" cap="none" spc="0" dirty="0">
              <a:ln/>
              <a:solidFill>
                <a:schemeClr val="accent3"/>
              </a:solidFill>
              <a:effectLst/>
            </a:endParaRPr>
          </a:p>
        </p:txBody>
      </p:sp>
    </p:spTree>
    <p:extLst>
      <p:ext uri="{BB962C8B-B14F-4D97-AF65-F5344CB8AC3E}">
        <p14:creationId xmlns:p14="http://schemas.microsoft.com/office/powerpoint/2010/main" val="5578465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title" idx="4294967295"/>
          </p:nvPr>
        </p:nvSpPr>
        <p:spPr>
          <a:xfrm>
            <a:off x="3048000" y="533400"/>
            <a:ext cx="5791200" cy="6858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70C0"/>
                </a:solidFill>
                <a:effectLst/>
                <a:uLnTx/>
                <a:uFillTx/>
                <a:latin typeface="+mj-lt"/>
                <a:ea typeface="+mn-ea"/>
                <a:cs typeface="+mn-cs"/>
              </a:rPr>
              <a:t>Electronic Submissions</a:t>
            </a:r>
          </a:p>
        </p:txBody>
      </p:sp>
      <p:sp>
        <p:nvSpPr>
          <p:cNvPr id="3" name="Text Placeholder 2"/>
          <p:cNvSpPr>
            <a:spLocks noGrp="1"/>
          </p:cNvSpPr>
          <p:nvPr>
            <p:ph type="body" sz="quarter" idx="11"/>
          </p:nvPr>
        </p:nvSpPr>
        <p:spPr>
          <a:xfrm>
            <a:off x="152400" y="1541929"/>
            <a:ext cx="8839200" cy="4935071"/>
          </a:xfrm>
        </p:spPr>
        <p:txBody>
          <a:bodyPr>
            <a:normAutofit fontScale="92500" lnSpcReduction="20000"/>
          </a:body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Calibri" panose="020F0502020204030204"/>
                <a:ea typeface="+mn-ea"/>
                <a:cs typeface="+mn-cs"/>
              </a:rPr>
              <a:t>Details are provided in Section IV.F. “Submission Instructions and Other Submission Requirements.”</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Calibri" panose="020F0502020204030204"/>
                <a:ea typeface="+mn-ea"/>
                <a:cs typeface="Calibri" panose="020F0502020204030204"/>
              </a:rPr>
              <a:t>If you have trouble with Grants.gov, perform the following steps </a:t>
            </a:r>
            <a:r>
              <a:rPr kumimoji="0" lang="en-US" sz="1800" b="1" i="0" u="none" strike="noStrike" kern="1200" cap="none" spc="0" normalizeH="0" baseline="0" noProof="0" dirty="0">
                <a:ln>
                  <a:noFill/>
                </a:ln>
                <a:solidFill>
                  <a:srgbClr val="0070C0"/>
                </a:solidFill>
                <a:effectLst/>
                <a:uLnTx/>
                <a:uFillTx/>
                <a:latin typeface="Calibri" panose="020F0502020204030204"/>
                <a:ea typeface="+mn-ea"/>
                <a:cs typeface="Calibri" panose="020F0502020204030204"/>
              </a:rPr>
              <a:t>before</a:t>
            </a:r>
            <a:r>
              <a:rPr kumimoji="0" lang="en-US" sz="1800" b="0" i="0" u="none" strike="noStrike" kern="1200" cap="none" spc="0" normalizeH="0" baseline="0" noProof="0" dirty="0">
                <a:ln>
                  <a:noFill/>
                </a:ln>
                <a:solidFill>
                  <a:srgbClr val="0070C0"/>
                </a:solidFill>
                <a:effectLst/>
                <a:uLnTx/>
                <a:uFillTx/>
                <a:latin typeface="Calibri" panose="020F0502020204030204"/>
                <a:ea typeface="+mn-ea"/>
                <a:cs typeface="Calibri" panose="020F0502020204030204"/>
              </a:rPr>
              <a:t> the close of the RFA (Section IV.F.5.):</a:t>
            </a:r>
          </a:p>
          <a:p>
            <a:pPr marL="514350" marR="0" lvl="1"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Calibri" panose="020F0502020204030204"/>
                <a:ea typeface="+mn-ea"/>
                <a:cs typeface="Calibri" panose="020F0502020204030204"/>
              </a:rPr>
              <a:t>Contact Grants.gov Support Center before the application deadline date.</a:t>
            </a:r>
          </a:p>
          <a:p>
            <a:pPr marL="514350" marR="0" lvl="1"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Calibri" panose="020F0502020204030204"/>
                <a:ea typeface="+mn-ea"/>
                <a:cs typeface="Calibri" panose="020F0502020204030204"/>
              </a:rPr>
              <a:t>Document the Grants.gov ticket/case number.</a:t>
            </a:r>
          </a:p>
          <a:p>
            <a:pPr marL="514350" marR="0" lvl="1"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Calibri" panose="020F0502020204030204"/>
                <a:ea typeface="+mn-ea"/>
                <a:cs typeface="Calibri" panose="020F0502020204030204"/>
              </a:rPr>
              <a:t>Send an email with the </a:t>
            </a:r>
            <a:r>
              <a:rPr lang="en-US" sz="1800" b="0" dirty="0">
                <a:solidFill>
                  <a:srgbClr val="0070C0"/>
                </a:solidFill>
                <a:latin typeface="Calibri" panose="020F0502020204030204"/>
                <a:cs typeface="Calibri" panose="020F0502020204030204"/>
              </a:rPr>
              <a:t>FON (EPA-G2023-ORD-I1 ) in </a:t>
            </a:r>
            <a:r>
              <a:rPr kumimoji="0" lang="en-US" sz="1800" b="0" i="0" u="none" strike="noStrike" kern="1200" cap="none" spc="0" normalizeH="0" baseline="0" noProof="0" dirty="0">
                <a:ln>
                  <a:noFill/>
                </a:ln>
                <a:solidFill>
                  <a:srgbClr val="0070C0"/>
                </a:solidFill>
                <a:effectLst/>
                <a:uLnTx/>
                <a:uFillTx/>
                <a:latin typeface="Calibri" panose="020F0502020204030204"/>
                <a:ea typeface="+mn-ea"/>
                <a:cs typeface="Calibri" panose="020F0502020204030204"/>
              </a:rPr>
              <a:t>the subject line to electronic-grant-submissions@epa.gov before the application deadline time and date and must include the following:</a:t>
            </a:r>
          </a:p>
          <a:p>
            <a:pPr marL="857250" marR="0" lvl="2"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Calibri" panose="020F0502020204030204"/>
                <a:ea typeface="+mn-ea"/>
                <a:cs typeface="Calibri" panose="020F0502020204030204"/>
              </a:rPr>
              <a:t>i. Grants.gov ticket/case number(s)</a:t>
            </a:r>
          </a:p>
          <a:p>
            <a:pPr marL="857250" marR="0" lvl="2"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Calibri" panose="020F0502020204030204"/>
                <a:ea typeface="+mn-ea"/>
                <a:cs typeface="Calibri" panose="020F0502020204030204"/>
              </a:rPr>
              <a:t>ii. Description of the issue</a:t>
            </a:r>
          </a:p>
          <a:p>
            <a:pPr marL="857250" marR="0" lvl="2"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Calibri" panose="020F0502020204030204"/>
                <a:ea typeface="+mn-ea"/>
                <a:cs typeface="Calibri" panose="020F0502020204030204"/>
              </a:rPr>
              <a:t>iii. The entire application package in PDF format.</a:t>
            </a:r>
          </a:p>
          <a:p>
            <a:pPr marL="171450" indent="-171450" defTabSz="685800">
              <a:lnSpc>
                <a:spcPct val="90000"/>
              </a:lnSpc>
              <a:spcBef>
                <a:spcPts val="750"/>
              </a:spcBef>
              <a:spcAft>
                <a:spcPts val="0"/>
              </a:spcAft>
              <a:buClrTx/>
              <a:buSzTx/>
              <a:defRPr/>
            </a:pPr>
            <a:r>
              <a:rPr lang="en-US" sz="1800" b="0" dirty="0">
                <a:solidFill>
                  <a:srgbClr val="0070C0"/>
                </a:solidFill>
                <a:latin typeface="Calibri" panose="020F0502020204030204"/>
                <a:cs typeface="Calibri" panose="020F0502020204030204"/>
              </a:rPr>
              <a:t>Please attach </a:t>
            </a:r>
            <a:r>
              <a:rPr lang="en-US" sz="1800" dirty="0">
                <a:solidFill>
                  <a:srgbClr val="0070C0"/>
                </a:solidFill>
                <a:latin typeface="Calibri" panose="020F0502020204030204"/>
                <a:cs typeface="Calibri" panose="020F0502020204030204"/>
              </a:rPr>
              <a:t>one </a:t>
            </a:r>
            <a:r>
              <a:rPr lang="en-US" sz="1800" b="0" dirty="0">
                <a:solidFill>
                  <a:srgbClr val="0070C0"/>
                </a:solidFill>
                <a:latin typeface="Calibri" panose="020F0502020204030204"/>
                <a:cs typeface="Calibri" panose="020F0502020204030204"/>
              </a:rPr>
              <a:t>project narrative attachment labeled “Application” to ensure integrity of page and section ordering.</a:t>
            </a:r>
          </a:p>
          <a:p>
            <a:pPr marL="171450" indent="-171450" defTabSz="685800">
              <a:lnSpc>
                <a:spcPct val="90000"/>
              </a:lnSpc>
              <a:spcBef>
                <a:spcPts val="750"/>
              </a:spcBef>
              <a:spcAft>
                <a:spcPts val="0"/>
              </a:spcAft>
              <a:buClrTx/>
              <a:buSzTx/>
              <a:defRPr/>
            </a:pPr>
            <a:r>
              <a:rPr kumimoji="0" lang="en-US" sz="1800" b="0" i="0" u="none" strike="noStrike" kern="1200" cap="none" spc="0" normalizeH="0" baseline="0" noProof="0" dirty="0">
                <a:ln>
                  <a:noFill/>
                </a:ln>
                <a:solidFill>
                  <a:srgbClr val="0070C0"/>
                </a:solidFill>
                <a:effectLst/>
                <a:uLnTx/>
                <a:uFillTx/>
                <a:latin typeface="Calibri" panose="020F0502020204030204"/>
                <a:ea typeface="+mn-ea"/>
                <a:cs typeface="Calibri" panose="020F0502020204030204"/>
              </a:rPr>
              <a:t>You may resubmit an application before the deadline, but changes are not permitted after an RFA closes. If we see duplicates of the same application, we will process the most recent one.</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Calibri" panose="020F0502020204030204"/>
                <a:ea typeface="+mn-ea"/>
                <a:cs typeface="Calibri" panose="020F0502020204030204"/>
              </a:rPr>
              <a:t>If you are experiencing a natural disaster and cannot submit on time, please contact us immediately.</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Calibri" panose="020F0502020204030204"/>
                <a:ea typeface="+mn-ea"/>
                <a:cs typeface="Calibri" panose="020F0502020204030204"/>
              </a:rPr>
              <a:t>Letters of support or intent from EPA employees are prohibited, and we will remove such letters if we find them.</a:t>
            </a:r>
          </a:p>
          <a:p>
            <a:pPr marL="0" indent="0">
              <a:buNone/>
            </a:pPr>
            <a:endParaRPr lang="en-US" sz="2800" dirty="0">
              <a:ln w="22225">
                <a:solidFill>
                  <a:srgbClr val="FF0000"/>
                </a:solidFill>
                <a:prstDash val="solid"/>
              </a:ln>
              <a:solidFill>
                <a:schemeClr val="accent2">
                  <a:lumMod val="40000"/>
                  <a:lumOff val="60000"/>
                </a:schemeClr>
              </a:solidFill>
            </a:endParaRPr>
          </a:p>
        </p:txBody>
      </p:sp>
      <p:sp>
        <p:nvSpPr>
          <p:cNvPr id="4" name="Slide Number Placeholder 3"/>
          <p:cNvSpPr>
            <a:spLocks noGrp="1"/>
          </p:cNvSpPr>
          <p:nvPr>
            <p:ph type="sldNum" sz="quarter" idx="13"/>
          </p:nvPr>
        </p:nvSpPr>
        <p:spPr/>
        <p:txBody>
          <a:bodyPr/>
          <a:lstStyle/>
          <a:p>
            <a:fld id="{6D3FAE4D-9488-4B48-8F4A-A56CB5A28AF9}" type="slidenum">
              <a:rPr lang="en-US" smtClean="0"/>
              <a:pPr/>
              <a:t>19</a:t>
            </a:fld>
            <a:endParaRPr lang="en-US" dirty="0"/>
          </a:p>
        </p:txBody>
      </p:sp>
    </p:spTree>
    <p:extLst>
      <p:ext uri="{BB962C8B-B14F-4D97-AF65-F5344CB8AC3E}">
        <p14:creationId xmlns:p14="http://schemas.microsoft.com/office/powerpoint/2010/main" val="668152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title" idx="4294967295"/>
          </p:nvPr>
        </p:nvSpPr>
        <p:spPr>
          <a:xfrm>
            <a:off x="2727325" y="454025"/>
            <a:ext cx="5791200" cy="6858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70C0"/>
                </a:solidFill>
                <a:effectLst/>
                <a:uLnTx/>
                <a:uFillTx/>
                <a:latin typeface="+mj-lt"/>
                <a:ea typeface="+mn-ea"/>
                <a:cs typeface="+mn-cs"/>
              </a:rPr>
              <a:t>Webinar Objectives</a:t>
            </a:r>
          </a:p>
        </p:txBody>
      </p:sp>
      <p:sp>
        <p:nvSpPr>
          <p:cNvPr id="5" name="Text Placeholder 4"/>
          <p:cNvSpPr>
            <a:spLocks noGrp="1"/>
          </p:cNvSpPr>
          <p:nvPr>
            <p:ph type="body" sz="quarter" idx="11"/>
          </p:nvPr>
        </p:nvSpPr>
        <p:spPr>
          <a:xfrm>
            <a:off x="152400" y="1573161"/>
            <a:ext cx="8839200" cy="685800"/>
          </a:xfrm>
        </p:spPr>
        <p:txBody>
          <a:bodyPr>
            <a:noAutofit/>
          </a:bodyPr>
          <a:lstStyle/>
          <a:p>
            <a:pPr algn="ctr"/>
            <a:r>
              <a:rPr lang="en-US" sz="3000" b="0" dirty="0">
                <a:solidFill>
                  <a:srgbClr val="0070C0"/>
                </a:solidFill>
                <a:latin typeface="+mn-lt"/>
              </a:rPr>
              <a:t>Review application information for the EPA Innovative Water Technology Grant Program RFA:</a:t>
            </a:r>
          </a:p>
          <a:p>
            <a:pPr algn="ctr"/>
            <a:endParaRPr lang="en-US" sz="3000" b="0" dirty="0">
              <a:solidFill>
                <a:srgbClr val="0070C0"/>
              </a:solidFill>
              <a:latin typeface="+mn-lt"/>
            </a:endParaRPr>
          </a:p>
        </p:txBody>
      </p:sp>
      <p:sp>
        <p:nvSpPr>
          <p:cNvPr id="10" name="TextBox 9">
            <a:extLst>
              <a:ext uri="{FF2B5EF4-FFF2-40B4-BE49-F238E27FC236}">
                <a16:creationId xmlns:a16="http://schemas.microsoft.com/office/drawing/2014/main" id="{27CDBA50-CB85-4689-9537-554394A9DE57}"/>
              </a:ext>
            </a:extLst>
          </p:cNvPr>
          <p:cNvSpPr txBox="1"/>
          <p:nvPr/>
        </p:nvSpPr>
        <p:spPr>
          <a:xfrm>
            <a:off x="152400" y="2692297"/>
            <a:ext cx="8436076" cy="1569660"/>
          </a:xfrm>
          <a:prstGeom prst="rect">
            <a:avLst/>
          </a:prstGeom>
          <a:noFill/>
        </p:spPr>
        <p:txBody>
          <a:bodyPr wrap="square">
            <a:spAutoFit/>
            <a:scene3d>
              <a:camera prst="orthographicFront"/>
              <a:lightRig rig="harsh" dir="t"/>
            </a:scene3d>
            <a:sp3d extrusionH="57150" prstMaterial="matte">
              <a:bevelT w="63500" h="12700" prst="angle"/>
              <a:contourClr>
                <a:schemeClr val="bg1">
                  <a:lumMod val="65000"/>
                </a:schemeClr>
              </a:contourClr>
            </a:sp3d>
          </a:bodyPr>
          <a:lstStyle/>
          <a:p>
            <a:pPr marL="0" indent="0" algn="ctr">
              <a:buNone/>
            </a:pPr>
            <a:r>
              <a:rPr lang="en-US" sz="3200" b="1" dirty="0">
                <a:ln/>
                <a:solidFill>
                  <a:schemeClr val="accent3"/>
                </a:solidFill>
              </a:rPr>
              <a:t>“Treatment Technology Demonstrations Using Practical And Affordable Manganese Treatment For Small Drinking Water Systems” </a:t>
            </a:r>
            <a:endParaRPr lang="en-US" sz="1100" b="1" dirty="0">
              <a:ln/>
              <a:solidFill>
                <a:schemeClr val="accent3"/>
              </a:solidFill>
            </a:endParaRPr>
          </a:p>
        </p:txBody>
      </p:sp>
      <p:sp>
        <p:nvSpPr>
          <p:cNvPr id="8" name="TextBox 7">
            <a:extLst>
              <a:ext uri="{FF2B5EF4-FFF2-40B4-BE49-F238E27FC236}">
                <a16:creationId xmlns:a16="http://schemas.microsoft.com/office/drawing/2014/main" id="{F100051A-8F1A-3540-4087-792B42301653}"/>
              </a:ext>
            </a:extLst>
          </p:cNvPr>
          <p:cNvSpPr txBox="1"/>
          <p:nvPr/>
        </p:nvSpPr>
        <p:spPr>
          <a:xfrm>
            <a:off x="152400" y="4685452"/>
            <a:ext cx="8839200" cy="1646605"/>
          </a:xfrm>
          <a:prstGeom prst="rect">
            <a:avLst/>
          </a:prstGeom>
          <a:noFill/>
        </p:spPr>
        <p:txBody>
          <a:bodyPr wrap="square">
            <a:spAutoFit/>
          </a:bodyPr>
          <a:lstStyle/>
          <a:p>
            <a:pPr marL="342900" marR="0" lvl="0" indent="-342900" algn="l" defTabSz="914400" rtl="0" eaLnBrk="1" fontAlgn="auto" latinLnBrk="0" hangingPunct="1">
              <a:lnSpc>
                <a:spcPct val="100000"/>
              </a:lnSpc>
              <a:spcBef>
                <a:spcPct val="20000"/>
              </a:spcBef>
              <a:spcAft>
                <a:spcPts val="600"/>
              </a:spcAft>
              <a:buClr>
                <a:srgbClr val="9BBB59">
                  <a:lumMod val="75000"/>
                </a:srgbClr>
              </a:buClr>
              <a:buSzPct val="150000"/>
              <a:buFont typeface="Arial" pitchFamily="34" charset="0"/>
              <a:buChar char="•"/>
              <a:tabLst/>
              <a:defRPr/>
            </a:pPr>
            <a:r>
              <a:rPr kumimoji="0" lang="en-US" sz="3000" b="0" i="0" u="none" strike="noStrike" kern="1200" cap="none" spc="0" normalizeH="0" baseline="0" noProof="0" dirty="0">
                <a:ln>
                  <a:noFill/>
                </a:ln>
                <a:solidFill>
                  <a:srgbClr val="0070C0"/>
                </a:solidFill>
                <a:effectLst/>
                <a:uLnTx/>
                <a:uFillTx/>
                <a:latin typeface="Calibri"/>
                <a:ea typeface="+mn-ea"/>
                <a:cs typeface="+mn-cs"/>
              </a:rPr>
              <a:t>Provide guidance for eligibility, submission, technical aspects of application process</a:t>
            </a:r>
          </a:p>
          <a:p>
            <a:pPr marL="342900" marR="0" lvl="0" indent="-342900" algn="l" defTabSz="914400" rtl="0" eaLnBrk="1" fontAlgn="auto" latinLnBrk="0" hangingPunct="1">
              <a:lnSpc>
                <a:spcPct val="100000"/>
              </a:lnSpc>
              <a:spcBef>
                <a:spcPct val="20000"/>
              </a:spcBef>
              <a:spcAft>
                <a:spcPts val="600"/>
              </a:spcAft>
              <a:buClr>
                <a:srgbClr val="9BBB59">
                  <a:lumMod val="75000"/>
                </a:srgbClr>
              </a:buClr>
              <a:buSzPct val="150000"/>
              <a:buFont typeface="Arial" pitchFamily="34" charset="0"/>
              <a:buChar char="•"/>
              <a:tabLst/>
              <a:defRPr/>
            </a:pPr>
            <a:r>
              <a:rPr kumimoji="0" lang="en-US" sz="3000" b="0" i="0" u="none" strike="noStrike" kern="1200" cap="none" spc="0" normalizeH="0" baseline="0" noProof="0" dirty="0">
                <a:ln>
                  <a:noFill/>
                </a:ln>
                <a:solidFill>
                  <a:srgbClr val="0070C0"/>
                </a:solidFill>
                <a:effectLst/>
                <a:uLnTx/>
                <a:uFillTx/>
                <a:latin typeface="Calibri"/>
                <a:ea typeface="+mn-ea"/>
                <a:cs typeface="+mn-cs"/>
              </a:rPr>
              <a:t>Answer questions about the application process</a:t>
            </a:r>
          </a:p>
        </p:txBody>
      </p:sp>
      <p:sp>
        <p:nvSpPr>
          <p:cNvPr id="4" name="Slide Number Placeholder 3"/>
          <p:cNvSpPr>
            <a:spLocks noGrp="1"/>
          </p:cNvSpPr>
          <p:nvPr>
            <p:ph type="sldNum" sz="quarter" idx="13"/>
          </p:nvPr>
        </p:nvSpPr>
        <p:spPr/>
        <p:txBody>
          <a:bodyPr/>
          <a:lstStyle/>
          <a:p>
            <a:fld id="{6D3FAE4D-9488-4B48-8F4A-A56CB5A28AF9}" type="slidenum">
              <a:rPr lang="en-US" smtClean="0"/>
              <a:pPr/>
              <a:t>2</a:t>
            </a:fld>
            <a:endParaRPr lang="en-US" dirty="0"/>
          </a:p>
        </p:txBody>
      </p:sp>
    </p:spTree>
    <p:extLst>
      <p:ext uri="{BB962C8B-B14F-4D97-AF65-F5344CB8AC3E}">
        <p14:creationId xmlns:p14="http://schemas.microsoft.com/office/powerpoint/2010/main" val="22579929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title" idx="4294967295"/>
          </p:nvPr>
        </p:nvSpPr>
        <p:spPr>
          <a:xfrm>
            <a:off x="4025152" y="533400"/>
            <a:ext cx="4814047" cy="6858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70C0"/>
                </a:solidFill>
                <a:effectLst/>
                <a:uLnTx/>
                <a:uFillTx/>
                <a:latin typeface="+mn-lt"/>
                <a:ea typeface="+mn-ea"/>
                <a:cs typeface="+mn-cs"/>
              </a:rPr>
              <a:t>Other Information</a:t>
            </a:r>
          </a:p>
        </p:txBody>
      </p:sp>
      <p:sp>
        <p:nvSpPr>
          <p:cNvPr id="4" name="Slide Number Placeholder 3"/>
          <p:cNvSpPr>
            <a:spLocks noGrp="1"/>
          </p:cNvSpPr>
          <p:nvPr>
            <p:ph type="sldNum" sz="quarter" idx="13"/>
          </p:nvPr>
        </p:nvSpPr>
        <p:spPr/>
        <p:txBody>
          <a:bodyPr/>
          <a:lstStyle/>
          <a:p>
            <a:fld id="{6D3FAE4D-9488-4B48-8F4A-A56CB5A28AF9}" type="slidenum">
              <a:rPr lang="en-US" sz="2400" b="0" smtClean="0"/>
              <a:pPr/>
              <a:t>20</a:t>
            </a:fld>
            <a:endParaRPr lang="en-US" sz="2400" b="0" dirty="0"/>
          </a:p>
        </p:txBody>
      </p:sp>
      <p:graphicFrame>
        <p:nvGraphicFramePr>
          <p:cNvPr id="6" name="Diagram 5" descr="other info">
            <a:extLst>
              <a:ext uri="{FF2B5EF4-FFF2-40B4-BE49-F238E27FC236}">
                <a16:creationId xmlns:a16="http://schemas.microsoft.com/office/drawing/2014/main" id="{E4CAAD6B-5BF8-4C24-8681-BB7A8523A9A3}"/>
              </a:ext>
            </a:extLst>
          </p:cNvPr>
          <p:cNvGraphicFramePr/>
          <p:nvPr>
            <p:extLst>
              <p:ext uri="{D42A27DB-BD31-4B8C-83A1-F6EECF244321}">
                <p14:modId xmlns:p14="http://schemas.microsoft.com/office/powerpoint/2010/main" val="3155387367"/>
              </p:ext>
            </p:extLst>
          </p:nvPr>
        </p:nvGraphicFramePr>
        <p:xfrm>
          <a:off x="914400" y="2327703"/>
          <a:ext cx="74676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a:extLst>
              <a:ext uri="{FF2B5EF4-FFF2-40B4-BE49-F238E27FC236}">
                <a16:creationId xmlns:a16="http://schemas.microsoft.com/office/drawing/2014/main" id="{DCDC81D1-34F6-4690-9480-66539D2D1A4D}"/>
              </a:ext>
            </a:extLst>
          </p:cNvPr>
          <p:cNvSpPr txBox="1"/>
          <p:nvPr/>
        </p:nvSpPr>
        <p:spPr>
          <a:xfrm>
            <a:off x="914400" y="1413301"/>
            <a:ext cx="7467600" cy="830997"/>
          </a:xfrm>
          <a:prstGeom prst="rect">
            <a:avLst/>
          </a:prstGeom>
          <a:noFill/>
        </p:spPr>
        <p:txBody>
          <a:bodyPr wrap="square" rtlCol="0">
            <a:spAutoFit/>
          </a:bodyPr>
          <a:lstStyle/>
          <a:p>
            <a:r>
              <a:rPr lang="en-US" sz="2400" b="1" dirty="0">
                <a:solidFill>
                  <a:srgbClr val="0070C0"/>
                </a:solidFill>
              </a:rPr>
              <a:t>Please refer to the following RFA sections for additional Information: </a:t>
            </a:r>
            <a:endParaRPr lang="en-US" sz="2400" b="1" dirty="0"/>
          </a:p>
        </p:txBody>
      </p:sp>
    </p:spTree>
    <p:extLst>
      <p:ext uri="{BB962C8B-B14F-4D97-AF65-F5344CB8AC3E}">
        <p14:creationId xmlns:p14="http://schemas.microsoft.com/office/powerpoint/2010/main" val="35267488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title" idx="4294967295"/>
          </p:nvPr>
        </p:nvSpPr>
        <p:spPr>
          <a:xfrm>
            <a:off x="3048000" y="533400"/>
            <a:ext cx="5791200" cy="6858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70C0"/>
                </a:solidFill>
                <a:effectLst/>
                <a:uLnTx/>
                <a:uFillTx/>
                <a:latin typeface="+mj-lt"/>
                <a:ea typeface="+mn-ea"/>
                <a:cs typeface="+mn-cs"/>
              </a:rPr>
              <a:t>Application Review Information</a:t>
            </a:r>
          </a:p>
        </p:txBody>
      </p:sp>
      <p:sp>
        <p:nvSpPr>
          <p:cNvPr id="3" name="Text Placeholder 2"/>
          <p:cNvSpPr>
            <a:spLocks noGrp="1"/>
          </p:cNvSpPr>
          <p:nvPr>
            <p:ph type="body" sz="quarter" idx="11"/>
          </p:nvPr>
        </p:nvSpPr>
        <p:spPr>
          <a:xfrm>
            <a:off x="293150" y="1440404"/>
            <a:ext cx="7839143" cy="1836195"/>
          </a:xfrm>
        </p:spPr>
        <p:txBody>
          <a:bodyPr>
            <a:normAutofit fontScale="92500" lnSpcReduction="10000"/>
          </a:bodyPr>
          <a:lstStyle/>
          <a:p>
            <a:pPr marL="0" indent="0">
              <a:buNone/>
            </a:pPr>
            <a:r>
              <a:rPr lang="en-US" sz="2400" dirty="0">
                <a:solidFill>
                  <a:srgbClr val="0070C0"/>
                </a:solidFill>
                <a:latin typeface="+mn-lt"/>
              </a:rPr>
              <a:t>Peer Review Criteria</a:t>
            </a:r>
            <a:endParaRPr lang="en-US" sz="2400" b="0" dirty="0">
              <a:solidFill>
                <a:srgbClr val="0070C0"/>
              </a:solidFill>
              <a:latin typeface="+mn-lt"/>
            </a:endParaRPr>
          </a:p>
          <a:p>
            <a:pPr lvl="1">
              <a:buFont typeface="+mj-lt"/>
              <a:buAutoNum type="arabicPeriod"/>
            </a:pPr>
            <a:r>
              <a:rPr lang="en-US" sz="2000" b="0" dirty="0">
                <a:solidFill>
                  <a:srgbClr val="0070C0"/>
                </a:solidFill>
                <a:latin typeface="+mn-lt"/>
              </a:rPr>
              <a:t>Research Merit</a:t>
            </a:r>
          </a:p>
          <a:p>
            <a:pPr lvl="1">
              <a:buFont typeface="+mj-lt"/>
              <a:buAutoNum type="arabicPeriod"/>
            </a:pPr>
            <a:r>
              <a:rPr lang="en-US" sz="2000" b="0" dirty="0">
                <a:solidFill>
                  <a:srgbClr val="0070C0"/>
                </a:solidFill>
                <a:latin typeface="+mn-lt"/>
              </a:rPr>
              <a:t>Responsiveness </a:t>
            </a:r>
          </a:p>
          <a:p>
            <a:pPr lvl="1">
              <a:buFont typeface="+mj-lt"/>
              <a:buAutoNum type="arabicPeriod"/>
            </a:pPr>
            <a:r>
              <a:rPr lang="en-US" sz="2000" b="0" dirty="0">
                <a:solidFill>
                  <a:srgbClr val="0070C0"/>
                </a:solidFill>
                <a:latin typeface="+mn-lt"/>
              </a:rPr>
              <a:t>Project Management</a:t>
            </a:r>
          </a:p>
          <a:p>
            <a:pPr lvl="1">
              <a:buFont typeface="+mj-lt"/>
              <a:buAutoNum type="arabicPeriod"/>
            </a:pPr>
            <a:r>
              <a:rPr lang="en-US" sz="2000" b="0" dirty="0">
                <a:solidFill>
                  <a:srgbClr val="0070C0"/>
                </a:solidFill>
                <a:latin typeface="+mn-lt"/>
              </a:rPr>
              <a:t>Collaboration and Engagement Plan</a:t>
            </a:r>
          </a:p>
          <a:p>
            <a:pPr marL="0" indent="0">
              <a:buNone/>
            </a:pPr>
            <a:endParaRPr lang="en-US" sz="2000" b="0" dirty="0">
              <a:solidFill>
                <a:srgbClr val="0070C0"/>
              </a:solidFill>
              <a:latin typeface="+mn-lt"/>
            </a:endParaRPr>
          </a:p>
          <a:p>
            <a:pPr marL="0" indent="0">
              <a:buNone/>
            </a:pPr>
            <a:endParaRPr lang="en-US" sz="2400" b="0" dirty="0">
              <a:solidFill>
                <a:srgbClr val="0070C0"/>
              </a:solidFill>
              <a:latin typeface="+mn-lt"/>
            </a:endParaRPr>
          </a:p>
          <a:p>
            <a:pPr marL="0" indent="0">
              <a:buNone/>
            </a:pPr>
            <a:endParaRPr lang="en-US" sz="2400" dirty="0">
              <a:ln w="22225">
                <a:solidFill>
                  <a:srgbClr val="FF0000"/>
                </a:solidFill>
                <a:prstDash val="solid"/>
              </a:ln>
              <a:solidFill>
                <a:schemeClr val="accent2">
                  <a:lumMod val="40000"/>
                  <a:lumOff val="60000"/>
                </a:schemeClr>
              </a:solidFill>
            </a:endParaRPr>
          </a:p>
          <a:p>
            <a:endParaRPr lang="en-US" sz="2400" b="0" dirty="0">
              <a:solidFill>
                <a:srgbClr val="0070C0"/>
              </a:solidFill>
              <a:latin typeface="+mn-lt"/>
            </a:endParaRPr>
          </a:p>
        </p:txBody>
      </p:sp>
      <p:sp>
        <p:nvSpPr>
          <p:cNvPr id="7" name="TextBox 6">
            <a:extLst>
              <a:ext uri="{FF2B5EF4-FFF2-40B4-BE49-F238E27FC236}">
                <a16:creationId xmlns:a16="http://schemas.microsoft.com/office/drawing/2014/main" id="{F74240F5-5469-4D10-9314-7262908C06FA}"/>
              </a:ext>
            </a:extLst>
          </p:cNvPr>
          <p:cNvSpPr txBox="1"/>
          <p:nvPr/>
        </p:nvSpPr>
        <p:spPr>
          <a:xfrm>
            <a:off x="293150" y="3291869"/>
            <a:ext cx="8546050" cy="3247043"/>
          </a:xfrm>
          <a:prstGeom prst="rect">
            <a:avLst/>
          </a:prstGeom>
          <a:noFill/>
        </p:spPr>
        <p:txBody>
          <a:bodyPr wrap="square" rtlCol="0">
            <a:spAutoFit/>
          </a:bodyPr>
          <a:lstStyle/>
          <a:p>
            <a:pPr>
              <a:buClr>
                <a:schemeClr val="accent3"/>
              </a:buClr>
              <a:buSzPct val="150000"/>
            </a:pPr>
            <a:r>
              <a:rPr lang="en-US" sz="2200" b="1" dirty="0">
                <a:solidFill>
                  <a:srgbClr val="0070C0"/>
                </a:solidFill>
                <a:latin typeface="+mn-lt"/>
              </a:rPr>
              <a:t>Relevancy Review Criteria</a:t>
            </a:r>
          </a:p>
          <a:p>
            <a:pPr marL="342900" indent="-342900">
              <a:spcAft>
                <a:spcPts val="600"/>
              </a:spcAft>
              <a:buFont typeface="+mj-lt"/>
              <a:buAutoNum type="arabicPeriod"/>
            </a:pPr>
            <a:r>
              <a:rPr lang="en-US" sz="1900" dirty="0">
                <a:solidFill>
                  <a:srgbClr val="0070C0"/>
                </a:solidFill>
              </a:rPr>
              <a:t>The degree to which the proposed science/research is relevant to EPA’s priorities as described in this solicitation and Goal 5: Ensure Clean and Safe Water for All Communities, Objective 5.1: Ensure Safe Drinking Water and Reliable Water Infrastructure, of EPA’s</a:t>
            </a:r>
            <a:r>
              <a:rPr lang="en-US" sz="1900" dirty="0">
                <a:solidFill>
                  <a:srgbClr val="0070C0"/>
                </a:solidFill>
                <a:hlinkClick r:id="rId3">
                  <a:extLst>
                    <a:ext uri="{A12FA001-AC4F-418D-AE19-62706E023703}">
                      <ahyp:hlinkClr xmlns:ahyp="http://schemas.microsoft.com/office/drawing/2018/hyperlinkcolor" val="tx"/>
                    </a:ext>
                  </a:extLst>
                </a:hlinkClick>
              </a:rPr>
              <a:t> FY2022-2026 Strategic Plan</a:t>
            </a:r>
            <a:r>
              <a:rPr lang="en-US" sz="1900" dirty="0">
                <a:solidFill>
                  <a:srgbClr val="0070C0"/>
                </a:solidFill>
              </a:rPr>
              <a:t>.</a:t>
            </a:r>
          </a:p>
          <a:p>
            <a:pPr marL="342900" indent="-342900">
              <a:spcAft>
                <a:spcPts val="600"/>
              </a:spcAft>
              <a:buFont typeface="+mj-lt"/>
              <a:buAutoNum type="arabicPeriod" startAt="2"/>
            </a:pPr>
            <a:r>
              <a:rPr lang="en-US" sz="1900" dirty="0">
                <a:solidFill>
                  <a:srgbClr val="0070C0"/>
                </a:solidFill>
              </a:rPr>
              <a:t>The degree to which results (i.e., outputs/outcomes) of the research have broad application or affect large segments of society.</a:t>
            </a:r>
          </a:p>
          <a:p>
            <a:pPr marL="342900" indent="-342900">
              <a:spcAft>
                <a:spcPts val="600"/>
              </a:spcAft>
              <a:buFont typeface="+mj-lt"/>
              <a:buAutoNum type="arabicPeriod" startAt="3"/>
            </a:pPr>
            <a:r>
              <a:rPr lang="en-US" sz="1900" dirty="0">
                <a:solidFill>
                  <a:srgbClr val="0070C0"/>
                </a:solidFill>
              </a:rPr>
              <a:t>The degree to which the research is designed to produce data and methods that can immediately and/or with little to no translation be utilized by the public, states, and tribes to better assess or manage environmental problems. </a:t>
            </a:r>
            <a:endParaRPr lang="en-US" sz="1900" dirty="0">
              <a:solidFill>
                <a:srgbClr val="0070C0"/>
              </a:solidFill>
              <a:latin typeface="+mn-lt"/>
            </a:endParaRPr>
          </a:p>
        </p:txBody>
      </p:sp>
      <p:sp>
        <p:nvSpPr>
          <p:cNvPr id="4" name="Slide Number Placeholder 3"/>
          <p:cNvSpPr>
            <a:spLocks noGrp="1"/>
          </p:cNvSpPr>
          <p:nvPr>
            <p:ph type="sldNum" sz="quarter" idx="13"/>
          </p:nvPr>
        </p:nvSpPr>
        <p:spPr/>
        <p:txBody>
          <a:bodyPr/>
          <a:lstStyle/>
          <a:p>
            <a:fld id="{6D3FAE4D-9488-4B48-8F4A-A56CB5A28AF9}" type="slidenum">
              <a:rPr lang="en-US" smtClean="0"/>
              <a:pPr/>
              <a:t>21</a:t>
            </a:fld>
            <a:endParaRPr lang="en-US" dirty="0"/>
          </a:p>
        </p:txBody>
      </p:sp>
    </p:spTree>
    <p:extLst>
      <p:ext uri="{BB962C8B-B14F-4D97-AF65-F5344CB8AC3E}">
        <p14:creationId xmlns:p14="http://schemas.microsoft.com/office/powerpoint/2010/main" val="21552199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title" idx="4294967295"/>
          </p:nvPr>
        </p:nvSpPr>
        <p:spPr>
          <a:xfrm>
            <a:off x="2455863" y="463550"/>
            <a:ext cx="5943600" cy="6858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10" normalizeH="0" baseline="0" noProof="0" dirty="0">
                <a:ln>
                  <a:noFill/>
                </a:ln>
                <a:solidFill>
                  <a:srgbClr val="0070C0"/>
                </a:solidFill>
                <a:effectLst/>
                <a:uLnTx/>
                <a:uFillTx/>
                <a:latin typeface="+mj-lt"/>
                <a:ea typeface="+mn-ea"/>
                <a:cs typeface="+mn-cs"/>
              </a:rPr>
              <a:t>Agency Contacts</a:t>
            </a:r>
            <a:endParaRPr kumimoji="0" lang="en-US" sz="3200" b="1" i="0" u="none" strike="noStrike" kern="1200" cap="none" spc="0" normalizeH="0" baseline="0" noProof="0" dirty="0">
              <a:ln>
                <a:noFill/>
              </a:ln>
              <a:solidFill>
                <a:srgbClr val="0070C0"/>
              </a:solidFill>
              <a:effectLst/>
              <a:uLnTx/>
              <a:uFillTx/>
              <a:latin typeface="+mj-lt"/>
              <a:ea typeface="+mn-ea"/>
              <a:cs typeface="+mn-cs"/>
            </a:endParaRPr>
          </a:p>
        </p:txBody>
      </p:sp>
      <p:sp>
        <p:nvSpPr>
          <p:cNvPr id="3" name="Text Placeholder 2"/>
          <p:cNvSpPr>
            <a:spLocks noGrp="1"/>
          </p:cNvSpPr>
          <p:nvPr>
            <p:ph type="body" sz="quarter" idx="11"/>
          </p:nvPr>
        </p:nvSpPr>
        <p:spPr>
          <a:xfrm>
            <a:off x="309282" y="1844675"/>
            <a:ext cx="8525435" cy="4876800"/>
          </a:xfrm>
        </p:spPr>
        <p:txBody>
          <a:bodyPr>
            <a:normAutofit/>
          </a:bodyPr>
          <a:lstStyle/>
          <a:p>
            <a:pPr marL="337185" lvl="0" indent="-324485">
              <a:spcBef>
                <a:spcPts val="1010"/>
              </a:spcBef>
              <a:spcAft>
                <a:spcPts val="1200"/>
              </a:spcAft>
              <a:buClr>
                <a:srgbClr val="00338D"/>
              </a:buClr>
              <a:buSzPct val="109433"/>
              <a:buFontTx/>
              <a:buChar char="•"/>
              <a:tabLst>
                <a:tab pos="337185" algn="l"/>
                <a:tab pos="337820" algn="l"/>
              </a:tabLst>
            </a:pPr>
            <a:r>
              <a:rPr lang="en-US" sz="2800" dirty="0">
                <a:solidFill>
                  <a:srgbClr val="002060"/>
                </a:solidFill>
                <a:latin typeface="+mn-lt"/>
                <a:cs typeface="Arial"/>
              </a:rPr>
              <a:t>Technical Contact: </a:t>
            </a:r>
            <a:r>
              <a:rPr lang="en-US" sz="2800" b="0" dirty="0">
                <a:solidFill>
                  <a:srgbClr val="002060"/>
                </a:solidFill>
                <a:latin typeface="+mn-lt"/>
                <a:cs typeface="Arial"/>
              </a:rPr>
              <a:t>Ben Packard</a:t>
            </a:r>
            <a:r>
              <a:rPr lang="en-US" sz="2800" b="0" dirty="0">
                <a:solidFill>
                  <a:srgbClr val="0070C0"/>
                </a:solidFill>
                <a:latin typeface="+mn-lt"/>
                <a:cs typeface="Arial"/>
              </a:rPr>
              <a:t>, Project Officer (packard.benjamin@epa.gov); phone: 202-564-7673</a:t>
            </a:r>
          </a:p>
          <a:p>
            <a:pPr marL="337185" lvl="0" indent="-324485">
              <a:spcBef>
                <a:spcPts val="1010"/>
              </a:spcBef>
              <a:spcAft>
                <a:spcPts val="1200"/>
              </a:spcAft>
              <a:buClr>
                <a:srgbClr val="00338D"/>
              </a:buClr>
              <a:buSzPct val="109433"/>
              <a:buFontTx/>
              <a:buChar char="•"/>
              <a:tabLst>
                <a:tab pos="337185" algn="l"/>
                <a:tab pos="337820" algn="l"/>
              </a:tabLst>
            </a:pPr>
            <a:r>
              <a:rPr lang="en-US" sz="2800" dirty="0">
                <a:solidFill>
                  <a:srgbClr val="002060"/>
                </a:solidFill>
                <a:latin typeface="+mn-lt"/>
                <a:cs typeface="Arial"/>
              </a:rPr>
              <a:t>Eligibility and Peer Review Contact: </a:t>
            </a:r>
            <a:r>
              <a:rPr lang="en-US" sz="2800" b="0" dirty="0">
                <a:latin typeface="+mn-lt"/>
                <a:cs typeface="Arial"/>
              </a:rPr>
              <a:t>Ron Josephson</a:t>
            </a:r>
            <a:r>
              <a:rPr lang="en-US" sz="2800" b="0" dirty="0">
                <a:solidFill>
                  <a:srgbClr val="0070C0"/>
                </a:solidFill>
                <a:latin typeface="+mn-lt"/>
                <a:cs typeface="Arial"/>
              </a:rPr>
              <a:t>, Eligibility &amp; Peer Review Officer (josephson.ron@epa.gov); phone: 202-564-7823</a:t>
            </a:r>
          </a:p>
          <a:p>
            <a:pPr marL="337185" lvl="0" indent="-324485">
              <a:spcBef>
                <a:spcPts val="1010"/>
              </a:spcBef>
              <a:spcAft>
                <a:spcPts val="0"/>
              </a:spcAft>
              <a:buClr>
                <a:srgbClr val="00338D"/>
              </a:buClr>
              <a:buSzPct val="109433"/>
              <a:buFontTx/>
              <a:buChar char="•"/>
              <a:tabLst>
                <a:tab pos="337185" algn="l"/>
                <a:tab pos="337820" algn="l"/>
              </a:tabLst>
            </a:pPr>
            <a:r>
              <a:rPr lang="en-US" sz="2800" dirty="0">
                <a:solidFill>
                  <a:srgbClr val="002060"/>
                </a:solidFill>
                <a:latin typeface="+mn-lt"/>
                <a:cs typeface="Arial"/>
              </a:rPr>
              <a:t>Electronic Submissions: </a:t>
            </a:r>
          </a:p>
          <a:p>
            <a:pPr marL="365760" indent="0">
              <a:spcBef>
                <a:spcPts val="0"/>
              </a:spcBef>
              <a:spcAft>
                <a:spcPts val="1200"/>
              </a:spcAft>
              <a:buClr>
                <a:srgbClr val="00338D"/>
              </a:buClr>
              <a:buSzPct val="109433"/>
              <a:buNone/>
              <a:tabLst>
                <a:tab pos="337185" algn="l"/>
                <a:tab pos="337820" algn="l"/>
              </a:tabLst>
            </a:pPr>
            <a:r>
              <a:rPr lang="en-US" sz="2800" b="0" dirty="0">
                <a:solidFill>
                  <a:srgbClr val="0070C0"/>
                </a:solidFill>
                <a:latin typeface="+mn-lt"/>
                <a:cs typeface="Arial"/>
                <a:hlinkClick r:id="rId3">
                  <a:extLst>
                    <a:ext uri="{A12FA001-AC4F-418D-AE19-62706E023703}">
                      <ahyp:hlinkClr xmlns:ahyp="http://schemas.microsoft.com/office/drawing/2018/hyperlinkcolor" val="tx"/>
                    </a:ext>
                  </a:extLst>
                </a:hlinkClick>
              </a:rPr>
              <a:t>electronic-grant-submissions@epa.gov</a:t>
            </a:r>
            <a:endParaRPr lang="en-US" sz="2800" b="0" dirty="0">
              <a:solidFill>
                <a:srgbClr val="0070C0"/>
              </a:solidFill>
              <a:latin typeface="+mn-lt"/>
              <a:cs typeface="Arial"/>
            </a:endParaRPr>
          </a:p>
        </p:txBody>
      </p:sp>
      <p:sp>
        <p:nvSpPr>
          <p:cNvPr id="4" name="Slide Number Placeholder 3"/>
          <p:cNvSpPr>
            <a:spLocks noGrp="1"/>
          </p:cNvSpPr>
          <p:nvPr>
            <p:ph type="sldNum" sz="quarter" idx="13"/>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3FAE4D-9488-4B48-8F4A-A56CB5A28AF9}" type="slidenum">
              <a:rPr kumimoji="0" lang="en-US" sz="3200" b="1" i="0" u="none" strike="noStrike" kern="1200" cap="none" spc="0" normalizeH="0" baseline="0" noProof="0" smtClean="0">
                <a:ln>
                  <a:noFill/>
                </a:ln>
                <a:solidFill>
                  <a:prstClr val="black"/>
                </a:solidFill>
                <a:effectLst/>
                <a:uLnTx/>
                <a:uFillTx/>
                <a:latin typeface="Gill Sans MT"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3200" b="1" i="0" u="none" strike="noStrike" kern="1200" cap="none" spc="0" normalizeH="0" baseline="0" noProof="0" dirty="0">
              <a:ln>
                <a:noFill/>
              </a:ln>
              <a:solidFill>
                <a:prstClr val="black"/>
              </a:solidFill>
              <a:effectLst/>
              <a:uLnTx/>
              <a:uFillTx/>
              <a:latin typeface="Gill Sans MT" pitchFamily="34" charset="0"/>
              <a:ea typeface="+mn-ea"/>
              <a:cs typeface="+mn-cs"/>
            </a:endParaRPr>
          </a:p>
        </p:txBody>
      </p:sp>
    </p:spTree>
    <p:extLst>
      <p:ext uri="{BB962C8B-B14F-4D97-AF65-F5344CB8AC3E}">
        <p14:creationId xmlns:p14="http://schemas.microsoft.com/office/powerpoint/2010/main" val="6812863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title" idx="4294967295"/>
          </p:nvPr>
        </p:nvSpPr>
        <p:spPr>
          <a:xfrm>
            <a:off x="3048000" y="533400"/>
            <a:ext cx="5791200" cy="6858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70C0"/>
                </a:solidFill>
                <a:effectLst/>
                <a:uLnTx/>
                <a:uFillTx/>
                <a:latin typeface="+mj-lt"/>
                <a:ea typeface="+mn-ea"/>
                <a:cs typeface="+mn-cs"/>
              </a:rPr>
              <a:t>Q &amp; A</a:t>
            </a:r>
          </a:p>
        </p:txBody>
      </p:sp>
      <p:sp>
        <p:nvSpPr>
          <p:cNvPr id="3" name="Text Placeholder 2"/>
          <p:cNvSpPr>
            <a:spLocks noGrp="1"/>
          </p:cNvSpPr>
          <p:nvPr>
            <p:ph type="body" sz="quarter" idx="11"/>
          </p:nvPr>
        </p:nvSpPr>
        <p:spPr>
          <a:xfrm>
            <a:off x="152400" y="1387311"/>
            <a:ext cx="8839200" cy="5257800"/>
          </a:xfrm>
        </p:spPr>
        <p:txBody>
          <a:bodyPr>
            <a:normAutofit/>
          </a:bodyPr>
          <a:lstStyle/>
          <a:p>
            <a:pPr marL="0" indent="0" algn="ctr">
              <a:buClr>
                <a:srgbClr val="C00000"/>
              </a:buClr>
              <a:buNone/>
            </a:pPr>
            <a:endParaRPr lang="en-US" sz="2400" dirty="0"/>
          </a:p>
          <a:p>
            <a:pPr marL="0" indent="0" algn="ctr">
              <a:buClr>
                <a:srgbClr val="C00000"/>
              </a:buClr>
              <a:buNone/>
            </a:pPr>
            <a:endParaRPr lang="en-US" sz="2400" dirty="0">
              <a:solidFill>
                <a:srgbClr val="0070C0"/>
              </a:solidFill>
              <a:latin typeface="+mn-lt"/>
            </a:endParaRPr>
          </a:p>
          <a:p>
            <a:pPr marL="0" indent="0" algn="ctr">
              <a:buClr>
                <a:srgbClr val="C00000"/>
              </a:buClr>
              <a:buNone/>
            </a:pPr>
            <a:endParaRPr lang="en-US" sz="2400" dirty="0">
              <a:solidFill>
                <a:srgbClr val="0070C0"/>
              </a:solidFill>
              <a:latin typeface="+mn-lt"/>
            </a:endParaRPr>
          </a:p>
          <a:p>
            <a:pPr marL="0" indent="0" algn="ctr">
              <a:buClr>
                <a:srgbClr val="C00000"/>
              </a:buClr>
              <a:buNone/>
            </a:pPr>
            <a:r>
              <a:rPr lang="en-US" sz="7200" dirty="0">
                <a:solidFill>
                  <a:srgbClr val="0070C0"/>
                </a:solidFill>
                <a:latin typeface="+mn-lt"/>
              </a:rPr>
              <a:t>Thank you!</a:t>
            </a:r>
          </a:p>
        </p:txBody>
      </p:sp>
      <p:sp>
        <p:nvSpPr>
          <p:cNvPr id="4" name="Slide Number Placeholder 3"/>
          <p:cNvSpPr>
            <a:spLocks noGrp="1"/>
          </p:cNvSpPr>
          <p:nvPr>
            <p:ph type="sldNum" sz="quarter" idx="13"/>
          </p:nvPr>
        </p:nvSpPr>
        <p:spPr/>
        <p:txBody>
          <a:bodyPr/>
          <a:lstStyle/>
          <a:p>
            <a:fld id="{6D3FAE4D-9488-4B48-8F4A-A56CB5A28AF9}" type="slidenum">
              <a:rPr lang="en-US" smtClean="0"/>
              <a:pPr/>
              <a:t>23</a:t>
            </a:fld>
            <a:endParaRPr lang="en-US" dirty="0"/>
          </a:p>
        </p:txBody>
      </p:sp>
    </p:spTree>
    <p:extLst>
      <p:ext uri="{BB962C8B-B14F-4D97-AF65-F5344CB8AC3E}">
        <p14:creationId xmlns:p14="http://schemas.microsoft.com/office/powerpoint/2010/main" val="2303146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title" idx="4294967295"/>
          </p:nvPr>
        </p:nvSpPr>
        <p:spPr>
          <a:xfrm>
            <a:off x="3379788" y="457200"/>
            <a:ext cx="5791200" cy="6858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70C0"/>
                </a:solidFill>
                <a:effectLst/>
                <a:uLnTx/>
                <a:uFillTx/>
                <a:latin typeface="+mj-lt"/>
                <a:ea typeface="+mn-ea"/>
                <a:cs typeface="+mn-cs"/>
              </a:rPr>
              <a:t>Webinar Ground Rules</a:t>
            </a:r>
          </a:p>
        </p:txBody>
      </p:sp>
      <p:sp>
        <p:nvSpPr>
          <p:cNvPr id="5" name="Text Placeholder 4"/>
          <p:cNvSpPr>
            <a:spLocks noGrp="1"/>
          </p:cNvSpPr>
          <p:nvPr>
            <p:ph type="body" sz="quarter" idx="11"/>
          </p:nvPr>
        </p:nvSpPr>
        <p:spPr/>
        <p:txBody>
          <a:bodyPr>
            <a:normAutofit/>
          </a:bodyPr>
          <a:lstStyle/>
          <a:p>
            <a:r>
              <a:rPr lang="en-US" sz="2800" b="0" dirty="0">
                <a:solidFill>
                  <a:srgbClr val="0070C0"/>
                </a:solidFill>
                <a:latin typeface="+mn-lt"/>
              </a:rPr>
              <a:t>Please hold your questions until all EPA presentations have been made.</a:t>
            </a:r>
          </a:p>
          <a:p>
            <a:r>
              <a:rPr lang="en-US" sz="2800" b="0" dirty="0">
                <a:solidFill>
                  <a:srgbClr val="0070C0"/>
                </a:solidFill>
                <a:latin typeface="+mn-lt"/>
              </a:rPr>
              <a:t>You may type your questions in the comments box.</a:t>
            </a:r>
          </a:p>
          <a:p>
            <a:r>
              <a:rPr lang="en-US" sz="2800" b="0" dirty="0">
                <a:solidFill>
                  <a:srgbClr val="0070C0"/>
                </a:solidFill>
                <a:latin typeface="+mn-lt"/>
              </a:rPr>
              <a:t>Specific research projects or ideas should not be discussed but clarifying questions regarding what is written in the RFA announcement may be answered.</a:t>
            </a:r>
          </a:p>
          <a:p>
            <a:r>
              <a:rPr lang="en-US" sz="2800" b="0" dirty="0">
                <a:solidFill>
                  <a:srgbClr val="0070C0"/>
                </a:solidFill>
                <a:latin typeface="+mn-lt"/>
              </a:rPr>
              <a:t>Q&amp;A transcript will be posted on the RFA website following the webinar.</a:t>
            </a:r>
          </a:p>
          <a:p>
            <a:r>
              <a:rPr lang="en-US" sz="2800" b="0" dirty="0">
                <a:solidFill>
                  <a:srgbClr val="0070C0"/>
                </a:solidFill>
                <a:latin typeface="+mn-lt"/>
              </a:rPr>
              <a:t>Please keep yourself muted during the presentation.</a:t>
            </a:r>
          </a:p>
        </p:txBody>
      </p:sp>
      <p:pic>
        <p:nvPicPr>
          <p:cNvPr id="9" name="Picture 8" descr="comments logo&#10;">
            <a:extLst>
              <a:ext uri="{FF2B5EF4-FFF2-40B4-BE49-F238E27FC236}">
                <a16:creationId xmlns:a16="http://schemas.microsoft.com/office/drawing/2014/main" id="{44363906-4572-4764-9A92-BBD2A228EB9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68235" y="2411715"/>
            <a:ext cx="611079" cy="611079"/>
          </a:xfrm>
          <a:prstGeom prst="rect">
            <a:avLst/>
          </a:prstGeom>
        </p:spPr>
      </p:pic>
      <p:sp>
        <p:nvSpPr>
          <p:cNvPr id="4" name="Slide Number Placeholder 3"/>
          <p:cNvSpPr>
            <a:spLocks noGrp="1"/>
          </p:cNvSpPr>
          <p:nvPr>
            <p:ph type="sldNum" sz="quarter" idx="13"/>
          </p:nvPr>
        </p:nvSpPr>
        <p:spPr/>
        <p:txBody>
          <a:bodyPr/>
          <a:lstStyle/>
          <a:p>
            <a:fld id="{6D3FAE4D-9488-4B48-8F4A-A56CB5A28AF9}" type="slidenum">
              <a:rPr lang="en-US" smtClean="0"/>
              <a:pPr/>
              <a:t>3</a:t>
            </a:fld>
            <a:endParaRPr lang="en-US" dirty="0"/>
          </a:p>
        </p:txBody>
      </p:sp>
    </p:spTree>
    <p:extLst>
      <p:ext uri="{BB962C8B-B14F-4D97-AF65-F5344CB8AC3E}">
        <p14:creationId xmlns:p14="http://schemas.microsoft.com/office/powerpoint/2010/main" val="877330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title" idx="4294967295"/>
          </p:nvPr>
        </p:nvSpPr>
        <p:spPr>
          <a:xfrm>
            <a:off x="2455863" y="463550"/>
            <a:ext cx="5943600" cy="6858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10" normalizeH="0" baseline="0" noProof="0" dirty="0">
                <a:ln>
                  <a:noFill/>
                </a:ln>
                <a:solidFill>
                  <a:srgbClr val="0070C0"/>
                </a:solidFill>
                <a:effectLst/>
                <a:uLnTx/>
                <a:uFillTx/>
                <a:latin typeface="+mj-lt"/>
                <a:ea typeface="+mn-ea"/>
                <a:cs typeface="+mn-cs"/>
              </a:rPr>
              <a:t>Agency Contacts</a:t>
            </a:r>
            <a:endParaRPr kumimoji="0" lang="en-US" sz="3200" b="1" i="0" u="none" strike="noStrike" kern="1200" cap="none" spc="0" normalizeH="0" baseline="0" noProof="0" dirty="0">
              <a:ln>
                <a:noFill/>
              </a:ln>
              <a:solidFill>
                <a:srgbClr val="0070C0"/>
              </a:solidFill>
              <a:effectLst/>
              <a:uLnTx/>
              <a:uFillTx/>
              <a:latin typeface="+mj-lt"/>
              <a:ea typeface="+mn-ea"/>
              <a:cs typeface="+mn-cs"/>
            </a:endParaRPr>
          </a:p>
        </p:txBody>
      </p:sp>
      <p:sp>
        <p:nvSpPr>
          <p:cNvPr id="3" name="Text Placeholder 2"/>
          <p:cNvSpPr>
            <a:spLocks noGrp="1"/>
          </p:cNvSpPr>
          <p:nvPr>
            <p:ph type="body" sz="quarter" idx="11"/>
          </p:nvPr>
        </p:nvSpPr>
        <p:spPr>
          <a:xfrm>
            <a:off x="309282" y="1844675"/>
            <a:ext cx="8525435" cy="4876800"/>
          </a:xfrm>
        </p:spPr>
        <p:txBody>
          <a:bodyPr>
            <a:normAutofit/>
          </a:bodyPr>
          <a:lstStyle/>
          <a:p>
            <a:pPr marL="337185" lvl="0" indent="-324485">
              <a:spcBef>
                <a:spcPts val="1010"/>
              </a:spcBef>
              <a:spcAft>
                <a:spcPts val="1200"/>
              </a:spcAft>
              <a:buClr>
                <a:srgbClr val="00338D"/>
              </a:buClr>
              <a:buSzPct val="109433"/>
              <a:buFontTx/>
              <a:buChar char="•"/>
              <a:tabLst>
                <a:tab pos="337185" algn="l"/>
                <a:tab pos="337820" algn="l"/>
              </a:tabLst>
            </a:pPr>
            <a:r>
              <a:rPr lang="en-US" sz="2800" dirty="0">
                <a:solidFill>
                  <a:srgbClr val="002060"/>
                </a:solidFill>
                <a:latin typeface="+mn-lt"/>
                <a:cs typeface="Arial"/>
              </a:rPr>
              <a:t>Technical Contact: </a:t>
            </a:r>
            <a:r>
              <a:rPr lang="en-US" sz="2800" b="0" dirty="0">
                <a:solidFill>
                  <a:srgbClr val="002060"/>
                </a:solidFill>
                <a:latin typeface="+mn-lt"/>
                <a:cs typeface="Arial"/>
              </a:rPr>
              <a:t>Ben Packard</a:t>
            </a:r>
            <a:r>
              <a:rPr lang="en-US" sz="2800" b="0" dirty="0">
                <a:solidFill>
                  <a:srgbClr val="0070C0"/>
                </a:solidFill>
                <a:latin typeface="+mn-lt"/>
                <a:cs typeface="Arial"/>
              </a:rPr>
              <a:t>, Project Officer (packard.benjamin@epa.gov); phone: 202-564-7673</a:t>
            </a:r>
          </a:p>
          <a:p>
            <a:pPr marL="337185" lvl="0" indent="-324485">
              <a:spcBef>
                <a:spcPts val="1010"/>
              </a:spcBef>
              <a:spcAft>
                <a:spcPts val="1200"/>
              </a:spcAft>
              <a:buClr>
                <a:srgbClr val="00338D"/>
              </a:buClr>
              <a:buSzPct val="109433"/>
              <a:buFontTx/>
              <a:buChar char="•"/>
              <a:tabLst>
                <a:tab pos="337185" algn="l"/>
                <a:tab pos="337820" algn="l"/>
              </a:tabLst>
            </a:pPr>
            <a:r>
              <a:rPr lang="en-US" sz="2800" dirty="0">
                <a:solidFill>
                  <a:srgbClr val="002060"/>
                </a:solidFill>
                <a:latin typeface="+mn-lt"/>
                <a:cs typeface="Arial"/>
              </a:rPr>
              <a:t>Eligibility and Peer Review Contact: </a:t>
            </a:r>
            <a:r>
              <a:rPr lang="en-US" sz="2800" b="0" dirty="0">
                <a:latin typeface="+mn-lt"/>
                <a:cs typeface="Arial"/>
              </a:rPr>
              <a:t>Ron Josephson</a:t>
            </a:r>
            <a:r>
              <a:rPr lang="en-US" sz="2800" b="0" dirty="0">
                <a:solidFill>
                  <a:srgbClr val="0070C0"/>
                </a:solidFill>
                <a:latin typeface="+mn-lt"/>
                <a:cs typeface="Arial"/>
              </a:rPr>
              <a:t>, Eligibility &amp; Peer Review Officer (josephson.ron@epa.gov); phone: 202-564-7823</a:t>
            </a:r>
          </a:p>
          <a:p>
            <a:pPr marL="337185" lvl="0" indent="-324485">
              <a:spcBef>
                <a:spcPts val="1010"/>
              </a:spcBef>
              <a:spcAft>
                <a:spcPts val="0"/>
              </a:spcAft>
              <a:buClr>
                <a:srgbClr val="00338D"/>
              </a:buClr>
              <a:buSzPct val="109433"/>
              <a:buFontTx/>
              <a:buChar char="•"/>
              <a:tabLst>
                <a:tab pos="337185" algn="l"/>
                <a:tab pos="337820" algn="l"/>
              </a:tabLst>
            </a:pPr>
            <a:r>
              <a:rPr lang="en-US" sz="2800" dirty="0">
                <a:solidFill>
                  <a:srgbClr val="002060"/>
                </a:solidFill>
                <a:latin typeface="+mn-lt"/>
                <a:cs typeface="Arial"/>
              </a:rPr>
              <a:t>Electronic Submissions: </a:t>
            </a:r>
          </a:p>
          <a:p>
            <a:pPr marL="365760" indent="0">
              <a:spcBef>
                <a:spcPts val="0"/>
              </a:spcBef>
              <a:spcAft>
                <a:spcPts val="1200"/>
              </a:spcAft>
              <a:buClr>
                <a:srgbClr val="00338D"/>
              </a:buClr>
              <a:buSzPct val="109433"/>
              <a:buNone/>
              <a:tabLst>
                <a:tab pos="337185" algn="l"/>
                <a:tab pos="337820" algn="l"/>
              </a:tabLst>
            </a:pPr>
            <a:r>
              <a:rPr lang="en-US" sz="2800" b="0" dirty="0">
                <a:solidFill>
                  <a:srgbClr val="0070C0"/>
                </a:solidFill>
                <a:latin typeface="+mn-lt"/>
                <a:cs typeface="Arial"/>
                <a:hlinkClick r:id="rId3">
                  <a:extLst>
                    <a:ext uri="{A12FA001-AC4F-418D-AE19-62706E023703}">
                      <ahyp:hlinkClr xmlns:ahyp="http://schemas.microsoft.com/office/drawing/2018/hyperlinkcolor" val="tx"/>
                    </a:ext>
                  </a:extLst>
                </a:hlinkClick>
              </a:rPr>
              <a:t>electronic-grant-submissions@epa.gov</a:t>
            </a:r>
            <a:endParaRPr lang="en-US" sz="2800" b="0" dirty="0">
              <a:solidFill>
                <a:srgbClr val="0070C0"/>
              </a:solidFill>
              <a:latin typeface="+mn-lt"/>
              <a:cs typeface="Arial"/>
            </a:endParaRPr>
          </a:p>
        </p:txBody>
      </p:sp>
      <p:sp>
        <p:nvSpPr>
          <p:cNvPr id="4" name="Slide Number Placeholder 3"/>
          <p:cNvSpPr>
            <a:spLocks noGrp="1"/>
          </p:cNvSpPr>
          <p:nvPr>
            <p:ph type="sldNum" sz="quarter" idx="13"/>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3FAE4D-9488-4B48-8F4A-A56CB5A28AF9}" type="slidenum">
              <a:rPr kumimoji="0" lang="en-US" sz="3200" b="1" i="0" u="none" strike="noStrike" kern="1200" cap="none" spc="0" normalizeH="0" baseline="0" noProof="0" smtClean="0">
                <a:ln>
                  <a:noFill/>
                </a:ln>
                <a:solidFill>
                  <a:prstClr val="black"/>
                </a:solidFill>
                <a:effectLst/>
                <a:uLnTx/>
                <a:uFillTx/>
                <a:latin typeface="Gill Sans MT"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3200" b="1" i="0" u="none" strike="noStrike" kern="1200" cap="none" spc="0" normalizeH="0" baseline="0" noProof="0" dirty="0">
              <a:ln>
                <a:noFill/>
              </a:ln>
              <a:solidFill>
                <a:prstClr val="black"/>
              </a:solidFill>
              <a:effectLst/>
              <a:uLnTx/>
              <a:uFillTx/>
              <a:latin typeface="Gill Sans MT" pitchFamily="34" charset="0"/>
              <a:ea typeface="+mn-ea"/>
              <a:cs typeface="+mn-cs"/>
            </a:endParaRPr>
          </a:p>
        </p:txBody>
      </p:sp>
    </p:spTree>
    <p:extLst>
      <p:ext uri="{BB962C8B-B14F-4D97-AF65-F5344CB8AC3E}">
        <p14:creationId xmlns:p14="http://schemas.microsoft.com/office/powerpoint/2010/main" val="2881890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title" idx="4294967295"/>
          </p:nvPr>
        </p:nvSpPr>
        <p:spPr>
          <a:xfrm>
            <a:off x="3048000" y="533400"/>
            <a:ext cx="5791200" cy="6858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70C0"/>
                </a:solidFill>
                <a:effectLst/>
                <a:uLnTx/>
                <a:uFillTx/>
                <a:latin typeface="+mj-lt"/>
                <a:ea typeface="+mn-ea"/>
                <a:cs typeface="+mn-cs"/>
              </a:rPr>
              <a:t>RFA &amp; Award Information</a:t>
            </a:r>
          </a:p>
        </p:txBody>
      </p:sp>
      <p:sp>
        <p:nvSpPr>
          <p:cNvPr id="3" name="Text Placeholder 2"/>
          <p:cNvSpPr>
            <a:spLocks noGrp="1"/>
          </p:cNvSpPr>
          <p:nvPr>
            <p:ph type="body" sz="quarter" idx="11"/>
          </p:nvPr>
        </p:nvSpPr>
        <p:spPr>
          <a:xfrm>
            <a:off x="152399" y="1447800"/>
            <a:ext cx="8991601" cy="4876800"/>
          </a:xfrm>
        </p:spPr>
        <p:txBody>
          <a:bodyPr>
            <a:normAutofit/>
          </a:bodyPr>
          <a:lstStyle/>
          <a:p>
            <a:r>
              <a:rPr lang="en-US" sz="2600" b="0" dirty="0">
                <a:solidFill>
                  <a:srgbClr val="0070C0"/>
                </a:solidFill>
                <a:latin typeface="+mn-lt"/>
              </a:rPr>
              <a:t>RFA will close on November 15, 2023, at 11:59:59 pm Eastern Day Time </a:t>
            </a:r>
          </a:p>
          <a:p>
            <a:r>
              <a:rPr lang="en-US" sz="2600" b="0" dirty="0">
                <a:solidFill>
                  <a:srgbClr val="0070C0"/>
                </a:solidFill>
                <a:latin typeface="+mn-lt"/>
              </a:rPr>
              <a:t>Estimated Number of Awards: 1 grant</a:t>
            </a:r>
          </a:p>
          <a:p>
            <a:pPr>
              <a:spcAft>
                <a:spcPts val="0"/>
              </a:spcAft>
            </a:pPr>
            <a:r>
              <a:rPr lang="en-US" sz="2600" b="0" dirty="0">
                <a:solidFill>
                  <a:srgbClr val="0070C0"/>
                </a:solidFill>
                <a:latin typeface="+mn-lt"/>
              </a:rPr>
              <a:t>Anticipated Federal Funding Amount: $1M over 4 years </a:t>
            </a:r>
          </a:p>
          <a:p>
            <a:pPr lvl="1">
              <a:spcBef>
                <a:spcPts val="0"/>
              </a:spcBef>
            </a:pPr>
            <a:r>
              <a:rPr lang="en-US" sz="2600" b="0" i="1" dirty="0">
                <a:solidFill>
                  <a:srgbClr val="0070C0"/>
                </a:solidFill>
                <a:latin typeface="+mn-lt"/>
              </a:rPr>
              <a:t>Proposed federal budget must not exceed this amount</a:t>
            </a:r>
          </a:p>
          <a:p>
            <a:r>
              <a:rPr lang="en-US" sz="2600" b="0" dirty="0">
                <a:solidFill>
                  <a:srgbClr val="0070C0"/>
                </a:solidFill>
                <a:latin typeface="+mn-lt"/>
              </a:rPr>
              <a:t>Includes 35% non-federal cost share/match, equal to a </a:t>
            </a:r>
            <a:r>
              <a:rPr lang="en-US" sz="2600" dirty="0">
                <a:solidFill>
                  <a:srgbClr val="0070C0"/>
                </a:solidFill>
                <a:latin typeface="+mn-lt"/>
              </a:rPr>
              <a:t>minimum</a:t>
            </a:r>
            <a:r>
              <a:rPr lang="en-US" sz="2600" b="0" dirty="0">
                <a:solidFill>
                  <a:srgbClr val="0070C0"/>
                </a:solidFill>
                <a:latin typeface="+mn-lt"/>
              </a:rPr>
              <a:t> of $538,462 </a:t>
            </a:r>
          </a:p>
          <a:p>
            <a:r>
              <a:rPr lang="en-US" sz="2600" b="0" dirty="0">
                <a:solidFill>
                  <a:srgbClr val="0070C0"/>
                </a:solidFill>
                <a:latin typeface="+mn-lt"/>
              </a:rPr>
              <a:t>Details can be found in </a:t>
            </a:r>
            <a:r>
              <a:rPr lang="en-US" sz="2600" dirty="0">
                <a:solidFill>
                  <a:srgbClr val="0070C0"/>
                </a:solidFill>
                <a:latin typeface="+mn-lt"/>
              </a:rPr>
              <a:t>Section</a:t>
            </a:r>
            <a:r>
              <a:rPr lang="en-US" sz="2600" b="0" dirty="0">
                <a:solidFill>
                  <a:srgbClr val="0070C0"/>
                </a:solidFill>
                <a:latin typeface="+mn-lt"/>
              </a:rPr>
              <a:t> </a:t>
            </a:r>
            <a:r>
              <a:rPr lang="en-US" sz="2600" dirty="0">
                <a:solidFill>
                  <a:srgbClr val="0070C0"/>
                </a:solidFill>
                <a:latin typeface="+mn-lt"/>
              </a:rPr>
              <a:t>II Award Information </a:t>
            </a:r>
            <a:r>
              <a:rPr lang="en-US" sz="2600" b="0" dirty="0">
                <a:solidFill>
                  <a:srgbClr val="0070C0"/>
                </a:solidFill>
                <a:latin typeface="+mn-lt"/>
              </a:rPr>
              <a:t>of the RFA</a:t>
            </a:r>
          </a:p>
        </p:txBody>
      </p:sp>
      <p:sp>
        <p:nvSpPr>
          <p:cNvPr id="5" name="Title 5">
            <a:extLst>
              <a:ext uri="{FF2B5EF4-FFF2-40B4-BE49-F238E27FC236}">
                <a16:creationId xmlns:a16="http://schemas.microsoft.com/office/drawing/2014/main" id="{1069DA30-DB97-CA86-AEC1-9D6150499D53}"/>
              </a:ext>
            </a:extLst>
          </p:cNvPr>
          <p:cNvSpPr txBox="1">
            <a:spLocks/>
          </p:cNvSpPr>
          <p:nvPr/>
        </p:nvSpPr>
        <p:spPr>
          <a:xfrm>
            <a:off x="152399" y="5966029"/>
            <a:ext cx="898375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scene3d>
              <a:camera prst="orthographicFront"/>
              <a:lightRig rig="harsh" dir="t"/>
            </a:scene3d>
            <a:sp3d extrusionH="57150" prstMaterial="matte">
              <a:bevelT w="63500" h="12700" prst="angle"/>
              <a:contourClr>
                <a:schemeClr val="bg1">
                  <a:lumMod val="6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Bef>
                <a:spcPts val="0"/>
              </a:spcBef>
              <a:defRPr/>
            </a:pPr>
            <a:r>
              <a:rPr lang="en-US" sz="2400" b="1" u="sng" dirty="0">
                <a:ln/>
                <a:solidFill>
                  <a:schemeClr val="accent3"/>
                </a:solidFill>
                <a:latin typeface="+mn-lt"/>
                <a:ea typeface="+mn-ea"/>
                <a:cs typeface="+mn-cs"/>
              </a:rPr>
              <a:t>Read the RFA very carefully, all necessary information is provided</a:t>
            </a:r>
          </a:p>
        </p:txBody>
      </p:sp>
      <p:sp>
        <p:nvSpPr>
          <p:cNvPr id="4" name="Slide Number Placeholder 3"/>
          <p:cNvSpPr>
            <a:spLocks noGrp="1"/>
          </p:cNvSpPr>
          <p:nvPr>
            <p:ph type="sldNum" sz="quarter" idx="13"/>
          </p:nvPr>
        </p:nvSpPr>
        <p:spPr/>
        <p:txBody>
          <a:bodyPr/>
          <a:lstStyle/>
          <a:p>
            <a:fld id="{6D3FAE4D-9488-4B48-8F4A-A56CB5A28AF9}" type="slidenum">
              <a:rPr lang="en-US" smtClean="0"/>
              <a:pPr/>
              <a:t>5</a:t>
            </a:fld>
            <a:endParaRPr lang="en-US" dirty="0"/>
          </a:p>
        </p:txBody>
      </p:sp>
    </p:spTree>
    <p:extLst>
      <p:ext uri="{BB962C8B-B14F-4D97-AF65-F5344CB8AC3E}">
        <p14:creationId xmlns:p14="http://schemas.microsoft.com/office/powerpoint/2010/main" val="1814570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A4CB726-BE23-AC03-B36F-DB8F6CD742FE}"/>
              </a:ext>
            </a:extLst>
          </p:cNvPr>
          <p:cNvSpPr>
            <a:spLocks noGrp="1"/>
          </p:cNvSpPr>
          <p:nvPr>
            <p:ph type="title" idx="4294967295"/>
          </p:nvPr>
        </p:nvSpPr>
        <p:spPr>
          <a:xfrm>
            <a:off x="4572000" y="502024"/>
            <a:ext cx="2590800" cy="6858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70C0"/>
                </a:solidFill>
                <a:effectLst/>
                <a:uLnTx/>
                <a:uFillTx/>
                <a:latin typeface="+mj-lt"/>
                <a:ea typeface="+mn-ea"/>
                <a:cs typeface="+mn-cs"/>
              </a:rPr>
              <a:t>Background</a:t>
            </a:r>
          </a:p>
        </p:txBody>
      </p:sp>
      <p:sp>
        <p:nvSpPr>
          <p:cNvPr id="3" name="Text Placeholder 2">
            <a:extLst>
              <a:ext uri="{FF2B5EF4-FFF2-40B4-BE49-F238E27FC236}">
                <a16:creationId xmlns:a16="http://schemas.microsoft.com/office/drawing/2014/main" id="{67268CB0-B7F0-B277-EA72-64C28E1588A6}"/>
              </a:ext>
            </a:extLst>
          </p:cNvPr>
          <p:cNvSpPr>
            <a:spLocks noGrp="1"/>
          </p:cNvSpPr>
          <p:nvPr>
            <p:ph type="body" sz="quarter" idx="11"/>
          </p:nvPr>
        </p:nvSpPr>
        <p:spPr>
          <a:xfrm>
            <a:off x="152400" y="1424066"/>
            <a:ext cx="8839200" cy="5433934"/>
          </a:xfrm>
        </p:spPr>
        <p:txBody>
          <a:bodyPr>
            <a:normAutofit/>
          </a:bodyPr>
          <a:lstStyle/>
          <a:p>
            <a:r>
              <a:rPr lang="en-US" sz="2000" b="0" dirty="0">
                <a:solidFill>
                  <a:srgbClr val="0070C0"/>
                </a:solidFill>
                <a:latin typeface="+mn-lt"/>
              </a:rPr>
              <a:t>Manganese (Mn) is prevalent throughout the United States in groundwater and surface water.</a:t>
            </a:r>
          </a:p>
          <a:p>
            <a:r>
              <a:rPr lang="en-US" sz="2000" b="0" dirty="0">
                <a:solidFill>
                  <a:srgbClr val="0070C0"/>
                </a:solidFill>
                <a:latin typeface="+mn-lt"/>
              </a:rPr>
              <a:t>Recent research shows neurological effects at relevant concentrations in children. </a:t>
            </a:r>
          </a:p>
          <a:p>
            <a:r>
              <a:rPr lang="en-US" sz="2000" b="0" dirty="0">
                <a:solidFill>
                  <a:srgbClr val="0070C0"/>
                </a:solidFill>
                <a:latin typeface="+mn-lt"/>
              </a:rPr>
              <a:t>Mn is listed on the EPA Contaminant Candidate List 5 (CCL5) and may require future regulation under the Safe Drinking Water Act.</a:t>
            </a:r>
          </a:p>
          <a:p>
            <a:r>
              <a:rPr lang="en-US" sz="2000" b="0" dirty="0">
                <a:solidFill>
                  <a:srgbClr val="0070C0"/>
                </a:solidFill>
                <a:latin typeface="+mn-lt"/>
              </a:rPr>
              <a:t>Mn accumulates in distribution systems (pipes, valves) and plumbing fixtures (showers, laundry, etc.). </a:t>
            </a:r>
          </a:p>
          <a:p>
            <a:r>
              <a:rPr lang="en-US" sz="2000" b="0" dirty="0">
                <a:solidFill>
                  <a:srgbClr val="0070C0"/>
                </a:solidFill>
                <a:latin typeface="+mn-lt"/>
              </a:rPr>
              <a:t>Common treatment technologies: </a:t>
            </a:r>
          </a:p>
          <a:p>
            <a:pPr lvl="1"/>
            <a:r>
              <a:rPr lang="en-US" sz="2000" b="0" dirty="0">
                <a:solidFill>
                  <a:srgbClr val="0070C0"/>
                </a:solidFill>
                <a:latin typeface="+mn-lt"/>
              </a:rPr>
              <a:t>Coagulation and clarification </a:t>
            </a:r>
          </a:p>
          <a:p>
            <a:pPr lvl="1"/>
            <a:r>
              <a:rPr lang="en-US" sz="2000" b="0" dirty="0">
                <a:solidFill>
                  <a:srgbClr val="0070C0"/>
                </a:solidFill>
                <a:latin typeface="+mn-lt"/>
              </a:rPr>
              <a:t>Oxidant applied prior to coagulation</a:t>
            </a:r>
          </a:p>
          <a:p>
            <a:pPr lvl="1"/>
            <a:r>
              <a:rPr lang="en-US" sz="2000" b="0" dirty="0">
                <a:solidFill>
                  <a:srgbClr val="0070C0"/>
                </a:solidFill>
                <a:latin typeface="+mn-lt"/>
              </a:rPr>
              <a:t>Sorption, i.e., greensand media</a:t>
            </a:r>
          </a:p>
          <a:p>
            <a:pPr lvl="1"/>
            <a:r>
              <a:rPr lang="en-US" sz="2000" b="0" dirty="0">
                <a:solidFill>
                  <a:srgbClr val="0070C0"/>
                </a:solidFill>
                <a:latin typeface="+mn-lt"/>
              </a:rPr>
              <a:t>Ion exchange</a:t>
            </a:r>
          </a:p>
          <a:p>
            <a:pPr lvl="1"/>
            <a:r>
              <a:rPr lang="en-US" sz="2000" b="0" dirty="0">
                <a:solidFill>
                  <a:srgbClr val="0070C0"/>
                </a:solidFill>
                <a:latin typeface="+mn-lt"/>
              </a:rPr>
              <a:t>Biofiltration</a:t>
            </a:r>
          </a:p>
          <a:p>
            <a:pPr lvl="2"/>
            <a:endParaRPr lang="en-US" b="0" dirty="0">
              <a:solidFill>
                <a:srgbClr val="0070C0"/>
              </a:solidFill>
              <a:latin typeface="+mn-lt"/>
            </a:endParaRPr>
          </a:p>
        </p:txBody>
      </p:sp>
      <p:sp>
        <p:nvSpPr>
          <p:cNvPr id="4" name="Slide Number Placeholder 3">
            <a:extLst>
              <a:ext uri="{FF2B5EF4-FFF2-40B4-BE49-F238E27FC236}">
                <a16:creationId xmlns:a16="http://schemas.microsoft.com/office/drawing/2014/main" id="{AD49AA43-0B1F-D397-9FAA-657BB60819CC}"/>
              </a:ext>
            </a:extLst>
          </p:cNvPr>
          <p:cNvSpPr>
            <a:spLocks noGrp="1"/>
          </p:cNvSpPr>
          <p:nvPr>
            <p:ph type="sldNum" sz="quarter" idx="13"/>
          </p:nvPr>
        </p:nvSpPr>
        <p:spPr/>
        <p:txBody>
          <a:bodyPr/>
          <a:lstStyle/>
          <a:p>
            <a:fld id="{6D3FAE4D-9488-4B48-8F4A-A56CB5A28AF9}" type="slidenum">
              <a:rPr lang="en-US" smtClean="0"/>
              <a:pPr/>
              <a:t>6</a:t>
            </a:fld>
            <a:endParaRPr lang="en-US" dirty="0"/>
          </a:p>
        </p:txBody>
      </p:sp>
    </p:spTree>
    <p:extLst>
      <p:ext uri="{BB962C8B-B14F-4D97-AF65-F5344CB8AC3E}">
        <p14:creationId xmlns:p14="http://schemas.microsoft.com/office/powerpoint/2010/main" val="173712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title" idx="4294967295"/>
          </p:nvPr>
        </p:nvSpPr>
        <p:spPr>
          <a:xfrm>
            <a:off x="2257425" y="457200"/>
            <a:ext cx="5791200" cy="762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70C0"/>
                </a:solidFill>
                <a:effectLst/>
                <a:uLnTx/>
                <a:uFillTx/>
                <a:latin typeface="+mj-lt"/>
                <a:ea typeface="+mn-ea"/>
                <a:cs typeface="+mn-cs"/>
              </a:rPr>
              <a:t>Research Areas</a:t>
            </a:r>
          </a:p>
        </p:txBody>
      </p:sp>
      <p:sp>
        <p:nvSpPr>
          <p:cNvPr id="5" name="Text Placeholder 4"/>
          <p:cNvSpPr>
            <a:spLocks noGrp="1"/>
          </p:cNvSpPr>
          <p:nvPr>
            <p:ph type="body" sz="quarter" idx="11"/>
          </p:nvPr>
        </p:nvSpPr>
        <p:spPr>
          <a:xfrm>
            <a:off x="268941" y="1622612"/>
            <a:ext cx="8641978" cy="4701987"/>
          </a:xfrm>
        </p:spPr>
        <p:txBody>
          <a:bodyPr>
            <a:normAutofit fontScale="77500" lnSpcReduction="20000"/>
          </a:bodyPr>
          <a:lstStyle/>
          <a:p>
            <a:pPr marL="0" indent="0">
              <a:spcAft>
                <a:spcPts val="1200"/>
              </a:spcAft>
              <a:buClr>
                <a:srgbClr val="0070C0"/>
              </a:buClr>
              <a:buSzPct val="100000"/>
              <a:buNone/>
            </a:pPr>
            <a:r>
              <a:rPr lang="en-US" sz="3400" b="0" dirty="0">
                <a:solidFill>
                  <a:srgbClr val="0070C0"/>
                </a:solidFill>
                <a:latin typeface="+mn-lt"/>
              </a:rPr>
              <a:t>There are two distinct research areas. Applications that do not address </a:t>
            </a:r>
            <a:r>
              <a:rPr lang="en-US" sz="3400" b="0" u="sng" dirty="0">
                <a:solidFill>
                  <a:srgbClr val="0070C0"/>
                </a:solidFill>
                <a:latin typeface="+mn-lt"/>
              </a:rPr>
              <a:t>both</a:t>
            </a:r>
            <a:r>
              <a:rPr lang="en-US" sz="3400" b="0" dirty="0">
                <a:solidFill>
                  <a:srgbClr val="0070C0"/>
                </a:solidFill>
                <a:latin typeface="+mn-lt"/>
              </a:rPr>
              <a:t> research areas may not be rated as highly under the evaluation process:</a:t>
            </a:r>
            <a:endParaRPr lang="en-US" sz="3400" dirty="0">
              <a:solidFill>
                <a:srgbClr val="0070C0"/>
              </a:solidFill>
              <a:latin typeface="+mn-lt"/>
            </a:endParaRPr>
          </a:p>
          <a:p>
            <a:pPr marL="514350" indent="-514350">
              <a:buSzPct val="100000"/>
              <a:buFont typeface="+mj-lt"/>
              <a:buAutoNum type="arabicPeriod"/>
            </a:pPr>
            <a:r>
              <a:rPr lang="en-US" sz="3400" dirty="0">
                <a:solidFill>
                  <a:schemeClr val="accent3">
                    <a:lumMod val="75000"/>
                  </a:schemeClr>
                </a:solidFill>
                <a:latin typeface="+mn-lt"/>
              </a:rPr>
              <a:t>Treatment: </a:t>
            </a:r>
            <a:r>
              <a:rPr lang="en-US" sz="3400" b="0" dirty="0">
                <a:solidFill>
                  <a:schemeClr val="accent3">
                    <a:lumMod val="75000"/>
                  </a:schemeClr>
                </a:solidFill>
                <a:latin typeface="+mn-lt"/>
              </a:rPr>
              <a:t>Research to evaluate the performance and sustainability of Mn treatment technologies over time. </a:t>
            </a:r>
          </a:p>
          <a:p>
            <a:pPr marL="514350" indent="-514350">
              <a:spcAft>
                <a:spcPts val="1200"/>
              </a:spcAft>
              <a:buSzPct val="100000"/>
              <a:buFont typeface="+mj-lt"/>
              <a:buAutoNum type="arabicPeriod"/>
            </a:pPr>
            <a:r>
              <a:rPr lang="en-US" sz="3400" dirty="0">
                <a:solidFill>
                  <a:schemeClr val="accent3">
                    <a:lumMod val="75000"/>
                  </a:schemeClr>
                </a:solidFill>
                <a:latin typeface="+mn-lt"/>
              </a:rPr>
              <a:t>Costs and Capacity</a:t>
            </a:r>
            <a:r>
              <a:rPr lang="en-US" sz="3400" b="0" dirty="0">
                <a:solidFill>
                  <a:schemeClr val="accent3">
                    <a:lumMod val="75000"/>
                  </a:schemeClr>
                </a:solidFill>
                <a:latin typeface="+mn-lt"/>
              </a:rPr>
              <a:t>: Research to evaluate the economic viability of Mn treatment technologies over time.</a:t>
            </a:r>
            <a:endParaRPr lang="en-US" sz="3400" b="0" dirty="0">
              <a:solidFill>
                <a:srgbClr val="0070C0"/>
              </a:solidFill>
              <a:latin typeface="+mn-lt"/>
            </a:endParaRPr>
          </a:p>
          <a:p>
            <a:pPr marL="0" indent="0">
              <a:buSzPct val="100000"/>
              <a:buNone/>
            </a:pPr>
            <a:r>
              <a:rPr lang="en-US" sz="3400" b="0" dirty="0">
                <a:solidFill>
                  <a:srgbClr val="0070C0"/>
                </a:solidFill>
                <a:latin typeface="+mn-lt"/>
              </a:rPr>
              <a:t>Researchers should also work directly with small, rural and/or Tribal drinking water utilities. </a:t>
            </a:r>
          </a:p>
          <a:p>
            <a:pPr marL="0" indent="0">
              <a:buSzPct val="100000"/>
              <a:buNone/>
            </a:pPr>
            <a:r>
              <a:rPr lang="en-US" sz="3400" b="0" dirty="0">
                <a:solidFill>
                  <a:srgbClr val="0070C0"/>
                </a:solidFill>
                <a:latin typeface="+mn-lt"/>
              </a:rPr>
              <a:t>At minimum, applicants should partner with one surface and one groundwater supplied system. </a:t>
            </a:r>
          </a:p>
          <a:p>
            <a:pPr marL="0" indent="0">
              <a:buSzPct val="100000"/>
              <a:buNone/>
            </a:pPr>
            <a:endParaRPr lang="en-US" sz="1800" dirty="0">
              <a:solidFill>
                <a:srgbClr val="000000"/>
              </a:solidFill>
              <a:latin typeface="Times New Roman" panose="02020603050405020304" pitchFamily="18" charset="0"/>
              <a:ea typeface="Times New Roman" panose="02020603050405020304" pitchFamily="18" charset="0"/>
            </a:endParaRPr>
          </a:p>
          <a:p>
            <a:pPr marL="0" indent="0">
              <a:buSzPct val="100000"/>
              <a:buNone/>
            </a:pPr>
            <a:endParaRPr lang="en-US" sz="1800" dirty="0">
              <a:solidFill>
                <a:srgbClr val="000000"/>
              </a:solidFill>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13"/>
          </p:nvPr>
        </p:nvSpPr>
        <p:spPr/>
        <p:txBody>
          <a:bodyPr/>
          <a:lstStyle/>
          <a:p>
            <a:fld id="{6D3FAE4D-9488-4B48-8F4A-A56CB5A28AF9}" type="slidenum">
              <a:rPr lang="en-US" smtClean="0"/>
              <a:pPr/>
              <a:t>7</a:t>
            </a:fld>
            <a:endParaRPr lang="en-US" dirty="0"/>
          </a:p>
        </p:txBody>
      </p:sp>
    </p:spTree>
    <p:extLst>
      <p:ext uri="{BB962C8B-B14F-4D97-AF65-F5344CB8AC3E}">
        <p14:creationId xmlns:p14="http://schemas.microsoft.com/office/powerpoint/2010/main" val="3215562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title" idx="4294967295"/>
          </p:nvPr>
        </p:nvSpPr>
        <p:spPr>
          <a:xfrm>
            <a:off x="3603720" y="437157"/>
            <a:ext cx="4733458" cy="704166"/>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fontScale="90000"/>
          </a:bodyPr>
          <a:lstStyle/>
          <a:p>
            <a:pPr lvl="0" algn="l">
              <a:defRPr/>
            </a:pPr>
            <a:r>
              <a:rPr kumimoji="0" lang="en-US" sz="3200" b="1" i="0" u="none" strike="noStrike" kern="1200" cap="none" spc="0" normalizeH="0" baseline="0" noProof="0" dirty="0">
                <a:ln>
                  <a:noFill/>
                </a:ln>
                <a:solidFill>
                  <a:srgbClr val="0070C0"/>
                </a:solidFill>
                <a:effectLst/>
                <a:uLnTx/>
                <a:uFillTx/>
                <a:latin typeface="+mj-lt"/>
                <a:ea typeface="+mn-ea"/>
                <a:cs typeface="+mn-cs"/>
              </a:rPr>
              <a:t>Research Area 1: Treatment</a:t>
            </a:r>
          </a:p>
        </p:txBody>
      </p:sp>
      <p:sp>
        <p:nvSpPr>
          <p:cNvPr id="6" name="Rectangle: Rounded Corners 5" descr="shape">
            <a:extLst>
              <a:ext uri="{FF2B5EF4-FFF2-40B4-BE49-F238E27FC236}">
                <a16:creationId xmlns:a16="http://schemas.microsoft.com/office/drawing/2014/main" id="{F128A70D-A813-4825-9B4C-03880900373B}"/>
              </a:ext>
            </a:extLst>
          </p:cNvPr>
          <p:cNvSpPr/>
          <p:nvPr/>
        </p:nvSpPr>
        <p:spPr>
          <a:xfrm>
            <a:off x="309129" y="1551956"/>
            <a:ext cx="8525741" cy="890496"/>
          </a:xfrm>
          <a:prstGeom prst="roundRect">
            <a:avLst/>
          </a:prstGeom>
          <a:solidFill>
            <a:schemeClr val="accent3">
              <a:lumMod val="75000"/>
            </a:schemeClr>
          </a:solidFill>
          <a:ln>
            <a:solidFill>
              <a:schemeClr val="accent3">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b="1" dirty="0">
                <a:solidFill>
                  <a:schemeClr val="bg1"/>
                </a:solidFill>
                <a:latin typeface="+mn-lt"/>
              </a:rPr>
              <a:t>Research to evaluate the performance and sustainability of Mn treatment technologies over time</a:t>
            </a:r>
            <a:endParaRPr lang="en-US" sz="2400" b="1" dirty="0"/>
          </a:p>
        </p:txBody>
      </p:sp>
      <p:sp>
        <p:nvSpPr>
          <p:cNvPr id="5" name="Text Placeholder 4"/>
          <p:cNvSpPr>
            <a:spLocks noGrp="1"/>
          </p:cNvSpPr>
          <p:nvPr>
            <p:ph type="body" sz="quarter" idx="11"/>
          </p:nvPr>
        </p:nvSpPr>
        <p:spPr>
          <a:xfrm>
            <a:off x="221644" y="2554940"/>
            <a:ext cx="8700712" cy="3970385"/>
          </a:xfrm>
        </p:spPr>
        <p:txBody>
          <a:bodyPr>
            <a:noAutofit/>
          </a:bodyPr>
          <a:lstStyle/>
          <a:p>
            <a:pPr>
              <a:buSzPct val="100000"/>
            </a:pPr>
            <a:r>
              <a:rPr lang="en-US" sz="2400" b="0" dirty="0">
                <a:solidFill>
                  <a:srgbClr val="0070C0"/>
                </a:solidFill>
                <a:latin typeface="+mn-lt"/>
              </a:rPr>
              <a:t>Consideration should be given to ease of use and maintenance requirements</a:t>
            </a:r>
          </a:p>
          <a:p>
            <a:pPr>
              <a:buSzPct val="100000"/>
            </a:pPr>
            <a:r>
              <a:rPr lang="en-US" sz="2400" b="0" dirty="0">
                <a:solidFill>
                  <a:srgbClr val="0070C0"/>
                </a:solidFill>
                <a:latin typeface="+mn-lt"/>
              </a:rPr>
              <a:t>Topics that can be addressed may include, but are not limited to:</a:t>
            </a:r>
          </a:p>
          <a:p>
            <a:pPr lvl="1">
              <a:buClr>
                <a:srgbClr val="0070C0"/>
              </a:buClr>
              <a:buSzPct val="100000"/>
            </a:pPr>
            <a:r>
              <a:rPr lang="en-US" sz="2000" b="0" dirty="0">
                <a:solidFill>
                  <a:srgbClr val="0070C0"/>
                </a:solidFill>
                <a:latin typeface="+mn-lt"/>
              </a:rPr>
              <a:t>How can common manganese treatment technologies be enhanced or improved?</a:t>
            </a:r>
          </a:p>
          <a:p>
            <a:pPr lvl="1">
              <a:buClr>
                <a:srgbClr val="0070C0"/>
              </a:buClr>
              <a:buSzPct val="100000"/>
            </a:pPr>
            <a:r>
              <a:rPr lang="en-US" sz="2000" b="0" dirty="0">
                <a:solidFill>
                  <a:srgbClr val="0070C0"/>
                </a:solidFill>
                <a:latin typeface="+mn-lt"/>
              </a:rPr>
              <a:t>What technologies have the additional benefit of treating commonly co-occurring contaminants? </a:t>
            </a:r>
          </a:p>
          <a:p>
            <a:pPr lvl="1">
              <a:buClr>
                <a:srgbClr val="0070C0"/>
              </a:buClr>
              <a:buSzPct val="100000"/>
            </a:pPr>
            <a:r>
              <a:rPr lang="en-US" sz="2000" b="0" dirty="0">
                <a:solidFill>
                  <a:srgbClr val="0070C0"/>
                </a:solidFill>
                <a:latin typeface="+mn-lt"/>
              </a:rPr>
              <a:t>In surface water systems, what effect do seasonal fluctuations, or source water rotation have on selection of a given treatment technology? </a:t>
            </a:r>
          </a:p>
          <a:p>
            <a:pPr lvl="1">
              <a:buClr>
                <a:srgbClr val="0070C0"/>
              </a:buClr>
              <a:buSzPct val="100000"/>
            </a:pPr>
            <a:r>
              <a:rPr lang="en-US" sz="2000" b="0" dirty="0">
                <a:solidFill>
                  <a:srgbClr val="0070C0"/>
                </a:solidFill>
                <a:latin typeface="+mn-lt"/>
              </a:rPr>
              <a:t>How will the distribution system respond to the Mn treatment systems studied? </a:t>
            </a:r>
          </a:p>
        </p:txBody>
      </p:sp>
      <p:sp>
        <p:nvSpPr>
          <p:cNvPr id="4" name="Slide Number Placeholder 3"/>
          <p:cNvSpPr>
            <a:spLocks noGrp="1"/>
          </p:cNvSpPr>
          <p:nvPr>
            <p:ph type="sldNum" sz="quarter" idx="13"/>
          </p:nvPr>
        </p:nvSpPr>
        <p:spPr/>
        <p:txBody>
          <a:bodyPr/>
          <a:lstStyle/>
          <a:p>
            <a:fld id="{6D3FAE4D-9488-4B48-8F4A-A56CB5A28AF9}" type="slidenum">
              <a:rPr lang="en-US" smtClean="0"/>
              <a:pPr/>
              <a:t>8</a:t>
            </a:fld>
            <a:endParaRPr lang="en-US" dirty="0"/>
          </a:p>
        </p:txBody>
      </p:sp>
    </p:spTree>
    <p:extLst>
      <p:ext uri="{BB962C8B-B14F-4D97-AF65-F5344CB8AC3E}">
        <p14:creationId xmlns:p14="http://schemas.microsoft.com/office/powerpoint/2010/main" val="2193393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title" idx="4294967295"/>
          </p:nvPr>
        </p:nvSpPr>
        <p:spPr>
          <a:xfrm>
            <a:off x="2989263" y="319088"/>
            <a:ext cx="6122987" cy="9906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lvl="0" algn="l">
              <a:defRPr/>
            </a:pPr>
            <a:r>
              <a:rPr kumimoji="0" lang="en-US" sz="3200" b="1" i="0" u="none" strike="noStrike" kern="1200" cap="none" spc="0" normalizeH="0" baseline="0" noProof="0" dirty="0">
                <a:ln>
                  <a:noFill/>
                </a:ln>
                <a:solidFill>
                  <a:srgbClr val="0070C0"/>
                </a:solidFill>
                <a:effectLst/>
                <a:uLnTx/>
                <a:uFillTx/>
                <a:latin typeface="+mj-lt"/>
                <a:ea typeface="+mn-ea"/>
                <a:cs typeface="+mn-cs"/>
              </a:rPr>
              <a:t>Research Area 2: Costs &amp; Capacity</a:t>
            </a:r>
          </a:p>
        </p:txBody>
      </p:sp>
      <p:sp>
        <p:nvSpPr>
          <p:cNvPr id="6" name="Rectangle: Rounded Corners 5" descr="shape">
            <a:extLst>
              <a:ext uri="{FF2B5EF4-FFF2-40B4-BE49-F238E27FC236}">
                <a16:creationId xmlns:a16="http://schemas.microsoft.com/office/drawing/2014/main" id="{F128A70D-A813-4825-9B4C-03880900373B}"/>
              </a:ext>
            </a:extLst>
          </p:cNvPr>
          <p:cNvSpPr/>
          <p:nvPr/>
        </p:nvSpPr>
        <p:spPr>
          <a:xfrm>
            <a:off x="309128" y="1467417"/>
            <a:ext cx="8525741" cy="886664"/>
          </a:xfrm>
          <a:prstGeom prst="roundRect">
            <a:avLst/>
          </a:prstGeom>
          <a:solidFill>
            <a:schemeClr val="accent3">
              <a:lumMod val="75000"/>
            </a:schemeClr>
          </a:solidFill>
          <a:ln>
            <a:solidFill>
              <a:schemeClr val="accent3">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b="1" dirty="0">
                <a:solidFill>
                  <a:schemeClr val="bg1"/>
                </a:solidFill>
                <a:latin typeface="+mn-lt"/>
              </a:rPr>
              <a:t>Research to evaluate the economic viability of Mn treatment technologies over time.</a:t>
            </a:r>
          </a:p>
        </p:txBody>
      </p:sp>
      <p:sp>
        <p:nvSpPr>
          <p:cNvPr id="5" name="Text Placeholder 4"/>
          <p:cNvSpPr>
            <a:spLocks noGrp="1"/>
          </p:cNvSpPr>
          <p:nvPr>
            <p:ph type="body" sz="quarter" idx="11"/>
          </p:nvPr>
        </p:nvSpPr>
        <p:spPr>
          <a:xfrm>
            <a:off x="309128" y="2511810"/>
            <a:ext cx="8525741" cy="4329953"/>
          </a:xfrm>
        </p:spPr>
        <p:txBody>
          <a:bodyPr>
            <a:normAutofit/>
          </a:bodyPr>
          <a:lstStyle/>
          <a:p>
            <a:r>
              <a:rPr lang="en-US" sz="2600" b="0" dirty="0">
                <a:solidFill>
                  <a:srgbClr val="0070C0"/>
                </a:solidFill>
                <a:latin typeface="+mn-lt"/>
              </a:rPr>
              <a:t>Topics that can be addressed may include, but are not limited to:</a:t>
            </a:r>
          </a:p>
          <a:p>
            <a:pPr lvl="1">
              <a:buClr>
                <a:srgbClr val="0070C0"/>
              </a:buClr>
              <a:buSzPct val="100000"/>
            </a:pPr>
            <a:r>
              <a:rPr lang="en-US" sz="2000" b="0" dirty="0">
                <a:solidFill>
                  <a:srgbClr val="0070C0"/>
                </a:solidFill>
                <a:latin typeface="+mn-lt"/>
              </a:rPr>
              <a:t>How can chemical costs be optimized? </a:t>
            </a:r>
          </a:p>
          <a:p>
            <a:pPr lvl="1">
              <a:buClr>
                <a:srgbClr val="0070C0"/>
              </a:buClr>
              <a:buSzPct val="100000"/>
            </a:pPr>
            <a:r>
              <a:rPr lang="en-US" sz="2000" b="0" dirty="0">
                <a:solidFill>
                  <a:srgbClr val="0070C0"/>
                </a:solidFill>
                <a:latin typeface="+mn-lt"/>
              </a:rPr>
              <a:t>How can Mn residuals be affordably and sustainably managed?</a:t>
            </a:r>
          </a:p>
          <a:p>
            <a:pPr lvl="1">
              <a:buClr>
                <a:srgbClr val="0070C0"/>
              </a:buClr>
              <a:buSzPct val="100000"/>
            </a:pPr>
            <a:r>
              <a:rPr lang="en-US" sz="2000" b="0" dirty="0">
                <a:solidFill>
                  <a:srgbClr val="0070C0"/>
                </a:solidFill>
                <a:latin typeface="+mn-lt"/>
              </a:rPr>
              <a:t>How can new Mn treatment processes be affordably maintained over time? </a:t>
            </a:r>
          </a:p>
          <a:p>
            <a:pPr lvl="2">
              <a:buClr>
                <a:srgbClr val="0070C0"/>
              </a:buClr>
              <a:buSzPct val="100000"/>
            </a:pPr>
            <a:r>
              <a:rPr lang="en-US" sz="2000" b="0" dirty="0">
                <a:solidFill>
                  <a:srgbClr val="0070C0"/>
                </a:solidFill>
                <a:latin typeface="+mn-lt"/>
              </a:rPr>
              <a:t>Training and educational requirements?</a:t>
            </a:r>
          </a:p>
          <a:p>
            <a:pPr lvl="2">
              <a:buClr>
                <a:srgbClr val="0070C0"/>
              </a:buClr>
              <a:buSzPct val="100000"/>
            </a:pPr>
            <a:r>
              <a:rPr lang="en-US" sz="2000" b="0" dirty="0">
                <a:solidFill>
                  <a:srgbClr val="0070C0"/>
                </a:solidFill>
                <a:latin typeface="+mn-lt"/>
              </a:rPr>
              <a:t>Field testing and monitoring approaches for source water, treated water, and distribution system?</a:t>
            </a:r>
          </a:p>
          <a:p>
            <a:pPr marL="342900" marR="0" lvl="0" indent="-342900">
              <a:spcBef>
                <a:spcPts val="0"/>
              </a:spcBef>
              <a:spcAft>
                <a:spcPts val="300"/>
              </a:spcAft>
              <a:buFont typeface="Symbol" panose="05050102010706020507" pitchFamily="18" charset="2"/>
              <a:buChar char=""/>
              <a:tabLst>
                <a:tab pos="457200" algn="l"/>
              </a:tabLst>
            </a:pPr>
            <a:endParaRPr lang="en-US" sz="3200" b="0" dirty="0">
              <a:solidFill>
                <a:srgbClr val="0070C0"/>
              </a:solidFill>
              <a:latin typeface="+mn-lt"/>
            </a:endParaRPr>
          </a:p>
        </p:txBody>
      </p:sp>
      <p:sp>
        <p:nvSpPr>
          <p:cNvPr id="4" name="Slide Number Placeholder 3"/>
          <p:cNvSpPr>
            <a:spLocks noGrp="1"/>
          </p:cNvSpPr>
          <p:nvPr>
            <p:ph type="sldNum" sz="quarter" idx="13"/>
          </p:nvPr>
        </p:nvSpPr>
        <p:spPr/>
        <p:txBody>
          <a:bodyPr/>
          <a:lstStyle/>
          <a:p>
            <a:fld id="{6D3FAE4D-9488-4B48-8F4A-A56CB5A28AF9}" type="slidenum">
              <a:rPr lang="en-US" smtClean="0"/>
              <a:pPr/>
              <a:t>9</a:t>
            </a:fld>
            <a:endParaRPr lang="en-US" dirty="0"/>
          </a:p>
        </p:txBody>
      </p:sp>
    </p:spTree>
    <p:extLst>
      <p:ext uri="{BB962C8B-B14F-4D97-AF65-F5344CB8AC3E}">
        <p14:creationId xmlns:p14="http://schemas.microsoft.com/office/powerpoint/2010/main" val="2543408620"/>
      </p:ext>
    </p:extLst>
  </p:cSld>
  <p:clrMapOvr>
    <a:masterClrMapping/>
  </p:clrMapOvr>
</p:sld>
</file>

<file path=ppt/theme/theme1.xml><?xml version="1.0" encoding="utf-8"?>
<a:theme xmlns:a="http://schemas.openxmlformats.org/drawingml/2006/main" name="Completely Blan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31.xml.rels><?xml version="1.0" encoding="UTF-8" standalone="yes"?>
<Relationships xmlns="http://schemas.openxmlformats.org/package/2006/relationships"><Relationship Id="rId1" Type="http://schemas.openxmlformats.org/officeDocument/2006/relationships/customXmlProps" Target="itemProps31.xml"/></Relationships>
</file>

<file path=customXml/_rels/item32.xml.rels><?xml version="1.0" encoding="UTF-8" standalone="yes"?>
<Relationships xmlns="http://schemas.openxmlformats.org/package/2006/relationships"><Relationship Id="rId1" Type="http://schemas.openxmlformats.org/officeDocument/2006/relationships/customXmlProps" Target="itemProps32.xml"/></Relationships>
</file>

<file path=customXml/_rels/item33.xml.rels><?xml version="1.0" encoding="UTF-8" standalone="yes"?>
<Relationships xmlns="http://schemas.openxmlformats.org/package/2006/relationships"><Relationship Id="rId1" Type="http://schemas.openxmlformats.org/officeDocument/2006/relationships/customXmlProps" Target="itemProps33.xml"/></Relationships>
</file>

<file path=customXml/_rels/item34.xml.rels><?xml version="1.0" encoding="UTF-8" standalone="yes"?>
<Relationships xmlns="http://schemas.openxmlformats.org/package/2006/relationships"><Relationship Id="rId1" Type="http://schemas.openxmlformats.org/officeDocument/2006/relationships/customXmlProps" Target="itemProps34.xml"/></Relationships>
</file>

<file path=customXml/_rels/item35.xml.rels><?xml version="1.0" encoding="UTF-8" standalone="yes"?>
<Relationships xmlns="http://schemas.openxmlformats.org/package/2006/relationships"><Relationship Id="rId1" Type="http://schemas.openxmlformats.org/officeDocument/2006/relationships/customXmlProps" Target="itemProps35.xml"/></Relationships>
</file>

<file path=customXml/_rels/item36.xml.rels><?xml version="1.0" encoding="UTF-8" standalone="yes"?>
<Relationships xmlns="http://schemas.openxmlformats.org/package/2006/relationships"><Relationship Id="rId1" Type="http://schemas.openxmlformats.org/officeDocument/2006/relationships/customXmlProps" Target="itemProps36.xml"/></Relationships>
</file>

<file path=customXml/_rels/item37.xml.rels><?xml version="1.0" encoding="UTF-8" standalone="yes"?>
<Relationships xmlns="http://schemas.openxmlformats.org/package/2006/relationships"><Relationship Id="rId1" Type="http://schemas.openxmlformats.org/officeDocument/2006/relationships/customXmlProps" Target="itemProps37.xml"/></Relationships>
</file>

<file path=customXml/_rels/item38.xml.rels><?xml version="1.0" encoding="UTF-8" standalone="yes"?>
<Relationships xmlns="http://schemas.openxmlformats.org/package/2006/relationships"><Relationship Id="rId1" Type="http://schemas.openxmlformats.org/officeDocument/2006/relationships/customXmlProps" Target="itemProps38.xml"/></Relationships>
</file>

<file path=customXml/_rels/item39.xml.rels><?xml version="1.0" encoding="UTF-8" standalone="yes"?>
<Relationships xmlns="http://schemas.openxmlformats.org/package/2006/relationships"><Relationship Id="rId1" Type="http://schemas.openxmlformats.org/officeDocument/2006/relationships/customXmlProps" Target="itemProps39.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40.xml.rels><?xml version="1.0" encoding="UTF-8" standalone="yes"?>
<Relationships xmlns="http://schemas.openxmlformats.org/package/2006/relationships"><Relationship Id="rId1" Type="http://schemas.openxmlformats.org/officeDocument/2006/relationships/customXmlProps" Target="itemProps40.xml"/></Relationships>
</file>

<file path=customXml/_rels/item41.xml.rels><?xml version="1.0" encoding="UTF-8" standalone="yes"?>
<Relationships xmlns="http://schemas.openxmlformats.org/package/2006/relationships"><Relationship Id="rId1" Type="http://schemas.openxmlformats.org/officeDocument/2006/relationships/customXmlProps" Target="itemProps41.xml"/></Relationships>
</file>

<file path=customXml/_rels/item42.xml.rels><?xml version="1.0" encoding="UTF-8" standalone="yes"?>
<Relationships xmlns="http://schemas.openxmlformats.org/package/2006/relationships"><Relationship Id="rId1" Type="http://schemas.openxmlformats.org/officeDocument/2006/relationships/customXmlProps" Target="itemProps42.xml"/></Relationships>
</file>

<file path=customXml/_rels/item43.xml.rels><?xml version="1.0" encoding="UTF-8" standalone="yes"?>
<Relationships xmlns="http://schemas.openxmlformats.org/package/2006/relationships"><Relationship Id="rId1" Type="http://schemas.openxmlformats.org/officeDocument/2006/relationships/customXmlProps" Target="itemProps43.xml"/></Relationships>
</file>

<file path=customXml/_rels/item44.xml.rels><?xml version="1.0" encoding="UTF-8" standalone="yes"?>
<Relationships xmlns="http://schemas.openxmlformats.org/package/2006/relationships"><Relationship Id="rId1" Type="http://schemas.openxmlformats.org/officeDocument/2006/relationships/customXmlProps" Target="itemProps44.xml"/></Relationships>
</file>

<file path=customXml/_rels/item45.xml.rels><?xml version="1.0" encoding="UTF-8" standalone="yes"?>
<Relationships xmlns="http://schemas.openxmlformats.org/package/2006/relationships"><Relationship Id="rId1" Type="http://schemas.openxmlformats.org/officeDocument/2006/relationships/customXmlProps" Target="itemProps45.xml"/></Relationships>
</file>

<file path=customXml/_rels/item46.xml.rels><?xml version="1.0" encoding="UTF-8" standalone="yes"?>
<Relationships xmlns="http://schemas.openxmlformats.org/package/2006/relationships"><Relationship Id="rId1" Type="http://schemas.openxmlformats.org/officeDocument/2006/relationships/customXmlProps" Target="itemProps46.xml"/></Relationships>
</file>

<file path=customXml/_rels/item47.xml.rels><?xml version="1.0" encoding="UTF-8" standalone="yes"?>
<Relationships xmlns="http://schemas.openxmlformats.org/package/2006/relationships"><Relationship Id="rId1" Type="http://schemas.openxmlformats.org/officeDocument/2006/relationships/customXmlProps" Target="itemProps47.xml"/></Relationships>
</file>

<file path=customXml/_rels/item48.xml.rels><?xml version="1.0" encoding="UTF-8" standalone="yes"?>
<Relationships xmlns="http://schemas.openxmlformats.org/package/2006/relationships"><Relationship Id="rId1" Type="http://schemas.openxmlformats.org/officeDocument/2006/relationships/customXmlProps" Target="itemProps48.xml"/></Relationships>
</file>

<file path=customXml/_rels/item49.xml.rels><?xml version="1.0" encoding="UTF-8" standalone="yes"?>
<Relationships xmlns="http://schemas.openxmlformats.org/package/2006/relationships"><Relationship Id="rId1" Type="http://schemas.openxmlformats.org/officeDocument/2006/relationships/customXmlProps" Target="itemProps49.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50.xml.rels><?xml version="1.0" encoding="UTF-8" standalone="yes"?>
<Relationships xmlns="http://schemas.openxmlformats.org/package/2006/relationships"><Relationship Id="rId1" Type="http://schemas.openxmlformats.org/officeDocument/2006/relationships/customXmlProps" Target="itemProps50.xml"/></Relationships>
</file>

<file path=customXml/_rels/item51.xml.rels><?xml version="1.0" encoding="UTF-8" standalone="yes"?>
<Relationships xmlns="http://schemas.openxmlformats.org/package/2006/relationships"><Relationship Id="rId1" Type="http://schemas.openxmlformats.org/officeDocument/2006/relationships/customXmlProps" Target="itemProps51.xml"/></Relationships>
</file>

<file path=customXml/_rels/item52.xml.rels><?xml version="1.0" encoding="UTF-8" standalone="yes"?>
<Relationships xmlns="http://schemas.openxmlformats.org/package/2006/relationships"><Relationship Id="rId1" Type="http://schemas.openxmlformats.org/officeDocument/2006/relationships/customXmlProps" Target="itemProps52.xml"/></Relationships>
</file>

<file path=customXml/_rels/item53.xml.rels><?xml version="1.0" encoding="UTF-8" standalone="yes"?>
<Relationships xmlns="http://schemas.openxmlformats.org/package/2006/relationships"><Relationship Id="rId1" Type="http://schemas.openxmlformats.org/officeDocument/2006/relationships/customXmlProps" Target="itemProps53.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EsriMapsInfo xmlns="ESRI.ArcGIS.Mapping.OfficeIntegration.PowerPointInfo">
  <Version>Version1</Version>
  <RequiresSignIn>False</RequiresSignIn>
</EsriMapsInfo>
</file>

<file path=customXml/item10.xml><?xml version="1.0" encoding="utf-8"?>
<EsriMapsInfo xmlns="ESRI.ArcGIS.Mapping.OfficeIntegration.PowerPointInfo">
  <Version>Version1</Version>
  <RequiresSignIn>False</RequiresSignIn>
</EsriMapsInfo>
</file>

<file path=customXml/item11.xml><?xml version="1.0" encoding="utf-8"?>
<EsriMapsInfo xmlns="ESRI.ArcGIS.Mapping.OfficeIntegration.PowerPointInfo">
  <Version>Version1</Version>
  <RequiresSignIn>False</RequiresSignIn>
</EsriMapsInfo>
</file>

<file path=customXml/item12.xml><?xml version="1.0" encoding="utf-8"?>
<EsriMapsInfo xmlns="ESRI.ArcGIS.Mapping.OfficeIntegration.PowerPointInfo">
  <Version>Version1</Version>
  <RequiresSignIn>False</RequiresSignIn>
</EsriMapsInfo>
</file>

<file path=customXml/item13.xml><?xml version="1.0" encoding="utf-8"?>
<EsriMapsInfo xmlns="ESRI.ArcGIS.Mapping.OfficeIntegration.PowerPointInfo">
  <Version>Version1</Version>
  <RequiresSignIn>False</RequiresSignIn>
</EsriMapsInfo>
</file>

<file path=customXml/item14.xml><?xml version="1.0" encoding="utf-8"?>
<?mso-contentType ?>
<SharedContentType xmlns="Microsoft.SharePoint.Taxonomy.ContentTypeSync" SourceId="29f62856-1543-49d4-a736-4569d363f533" ContentTypeId="0x0101" PreviousValue="false"/>
</file>

<file path=customXml/item15.xml><?xml version="1.0" encoding="utf-8"?>
<EsriMapsInfo xmlns="ESRI.ArcGIS.Mapping.OfficeIntegration.PowerPointInfo">
  <Version>Version1</Version>
  <RequiresSignIn>False</RequiresSignIn>
</EsriMapsInfo>
</file>

<file path=customXml/item16.xml><?xml version="1.0" encoding="utf-8"?>
<EsriMapsInfo xmlns="ESRI.ArcGIS.Mapping.OfficeIntegration.PowerPointInfo">
  <Version>Version1</Version>
  <RequiresSignIn>False</RequiresSignIn>
</EsriMapsInfo>
</file>

<file path=customXml/item17.xml><?xml version="1.0" encoding="utf-8"?>
<EsriMapsInfo xmlns="ESRI.ArcGIS.Mapping.OfficeIntegration.PowerPointInfo">
  <Version>Version1</Version>
  <RequiresSignIn>False</RequiresSignIn>
</EsriMapsInfo>
</file>

<file path=customXml/item18.xml><?xml version="1.0" encoding="utf-8"?>
<EsriMapsInfo xmlns="ESRI.ArcGIS.Mapping.OfficeIntegration.PowerPointInfo">
  <Version>Version1</Version>
  <RequiresSignIn>False</RequiresSignIn>
</EsriMapsInfo>
</file>

<file path=customXml/item19.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20.xml><?xml version="1.0" encoding="utf-8"?>
<EsriMapsInfo xmlns="ESRI.ArcGIS.Mapping.OfficeIntegration.PowerPointInfo">
  <Version>Version1</Version>
  <RequiresSignIn>False</RequiresSignIn>
</EsriMapsInfo>
</file>

<file path=customXml/item21.xml><?xml version="1.0" encoding="utf-8"?>
<EsriMapsInfo xmlns="ESRI.ArcGIS.Mapping.OfficeIntegration.PowerPointInfo">
  <Version>Version1</Version>
  <RequiresSignIn>False</RequiresSignIn>
</EsriMapsInfo>
</file>

<file path=customXml/item22.xml><?xml version="1.0" encoding="utf-8"?>
<?mso-contentType ?>
<FormTemplates xmlns="http://schemas.microsoft.com/sharepoint/v3/contenttype/forms">
  <Display>DocumentLibraryForm</Display>
  <Edit>DocumentLibraryForm</Edit>
  <New>DocumentLibraryForm</New>
</FormTemplates>
</file>

<file path=customXml/item23.xml><?xml version="1.0" encoding="utf-8"?>
<EsriMapsInfo xmlns="ESRI.ArcGIS.Mapping.OfficeIntegration.PowerPointInfo">
  <Version>Version1</Version>
  <RequiresSignIn>False</RequiresSignIn>
</EsriMapsInfo>
</file>

<file path=customXml/item24.xml><?xml version="1.0" encoding="utf-8"?>
<EsriMapsInfo xmlns="ESRI.ArcGIS.Mapping.OfficeIntegration.PowerPointInfo">
  <Version>Version1</Version>
  <RequiresSignIn>False</RequiresSignIn>
</EsriMapsInfo>
</file>

<file path=customXml/item25.xml><?xml version="1.0" encoding="utf-8"?>
<EsriMapsInfo xmlns="ESRI.ArcGIS.Mapping.OfficeIntegration.PowerPointInfo">
  <Version>Version1</Version>
  <RequiresSignIn>False</RequiresSignIn>
</EsriMapsInfo>
</file>

<file path=customXml/item26.xml><?xml version="1.0" encoding="utf-8"?>
<EsriMapsInfo xmlns="ESRI.ArcGIS.Mapping.OfficeIntegration.PowerPointInfo">
  <Version>Version1</Version>
  <RequiresSignIn>False</RequiresSignIn>
</EsriMapsInfo>
</file>

<file path=customXml/item27.xml><?xml version="1.0" encoding="utf-8"?>
<EsriMapsInfo xmlns="ESRI.ArcGIS.Mapping.OfficeIntegration.PowerPointInfo">
  <Version>Version1</Version>
  <RequiresSignIn>False</RequiresSignIn>
</EsriMapsInfo>
</file>

<file path=customXml/item28.xml><?xml version="1.0" encoding="utf-8"?>
<EsriMapsInfo xmlns="ESRI.ArcGIS.Mapping.OfficeIntegration.PowerPointInfo">
  <Version>Version1</Version>
  <RequiresSignIn>False</RequiresSignIn>
</EsriMapsInfo>
</file>

<file path=customXml/item29.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30.xml><?xml version="1.0" encoding="utf-8"?>
<EsriMapsInfo xmlns="ESRI.ArcGIS.Mapping.OfficeIntegration.PowerPointInfo">
  <Version>Version1</Version>
  <RequiresSignIn>False</RequiresSignIn>
</EsriMapsInfo>
</file>

<file path=customXml/item31.xml><?xml version="1.0" encoding="utf-8"?>
<EsriMapsInfo xmlns="ESRI.ArcGIS.Mapping.OfficeIntegration.PowerPointInfo">
  <Version>Version1</Version>
  <RequiresSignIn>False</RequiresSignIn>
</EsriMapsInfo>
</file>

<file path=customXml/item32.xml><?xml version="1.0" encoding="utf-8"?>
<EsriMapsInfo xmlns="ESRI.ArcGIS.Mapping.OfficeIntegration.PowerPointInfo">
  <Version>Version1</Version>
  <RequiresSignIn>False</RequiresSignIn>
</EsriMapsInfo>
</file>

<file path=customXml/item33.xml><?xml version="1.0" encoding="utf-8"?>
<EsriMapsInfo xmlns="ESRI.ArcGIS.Mapping.OfficeIntegration.PowerPointInfo">
  <Version>Version1</Version>
  <RequiresSignIn>False</RequiresSignIn>
</EsriMapsInfo>
</file>

<file path=customXml/item34.xml><?xml version="1.0" encoding="utf-8"?>
<EsriMapsInfo xmlns="ESRI.ArcGIS.Mapping.OfficeIntegration.PowerPointInfo">
  <Version>Version1</Version>
  <RequiresSignIn>False</RequiresSignIn>
</EsriMapsInfo>
</file>

<file path=customXml/item35.xml><?xml version="1.0" encoding="utf-8"?>
<EsriMapsInfo xmlns="ESRI.ArcGIS.Mapping.OfficeIntegration.PowerPointInfo">
  <Version>Version1</Version>
  <RequiresSignIn>False</RequiresSignIn>
</EsriMapsInfo>
</file>

<file path=customXml/item36.xml><?xml version="1.0" encoding="utf-8"?>
<p:properties xmlns:p="http://schemas.microsoft.com/office/2006/metadata/properties" xmlns:xsi="http://www.w3.org/2001/XMLSchema-instance" xmlns:pc="http://schemas.microsoft.com/office/infopath/2007/PartnerControls">
  <documentManagement>
    <_Source xmlns="http://schemas.microsoft.com/sharepoint/v3/fields" xsi:nil="true"/>
    <Language xmlns="http://schemas.microsoft.com/sharepoint/v3">English</Language>
    <j747ac98061d40f0aa7bd47e1db5675d xmlns="4ffa91fb-a0ff-4ac5-b2db-65c790d184a4">
      <Terms xmlns="http://schemas.microsoft.com/office/infopath/2007/PartnerControls"/>
    </j747ac98061d40f0aa7bd47e1db5675d>
    <External_x0020_Contributor xmlns="4ffa91fb-a0ff-4ac5-b2db-65c790d184a4" xsi:nil="true"/>
    <TaxKeywordTaxHTField xmlns="4ffa91fb-a0ff-4ac5-b2db-65c790d184a4">
      <Terms xmlns="http://schemas.microsoft.com/office/infopath/2007/PartnerControls"/>
    </TaxKeywordTaxHTField>
    <Record xmlns="4ffa91fb-a0ff-4ac5-b2db-65c790d184a4">Shared</Record>
    <Rights xmlns="4ffa91fb-a0ff-4ac5-b2db-65c790d184a4" xsi:nil="true"/>
    <Document_x0020_Creation_x0020_Date xmlns="4ffa91fb-a0ff-4ac5-b2db-65c790d184a4">2020-06-08T21:10:59+00:00</Document_x0020_Creation_x0020_Date>
    <EPA_x0020_Office xmlns="4ffa91fb-a0ff-4ac5-b2db-65c790d184a4" xsi:nil="true"/>
    <CategoryDescription xmlns="http://schemas.microsoft.com/sharepoint.v3" xsi:nil="true"/>
    <Identifier xmlns="4ffa91fb-a0ff-4ac5-b2db-65c790d184a4" xsi:nil="true"/>
    <_Coverage xmlns="http://schemas.microsoft.com/sharepoint/v3/fields" xsi:nil="true"/>
    <Creator xmlns="4ffa91fb-a0ff-4ac5-b2db-65c790d184a4">
      <UserInfo>
        <DisplayName/>
        <AccountId xsi:nil="true"/>
        <AccountType/>
      </UserInfo>
    </Creator>
    <EPA_x0020_Related_x0020_Documents xmlns="4ffa91fb-a0ff-4ac5-b2db-65c790d184a4" xsi:nil="true"/>
    <EPA_x0020_Contributor xmlns="4ffa91fb-a0ff-4ac5-b2db-65c790d184a4">
      <UserInfo>
        <DisplayName/>
        <AccountId xsi:nil="true"/>
        <AccountType/>
      </UserInfo>
    </EPA_x0020_Contributor>
    <TaxCatchAll xmlns="4ffa91fb-a0ff-4ac5-b2db-65c790d184a4" xsi:nil="true"/>
    <lcf76f155ced4ddcb4097134ff3c332f xmlns="19fdee60-0a99-4eeb-903f-042f6ce3ff57">
      <Terms xmlns="http://schemas.microsoft.com/office/infopath/2007/PartnerControls"/>
    </lcf76f155ced4ddcb4097134ff3c332f>
  </documentManagement>
</p:properties>
</file>

<file path=customXml/item37.xml><?xml version="1.0" encoding="utf-8"?>
<EsriMapsInfo xmlns="ESRI.ArcGIS.Mapping.OfficeIntegration.PowerPointInfo">
  <Version>Version1</Version>
  <RequiresSignIn>False</RequiresSignIn>
</EsriMapsInfo>
</file>

<file path=customXml/item38.xml><?xml version="1.0" encoding="utf-8"?>
<EsriMapsInfo xmlns="ESRI.ArcGIS.Mapping.OfficeIntegration.PowerPointInfo">
  <Version>Version1</Version>
  <RequiresSignIn>False</RequiresSignIn>
</EsriMapsInfo>
</file>

<file path=customXml/item39.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40.xml><?xml version="1.0" encoding="utf-8"?>
<EsriMapsInfo xmlns="ESRI.ArcGIS.Mapping.OfficeIntegration.PowerPointInfo">
  <Version>Version1</Version>
  <RequiresSignIn>False</RequiresSignIn>
</EsriMapsInfo>
</file>

<file path=customXml/item41.xml><?xml version="1.0" encoding="utf-8"?>
<EsriMapsInfo xmlns="ESRI.ArcGIS.Mapping.OfficeIntegration.PowerPointInfo">
  <Version>Version1</Version>
  <RequiresSignIn>False</RequiresSignIn>
</EsriMapsInfo>
</file>

<file path=customXml/item42.xml><?xml version="1.0" encoding="utf-8"?>
<EsriMapsInfo xmlns="ESRI.ArcGIS.Mapping.OfficeIntegration.PowerPointInfo">
  <Version>Version1</Version>
  <RequiresSignIn>False</RequiresSignIn>
</EsriMapsInfo>
</file>

<file path=customXml/item43.xml><?xml version="1.0" encoding="utf-8"?>
<ct:contentTypeSchema xmlns:ct="http://schemas.microsoft.com/office/2006/metadata/contentType" xmlns:ma="http://schemas.microsoft.com/office/2006/metadata/properties/metaAttributes" ct:_="" ma:_="" ma:contentTypeName="Document" ma:contentTypeID="0x010100465C5621794F4842892ABDC2B594569B" ma:contentTypeVersion="16" ma:contentTypeDescription="Create a new document." ma:contentTypeScope="" ma:versionID="ceb219cc3003650a4b0c64ee458e4845">
  <xsd:schema xmlns:xsd="http://www.w3.org/2001/XMLSchema" xmlns:xs="http://www.w3.org/2001/XMLSchema" xmlns:p="http://schemas.microsoft.com/office/2006/metadata/properties" xmlns:ns1="http://schemas.microsoft.com/sharepoint/v3" xmlns:ns2="4ffa91fb-a0ff-4ac5-b2db-65c790d184a4" xmlns:ns3="http://schemas.microsoft.com/sharepoint.v3" xmlns:ns4="http://schemas.microsoft.com/sharepoint/v3/fields" xmlns:ns5="19fdee60-0a99-4eeb-903f-042f6ce3ff57" xmlns:ns6="e50919df-f5ea-46fd-8a74-8e74c95a2012" targetNamespace="http://schemas.microsoft.com/office/2006/metadata/properties" ma:root="true" ma:fieldsID="460d88f4c4dcef765725a36039dcbe78" ns1:_="" ns2:_="" ns3:_="" ns4:_="" ns5:_="" ns6:_="">
    <xsd:import namespace="http://schemas.microsoft.com/sharepoint/v3"/>
    <xsd:import namespace="4ffa91fb-a0ff-4ac5-b2db-65c790d184a4"/>
    <xsd:import namespace="http://schemas.microsoft.com/sharepoint.v3"/>
    <xsd:import namespace="http://schemas.microsoft.com/sharepoint/v3/fields"/>
    <xsd:import namespace="19fdee60-0a99-4eeb-903f-042f6ce3ff57"/>
    <xsd:import namespace="e50919df-f5ea-46fd-8a74-8e74c95a2012"/>
    <xsd:element name="properties">
      <xsd:complexType>
        <xsd:sequence>
          <xsd:element name="documentManagement">
            <xsd:complexType>
              <xsd:all>
                <xsd:element ref="ns2:Document_x0020_Creation_x0020_Date" minOccurs="0"/>
                <xsd:element ref="ns2:Creator" minOccurs="0"/>
                <xsd:element ref="ns2:EPA_x0020_Office" minOccurs="0"/>
                <xsd:element ref="ns2:Record" minOccurs="0"/>
                <xsd:element ref="ns3:CategoryDescription" minOccurs="0"/>
                <xsd:element ref="ns2:Identifier" minOccurs="0"/>
                <xsd:element ref="ns2:EPA_x0020_Contributor" minOccurs="0"/>
                <xsd:element ref="ns2:External_x0020_Contributor" minOccurs="0"/>
                <xsd:element ref="ns4:_Coverage" minOccurs="0"/>
                <xsd:element ref="ns2:EPA_x0020_Related_x0020_Documents" minOccurs="0"/>
                <xsd:element ref="ns4:_Source" minOccurs="0"/>
                <xsd:element ref="ns2:Rights" minOccurs="0"/>
                <xsd:element ref="ns1:Language" minOccurs="0"/>
                <xsd:element ref="ns2:j747ac98061d40f0aa7bd47e1db5675d" minOccurs="0"/>
                <xsd:element ref="ns2:TaxKeywordTaxHTField" minOccurs="0"/>
                <xsd:element ref="ns2:TaxCatchAllLabel" minOccurs="0"/>
                <xsd:element ref="ns2:TaxCatchAll" minOccurs="0"/>
                <xsd:element ref="ns5:MediaServiceMetadata" minOccurs="0"/>
                <xsd:element ref="ns5:MediaServiceFastMetadata" minOccurs="0"/>
                <xsd:element ref="ns6:SharedWithUsers" minOccurs="0"/>
                <xsd:element ref="ns6:SharedWithDetails" minOccurs="0"/>
                <xsd:element ref="ns5:MediaServiceAutoTags" minOccurs="0"/>
                <xsd:element ref="ns5:MediaServiceOCR" minOccurs="0"/>
                <xsd:element ref="ns5:MediaServiceGenerationTime" minOccurs="0"/>
                <xsd:element ref="ns5:MediaServiceEventHashCode" minOccurs="0"/>
                <xsd:element ref="ns5:MediaServiceDateTaken" minOccurs="0"/>
                <xsd:element ref="ns5:lcf76f155ced4ddcb4097134ff3c332f" minOccurs="0"/>
                <xsd:element ref="ns5:MediaLengthInSeconds" minOccurs="0"/>
                <xsd:element ref="ns5:MediaServiceLocation" minOccurs="0"/>
                <xsd:element ref="ns5: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Language" ma:index="17" nillable="true" ma:displayName="Language" ma:default="English" ma:description="Select the document language from the drop down." ma:format="Dropdown" ma:internalName="Language" ma:readOnly="false">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element>
  </xsd:schema>
  <xsd:schema xmlns:xsd="http://www.w3.org/2001/XMLSchema" xmlns:xs="http://www.w3.org/2001/XMLSchema" xmlns:dms="http://schemas.microsoft.com/office/2006/documentManagement/types" xmlns:pc="http://schemas.microsoft.com/office/infopath/2007/PartnerControls" targetNamespace="4ffa91fb-a0ff-4ac5-b2db-65c790d184a4" elementFormDefault="qualified">
    <xsd:import namespace="http://schemas.microsoft.com/office/2006/documentManagement/types"/>
    <xsd:import namespace="http://schemas.microsoft.com/office/infopath/2007/PartnerControls"/>
    <xsd:element name="Document_x0020_Creation_x0020_Date" ma:index="2" nillable="true" ma:displayName="Document Date" ma:default="[today]" ma:description="Enter the date this document was last modified. The upload date has been entered by default." ma:format="DateOnly" ma:internalName="Document_x0020_Creation_x0020_Date" ma:readOnly="false">
      <xsd:simpleType>
        <xsd:restriction base="dms:DateTime"/>
      </xsd:simpleType>
    </xsd:element>
    <xsd:element name="Creator" ma:index="3" nillable="true" ma:displayName="Creator" ma:description="Enter the person primarily responsible for the document. The name of the person uploading the document has been entered by default." ma:list="UserInfo" ma:SharePointGroup="0" ma:internalName="Crea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PA_x0020_Office" ma:index="4" nillable="true" ma:displayName="EPA Office" ma:description="Enter the EPA organization primarily responsible for the document. The office of the person uploading the document has been entered by default." ma:internalName="EPA_x0020_Office" ma:readOnly="false">
      <xsd:simpleType>
        <xsd:restriction base="dms:Text">
          <xsd:maxLength value="255"/>
        </xsd:restriction>
      </xsd:simpleType>
    </xsd:element>
    <xsd:element name="Record" ma:index="5" nillable="true" ma:displayName="Record" ma:default="Shared" ma:description="For documents that provide evidence of EPA decisions and actions, select &quot;Shared&quot; (open access) or &quot;Private&quot; (restricted access)." ma:format="Dropdown" ma:internalName="Record">
      <xsd:simpleType>
        <xsd:restriction base="dms:Choice">
          <xsd:enumeration value="None"/>
          <xsd:enumeration value="Shared"/>
          <xsd:enumeration value="Private"/>
        </xsd:restriction>
      </xsd:simpleType>
    </xsd:element>
    <xsd:element name="Identifier" ma:index="9" nillable="true" ma:displayName="Identifier" ma:description="Enter all EPA identification numbers applicable to this document, one on each line." ma:internalName="Identifier" ma:readOnly="false">
      <xsd:simpleType>
        <xsd:restriction base="dms:Note">
          <xsd:maxLength value="255"/>
        </xsd:restriction>
      </xsd:simpleType>
    </xsd:element>
    <xsd:element name="EPA_x0020_Contributor" ma:index="11" nillable="true" ma:displayName="EPA Contributor" ma:description="Enter an EPA person who contributed to the creation of the document but is not the primary author." ma:list="UserInfo" ma:SharePointGroup="0" ma:internalName="EPA_x0020_Contribu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Contributor" ma:index="12" nillable="true" ma:displayName="External Contributor" ma:description="Enter a non-EPA person who contributed to the creation of the document but is not the primary author." ma:internalName="External_x0020_Contributor" ma:readOnly="false">
      <xsd:simpleType>
        <xsd:restriction base="dms:Note">
          <xsd:maxLength value="255"/>
        </xsd:restriction>
      </xsd:simpleType>
    </xsd:element>
    <xsd:element name="EPA_x0020_Related_x0020_Documents" ma:index="14" nillable="true" ma:displayName="Other Related Documents" ma:description="Enter any related document." ma:internalName="EPA_x0020_Related_x0020_Documents" ma:readOnly="false">
      <xsd:simpleType>
        <xsd:restriction base="dms:Note">
          <xsd:maxLength value="255"/>
        </xsd:restriction>
      </xsd:simpleType>
    </xsd:element>
    <xsd:element name="Rights" ma:index="16" nillable="true" ma:displayName="Rights" ma:description="Enter information about intellectual property rights held over the document (e.g. copyright, patent, trademark)." ma:internalName="Rights" ma:readOnly="false">
      <xsd:simpleType>
        <xsd:restriction base="dms:Note">
          <xsd:maxLength value="255"/>
        </xsd:restriction>
      </xsd:simpleType>
    </xsd:element>
    <xsd:element name="j747ac98061d40f0aa7bd47e1db5675d" ma:index="19" nillable="true" ma:taxonomy="true" ma:internalName="j747ac98061d40f0aa7bd47e1db5675d" ma:taxonomyFieldName="Document_x0020_Type" ma:displayName="Document Type" ma:readOnly="false" ma:default="" ma:fieldId="{3747ac98-061d-40f0-aa7b-d47e1db5675d}" ma:sspId="29f62856-1543-49d4-a736-4569d363f533" ma:termSetId="e06cd6a9-a175-4da0-81cb-8dba7aa394ab" ma:anchorId="00000000-0000-0000-0000-000000000000" ma:open="false" ma:isKeyword="false">
      <xsd:complexType>
        <xsd:sequence>
          <xsd:element ref="pc:Terms" minOccurs="0" maxOccurs="1"/>
        </xsd:sequence>
      </xsd:complexType>
    </xsd:element>
    <xsd:element name="TaxKeywordTaxHTField" ma:index="21" nillable="true" ma:taxonomy="true" ma:internalName="TaxKeywordTaxHTField" ma:taxonomyFieldName="TaxKeyword" ma:displayName="Enterprise Keywords" ma:readOnly="false" ma:fieldId="{23f27201-bee3-471e-b2e7-b64fd8b7ca38}" ma:taxonomyMulti="true" ma:sspId="29f62856-1543-49d4-a736-4569d363f533" ma:termSetId="00000000-0000-0000-0000-000000000000" ma:anchorId="00000000-0000-0000-0000-000000000000" ma:open="true" ma:isKeyword="true">
      <xsd:complexType>
        <xsd:sequence>
          <xsd:element ref="pc:Terms" minOccurs="0" maxOccurs="1"/>
        </xsd:sequence>
      </xsd:complexType>
    </xsd:element>
    <xsd:element name="TaxCatchAllLabel" ma:index="23" nillable="true" ma:displayName="Taxonomy Catch All Column1" ma:hidden="true" ma:list="{d7eadc36-84c5-4706-a4c3-5cbd828e973b}" ma:internalName="TaxCatchAllLabel" ma:readOnly="true" ma:showField="CatchAllDataLabel" ma:web="e50919df-f5ea-46fd-8a74-8e74c95a2012">
      <xsd:complexType>
        <xsd:complexContent>
          <xsd:extension base="dms:MultiChoiceLookup">
            <xsd:sequence>
              <xsd:element name="Value" type="dms:Lookup" maxOccurs="unbounded" minOccurs="0" nillable="true"/>
            </xsd:sequence>
          </xsd:extension>
        </xsd:complexContent>
      </xsd:complexType>
    </xsd:element>
    <xsd:element name="TaxCatchAll" ma:index="24" nillable="true" ma:displayName="Taxonomy Catch All Column" ma:hidden="true" ma:list="{d7eadc36-84c5-4706-a4c3-5cbd828e973b}" ma:internalName="TaxCatchAll" ma:showField="CatchAllData" ma:web="e50919df-f5ea-46fd-8a74-8e74c95a201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6" nillable="true" ma:displayName="Description" ma:description="Enter a brief description." ma:internalName="CategoryDescription"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Coverage" ma:index="13" nillable="true" ma:displayName="Coverage" ma:description="Enter the geographic location, jurisdiction, or time period for which the document is relevant." ma:internalName="_Coverage" ma:readOnly="false">
      <xsd:simpleType>
        <xsd:restriction base="dms:Text">
          <xsd:maxLength value="255"/>
        </xsd:restriction>
      </xsd:simpleType>
    </xsd:element>
    <xsd:element name="_Source" ma:index="15" nillable="true" ma:displayName="Source" ma:description="Enter a source from which the document is derived." ma:internalName="_Source"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9fdee60-0a99-4eeb-903f-042f6ce3ff57" elementFormDefault="qualified">
    <xsd:import namespace="http://schemas.microsoft.com/office/2006/documentManagement/types"/>
    <xsd:import namespace="http://schemas.microsoft.com/office/infopath/2007/PartnerControls"/>
    <xsd:element name="MediaServiceMetadata" ma:index="28" nillable="true" ma:displayName="MediaServiceMetadata" ma:hidden="true" ma:internalName="MediaServiceMetadata" ma:readOnly="true">
      <xsd:simpleType>
        <xsd:restriction base="dms:Note"/>
      </xsd:simpleType>
    </xsd:element>
    <xsd:element name="MediaServiceFastMetadata" ma:index="29" nillable="true" ma:displayName="MediaServiceFastMetadata" ma:hidden="true" ma:internalName="MediaServiceFastMetadata" ma:readOnly="true">
      <xsd:simpleType>
        <xsd:restriction base="dms:Note"/>
      </xsd:simpleType>
    </xsd:element>
    <xsd:element name="MediaServiceAutoTags" ma:index="32" nillable="true" ma:displayName="Tags" ma:internalName="MediaServiceAutoTags" ma:readOnly="true">
      <xsd:simpleType>
        <xsd:restriction base="dms:Text"/>
      </xsd:simpleType>
    </xsd:element>
    <xsd:element name="MediaServiceOCR" ma:index="33" nillable="true" ma:displayName="Extracted Text" ma:internalName="MediaServiceOCR" ma:readOnly="true">
      <xsd:simpleType>
        <xsd:restriction base="dms:Note">
          <xsd:maxLength value="255"/>
        </xsd:restriction>
      </xsd:simpleType>
    </xsd:element>
    <xsd:element name="MediaServiceGenerationTime" ma:index="34" nillable="true" ma:displayName="MediaServiceGenerationTime" ma:hidden="true" ma:internalName="MediaServiceGenerationTime" ma:readOnly="true">
      <xsd:simpleType>
        <xsd:restriction base="dms:Text"/>
      </xsd:simpleType>
    </xsd:element>
    <xsd:element name="MediaServiceEventHashCode" ma:index="35" nillable="true" ma:displayName="MediaServiceEventHashCode" ma:hidden="true" ma:internalName="MediaServiceEventHashCode" ma:readOnly="true">
      <xsd:simpleType>
        <xsd:restriction base="dms:Text"/>
      </xsd:simpleType>
    </xsd:element>
    <xsd:element name="MediaServiceDateTaken" ma:index="36" nillable="true" ma:displayName="MediaServiceDateTaken" ma:hidden="true" ma:internalName="MediaServiceDateTaken" ma:readOnly="true">
      <xsd:simpleType>
        <xsd:restriction base="dms:Text"/>
      </xsd:simpleType>
    </xsd:element>
    <xsd:element name="lcf76f155ced4ddcb4097134ff3c332f" ma:index="38" nillable="true" ma:taxonomy="true" ma:internalName="lcf76f155ced4ddcb4097134ff3c332f" ma:taxonomyFieldName="MediaServiceImageTags" ma:displayName="Image Tags" ma:readOnly="false" ma:fieldId="{5cf76f15-5ced-4ddc-b409-7134ff3c332f}" ma:taxonomyMulti="true" ma:sspId="29f62856-1543-49d4-a736-4569d363f533" ma:termSetId="09814cd3-568e-fe90-9814-8d621ff8fb84" ma:anchorId="fba54fb3-c3e1-fe81-a776-ca4b69148c4d" ma:open="true" ma:isKeyword="false">
      <xsd:complexType>
        <xsd:sequence>
          <xsd:element ref="pc:Terms" minOccurs="0" maxOccurs="1"/>
        </xsd:sequence>
      </xsd:complexType>
    </xsd:element>
    <xsd:element name="MediaLengthInSeconds" ma:index="39" nillable="true" ma:displayName="MediaLengthInSeconds" ma:hidden="true" ma:internalName="MediaLengthInSeconds" ma:readOnly="true">
      <xsd:simpleType>
        <xsd:restriction base="dms:Unknown"/>
      </xsd:simpleType>
    </xsd:element>
    <xsd:element name="MediaServiceLocation" ma:index="40" nillable="true" ma:displayName="Location" ma:indexed="true" ma:internalName="MediaServiceLocation" ma:readOnly="true">
      <xsd:simpleType>
        <xsd:restriction base="dms:Text"/>
      </xsd:simpleType>
    </xsd:element>
    <xsd:element name="MediaServiceObjectDetectorVersions" ma:index="4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50919df-f5ea-46fd-8a74-8e74c95a2012" elementFormDefault="qualified">
    <xsd:import namespace="http://schemas.microsoft.com/office/2006/documentManagement/types"/>
    <xsd:import namespace="http://schemas.microsoft.com/office/infopath/2007/PartnerControls"/>
    <xsd:element name="SharedWithUsers" ma:index="3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4.xml><?xml version="1.0" encoding="utf-8"?>
<EsriMapsInfo xmlns="ESRI.ArcGIS.Mapping.OfficeIntegration.PowerPointInfo">
  <Version>Version1</Version>
  <RequiresSignIn>False</RequiresSignIn>
</EsriMapsInfo>
</file>

<file path=customXml/item45.xml><?xml version="1.0" encoding="utf-8"?>
<EsriMapsInfo xmlns="ESRI.ArcGIS.Mapping.OfficeIntegration.PowerPointInfo">
  <Version>Version1</Version>
  <RequiresSignIn>False</RequiresSignIn>
</EsriMapsInfo>
</file>

<file path=customXml/item46.xml><?xml version="1.0" encoding="utf-8"?>
<EsriMapsInfo xmlns="ESRI.ArcGIS.Mapping.OfficeIntegration.PowerPointInfo">
  <Version>Version1</Version>
  <RequiresSignIn>False</RequiresSignIn>
</EsriMapsInfo>
</file>

<file path=customXml/item47.xml><?xml version="1.0" encoding="utf-8"?>
<EsriMapsInfo xmlns="ESRI.ArcGIS.Mapping.OfficeIntegration.PowerPointInfo">
  <Version>Version1</Version>
  <RequiresSignIn>False</RequiresSignIn>
</EsriMapsInfo>
</file>

<file path=customXml/item48.xml><?xml version="1.0" encoding="utf-8"?>
<EsriMapsInfo xmlns="ESRI.ArcGIS.Mapping.OfficeIntegration.PowerPointInfo">
  <Version>Version1</Version>
  <RequiresSignIn>False</RequiresSignIn>
</EsriMapsInfo>
</file>

<file path=customXml/item49.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50.xml><?xml version="1.0" encoding="utf-8"?>
<EsriMapsInfo xmlns="ESRI.ArcGIS.Mapping.OfficeIntegration.PowerPointInfo">
  <Version>Version1</Version>
  <RequiresSignIn>False</RequiresSignIn>
</EsriMapsInfo>
</file>

<file path=customXml/item51.xml><?xml version="1.0" encoding="utf-8"?>
<EsriMapsInfo xmlns="ESRI.ArcGIS.Mapping.OfficeIntegration.PowerPointInfo">
  <Version>Version1</Version>
  <RequiresSignIn>False</RequiresSignIn>
</EsriMapsInfo>
</file>

<file path=customXml/item52.xml><?xml version="1.0" encoding="utf-8"?>
<EsriMapsInfo xmlns="ESRI.ArcGIS.Mapping.OfficeIntegration.PowerPointInfo">
  <Version>Version1</Version>
  <RequiresSignIn>False</RequiresSignIn>
</EsriMapsInfo>
</file>

<file path=customXml/item53.xml><?xml version="1.0" encoding="utf-8"?>
<EsriMapsInfo xmlns="ESRI.ArcGIS.Mapping.OfficeIntegration.PowerPointInfo">
  <Version>Version1</Version>
  <RequiresSignIn>False</RequiresSignIn>
</EsriMapsInfo>
</file>

<file path=customXml/item6.xml><?xml version="1.0" encoding="utf-8"?>
<EsriMapsInfo xmlns="ESRI.ArcGIS.Mapping.OfficeIntegration.PowerPointInfo">
  <Version>Version1</Version>
  <RequiresSignIn>False</RequiresSignIn>
</EsriMapsInfo>
</file>

<file path=customXml/item7.xml><?xml version="1.0" encoding="utf-8"?>
<EsriMapsInfo xmlns="ESRI.ArcGIS.Mapping.OfficeIntegration.PowerPointInfo">
  <Version>Version1</Version>
  <RequiresSignIn>False</RequiresSignIn>
</EsriMapsInfo>
</file>

<file path=customXml/item8.xml><?xml version="1.0" encoding="utf-8"?>
<EsriMapsInfo xmlns="ESRI.ArcGIS.Mapping.OfficeIntegration.PowerPointInfo">
  <Version>Version1</Version>
  <RequiresSignIn>False</RequiresSignIn>
</EsriMapsInfo>
</file>

<file path=customXml/item9.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51CEA043-91AD-4FA2-B757-5295719325B3}">
  <ds:schemaRefs>
    <ds:schemaRef ds:uri="ESRI.ArcGIS.Mapping.OfficeIntegration.PowerPointInfo"/>
  </ds:schemaRefs>
</ds:datastoreItem>
</file>

<file path=customXml/itemProps10.xml><?xml version="1.0" encoding="utf-8"?>
<ds:datastoreItem xmlns:ds="http://schemas.openxmlformats.org/officeDocument/2006/customXml" ds:itemID="{603C2C85-5196-4EB8-AB7E-83BEDE94293C}">
  <ds:schemaRefs>
    <ds:schemaRef ds:uri="ESRI.ArcGIS.Mapping.OfficeIntegration.PowerPointInfo"/>
  </ds:schemaRefs>
</ds:datastoreItem>
</file>

<file path=customXml/itemProps11.xml><?xml version="1.0" encoding="utf-8"?>
<ds:datastoreItem xmlns:ds="http://schemas.openxmlformats.org/officeDocument/2006/customXml" ds:itemID="{654231F6-AE91-4CD3-9A40-BB697C4BEEEE}">
  <ds:schemaRefs>
    <ds:schemaRef ds:uri="ESRI.ArcGIS.Mapping.OfficeIntegration.PowerPointInfo"/>
  </ds:schemaRefs>
</ds:datastoreItem>
</file>

<file path=customXml/itemProps12.xml><?xml version="1.0" encoding="utf-8"?>
<ds:datastoreItem xmlns:ds="http://schemas.openxmlformats.org/officeDocument/2006/customXml" ds:itemID="{9F2FEA97-D02E-47A5-AB35-57123D0BAF50}">
  <ds:schemaRefs>
    <ds:schemaRef ds:uri="ESRI.ArcGIS.Mapping.OfficeIntegration.PowerPointInfo"/>
  </ds:schemaRefs>
</ds:datastoreItem>
</file>

<file path=customXml/itemProps13.xml><?xml version="1.0" encoding="utf-8"?>
<ds:datastoreItem xmlns:ds="http://schemas.openxmlformats.org/officeDocument/2006/customXml" ds:itemID="{318DF1BC-D0FB-440E-89E0-88B15FA708D7}">
  <ds:schemaRefs>
    <ds:schemaRef ds:uri="ESRI.ArcGIS.Mapping.OfficeIntegration.PowerPointInfo"/>
  </ds:schemaRefs>
</ds:datastoreItem>
</file>

<file path=customXml/itemProps14.xml><?xml version="1.0" encoding="utf-8"?>
<ds:datastoreItem xmlns:ds="http://schemas.openxmlformats.org/officeDocument/2006/customXml" ds:itemID="{C68607B2-9F64-4AD1-8961-0EF36B348E58}">
  <ds:schemaRefs>
    <ds:schemaRef ds:uri="Microsoft.SharePoint.Taxonomy.ContentTypeSync"/>
  </ds:schemaRefs>
</ds:datastoreItem>
</file>

<file path=customXml/itemProps15.xml><?xml version="1.0" encoding="utf-8"?>
<ds:datastoreItem xmlns:ds="http://schemas.openxmlformats.org/officeDocument/2006/customXml" ds:itemID="{A0ADA68D-323E-46B9-B963-4035063E74D7}">
  <ds:schemaRefs>
    <ds:schemaRef ds:uri="ESRI.ArcGIS.Mapping.OfficeIntegration.PowerPointInfo"/>
  </ds:schemaRefs>
</ds:datastoreItem>
</file>

<file path=customXml/itemProps16.xml><?xml version="1.0" encoding="utf-8"?>
<ds:datastoreItem xmlns:ds="http://schemas.openxmlformats.org/officeDocument/2006/customXml" ds:itemID="{1700781F-CCD3-4E1D-BE8F-BE09C51DDD7D}">
  <ds:schemaRefs>
    <ds:schemaRef ds:uri="ESRI.ArcGIS.Mapping.OfficeIntegration.PowerPointInfo"/>
  </ds:schemaRefs>
</ds:datastoreItem>
</file>

<file path=customXml/itemProps17.xml><?xml version="1.0" encoding="utf-8"?>
<ds:datastoreItem xmlns:ds="http://schemas.openxmlformats.org/officeDocument/2006/customXml" ds:itemID="{1B4172BB-95AD-47C1-B6C1-6DD8C4A39CBC}">
  <ds:schemaRefs>
    <ds:schemaRef ds:uri="ESRI.ArcGIS.Mapping.OfficeIntegration.PowerPointInfo"/>
  </ds:schemaRefs>
</ds:datastoreItem>
</file>

<file path=customXml/itemProps18.xml><?xml version="1.0" encoding="utf-8"?>
<ds:datastoreItem xmlns:ds="http://schemas.openxmlformats.org/officeDocument/2006/customXml" ds:itemID="{CCF463BB-259C-4B0C-88B8-6A5321504B7E}">
  <ds:schemaRefs>
    <ds:schemaRef ds:uri="ESRI.ArcGIS.Mapping.OfficeIntegration.PowerPointInfo"/>
  </ds:schemaRefs>
</ds:datastoreItem>
</file>

<file path=customXml/itemProps19.xml><?xml version="1.0" encoding="utf-8"?>
<ds:datastoreItem xmlns:ds="http://schemas.openxmlformats.org/officeDocument/2006/customXml" ds:itemID="{9F10575E-AD28-4F54-871F-A826A67E99D4}">
  <ds:schemaRefs>
    <ds:schemaRef ds:uri="ESRI.ArcGIS.Mapping.OfficeIntegration.PowerPointInfo"/>
  </ds:schemaRefs>
</ds:datastoreItem>
</file>

<file path=customXml/itemProps2.xml><?xml version="1.0" encoding="utf-8"?>
<ds:datastoreItem xmlns:ds="http://schemas.openxmlformats.org/officeDocument/2006/customXml" ds:itemID="{81AB6962-1292-40DA-859F-11B6A5E8D471}">
  <ds:schemaRefs>
    <ds:schemaRef ds:uri="ESRI.ArcGIS.Mapping.OfficeIntegration.PowerPointInfo"/>
  </ds:schemaRefs>
</ds:datastoreItem>
</file>

<file path=customXml/itemProps20.xml><?xml version="1.0" encoding="utf-8"?>
<ds:datastoreItem xmlns:ds="http://schemas.openxmlformats.org/officeDocument/2006/customXml" ds:itemID="{09DD8F02-3CDA-4B38-BFA9-EFDE0792235A}">
  <ds:schemaRefs>
    <ds:schemaRef ds:uri="ESRI.ArcGIS.Mapping.OfficeIntegration.PowerPointInfo"/>
  </ds:schemaRefs>
</ds:datastoreItem>
</file>

<file path=customXml/itemProps21.xml><?xml version="1.0" encoding="utf-8"?>
<ds:datastoreItem xmlns:ds="http://schemas.openxmlformats.org/officeDocument/2006/customXml" ds:itemID="{F6F1531A-0FA3-4226-896B-27ECD2D2D722}">
  <ds:schemaRefs>
    <ds:schemaRef ds:uri="ESRI.ArcGIS.Mapping.OfficeIntegration.PowerPointInfo"/>
  </ds:schemaRefs>
</ds:datastoreItem>
</file>

<file path=customXml/itemProps22.xml><?xml version="1.0" encoding="utf-8"?>
<ds:datastoreItem xmlns:ds="http://schemas.openxmlformats.org/officeDocument/2006/customXml" ds:itemID="{7AB1BE82-225B-41B3-859F-3E806A352B80}">
  <ds:schemaRefs>
    <ds:schemaRef ds:uri="http://schemas.microsoft.com/sharepoint/v3/contenttype/forms"/>
  </ds:schemaRefs>
</ds:datastoreItem>
</file>

<file path=customXml/itemProps23.xml><?xml version="1.0" encoding="utf-8"?>
<ds:datastoreItem xmlns:ds="http://schemas.openxmlformats.org/officeDocument/2006/customXml" ds:itemID="{67BE2E37-8ED4-4A28-89B6-0CD5413C7C6D}">
  <ds:schemaRefs>
    <ds:schemaRef ds:uri="ESRI.ArcGIS.Mapping.OfficeIntegration.PowerPointInfo"/>
  </ds:schemaRefs>
</ds:datastoreItem>
</file>

<file path=customXml/itemProps24.xml><?xml version="1.0" encoding="utf-8"?>
<ds:datastoreItem xmlns:ds="http://schemas.openxmlformats.org/officeDocument/2006/customXml" ds:itemID="{5FFDD098-58A0-485E-822B-27753F175D97}">
  <ds:schemaRefs>
    <ds:schemaRef ds:uri="ESRI.ArcGIS.Mapping.OfficeIntegration.PowerPointInfo"/>
  </ds:schemaRefs>
</ds:datastoreItem>
</file>

<file path=customXml/itemProps25.xml><?xml version="1.0" encoding="utf-8"?>
<ds:datastoreItem xmlns:ds="http://schemas.openxmlformats.org/officeDocument/2006/customXml" ds:itemID="{9D8297BB-DD69-4647-8A87-D55EC742B91F}">
  <ds:schemaRefs>
    <ds:schemaRef ds:uri="ESRI.ArcGIS.Mapping.OfficeIntegration.PowerPointInfo"/>
  </ds:schemaRefs>
</ds:datastoreItem>
</file>

<file path=customXml/itemProps26.xml><?xml version="1.0" encoding="utf-8"?>
<ds:datastoreItem xmlns:ds="http://schemas.openxmlformats.org/officeDocument/2006/customXml" ds:itemID="{1127E924-CB87-4089-B0BB-D7861E61A7F2}">
  <ds:schemaRefs>
    <ds:schemaRef ds:uri="ESRI.ArcGIS.Mapping.OfficeIntegration.PowerPointInfo"/>
  </ds:schemaRefs>
</ds:datastoreItem>
</file>

<file path=customXml/itemProps27.xml><?xml version="1.0" encoding="utf-8"?>
<ds:datastoreItem xmlns:ds="http://schemas.openxmlformats.org/officeDocument/2006/customXml" ds:itemID="{92EF7F78-C401-46ED-8949-DDE44351CBC0}">
  <ds:schemaRefs>
    <ds:schemaRef ds:uri="ESRI.ArcGIS.Mapping.OfficeIntegration.PowerPointInfo"/>
  </ds:schemaRefs>
</ds:datastoreItem>
</file>

<file path=customXml/itemProps28.xml><?xml version="1.0" encoding="utf-8"?>
<ds:datastoreItem xmlns:ds="http://schemas.openxmlformats.org/officeDocument/2006/customXml" ds:itemID="{0087D0B3-8E48-475E-B17F-FB0D985E341C}">
  <ds:schemaRefs>
    <ds:schemaRef ds:uri="ESRI.ArcGIS.Mapping.OfficeIntegration.PowerPointInfo"/>
  </ds:schemaRefs>
</ds:datastoreItem>
</file>

<file path=customXml/itemProps29.xml><?xml version="1.0" encoding="utf-8"?>
<ds:datastoreItem xmlns:ds="http://schemas.openxmlformats.org/officeDocument/2006/customXml" ds:itemID="{4B6603E5-10FF-412F-9717-B618A0769967}">
  <ds:schemaRefs>
    <ds:schemaRef ds:uri="ESRI.ArcGIS.Mapping.OfficeIntegration.PowerPointInfo"/>
  </ds:schemaRefs>
</ds:datastoreItem>
</file>

<file path=customXml/itemProps3.xml><?xml version="1.0" encoding="utf-8"?>
<ds:datastoreItem xmlns:ds="http://schemas.openxmlformats.org/officeDocument/2006/customXml" ds:itemID="{77731EAE-4176-4642-B980-5A40793EC5A6}">
  <ds:schemaRefs>
    <ds:schemaRef ds:uri="ESRI.ArcGIS.Mapping.OfficeIntegration.PowerPointInfo"/>
  </ds:schemaRefs>
</ds:datastoreItem>
</file>

<file path=customXml/itemProps30.xml><?xml version="1.0" encoding="utf-8"?>
<ds:datastoreItem xmlns:ds="http://schemas.openxmlformats.org/officeDocument/2006/customXml" ds:itemID="{14365950-EFF1-4DCA-86F4-E30864037C21}">
  <ds:schemaRefs>
    <ds:schemaRef ds:uri="ESRI.ArcGIS.Mapping.OfficeIntegration.PowerPointInfo"/>
  </ds:schemaRefs>
</ds:datastoreItem>
</file>

<file path=customXml/itemProps31.xml><?xml version="1.0" encoding="utf-8"?>
<ds:datastoreItem xmlns:ds="http://schemas.openxmlformats.org/officeDocument/2006/customXml" ds:itemID="{DF5B337B-02AA-4280-A6DA-296F1ED3FD9B}">
  <ds:schemaRefs>
    <ds:schemaRef ds:uri="ESRI.ArcGIS.Mapping.OfficeIntegration.PowerPointInfo"/>
  </ds:schemaRefs>
</ds:datastoreItem>
</file>

<file path=customXml/itemProps32.xml><?xml version="1.0" encoding="utf-8"?>
<ds:datastoreItem xmlns:ds="http://schemas.openxmlformats.org/officeDocument/2006/customXml" ds:itemID="{71673AA3-0C62-437A-B8BE-25BBECC2607E}">
  <ds:schemaRefs>
    <ds:schemaRef ds:uri="ESRI.ArcGIS.Mapping.OfficeIntegration.PowerPointInfo"/>
  </ds:schemaRefs>
</ds:datastoreItem>
</file>

<file path=customXml/itemProps33.xml><?xml version="1.0" encoding="utf-8"?>
<ds:datastoreItem xmlns:ds="http://schemas.openxmlformats.org/officeDocument/2006/customXml" ds:itemID="{3ACA0DBE-A0D1-47D5-B855-A507DF5F2599}">
  <ds:schemaRefs>
    <ds:schemaRef ds:uri="ESRI.ArcGIS.Mapping.OfficeIntegration.PowerPointInfo"/>
  </ds:schemaRefs>
</ds:datastoreItem>
</file>

<file path=customXml/itemProps34.xml><?xml version="1.0" encoding="utf-8"?>
<ds:datastoreItem xmlns:ds="http://schemas.openxmlformats.org/officeDocument/2006/customXml" ds:itemID="{696E2B97-D0B3-484B-80AD-6D5F5BCF089C}">
  <ds:schemaRefs>
    <ds:schemaRef ds:uri="ESRI.ArcGIS.Mapping.OfficeIntegration.PowerPointInfo"/>
  </ds:schemaRefs>
</ds:datastoreItem>
</file>

<file path=customXml/itemProps35.xml><?xml version="1.0" encoding="utf-8"?>
<ds:datastoreItem xmlns:ds="http://schemas.openxmlformats.org/officeDocument/2006/customXml" ds:itemID="{A138B1D0-C297-4AD5-88A8-62722C12322D}">
  <ds:schemaRefs>
    <ds:schemaRef ds:uri="ESRI.ArcGIS.Mapping.OfficeIntegration.PowerPointInfo"/>
  </ds:schemaRefs>
</ds:datastoreItem>
</file>

<file path=customXml/itemProps36.xml><?xml version="1.0" encoding="utf-8"?>
<ds:datastoreItem xmlns:ds="http://schemas.openxmlformats.org/officeDocument/2006/customXml" ds:itemID="{F4B3C061-6588-4E02-816E-15AE9D2574FC}">
  <ds:schemaRefs>
    <ds:schemaRef ds:uri="4ffa91fb-a0ff-4ac5-b2db-65c790d184a4"/>
    <ds:schemaRef ds:uri="944a9e56-86f5-4526-a810-7530fc9f6f1d"/>
    <ds:schemaRef ds:uri="e46c1da1-3e7a-4678-951b-4fd60a88913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microsoft.com/sharepoint/v3"/>
    <ds:schemaRef ds:uri="http://schemas.microsoft.com/sharepoint/v3/fields"/>
    <ds:schemaRef ds:uri="http://schemas.openxmlformats.org/package/2006/metadata/core-properties"/>
    <ds:schemaRef ds:uri="http://www.w3.org/XML/1998/namespace"/>
    <ds:schemaRef ds:uri="19fdee60-0a99-4eeb-903f-042f6ce3ff57"/>
  </ds:schemaRefs>
</ds:datastoreItem>
</file>

<file path=customXml/itemProps37.xml><?xml version="1.0" encoding="utf-8"?>
<ds:datastoreItem xmlns:ds="http://schemas.openxmlformats.org/officeDocument/2006/customXml" ds:itemID="{C7454249-75C2-4FBC-AC97-13D432FAD8C2}">
  <ds:schemaRefs>
    <ds:schemaRef ds:uri="ESRI.ArcGIS.Mapping.OfficeIntegration.PowerPointInfo"/>
  </ds:schemaRefs>
</ds:datastoreItem>
</file>

<file path=customXml/itemProps38.xml><?xml version="1.0" encoding="utf-8"?>
<ds:datastoreItem xmlns:ds="http://schemas.openxmlformats.org/officeDocument/2006/customXml" ds:itemID="{96AE371C-4C96-499F-9E2C-1C389F412FA9}">
  <ds:schemaRefs>
    <ds:schemaRef ds:uri="ESRI.ArcGIS.Mapping.OfficeIntegration.PowerPointInfo"/>
  </ds:schemaRefs>
</ds:datastoreItem>
</file>

<file path=customXml/itemProps39.xml><?xml version="1.0" encoding="utf-8"?>
<ds:datastoreItem xmlns:ds="http://schemas.openxmlformats.org/officeDocument/2006/customXml" ds:itemID="{5D32B88E-1A52-4B2E-9ADD-624BC3D6EED4}">
  <ds:schemaRefs>
    <ds:schemaRef ds:uri="ESRI.ArcGIS.Mapping.OfficeIntegration.PowerPointInfo"/>
  </ds:schemaRefs>
</ds:datastoreItem>
</file>

<file path=customXml/itemProps4.xml><?xml version="1.0" encoding="utf-8"?>
<ds:datastoreItem xmlns:ds="http://schemas.openxmlformats.org/officeDocument/2006/customXml" ds:itemID="{A9588F79-5C6D-4F5F-AA45-2300C12129B7}">
  <ds:schemaRefs>
    <ds:schemaRef ds:uri="ESRI.ArcGIS.Mapping.OfficeIntegration.PowerPointInfo"/>
  </ds:schemaRefs>
</ds:datastoreItem>
</file>

<file path=customXml/itemProps40.xml><?xml version="1.0" encoding="utf-8"?>
<ds:datastoreItem xmlns:ds="http://schemas.openxmlformats.org/officeDocument/2006/customXml" ds:itemID="{DDACB2BD-55DE-4935-A8AB-19E24C7646C0}">
  <ds:schemaRefs>
    <ds:schemaRef ds:uri="ESRI.ArcGIS.Mapping.OfficeIntegration.PowerPointInfo"/>
  </ds:schemaRefs>
</ds:datastoreItem>
</file>

<file path=customXml/itemProps41.xml><?xml version="1.0" encoding="utf-8"?>
<ds:datastoreItem xmlns:ds="http://schemas.openxmlformats.org/officeDocument/2006/customXml" ds:itemID="{0D021C64-DF21-424D-A6BF-EFEA1A574F3D}">
  <ds:schemaRefs>
    <ds:schemaRef ds:uri="ESRI.ArcGIS.Mapping.OfficeIntegration.PowerPointInfo"/>
  </ds:schemaRefs>
</ds:datastoreItem>
</file>

<file path=customXml/itemProps42.xml><?xml version="1.0" encoding="utf-8"?>
<ds:datastoreItem xmlns:ds="http://schemas.openxmlformats.org/officeDocument/2006/customXml" ds:itemID="{8472BA61-A1EB-4E37-A7EF-FB0BCF651437}">
  <ds:schemaRefs>
    <ds:schemaRef ds:uri="ESRI.ArcGIS.Mapping.OfficeIntegration.PowerPointInfo"/>
  </ds:schemaRefs>
</ds:datastoreItem>
</file>

<file path=customXml/itemProps43.xml><?xml version="1.0" encoding="utf-8"?>
<ds:datastoreItem xmlns:ds="http://schemas.openxmlformats.org/officeDocument/2006/customXml" ds:itemID="{2F8CEB65-9879-4A88-AAA7-3D3D1F1606A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ffa91fb-a0ff-4ac5-b2db-65c790d184a4"/>
    <ds:schemaRef ds:uri="http://schemas.microsoft.com/sharepoint.v3"/>
    <ds:schemaRef ds:uri="http://schemas.microsoft.com/sharepoint/v3/fields"/>
    <ds:schemaRef ds:uri="19fdee60-0a99-4eeb-903f-042f6ce3ff57"/>
    <ds:schemaRef ds:uri="e50919df-f5ea-46fd-8a74-8e74c95a201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4.xml><?xml version="1.0" encoding="utf-8"?>
<ds:datastoreItem xmlns:ds="http://schemas.openxmlformats.org/officeDocument/2006/customXml" ds:itemID="{45EB2FC4-F8A2-48A4-A6DC-D0C9E19CEA37}">
  <ds:schemaRefs>
    <ds:schemaRef ds:uri="ESRI.ArcGIS.Mapping.OfficeIntegration.PowerPointInfo"/>
  </ds:schemaRefs>
</ds:datastoreItem>
</file>

<file path=customXml/itemProps45.xml><?xml version="1.0" encoding="utf-8"?>
<ds:datastoreItem xmlns:ds="http://schemas.openxmlformats.org/officeDocument/2006/customXml" ds:itemID="{1A320C3D-0562-4D6F-B15D-74434230FDF5}">
  <ds:schemaRefs>
    <ds:schemaRef ds:uri="ESRI.ArcGIS.Mapping.OfficeIntegration.PowerPointInfo"/>
  </ds:schemaRefs>
</ds:datastoreItem>
</file>

<file path=customXml/itemProps46.xml><?xml version="1.0" encoding="utf-8"?>
<ds:datastoreItem xmlns:ds="http://schemas.openxmlformats.org/officeDocument/2006/customXml" ds:itemID="{046CC229-957B-4385-94C4-3ED0868AF4E1}">
  <ds:schemaRefs>
    <ds:schemaRef ds:uri="ESRI.ArcGIS.Mapping.OfficeIntegration.PowerPointInfo"/>
  </ds:schemaRefs>
</ds:datastoreItem>
</file>

<file path=customXml/itemProps47.xml><?xml version="1.0" encoding="utf-8"?>
<ds:datastoreItem xmlns:ds="http://schemas.openxmlformats.org/officeDocument/2006/customXml" ds:itemID="{6CDA8DFA-13BD-4B45-BA7D-AB82A79476DE}">
  <ds:schemaRefs>
    <ds:schemaRef ds:uri="ESRI.ArcGIS.Mapping.OfficeIntegration.PowerPointInfo"/>
  </ds:schemaRefs>
</ds:datastoreItem>
</file>

<file path=customXml/itemProps48.xml><?xml version="1.0" encoding="utf-8"?>
<ds:datastoreItem xmlns:ds="http://schemas.openxmlformats.org/officeDocument/2006/customXml" ds:itemID="{703A229D-8C8D-4C00-B3A5-B0F010667612}">
  <ds:schemaRefs>
    <ds:schemaRef ds:uri="ESRI.ArcGIS.Mapping.OfficeIntegration.PowerPointInfo"/>
  </ds:schemaRefs>
</ds:datastoreItem>
</file>

<file path=customXml/itemProps49.xml><?xml version="1.0" encoding="utf-8"?>
<ds:datastoreItem xmlns:ds="http://schemas.openxmlformats.org/officeDocument/2006/customXml" ds:itemID="{6239190F-FF31-412D-B2CC-5A4109FC2EC7}">
  <ds:schemaRefs>
    <ds:schemaRef ds:uri="ESRI.ArcGIS.Mapping.OfficeIntegration.PowerPointInfo"/>
  </ds:schemaRefs>
</ds:datastoreItem>
</file>

<file path=customXml/itemProps5.xml><?xml version="1.0" encoding="utf-8"?>
<ds:datastoreItem xmlns:ds="http://schemas.openxmlformats.org/officeDocument/2006/customXml" ds:itemID="{5F862F51-CEEE-4A80-A658-3AFDB4302EAB}">
  <ds:schemaRefs>
    <ds:schemaRef ds:uri="ESRI.ArcGIS.Mapping.OfficeIntegration.PowerPointInfo"/>
  </ds:schemaRefs>
</ds:datastoreItem>
</file>

<file path=customXml/itemProps50.xml><?xml version="1.0" encoding="utf-8"?>
<ds:datastoreItem xmlns:ds="http://schemas.openxmlformats.org/officeDocument/2006/customXml" ds:itemID="{CF137E21-CD5A-4DA9-A10C-94DDB718A0D7}">
  <ds:schemaRefs>
    <ds:schemaRef ds:uri="ESRI.ArcGIS.Mapping.OfficeIntegration.PowerPointInfo"/>
  </ds:schemaRefs>
</ds:datastoreItem>
</file>

<file path=customXml/itemProps51.xml><?xml version="1.0" encoding="utf-8"?>
<ds:datastoreItem xmlns:ds="http://schemas.openxmlformats.org/officeDocument/2006/customXml" ds:itemID="{4FFC211F-2073-4380-9B9E-820C54361FF2}">
  <ds:schemaRefs>
    <ds:schemaRef ds:uri="ESRI.ArcGIS.Mapping.OfficeIntegration.PowerPointInfo"/>
  </ds:schemaRefs>
</ds:datastoreItem>
</file>

<file path=customXml/itemProps52.xml><?xml version="1.0" encoding="utf-8"?>
<ds:datastoreItem xmlns:ds="http://schemas.openxmlformats.org/officeDocument/2006/customXml" ds:itemID="{32A8068A-1132-4842-8FB4-840CD490F784}">
  <ds:schemaRefs>
    <ds:schemaRef ds:uri="ESRI.ArcGIS.Mapping.OfficeIntegration.PowerPointInfo"/>
  </ds:schemaRefs>
</ds:datastoreItem>
</file>

<file path=customXml/itemProps53.xml><?xml version="1.0" encoding="utf-8"?>
<ds:datastoreItem xmlns:ds="http://schemas.openxmlformats.org/officeDocument/2006/customXml" ds:itemID="{A36809FE-21D1-4544-A390-B7536A2FC0BC}">
  <ds:schemaRefs>
    <ds:schemaRef ds:uri="ESRI.ArcGIS.Mapping.OfficeIntegration.PowerPointInfo"/>
  </ds:schemaRefs>
</ds:datastoreItem>
</file>

<file path=customXml/itemProps6.xml><?xml version="1.0" encoding="utf-8"?>
<ds:datastoreItem xmlns:ds="http://schemas.openxmlformats.org/officeDocument/2006/customXml" ds:itemID="{4F01AEEC-9916-459E-8562-AFD5F6C35ED1}">
  <ds:schemaRefs>
    <ds:schemaRef ds:uri="ESRI.ArcGIS.Mapping.OfficeIntegration.PowerPointInfo"/>
  </ds:schemaRefs>
</ds:datastoreItem>
</file>

<file path=customXml/itemProps7.xml><?xml version="1.0" encoding="utf-8"?>
<ds:datastoreItem xmlns:ds="http://schemas.openxmlformats.org/officeDocument/2006/customXml" ds:itemID="{3A94BDB2-B581-4E24-9515-03124307701D}">
  <ds:schemaRefs>
    <ds:schemaRef ds:uri="ESRI.ArcGIS.Mapping.OfficeIntegration.PowerPointInfo"/>
  </ds:schemaRefs>
</ds:datastoreItem>
</file>

<file path=customXml/itemProps8.xml><?xml version="1.0" encoding="utf-8"?>
<ds:datastoreItem xmlns:ds="http://schemas.openxmlformats.org/officeDocument/2006/customXml" ds:itemID="{09B3A070-4596-477A-9CBE-78436DF50FED}">
  <ds:schemaRefs>
    <ds:schemaRef ds:uri="ESRI.ArcGIS.Mapping.OfficeIntegration.PowerPointInfo"/>
  </ds:schemaRefs>
</ds:datastoreItem>
</file>

<file path=customXml/itemProps9.xml><?xml version="1.0" encoding="utf-8"?>
<ds:datastoreItem xmlns:ds="http://schemas.openxmlformats.org/officeDocument/2006/customXml" ds:itemID="{188D4D4A-643D-4555-ABB0-A991EF809241}">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
  <TotalTime>854</TotalTime>
  <Words>2048</Words>
  <Application>Microsoft Office PowerPoint</Application>
  <PresentationFormat>On-screen Show (4:3)</PresentationFormat>
  <Paragraphs>216</Paragraphs>
  <Slides>23</Slides>
  <Notes>22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Courier New</vt:lpstr>
      <vt:lpstr>Gill Sans MT</vt:lpstr>
      <vt:lpstr>Symbol</vt:lpstr>
      <vt:lpstr>Times New Roman</vt:lpstr>
      <vt:lpstr>Completely Blanc</vt:lpstr>
      <vt:lpstr>Title Slide</vt:lpstr>
      <vt:lpstr>Webinar Objectives</vt:lpstr>
      <vt:lpstr>Webinar Ground Rules</vt:lpstr>
      <vt:lpstr>Agency Contacts</vt:lpstr>
      <vt:lpstr>RFA &amp; Award Information</vt:lpstr>
      <vt:lpstr>Background</vt:lpstr>
      <vt:lpstr>Research Areas</vt:lpstr>
      <vt:lpstr>Research Area 1: Treatment</vt:lpstr>
      <vt:lpstr>Research Area 2: Costs &amp; Capacity</vt:lpstr>
      <vt:lpstr>Collaboration Plan</vt:lpstr>
      <vt:lpstr>Collaboration Plan (2)</vt:lpstr>
      <vt:lpstr>Output Examples </vt:lpstr>
      <vt:lpstr>Expected Outcomes</vt:lpstr>
      <vt:lpstr>Eligibility Information</vt:lpstr>
      <vt:lpstr>Eligibility Information (2)</vt:lpstr>
      <vt:lpstr>Eligibility Information (3)</vt:lpstr>
      <vt:lpstr>Eligibility Information (4)</vt:lpstr>
      <vt:lpstr>Application Materials and Process</vt:lpstr>
      <vt:lpstr>Electronic Submissions</vt:lpstr>
      <vt:lpstr>Other Information</vt:lpstr>
      <vt:lpstr>Application Review Information</vt:lpstr>
      <vt:lpstr>Agency Contacts</vt:lpstr>
      <vt:lpstr>Q &amp; A</vt:lpstr>
    </vt:vector>
  </TitlesOfParts>
  <Company>US-EPA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newuser</dc:creator>
  <cp:lastModifiedBy>Sit, Christine</cp:lastModifiedBy>
  <cp:revision>3</cp:revision>
  <cp:lastPrinted>2018-08-29T13:27:12Z</cp:lastPrinted>
  <dcterms:created xsi:type="dcterms:W3CDTF">2013-09-27T18:09:44Z</dcterms:created>
  <dcterms:modified xsi:type="dcterms:W3CDTF">2023-10-12T16:50:16Z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0x0101003469F94AEE1D3F4899E76172D66E09C2</vt:lpwstr>
  </property>
  <property fmtid="{D5CDD505-2E9C-101B-9397-08002B2CF9AE}" pid="3" name="TaxKeyword">
    <vt:lpwstr/>
  </property>
  <property fmtid="{D5CDD505-2E9C-101B-9397-08002B2CF9AE}" pid="4" name="Document Type">
    <vt:lpwstr/>
  </property>
</Properties>
</file>